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theme/themeOverride3.xml" ContentType="application/vnd.openxmlformats-officedocument.themeOverride+xml"/>
  <Override PartName="/ppt/tags/tag7.xml" ContentType="application/vnd.openxmlformats-officedocument.presentationml.tags+xml"/>
  <Override PartName="/ppt/theme/themeOverride4.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6" r:id="rId2"/>
    <p:sldId id="283" r:id="rId3"/>
    <p:sldId id="258" r:id="rId4"/>
    <p:sldId id="285" r:id="rId5"/>
    <p:sldId id="307" r:id="rId6"/>
    <p:sldId id="309" r:id="rId7"/>
    <p:sldId id="310" r:id="rId8"/>
    <p:sldId id="284" r:id="rId9"/>
    <p:sldId id="311" r:id="rId10"/>
    <p:sldId id="312" r:id="rId11"/>
    <p:sldId id="286" r:id="rId12"/>
    <p:sldId id="279" r:id="rId13"/>
    <p:sldId id="290" r:id="rId14"/>
    <p:sldId id="291" r:id="rId15"/>
    <p:sldId id="280" r:id="rId16"/>
    <p:sldId id="298" r:id="rId17"/>
    <p:sldId id="313" r:id="rId18"/>
    <p:sldId id="261" r:id="rId19"/>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46A6"/>
    <a:srgbClr val="697FCE"/>
    <a:srgbClr val="E7F7FF"/>
    <a:srgbClr val="FFFFFF"/>
    <a:srgbClr val="FEF3C8"/>
    <a:srgbClr val="FDEBA3"/>
    <a:srgbClr val="C0E8FD"/>
    <a:srgbClr val="269EEF"/>
    <a:srgbClr val="E6E6E6"/>
    <a:srgbClr val="1C97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7" autoAdjust="0"/>
    <p:restoredTop sz="96182" autoAdjust="0"/>
  </p:normalViewPr>
  <p:slideViewPr>
    <p:cSldViewPr snapToGrid="0">
      <p:cViewPr varScale="1">
        <p:scale>
          <a:sx n="67" d="100"/>
          <a:sy n="67" d="100"/>
        </p:scale>
        <p:origin x="84" y="198"/>
      </p:cViewPr>
      <p:guideLst/>
    </p:cSldViewPr>
  </p:slideViewPr>
  <p:notesTextViewPr>
    <p:cViewPr>
      <p:scale>
        <a:sx n="3" d="2"/>
        <a:sy n="3" d="2"/>
      </p:scale>
      <p:origin x="0" y="0"/>
    </p:cViewPr>
  </p:notesTextViewPr>
  <p:sorterViewPr>
    <p:cViewPr>
      <p:scale>
        <a:sx n="66" d="100"/>
        <a:sy n="66" d="100"/>
      </p:scale>
      <p:origin x="0" y="-2064"/>
    </p:cViewPr>
  </p:sorterViewPr>
  <p:notesViewPr>
    <p:cSldViewPr snapToGrid="0" showGuides="1">
      <p:cViewPr varScale="1">
        <p:scale>
          <a:sx n="83" d="100"/>
          <a:sy n="83" d="100"/>
        </p:scale>
        <p:origin x="277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CAC327-107C-1342-81BA-610CC4AF7B47}" type="doc">
      <dgm:prSet loTypeId="urn:microsoft.com/office/officeart/2009/layout/CircleArrowProcess" loCatId="" qsTypeId="urn:microsoft.com/office/officeart/2005/8/quickstyle/simple1" qsCatId="simple" csTypeId="urn:microsoft.com/office/officeart/2005/8/colors/accent1_2" csCatId="accent1" phldr="1"/>
      <dgm:spPr/>
      <dgm:t>
        <a:bodyPr/>
        <a:lstStyle/>
        <a:p>
          <a:endParaRPr lang="zh-CN" altLang="en-US"/>
        </a:p>
      </dgm:t>
    </dgm:pt>
    <dgm:pt modelId="{CB04655A-9CEE-854A-8D04-F2D93F76588B}">
      <dgm:prSet phldrT="[文本]"/>
      <dgm:spPr/>
      <dgm:t>
        <a:bodyPr/>
        <a:lstStyle/>
        <a:p>
          <a:r>
            <a:rPr lang="zh-CN" altLang="en-US" dirty="0"/>
            <a:t>构造</a:t>
          </a:r>
        </a:p>
      </dgm:t>
    </dgm:pt>
    <dgm:pt modelId="{8C4DA13A-62E8-CB4B-BF2B-13B56CC3798C}" type="parTrans" cxnId="{7141653B-AE0D-4D47-8DC5-FF1C67C1528E}">
      <dgm:prSet/>
      <dgm:spPr/>
      <dgm:t>
        <a:bodyPr/>
        <a:lstStyle/>
        <a:p>
          <a:endParaRPr lang="zh-CN" altLang="en-US"/>
        </a:p>
      </dgm:t>
    </dgm:pt>
    <dgm:pt modelId="{D3A991A3-BE40-D042-828B-5978A53AC79E}" type="sibTrans" cxnId="{7141653B-AE0D-4D47-8DC5-FF1C67C1528E}">
      <dgm:prSet/>
      <dgm:spPr/>
      <dgm:t>
        <a:bodyPr/>
        <a:lstStyle/>
        <a:p>
          <a:endParaRPr lang="zh-CN" altLang="en-US"/>
        </a:p>
      </dgm:t>
    </dgm:pt>
    <dgm:pt modelId="{32FB8452-F243-5F4A-A813-7F0417AC5158}">
      <dgm:prSet phldrT="[文本]"/>
      <dgm:spPr/>
      <dgm:t>
        <a:bodyPr/>
        <a:lstStyle/>
        <a:p>
          <a:r>
            <a:rPr lang="zh-CN" altLang="en-US" dirty="0"/>
            <a:t>传输</a:t>
          </a:r>
        </a:p>
      </dgm:t>
    </dgm:pt>
    <dgm:pt modelId="{5B1D3B35-B42B-314A-BA64-8285045F3D84}" type="parTrans" cxnId="{0B6BD9E3-F3EB-6544-BA87-83BA5F9C74BA}">
      <dgm:prSet/>
      <dgm:spPr/>
      <dgm:t>
        <a:bodyPr/>
        <a:lstStyle/>
        <a:p>
          <a:endParaRPr lang="zh-CN" altLang="en-US"/>
        </a:p>
      </dgm:t>
    </dgm:pt>
    <dgm:pt modelId="{24439A84-0627-D54D-A275-9056C2F0C745}" type="sibTrans" cxnId="{0B6BD9E3-F3EB-6544-BA87-83BA5F9C74BA}">
      <dgm:prSet/>
      <dgm:spPr/>
      <dgm:t>
        <a:bodyPr/>
        <a:lstStyle/>
        <a:p>
          <a:endParaRPr lang="zh-CN" altLang="en-US"/>
        </a:p>
      </dgm:t>
    </dgm:pt>
    <dgm:pt modelId="{29AC34DC-6B8E-CF45-B16F-3D92CB61B669}">
      <dgm:prSet phldrT="[文本]"/>
      <dgm:spPr/>
      <dgm:t>
        <a:bodyPr/>
        <a:lstStyle/>
        <a:p>
          <a:r>
            <a:rPr lang="zh-CN" altLang="en-US" dirty="0" smtClean="0"/>
            <a:t>验证</a:t>
          </a:r>
          <a:endParaRPr lang="zh-CN" altLang="en-US" dirty="0"/>
        </a:p>
      </dgm:t>
    </dgm:pt>
    <dgm:pt modelId="{C9806C34-BB51-0D4A-9D55-CE3D80C8A82E}" type="parTrans" cxnId="{DE0EC19A-D786-BF47-80BA-DD66A9E4E4A4}">
      <dgm:prSet/>
      <dgm:spPr/>
      <dgm:t>
        <a:bodyPr/>
        <a:lstStyle/>
        <a:p>
          <a:endParaRPr lang="zh-CN" altLang="en-US"/>
        </a:p>
      </dgm:t>
    </dgm:pt>
    <dgm:pt modelId="{B9F6354A-8A14-F74A-8342-B7FA0FEEC546}" type="sibTrans" cxnId="{DE0EC19A-D786-BF47-80BA-DD66A9E4E4A4}">
      <dgm:prSet/>
      <dgm:spPr/>
      <dgm:t>
        <a:bodyPr/>
        <a:lstStyle/>
        <a:p>
          <a:endParaRPr lang="zh-CN" altLang="en-US"/>
        </a:p>
      </dgm:t>
    </dgm:pt>
    <dgm:pt modelId="{4EBD2D8D-F958-564C-B88B-EB1B0401F697}" type="pres">
      <dgm:prSet presAssocID="{91CAC327-107C-1342-81BA-610CC4AF7B47}" presName="Name0" presStyleCnt="0">
        <dgm:presLayoutVars>
          <dgm:chMax val="7"/>
          <dgm:chPref val="7"/>
          <dgm:dir/>
          <dgm:animLvl val="lvl"/>
        </dgm:presLayoutVars>
      </dgm:prSet>
      <dgm:spPr/>
      <dgm:t>
        <a:bodyPr/>
        <a:lstStyle/>
        <a:p>
          <a:endParaRPr lang="zh-CN" altLang="en-US"/>
        </a:p>
      </dgm:t>
    </dgm:pt>
    <dgm:pt modelId="{40D2C9C2-7704-AB49-A3CD-0D27BBBA4353}" type="pres">
      <dgm:prSet presAssocID="{CB04655A-9CEE-854A-8D04-F2D93F76588B}" presName="Accent1" presStyleCnt="0"/>
      <dgm:spPr/>
    </dgm:pt>
    <dgm:pt modelId="{B556F5A7-3F7A-2D47-897E-3BF2744CC41A}" type="pres">
      <dgm:prSet presAssocID="{CB04655A-9CEE-854A-8D04-F2D93F76588B}" presName="Accent" presStyleLbl="node1" presStyleIdx="0" presStyleCnt="3" custLinFactNeighborY="1451"/>
      <dgm:spPr/>
    </dgm:pt>
    <dgm:pt modelId="{5FE20822-D10E-3C40-819B-1CA2E996265A}" type="pres">
      <dgm:prSet presAssocID="{CB04655A-9CEE-854A-8D04-F2D93F76588B}" presName="Parent1" presStyleLbl="revTx" presStyleIdx="0" presStyleCnt="3">
        <dgm:presLayoutVars>
          <dgm:chMax val="1"/>
          <dgm:chPref val="1"/>
          <dgm:bulletEnabled val="1"/>
        </dgm:presLayoutVars>
      </dgm:prSet>
      <dgm:spPr/>
      <dgm:t>
        <a:bodyPr/>
        <a:lstStyle/>
        <a:p>
          <a:endParaRPr lang="zh-CN" altLang="en-US"/>
        </a:p>
      </dgm:t>
    </dgm:pt>
    <dgm:pt modelId="{B52D1691-3B26-DD43-A010-BB1E8C96F93A}" type="pres">
      <dgm:prSet presAssocID="{32FB8452-F243-5F4A-A813-7F0417AC5158}" presName="Accent2" presStyleCnt="0"/>
      <dgm:spPr/>
    </dgm:pt>
    <dgm:pt modelId="{E0CE175A-7FC6-FC49-BA28-F23B0C0E1CEC}" type="pres">
      <dgm:prSet presAssocID="{32FB8452-F243-5F4A-A813-7F0417AC5158}" presName="Accent" presStyleLbl="node1" presStyleIdx="1" presStyleCnt="3"/>
      <dgm:spPr>
        <a:solidFill>
          <a:schemeClr val="accent2">
            <a:lumMod val="60000"/>
            <a:lumOff val="40000"/>
          </a:schemeClr>
        </a:solidFill>
      </dgm:spPr>
    </dgm:pt>
    <dgm:pt modelId="{9D3B3CDF-73EA-034F-A78E-081E11CDDEF7}" type="pres">
      <dgm:prSet presAssocID="{32FB8452-F243-5F4A-A813-7F0417AC5158}" presName="Parent2" presStyleLbl="revTx" presStyleIdx="1" presStyleCnt="3">
        <dgm:presLayoutVars>
          <dgm:chMax val="1"/>
          <dgm:chPref val="1"/>
          <dgm:bulletEnabled val="1"/>
        </dgm:presLayoutVars>
      </dgm:prSet>
      <dgm:spPr/>
      <dgm:t>
        <a:bodyPr/>
        <a:lstStyle/>
        <a:p>
          <a:endParaRPr lang="zh-CN" altLang="en-US"/>
        </a:p>
      </dgm:t>
    </dgm:pt>
    <dgm:pt modelId="{6BAD6ACC-EE0B-AC46-A05B-C87E9D77C2DB}" type="pres">
      <dgm:prSet presAssocID="{29AC34DC-6B8E-CF45-B16F-3D92CB61B669}" presName="Accent3" presStyleCnt="0"/>
      <dgm:spPr/>
    </dgm:pt>
    <dgm:pt modelId="{4AE5BE4B-B9E3-104F-AAB5-016D1C6B08D9}" type="pres">
      <dgm:prSet presAssocID="{29AC34DC-6B8E-CF45-B16F-3D92CB61B669}" presName="Accent" presStyleLbl="node1" presStyleIdx="2" presStyleCnt="3"/>
      <dgm:spPr>
        <a:solidFill>
          <a:schemeClr val="accent6">
            <a:lumMod val="50000"/>
          </a:schemeClr>
        </a:solidFill>
      </dgm:spPr>
    </dgm:pt>
    <dgm:pt modelId="{2F2D6B92-54CB-B94E-A226-95F0A524CA05}" type="pres">
      <dgm:prSet presAssocID="{29AC34DC-6B8E-CF45-B16F-3D92CB61B669}" presName="Parent3" presStyleLbl="revTx" presStyleIdx="2" presStyleCnt="3">
        <dgm:presLayoutVars>
          <dgm:chMax val="1"/>
          <dgm:chPref val="1"/>
          <dgm:bulletEnabled val="1"/>
        </dgm:presLayoutVars>
      </dgm:prSet>
      <dgm:spPr/>
      <dgm:t>
        <a:bodyPr/>
        <a:lstStyle/>
        <a:p>
          <a:endParaRPr lang="zh-CN" altLang="en-US"/>
        </a:p>
      </dgm:t>
    </dgm:pt>
  </dgm:ptLst>
  <dgm:cxnLst>
    <dgm:cxn modelId="{F8CFAF2D-8E8C-3742-89D4-E7FBA2179FE7}" type="presOf" srcId="{CB04655A-9CEE-854A-8D04-F2D93F76588B}" destId="{5FE20822-D10E-3C40-819B-1CA2E996265A}" srcOrd="0" destOrd="0" presId="urn:microsoft.com/office/officeart/2009/layout/CircleArrowProcess"/>
    <dgm:cxn modelId="{0B6BD9E3-F3EB-6544-BA87-83BA5F9C74BA}" srcId="{91CAC327-107C-1342-81BA-610CC4AF7B47}" destId="{32FB8452-F243-5F4A-A813-7F0417AC5158}" srcOrd="1" destOrd="0" parTransId="{5B1D3B35-B42B-314A-BA64-8285045F3D84}" sibTransId="{24439A84-0627-D54D-A275-9056C2F0C745}"/>
    <dgm:cxn modelId="{5D4AB27D-AA61-EF45-9ED0-94BAD375C9A5}" type="presOf" srcId="{32FB8452-F243-5F4A-A813-7F0417AC5158}" destId="{9D3B3CDF-73EA-034F-A78E-081E11CDDEF7}" srcOrd="0" destOrd="0" presId="urn:microsoft.com/office/officeart/2009/layout/CircleArrowProcess"/>
    <dgm:cxn modelId="{36AD3883-750B-6147-A8D6-E55A1A8DA852}" type="presOf" srcId="{29AC34DC-6B8E-CF45-B16F-3D92CB61B669}" destId="{2F2D6B92-54CB-B94E-A226-95F0A524CA05}" srcOrd="0" destOrd="0" presId="urn:microsoft.com/office/officeart/2009/layout/CircleArrowProcess"/>
    <dgm:cxn modelId="{DE0EC19A-D786-BF47-80BA-DD66A9E4E4A4}" srcId="{91CAC327-107C-1342-81BA-610CC4AF7B47}" destId="{29AC34DC-6B8E-CF45-B16F-3D92CB61B669}" srcOrd="2" destOrd="0" parTransId="{C9806C34-BB51-0D4A-9D55-CE3D80C8A82E}" sibTransId="{B9F6354A-8A14-F74A-8342-B7FA0FEEC546}"/>
    <dgm:cxn modelId="{7141653B-AE0D-4D47-8DC5-FF1C67C1528E}" srcId="{91CAC327-107C-1342-81BA-610CC4AF7B47}" destId="{CB04655A-9CEE-854A-8D04-F2D93F76588B}" srcOrd="0" destOrd="0" parTransId="{8C4DA13A-62E8-CB4B-BF2B-13B56CC3798C}" sibTransId="{D3A991A3-BE40-D042-828B-5978A53AC79E}"/>
    <dgm:cxn modelId="{96B175FA-BE76-6347-8DE9-95506C5BFA12}" type="presOf" srcId="{91CAC327-107C-1342-81BA-610CC4AF7B47}" destId="{4EBD2D8D-F958-564C-B88B-EB1B0401F697}" srcOrd="0" destOrd="0" presId="urn:microsoft.com/office/officeart/2009/layout/CircleArrowProcess"/>
    <dgm:cxn modelId="{CFC25D85-AC83-6245-A7BB-77B93286FDDF}" type="presParOf" srcId="{4EBD2D8D-F958-564C-B88B-EB1B0401F697}" destId="{40D2C9C2-7704-AB49-A3CD-0D27BBBA4353}" srcOrd="0" destOrd="0" presId="urn:microsoft.com/office/officeart/2009/layout/CircleArrowProcess"/>
    <dgm:cxn modelId="{ABE9EB88-3DF6-2847-B034-2AF263553B90}" type="presParOf" srcId="{40D2C9C2-7704-AB49-A3CD-0D27BBBA4353}" destId="{B556F5A7-3F7A-2D47-897E-3BF2744CC41A}" srcOrd="0" destOrd="0" presId="urn:microsoft.com/office/officeart/2009/layout/CircleArrowProcess"/>
    <dgm:cxn modelId="{6575D476-82F6-7840-BE93-B05042BB65D8}" type="presParOf" srcId="{4EBD2D8D-F958-564C-B88B-EB1B0401F697}" destId="{5FE20822-D10E-3C40-819B-1CA2E996265A}" srcOrd="1" destOrd="0" presId="urn:microsoft.com/office/officeart/2009/layout/CircleArrowProcess"/>
    <dgm:cxn modelId="{40519AC4-FEE9-E144-827C-2600C7659517}" type="presParOf" srcId="{4EBD2D8D-F958-564C-B88B-EB1B0401F697}" destId="{B52D1691-3B26-DD43-A010-BB1E8C96F93A}" srcOrd="2" destOrd="0" presId="urn:microsoft.com/office/officeart/2009/layout/CircleArrowProcess"/>
    <dgm:cxn modelId="{E9EC4B37-09DD-4F49-B506-463ED581B3B2}" type="presParOf" srcId="{B52D1691-3B26-DD43-A010-BB1E8C96F93A}" destId="{E0CE175A-7FC6-FC49-BA28-F23B0C0E1CEC}" srcOrd="0" destOrd="0" presId="urn:microsoft.com/office/officeart/2009/layout/CircleArrowProcess"/>
    <dgm:cxn modelId="{23A38BA2-97E2-DB40-80BA-8DC40E889224}" type="presParOf" srcId="{4EBD2D8D-F958-564C-B88B-EB1B0401F697}" destId="{9D3B3CDF-73EA-034F-A78E-081E11CDDEF7}" srcOrd="3" destOrd="0" presId="urn:microsoft.com/office/officeart/2009/layout/CircleArrowProcess"/>
    <dgm:cxn modelId="{32BEE036-1B3A-5A43-AFBF-25112F29973E}" type="presParOf" srcId="{4EBD2D8D-F958-564C-B88B-EB1B0401F697}" destId="{6BAD6ACC-EE0B-AC46-A05B-C87E9D77C2DB}" srcOrd="4" destOrd="0" presId="urn:microsoft.com/office/officeart/2009/layout/CircleArrowProcess"/>
    <dgm:cxn modelId="{CD4DE6BB-7B5F-A945-B164-0B379D1FE38E}" type="presParOf" srcId="{6BAD6ACC-EE0B-AC46-A05B-C87E9D77C2DB}" destId="{4AE5BE4B-B9E3-104F-AAB5-016D1C6B08D9}" srcOrd="0" destOrd="0" presId="urn:microsoft.com/office/officeart/2009/layout/CircleArrowProcess"/>
    <dgm:cxn modelId="{44DD81C2-D9B5-F140-B4BC-AFBF76B21F6F}" type="presParOf" srcId="{4EBD2D8D-F958-564C-B88B-EB1B0401F697}" destId="{2F2D6B92-54CB-B94E-A226-95F0A524CA05}" srcOrd="5" destOrd="0" presId="urn:microsoft.com/office/officeart/2009/layout/Circle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6F5A7-3F7A-2D47-897E-3BF2744CC41A}">
      <dsp:nvSpPr>
        <dsp:cNvPr id="0" name=""/>
        <dsp:cNvSpPr/>
      </dsp:nvSpPr>
      <dsp:spPr>
        <a:xfrm>
          <a:off x="856922" y="502264"/>
          <a:ext cx="1482974" cy="1483200"/>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E20822-D10E-3C40-819B-1CA2E996265A}">
      <dsp:nvSpPr>
        <dsp:cNvPr id="0" name=""/>
        <dsp:cNvSpPr/>
      </dsp:nvSpPr>
      <dsp:spPr>
        <a:xfrm>
          <a:off x="1184708" y="1016223"/>
          <a:ext cx="824060" cy="411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a:t>构造</a:t>
          </a:r>
        </a:p>
      </dsp:txBody>
      <dsp:txXfrm>
        <a:off x="1184708" y="1016223"/>
        <a:ext cx="824060" cy="411931"/>
      </dsp:txXfrm>
    </dsp:sp>
    <dsp:sp modelId="{E0CE175A-7FC6-FC49-BA28-F23B0C0E1CEC}">
      <dsp:nvSpPr>
        <dsp:cNvPr id="0" name=""/>
        <dsp:cNvSpPr/>
      </dsp:nvSpPr>
      <dsp:spPr>
        <a:xfrm>
          <a:off x="445031" y="1332951"/>
          <a:ext cx="1482974" cy="1483200"/>
        </a:xfrm>
        <a:prstGeom prst="leftCircularArrow">
          <a:avLst>
            <a:gd name="adj1" fmla="val 10980"/>
            <a:gd name="adj2" fmla="val 1142322"/>
            <a:gd name="adj3" fmla="val 6300000"/>
            <a:gd name="adj4" fmla="val 18900000"/>
            <a:gd name="adj5" fmla="val 125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3B3CDF-73EA-034F-A78E-081E11CDDEF7}">
      <dsp:nvSpPr>
        <dsp:cNvPr id="0" name=""/>
        <dsp:cNvSpPr/>
      </dsp:nvSpPr>
      <dsp:spPr>
        <a:xfrm>
          <a:off x="774488" y="1873361"/>
          <a:ext cx="824060" cy="411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a:t>传输</a:t>
          </a:r>
        </a:p>
      </dsp:txBody>
      <dsp:txXfrm>
        <a:off x="774488" y="1873361"/>
        <a:ext cx="824060" cy="411931"/>
      </dsp:txXfrm>
    </dsp:sp>
    <dsp:sp modelId="{4AE5BE4B-B9E3-104F-AAB5-016D1C6B08D9}">
      <dsp:nvSpPr>
        <dsp:cNvPr id="0" name=""/>
        <dsp:cNvSpPr/>
      </dsp:nvSpPr>
      <dsp:spPr>
        <a:xfrm>
          <a:off x="962471" y="2287142"/>
          <a:ext cx="1274105" cy="1274615"/>
        </a:xfrm>
        <a:prstGeom prst="blockArc">
          <a:avLst>
            <a:gd name="adj1" fmla="val 13500000"/>
            <a:gd name="adj2" fmla="val 10800000"/>
            <a:gd name="adj3" fmla="val 1274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2D6B92-54CB-B94E-A226-95F0A524CA05}">
      <dsp:nvSpPr>
        <dsp:cNvPr id="0" name=""/>
        <dsp:cNvSpPr/>
      </dsp:nvSpPr>
      <dsp:spPr>
        <a:xfrm>
          <a:off x="1186658" y="2731732"/>
          <a:ext cx="824060" cy="411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t>验证</a:t>
          </a:r>
          <a:endParaRPr lang="zh-CN" altLang="en-US" sz="1900" kern="1200" dirty="0"/>
        </a:p>
      </dsp:txBody>
      <dsp:txXfrm>
        <a:off x="1186658" y="2731732"/>
        <a:ext cx="824060" cy="411931"/>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EC1E729-4BF1-4747-B304-44260AE531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21AC242-96A0-4C44-A54C-F9A8943EDF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09BA72-ED4E-4AD5-BDD9-104245DAD6E2}" type="datetimeFigureOut">
              <a:rPr lang="zh-CN" altLang="en-US" smtClean="0"/>
              <a:t>2019/7/8</a:t>
            </a:fld>
            <a:endParaRPr lang="zh-CN" altLang="en-US"/>
          </a:p>
        </p:txBody>
      </p:sp>
      <p:sp>
        <p:nvSpPr>
          <p:cNvPr id="4" name="页脚占位符 3">
            <a:extLst>
              <a:ext uri="{FF2B5EF4-FFF2-40B4-BE49-F238E27FC236}">
                <a16:creationId xmlns:a16="http://schemas.microsoft.com/office/drawing/2014/main" id="{1FE413A0-3E03-44EE-A765-8DAA15D9F9F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5498C21-5132-4D1C-AAF0-18B2082F52A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62735A-2086-4C7D-A970-FFB82E7A1D2D}" type="slidenum">
              <a:rPr lang="zh-CN" altLang="en-US" smtClean="0"/>
              <a:t>‹#›</a:t>
            </a:fld>
            <a:endParaRPr lang="zh-CN" altLang="en-US"/>
          </a:p>
        </p:txBody>
      </p:sp>
    </p:spTree>
    <p:extLst>
      <p:ext uri="{BB962C8B-B14F-4D97-AF65-F5344CB8AC3E}">
        <p14:creationId xmlns:p14="http://schemas.microsoft.com/office/powerpoint/2010/main" val="16830900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2019/7/8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801" name="副标题 2"/>
          <p:cNvSpPr>
            <a:spLocks noGrp="1"/>
          </p:cNvSpPr>
          <p:nvPr userDrawn="1">
            <p:ph type="subTitle" idx="1"/>
          </p:nvPr>
        </p:nvSpPr>
        <p:spPr>
          <a:xfrm>
            <a:off x="674689" y="2081458"/>
            <a:ext cx="10850562" cy="558799"/>
          </a:xfrm>
        </p:spPr>
        <p:txBody>
          <a:bodyPr anchor="ctr">
            <a:normAutofit/>
          </a:bodyPr>
          <a:lstStyle>
            <a:lvl1pPr marL="0" indent="0" algn="ctr">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674689" y="1161810"/>
            <a:ext cx="10850562" cy="897986"/>
          </a:xfrm>
        </p:spPr>
        <p:txBody>
          <a:bodyPr anchor="ctr">
            <a:normAutofit/>
          </a:bodyPr>
          <a:lstStyle>
            <a:lvl1pPr algn="ctr">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65163" y="3304973"/>
            <a:ext cx="10850562"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3" name="Rectangle 134">
            <a:extLst>
              <a:ext uri="{FF2B5EF4-FFF2-40B4-BE49-F238E27FC236}">
                <a16:creationId xmlns:a16="http://schemas.microsoft.com/office/drawing/2014/main" id="{D5E4B347-9D92-488E-8DB1-84B3B9BFC008}"/>
              </a:ext>
            </a:extLst>
          </p:cNvPr>
          <p:cNvSpPr>
            <a:spLocks noChangeArrowheads="1"/>
          </p:cNvSpPr>
          <p:nvPr userDrawn="1"/>
        </p:nvSpPr>
        <p:spPr bwMode="auto">
          <a:xfrm>
            <a:off x="1588" y="3176"/>
            <a:ext cx="12192000" cy="6854824"/>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dirty="0"/>
          </a:p>
        </p:txBody>
      </p:sp>
      <p:grpSp>
        <p:nvGrpSpPr>
          <p:cNvPr id="6" name="组合 5">
            <a:extLst>
              <a:ext uri="{FF2B5EF4-FFF2-40B4-BE49-F238E27FC236}">
                <a16:creationId xmlns:a16="http://schemas.microsoft.com/office/drawing/2014/main" id="{4F8EC96D-3D31-402F-8999-A2C515ED6D1C}"/>
              </a:ext>
            </a:extLst>
          </p:cNvPr>
          <p:cNvGrpSpPr/>
          <p:nvPr userDrawn="1"/>
        </p:nvGrpSpPr>
        <p:grpSpPr>
          <a:xfrm>
            <a:off x="1775096" y="5145881"/>
            <a:ext cx="1366838" cy="1366838"/>
            <a:chOff x="2746375" y="4808538"/>
            <a:chExt cx="619125" cy="619125"/>
          </a:xfrm>
        </p:grpSpPr>
        <p:sp>
          <p:nvSpPr>
            <p:cNvPr id="65" name="Oval 160">
              <a:extLst>
                <a:ext uri="{FF2B5EF4-FFF2-40B4-BE49-F238E27FC236}">
                  <a16:creationId xmlns:a16="http://schemas.microsoft.com/office/drawing/2014/main" id="{3E8B75AB-B6CC-45E3-853D-01724BDDA4EE}"/>
                </a:ext>
              </a:extLst>
            </p:cNvPr>
            <p:cNvSpPr>
              <a:spLocks noChangeArrowheads="1"/>
            </p:cNvSpPr>
            <p:nvPr userDrawn="1"/>
          </p:nvSpPr>
          <p:spPr bwMode="auto">
            <a:xfrm>
              <a:off x="2746375" y="4808538"/>
              <a:ext cx="619125" cy="619125"/>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161">
              <a:extLst>
                <a:ext uri="{FF2B5EF4-FFF2-40B4-BE49-F238E27FC236}">
                  <a16:creationId xmlns:a16="http://schemas.microsoft.com/office/drawing/2014/main" id="{7DA68F49-7439-423C-8FAD-9472B1DA812D}"/>
                </a:ext>
              </a:extLst>
            </p:cNvPr>
            <p:cNvSpPr>
              <a:spLocks/>
            </p:cNvSpPr>
            <p:nvPr userDrawn="1"/>
          </p:nvSpPr>
          <p:spPr bwMode="auto">
            <a:xfrm>
              <a:off x="2997200" y="4808538"/>
              <a:ext cx="368300" cy="619125"/>
            </a:xfrm>
            <a:custGeom>
              <a:avLst/>
              <a:gdLst>
                <a:gd name="T0" fmla="*/ 37 w 232"/>
                <a:gd name="T1" fmla="*/ 0 h 391"/>
                <a:gd name="T2" fmla="*/ 0 w 232"/>
                <a:gd name="T3" fmla="*/ 4 h 391"/>
                <a:gd name="T4" fmla="*/ 158 w 232"/>
                <a:gd name="T5" fmla="*/ 196 h 391"/>
                <a:gd name="T6" fmla="*/ 0 w 232"/>
                <a:gd name="T7" fmla="*/ 387 h 391"/>
                <a:gd name="T8" fmla="*/ 37 w 232"/>
                <a:gd name="T9" fmla="*/ 391 h 391"/>
                <a:gd name="T10" fmla="*/ 232 w 232"/>
                <a:gd name="T11" fmla="*/ 196 h 391"/>
                <a:gd name="T12" fmla="*/ 37 w 232"/>
                <a:gd name="T13" fmla="*/ 0 h 391"/>
              </a:gdLst>
              <a:ahLst/>
              <a:cxnLst>
                <a:cxn ang="0">
                  <a:pos x="T0" y="T1"/>
                </a:cxn>
                <a:cxn ang="0">
                  <a:pos x="T2" y="T3"/>
                </a:cxn>
                <a:cxn ang="0">
                  <a:pos x="T4" y="T5"/>
                </a:cxn>
                <a:cxn ang="0">
                  <a:pos x="T6" y="T7"/>
                </a:cxn>
                <a:cxn ang="0">
                  <a:pos x="T8" y="T9"/>
                </a:cxn>
                <a:cxn ang="0">
                  <a:pos x="T10" y="T11"/>
                </a:cxn>
                <a:cxn ang="0">
                  <a:pos x="T12" y="T13"/>
                </a:cxn>
              </a:cxnLst>
              <a:rect l="0" t="0" r="r" b="b"/>
              <a:pathLst>
                <a:path w="232" h="391">
                  <a:moveTo>
                    <a:pt x="37" y="0"/>
                  </a:moveTo>
                  <a:cubicBezTo>
                    <a:pt x="24" y="0"/>
                    <a:pt x="12" y="2"/>
                    <a:pt x="0" y="4"/>
                  </a:cubicBezTo>
                  <a:cubicBezTo>
                    <a:pt x="90" y="21"/>
                    <a:pt x="158" y="101"/>
                    <a:pt x="158" y="196"/>
                  </a:cubicBezTo>
                  <a:cubicBezTo>
                    <a:pt x="158" y="291"/>
                    <a:pt x="90" y="370"/>
                    <a:pt x="0" y="387"/>
                  </a:cubicBezTo>
                  <a:cubicBezTo>
                    <a:pt x="12" y="390"/>
                    <a:pt x="24" y="391"/>
                    <a:pt x="37" y="391"/>
                  </a:cubicBezTo>
                  <a:cubicBezTo>
                    <a:pt x="145" y="391"/>
                    <a:pt x="232" y="303"/>
                    <a:pt x="232" y="196"/>
                  </a:cubicBezTo>
                  <a:cubicBezTo>
                    <a:pt x="232" y="88"/>
                    <a:pt x="145" y="0"/>
                    <a:pt x="37" y="0"/>
                  </a:cubicBezTo>
                  <a:close/>
                </a:path>
              </a:pathLst>
            </a:custGeom>
            <a:solidFill>
              <a:schemeClr val="accent5">
                <a:lumMod val="75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Oval 162">
              <a:extLst>
                <a:ext uri="{FF2B5EF4-FFF2-40B4-BE49-F238E27FC236}">
                  <a16:creationId xmlns:a16="http://schemas.microsoft.com/office/drawing/2014/main" id="{9BF13F84-7782-439E-AB83-3EAB0B2DADB6}"/>
                </a:ext>
              </a:extLst>
            </p:cNvPr>
            <p:cNvSpPr>
              <a:spLocks noChangeArrowheads="1"/>
            </p:cNvSpPr>
            <p:nvPr userDrawn="1"/>
          </p:nvSpPr>
          <p:spPr bwMode="auto">
            <a:xfrm>
              <a:off x="3030538" y="4891088"/>
              <a:ext cx="146050" cy="117475"/>
            </a:xfrm>
            <a:prstGeom prst="ellipse">
              <a:avLst/>
            </a:prstGeom>
            <a:solidFill>
              <a:schemeClr val="accent5">
                <a:lumMod val="75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Oval 164">
              <a:extLst>
                <a:ext uri="{FF2B5EF4-FFF2-40B4-BE49-F238E27FC236}">
                  <a16:creationId xmlns:a16="http://schemas.microsoft.com/office/drawing/2014/main" id="{D8F14B73-96D8-46DE-A429-8CE9EAA90CCF}"/>
                </a:ext>
              </a:extLst>
            </p:cNvPr>
            <p:cNvSpPr>
              <a:spLocks noChangeArrowheads="1"/>
            </p:cNvSpPr>
            <p:nvPr userDrawn="1"/>
          </p:nvSpPr>
          <p:spPr bwMode="auto">
            <a:xfrm>
              <a:off x="2779713" y="5124451"/>
              <a:ext cx="130175" cy="104775"/>
            </a:xfrm>
            <a:prstGeom prst="ellipse">
              <a:avLst/>
            </a:prstGeom>
            <a:solidFill>
              <a:schemeClr val="accent5">
                <a:lumMod val="75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Oval 165">
              <a:extLst>
                <a:ext uri="{FF2B5EF4-FFF2-40B4-BE49-F238E27FC236}">
                  <a16:creationId xmlns:a16="http://schemas.microsoft.com/office/drawing/2014/main" id="{FF31B799-3983-4C80-96A9-3A3FF3F41DE0}"/>
                </a:ext>
              </a:extLst>
            </p:cNvPr>
            <p:cNvSpPr>
              <a:spLocks noChangeArrowheads="1"/>
            </p:cNvSpPr>
            <p:nvPr userDrawn="1"/>
          </p:nvSpPr>
          <p:spPr bwMode="auto">
            <a:xfrm>
              <a:off x="3024188" y="5353051"/>
              <a:ext cx="68263" cy="53975"/>
            </a:xfrm>
            <a:prstGeom prst="ellipse">
              <a:avLst/>
            </a:prstGeom>
            <a:solidFill>
              <a:srgbClr val="D162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Oval 167">
              <a:extLst>
                <a:ext uri="{FF2B5EF4-FFF2-40B4-BE49-F238E27FC236}">
                  <a16:creationId xmlns:a16="http://schemas.microsoft.com/office/drawing/2014/main" id="{CDD6B73D-4503-4226-A6FE-00AD30B00F85}"/>
                </a:ext>
              </a:extLst>
            </p:cNvPr>
            <p:cNvSpPr>
              <a:spLocks noChangeArrowheads="1"/>
            </p:cNvSpPr>
            <p:nvPr userDrawn="1"/>
          </p:nvSpPr>
          <p:spPr bwMode="auto">
            <a:xfrm>
              <a:off x="3014663" y="4827588"/>
              <a:ext cx="39688" cy="26988"/>
            </a:xfrm>
            <a:prstGeom prst="ellipse">
              <a:avLst/>
            </a:prstGeom>
            <a:solidFill>
              <a:schemeClr val="accent5">
                <a:lumMod val="75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Oval 169">
              <a:extLst>
                <a:ext uri="{FF2B5EF4-FFF2-40B4-BE49-F238E27FC236}">
                  <a16:creationId xmlns:a16="http://schemas.microsoft.com/office/drawing/2014/main" id="{BA49CCE3-E6EC-4E03-8517-C0E7426392C2}"/>
                </a:ext>
              </a:extLst>
            </p:cNvPr>
            <p:cNvSpPr>
              <a:spLocks noChangeArrowheads="1"/>
            </p:cNvSpPr>
            <p:nvPr userDrawn="1"/>
          </p:nvSpPr>
          <p:spPr bwMode="auto">
            <a:xfrm>
              <a:off x="3054350" y="5138738"/>
              <a:ext cx="46038" cy="36513"/>
            </a:xfrm>
            <a:prstGeom prst="ellipse">
              <a:avLst/>
            </a:prstGeom>
            <a:solidFill>
              <a:schemeClr val="accent5">
                <a:lumMod val="75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 name="Oval 170">
              <a:extLst>
                <a:ext uri="{FF2B5EF4-FFF2-40B4-BE49-F238E27FC236}">
                  <a16:creationId xmlns:a16="http://schemas.microsoft.com/office/drawing/2014/main" id="{B3F4A781-155C-4D22-BB9E-DD3E961AAA8A}"/>
                </a:ext>
              </a:extLst>
            </p:cNvPr>
            <p:cNvSpPr>
              <a:spLocks noChangeArrowheads="1"/>
            </p:cNvSpPr>
            <p:nvPr userDrawn="1"/>
          </p:nvSpPr>
          <p:spPr bwMode="auto">
            <a:xfrm>
              <a:off x="2884488" y="5303838"/>
              <a:ext cx="57150" cy="46038"/>
            </a:xfrm>
            <a:prstGeom prst="ellipse">
              <a:avLst/>
            </a:prstGeom>
            <a:solidFill>
              <a:schemeClr val="accent5">
                <a:lumMod val="75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 name="Oval 171">
              <a:extLst>
                <a:ext uri="{FF2B5EF4-FFF2-40B4-BE49-F238E27FC236}">
                  <a16:creationId xmlns:a16="http://schemas.microsoft.com/office/drawing/2014/main" id="{C70E69E6-33DE-4004-9298-BA3634227B7B}"/>
                </a:ext>
              </a:extLst>
            </p:cNvPr>
            <p:cNvSpPr>
              <a:spLocks noChangeArrowheads="1"/>
            </p:cNvSpPr>
            <p:nvPr userDrawn="1"/>
          </p:nvSpPr>
          <p:spPr bwMode="auto">
            <a:xfrm>
              <a:off x="2884488" y="4943476"/>
              <a:ext cx="61913" cy="49213"/>
            </a:xfrm>
            <a:prstGeom prst="ellipse">
              <a:avLst/>
            </a:prstGeom>
            <a:solidFill>
              <a:schemeClr val="accent5">
                <a:lumMod val="75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62" name="Freeform 258">
            <a:extLst>
              <a:ext uri="{FF2B5EF4-FFF2-40B4-BE49-F238E27FC236}">
                <a16:creationId xmlns:a16="http://schemas.microsoft.com/office/drawing/2014/main" id="{9509B3A3-0E2C-4FC6-8001-2C24B08DD510}"/>
              </a:ext>
            </a:extLst>
          </p:cNvPr>
          <p:cNvSpPr>
            <a:spLocks/>
          </p:cNvSpPr>
          <p:nvPr userDrawn="1"/>
        </p:nvSpPr>
        <p:spPr bwMode="auto">
          <a:xfrm>
            <a:off x="308861" y="3532187"/>
            <a:ext cx="831850" cy="612775"/>
          </a:xfrm>
          <a:custGeom>
            <a:avLst/>
            <a:gdLst>
              <a:gd name="T0" fmla="*/ 164 w 524"/>
              <a:gd name="T1" fmla="*/ 88 h 387"/>
              <a:gd name="T2" fmla="*/ 139 w 524"/>
              <a:gd name="T3" fmla="*/ 107 h 387"/>
              <a:gd name="T4" fmla="*/ 145 w 524"/>
              <a:gd name="T5" fmla="*/ 103 h 387"/>
              <a:gd name="T6" fmla="*/ 372 w 524"/>
              <a:gd name="T7" fmla="*/ 62 h 387"/>
              <a:gd name="T8" fmla="*/ 379 w 524"/>
              <a:gd name="T9" fmla="*/ 193 h 387"/>
              <a:gd name="T10" fmla="*/ 336 w 524"/>
              <a:gd name="T11" fmla="*/ 235 h 387"/>
              <a:gd name="T12" fmla="*/ 278 w 524"/>
              <a:gd name="T13" fmla="*/ 259 h 387"/>
              <a:gd name="T14" fmla="*/ 269 w 524"/>
              <a:gd name="T15" fmla="*/ 259 h 387"/>
              <a:gd name="T16" fmla="*/ 259 w 524"/>
              <a:gd name="T17" fmla="*/ 245 h 387"/>
              <a:gd name="T18" fmla="*/ 291 w 524"/>
              <a:gd name="T19" fmla="*/ 235 h 387"/>
              <a:gd name="T20" fmla="*/ 323 w 524"/>
              <a:gd name="T21" fmla="*/ 217 h 387"/>
              <a:gd name="T22" fmla="*/ 383 w 524"/>
              <a:gd name="T23" fmla="*/ 143 h 387"/>
              <a:gd name="T24" fmla="*/ 327 w 524"/>
              <a:gd name="T25" fmla="*/ 66 h 387"/>
              <a:gd name="T26" fmla="*/ 171 w 524"/>
              <a:gd name="T27" fmla="*/ 113 h 387"/>
              <a:gd name="T28" fmla="*/ 134 w 524"/>
              <a:gd name="T29" fmla="*/ 142 h 387"/>
              <a:gd name="T30" fmla="*/ 93 w 524"/>
              <a:gd name="T31" fmla="*/ 349 h 387"/>
              <a:gd name="T32" fmla="*/ 143 w 524"/>
              <a:gd name="T33" fmla="*/ 151 h 387"/>
              <a:gd name="T34" fmla="*/ 179 w 524"/>
              <a:gd name="T35" fmla="*/ 122 h 387"/>
              <a:gd name="T36" fmla="*/ 315 w 524"/>
              <a:gd name="T37" fmla="*/ 84 h 387"/>
              <a:gd name="T38" fmla="*/ 354 w 524"/>
              <a:gd name="T39" fmla="*/ 148 h 387"/>
              <a:gd name="T40" fmla="*/ 351 w 524"/>
              <a:gd name="T41" fmla="*/ 157 h 387"/>
              <a:gd name="T42" fmla="*/ 341 w 524"/>
              <a:gd name="T43" fmla="*/ 167 h 387"/>
              <a:gd name="T44" fmla="*/ 328 w 524"/>
              <a:gd name="T45" fmla="*/ 173 h 387"/>
              <a:gd name="T46" fmla="*/ 329 w 524"/>
              <a:gd name="T47" fmla="*/ 147 h 387"/>
              <a:gd name="T48" fmla="*/ 329 w 524"/>
              <a:gd name="T49" fmla="*/ 147 h 387"/>
              <a:gd name="T50" fmla="*/ 253 w 524"/>
              <a:gd name="T51" fmla="*/ 104 h 387"/>
              <a:gd name="T52" fmla="*/ 187 w 524"/>
              <a:gd name="T53" fmla="*/ 133 h 387"/>
              <a:gd name="T54" fmla="*/ 128 w 524"/>
              <a:gd name="T55" fmla="*/ 191 h 387"/>
              <a:gd name="T56" fmla="*/ 137 w 524"/>
              <a:gd name="T57" fmla="*/ 337 h 387"/>
              <a:gd name="T58" fmla="*/ 361 w 524"/>
              <a:gd name="T59" fmla="*/ 299 h 387"/>
              <a:gd name="T60" fmla="*/ 386 w 524"/>
              <a:gd name="T61" fmla="*/ 280 h 387"/>
              <a:gd name="T62" fmla="*/ 380 w 524"/>
              <a:gd name="T63" fmla="*/ 284 h 387"/>
              <a:gd name="T64" fmla="*/ 153 w 524"/>
              <a:gd name="T65" fmla="*/ 325 h 387"/>
              <a:gd name="T66" fmla="*/ 146 w 524"/>
              <a:gd name="T67" fmla="*/ 194 h 387"/>
              <a:gd name="T68" fmla="*/ 189 w 524"/>
              <a:gd name="T69" fmla="*/ 152 h 387"/>
              <a:gd name="T70" fmla="*/ 246 w 524"/>
              <a:gd name="T71" fmla="*/ 128 h 387"/>
              <a:gd name="T72" fmla="*/ 256 w 524"/>
              <a:gd name="T73" fmla="*/ 127 h 387"/>
              <a:gd name="T74" fmla="*/ 266 w 524"/>
              <a:gd name="T75" fmla="*/ 142 h 387"/>
              <a:gd name="T76" fmla="*/ 233 w 524"/>
              <a:gd name="T77" fmla="*/ 152 h 387"/>
              <a:gd name="T78" fmla="*/ 233 w 524"/>
              <a:gd name="T79" fmla="*/ 152 h 387"/>
              <a:gd name="T80" fmla="*/ 197 w 524"/>
              <a:gd name="T81" fmla="*/ 173 h 387"/>
              <a:gd name="T82" fmla="*/ 142 w 524"/>
              <a:gd name="T83" fmla="*/ 243 h 387"/>
              <a:gd name="T84" fmla="*/ 198 w 524"/>
              <a:gd name="T85" fmla="*/ 320 h 387"/>
              <a:gd name="T86" fmla="*/ 354 w 524"/>
              <a:gd name="T87" fmla="*/ 273 h 387"/>
              <a:gd name="T88" fmla="*/ 390 w 524"/>
              <a:gd name="T89" fmla="*/ 244 h 387"/>
              <a:gd name="T90" fmla="*/ 431 w 524"/>
              <a:gd name="T91" fmla="*/ 37 h 387"/>
              <a:gd name="T92" fmla="*/ 382 w 524"/>
              <a:gd name="T93" fmla="*/ 236 h 387"/>
              <a:gd name="T94" fmla="*/ 345 w 524"/>
              <a:gd name="T95" fmla="*/ 265 h 387"/>
              <a:gd name="T96" fmla="*/ 209 w 524"/>
              <a:gd name="T97" fmla="*/ 302 h 387"/>
              <a:gd name="T98" fmla="*/ 170 w 524"/>
              <a:gd name="T99" fmla="*/ 239 h 387"/>
              <a:gd name="T100" fmla="*/ 174 w 524"/>
              <a:gd name="T101" fmla="*/ 230 h 387"/>
              <a:gd name="T102" fmla="*/ 183 w 524"/>
              <a:gd name="T103" fmla="*/ 220 h 387"/>
              <a:gd name="T104" fmla="*/ 197 w 524"/>
              <a:gd name="T105" fmla="*/ 214 h 387"/>
              <a:gd name="T106" fmla="*/ 196 w 524"/>
              <a:gd name="T107" fmla="*/ 240 h 387"/>
              <a:gd name="T108" fmla="*/ 271 w 524"/>
              <a:gd name="T109" fmla="*/ 283 h 387"/>
              <a:gd name="T110" fmla="*/ 338 w 524"/>
              <a:gd name="T111" fmla="*/ 254 h 387"/>
              <a:gd name="T112" fmla="*/ 397 w 524"/>
              <a:gd name="T113" fmla="*/ 196 h 387"/>
              <a:gd name="T114" fmla="*/ 387 w 524"/>
              <a:gd name="T115" fmla="*/ 50 h 387"/>
              <a:gd name="T116" fmla="*/ 164 w 524"/>
              <a:gd name="T117" fmla="*/ 8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4" h="387">
                <a:moveTo>
                  <a:pt x="164" y="88"/>
                </a:moveTo>
                <a:cubicBezTo>
                  <a:pt x="148" y="99"/>
                  <a:pt x="139" y="107"/>
                  <a:pt x="139" y="107"/>
                </a:cubicBezTo>
                <a:cubicBezTo>
                  <a:pt x="141" y="105"/>
                  <a:pt x="143" y="104"/>
                  <a:pt x="145" y="103"/>
                </a:cubicBezTo>
                <a:cubicBezTo>
                  <a:pt x="289" y="3"/>
                  <a:pt x="372" y="62"/>
                  <a:pt x="372" y="62"/>
                </a:cubicBezTo>
                <a:cubicBezTo>
                  <a:pt x="442" y="109"/>
                  <a:pt x="379" y="193"/>
                  <a:pt x="379" y="193"/>
                </a:cubicBezTo>
                <a:cubicBezTo>
                  <a:pt x="365" y="212"/>
                  <a:pt x="350" y="226"/>
                  <a:pt x="336" y="235"/>
                </a:cubicBezTo>
                <a:cubicBezTo>
                  <a:pt x="305" y="257"/>
                  <a:pt x="278" y="259"/>
                  <a:pt x="278" y="259"/>
                </a:cubicBezTo>
                <a:cubicBezTo>
                  <a:pt x="275" y="259"/>
                  <a:pt x="272" y="259"/>
                  <a:pt x="269" y="259"/>
                </a:cubicBezTo>
                <a:cubicBezTo>
                  <a:pt x="260" y="259"/>
                  <a:pt x="257" y="253"/>
                  <a:pt x="259" y="245"/>
                </a:cubicBezTo>
                <a:cubicBezTo>
                  <a:pt x="276" y="242"/>
                  <a:pt x="291" y="235"/>
                  <a:pt x="291" y="235"/>
                </a:cubicBezTo>
                <a:cubicBezTo>
                  <a:pt x="303" y="229"/>
                  <a:pt x="313" y="223"/>
                  <a:pt x="323" y="217"/>
                </a:cubicBezTo>
                <a:cubicBezTo>
                  <a:pt x="370" y="184"/>
                  <a:pt x="383" y="143"/>
                  <a:pt x="383" y="143"/>
                </a:cubicBezTo>
                <a:cubicBezTo>
                  <a:pt x="398" y="77"/>
                  <a:pt x="327" y="66"/>
                  <a:pt x="327" y="66"/>
                </a:cubicBezTo>
                <a:cubicBezTo>
                  <a:pt x="267" y="57"/>
                  <a:pt x="208" y="88"/>
                  <a:pt x="171" y="113"/>
                </a:cubicBezTo>
                <a:cubicBezTo>
                  <a:pt x="148" y="129"/>
                  <a:pt x="134" y="142"/>
                  <a:pt x="134" y="142"/>
                </a:cubicBezTo>
                <a:cubicBezTo>
                  <a:pt x="0" y="270"/>
                  <a:pt x="93" y="349"/>
                  <a:pt x="93" y="349"/>
                </a:cubicBezTo>
                <a:cubicBezTo>
                  <a:pt x="25" y="259"/>
                  <a:pt x="143" y="151"/>
                  <a:pt x="143" y="151"/>
                </a:cubicBezTo>
                <a:cubicBezTo>
                  <a:pt x="155" y="140"/>
                  <a:pt x="168" y="130"/>
                  <a:pt x="179" y="122"/>
                </a:cubicBezTo>
                <a:cubicBezTo>
                  <a:pt x="256" y="69"/>
                  <a:pt x="315" y="84"/>
                  <a:pt x="315" y="84"/>
                </a:cubicBezTo>
                <a:cubicBezTo>
                  <a:pt x="374" y="98"/>
                  <a:pt x="354" y="148"/>
                  <a:pt x="354" y="148"/>
                </a:cubicBezTo>
                <a:cubicBezTo>
                  <a:pt x="353" y="151"/>
                  <a:pt x="352" y="154"/>
                  <a:pt x="351" y="157"/>
                </a:cubicBezTo>
                <a:cubicBezTo>
                  <a:pt x="349" y="161"/>
                  <a:pt x="345" y="165"/>
                  <a:pt x="341" y="167"/>
                </a:cubicBezTo>
                <a:cubicBezTo>
                  <a:pt x="337" y="170"/>
                  <a:pt x="332" y="172"/>
                  <a:pt x="328" y="173"/>
                </a:cubicBezTo>
                <a:cubicBezTo>
                  <a:pt x="331" y="158"/>
                  <a:pt x="329" y="147"/>
                  <a:pt x="329" y="147"/>
                </a:cubicBezTo>
                <a:cubicBezTo>
                  <a:pt x="329" y="147"/>
                  <a:pt x="329" y="147"/>
                  <a:pt x="329" y="147"/>
                </a:cubicBezTo>
                <a:cubicBezTo>
                  <a:pt x="318" y="86"/>
                  <a:pt x="253" y="104"/>
                  <a:pt x="253" y="104"/>
                </a:cubicBezTo>
                <a:cubicBezTo>
                  <a:pt x="228" y="109"/>
                  <a:pt x="205" y="120"/>
                  <a:pt x="187" y="133"/>
                </a:cubicBezTo>
                <a:cubicBezTo>
                  <a:pt x="149" y="159"/>
                  <a:pt x="128" y="191"/>
                  <a:pt x="128" y="191"/>
                </a:cubicBezTo>
                <a:cubicBezTo>
                  <a:pt x="63" y="290"/>
                  <a:pt x="137" y="337"/>
                  <a:pt x="137" y="337"/>
                </a:cubicBezTo>
                <a:cubicBezTo>
                  <a:pt x="215" y="387"/>
                  <a:pt x="315" y="331"/>
                  <a:pt x="361" y="299"/>
                </a:cubicBezTo>
                <a:cubicBezTo>
                  <a:pt x="377" y="288"/>
                  <a:pt x="386" y="280"/>
                  <a:pt x="386" y="280"/>
                </a:cubicBezTo>
                <a:cubicBezTo>
                  <a:pt x="384" y="281"/>
                  <a:pt x="382" y="283"/>
                  <a:pt x="380" y="284"/>
                </a:cubicBezTo>
                <a:cubicBezTo>
                  <a:pt x="236" y="384"/>
                  <a:pt x="153" y="325"/>
                  <a:pt x="153" y="325"/>
                </a:cubicBezTo>
                <a:cubicBezTo>
                  <a:pt x="83" y="278"/>
                  <a:pt x="146" y="194"/>
                  <a:pt x="146" y="194"/>
                </a:cubicBezTo>
                <a:cubicBezTo>
                  <a:pt x="160" y="175"/>
                  <a:pt x="175" y="161"/>
                  <a:pt x="189" y="152"/>
                </a:cubicBezTo>
                <a:cubicBezTo>
                  <a:pt x="220" y="130"/>
                  <a:pt x="246" y="128"/>
                  <a:pt x="246" y="128"/>
                </a:cubicBezTo>
                <a:cubicBezTo>
                  <a:pt x="250" y="128"/>
                  <a:pt x="253" y="127"/>
                  <a:pt x="256" y="127"/>
                </a:cubicBezTo>
                <a:cubicBezTo>
                  <a:pt x="265" y="128"/>
                  <a:pt x="268" y="134"/>
                  <a:pt x="266" y="142"/>
                </a:cubicBezTo>
                <a:cubicBezTo>
                  <a:pt x="249" y="145"/>
                  <a:pt x="233" y="152"/>
                  <a:pt x="233" y="152"/>
                </a:cubicBezTo>
                <a:cubicBezTo>
                  <a:pt x="233" y="152"/>
                  <a:pt x="233" y="152"/>
                  <a:pt x="233" y="152"/>
                </a:cubicBezTo>
                <a:cubicBezTo>
                  <a:pt x="219" y="159"/>
                  <a:pt x="207" y="166"/>
                  <a:pt x="197" y="173"/>
                </a:cubicBezTo>
                <a:cubicBezTo>
                  <a:pt x="147" y="207"/>
                  <a:pt x="142" y="243"/>
                  <a:pt x="142" y="243"/>
                </a:cubicBezTo>
                <a:cubicBezTo>
                  <a:pt x="126" y="310"/>
                  <a:pt x="198" y="320"/>
                  <a:pt x="198" y="320"/>
                </a:cubicBezTo>
                <a:cubicBezTo>
                  <a:pt x="258" y="330"/>
                  <a:pt x="317" y="299"/>
                  <a:pt x="354" y="273"/>
                </a:cubicBezTo>
                <a:cubicBezTo>
                  <a:pt x="376" y="258"/>
                  <a:pt x="390" y="244"/>
                  <a:pt x="390" y="244"/>
                </a:cubicBezTo>
                <a:cubicBezTo>
                  <a:pt x="524" y="116"/>
                  <a:pt x="431" y="37"/>
                  <a:pt x="431" y="37"/>
                </a:cubicBezTo>
                <a:cubicBezTo>
                  <a:pt x="500" y="128"/>
                  <a:pt x="382" y="236"/>
                  <a:pt x="382" y="236"/>
                </a:cubicBezTo>
                <a:cubicBezTo>
                  <a:pt x="369" y="247"/>
                  <a:pt x="357" y="257"/>
                  <a:pt x="345" y="265"/>
                </a:cubicBezTo>
                <a:cubicBezTo>
                  <a:pt x="269" y="318"/>
                  <a:pt x="209" y="302"/>
                  <a:pt x="209" y="302"/>
                </a:cubicBezTo>
                <a:cubicBezTo>
                  <a:pt x="150" y="289"/>
                  <a:pt x="170" y="239"/>
                  <a:pt x="170" y="239"/>
                </a:cubicBezTo>
                <a:cubicBezTo>
                  <a:pt x="172" y="236"/>
                  <a:pt x="173" y="233"/>
                  <a:pt x="174" y="230"/>
                </a:cubicBezTo>
                <a:cubicBezTo>
                  <a:pt x="176" y="226"/>
                  <a:pt x="180" y="222"/>
                  <a:pt x="183" y="220"/>
                </a:cubicBezTo>
                <a:cubicBezTo>
                  <a:pt x="188" y="217"/>
                  <a:pt x="193" y="215"/>
                  <a:pt x="197" y="214"/>
                </a:cubicBezTo>
                <a:cubicBezTo>
                  <a:pt x="194" y="228"/>
                  <a:pt x="196" y="240"/>
                  <a:pt x="196" y="240"/>
                </a:cubicBezTo>
                <a:cubicBezTo>
                  <a:pt x="205" y="293"/>
                  <a:pt x="271" y="283"/>
                  <a:pt x="271" y="283"/>
                </a:cubicBezTo>
                <a:cubicBezTo>
                  <a:pt x="297" y="278"/>
                  <a:pt x="319" y="267"/>
                  <a:pt x="338" y="254"/>
                </a:cubicBezTo>
                <a:cubicBezTo>
                  <a:pt x="376" y="228"/>
                  <a:pt x="397" y="196"/>
                  <a:pt x="397" y="196"/>
                </a:cubicBezTo>
                <a:cubicBezTo>
                  <a:pt x="462" y="97"/>
                  <a:pt x="387" y="50"/>
                  <a:pt x="387" y="50"/>
                </a:cubicBezTo>
                <a:cubicBezTo>
                  <a:pt x="310" y="0"/>
                  <a:pt x="210" y="56"/>
                  <a:pt x="164" y="88"/>
                </a:cubicBezTo>
              </a:path>
            </a:pathLst>
          </a:custGeom>
          <a:solidFill>
            <a:schemeClr val="accent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87">
            <a:extLst>
              <a:ext uri="{FF2B5EF4-FFF2-40B4-BE49-F238E27FC236}">
                <a16:creationId xmlns:a16="http://schemas.microsoft.com/office/drawing/2014/main" id="{698A41DF-EEEB-4596-8310-DA79682973D4}"/>
              </a:ext>
            </a:extLst>
          </p:cNvPr>
          <p:cNvSpPr>
            <a:spLocks/>
          </p:cNvSpPr>
          <p:nvPr userDrawn="1"/>
        </p:nvSpPr>
        <p:spPr bwMode="auto">
          <a:xfrm>
            <a:off x="6370638" y="3176"/>
            <a:ext cx="5054600" cy="3597275"/>
          </a:xfrm>
          <a:custGeom>
            <a:avLst/>
            <a:gdLst>
              <a:gd name="T0" fmla="*/ 0 w 3184"/>
              <a:gd name="T1" fmla="*/ 697 h 2269"/>
              <a:gd name="T2" fmla="*/ 1592 w 3184"/>
              <a:gd name="T3" fmla="*/ 2269 h 2269"/>
              <a:gd name="T4" fmla="*/ 3184 w 3184"/>
              <a:gd name="T5" fmla="*/ 697 h 2269"/>
              <a:gd name="T6" fmla="*/ 3019 w 3184"/>
              <a:gd name="T7" fmla="*/ 0 h 2269"/>
              <a:gd name="T8" fmla="*/ 165 w 3184"/>
              <a:gd name="T9" fmla="*/ 0 h 2269"/>
              <a:gd name="T10" fmla="*/ 0 w 3184"/>
              <a:gd name="T11" fmla="*/ 697 h 2269"/>
            </a:gdLst>
            <a:ahLst/>
            <a:cxnLst>
              <a:cxn ang="0">
                <a:pos x="T0" y="T1"/>
              </a:cxn>
              <a:cxn ang="0">
                <a:pos x="T2" y="T3"/>
              </a:cxn>
              <a:cxn ang="0">
                <a:pos x="T4" y="T5"/>
              </a:cxn>
              <a:cxn ang="0">
                <a:pos x="T6" y="T7"/>
              </a:cxn>
              <a:cxn ang="0">
                <a:pos x="T8" y="T9"/>
              </a:cxn>
              <a:cxn ang="0">
                <a:pos x="T10" y="T11"/>
              </a:cxn>
            </a:cxnLst>
            <a:rect l="0" t="0" r="r" b="b"/>
            <a:pathLst>
              <a:path w="3184" h="2269">
                <a:moveTo>
                  <a:pt x="0" y="697"/>
                </a:moveTo>
                <a:cubicBezTo>
                  <a:pt x="0" y="1565"/>
                  <a:pt x="713" y="2269"/>
                  <a:pt x="1592" y="2269"/>
                </a:cubicBezTo>
                <a:cubicBezTo>
                  <a:pt x="2472" y="2269"/>
                  <a:pt x="3184" y="1565"/>
                  <a:pt x="3184" y="697"/>
                </a:cubicBezTo>
                <a:cubicBezTo>
                  <a:pt x="3184" y="447"/>
                  <a:pt x="3125" y="210"/>
                  <a:pt x="3019" y="0"/>
                </a:cubicBezTo>
                <a:cubicBezTo>
                  <a:pt x="165" y="0"/>
                  <a:pt x="165" y="0"/>
                  <a:pt x="165" y="0"/>
                </a:cubicBezTo>
                <a:cubicBezTo>
                  <a:pt x="60" y="210"/>
                  <a:pt x="0" y="447"/>
                  <a:pt x="0" y="697"/>
                </a:cubicBezTo>
                <a:close/>
              </a:path>
            </a:pathLst>
          </a:custGeom>
          <a:solidFill>
            <a:schemeClr val="accent2">
              <a:lumMod val="60000"/>
              <a:lumOff val="40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188">
            <a:extLst>
              <a:ext uri="{FF2B5EF4-FFF2-40B4-BE49-F238E27FC236}">
                <a16:creationId xmlns:a16="http://schemas.microsoft.com/office/drawing/2014/main" id="{9CA1D036-590E-4970-A011-3463105DD8F2}"/>
              </a:ext>
            </a:extLst>
          </p:cNvPr>
          <p:cNvSpPr>
            <a:spLocks/>
          </p:cNvSpPr>
          <p:nvPr userDrawn="1"/>
        </p:nvSpPr>
        <p:spPr bwMode="auto">
          <a:xfrm>
            <a:off x="6975475" y="3176"/>
            <a:ext cx="3846513" cy="3025775"/>
          </a:xfrm>
          <a:custGeom>
            <a:avLst/>
            <a:gdLst>
              <a:gd name="T0" fmla="*/ 0 w 2423"/>
              <a:gd name="T1" fmla="*/ 697 h 1909"/>
              <a:gd name="T2" fmla="*/ 1211 w 2423"/>
              <a:gd name="T3" fmla="*/ 1909 h 1909"/>
              <a:gd name="T4" fmla="*/ 2423 w 2423"/>
              <a:gd name="T5" fmla="*/ 697 h 1909"/>
              <a:gd name="T6" fmla="*/ 2202 w 2423"/>
              <a:gd name="T7" fmla="*/ 0 h 1909"/>
              <a:gd name="T8" fmla="*/ 221 w 2423"/>
              <a:gd name="T9" fmla="*/ 0 h 1909"/>
              <a:gd name="T10" fmla="*/ 0 w 2423"/>
              <a:gd name="T11" fmla="*/ 697 h 1909"/>
            </a:gdLst>
            <a:ahLst/>
            <a:cxnLst>
              <a:cxn ang="0">
                <a:pos x="T0" y="T1"/>
              </a:cxn>
              <a:cxn ang="0">
                <a:pos x="T2" y="T3"/>
              </a:cxn>
              <a:cxn ang="0">
                <a:pos x="T4" y="T5"/>
              </a:cxn>
              <a:cxn ang="0">
                <a:pos x="T6" y="T7"/>
              </a:cxn>
              <a:cxn ang="0">
                <a:pos x="T8" y="T9"/>
              </a:cxn>
              <a:cxn ang="0">
                <a:pos x="T10" y="T11"/>
              </a:cxn>
            </a:cxnLst>
            <a:rect l="0" t="0" r="r" b="b"/>
            <a:pathLst>
              <a:path w="2423" h="1909">
                <a:moveTo>
                  <a:pt x="0" y="697"/>
                </a:moveTo>
                <a:cubicBezTo>
                  <a:pt x="0" y="1366"/>
                  <a:pt x="542" y="1909"/>
                  <a:pt x="1211" y="1909"/>
                </a:cubicBezTo>
                <a:cubicBezTo>
                  <a:pt x="1880" y="1909"/>
                  <a:pt x="2423" y="1366"/>
                  <a:pt x="2423" y="697"/>
                </a:cubicBezTo>
                <a:cubicBezTo>
                  <a:pt x="2423" y="438"/>
                  <a:pt x="2341" y="197"/>
                  <a:pt x="2202" y="0"/>
                </a:cubicBezTo>
                <a:cubicBezTo>
                  <a:pt x="221" y="0"/>
                  <a:pt x="221" y="0"/>
                  <a:pt x="221" y="0"/>
                </a:cubicBezTo>
                <a:cubicBezTo>
                  <a:pt x="82" y="197"/>
                  <a:pt x="0" y="438"/>
                  <a:pt x="0" y="697"/>
                </a:cubicBezTo>
                <a:close/>
              </a:path>
            </a:pathLst>
          </a:custGeom>
          <a:solidFill>
            <a:schemeClr val="accent2">
              <a:lumMod val="40000"/>
              <a:lumOff val="60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189">
            <a:extLst>
              <a:ext uri="{FF2B5EF4-FFF2-40B4-BE49-F238E27FC236}">
                <a16:creationId xmlns:a16="http://schemas.microsoft.com/office/drawing/2014/main" id="{E434D2B2-1DB6-43E5-8558-BEE7A8961810}"/>
              </a:ext>
            </a:extLst>
          </p:cNvPr>
          <p:cNvSpPr>
            <a:spLocks/>
          </p:cNvSpPr>
          <p:nvPr userDrawn="1"/>
        </p:nvSpPr>
        <p:spPr bwMode="auto">
          <a:xfrm>
            <a:off x="7586663" y="3176"/>
            <a:ext cx="2624138" cy="2416175"/>
          </a:xfrm>
          <a:custGeom>
            <a:avLst/>
            <a:gdLst>
              <a:gd name="T0" fmla="*/ 0 w 1653"/>
              <a:gd name="T1" fmla="*/ 697 h 1524"/>
              <a:gd name="T2" fmla="*/ 826 w 1653"/>
              <a:gd name="T3" fmla="*/ 1524 h 1524"/>
              <a:gd name="T4" fmla="*/ 1653 w 1653"/>
              <a:gd name="T5" fmla="*/ 697 h 1524"/>
              <a:gd name="T6" fmla="*/ 1269 w 1653"/>
              <a:gd name="T7" fmla="*/ 0 h 1524"/>
              <a:gd name="T8" fmla="*/ 383 w 1653"/>
              <a:gd name="T9" fmla="*/ 0 h 1524"/>
              <a:gd name="T10" fmla="*/ 0 w 1653"/>
              <a:gd name="T11" fmla="*/ 697 h 1524"/>
            </a:gdLst>
            <a:ahLst/>
            <a:cxnLst>
              <a:cxn ang="0">
                <a:pos x="T0" y="T1"/>
              </a:cxn>
              <a:cxn ang="0">
                <a:pos x="T2" y="T3"/>
              </a:cxn>
              <a:cxn ang="0">
                <a:pos x="T4" y="T5"/>
              </a:cxn>
              <a:cxn ang="0">
                <a:pos x="T6" y="T7"/>
              </a:cxn>
              <a:cxn ang="0">
                <a:pos x="T8" y="T9"/>
              </a:cxn>
              <a:cxn ang="0">
                <a:pos x="T10" y="T11"/>
              </a:cxn>
            </a:cxnLst>
            <a:rect l="0" t="0" r="r" b="b"/>
            <a:pathLst>
              <a:path w="1653" h="1524">
                <a:moveTo>
                  <a:pt x="0" y="697"/>
                </a:moveTo>
                <a:cubicBezTo>
                  <a:pt x="0" y="1154"/>
                  <a:pt x="370" y="1524"/>
                  <a:pt x="826" y="1524"/>
                </a:cubicBezTo>
                <a:cubicBezTo>
                  <a:pt x="1283" y="1524"/>
                  <a:pt x="1653" y="1154"/>
                  <a:pt x="1653" y="697"/>
                </a:cubicBezTo>
                <a:cubicBezTo>
                  <a:pt x="1653" y="404"/>
                  <a:pt x="1500" y="146"/>
                  <a:pt x="1269" y="0"/>
                </a:cubicBezTo>
                <a:cubicBezTo>
                  <a:pt x="383" y="0"/>
                  <a:pt x="383" y="0"/>
                  <a:pt x="383" y="0"/>
                </a:cubicBezTo>
                <a:cubicBezTo>
                  <a:pt x="153" y="146"/>
                  <a:pt x="0" y="404"/>
                  <a:pt x="0" y="697"/>
                </a:cubicBezTo>
                <a:close/>
              </a:path>
            </a:pathLst>
          </a:custGeom>
          <a:solidFill>
            <a:schemeClr val="accent2">
              <a:lumMod val="20000"/>
              <a:lumOff val="80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244">
            <a:extLst>
              <a:ext uri="{FF2B5EF4-FFF2-40B4-BE49-F238E27FC236}">
                <a16:creationId xmlns:a16="http://schemas.microsoft.com/office/drawing/2014/main" id="{CC8B9F47-FE58-45B5-A451-C4DA25615E6F}"/>
              </a:ext>
            </a:extLst>
          </p:cNvPr>
          <p:cNvSpPr>
            <a:spLocks/>
          </p:cNvSpPr>
          <p:nvPr userDrawn="1"/>
        </p:nvSpPr>
        <p:spPr bwMode="auto">
          <a:xfrm>
            <a:off x="8081012" y="255588"/>
            <a:ext cx="1668463" cy="1666875"/>
          </a:xfrm>
          <a:custGeom>
            <a:avLst/>
            <a:gdLst>
              <a:gd name="T0" fmla="*/ 978 w 1051"/>
              <a:gd name="T1" fmla="*/ 393 h 1052"/>
              <a:gd name="T2" fmla="*/ 393 w 1051"/>
              <a:gd name="T3" fmla="*/ 73 h 1052"/>
              <a:gd name="T4" fmla="*/ 73 w 1051"/>
              <a:gd name="T5" fmla="*/ 658 h 1052"/>
              <a:gd name="T6" fmla="*/ 658 w 1051"/>
              <a:gd name="T7" fmla="*/ 978 h 1052"/>
              <a:gd name="T8" fmla="*/ 978 w 1051"/>
              <a:gd name="T9" fmla="*/ 393 h 1052"/>
            </a:gdLst>
            <a:ahLst/>
            <a:cxnLst>
              <a:cxn ang="0">
                <a:pos x="T0" y="T1"/>
              </a:cxn>
              <a:cxn ang="0">
                <a:pos x="T2" y="T3"/>
              </a:cxn>
              <a:cxn ang="0">
                <a:pos x="T4" y="T5"/>
              </a:cxn>
              <a:cxn ang="0">
                <a:pos x="T6" y="T7"/>
              </a:cxn>
              <a:cxn ang="0">
                <a:pos x="T8" y="T9"/>
              </a:cxn>
            </a:cxnLst>
            <a:rect l="0" t="0" r="r" b="b"/>
            <a:pathLst>
              <a:path w="1051" h="1052">
                <a:moveTo>
                  <a:pt x="978" y="393"/>
                </a:moveTo>
                <a:cubicBezTo>
                  <a:pt x="905" y="143"/>
                  <a:pt x="643" y="0"/>
                  <a:pt x="393" y="73"/>
                </a:cubicBezTo>
                <a:cubicBezTo>
                  <a:pt x="143" y="146"/>
                  <a:pt x="0" y="408"/>
                  <a:pt x="73" y="658"/>
                </a:cubicBezTo>
                <a:cubicBezTo>
                  <a:pt x="146" y="908"/>
                  <a:pt x="408" y="1052"/>
                  <a:pt x="658" y="978"/>
                </a:cubicBezTo>
                <a:cubicBezTo>
                  <a:pt x="908" y="905"/>
                  <a:pt x="1051" y="643"/>
                  <a:pt x="978" y="39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9" name="Freeform 245">
            <a:extLst>
              <a:ext uri="{FF2B5EF4-FFF2-40B4-BE49-F238E27FC236}">
                <a16:creationId xmlns:a16="http://schemas.microsoft.com/office/drawing/2014/main" id="{70AC1176-2DCD-41D3-B6AE-75626AFC21D8}"/>
              </a:ext>
            </a:extLst>
          </p:cNvPr>
          <p:cNvSpPr>
            <a:spLocks/>
          </p:cNvSpPr>
          <p:nvPr userDrawn="1"/>
        </p:nvSpPr>
        <p:spPr bwMode="auto">
          <a:xfrm>
            <a:off x="8081012" y="339725"/>
            <a:ext cx="1504950" cy="1582738"/>
          </a:xfrm>
          <a:custGeom>
            <a:avLst/>
            <a:gdLst>
              <a:gd name="T0" fmla="*/ 717 w 948"/>
              <a:gd name="T1" fmla="*/ 904 h 999"/>
              <a:gd name="T2" fmla="*/ 712 w 948"/>
              <a:gd name="T3" fmla="*/ 868 h 999"/>
              <a:gd name="T4" fmla="*/ 881 w 948"/>
              <a:gd name="T5" fmla="*/ 783 h 999"/>
              <a:gd name="T6" fmla="*/ 764 w 948"/>
              <a:gd name="T7" fmla="*/ 814 h 999"/>
              <a:gd name="T8" fmla="*/ 753 w 948"/>
              <a:gd name="T9" fmla="*/ 779 h 999"/>
              <a:gd name="T10" fmla="*/ 917 w 948"/>
              <a:gd name="T11" fmla="*/ 711 h 999"/>
              <a:gd name="T12" fmla="*/ 681 w 948"/>
              <a:gd name="T13" fmla="*/ 762 h 999"/>
              <a:gd name="T14" fmla="*/ 671 w 948"/>
              <a:gd name="T15" fmla="*/ 727 h 999"/>
              <a:gd name="T16" fmla="*/ 853 w 948"/>
              <a:gd name="T17" fmla="*/ 654 h 999"/>
              <a:gd name="T18" fmla="*/ 768 w 948"/>
              <a:gd name="T19" fmla="*/ 660 h 999"/>
              <a:gd name="T20" fmla="*/ 757 w 948"/>
              <a:gd name="T21" fmla="*/ 625 h 999"/>
              <a:gd name="T22" fmla="*/ 945 w 948"/>
              <a:gd name="T23" fmla="*/ 550 h 999"/>
              <a:gd name="T24" fmla="*/ 640 w 948"/>
              <a:gd name="T25" fmla="*/ 621 h 999"/>
              <a:gd name="T26" fmla="*/ 630 w 948"/>
              <a:gd name="T27" fmla="*/ 586 h 999"/>
              <a:gd name="T28" fmla="*/ 712 w 948"/>
              <a:gd name="T29" fmla="*/ 542 h 999"/>
              <a:gd name="T30" fmla="*/ 571 w 948"/>
              <a:gd name="T31" fmla="*/ 565 h 999"/>
              <a:gd name="T32" fmla="*/ 561 w 948"/>
              <a:gd name="T33" fmla="*/ 530 h 999"/>
              <a:gd name="T34" fmla="*/ 834 w 948"/>
              <a:gd name="T35" fmla="*/ 431 h 999"/>
              <a:gd name="T36" fmla="*/ 599 w 948"/>
              <a:gd name="T37" fmla="*/ 480 h 999"/>
              <a:gd name="T38" fmla="*/ 588 w 948"/>
              <a:gd name="T39" fmla="*/ 445 h 999"/>
              <a:gd name="T40" fmla="*/ 839 w 948"/>
              <a:gd name="T41" fmla="*/ 352 h 999"/>
              <a:gd name="T42" fmla="*/ 651 w 948"/>
              <a:gd name="T43" fmla="*/ 388 h 999"/>
              <a:gd name="T44" fmla="*/ 641 w 948"/>
              <a:gd name="T45" fmla="*/ 353 h 999"/>
              <a:gd name="T46" fmla="*/ 801 w 948"/>
              <a:gd name="T47" fmla="*/ 287 h 999"/>
              <a:gd name="T48" fmla="*/ 557 w 948"/>
              <a:gd name="T49" fmla="*/ 339 h 999"/>
              <a:gd name="T50" fmla="*/ 547 w 948"/>
              <a:gd name="T51" fmla="*/ 304 h 999"/>
              <a:gd name="T52" fmla="*/ 697 w 948"/>
              <a:gd name="T53" fmla="*/ 241 h 999"/>
              <a:gd name="T54" fmla="*/ 617 w 948"/>
              <a:gd name="T55" fmla="*/ 245 h 999"/>
              <a:gd name="T56" fmla="*/ 607 w 948"/>
              <a:gd name="T57" fmla="*/ 210 h 999"/>
              <a:gd name="T58" fmla="*/ 811 w 948"/>
              <a:gd name="T59" fmla="*/ 131 h 999"/>
              <a:gd name="T60" fmla="*/ 516 w 948"/>
              <a:gd name="T61" fmla="*/ 199 h 999"/>
              <a:gd name="T62" fmla="*/ 506 w 948"/>
              <a:gd name="T63" fmla="*/ 163 h 999"/>
              <a:gd name="T64" fmla="*/ 744 w 948"/>
              <a:gd name="T65" fmla="*/ 75 h 999"/>
              <a:gd name="T66" fmla="*/ 438 w 948"/>
              <a:gd name="T67" fmla="*/ 145 h 999"/>
              <a:gd name="T68" fmla="*/ 428 w 948"/>
              <a:gd name="T69" fmla="*/ 110 h 999"/>
              <a:gd name="T70" fmla="*/ 629 w 948"/>
              <a:gd name="T71" fmla="*/ 13 h 999"/>
              <a:gd name="T72" fmla="*/ 502 w 948"/>
              <a:gd name="T73" fmla="*/ 31 h 999"/>
              <a:gd name="T74" fmla="*/ 538 w 948"/>
              <a:gd name="T75" fmla="*/ 1 h 999"/>
              <a:gd name="T76" fmla="*/ 73 w 948"/>
              <a:gd name="T77" fmla="*/ 605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8" h="999">
                <a:moveTo>
                  <a:pt x="658" y="925"/>
                </a:moveTo>
                <a:cubicBezTo>
                  <a:pt x="679" y="919"/>
                  <a:pt x="698" y="912"/>
                  <a:pt x="717" y="904"/>
                </a:cubicBezTo>
                <a:cubicBezTo>
                  <a:pt x="709" y="903"/>
                  <a:pt x="702" y="898"/>
                  <a:pt x="700" y="890"/>
                </a:cubicBezTo>
                <a:cubicBezTo>
                  <a:pt x="697" y="881"/>
                  <a:pt x="702" y="870"/>
                  <a:pt x="712" y="868"/>
                </a:cubicBezTo>
                <a:cubicBezTo>
                  <a:pt x="830" y="833"/>
                  <a:pt x="830" y="833"/>
                  <a:pt x="830" y="833"/>
                </a:cubicBezTo>
                <a:cubicBezTo>
                  <a:pt x="848" y="818"/>
                  <a:pt x="865" y="801"/>
                  <a:pt x="881" y="783"/>
                </a:cubicBezTo>
                <a:cubicBezTo>
                  <a:pt x="878" y="782"/>
                  <a:pt x="875" y="782"/>
                  <a:pt x="871" y="783"/>
                </a:cubicBezTo>
                <a:cubicBezTo>
                  <a:pt x="764" y="814"/>
                  <a:pt x="764" y="814"/>
                  <a:pt x="764" y="814"/>
                </a:cubicBezTo>
                <a:cubicBezTo>
                  <a:pt x="754" y="817"/>
                  <a:pt x="744" y="812"/>
                  <a:pt x="741" y="802"/>
                </a:cubicBezTo>
                <a:cubicBezTo>
                  <a:pt x="738" y="792"/>
                  <a:pt x="743" y="782"/>
                  <a:pt x="753" y="779"/>
                </a:cubicBezTo>
                <a:cubicBezTo>
                  <a:pt x="905" y="735"/>
                  <a:pt x="905" y="735"/>
                  <a:pt x="905" y="735"/>
                </a:cubicBezTo>
                <a:cubicBezTo>
                  <a:pt x="915" y="732"/>
                  <a:pt x="921" y="721"/>
                  <a:pt x="917" y="711"/>
                </a:cubicBezTo>
                <a:cubicBezTo>
                  <a:pt x="914" y="702"/>
                  <a:pt x="904" y="697"/>
                  <a:pt x="895" y="699"/>
                </a:cubicBezTo>
                <a:cubicBezTo>
                  <a:pt x="681" y="762"/>
                  <a:pt x="681" y="762"/>
                  <a:pt x="681" y="762"/>
                </a:cubicBezTo>
                <a:cubicBezTo>
                  <a:pt x="672" y="765"/>
                  <a:pt x="661" y="759"/>
                  <a:pt x="658" y="750"/>
                </a:cubicBezTo>
                <a:cubicBezTo>
                  <a:pt x="656" y="740"/>
                  <a:pt x="661" y="730"/>
                  <a:pt x="671" y="727"/>
                </a:cubicBezTo>
                <a:cubicBezTo>
                  <a:pt x="840" y="677"/>
                  <a:pt x="840" y="677"/>
                  <a:pt x="840" y="677"/>
                </a:cubicBezTo>
                <a:cubicBezTo>
                  <a:pt x="850" y="674"/>
                  <a:pt x="856" y="664"/>
                  <a:pt x="853" y="654"/>
                </a:cubicBezTo>
                <a:cubicBezTo>
                  <a:pt x="850" y="645"/>
                  <a:pt x="840" y="639"/>
                  <a:pt x="830" y="642"/>
                </a:cubicBezTo>
                <a:cubicBezTo>
                  <a:pt x="768" y="660"/>
                  <a:pt x="768" y="660"/>
                  <a:pt x="768" y="660"/>
                </a:cubicBezTo>
                <a:cubicBezTo>
                  <a:pt x="758" y="663"/>
                  <a:pt x="748" y="657"/>
                  <a:pt x="745" y="648"/>
                </a:cubicBezTo>
                <a:cubicBezTo>
                  <a:pt x="742" y="638"/>
                  <a:pt x="748" y="628"/>
                  <a:pt x="757" y="625"/>
                </a:cubicBezTo>
                <a:cubicBezTo>
                  <a:pt x="932" y="574"/>
                  <a:pt x="932" y="574"/>
                  <a:pt x="932" y="574"/>
                </a:cubicBezTo>
                <a:cubicBezTo>
                  <a:pt x="942" y="571"/>
                  <a:pt x="948" y="560"/>
                  <a:pt x="945" y="550"/>
                </a:cubicBezTo>
                <a:cubicBezTo>
                  <a:pt x="942" y="541"/>
                  <a:pt x="932" y="536"/>
                  <a:pt x="922" y="538"/>
                </a:cubicBezTo>
                <a:cubicBezTo>
                  <a:pt x="640" y="621"/>
                  <a:pt x="640" y="621"/>
                  <a:pt x="640" y="621"/>
                </a:cubicBezTo>
                <a:cubicBezTo>
                  <a:pt x="630" y="624"/>
                  <a:pt x="620" y="618"/>
                  <a:pt x="617" y="609"/>
                </a:cubicBezTo>
                <a:cubicBezTo>
                  <a:pt x="614" y="599"/>
                  <a:pt x="620" y="589"/>
                  <a:pt x="630" y="586"/>
                </a:cubicBezTo>
                <a:cubicBezTo>
                  <a:pt x="699" y="566"/>
                  <a:pt x="699" y="566"/>
                  <a:pt x="699" y="566"/>
                </a:cubicBezTo>
                <a:cubicBezTo>
                  <a:pt x="709" y="563"/>
                  <a:pt x="715" y="552"/>
                  <a:pt x="712" y="542"/>
                </a:cubicBezTo>
                <a:cubicBezTo>
                  <a:pt x="709" y="533"/>
                  <a:pt x="699" y="527"/>
                  <a:pt x="689" y="530"/>
                </a:cubicBezTo>
                <a:cubicBezTo>
                  <a:pt x="571" y="565"/>
                  <a:pt x="571" y="565"/>
                  <a:pt x="571" y="565"/>
                </a:cubicBezTo>
                <a:cubicBezTo>
                  <a:pt x="561" y="568"/>
                  <a:pt x="551" y="562"/>
                  <a:pt x="548" y="552"/>
                </a:cubicBezTo>
                <a:cubicBezTo>
                  <a:pt x="545" y="543"/>
                  <a:pt x="551" y="533"/>
                  <a:pt x="561" y="530"/>
                </a:cubicBezTo>
                <a:cubicBezTo>
                  <a:pt x="821" y="453"/>
                  <a:pt x="821" y="453"/>
                  <a:pt x="821" y="453"/>
                </a:cubicBezTo>
                <a:cubicBezTo>
                  <a:pt x="831" y="450"/>
                  <a:pt x="836" y="440"/>
                  <a:pt x="834" y="431"/>
                </a:cubicBezTo>
                <a:cubicBezTo>
                  <a:pt x="831" y="421"/>
                  <a:pt x="820" y="415"/>
                  <a:pt x="811" y="418"/>
                </a:cubicBezTo>
                <a:cubicBezTo>
                  <a:pt x="599" y="480"/>
                  <a:pt x="599" y="480"/>
                  <a:pt x="599" y="480"/>
                </a:cubicBezTo>
                <a:cubicBezTo>
                  <a:pt x="589" y="483"/>
                  <a:pt x="579" y="478"/>
                  <a:pt x="576" y="468"/>
                </a:cubicBezTo>
                <a:cubicBezTo>
                  <a:pt x="573" y="458"/>
                  <a:pt x="579" y="448"/>
                  <a:pt x="588" y="445"/>
                </a:cubicBezTo>
                <a:cubicBezTo>
                  <a:pt x="827" y="375"/>
                  <a:pt x="827" y="375"/>
                  <a:pt x="827" y="375"/>
                </a:cubicBezTo>
                <a:cubicBezTo>
                  <a:pt x="837" y="372"/>
                  <a:pt x="842" y="362"/>
                  <a:pt x="839" y="352"/>
                </a:cubicBezTo>
                <a:cubicBezTo>
                  <a:pt x="836" y="343"/>
                  <a:pt x="826" y="337"/>
                  <a:pt x="817" y="340"/>
                </a:cubicBezTo>
                <a:cubicBezTo>
                  <a:pt x="651" y="388"/>
                  <a:pt x="651" y="388"/>
                  <a:pt x="651" y="388"/>
                </a:cubicBezTo>
                <a:cubicBezTo>
                  <a:pt x="642" y="391"/>
                  <a:pt x="631" y="386"/>
                  <a:pt x="629" y="376"/>
                </a:cubicBezTo>
                <a:cubicBezTo>
                  <a:pt x="626" y="366"/>
                  <a:pt x="631" y="356"/>
                  <a:pt x="641" y="353"/>
                </a:cubicBezTo>
                <a:cubicBezTo>
                  <a:pt x="789" y="310"/>
                  <a:pt x="789" y="310"/>
                  <a:pt x="789" y="310"/>
                </a:cubicBezTo>
                <a:cubicBezTo>
                  <a:pt x="798" y="307"/>
                  <a:pt x="804" y="297"/>
                  <a:pt x="801" y="287"/>
                </a:cubicBezTo>
                <a:cubicBezTo>
                  <a:pt x="798" y="277"/>
                  <a:pt x="788" y="272"/>
                  <a:pt x="778" y="275"/>
                </a:cubicBezTo>
                <a:cubicBezTo>
                  <a:pt x="557" y="339"/>
                  <a:pt x="557" y="339"/>
                  <a:pt x="557" y="339"/>
                </a:cubicBezTo>
                <a:cubicBezTo>
                  <a:pt x="548" y="342"/>
                  <a:pt x="537" y="337"/>
                  <a:pt x="535" y="327"/>
                </a:cubicBezTo>
                <a:cubicBezTo>
                  <a:pt x="532" y="317"/>
                  <a:pt x="537" y="307"/>
                  <a:pt x="547" y="304"/>
                </a:cubicBezTo>
                <a:cubicBezTo>
                  <a:pt x="684" y="264"/>
                  <a:pt x="684" y="264"/>
                  <a:pt x="684" y="264"/>
                </a:cubicBezTo>
                <a:cubicBezTo>
                  <a:pt x="694" y="261"/>
                  <a:pt x="700" y="251"/>
                  <a:pt x="697" y="241"/>
                </a:cubicBezTo>
                <a:cubicBezTo>
                  <a:pt x="694" y="232"/>
                  <a:pt x="684" y="226"/>
                  <a:pt x="674" y="229"/>
                </a:cubicBezTo>
                <a:cubicBezTo>
                  <a:pt x="617" y="245"/>
                  <a:pt x="617" y="245"/>
                  <a:pt x="617" y="245"/>
                </a:cubicBezTo>
                <a:cubicBezTo>
                  <a:pt x="608" y="248"/>
                  <a:pt x="598" y="243"/>
                  <a:pt x="595" y="233"/>
                </a:cubicBezTo>
                <a:cubicBezTo>
                  <a:pt x="592" y="223"/>
                  <a:pt x="597" y="213"/>
                  <a:pt x="607" y="210"/>
                </a:cubicBezTo>
                <a:cubicBezTo>
                  <a:pt x="799" y="154"/>
                  <a:pt x="799" y="154"/>
                  <a:pt x="799" y="154"/>
                </a:cubicBezTo>
                <a:cubicBezTo>
                  <a:pt x="808" y="151"/>
                  <a:pt x="814" y="141"/>
                  <a:pt x="811" y="131"/>
                </a:cubicBezTo>
                <a:cubicBezTo>
                  <a:pt x="808" y="122"/>
                  <a:pt x="798" y="116"/>
                  <a:pt x="788" y="119"/>
                </a:cubicBezTo>
                <a:cubicBezTo>
                  <a:pt x="516" y="199"/>
                  <a:pt x="516" y="199"/>
                  <a:pt x="516" y="199"/>
                </a:cubicBezTo>
                <a:cubicBezTo>
                  <a:pt x="506" y="201"/>
                  <a:pt x="496" y="196"/>
                  <a:pt x="493" y="186"/>
                </a:cubicBezTo>
                <a:cubicBezTo>
                  <a:pt x="490" y="176"/>
                  <a:pt x="496" y="166"/>
                  <a:pt x="506" y="163"/>
                </a:cubicBezTo>
                <a:cubicBezTo>
                  <a:pt x="731" y="97"/>
                  <a:pt x="731" y="97"/>
                  <a:pt x="731" y="97"/>
                </a:cubicBezTo>
                <a:cubicBezTo>
                  <a:pt x="741" y="95"/>
                  <a:pt x="746" y="84"/>
                  <a:pt x="744" y="75"/>
                </a:cubicBezTo>
                <a:cubicBezTo>
                  <a:pt x="741" y="65"/>
                  <a:pt x="730" y="59"/>
                  <a:pt x="721" y="62"/>
                </a:cubicBezTo>
                <a:cubicBezTo>
                  <a:pt x="438" y="145"/>
                  <a:pt x="438" y="145"/>
                  <a:pt x="438" y="145"/>
                </a:cubicBezTo>
                <a:cubicBezTo>
                  <a:pt x="429" y="148"/>
                  <a:pt x="418" y="142"/>
                  <a:pt x="415" y="133"/>
                </a:cubicBezTo>
                <a:cubicBezTo>
                  <a:pt x="413" y="123"/>
                  <a:pt x="418" y="113"/>
                  <a:pt x="428" y="110"/>
                </a:cubicBezTo>
                <a:cubicBezTo>
                  <a:pt x="693" y="32"/>
                  <a:pt x="693" y="32"/>
                  <a:pt x="693" y="32"/>
                </a:cubicBezTo>
                <a:cubicBezTo>
                  <a:pt x="672" y="24"/>
                  <a:pt x="651" y="17"/>
                  <a:pt x="629" y="13"/>
                </a:cubicBezTo>
                <a:cubicBezTo>
                  <a:pt x="525" y="43"/>
                  <a:pt x="525" y="43"/>
                  <a:pt x="525" y="43"/>
                </a:cubicBezTo>
                <a:cubicBezTo>
                  <a:pt x="515" y="46"/>
                  <a:pt x="505" y="40"/>
                  <a:pt x="502" y="31"/>
                </a:cubicBezTo>
                <a:cubicBezTo>
                  <a:pt x="499" y="21"/>
                  <a:pt x="505" y="11"/>
                  <a:pt x="514" y="8"/>
                </a:cubicBezTo>
                <a:cubicBezTo>
                  <a:pt x="538" y="1"/>
                  <a:pt x="538" y="1"/>
                  <a:pt x="538" y="1"/>
                </a:cubicBezTo>
                <a:cubicBezTo>
                  <a:pt x="490" y="0"/>
                  <a:pt x="441" y="6"/>
                  <a:pt x="393" y="20"/>
                </a:cubicBezTo>
                <a:cubicBezTo>
                  <a:pt x="143" y="93"/>
                  <a:pt x="0" y="355"/>
                  <a:pt x="73" y="605"/>
                </a:cubicBezTo>
                <a:cubicBezTo>
                  <a:pt x="146" y="855"/>
                  <a:pt x="408" y="999"/>
                  <a:pt x="658" y="92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 name="矩形 1">
            <a:extLst>
              <a:ext uri="{FF2B5EF4-FFF2-40B4-BE49-F238E27FC236}">
                <a16:creationId xmlns:a16="http://schemas.microsoft.com/office/drawing/2014/main" id="{A69F5817-C5AD-474A-893C-8E7E5E1055FD}"/>
              </a:ext>
            </a:extLst>
          </p:cNvPr>
          <p:cNvSpPr/>
          <p:nvPr userDrawn="1"/>
        </p:nvSpPr>
        <p:spPr>
          <a:xfrm>
            <a:off x="706834" y="1028700"/>
            <a:ext cx="10778331" cy="5140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Freeform 172">
            <a:extLst>
              <a:ext uri="{FF2B5EF4-FFF2-40B4-BE49-F238E27FC236}">
                <a16:creationId xmlns:a16="http://schemas.microsoft.com/office/drawing/2014/main" id="{46DC5E27-668A-4F51-8D6F-EB91F839A073}"/>
              </a:ext>
            </a:extLst>
          </p:cNvPr>
          <p:cNvSpPr>
            <a:spLocks/>
          </p:cNvSpPr>
          <p:nvPr userDrawn="1"/>
        </p:nvSpPr>
        <p:spPr bwMode="auto">
          <a:xfrm>
            <a:off x="9890126" y="4735512"/>
            <a:ext cx="1366838" cy="1363663"/>
          </a:xfrm>
          <a:custGeom>
            <a:avLst/>
            <a:gdLst>
              <a:gd name="T0" fmla="*/ 801 w 861"/>
              <a:gd name="T1" fmla="*/ 322 h 861"/>
              <a:gd name="T2" fmla="*/ 322 w 861"/>
              <a:gd name="T3" fmla="*/ 60 h 861"/>
              <a:gd name="T4" fmla="*/ 60 w 861"/>
              <a:gd name="T5" fmla="*/ 539 h 861"/>
              <a:gd name="T6" fmla="*/ 539 w 861"/>
              <a:gd name="T7" fmla="*/ 801 h 861"/>
              <a:gd name="T8" fmla="*/ 801 w 861"/>
              <a:gd name="T9" fmla="*/ 322 h 861"/>
            </a:gdLst>
            <a:ahLst/>
            <a:cxnLst>
              <a:cxn ang="0">
                <a:pos x="T0" y="T1"/>
              </a:cxn>
              <a:cxn ang="0">
                <a:pos x="T2" y="T3"/>
              </a:cxn>
              <a:cxn ang="0">
                <a:pos x="T4" y="T5"/>
              </a:cxn>
              <a:cxn ang="0">
                <a:pos x="T6" y="T7"/>
              </a:cxn>
              <a:cxn ang="0">
                <a:pos x="T8" y="T9"/>
              </a:cxn>
            </a:cxnLst>
            <a:rect l="0" t="0" r="r" b="b"/>
            <a:pathLst>
              <a:path w="861" h="861">
                <a:moveTo>
                  <a:pt x="801" y="322"/>
                </a:moveTo>
                <a:cubicBezTo>
                  <a:pt x="741" y="117"/>
                  <a:pt x="527" y="0"/>
                  <a:pt x="322" y="60"/>
                </a:cubicBezTo>
                <a:cubicBezTo>
                  <a:pt x="117" y="120"/>
                  <a:pt x="0" y="334"/>
                  <a:pt x="60" y="539"/>
                </a:cubicBezTo>
                <a:cubicBezTo>
                  <a:pt x="120" y="744"/>
                  <a:pt x="334" y="861"/>
                  <a:pt x="539" y="801"/>
                </a:cubicBezTo>
                <a:cubicBezTo>
                  <a:pt x="744" y="741"/>
                  <a:pt x="861" y="526"/>
                  <a:pt x="801" y="32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78" name="Freeform 173">
            <a:extLst>
              <a:ext uri="{FF2B5EF4-FFF2-40B4-BE49-F238E27FC236}">
                <a16:creationId xmlns:a16="http://schemas.microsoft.com/office/drawing/2014/main" id="{7212C9AE-0C83-4D50-BB0E-127D190217BD}"/>
              </a:ext>
            </a:extLst>
          </p:cNvPr>
          <p:cNvSpPr>
            <a:spLocks/>
          </p:cNvSpPr>
          <p:nvPr userDrawn="1"/>
        </p:nvSpPr>
        <p:spPr bwMode="auto">
          <a:xfrm>
            <a:off x="9890126" y="4803775"/>
            <a:ext cx="1233488" cy="1295400"/>
          </a:xfrm>
          <a:custGeom>
            <a:avLst/>
            <a:gdLst>
              <a:gd name="T0" fmla="*/ 588 w 777"/>
              <a:gd name="T1" fmla="*/ 740 h 818"/>
              <a:gd name="T2" fmla="*/ 583 w 777"/>
              <a:gd name="T3" fmla="*/ 711 h 818"/>
              <a:gd name="T4" fmla="*/ 722 w 777"/>
              <a:gd name="T5" fmla="*/ 641 h 818"/>
              <a:gd name="T6" fmla="*/ 625 w 777"/>
              <a:gd name="T7" fmla="*/ 667 h 818"/>
              <a:gd name="T8" fmla="*/ 617 w 777"/>
              <a:gd name="T9" fmla="*/ 638 h 818"/>
              <a:gd name="T10" fmla="*/ 752 w 777"/>
              <a:gd name="T11" fmla="*/ 583 h 818"/>
              <a:gd name="T12" fmla="*/ 558 w 777"/>
              <a:gd name="T13" fmla="*/ 624 h 818"/>
              <a:gd name="T14" fmla="*/ 550 w 777"/>
              <a:gd name="T15" fmla="*/ 596 h 818"/>
              <a:gd name="T16" fmla="*/ 698 w 777"/>
              <a:gd name="T17" fmla="*/ 536 h 818"/>
              <a:gd name="T18" fmla="*/ 629 w 777"/>
              <a:gd name="T19" fmla="*/ 541 h 818"/>
              <a:gd name="T20" fmla="*/ 620 w 777"/>
              <a:gd name="T21" fmla="*/ 512 h 818"/>
              <a:gd name="T22" fmla="*/ 774 w 777"/>
              <a:gd name="T23" fmla="*/ 451 h 818"/>
              <a:gd name="T24" fmla="*/ 524 w 777"/>
              <a:gd name="T25" fmla="*/ 509 h 818"/>
              <a:gd name="T26" fmla="*/ 516 w 777"/>
              <a:gd name="T27" fmla="*/ 480 h 818"/>
              <a:gd name="T28" fmla="*/ 583 w 777"/>
              <a:gd name="T29" fmla="*/ 445 h 818"/>
              <a:gd name="T30" fmla="*/ 468 w 777"/>
              <a:gd name="T31" fmla="*/ 463 h 818"/>
              <a:gd name="T32" fmla="*/ 459 w 777"/>
              <a:gd name="T33" fmla="*/ 434 h 818"/>
              <a:gd name="T34" fmla="*/ 683 w 777"/>
              <a:gd name="T35" fmla="*/ 353 h 818"/>
              <a:gd name="T36" fmla="*/ 490 w 777"/>
              <a:gd name="T37" fmla="*/ 394 h 818"/>
              <a:gd name="T38" fmla="*/ 482 w 777"/>
              <a:gd name="T39" fmla="*/ 365 h 818"/>
              <a:gd name="T40" fmla="*/ 688 w 777"/>
              <a:gd name="T41" fmla="*/ 289 h 818"/>
              <a:gd name="T42" fmla="*/ 534 w 777"/>
              <a:gd name="T43" fmla="*/ 318 h 818"/>
              <a:gd name="T44" fmla="*/ 525 w 777"/>
              <a:gd name="T45" fmla="*/ 290 h 818"/>
              <a:gd name="T46" fmla="*/ 656 w 777"/>
              <a:gd name="T47" fmla="*/ 236 h 818"/>
              <a:gd name="T48" fmla="*/ 457 w 777"/>
              <a:gd name="T49" fmla="*/ 278 h 818"/>
              <a:gd name="T50" fmla="*/ 448 w 777"/>
              <a:gd name="T51" fmla="*/ 250 h 818"/>
              <a:gd name="T52" fmla="*/ 571 w 777"/>
              <a:gd name="T53" fmla="*/ 198 h 818"/>
              <a:gd name="T54" fmla="*/ 506 w 777"/>
              <a:gd name="T55" fmla="*/ 201 h 818"/>
              <a:gd name="T56" fmla="*/ 497 w 777"/>
              <a:gd name="T57" fmla="*/ 172 h 818"/>
              <a:gd name="T58" fmla="*/ 664 w 777"/>
              <a:gd name="T59" fmla="*/ 108 h 818"/>
              <a:gd name="T60" fmla="*/ 423 w 777"/>
              <a:gd name="T61" fmla="*/ 163 h 818"/>
              <a:gd name="T62" fmla="*/ 414 w 777"/>
              <a:gd name="T63" fmla="*/ 134 h 818"/>
              <a:gd name="T64" fmla="*/ 609 w 777"/>
              <a:gd name="T65" fmla="*/ 61 h 818"/>
              <a:gd name="T66" fmla="*/ 359 w 777"/>
              <a:gd name="T67" fmla="*/ 119 h 818"/>
              <a:gd name="T68" fmla="*/ 351 w 777"/>
              <a:gd name="T69" fmla="*/ 90 h 818"/>
              <a:gd name="T70" fmla="*/ 515 w 777"/>
              <a:gd name="T71" fmla="*/ 11 h 818"/>
              <a:gd name="T72" fmla="*/ 411 w 777"/>
              <a:gd name="T73" fmla="*/ 25 h 818"/>
              <a:gd name="T74" fmla="*/ 441 w 777"/>
              <a:gd name="T75" fmla="*/ 1 h 818"/>
              <a:gd name="T76" fmla="*/ 60 w 777"/>
              <a:gd name="T77" fmla="*/ 496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7" h="818">
                <a:moveTo>
                  <a:pt x="539" y="758"/>
                </a:moveTo>
                <a:cubicBezTo>
                  <a:pt x="556" y="753"/>
                  <a:pt x="572" y="747"/>
                  <a:pt x="588" y="740"/>
                </a:cubicBezTo>
                <a:cubicBezTo>
                  <a:pt x="581" y="740"/>
                  <a:pt x="575" y="736"/>
                  <a:pt x="573" y="730"/>
                </a:cubicBezTo>
                <a:cubicBezTo>
                  <a:pt x="571" y="722"/>
                  <a:pt x="576" y="713"/>
                  <a:pt x="583" y="711"/>
                </a:cubicBezTo>
                <a:cubicBezTo>
                  <a:pt x="680" y="683"/>
                  <a:pt x="680" y="683"/>
                  <a:pt x="680" y="683"/>
                </a:cubicBezTo>
                <a:cubicBezTo>
                  <a:pt x="695" y="670"/>
                  <a:pt x="709" y="656"/>
                  <a:pt x="722" y="641"/>
                </a:cubicBezTo>
                <a:cubicBezTo>
                  <a:pt x="719" y="641"/>
                  <a:pt x="716" y="641"/>
                  <a:pt x="714" y="641"/>
                </a:cubicBezTo>
                <a:cubicBezTo>
                  <a:pt x="625" y="667"/>
                  <a:pt x="625" y="667"/>
                  <a:pt x="625" y="667"/>
                </a:cubicBezTo>
                <a:cubicBezTo>
                  <a:pt x="618" y="670"/>
                  <a:pt x="609" y="665"/>
                  <a:pt x="607" y="657"/>
                </a:cubicBezTo>
                <a:cubicBezTo>
                  <a:pt x="605" y="649"/>
                  <a:pt x="609" y="641"/>
                  <a:pt x="617" y="638"/>
                </a:cubicBezTo>
                <a:cubicBezTo>
                  <a:pt x="741" y="602"/>
                  <a:pt x="741" y="602"/>
                  <a:pt x="741" y="602"/>
                </a:cubicBezTo>
                <a:cubicBezTo>
                  <a:pt x="749" y="600"/>
                  <a:pt x="754" y="591"/>
                  <a:pt x="752" y="583"/>
                </a:cubicBezTo>
                <a:cubicBezTo>
                  <a:pt x="749" y="575"/>
                  <a:pt x="741" y="571"/>
                  <a:pt x="733" y="573"/>
                </a:cubicBezTo>
                <a:cubicBezTo>
                  <a:pt x="558" y="624"/>
                  <a:pt x="558" y="624"/>
                  <a:pt x="558" y="624"/>
                </a:cubicBezTo>
                <a:cubicBezTo>
                  <a:pt x="550" y="627"/>
                  <a:pt x="542" y="622"/>
                  <a:pt x="539" y="614"/>
                </a:cubicBezTo>
                <a:cubicBezTo>
                  <a:pt x="537" y="606"/>
                  <a:pt x="542" y="598"/>
                  <a:pt x="550" y="596"/>
                </a:cubicBezTo>
                <a:cubicBezTo>
                  <a:pt x="688" y="555"/>
                  <a:pt x="688" y="555"/>
                  <a:pt x="688" y="555"/>
                </a:cubicBezTo>
                <a:cubicBezTo>
                  <a:pt x="696" y="553"/>
                  <a:pt x="701" y="544"/>
                  <a:pt x="698" y="536"/>
                </a:cubicBezTo>
                <a:cubicBezTo>
                  <a:pt x="696" y="528"/>
                  <a:pt x="688" y="524"/>
                  <a:pt x="680" y="526"/>
                </a:cubicBezTo>
                <a:cubicBezTo>
                  <a:pt x="629" y="541"/>
                  <a:pt x="629" y="541"/>
                  <a:pt x="629" y="541"/>
                </a:cubicBezTo>
                <a:cubicBezTo>
                  <a:pt x="621" y="543"/>
                  <a:pt x="613" y="539"/>
                  <a:pt x="610" y="531"/>
                </a:cubicBezTo>
                <a:cubicBezTo>
                  <a:pt x="608" y="523"/>
                  <a:pt x="612" y="515"/>
                  <a:pt x="620" y="512"/>
                </a:cubicBezTo>
                <a:cubicBezTo>
                  <a:pt x="764" y="470"/>
                  <a:pt x="764" y="470"/>
                  <a:pt x="764" y="470"/>
                </a:cubicBezTo>
                <a:cubicBezTo>
                  <a:pt x="772" y="468"/>
                  <a:pt x="777" y="459"/>
                  <a:pt x="774" y="451"/>
                </a:cubicBezTo>
                <a:cubicBezTo>
                  <a:pt x="772" y="443"/>
                  <a:pt x="764" y="439"/>
                  <a:pt x="756" y="441"/>
                </a:cubicBezTo>
                <a:cubicBezTo>
                  <a:pt x="524" y="509"/>
                  <a:pt x="524" y="509"/>
                  <a:pt x="524" y="509"/>
                </a:cubicBezTo>
                <a:cubicBezTo>
                  <a:pt x="516" y="511"/>
                  <a:pt x="508" y="507"/>
                  <a:pt x="506" y="499"/>
                </a:cubicBezTo>
                <a:cubicBezTo>
                  <a:pt x="503" y="491"/>
                  <a:pt x="508" y="483"/>
                  <a:pt x="516" y="480"/>
                </a:cubicBezTo>
                <a:cubicBezTo>
                  <a:pt x="573" y="464"/>
                  <a:pt x="573" y="464"/>
                  <a:pt x="573" y="464"/>
                </a:cubicBezTo>
                <a:cubicBezTo>
                  <a:pt x="581" y="461"/>
                  <a:pt x="586" y="453"/>
                  <a:pt x="583" y="445"/>
                </a:cubicBezTo>
                <a:cubicBezTo>
                  <a:pt x="581" y="437"/>
                  <a:pt x="572" y="432"/>
                  <a:pt x="565" y="435"/>
                </a:cubicBezTo>
                <a:cubicBezTo>
                  <a:pt x="468" y="463"/>
                  <a:pt x="468" y="463"/>
                  <a:pt x="468" y="463"/>
                </a:cubicBezTo>
                <a:cubicBezTo>
                  <a:pt x="460" y="465"/>
                  <a:pt x="451" y="461"/>
                  <a:pt x="449" y="453"/>
                </a:cubicBezTo>
                <a:cubicBezTo>
                  <a:pt x="447" y="445"/>
                  <a:pt x="451" y="436"/>
                  <a:pt x="459" y="434"/>
                </a:cubicBezTo>
                <a:cubicBezTo>
                  <a:pt x="673" y="372"/>
                  <a:pt x="673" y="372"/>
                  <a:pt x="673" y="372"/>
                </a:cubicBezTo>
                <a:cubicBezTo>
                  <a:pt x="681" y="369"/>
                  <a:pt x="685" y="361"/>
                  <a:pt x="683" y="353"/>
                </a:cubicBezTo>
                <a:cubicBezTo>
                  <a:pt x="680" y="345"/>
                  <a:pt x="672" y="340"/>
                  <a:pt x="664" y="343"/>
                </a:cubicBezTo>
                <a:cubicBezTo>
                  <a:pt x="490" y="394"/>
                  <a:pt x="490" y="394"/>
                  <a:pt x="490" y="394"/>
                </a:cubicBezTo>
                <a:cubicBezTo>
                  <a:pt x="483" y="396"/>
                  <a:pt x="474" y="391"/>
                  <a:pt x="472" y="384"/>
                </a:cubicBezTo>
                <a:cubicBezTo>
                  <a:pt x="470" y="376"/>
                  <a:pt x="474" y="367"/>
                  <a:pt x="482" y="365"/>
                </a:cubicBezTo>
                <a:cubicBezTo>
                  <a:pt x="677" y="308"/>
                  <a:pt x="677" y="308"/>
                  <a:pt x="677" y="308"/>
                </a:cubicBezTo>
                <a:cubicBezTo>
                  <a:pt x="685" y="305"/>
                  <a:pt x="690" y="297"/>
                  <a:pt x="688" y="289"/>
                </a:cubicBezTo>
                <a:cubicBezTo>
                  <a:pt x="685" y="281"/>
                  <a:pt x="677" y="276"/>
                  <a:pt x="669" y="279"/>
                </a:cubicBezTo>
                <a:cubicBezTo>
                  <a:pt x="534" y="318"/>
                  <a:pt x="534" y="318"/>
                  <a:pt x="534" y="318"/>
                </a:cubicBezTo>
                <a:cubicBezTo>
                  <a:pt x="526" y="321"/>
                  <a:pt x="517" y="316"/>
                  <a:pt x="515" y="308"/>
                </a:cubicBezTo>
                <a:cubicBezTo>
                  <a:pt x="513" y="300"/>
                  <a:pt x="517" y="292"/>
                  <a:pt x="525" y="290"/>
                </a:cubicBezTo>
                <a:cubicBezTo>
                  <a:pt x="646" y="254"/>
                  <a:pt x="646" y="254"/>
                  <a:pt x="646" y="254"/>
                </a:cubicBezTo>
                <a:cubicBezTo>
                  <a:pt x="654" y="252"/>
                  <a:pt x="659" y="243"/>
                  <a:pt x="656" y="236"/>
                </a:cubicBezTo>
                <a:cubicBezTo>
                  <a:pt x="654" y="228"/>
                  <a:pt x="646" y="223"/>
                  <a:pt x="638" y="225"/>
                </a:cubicBezTo>
                <a:cubicBezTo>
                  <a:pt x="457" y="278"/>
                  <a:pt x="457" y="278"/>
                  <a:pt x="457" y="278"/>
                </a:cubicBezTo>
                <a:cubicBezTo>
                  <a:pt x="449" y="281"/>
                  <a:pt x="440" y="276"/>
                  <a:pt x="438" y="268"/>
                </a:cubicBezTo>
                <a:cubicBezTo>
                  <a:pt x="436" y="260"/>
                  <a:pt x="440" y="252"/>
                  <a:pt x="448" y="250"/>
                </a:cubicBezTo>
                <a:cubicBezTo>
                  <a:pt x="561" y="217"/>
                  <a:pt x="561" y="217"/>
                  <a:pt x="561" y="217"/>
                </a:cubicBezTo>
                <a:cubicBezTo>
                  <a:pt x="569" y="214"/>
                  <a:pt x="573" y="206"/>
                  <a:pt x="571" y="198"/>
                </a:cubicBezTo>
                <a:cubicBezTo>
                  <a:pt x="568" y="190"/>
                  <a:pt x="560" y="185"/>
                  <a:pt x="552" y="188"/>
                </a:cubicBezTo>
                <a:cubicBezTo>
                  <a:pt x="506" y="201"/>
                  <a:pt x="506" y="201"/>
                  <a:pt x="506" y="201"/>
                </a:cubicBezTo>
                <a:cubicBezTo>
                  <a:pt x="498" y="204"/>
                  <a:pt x="490" y="199"/>
                  <a:pt x="487" y="191"/>
                </a:cubicBezTo>
                <a:cubicBezTo>
                  <a:pt x="485" y="183"/>
                  <a:pt x="489" y="175"/>
                  <a:pt x="497" y="172"/>
                </a:cubicBezTo>
                <a:cubicBezTo>
                  <a:pt x="654" y="126"/>
                  <a:pt x="654" y="126"/>
                  <a:pt x="654" y="126"/>
                </a:cubicBezTo>
                <a:cubicBezTo>
                  <a:pt x="662" y="124"/>
                  <a:pt x="667" y="116"/>
                  <a:pt x="664" y="108"/>
                </a:cubicBezTo>
                <a:cubicBezTo>
                  <a:pt x="662" y="100"/>
                  <a:pt x="654" y="95"/>
                  <a:pt x="646" y="98"/>
                </a:cubicBezTo>
                <a:cubicBezTo>
                  <a:pt x="423" y="163"/>
                  <a:pt x="423" y="163"/>
                  <a:pt x="423" y="163"/>
                </a:cubicBezTo>
                <a:cubicBezTo>
                  <a:pt x="415" y="165"/>
                  <a:pt x="407" y="161"/>
                  <a:pt x="404" y="153"/>
                </a:cubicBezTo>
                <a:cubicBezTo>
                  <a:pt x="402" y="145"/>
                  <a:pt x="406" y="137"/>
                  <a:pt x="414" y="134"/>
                </a:cubicBezTo>
                <a:cubicBezTo>
                  <a:pt x="599" y="80"/>
                  <a:pt x="599" y="80"/>
                  <a:pt x="599" y="80"/>
                </a:cubicBezTo>
                <a:cubicBezTo>
                  <a:pt x="607" y="78"/>
                  <a:pt x="611" y="69"/>
                  <a:pt x="609" y="61"/>
                </a:cubicBezTo>
                <a:cubicBezTo>
                  <a:pt x="607" y="53"/>
                  <a:pt x="598" y="49"/>
                  <a:pt x="590" y="51"/>
                </a:cubicBezTo>
                <a:cubicBezTo>
                  <a:pt x="359" y="119"/>
                  <a:pt x="359" y="119"/>
                  <a:pt x="359" y="119"/>
                </a:cubicBezTo>
                <a:cubicBezTo>
                  <a:pt x="351" y="121"/>
                  <a:pt x="343" y="117"/>
                  <a:pt x="340" y="109"/>
                </a:cubicBezTo>
                <a:cubicBezTo>
                  <a:pt x="338" y="101"/>
                  <a:pt x="343" y="93"/>
                  <a:pt x="351" y="90"/>
                </a:cubicBezTo>
                <a:cubicBezTo>
                  <a:pt x="568" y="27"/>
                  <a:pt x="568" y="27"/>
                  <a:pt x="568" y="27"/>
                </a:cubicBezTo>
                <a:cubicBezTo>
                  <a:pt x="551" y="20"/>
                  <a:pt x="533" y="15"/>
                  <a:pt x="515" y="11"/>
                </a:cubicBezTo>
                <a:cubicBezTo>
                  <a:pt x="430" y="36"/>
                  <a:pt x="430" y="36"/>
                  <a:pt x="430" y="36"/>
                </a:cubicBezTo>
                <a:cubicBezTo>
                  <a:pt x="422" y="38"/>
                  <a:pt x="414" y="33"/>
                  <a:pt x="411" y="25"/>
                </a:cubicBezTo>
                <a:cubicBezTo>
                  <a:pt x="409" y="18"/>
                  <a:pt x="413" y="9"/>
                  <a:pt x="421" y="7"/>
                </a:cubicBezTo>
                <a:cubicBezTo>
                  <a:pt x="441" y="1"/>
                  <a:pt x="441" y="1"/>
                  <a:pt x="441" y="1"/>
                </a:cubicBezTo>
                <a:cubicBezTo>
                  <a:pt x="401" y="0"/>
                  <a:pt x="361" y="5"/>
                  <a:pt x="322" y="17"/>
                </a:cubicBezTo>
                <a:cubicBezTo>
                  <a:pt x="117" y="77"/>
                  <a:pt x="0" y="291"/>
                  <a:pt x="60" y="496"/>
                </a:cubicBezTo>
                <a:cubicBezTo>
                  <a:pt x="120" y="701"/>
                  <a:pt x="334" y="818"/>
                  <a:pt x="539" y="758"/>
                </a:cubicBezTo>
                <a:close/>
              </a:path>
            </a:pathLst>
          </a:custGeom>
          <a:solidFill>
            <a:srgbClr val="E496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74">
            <a:extLst>
              <a:ext uri="{FF2B5EF4-FFF2-40B4-BE49-F238E27FC236}">
                <a16:creationId xmlns:a16="http://schemas.microsoft.com/office/drawing/2014/main" id="{9860FDC1-5FA0-4231-AA92-D14092AD2C9B}"/>
              </a:ext>
            </a:extLst>
          </p:cNvPr>
          <p:cNvSpPr>
            <a:spLocks/>
          </p:cNvSpPr>
          <p:nvPr userDrawn="1"/>
        </p:nvSpPr>
        <p:spPr bwMode="auto">
          <a:xfrm>
            <a:off x="10137776" y="4927600"/>
            <a:ext cx="80963" cy="60325"/>
          </a:xfrm>
          <a:custGeom>
            <a:avLst/>
            <a:gdLst>
              <a:gd name="T0" fmla="*/ 39 w 51"/>
              <a:gd name="T1" fmla="*/ 27 h 38"/>
              <a:gd name="T2" fmla="*/ 0 w 51"/>
              <a:gd name="T3" fmla="*/ 38 h 38"/>
              <a:gd name="T4" fmla="*/ 43 w 51"/>
              <a:gd name="T5" fmla="*/ 0 h 38"/>
              <a:gd name="T6" fmla="*/ 49 w 51"/>
              <a:gd name="T7" fmla="*/ 8 h 38"/>
              <a:gd name="T8" fmla="*/ 39 w 51"/>
              <a:gd name="T9" fmla="*/ 27 h 38"/>
            </a:gdLst>
            <a:ahLst/>
            <a:cxnLst>
              <a:cxn ang="0">
                <a:pos x="T0" y="T1"/>
              </a:cxn>
              <a:cxn ang="0">
                <a:pos x="T2" y="T3"/>
              </a:cxn>
              <a:cxn ang="0">
                <a:pos x="T4" y="T5"/>
              </a:cxn>
              <a:cxn ang="0">
                <a:pos x="T6" y="T7"/>
              </a:cxn>
              <a:cxn ang="0">
                <a:pos x="T8" y="T9"/>
              </a:cxn>
            </a:cxnLst>
            <a:rect l="0" t="0" r="r" b="b"/>
            <a:pathLst>
              <a:path w="51" h="38">
                <a:moveTo>
                  <a:pt x="39" y="27"/>
                </a:moveTo>
                <a:cubicBezTo>
                  <a:pt x="0" y="38"/>
                  <a:pt x="0" y="38"/>
                  <a:pt x="0" y="38"/>
                </a:cubicBezTo>
                <a:cubicBezTo>
                  <a:pt x="13" y="24"/>
                  <a:pt x="28" y="12"/>
                  <a:pt x="43" y="0"/>
                </a:cubicBezTo>
                <a:cubicBezTo>
                  <a:pt x="46" y="2"/>
                  <a:pt x="48" y="5"/>
                  <a:pt x="49" y="8"/>
                </a:cubicBezTo>
                <a:cubicBezTo>
                  <a:pt x="51" y="16"/>
                  <a:pt x="47" y="24"/>
                  <a:pt x="39" y="27"/>
                </a:cubicBezTo>
                <a:close/>
              </a:path>
            </a:pathLst>
          </a:custGeom>
          <a:solidFill>
            <a:srgbClr val="D673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75">
            <a:extLst>
              <a:ext uri="{FF2B5EF4-FFF2-40B4-BE49-F238E27FC236}">
                <a16:creationId xmlns:a16="http://schemas.microsoft.com/office/drawing/2014/main" id="{AC75245B-1BC0-4F7D-9DEE-4C99B285F900}"/>
              </a:ext>
            </a:extLst>
          </p:cNvPr>
          <p:cNvSpPr>
            <a:spLocks/>
          </p:cNvSpPr>
          <p:nvPr userDrawn="1"/>
        </p:nvSpPr>
        <p:spPr bwMode="auto">
          <a:xfrm>
            <a:off x="9990138" y="4970462"/>
            <a:ext cx="395288" cy="258763"/>
          </a:xfrm>
          <a:custGeom>
            <a:avLst/>
            <a:gdLst>
              <a:gd name="T0" fmla="*/ 236 w 249"/>
              <a:gd name="T1" fmla="*/ 32 h 163"/>
              <a:gd name="T2" fmla="*/ 93 w 249"/>
              <a:gd name="T3" fmla="*/ 74 h 163"/>
              <a:gd name="T4" fmla="*/ 83 w 249"/>
              <a:gd name="T5" fmla="*/ 92 h 163"/>
              <a:gd name="T6" fmla="*/ 101 w 249"/>
              <a:gd name="T7" fmla="*/ 103 h 163"/>
              <a:gd name="T8" fmla="*/ 198 w 249"/>
              <a:gd name="T9" fmla="*/ 74 h 163"/>
              <a:gd name="T10" fmla="*/ 217 w 249"/>
              <a:gd name="T11" fmla="*/ 84 h 163"/>
              <a:gd name="T12" fmla="*/ 217 w 249"/>
              <a:gd name="T13" fmla="*/ 84 h 163"/>
              <a:gd name="T14" fmla="*/ 206 w 249"/>
              <a:gd name="T15" fmla="*/ 103 h 163"/>
              <a:gd name="T16" fmla="*/ 0 w 249"/>
              <a:gd name="T17" fmla="*/ 163 h 163"/>
              <a:gd name="T18" fmla="*/ 57 w 249"/>
              <a:gd name="T19" fmla="*/ 53 h 163"/>
              <a:gd name="T20" fmla="*/ 228 w 249"/>
              <a:gd name="T21" fmla="*/ 3 h 163"/>
              <a:gd name="T22" fmla="*/ 247 w 249"/>
              <a:gd name="T23" fmla="*/ 13 h 163"/>
              <a:gd name="T24" fmla="*/ 236 w 249"/>
              <a:gd name="T25" fmla="*/ 3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9" h="163">
                <a:moveTo>
                  <a:pt x="236" y="32"/>
                </a:moveTo>
                <a:cubicBezTo>
                  <a:pt x="93" y="74"/>
                  <a:pt x="93" y="74"/>
                  <a:pt x="93" y="74"/>
                </a:cubicBezTo>
                <a:cubicBezTo>
                  <a:pt x="85" y="76"/>
                  <a:pt x="80" y="84"/>
                  <a:pt x="83" y="92"/>
                </a:cubicBezTo>
                <a:cubicBezTo>
                  <a:pt x="85" y="100"/>
                  <a:pt x="93" y="105"/>
                  <a:pt x="101" y="103"/>
                </a:cubicBezTo>
                <a:cubicBezTo>
                  <a:pt x="198" y="74"/>
                  <a:pt x="198" y="74"/>
                  <a:pt x="198" y="74"/>
                </a:cubicBezTo>
                <a:cubicBezTo>
                  <a:pt x="206" y="72"/>
                  <a:pt x="214" y="76"/>
                  <a:pt x="217" y="84"/>
                </a:cubicBezTo>
                <a:cubicBezTo>
                  <a:pt x="217" y="84"/>
                  <a:pt x="217" y="84"/>
                  <a:pt x="217" y="84"/>
                </a:cubicBezTo>
                <a:cubicBezTo>
                  <a:pt x="219" y="92"/>
                  <a:pt x="214" y="101"/>
                  <a:pt x="206" y="103"/>
                </a:cubicBezTo>
                <a:cubicBezTo>
                  <a:pt x="0" y="163"/>
                  <a:pt x="0" y="163"/>
                  <a:pt x="0" y="163"/>
                </a:cubicBezTo>
                <a:cubicBezTo>
                  <a:pt x="13" y="124"/>
                  <a:pt x="32" y="86"/>
                  <a:pt x="57" y="53"/>
                </a:cubicBezTo>
                <a:cubicBezTo>
                  <a:pt x="228" y="3"/>
                  <a:pt x="228" y="3"/>
                  <a:pt x="228" y="3"/>
                </a:cubicBezTo>
                <a:cubicBezTo>
                  <a:pt x="236" y="0"/>
                  <a:pt x="244" y="5"/>
                  <a:pt x="247" y="13"/>
                </a:cubicBezTo>
                <a:cubicBezTo>
                  <a:pt x="249" y="21"/>
                  <a:pt x="244" y="29"/>
                  <a:pt x="236" y="32"/>
                </a:cubicBezTo>
                <a:close/>
              </a:path>
            </a:pathLst>
          </a:custGeom>
          <a:solidFill>
            <a:schemeClr val="accent4">
              <a:lumMod val="75000"/>
              <a:alpha val="7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176">
            <a:extLst>
              <a:ext uri="{FF2B5EF4-FFF2-40B4-BE49-F238E27FC236}">
                <a16:creationId xmlns:a16="http://schemas.microsoft.com/office/drawing/2014/main" id="{978636F4-BFC9-47C2-AA48-D55D46F4F8D5}"/>
              </a:ext>
            </a:extLst>
          </p:cNvPr>
          <p:cNvSpPr>
            <a:spLocks/>
          </p:cNvSpPr>
          <p:nvPr userDrawn="1"/>
        </p:nvSpPr>
        <p:spPr bwMode="auto">
          <a:xfrm>
            <a:off x="10321926" y="5932487"/>
            <a:ext cx="176213" cy="73025"/>
          </a:xfrm>
          <a:custGeom>
            <a:avLst/>
            <a:gdLst>
              <a:gd name="T0" fmla="*/ 2 w 111"/>
              <a:gd name="T1" fmla="*/ 28 h 46"/>
              <a:gd name="T2" fmla="*/ 90 w 111"/>
              <a:gd name="T3" fmla="*/ 2 h 46"/>
              <a:gd name="T4" fmla="*/ 109 w 111"/>
              <a:gd name="T5" fmla="*/ 13 h 46"/>
              <a:gd name="T6" fmla="*/ 99 w 111"/>
              <a:gd name="T7" fmla="*/ 31 h 46"/>
              <a:gd name="T8" fmla="*/ 47 w 111"/>
              <a:gd name="T9" fmla="*/ 46 h 46"/>
              <a:gd name="T10" fmla="*/ 0 w 111"/>
              <a:gd name="T11" fmla="*/ 28 h 46"/>
              <a:gd name="T12" fmla="*/ 2 w 111"/>
              <a:gd name="T13" fmla="*/ 28 h 46"/>
            </a:gdLst>
            <a:ahLst/>
            <a:cxnLst>
              <a:cxn ang="0">
                <a:pos x="T0" y="T1"/>
              </a:cxn>
              <a:cxn ang="0">
                <a:pos x="T2" y="T3"/>
              </a:cxn>
              <a:cxn ang="0">
                <a:pos x="T4" y="T5"/>
              </a:cxn>
              <a:cxn ang="0">
                <a:pos x="T6" y="T7"/>
              </a:cxn>
              <a:cxn ang="0">
                <a:pos x="T8" y="T9"/>
              </a:cxn>
              <a:cxn ang="0">
                <a:pos x="T10" y="T11"/>
              </a:cxn>
              <a:cxn ang="0">
                <a:pos x="T12" y="T13"/>
              </a:cxn>
            </a:cxnLst>
            <a:rect l="0" t="0" r="r" b="b"/>
            <a:pathLst>
              <a:path w="111" h="46">
                <a:moveTo>
                  <a:pt x="2" y="28"/>
                </a:moveTo>
                <a:cubicBezTo>
                  <a:pt x="90" y="2"/>
                  <a:pt x="90" y="2"/>
                  <a:pt x="90" y="2"/>
                </a:cubicBezTo>
                <a:cubicBezTo>
                  <a:pt x="98" y="0"/>
                  <a:pt x="107" y="4"/>
                  <a:pt x="109" y="13"/>
                </a:cubicBezTo>
                <a:cubicBezTo>
                  <a:pt x="111" y="20"/>
                  <a:pt x="107" y="29"/>
                  <a:pt x="99" y="31"/>
                </a:cubicBezTo>
                <a:cubicBezTo>
                  <a:pt x="47" y="46"/>
                  <a:pt x="47" y="46"/>
                  <a:pt x="47" y="46"/>
                </a:cubicBezTo>
                <a:cubicBezTo>
                  <a:pt x="31" y="41"/>
                  <a:pt x="15" y="35"/>
                  <a:pt x="0" y="28"/>
                </a:cubicBezTo>
                <a:cubicBezTo>
                  <a:pt x="1" y="28"/>
                  <a:pt x="2" y="28"/>
                  <a:pt x="2" y="28"/>
                </a:cubicBezTo>
                <a:close/>
              </a:path>
            </a:pathLst>
          </a:custGeom>
          <a:solidFill>
            <a:srgbClr val="D673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77">
            <a:extLst>
              <a:ext uri="{FF2B5EF4-FFF2-40B4-BE49-F238E27FC236}">
                <a16:creationId xmlns:a16="http://schemas.microsoft.com/office/drawing/2014/main" id="{07BC1534-2FE8-41D2-AF80-0B2248629005}"/>
              </a:ext>
            </a:extLst>
          </p:cNvPr>
          <p:cNvSpPr>
            <a:spLocks/>
          </p:cNvSpPr>
          <p:nvPr userDrawn="1"/>
        </p:nvSpPr>
        <p:spPr bwMode="auto">
          <a:xfrm>
            <a:off x="10209213" y="5816600"/>
            <a:ext cx="342900" cy="150813"/>
          </a:xfrm>
          <a:custGeom>
            <a:avLst/>
            <a:gdLst>
              <a:gd name="T0" fmla="*/ 204 w 216"/>
              <a:gd name="T1" fmla="*/ 31 h 95"/>
              <a:gd name="T2" fmla="*/ 65 w 216"/>
              <a:gd name="T3" fmla="*/ 72 h 95"/>
              <a:gd name="T4" fmla="*/ 55 w 216"/>
              <a:gd name="T5" fmla="*/ 91 h 95"/>
              <a:gd name="T6" fmla="*/ 56 w 216"/>
              <a:gd name="T7" fmla="*/ 95 h 95"/>
              <a:gd name="T8" fmla="*/ 0 w 216"/>
              <a:gd name="T9" fmla="*/ 60 h 95"/>
              <a:gd name="T10" fmla="*/ 195 w 216"/>
              <a:gd name="T11" fmla="*/ 3 h 95"/>
              <a:gd name="T12" fmla="*/ 214 w 216"/>
              <a:gd name="T13" fmla="*/ 13 h 95"/>
              <a:gd name="T14" fmla="*/ 204 w 216"/>
              <a:gd name="T15" fmla="*/ 31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95">
                <a:moveTo>
                  <a:pt x="204" y="31"/>
                </a:moveTo>
                <a:cubicBezTo>
                  <a:pt x="65" y="72"/>
                  <a:pt x="65" y="72"/>
                  <a:pt x="65" y="72"/>
                </a:cubicBezTo>
                <a:cubicBezTo>
                  <a:pt x="57" y="74"/>
                  <a:pt x="52" y="83"/>
                  <a:pt x="55" y="91"/>
                </a:cubicBezTo>
                <a:cubicBezTo>
                  <a:pt x="55" y="92"/>
                  <a:pt x="56" y="93"/>
                  <a:pt x="56" y="95"/>
                </a:cubicBezTo>
                <a:cubicBezTo>
                  <a:pt x="37" y="85"/>
                  <a:pt x="18" y="73"/>
                  <a:pt x="0" y="60"/>
                </a:cubicBezTo>
                <a:cubicBezTo>
                  <a:pt x="195" y="3"/>
                  <a:pt x="195" y="3"/>
                  <a:pt x="195" y="3"/>
                </a:cubicBezTo>
                <a:cubicBezTo>
                  <a:pt x="203" y="0"/>
                  <a:pt x="212" y="5"/>
                  <a:pt x="214" y="13"/>
                </a:cubicBezTo>
                <a:cubicBezTo>
                  <a:pt x="216" y="21"/>
                  <a:pt x="211" y="29"/>
                  <a:pt x="204" y="31"/>
                </a:cubicBezTo>
                <a:close/>
              </a:path>
            </a:pathLst>
          </a:custGeom>
          <a:solidFill>
            <a:srgbClr val="D673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78">
            <a:extLst>
              <a:ext uri="{FF2B5EF4-FFF2-40B4-BE49-F238E27FC236}">
                <a16:creationId xmlns:a16="http://schemas.microsoft.com/office/drawing/2014/main" id="{BD3A2B81-5AE6-4899-8389-7FBDAB7E0604}"/>
              </a:ext>
            </a:extLst>
          </p:cNvPr>
          <p:cNvSpPr>
            <a:spLocks/>
          </p:cNvSpPr>
          <p:nvPr userDrawn="1"/>
        </p:nvSpPr>
        <p:spPr bwMode="auto">
          <a:xfrm>
            <a:off x="10494963" y="6000750"/>
            <a:ext cx="107950" cy="30163"/>
          </a:xfrm>
          <a:custGeom>
            <a:avLst/>
            <a:gdLst>
              <a:gd name="T0" fmla="*/ 49 w 68"/>
              <a:gd name="T1" fmla="*/ 2 h 20"/>
              <a:gd name="T2" fmla="*/ 68 w 68"/>
              <a:gd name="T3" fmla="*/ 12 h 20"/>
              <a:gd name="T4" fmla="*/ 68 w 68"/>
              <a:gd name="T5" fmla="*/ 19 h 20"/>
              <a:gd name="T6" fmla="*/ 0 w 68"/>
              <a:gd name="T7" fmla="*/ 16 h 20"/>
              <a:gd name="T8" fmla="*/ 49 w 68"/>
              <a:gd name="T9" fmla="*/ 2 h 20"/>
            </a:gdLst>
            <a:ahLst/>
            <a:cxnLst>
              <a:cxn ang="0">
                <a:pos x="T0" y="T1"/>
              </a:cxn>
              <a:cxn ang="0">
                <a:pos x="T2" y="T3"/>
              </a:cxn>
              <a:cxn ang="0">
                <a:pos x="T4" y="T5"/>
              </a:cxn>
              <a:cxn ang="0">
                <a:pos x="T6" y="T7"/>
              </a:cxn>
              <a:cxn ang="0">
                <a:pos x="T8" y="T9"/>
              </a:cxn>
            </a:cxnLst>
            <a:rect l="0" t="0" r="r" b="b"/>
            <a:pathLst>
              <a:path w="68" h="20">
                <a:moveTo>
                  <a:pt x="49" y="2"/>
                </a:moveTo>
                <a:cubicBezTo>
                  <a:pt x="57" y="0"/>
                  <a:pt x="65" y="4"/>
                  <a:pt x="68" y="12"/>
                </a:cubicBezTo>
                <a:cubicBezTo>
                  <a:pt x="68" y="15"/>
                  <a:pt x="68" y="17"/>
                  <a:pt x="68" y="19"/>
                </a:cubicBezTo>
                <a:cubicBezTo>
                  <a:pt x="45" y="20"/>
                  <a:pt x="22" y="19"/>
                  <a:pt x="0" y="16"/>
                </a:cubicBezTo>
                <a:lnTo>
                  <a:pt x="49" y="2"/>
                </a:lnTo>
                <a:close/>
              </a:path>
            </a:pathLst>
          </a:custGeom>
          <a:solidFill>
            <a:srgbClr val="D673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79">
            <a:extLst>
              <a:ext uri="{FF2B5EF4-FFF2-40B4-BE49-F238E27FC236}">
                <a16:creationId xmlns:a16="http://schemas.microsoft.com/office/drawing/2014/main" id="{36CF33F1-1E63-491B-B798-082FCC4C6580}"/>
              </a:ext>
            </a:extLst>
          </p:cNvPr>
          <p:cNvSpPr>
            <a:spLocks/>
          </p:cNvSpPr>
          <p:nvPr userDrawn="1"/>
        </p:nvSpPr>
        <p:spPr bwMode="auto">
          <a:xfrm>
            <a:off x="9953626" y="5207000"/>
            <a:ext cx="581025" cy="668338"/>
          </a:xfrm>
          <a:custGeom>
            <a:avLst/>
            <a:gdLst>
              <a:gd name="T0" fmla="*/ 167 w 366"/>
              <a:gd name="T1" fmla="*/ 254 h 421"/>
              <a:gd name="T2" fmla="*/ 345 w 366"/>
              <a:gd name="T3" fmla="*/ 202 h 421"/>
              <a:gd name="T4" fmla="*/ 364 w 366"/>
              <a:gd name="T5" fmla="*/ 212 h 421"/>
              <a:gd name="T6" fmla="*/ 354 w 366"/>
              <a:gd name="T7" fmla="*/ 231 h 421"/>
              <a:gd name="T8" fmla="*/ 130 w 366"/>
              <a:gd name="T9" fmla="*/ 296 h 421"/>
              <a:gd name="T10" fmla="*/ 119 w 366"/>
              <a:gd name="T11" fmla="*/ 315 h 421"/>
              <a:gd name="T12" fmla="*/ 138 w 366"/>
              <a:gd name="T13" fmla="*/ 325 h 421"/>
              <a:gd name="T14" fmla="*/ 322 w 366"/>
              <a:gd name="T15" fmla="*/ 271 h 421"/>
              <a:gd name="T16" fmla="*/ 341 w 366"/>
              <a:gd name="T17" fmla="*/ 282 h 421"/>
              <a:gd name="T18" fmla="*/ 331 w 366"/>
              <a:gd name="T19" fmla="*/ 300 h 421"/>
              <a:gd name="T20" fmla="*/ 167 w 366"/>
              <a:gd name="T21" fmla="*/ 348 h 421"/>
              <a:gd name="T22" fmla="*/ 157 w 366"/>
              <a:gd name="T23" fmla="*/ 367 h 421"/>
              <a:gd name="T24" fmla="*/ 175 w 366"/>
              <a:gd name="T25" fmla="*/ 377 h 421"/>
              <a:gd name="T26" fmla="*/ 251 w 366"/>
              <a:gd name="T27" fmla="*/ 355 h 421"/>
              <a:gd name="T28" fmla="*/ 270 w 366"/>
              <a:gd name="T29" fmla="*/ 365 h 421"/>
              <a:gd name="T30" fmla="*/ 260 w 366"/>
              <a:gd name="T31" fmla="*/ 384 h 421"/>
              <a:gd name="T32" fmla="*/ 134 w 366"/>
              <a:gd name="T33" fmla="*/ 420 h 421"/>
              <a:gd name="T34" fmla="*/ 133 w 366"/>
              <a:gd name="T35" fmla="*/ 421 h 421"/>
              <a:gd name="T36" fmla="*/ 20 w 366"/>
              <a:gd name="T37" fmla="*/ 242 h 421"/>
              <a:gd name="T38" fmla="*/ 14 w 366"/>
              <a:gd name="T39" fmla="*/ 49 h 421"/>
              <a:gd name="T40" fmla="*/ 172 w 366"/>
              <a:gd name="T41" fmla="*/ 2 h 421"/>
              <a:gd name="T42" fmla="*/ 190 w 366"/>
              <a:gd name="T43" fmla="*/ 12 h 421"/>
              <a:gd name="T44" fmla="*/ 180 w 366"/>
              <a:gd name="T45" fmla="*/ 31 h 421"/>
              <a:gd name="T46" fmla="*/ 108 w 366"/>
              <a:gd name="T47" fmla="*/ 52 h 421"/>
              <a:gd name="T48" fmla="*/ 97 w 366"/>
              <a:gd name="T49" fmla="*/ 71 h 421"/>
              <a:gd name="T50" fmla="*/ 116 w 366"/>
              <a:gd name="T51" fmla="*/ 81 h 421"/>
              <a:gd name="T52" fmla="*/ 255 w 366"/>
              <a:gd name="T53" fmla="*/ 41 h 421"/>
              <a:gd name="T54" fmla="*/ 273 w 366"/>
              <a:gd name="T55" fmla="*/ 51 h 421"/>
              <a:gd name="T56" fmla="*/ 263 w 366"/>
              <a:gd name="T57" fmla="*/ 69 h 421"/>
              <a:gd name="T58" fmla="*/ 79 w 366"/>
              <a:gd name="T59" fmla="*/ 123 h 421"/>
              <a:gd name="T60" fmla="*/ 69 w 366"/>
              <a:gd name="T61" fmla="*/ 142 h 421"/>
              <a:gd name="T62" fmla="*/ 87 w 366"/>
              <a:gd name="T63" fmla="*/ 152 h 421"/>
              <a:gd name="T64" fmla="*/ 212 w 366"/>
              <a:gd name="T65" fmla="*/ 116 h 421"/>
              <a:gd name="T66" fmla="*/ 230 w 366"/>
              <a:gd name="T67" fmla="*/ 126 h 421"/>
              <a:gd name="T68" fmla="*/ 220 w 366"/>
              <a:gd name="T69" fmla="*/ 145 h 421"/>
              <a:gd name="T70" fmla="*/ 181 w 366"/>
              <a:gd name="T71" fmla="*/ 156 h 421"/>
              <a:gd name="T72" fmla="*/ 171 w 366"/>
              <a:gd name="T73" fmla="*/ 175 h 421"/>
              <a:gd name="T74" fmla="*/ 189 w 366"/>
              <a:gd name="T75" fmla="*/ 185 h 421"/>
              <a:gd name="T76" fmla="*/ 289 w 366"/>
              <a:gd name="T77" fmla="*/ 156 h 421"/>
              <a:gd name="T78" fmla="*/ 307 w 366"/>
              <a:gd name="T79" fmla="*/ 166 h 421"/>
              <a:gd name="T80" fmla="*/ 297 w 366"/>
              <a:gd name="T81" fmla="*/ 185 h 421"/>
              <a:gd name="T82" fmla="*/ 158 w 366"/>
              <a:gd name="T83" fmla="*/ 225 h 421"/>
              <a:gd name="T84" fmla="*/ 148 w 366"/>
              <a:gd name="T85" fmla="*/ 244 h 421"/>
              <a:gd name="T86" fmla="*/ 167 w 366"/>
              <a:gd name="T87" fmla="*/ 254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6" h="421">
                <a:moveTo>
                  <a:pt x="167" y="254"/>
                </a:moveTo>
                <a:cubicBezTo>
                  <a:pt x="345" y="202"/>
                  <a:pt x="345" y="202"/>
                  <a:pt x="345" y="202"/>
                </a:cubicBezTo>
                <a:cubicBezTo>
                  <a:pt x="353" y="200"/>
                  <a:pt x="361" y="204"/>
                  <a:pt x="364" y="212"/>
                </a:cubicBezTo>
                <a:cubicBezTo>
                  <a:pt x="366" y="220"/>
                  <a:pt x="362" y="228"/>
                  <a:pt x="354" y="231"/>
                </a:cubicBezTo>
                <a:cubicBezTo>
                  <a:pt x="130" y="296"/>
                  <a:pt x="130" y="296"/>
                  <a:pt x="130" y="296"/>
                </a:cubicBezTo>
                <a:cubicBezTo>
                  <a:pt x="122" y="299"/>
                  <a:pt x="117" y="307"/>
                  <a:pt x="119" y="315"/>
                </a:cubicBezTo>
                <a:cubicBezTo>
                  <a:pt x="122" y="323"/>
                  <a:pt x="130" y="328"/>
                  <a:pt x="138" y="325"/>
                </a:cubicBezTo>
                <a:cubicBezTo>
                  <a:pt x="322" y="271"/>
                  <a:pt x="322" y="271"/>
                  <a:pt x="322" y="271"/>
                </a:cubicBezTo>
                <a:cubicBezTo>
                  <a:pt x="330" y="269"/>
                  <a:pt x="339" y="274"/>
                  <a:pt x="341" y="282"/>
                </a:cubicBezTo>
                <a:cubicBezTo>
                  <a:pt x="343" y="290"/>
                  <a:pt x="339" y="298"/>
                  <a:pt x="331" y="300"/>
                </a:cubicBezTo>
                <a:cubicBezTo>
                  <a:pt x="167" y="348"/>
                  <a:pt x="167" y="348"/>
                  <a:pt x="167" y="348"/>
                </a:cubicBezTo>
                <a:cubicBezTo>
                  <a:pt x="159" y="351"/>
                  <a:pt x="154" y="359"/>
                  <a:pt x="157" y="367"/>
                </a:cubicBezTo>
                <a:cubicBezTo>
                  <a:pt x="159" y="375"/>
                  <a:pt x="167" y="379"/>
                  <a:pt x="175" y="377"/>
                </a:cubicBezTo>
                <a:cubicBezTo>
                  <a:pt x="251" y="355"/>
                  <a:pt x="251" y="355"/>
                  <a:pt x="251" y="355"/>
                </a:cubicBezTo>
                <a:cubicBezTo>
                  <a:pt x="259" y="352"/>
                  <a:pt x="268" y="357"/>
                  <a:pt x="270" y="365"/>
                </a:cubicBezTo>
                <a:cubicBezTo>
                  <a:pt x="272" y="373"/>
                  <a:pt x="268" y="381"/>
                  <a:pt x="260" y="384"/>
                </a:cubicBezTo>
                <a:cubicBezTo>
                  <a:pt x="134" y="420"/>
                  <a:pt x="134" y="420"/>
                  <a:pt x="134" y="420"/>
                </a:cubicBezTo>
                <a:cubicBezTo>
                  <a:pt x="134" y="420"/>
                  <a:pt x="133" y="421"/>
                  <a:pt x="133" y="421"/>
                </a:cubicBezTo>
                <a:cubicBezTo>
                  <a:pt x="81" y="375"/>
                  <a:pt x="41" y="314"/>
                  <a:pt x="20" y="242"/>
                </a:cubicBezTo>
                <a:cubicBezTo>
                  <a:pt x="1" y="177"/>
                  <a:pt x="0" y="111"/>
                  <a:pt x="14" y="49"/>
                </a:cubicBezTo>
                <a:cubicBezTo>
                  <a:pt x="172" y="2"/>
                  <a:pt x="172" y="2"/>
                  <a:pt x="172" y="2"/>
                </a:cubicBezTo>
                <a:cubicBezTo>
                  <a:pt x="180" y="0"/>
                  <a:pt x="188" y="5"/>
                  <a:pt x="190" y="12"/>
                </a:cubicBezTo>
                <a:cubicBezTo>
                  <a:pt x="193" y="20"/>
                  <a:pt x="188" y="29"/>
                  <a:pt x="180" y="31"/>
                </a:cubicBezTo>
                <a:cubicBezTo>
                  <a:pt x="108" y="52"/>
                  <a:pt x="108" y="52"/>
                  <a:pt x="108" y="52"/>
                </a:cubicBezTo>
                <a:cubicBezTo>
                  <a:pt x="100" y="55"/>
                  <a:pt x="95" y="63"/>
                  <a:pt x="97" y="71"/>
                </a:cubicBezTo>
                <a:cubicBezTo>
                  <a:pt x="100" y="79"/>
                  <a:pt x="108" y="84"/>
                  <a:pt x="116" y="81"/>
                </a:cubicBezTo>
                <a:cubicBezTo>
                  <a:pt x="255" y="41"/>
                  <a:pt x="255" y="41"/>
                  <a:pt x="255" y="41"/>
                </a:cubicBezTo>
                <a:cubicBezTo>
                  <a:pt x="263" y="38"/>
                  <a:pt x="271" y="43"/>
                  <a:pt x="273" y="51"/>
                </a:cubicBezTo>
                <a:cubicBezTo>
                  <a:pt x="276" y="59"/>
                  <a:pt x="271" y="67"/>
                  <a:pt x="263" y="69"/>
                </a:cubicBezTo>
                <a:cubicBezTo>
                  <a:pt x="79" y="123"/>
                  <a:pt x="79" y="123"/>
                  <a:pt x="79" y="123"/>
                </a:cubicBezTo>
                <a:cubicBezTo>
                  <a:pt x="71" y="126"/>
                  <a:pt x="66" y="134"/>
                  <a:pt x="69" y="142"/>
                </a:cubicBezTo>
                <a:cubicBezTo>
                  <a:pt x="71" y="150"/>
                  <a:pt x="79" y="155"/>
                  <a:pt x="87" y="152"/>
                </a:cubicBezTo>
                <a:cubicBezTo>
                  <a:pt x="212" y="116"/>
                  <a:pt x="212" y="116"/>
                  <a:pt x="212" y="116"/>
                </a:cubicBezTo>
                <a:cubicBezTo>
                  <a:pt x="220" y="114"/>
                  <a:pt x="228" y="118"/>
                  <a:pt x="230" y="126"/>
                </a:cubicBezTo>
                <a:cubicBezTo>
                  <a:pt x="233" y="134"/>
                  <a:pt x="228" y="142"/>
                  <a:pt x="220" y="145"/>
                </a:cubicBezTo>
                <a:cubicBezTo>
                  <a:pt x="181" y="156"/>
                  <a:pt x="181" y="156"/>
                  <a:pt x="181" y="156"/>
                </a:cubicBezTo>
                <a:cubicBezTo>
                  <a:pt x="173" y="158"/>
                  <a:pt x="168" y="167"/>
                  <a:pt x="171" y="175"/>
                </a:cubicBezTo>
                <a:cubicBezTo>
                  <a:pt x="173" y="183"/>
                  <a:pt x="182" y="187"/>
                  <a:pt x="189" y="185"/>
                </a:cubicBezTo>
                <a:cubicBezTo>
                  <a:pt x="289" y="156"/>
                  <a:pt x="289" y="156"/>
                  <a:pt x="289" y="156"/>
                </a:cubicBezTo>
                <a:cubicBezTo>
                  <a:pt x="296" y="154"/>
                  <a:pt x="305" y="158"/>
                  <a:pt x="307" y="166"/>
                </a:cubicBezTo>
                <a:cubicBezTo>
                  <a:pt x="310" y="174"/>
                  <a:pt x="305" y="182"/>
                  <a:pt x="297" y="185"/>
                </a:cubicBezTo>
                <a:cubicBezTo>
                  <a:pt x="158" y="225"/>
                  <a:pt x="158" y="225"/>
                  <a:pt x="158" y="225"/>
                </a:cubicBezTo>
                <a:cubicBezTo>
                  <a:pt x="150" y="228"/>
                  <a:pt x="146" y="236"/>
                  <a:pt x="148" y="244"/>
                </a:cubicBezTo>
                <a:cubicBezTo>
                  <a:pt x="150" y="252"/>
                  <a:pt x="159" y="257"/>
                  <a:pt x="167" y="254"/>
                </a:cubicBezTo>
                <a:close/>
              </a:path>
            </a:pathLst>
          </a:custGeom>
          <a:solidFill>
            <a:schemeClr val="accent4">
              <a:lumMod val="75000"/>
              <a:alpha val="7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180">
            <a:extLst>
              <a:ext uri="{FF2B5EF4-FFF2-40B4-BE49-F238E27FC236}">
                <a16:creationId xmlns:a16="http://schemas.microsoft.com/office/drawing/2014/main" id="{FAC0154F-9E69-47EB-85A2-73E9962DEAA2}"/>
              </a:ext>
            </a:extLst>
          </p:cNvPr>
          <p:cNvSpPr>
            <a:spLocks/>
          </p:cNvSpPr>
          <p:nvPr userDrawn="1"/>
        </p:nvSpPr>
        <p:spPr bwMode="auto">
          <a:xfrm>
            <a:off x="9345613" y="5019675"/>
            <a:ext cx="2000250" cy="774700"/>
          </a:xfrm>
          <a:custGeom>
            <a:avLst/>
            <a:gdLst>
              <a:gd name="T0" fmla="*/ 350 w 1260"/>
              <a:gd name="T1" fmla="*/ 396 h 488"/>
              <a:gd name="T2" fmla="*/ 351 w 1260"/>
              <a:gd name="T3" fmla="*/ 400 h 488"/>
              <a:gd name="T4" fmla="*/ 18 w 1260"/>
              <a:gd name="T5" fmla="*/ 439 h 488"/>
              <a:gd name="T6" fmla="*/ 1251 w 1260"/>
              <a:gd name="T7" fmla="*/ 1 h 488"/>
              <a:gd name="T8" fmla="*/ 1253 w 1260"/>
              <a:gd name="T9" fmla="*/ 12 h 488"/>
              <a:gd name="T10" fmla="*/ 183 w 1260"/>
              <a:gd name="T11" fmla="*/ 403 h 488"/>
              <a:gd name="T12" fmla="*/ 350 w 1260"/>
              <a:gd name="T13" fmla="*/ 396 h 488"/>
            </a:gdLst>
            <a:ahLst/>
            <a:cxnLst>
              <a:cxn ang="0">
                <a:pos x="T0" y="T1"/>
              </a:cxn>
              <a:cxn ang="0">
                <a:pos x="T2" y="T3"/>
              </a:cxn>
              <a:cxn ang="0">
                <a:pos x="T4" y="T5"/>
              </a:cxn>
              <a:cxn ang="0">
                <a:pos x="T6" y="T7"/>
              </a:cxn>
              <a:cxn ang="0">
                <a:pos x="T8" y="T9"/>
              </a:cxn>
              <a:cxn ang="0">
                <a:pos x="T10" y="T11"/>
              </a:cxn>
              <a:cxn ang="0">
                <a:pos x="T12" y="T13"/>
              </a:cxn>
            </a:cxnLst>
            <a:rect l="0" t="0" r="r" b="b"/>
            <a:pathLst>
              <a:path w="1260" h="488">
                <a:moveTo>
                  <a:pt x="350" y="396"/>
                </a:moveTo>
                <a:cubicBezTo>
                  <a:pt x="353" y="395"/>
                  <a:pt x="354" y="399"/>
                  <a:pt x="351" y="400"/>
                </a:cubicBezTo>
                <a:cubicBezTo>
                  <a:pt x="240" y="433"/>
                  <a:pt x="32" y="488"/>
                  <a:pt x="18" y="439"/>
                </a:cubicBezTo>
                <a:cubicBezTo>
                  <a:pt x="0" y="379"/>
                  <a:pt x="1028" y="38"/>
                  <a:pt x="1251" y="1"/>
                </a:cubicBezTo>
                <a:cubicBezTo>
                  <a:pt x="1258" y="0"/>
                  <a:pt x="1260" y="10"/>
                  <a:pt x="1253" y="12"/>
                </a:cubicBezTo>
                <a:cubicBezTo>
                  <a:pt x="1062" y="76"/>
                  <a:pt x="204" y="363"/>
                  <a:pt x="183" y="403"/>
                </a:cubicBezTo>
                <a:cubicBezTo>
                  <a:pt x="167" y="433"/>
                  <a:pt x="274" y="413"/>
                  <a:pt x="350" y="396"/>
                </a:cubicBezTo>
                <a:close/>
              </a:path>
            </a:pathLst>
          </a:custGeom>
          <a:solidFill>
            <a:schemeClr val="accent4">
              <a:lumMod val="40000"/>
              <a:lumOff val="60000"/>
              <a:alpha val="7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183">
            <a:extLst>
              <a:ext uri="{FF2B5EF4-FFF2-40B4-BE49-F238E27FC236}">
                <a16:creationId xmlns:a16="http://schemas.microsoft.com/office/drawing/2014/main" id="{2556DD59-C8AB-4194-809A-93F9562828BA}"/>
              </a:ext>
            </a:extLst>
          </p:cNvPr>
          <p:cNvSpPr>
            <a:spLocks/>
          </p:cNvSpPr>
          <p:nvPr userDrawn="1"/>
        </p:nvSpPr>
        <p:spPr bwMode="auto">
          <a:xfrm>
            <a:off x="10725151" y="3800475"/>
            <a:ext cx="682625" cy="190500"/>
          </a:xfrm>
          <a:custGeom>
            <a:avLst/>
            <a:gdLst>
              <a:gd name="T0" fmla="*/ 394 w 430"/>
              <a:gd name="T1" fmla="*/ 107 h 120"/>
              <a:gd name="T2" fmla="*/ 385 w 430"/>
              <a:gd name="T3" fmla="*/ 108 h 120"/>
              <a:gd name="T4" fmla="*/ 335 w 430"/>
              <a:gd name="T5" fmla="*/ 77 h 120"/>
              <a:gd name="T6" fmla="*/ 333 w 430"/>
              <a:gd name="T7" fmla="*/ 77 h 120"/>
              <a:gd name="T8" fmla="*/ 334 w 430"/>
              <a:gd name="T9" fmla="*/ 70 h 120"/>
              <a:gd name="T10" fmla="*/ 297 w 430"/>
              <a:gd name="T11" fmla="*/ 33 h 120"/>
              <a:gd name="T12" fmla="*/ 281 w 430"/>
              <a:gd name="T13" fmla="*/ 37 h 120"/>
              <a:gd name="T14" fmla="*/ 227 w 430"/>
              <a:gd name="T15" fmla="*/ 0 h 120"/>
              <a:gd name="T16" fmla="*/ 173 w 430"/>
              <a:gd name="T17" fmla="*/ 41 h 120"/>
              <a:gd name="T18" fmla="*/ 157 w 430"/>
              <a:gd name="T19" fmla="*/ 37 h 120"/>
              <a:gd name="T20" fmla="*/ 127 w 430"/>
              <a:gd name="T21" fmla="*/ 65 h 120"/>
              <a:gd name="T22" fmla="*/ 123 w 430"/>
              <a:gd name="T23" fmla="*/ 64 h 120"/>
              <a:gd name="T24" fmla="*/ 76 w 430"/>
              <a:gd name="T25" fmla="*/ 89 h 120"/>
              <a:gd name="T26" fmla="*/ 66 w 430"/>
              <a:gd name="T27" fmla="*/ 88 h 120"/>
              <a:gd name="T28" fmla="*/ 51 w 430"/>
              <a:gd name="T29" fmla="*/ 91 h 120"/>
              <a:gd name="T30" fmla="*/ 38 w 430"/>
              <a:gd name="T31" fmla="*/ 89 h 120"/>
              <a:gd name="T32" fmla="*/ 0 w 430"/>
              <a:gd name="T33" fmla="*/ 120 h 120"/>
              <a:gd name="T34" fmla="*/ 430 w 430"/>
              <a:gd name="T35" fmla="*/ 120 h 120"/>
              <a:gd name="T36" fmla="*/ 394 w 430"/>
              <a:gd name="T37" fmla="*/ 10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0" h="120">
                <a:moveTo>
                  <a:pt x="394" y="107"/>
                </a:moveTo>
                <a:cubicBezTo>
                  <a:pt x="391" y="107"/>
                  <a:pt x="388" y="107"/>
                  <a:pt x="385" y="108"/>
                </a:cubicBezTo>
                <a:cubicBezTo>
                  <a:pt x="376" y="90"/>
                  <a:pt x="357" y="77"/>
                  <a:pt x="335" y="77"/>
                </a:cubicBezTo>
                <a:cubicBezTo>
                  <a:pt x="334" y="77"/>
                  <a:pt x="334" y="77"/>
                  <a:pt x="333" y="77"/>
                </a:cubicBezTo>
                <a:cubicBezTo>
                  <a:pt x="334" y="75"/>
                  <a:pt x="334" y="73"/>
                  <a:pt x="334" y="70"/>
                </a:cubicBezTo>
                <a:cubicBezTo>
                  <a:pt x="334" y="50"/>
                  <a:pt x="317" y="33"/>
                  <a:pt x="297" y="33"/>
                </a:cubicBezTo>
                <a:cubicBezTo>
                  <a:pt x="291" y="33"/>
                  <a:pt x="286" y="34"/>
                  <a:pt x="281" y="37"/>
                </a:cubicBezTo>
                <a:cubicBezTo>
                  <a:pt x="272" y="15"/>
                  <a:pt x="252" y="0"/>
                  <a:pt x="227" y="0"/>
                </a:cubicBezTo>
                <a:cubicBezTo>
                  <a:pt x="201" y="0"/>
                  <a:pt x="180" y="18"/>
                  <a:pt x="173" y="41"/>
                </a:cubicBezTo>
                <a:cubicBezTo>
                  <a:pt x="168" y="38"/>
                  <a:pt x="163" y="37"/>
                  <a:pt x="157" y="37"/>
                </a:cubicBezTo>
                <a:cubicBezTo>
                  <a:pt x="141" y="37"/>
                  <a:pt x="128" y="49"/>
                  <a:pt x="127" y="65"/>
                </a:cubicBezTo>
                <a:cubicBezTo>
                  <a:pt x="126" y="65"/>
                  <a:pt x="124" y="64"/>
                  <a:pt x="123" y="64"/>
                </a:cubicBezTo>
                <a:cubicBezTo>
                  <a:pt x="104" y="64"/>
                  <a:pt x="86" y="74"/>
                  <a:pt x="76" y="89"/>
                </a:cubicBezTo>
                <a:cubicBezTo>
                  <a:pt x="73" y="89"/>
                  <a:pt x="69" y="88"/>
                  <a:pt x="66" y="88"/>
                </a:cubicBezTo>
                <a:cubicBezTo>
                  <a:pt x="61" y="88"/>
                  <a:pt x="55" y="89"/>
                  <a:pt x="51" y="91"/>
                </a:cubicBezTo>
                <a:cubicBezTo>
                  <a:pt x="47" y="90"/>
                  <a:pt x="43" y="89"/>
                  <a:pt x="38" y="89"/>
                </a:cubicBezTo>
                <a:cubicBezTo>
                  <a:pt x="20" y="89"/>
                  <a:pt x="4" y="103"/>
                  <a:pt x="0" y="120"/>
                </a:cubicBezTo>
                <a:cubicBezTo>
                  <a:pt x="430" y="120"/>
                  <a:pt x="430" y="120"/>
                  <a:pt x="430" y="120"/>
                </a:cubicBezTo>
                <a:cubicBezTo>
                  <a:pt x="420" y="112"/>
                  <a:pt x="407" y="107"/>
                  <a:pt x="394" y="107"/>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191">
            <a:extLst>
              <a:ext uri="{FF2B5EF4-FFF2-40B4-BE49-F238E27FC236}">
                <a16:creationId xmlns:a16="http://schemas.microsoft.com/office/drawing/2014/main" id="{D1C6D11F-2C1C-4CA4-BE32-6AA678E5177D}"/>
              </a:ext>
            </a:extLst>
          </p:cNvPr>
          <p:cNvSpPr>
            <a:spLocks/>
          </p:cNvSpPr>
          <p:nvPr userDrawn="1"/>
        </p:nvSpPr>
        <p:spPr bwMode="auto">
          <a:xfrm>
            <a:off x="4920299" y="644875"/>
            <a:ext cx="1027113" cy="285750"/>
          </a:xfrm>
          <a:custGeom>
            <a:avLst/>
            <a:gdLst>
              <a:gd name="T0" fmla="*/ 592 w 647"/>
              <a:gd name="T1" fmla="*/ 161 h 180"/>
              <a:gd name="T2" fmla="*/ 579 w 647"/>
              <a:gd name="T3" fmla="*/ 162 h 180"/>
              <a:gd name="T4" fmla="*/ 503 w 647"/>
              <a:gd name="T5" fmla="*/ 116 h 180"/>
              <a:gd name="T6" fmla="*/ 501 w 647"/>
              <a:gd name="T7" fmla="*/ 116 h 180"/>
              <a:gd name="T8" fmla="*/ 502 w 647"/>
              <a:gd name="T9" fmla="*/ 105 h 180"/>
              <a:gd name="T10" fmla="*/ 446 w 647"/>
              <a:gd name="T11" fmla="*/ 49 h 180"/>
              <a:gd name="T12" fmla="*/ 422 w 647"/>
              <a:gd name="T13" fmla="*/ 55 h 180"/>
              <a:gd name="T14" fmla="*/ 342 w 647"/>
              <a:gd name="T15" fmla="*/ 0 h 180"/>
              <a:gd name="T16" fmla="*/ 259 w 647"/>
              <a:gd name="T17" fmla="*/ 62 h 180"/>
              <a:gd name="T18" fmla="*/ 236 w 647"/>
              <a:gd name="T19" fmla="*/ 55 h 180"/>
              <a:gd name="T20" fmla="*/ 190 w 647"/>
              <a:gd name="T21" fmla="*/ 97 h 180"/>
              <a:gd name="T22" fmla="*/ 185 w 647"/>
              <a:gd name="T23" fmla="*/ 97 h 180"/>
              <a:gd name="T24" fmla="*/ 114 w 647"/>
              <a:gd name="T25" fmla="*/ 134 h 180"/>
              <a:gd name="T26" fmla="*/ 99 w 647"/>
              <a:gd name="T27" fmla="*/ 132 h 180"/>
              <a:gd name="T28" fmla="*/ 76 w 647"/>
              <a:gd name="T29" fmla="*/ 137 h 180"/>
              <a:gd name="T30" fmla="*/ 57 w 647"/>
              <a:gd name="T31" fmla="*/ 134 h 180"/>
              <a:gd name="T32" fmla="*/ 0 w 647"/>
              <a:gd name="T33" fmla="*/ 180 h 180"/>
              <a:gd name="T34" fmla="*/ 647 w 647"/>
              <a:gd name="T35" fmla="*/ 180 h 180"/>
              <a:gd name="T36" fmla="*/ 592 w 647"/>
              <a:gd name="T37" fmla="*/ 16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7" h="180">
                <a:moveTo>
                  <a:pt x="592" y="161"/>
                </a:moveTo>
                <a:cubicBezTo>
                  <a:pt x="588" y="161"/>
                  <a:pt x="583" y="161"/>
                  <a:pt x="579" y="162"/>
                </a:cubicBezTo>
                <a:cubicBezTo>
                  <a:pt x="565" y="134"/>
                  <a:pt x="536" y="116"/>
                  <a:pt x="503" y="116"/>
                </a:cubicBezTo>
                <a:cubicBezTo>
                  <a:pt x="503" y="116"/>
                  <a:pt x="502" y="116"/>
                  <a:pt x="501" y="116"/>
                </a:cubicBezTo>
                <a:cubicBezTo>
                  <a:pt x="502" y="112"/>
                  <a:pt x="502" y="109"/>
                  <a:pt x="502" y="105"/>
                </a:cubicBezTo>
                <a:cubicBezTo>
                  <a:pt x="502" y="74"/>
                  <a:pt x="477" y="49"/>
                  <a:pt x="446" y="49"/>
                </a:cubicBezTo>
                <a:cubicBezTo>
                  <a:pt x="438" y="49"/>
                  <a:pt x="429" y="51"/>
                  <a:pt x="422" y="55"/>
                </a:cubicBezTo>
                <a:cubicBezTo>
                  <a:pt x="409" y="23"/>
                  <a:pt x="378" y="0"/>
                  <a:pt x="342" y="0"/>
                </a:cubicBezTo>
                <a:cubicBezTo>
                  <a:pt x="303" y="0"/>
                  <a:pt x="270" y="26"/>
                  <a:pt x="259" y="62"/>
                </a:cubicBezTo>
                <a:cubicBezTo>
                  <a:pt x="252" y="57"/>
                  <a:pt x="244" y="55"/>
                  <a:pt x="236" y="55"/>
                </a:cubicBezTo>
                <a:cubicBezTo>
                  <a:pt x="212" y="55"/>
                  <a:pt x="192" y="73"/>
                  <a:pt x="190" y="97"/>
                </a:cubicBezTo>
                <a:cubicBezTo>
                  <a:pt x="189" y="97"/>
                  <a:pt x="187" y="97"/>
                  <a:pt x="185" y="97"/>
                </a:cubicBezTo>
                <a:cubicBezTo>
                  <a:pt x="155" y="97"/>
                  <a:pt x="129" y="112"/>
                  <a:pt x="114" y="134"/>
                </a:cubicBezTo>
                <a:cubicBezTo>
                  <a:pt x="109" y="133"/>
                  <a:pt x="104" y="132"/>
                  <a:pt x="99" y="132"/>
                </a:cubicBezTo>
                <a:cubicBezTo>
                  <a:pt x="91" y="132"/>
                  <a:pt x="83" y="134"/>
                  <a:pt x="76" y="137"/>
                </a:cubicBezTo>
                <a:cubicBezTo>
                  <a:pt x="70" y="135"/>
                  <a:pt x="64" y="134"/>
                  <a:pt x="57" y="134"/>
                </a:cubicBezTo>
                <a:cubicBezTo>
                  <a:pt x="29" y="134"/>
                  <a:pt x="6" y="154"/>
                  <a:pt x="0" y="180"/>
                </a:cubicBezTo>
                <a:cubicBezTo>
                  <a:pt x="647" y="180"/>
                  <a:pt x="647" y="180"/>
                  <a:pt x="647" y="180"/>
                </a:cubicBezTo>
                <a:cubicBezTo>
                  <a:pt x="632" y="168"/>
                  <a:pt x="613" y="161"/>
                  <a:pt x="592" y="161"/>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194">
            <a:extLst>
              <a:ext uri="{FF2B5EF4-FFF2-40B4-BE49-F238E27FC236}">
                <a16:creationId xmlns:a16="http://schemas.microsoft.com/office/drawing/2014/main" id="{DABF9E2D-5125-4DE8-A701-4E8289C97D99}"/>
              </a:ext>
            </a:extLst>
          </p:cNvPr>
          <p:cNvSpPr>
            <a:spLocks/>
          </p:cNvSpPr>
          <p:nvPr userDrawn="1"/>
        </p:nvSpPr>
        <p:spPr bwMode="auto">
          <a:xfrm>
            <a:off x="827118" y="1430338"/>
            <a:ext cx="1127125" cy="1009650"/>
          </a:xfrm>
          <a:custGeom>
            <a:avLst/>
            <a:gdLst>
              <a:gd name="T0" fmla="*/ 355 w 710"/>
              <a:gd name="T1" fmla="*/ 0 h 637"/>
              <a:gd name="T2" fmla="*/ 266 w 710"/>
              <a:gd name="T3" fmla="*/ 13 h 637"/>
              <a:gd name="T4" fmla="*/ 49 w 710"/>
              <a:gd name="T5" fmla="*/ 407 h 637"/>
              <a:gd name="T6" fmla="*/ 355 w 710"/>
              <a:gd name="T7" fmla="*/ 637 h 637"/>
              <a:gd name="T8" fmla="*/ 444 w 710"/>
              <a:gd name="T9" fmla="*/ 624 h 637"/>
              <a:gd name="T10" fmla="*/ 661 w 710"/>
              <a:gd name="T11" fmla="*/ 229 h 637"/>
              <a:gd name="T12" fmla="*/ 355 w 710"/>
              <a:gd name="T13" fmla="*/ 0 h 637"/>
            </a:gdLst>
            <a:ahLst/>
            <a:cxnLst>
              <a:cxn ang="0">
                <a:pos x="T0" y="T1"/>
              </a:cxn>
              <a:cxn ang="0">
                <a:pos x="T2" y="T3"/>
              </a:cxn>
              <a:cxn ang="0">
                <a:pos x="T4" y="T5"/>
              </a:cxn>
              <a:cxn ang="0">
                <a:pos x="T6" y="T7"/>
              </a:cxn>
              <a:cxn ang="0">
                <a:pos x="T8" y="T9"/>
              </a:cxn>
              <a:cxn ang="0">
                <a:pos x="T10" y="T11"/>
              </a:cxn>
              <a:cxn ang="0">
                <a:pos x="T12" y="T13"/>
              </a:cxn>
            </a:cxnLst>
            <a:rect l="0" t="0" r="r" b="b"/>
            <a:pathLst>
              <a:path w="710" h="637">
                <a:moveTo>
                  <a:pt x="355" y="0"/>
                </a:moveTo>
                <a:cubicBezTo>
                  <a:pt x="326" y="0"/>
                  <a:pt x="296" y="4"/>
                  <a:pt x="266" y="13"/>
                </a:cubicBezTo>
                <a:cubicBezTo>
                  <a:pt x="97" y="62"/>
                  <a:pt x="0" y="239"/>
                  <a:pt x="49" y="407"/>
                </a:cubicBezTo>
                <a:cubicBezTo>
                  <a:pt x="90" y="546"/>
                  <a:pt x="217" y="637"/>
                  <a:pt x="355" y="637"/>
                </a:cubicBezTo>
                <a:cubicBezTo>
                  <a:pt x="384" y="637"/>
                  <a:pt x="414" y="633"/>
                  <a:pt x="444" y="624"/>
                </a:cubicBezTo>
                <a:cubicBezTo>
                  <a:pt x="613" y="575"/>
                  <a:pt x="710" y="398"/>
                  <a:pt x="661" y="229"/>
                </a:cubicBezTo>
                <a:cubicBezTo>
                  <a:pt x="620" y="90"/>
                  <a:pt x="493" y="0"/>
                  <a:pt x="355" y="0"/>
                </a:cubicBezTo>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99" name="Freeform 195">
            <a:extLst>
              <a:ext uri="{FF2B5EF4-FFF2-40B4-BE49-F238E27FC236}">
                <a16:creationId xmlns:a16="http://schemas.microsoft.com/office/drawing/2014/main" id="{B89F3A9D-7078-4652-8F72-A38ECC98020F}"/>
              </a:ext>
            </a:extLst>
          </p:cNvPr>
          <p:cNvSpPr>
            <a:spLocks/>
          </p:cNvSpPr>
          <p:nvPr userDrawn="1"/>
        </p:nvSpPr>
        <p:spPr bwMode="auto">
          <a:xfrm>
            <a:off x="903318" y="1449388"/>
            <a:ext cx="974725" cy="971550"/>
          </a:xfrm>
          <a:custGeom>
            <a:avLst/>
            <a:gdLst>
              <a:gd name="T0" fmla="*/ 571 w 614"/>
              <a:gd name="T1" fmla="*/ 229 h 613"/>
              <a:gd name="T2" fmla="*/ 230 w 614"/>
              <a:gd name="T3" fmla="*/ 42 h 613"/>
              <a:gd name="T4" fmla="*/ 43 w 614"/>
              <a:gd name="T5" fmla="*/ 383 h 613"/>
              <a:gd name="T6" fmla="*/ 384 w 614"/>
              <a:gd name="T7" fmla="*/ 571 h 613"/>
              <a:gd name="T8" fmla="*/ 571 w 614"/>
              <a:gd name="T9" fmla="*/ 229 h 613"/>
            </a:gdLst>
            <a:ahLst/>
            <a:cxnLst>
              <a:cxn ang="0">
                <a:pos x="T0" y="T1"/>
              </a:cxn>
              <a:cxn ang="0">
                <a:pos x="T2" y="T3"/>
              </a:cxn>
              <a:cxn ang="0">
                <a:pos x="T4" y="T5"/>
              </a:cxn>
              <a:cxn ang="0">
                <a:pos x="T6" y="T7"/>
              </a:cxn>
              <a:cxn ang="0">
                <a:pos x="T8" y="T9"/>
              </a:cxn>
            </a:cxnLst>
            <a:rect l="0" t="0" r="r" b="b"/>
            <a:pathLst>
              <a:path w="614" h="613">
                <a:moveTo>
                  <a:pt x="571" y="229"/>
                </a:moveTo>
                <a:cubicBezTo>
                  <a:pt x="529" y="84"/>
                  <a:pt x="376" y="0"/>
                  <a:pt x="230" y="42"/>
                </a:cubicBezTo>
                <a:cubicBezTo>
                  <a:pt x="84" y="85"/>
                  <a:pt x="0" y="237"/>
                  <a:pt x="43" y="383"/>
                </a:cubicBezTo>
                <a:cubicBezTo>
                  <a:pt x="85" y="529"/>
                  <a:pt x="238" y="613"/>
                  <a:pt x="384" y="571"/>
                </a:cubicBezTo>
                <a:cubicBezTo>
                  <a:pt x="530" y="528"/>
                  <a:pt x="614" y="375"/>
                  <a:pt x="571" y="229"/>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196">
            <a:extLst>
              <a:ext uri="{FF2B5EF4-FFF2-40B4-BE49-F238E27FC236}">
                <a16:creationId xmlns:a16="http://schemas.microsoft.com/office/drawing/2014/main" id="{14EC6B56-068C-4875-A51B-11343C06606F}"/>
              </a:ext>
            </a:extLst>
          </p:cNvPr>
          <p:cNvSpPr>
            <a:spLocks/>
          </p:cNvSpPr>
          <p:nvPr userDrawn="1"/>
        </p:nvSpPr>
        <p:spPr bwMode="auto">
          <a:xfrm>
            <a:off x="1004918" y="1471613"/>
            <a:ext cx="873125" cy="901700"/>
          </a:xfrm>
          <a:custGeom>
            <a:avLst/>
            <a:gdLst>
              <a:gd name="T0" fmla="*/ 320 w 550"/>
              <a:gd name="T1" fmla="*/ 557 h 569"/>
              <a:gd name="T2" fmla="*/ 314 w 550"/>
              <a:gd name="T3" fmla="*/ 558 h 569"/>
              <a:gd name="T4" fmla="*/ 305 w 550"/>
              <a:gd name="T5" fmla="*/ 558 h 569"/>
              <a:gd name="T6" fmla="*/ 283 w 550"/>
              <a:gd name="T7" fmla="*/ 565 h 569"/>
              <a:gd name="T8" fmla="*/ 189 w 550"/>
              <a:gd name="T9" fmla="*/ 562 h 569"/>
              <a:gd name="T10" fmla="*/ 346 w 550"/>
              <a:gd name="T11" fmla="*/ 517 h 569"/>
              <a:gd name="T12" fmla="*/ 355 w 550"/>
              <a:gd name="T13" fmla="*/ 499 h 569"/>
              <a:gd name="T14" fmla="*/ 337 w 550"/>
              <a:gd name="T15" fmla="*/ 489 h 569"/>
              <a:gd name="T16" fmla="*/ 205 w 550"/>
              <a:gd name="T17" fmla="*/ 528 h 569"/>
              <a:gd name="T18" fmla="*/ 187 w 550"/>
              <a:gd name="T19" fmla="*/ 518 h 569"/>
              <a:gd name="T20" fmla="*/ 197 w 550"/>
              <a:gd name="T21" fmla="*/ 500 h 569"/>
              <a:gd name="T22" fmla="*/ 246 w 550"/>
              <a:gd name="T23" fmla="*/ 486 h 569"/>
              <a:gd name="T24" fmla="*/ 255 w 550"/>
              <a:gd name="T25" fmla="*/ 468 h 569"/>
              <a:gd name="T26" fmla="*/ 238 w 550"/>
              <a:gd name="T27" fmla="*/ 458 h 569"/>
              <a:gd name="T28" fmla="*/ 101 w 550"/>
              <a:gd name="T29" fmla="*/ 498 h 569"/>
              <a:gd name="T30" fmla="*/ 82 w 550"/>
              <a:gd name="T31" fmla="*/ 488 h 569"/>
              <a:gd name="T32" fmla="*/ 92 w 550"/>
              <a:gd name="T33" fmla="*/ 471 h 569"/>
              <a:gd name="T34" fmla="*/ 313 w 550"/>
              <a:gd name="T35" fmla="*/ 406 h 569"/>
              <a:gd name="T36" fmla="*/ 323 w 550"/>
              <a:gd name="T37" fmla="*/ 389 h 569"/>
              <a:gd name="T38" fmla="*/ 305 w 550"/>
              <a:gd name="T39" fmla="*/ 379 h 569"/>
              <a:gd name="T40" fmla="*/ 251 w 550"/>
              <a:gd name="T41" fmla="*/ 395 h 569"/>
              <a:gd name="T42" fmla="*/ 233 w 550"/>
              <a:gd name="T43" fmla="*/ 385 h 569"/>
              <a:gd name="T44" fmla="*/ 243 w 550"/>
              <a:gd name="T45" fmla="*/ 367 h 569"/>
              <a:gd name="T46" fmla="*/ 335 w 550"/>
              <a:gd name="T47" fmla="*/ 340 h 569"/>
              <a:gd name="T48" fmla="*/ 345 w 550"/>
              <a:gd name="T49" fmla="*/ 323 h 569"/>
              <a:gd name="T50" fmla="*/ 327 w 550"/>
              <a:gd name="T51" fmla="*/ 313 h 569"/>
              <a:gd name="T52" fmla="*/ 123 w 550"/>
              <a:gd name="T53" fmla="*/ 372 h 569"/>
              <a:gd name="T54" fmla="*/ 106 w 550"/>
              <a:gd name="T55" fmla="*/ 362 h 569"/>
              <a:gd name="T56" fmla="*/ 115 w 550"/>
              <a:gd name="T57" fmla="*/ 345 h 569"/>
              <a:gd name="T58" fmla="*/ 281 w 550"/>
              <a:gd name="T59" fmla="*/ 296 h 569"/>
              <a:gd name="T60" fmla="*/ 291 w 550"/>
              <a:gd name="T61" fmla="*/ 278 h 569"/>
              <a:gd name="T62" fmla="*/ 273 w 550"/>
              <a:gd name="T63" fmla="*/ 269 h 569"/>
              <a:gd name="T64" fmla="*/ 87 w 550"/>
              <a:gd name="T65" fmla="*/ 323 h 569"/>
              <a:gd name="T66" fmla="*/ 69 w 550"/>
              <a:gd name="T67" fmla="*/ 313 h 569"/>
              <a:gd name="T68" fmla="*/ 79 w 550"/>
              <a:gd name="T69" fmla="*/ 295 h 569"/>
              <a:gd name="T70" fmla="*/ 208 w 550"/>
              <a:gd name="T71" fmla="*/ 258 h 569"/>
              <a:gd name="T72" fmla="*/ 218 w 550"/>
              <a:gd name="T73" fmla="*/ 240 h 569"/>
              <a:gd name="T74" fmla="*/ 200 w 550"/>
              <a:gd name="T75" fmla="*/ 230 h 569"/>
              <a:gd name="T76" fmla="*/ 84 w 550"/>
              <a:gd name="T77" fmla="*/ 264 h 569"/>
              <a:gd name="T78" fmla="*/ 67 w 550"/>
              <a:gd name="T79" fmla="*/ 254 h 569"/>
              <a:gd name="T80" fmla="*/ 76 w 550"/>
              <a:gd name="T81" fmla="*/ 236 h 569"/>
              <a:gd name="T82" fmla="*/ 249 w 550"/>
              <a:gd name="T83" fmla="*/ 186 h 569"/>
              <a:gd name="T84" fmla="*/ 259 w 550"/>
              <a:gd name="T85" fmla="*/ 168 h 569"/>
              <a:gd name="T86" fmla="*/ 241 w 550"/>
              <a:gd name="T87" fmla="*/ 158 h 569"/>
              <a:gd name="T88" fmla="*/ 134 w 550"/>
              <a:gd name="T89" fmla="*/ 190 h 569"/>
              <a:gd name="T90" fmla="*/ 116 w 550"/>
              <a:gd name="T91" fmla="*/ 180 h 569"/>
              <a:gd name="T92" fmla="*/ 126 w 550"/>
              <a:gd name="T93" fmla="*/ 162 h 569"/>
              <a:gd name="T94" fmla="*/ 170 w 550"/>
              <a:gd name="T95" fmla="*/ 149 h 569"/>
              <a:gd name="T96" fmla="*/ 180 w 550"/>
              <a:gd name="T97" fmla="*/ 131 h 569"/>
              <a:gd name="T98" fmla="*/ 162 w 550"/>
              <a:gd name="T99" fmla="*/ 122 h 569"/>
              <a:gd name="T100" fmla="*/ 12 w 550"/>
              <a:gd name="T101" fmla="*/ 165 h 569"/>
              <a:gd name="T102" fmla="*/ 0 w 550"/>
              <a:gd name="T103" fmla="*/ 163 h 569"/>
              <a:gd name="T104" fmla="*/ 18 w 550"/>
              <a:gd name="T105" fmla="*/ 134 h 569"/>
              <a:gd name="T106" fmla="*/ 217 w 550"/>
              <a:gd name="T107" fmla="*/ 76 h 569"/>
              <a:gd name="T108" fmla="*/ 227 w 550"/>
              <a:gd name="T109" fmla="*/ 58 h 569"/>
              <a:gd name="T110" fmla="*/ 209 w 550"/>
              <a:gd name="T111" fmla="*/ 48 h 569"/>
              <a:gd name="T112" fmla="*/ 52 w 550"/>
              <a:gd name="T113" fmla="*/ 94 h 569"/>
              <a:gd name="T114" fmla="*/ 131 w 550"/>
              <a:gd name="T115" fmla="*/ 41 h 569"/>
              <a:gd name="T116" fmla="*/ 203 w 550"/>
              <a:gd name="T117" fmla="*/ 20 h 569"/>
              <a:gd name="T118" fmla="*/ 507 w 550"/>
              <a:gd name="T119" fmla="*/ 215 h 569"/>
              <a:gd name="T120" fmla="*/ 320 w 550"/>
              <a:gd name="T121" fmla="*/ 557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0" h="569">
                <a:moveTo>
                  <a:pt x="320" y="557"/>
                </a:moveTo>
                <a:cubicBezTo>
                  <a:pt x="318" y="557"/>
                  <a:pt x="316" y="558"/>
                  <a:pt x="314" y="558"/>
                </a:cubicBezTo>
                <a:cubicBezTo>
                  <a:pt x="311" y="558"/>
                  <a:pt x="308" y="557"/>
                  <a:pt x="305" y="558"/>
                </a:cubicBezTo>
                <a:cubicBezTo>
                  <a:pt x="283" y="565"/>
                  <a:pt x="283" y="565"/>
                  <a:pt x="283" y="565"/>
                </a:cubicBezTo>
                <a:cubicBezTo>
                  <a:pt x="251" y="569"/>
                  <a:pt x="219" y="568"/>
                  <a:pt x="189" y="562"/>
                </a:cubicBezTo>
                <a:cubicBezTo>
                  <a:pt x="346" y="517"/>
                  <a:pt x="346" y="517"/>
                  <a:pt x="346" y="517"/>
                </a:cubicBezTo>
                <a:cubicBezTo>
                  <a:pt x="353" y="515"/>
                  <a:pt x="357" y="507"/>
                  <a:pt x="355" y="499"/>
                </a:cubicBezTo>
                <a:cubicBezTo>
                  <a:pt x="353" y="491"/>
                  <a:pt x="345" y="487"/>
                  <a:pt x="337" y="489"/>
                </a:cubicBezTo>
                <a:cubicBezTo>
                  <a:pt x="205" y="528"/>
                  <a:pt x="205" y="528"/>
                  <a:pt x="205" y="528"/>
                </a:cubicBezTo>
                <a:cubicBezTo>
                  <a:pt x="197" y="530"/>
                  <a:pt x="189" y="525"/>
                  <a:pt x="187" y="518"/>
                </a:cubicBezTo>
                <a:cubicBezTo>
                  <a:pt x="185" y="510"/>
                  <a:pt x="189" y="502"/>
                  <a:pt x="197" y="500"/>
                </a:cubicBezTo>
                <a:cubicBezTo>
                  <a:pt x="246" y="486"/>
                  <a:pt x="246" y="486"/>
                  <a:pt x="246" y="486"/>
                </a:cubicBezTo>
                <a:cubicBezTo>
                  <a:pt x="253" y="484"/>
                  <a:pt x="258" y="476"/>
                  <a:pt x="255" y="468"/>
                </a:cubicBezTo>
                <a:cubicBezTo>
                  <a:pt x="253" y="461"/>
                  <a:pt x="245" y="456"/>
                  <a:pt x="238" y="458"/>
                </a:cubicBezTo>
                <a:cubicBezTo>
                  <a:pt x="101" y="498"/>
                  <a:pt x="101" y="498"/>
                  <a:pt x="101" y="498"/>
                </a:cubicBezTo>
                <a:cubicBezTo>
                  <a:pt x="93" y="501"/>
                  <a:pt x="85" y="496"/>
                  <a:pt x="82" y="488"/>
                </a:cubicBezTo>
                <a:cubicBezTo>
                  <a:pt x="80" y="481"/>
                  <a:pt x="85" y="473"/>
                  <a:pt x="92" y="471"/>
                </a:cubicBezTo>
                <a:cubicBezTo>
                  <a:pt x="313" y="406"/>
                  <a:pt x="313" y="406"/>
                  <a:pt x="313" y="406"/>
                </a:cubicBezTo>
                <a:cubicBezTo>
                  <a:pt x="321" y="404"/>
                  <a:pt x="325" y="396"/>
                  <a:pt x="323" y="389"/>
                </a:cubicBezTo>
                <a:cubicBezTo>
                  <a:pt x="321" y="381"/>
                  <a:pt x="313" y="377"/>
                  <a:pt x="305" y="379"/>
                </a:cubicBezTo>
                <a:cubicBezTo>
                  <a:pt x="251" y="395"/>
                  <a:pt x="251" y="395"/>
                  <a:pt x="251" y="395"/>
                </a:cubicBezTo>
                <a:cubicBezTo>
                  <a:pt x="243" y="397"/>
                  <a:pt x="235" y="393"/>
                  <a:pt x="233" y="385"/>
                </a:cubicBezTo>
                <a:cubicBezTo>
                  <a:pt x="231" y="377"/>
                  <a:pt x="235" y="369"/>
                  <a:pt x="243" y="367"/>
                </a:cubicBezTo>
                <a:cubicBezTo>
                  <a:pt x="335" y="340"/>
                  <a:pt x="335" y="340"/>
                  <a:pt x="335" y="340"/>
                </a:cubicBezTo>
                <a:cubicBezTo>
                  <a:pt x="343" y="338"/>
                  <a:pt x="347" y="330"/>
                  <a:pt x="345" y="323"/>
                </a:cubicBezTo>
                <a:cubicBezTo>
                  <a:pt x="343" y="315"/>
                  <a:pt x="335" y="311"/>
                  <a:pt x="327" y="313"/>
                </a:cubicBezTo>
                <a:cubicBezTo>
                  <a:pt x="123" y="372"/>
                  <a:pt x="123" y="372"/>
                  <a:pt x="123" y="372"/>
                </a:cubicBezTo>
                <a:cubicBezTo>
                  <a:pt x="116" y="374"/>
                  <a:pt x="108" y="370"/>
                  <a:pt x="106" y="362"/>
                </a:cubicBezTo>
                <a:cubicBezTo>
                  <a:pt x="103" y="355"/>
                  <a:pt x="108" y="347"/>
                  <a:pt x="115" y="345"/>
                </a:cubicBezTo>
                <a:cubicBezTo>
                  <a:pt x="281" y="296"/>
                  <a:pt x="281" y="296"/>
                  <a:pt x="281" y="296"/>
                </a:cubicBezTo>
                <a:cubicBezTo>
                  <a:pt x="289" y="294"/>
                  <a:pt x="293" y="286"/>
                  <a:pt x="291" y="278"/>
                </a:cubicBezTo>
                <a:cubicBezTo>
                  <a:pt x="289" y="271"/>
                  <a:pt x="281" y="266"/>
                  <a:pt x="273" y="269"/>
                </a:cubicBezTo>
                <a:cubicBezTo>
                  <a:pt x="87" y="323"/>
                  <a:pt x="87" y="323"/>
                  <a:pt x="87" y="323"/>
                </a:cubicBezTo>
                <a:cubicBezTo>
                  <a:pt x="79" y="325"/>
                  <a:pt x="71" y="321"/>
                  <a:pt x="69" y="313"/>
                </a:cubicBezTo>
                <a:cubicBezTo>
                  <a:pt x="67" y="306"/>
                  <a:pt x="71" y="298"/>
                  <a:pt x="79" y="295"/>
                </a:cubicBezTo>
                <a:cubicBezTo>
                  <a:pt x="208" y="258"/>
                  <a:pt x="208" y="258"/>
                  <a:pt x="208" y="258"/>
                </a:cubicBezTo>
                <a:cubicBezTo>
                  <a:pt x="215" y="256"/>
                  <a:pt x="220" y="248"/>
                  <a:pt x="218" y="240"/>
                </a:cubicBezTo>
                <a:cubicBezTo>
                  <a:pt x="215" y="232"/>
                  <a:pt x="207" y="228"/>
                  <a:pt x="200" y="230"/>
                </a:cubicBezTo>
                <a:cubicBezTo>
                  <a:pt x="84" y="264"/>
                  <a:pt x="84" y="264"/>
                  <a:pt x="84" y="264"/>
                </a:cubicBezTo>
                <a:cubicBezTo>
                  <a:pt x="77" y="266"/>
                  <a:pt x="69" y="262"/>
                  <a:pt x="67" y="254"/>
                </a:cubicBezTo>
                <a:cubicBezTo>
                  <a:pt x="64" y="247"/>
                  <a:pt x="69" y="239"/>
                  <a:pt x="76" y="236"/>
                </a:cubicBezTo>
                <a:cubicBezTo>
                  <a:pt x="249" y="186"/>
                  <a:pt x="249" y="186"/>
                  <a:pt x="249" y="186"/>
                </a:cubicBezTo>
                <a:cubicBezTo>
                  <a:pt x="257" y="184"/>
                  <a:pt x="261" y="176"/>
                  <a:pt x="259" y="168"/>
                </a:cubicBezTo>
                <a:cubicBezTo>
                  <a:pt x="257" y="161"/>
                  <a:pt x="249" y="156"/>
                  <a:pt x="241" y="158"/>
                </a:cubicBezTo>
                <a:cubicBezTo>
                  <a:pt x="134" y="190"/>
                  <a:pt x="134" y="190"/>
                  <a:pt x="134" y="190"/>
                </a:cubicBezTo>
                <a:cubicBezTo>
                  <a:pt x="126" y="192"/>
                  <a:pt x="118" y="188"/>
                  <a:pt x="116" y="180"/>
                </a:cubicBezTo>
                <a:cubicBezTo>
                  <a:pt x="114" y="172"/>
                  <a:pt x="118" y="164"/>
                  <a:pt x="126" y="162"/>
                </a:cubicBezTo>
                <a:cubicBezTo>
                  <a:pt x="170" y="149"/>
                  <a:pt x="170" y="149"/>
                  <a:pt x="170" y="149"/>
                </a:cubicBezTo>
                <a:cubicBezTo>
                  <a:pt x="178" y="147"/>
                  <a:pt x="182" y="139"/>
                  <a:pt x="180" y="131"/>
                </a:cubicBezTo>
                <a:cubicBezTo>
                  <a:pt x="178" y="124"/>
                  <a:pt x="170" y="119"/>
                  <a:pt x="162" y="122"/>
                </a:cubicBezTo>
                <a:cubicBezTo>
                  <a:pt x="12" y="165"/>
                  <a:pt x="12" y="165"/>
                  <a:pt x="12" y="165"/>
                </a:cubicBezTo>
                <a:cubicBezTo>
                  <a:pt x="8" y="167"/>
                  <a:pt x="3" y="166"/>
                  <a:pt x="0" y="163"/>
                </a:cubicBezTo>
                <a:cubicBezTo>
                  <a:pt x="5" y="153"/>
                  <a:pt x="11" y="143"/>
                  <a:pt x="18" y="134"/>
                </a:cubicBezTo>
                <a:cubicBezTo>
                  <a:pt x="217" y="76"/>
                  <a:pt x="217" y="76"/>
                  <a:pt x="217" y="76"/>
                </a:cubicBezTo>
                <a:cubicBezTo>
                  <a:pt x="225" y="74"/>
                  <a:pt x="229" y="66"/>
                  <a:pt x="227" y="58"/>
                </a:cubicBezTo>
                <a:cubicBezTo>
                  <a:pt x="225" y="50"/>
                  <a:pt x="217" y="46"/>
                  <a:pt x="209" y="48"/>
                </a:cubicBezTo>
                <a:cubicBezTo>
                  <a:pt x="52" y="94"/>
                  <a:pt x="52" y="94"/>
                  <a:pt x="52" y="94"/>
                </a:cubicBezTo>
                <a:cubicBezTo>
                  <a:pt x="75" y="72"/>
                  <a:pt x="101" y="54"/>
                  <a:pt x="131" y="41"/>
                </a:cubicBezTo>
                <a:cubicBezTo>
                  <a:pt x="203" y="20"/>
                  <a:pt x="203" y="20"/>
                  <a:pt x="203" y="20"/>
                </a:cubicBezTo>
                <a:cubicBezTo>
                  <a:pt x="337" y="0"/>
                  <a:pt x="468" y="82"/>
                  <a:pt x="507" y="215"/>
                </a:cubicBezTo>
                <a:cubicBezTo>
                  <a:pt x="550" y="361"/>
                  <a:pt x="466" y="514"/>
                  <a:pt x="320" y="557"/>
                </a:cubicBezTo>
                <a:close/>
              </a:path>
            </a:pathLst>
          </a:custGeom>
          <a:solidFill>
            <a:schemeClr val="accent6">
              <a:lumMod val="75000"/>
              <a:alpha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0" name="Freeform 246">
            <a:extLst>
              <a:ext uri="{FF2B5EF4-FFF2-40B4-BE49-F238E27FC236}">
                <a16:creationId xmlns:a16="http://schemas.microsoft.com/office/drawing/2014/main" id="{5985856B-8008-4F2B-A62C-7420B0A242AC}"/>
              </a:ext>
            </a:extLst>
          </p:cNvPr>
          <p:cNvSpPr>
            <a:spLocks/>
          </p:cNvSpPr>
          <p:nvPr userDrawn="1"/>
        </p:nvSpPr>
        <p:spPr bwMode="auto">
          <a:xfrm>
            <a:off x="9858376" y="4406900"/>
            <a:ext cx="423863" cy="423863"/>
          </a:xfrm>
          <a:custGeom>
            <a:avLst/>
            <a:gdLst>
              <a:gd name="T0" fmla="*/ 102 w 267"/>
              <a:gd name="T1" fmla="*/ 267 h 267"/>
              <a:gd name="T2" fmla="*/ 251 w 267"/>
              <a:gd name="T3" fmla="*/ 119 h 267"/>
              <a:gd name="T4" fmla="*/ 251 w 267"/>
              <a:gd name="T5" fmla="*/ 98 h 267"/>
              <a:gd name="T6" fmla="*/ 230 w 267"/>
              <a:gd name="T7" fmla="*/ 98 h 267"/>
              <a:gd name="T8" fmla="*/ 208 w 267"/>
              <a:gd name="T9" fmla="*/ 120 h 267"/>
              <a:gd name="T10" fmla="*/ 188 w 267"/>
              <a:gd name="T11" fmla="*/ 120 h 267"/>
              <a:gd name="T12" fmla="*/ 185 w 267"/>
              <a:gd name="T13" fmla="*/ 103 h 267"/>
              <a:gd name="T14" fmla="*/ 262 w 267"/>
              <a:gd name="T15" fmla="*/ 26 h 267"/>
              <a:gd name="T16" fmla="*/ 262 w 267"/>
              <a:gd name="T17" fmla="*/ 6 h 267"/>
              <a:gd name="T18" fmla="*/ 241 w 267"/>
              <a:gd name="T19" fmla="*/ 6 h 267"/>
              <a:gd name="T20" fmla="*/ 178 w 267"/>
              <a:gd name="T21" fmla="*/ 68 h 267"/>
              <a:gd name="T22" fmla="*/ 158 w 267"/>
              <a:gd name="T23" fmla="*/ 68 h 267"/>
              <a:gd name="T24" fmla="*/ 158 w 267"/>
              <a:gd name="T25" fmla="*/ 47 h 267"/>
              <a:gd name="T26" fmla="*/ 169 w 267"/>
              <a:gd name="T27" fmla="*/ 37 h 267"/>
              <a:gd name="T28" fmla="*/ 169 w 267"/>
              <a:gd name="T29" fmla="*/ 16 h 267"/>
              <a:gd name="T30" fmla="*/ 148 w 267"/>
              <a:gd name="T31" fmla="*/ 16 h 267"/>
              <a:gd name="T32" fmla="*/ 0 w 267"/>
              <a:gd name="T33" fmla="*/ 164 h 267"/>
              <a:gd name="T34" fmla="*/ 102 w 267"/>
              <a:gd name="T35"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267">
                <a:moveTo>
                  <a:pt x="102" y="267"/>
                </a:moveTo>
                <a:cubicBezTo>
                  <a:pt x="251" y="119"/>
                  <a:pt x="251" y="119"/>
                  <a:pt x="251" y="119"/>
                </a:cubicBezTo>
                <a:cubicBezTo>
                  <a:pt x="257" y="113"/>
                  <a:pt x="257" y="104"/>
                  <a:pt x="251" y="98"/>
                </a:cubicBezTo>
                <a:cubicBezTo>
                  <a:pt x="245" y="92"/>
                  <a:pt x="236" y="92"/>
                  <a:pt x="230" y="98"/>
                </a:cubicBezTo>
                <a:cubicBezTo>
                  <a:pt x="208" y="120"/>
                  <a:pt x="208" y="120"/>
                  <a:pt x="208" y="120"/>
                </a:cubicBezTo>
                <a:cubicBezTo>
                  <a:pt x="202" y="126"/>
                  <a:pt x="193" y="126"/>
                  <a:pt x="188" y="120"/>
                </a:cubicBezTo>
                <a:cubicBezTo>
                  <a:pt x="183" y="115"/>
                  <a:pt x="182" y="108"/>
                  <a:pt x="185" y="103"/>
                </a:cubicBezTo>
                <a:cubicBezTo>
                  <a:pt x="262" y="26"/>
                  <a:pt x="262" y="26"/>
                  <a:pt x="262" y="26"/>
                </a:cubicBezTo>
                <a:cubicBezTo>
                  <a:pt x="267" y="21"/>
                  <a:pt x="267" y="11"/>
                  <a:pt x="262" y="6"/>
                </a:cubicBezTo>
                <a:cubicBezTo>
                  <a:pt x="256" y="0"/>
                  <a:pt x="247" y="0"/>
                  <a:pt x="241" y="6"/>
                </a:cubicBezTo>
                <a:cubicBezTo>
                  <a:pt x="178" y="68"/>
                  <a:pt x="178" y="68"/>
                  <a:pt x="178" y="68"/>
                </a:cubicBezTo>
                <a:cubicBezTo>
                  <a:pt x="172" y="74"/>
                  <a:pt x="164" y="73"/>
                  <a:pt x="158" y="68"/>
                </a:cubicBezTo>
                <a:cubicBezTo>
                  <a:pt x="152" y="62"/>
                  <a:pt x="152" y="53"/>
                  <a:pt x="158" y="47"/>
                </a:cubicBezTo>
                <a:cubicBezTo>
                  <a:pt x="169" y="37"/>
                  <a:pt x="169" y="37"/>
                  <a:pt x="169" y="37"/>
                </a:cubicBezTo>
                <a:cubicBezTo>
                  <a:pt x="174" y="31"/>
                  <a:pt x="174" y="22"/>
                  <a:pt x="169" y="16"/>
                </a:cubicBezTo>
                <a:cubicBezTo>
                  <a:pt x="163" y="10"/>
                  <a:pt x="154" y="10"/>
                  <a:pt x="148" y="16"/>
                </a:cubicBezTo>
                <a:cubicBezTo>
                  <a:pt x="0" y="164"/>
                  <a:pt x="0" y="164"/>
                  <a:pt x="0" y="164"/>
                </a:cubicBezTo>
                <a:lnTo>
                  <a:pt x="102" y="267"/>
                </a:lnTo>
                <a:close/>
              </a:path>
            </a:pathLst>
          </a:custGeom>
          <a:solidFill>
            <a:srgbClr val="96B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247">
            <a:extLst>
              <a:ext uri="{FF2B5EF4-FFF2-40B4-BE49-F238E27FC236}">
                <a16:creationId xmlns:a16="http://schemas.microsoft.com/office/drawing/2014/main" id="{26DD16CE-27DA-495C-A3A2-BF002DC04C55}"/>
              </a:ext>
            </a:extLst>
          </p:cNvPr>
          <p:cNvSpPr>
            <a:spLocks/>
          </p:cNvSpPr>
          <p:nvPr userDrawn="1"/>
        </p:nvSpPr>
        <p:spPr bwMode="auto">
          <a:xfrm>
            <a:off x="9850438" y="4457700"/>
            <a:ext cx="381000" cy="381000"/>
          </a:xfrm>
          <a:custGeom>
            <a:avLst/>
            <a:gdLst>
              <a:gd name="T0" fmla="*/ 214 w 240"/>
              <a:gd name="T1" fmla="*/ 6 h 240"/>
              <a:gd name="T2" fmla="*/ 151 w 240"/>
              <a:gd name="T3" fmla="*/ 68 h 240"/>
              <a:gd name="T4" fmla="*/ 131 w 240"/>
              <a:gd name="T5" fmla="*/ 68 h 240"/>
              <a:gd name="T6" fmla="*/ 131 w 240"/>
              <a:gd name="T7" fmla="*/ 47 h 240"/>
              <a:gd name="T8" fmla="*/ 142 w 240"/>
              <a:gd name="T9" fmla="*/ 37 h 240"/>
              <a:gd name="T10" fmla="*/ 142 w 240"/>
              <a:gd name="T11" fmla="*/ 16 h 240"/>
              <a:gd name="T12" fmla="*/ 121 w 240"/>
              <a:gd name="T13" fmla="*/ 16 h 240"/>
              <a:gd name="T14" fmla="*/ 0 w 240"/>
              <a:gd name="T15" fmla="*/ 137 h 240"/>
              <a:gd name="T16" fmla="*/ 103 w 240"/>
              <a:gd name="T17" fmla="*/ 240 h 240"/>
              <a:gd name="T18" fmla="*/ 224 w 240"/>
              <a:gd name="T19" fmla="*/ 119 h 240"/>
              <a:gd name="T20" fmla="*/ 224 w 240"/>
              <a:gd name="T21" fmla="*/ 98 h 240"/>
              <a:gd name="T22" fmla="*/ 203 w 240"/>
              <a:gd name="T23" fmla="*/ 98 h 240"/>
              <a:gd name="T24" fmla="*/ 181 w 240"/>
              <a:gd name="T25" fmla="*/ 121 h 240"/>
              <a:gd name="T26" fmla="*/ 161 w 240"/>
              <a:gd name="T27" fmla="*/ 120 h 240"/>
              <a:gd name="T28" fmla="*/ 158 w 240"/>
              <a:gd name="T29" fmla="*/ 103 h 240"/>
              <a:gd name="T30" fmla="*/ 235 w 240"/>
              <a:gd name="T31" fmla="*/ 26 h 240"/>
              <a:gd name="T32" fmla="*/ 235 w 240"/>
              <a:gd name="T33" fmla="*/ 6 h 240"/>
              <a:gd name="T34" fmla="*/ 214 w 240"/>
              <a:gd name="T35" fmla="*/ 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0" h="240">
                <a:moveTo>
                  <a:pt x="214" y="6"/>
                </a:moveTo>
                <a:cubicBezTo>
                  <a:pt x="151" y="68"/>
                  <a:pt x="151" y="68"/>
                  <a:pt x="151" y="68"/>
                </a:cubicBezTo>
                <a:cubicBezTo>
                  <a:pt x="145" y="74"/>
                  <a:pt x="137" y="73"/>
                  <a:pt x="131" y="68"/>
                </a:cubicBezTo>
                <a:cubicBezTo>
                  <a:pt x="125" y="62"/>
                  <a:pt x="125" y="53"/>
                  <a:pt x="131" y="47"/>
                </a:cubicBezTo>
                <a:cubicBezTo>
                  <a:pt x="142" y="37"/>
                  <a:pt x="142" y="37"/>
                  <a:pt x="142" y="37"/>
                </a:cubicBezTo>
                <a:cubicBezTo>
                  <a:pt x="147" y="31"/>
                  <a:pt x="147" y="22"/>
                  <a:pt x="142" y="16"/>
                </a:cubicBezTo>
                <a:cubicBezTo>
                  <a:pt x="136" y="10"/>
                  <a:pt x="127" y="10"/>
                  <a:pt x="121" y="16"/>
                </a:cubicBezTo>
                <a:cubicBezTo>
                  <a:pt x="0" y="137"/>
                  <a:pt x="0" y="137"/>
                  <a:pt x="0" y="137"/>
                </a:cubicBezTo>
                <a:cubicBezTo>
                  <a:pt x="103" y="240"/>
                  <a:pt x="103" y="240"/>
                  <a:pt x="103" y="240"/>
                </a:cubicBezTo>
                <a:cubicBezTo>
                  <a:pt x="224" y="119"/>
                  <a:pt x="224" y="119"/>
                  <a:pt x="224" y="119"/>
                </a:cubicBezTo>
                <a:cubicBezTo>
                  <a:pt x="230" y="113"/>
                  <a:pt x="230" y="104"/>
                  <a:pt x="224" y="98"/>
                </a:cubicBezTo>
                <a:cubicBezTo>
                  <a:pt x="218" y="93"/>
                  <a:pt x="209" y="93"/>
                  <a:pt x="203" y="98"/>
                </a:cubicBezTo>
                <a:cubicBezTo>
                  <a:pt x="181" y="121"/>
                  <a:pt x="181" y="121"/>
                  <a:pt x="181" y="121"/>
                </a:cubicBezTo>
                <a:cubicBezTo>
                  <a:pt x="175" y="126"/>
                  <a:pt x="166" y="126"/>
                  <a:pt x="161" y="120"/>
                </a:cubicBezTo>
                <a:cubicBezTo>
                  <a:pt x="156" y="115"/>
                  <a:pt x="155" y="108"/>
                  <a:pt x="158" y="103"/>
                </a:cubicBezTo>
                <a:cubicBezTo>
                  <a:pt x="235" y="26"/>
                  <a:pt x="235" y="26"/>
                  <a:pt x="235" y="26"/>
                </a:cubicBezTo>
                <a:cubicBezTo>
                  <a:pt x="240" y="21"/>
                  <a:pt x="240" y="11"/>
                  <a:pt x="235" y="6"/>
                </a:cubicBezTo>
                <a:cubicBezTo>
                  <a:pt x="229" y="0"/>
                  <a:pt x="220" y="0"/>
                  <a:pt x="214" y="6"/>
                </a:cubicBezTo>
                <a:close/>
              </a:path>
            </a:pathLst>
          </a:custGeom>
          <a:solidFill>
            <a:srgbClr val="557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248">
            <a:extLst>
              <a:ext uri="{FF2B5EF4-FFF2-40B4-BE49-F238E27FC236}">
                <a16:creationId xmlns:a16="http://schemas.microsoft.com/office/drawing/2014/main" id="{173588BA-CC62-4C6C-8F3C-9E6F7B2FDDCB}"/>
              </a:ext>
            </a:extLst>
          </p:cNvPr>
          <p:cNvSpPr>
            <a:spLocks/>
          </p:cNvSpPr>
          <p:nvPr userDrawn="1"/>
        </p:nvSpPr>
        <p:spPr bwMode="auto">
          <a:xfrm>
            <a:off x="9802813" y="4630737"/>
            <a:ext cx="255588" cy="255588"/>
          </a:xfrm>
          <a:custGeom>
            <a:avLst/>
            <a:gdLst>
              <a:gd name="T0" fmla="*/ 132 w 161"/>
              <a:gd name="T1" fmla="*/ 133 h 162"/>
              <a:gd name="T2" fmla="*/ 29 w 161"/>
              <a:gd name="T3" fmla="*/ 133 h 162"/>
              <a:gd name="T4" fmla="*/ 29 w 161"/>
              <a:gd name="T5" fmla="*/ 29 h 162"/>
              <a:gd name="T6" fmla="*/ 133 w 161"/>
              <a:gd name="T7" fmla="*/ 29 h 162"/>
              <a:gd name="T8" fmla="*/ 132 w 161"/>
              <a:gd name="T9" fmla="*/ 133 h 162"/>
            </a:gdLst>
            <a:ahLst/>
            <a:cxnLst>
              <a:cxn ang="0">
                <a:pos x="T0" y="T1"/>
              </a:cxn>
              <a:cxn ang="0">
                <a:pos x="T2" y="T3"/>
              </a:cxn>
              <a:cxn ang="0">
                <a:pos x="T4" y="T5"/>
              </a:cxn>
              <a:cxn ang="0">
                <a:pos x="T6" y="T7"/>
              </a:cxn>
              <a:cxn ang="0">
                <a:pos x="T8" y="T9"/>
              </a:cxn>
            </a:cxnLst>
            <a:rect l="0" t="0" r="r" b="b"/>
            <a:pathLst>
              <a:path w="161" h="162">
                <a:moveTo>
                  <a:pt x="132" y="133"/>
                </a:moveTo>
                <a:cubicBezTo>
                  <a:pt x="104" y="162"/>
                  <a:pt x="57" y="161"/>
                  <a:pt x="29" y="133"/>
                </a:cubicBezTo>
                <a:cubicBezTo>
                  <a:pt x="0" y="104"/>
                  <a:pt x="0" y="57"/>
                  <a:pt x="29" y="29"/>
                </a:cubicBezTo>
                <a:cubicBezTo>
                  <a:pt x="58" y="0"/>
                  <a:pt x="105" y="1"/>
                  <a:pt x="133" y="29"/>
                </a:cubicBezTo>
                <a:cubicBezTo>
                  <a:pt x="161" y="58"/>
                  <a:pt x="161" y="105"/>
                  <a:pt x="132" y="133"/>
                </a:cubicBezTo>
                <a:close/>
              </a:path>
            </a:pathLst>
          </a:custGeom>
          <a:solidFill>
            <a:srgbClr val="446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249">
            <a:extLst>
              <a:ext uri="{FF2B5EF4-FFF2-40B4-BE49-F238E27FC236}">
                <a16:creationId xmlns:a16="http://schemas.microsoft.com/office/drawing/2014/main" id="{66678C8A-857A-40E8-8657-A9C589DE0587}"/>
              </a:ext>
            </a:extLst>
          </p:cNvPr>
          <p:cNvSpPr>
            <a:spLocks/>
          </p:cNvSpPr>
          <p:nvPr userDrawn="1"/>
        </p:nvSpPr>
        <p:spPr bwMode="auto">
          <a:xfrm>
            <a:off x="9831388" y="4659312"/>
            <a:ext cx="198438" cy="200025"/>
          </a:xfrm>
          <a:custGeom>
            <a:avLst/>
            <a:gdLst>
              <a:gd name="T0" fmla="*/ 103 w 125"/>
              <a:gd name="T1" fmla="*/ 103 h 126"/>
              <a:gd name="T2" fmla="*/ 22 w 125"/>
              <a:gd name="T3" fmla="*/ 103 h 126"/>
              <a:gd name="T4" fmla="*/ 23 w 125"/>
              <a:gd name="T5" fmla="*/ 22 h 126"/>
              <a:gd name="T6" fmla="*/ 103 w 125"/>
              <a:gd name="T7" fmla="*/ 23 h 126"/>
              <a:gd name="T8" fmla="*/ 103 w 125"/>
              <a:gd name="T9" fmla="*/ 103 h 126"/>
            </a:gdLst>
            <a:ahLst/>
            <a:cxnLst>
              <a:cxn ang="0">
                <a:pos x="T0" y="T1"/>
              </a:cxn>
              <a:cxn ang="0">
                <a:pos x="T2" y="T3"/>
              </a:cxn>
              <a:cxn ang="0">
                <a:pos x="T4" y="T5"/>
              </a:cxn>
              <a:cxn ang="0">
                <a:pos x="T6" y="T7"/>
              </a:cxn>
              <a:cxn ang="0">
                <a:pos x="T8" y="T9"/>
              </a:cxn>
            </a:cxnLst>
            <a:rect l="0" t="0" r="r" b="b"/>
            <a:pathLst>
              <a:path w="125" h="126">
                <a:moveTo>
                  <a:pt x="103" y="103"/>
                </a:moveTo>
                <a:cubicBezTo>
                  <a:pt x="80" y="126"/>
                  <a:pt x="44" y="125"/>
                  <a:pt x="22" y="103"/>
                </a:cubicBezTo>
                <a:cubicBezTo>
                  <a:pt x="0" y="81"/>
                  <a:pt x="1" y="45"/>
                  <a:pt x="23" y="22"/>
                </a:cubicBezTo>
                <a:cubicBezTo>
                  <a:pt x="45" y="0"/>
                  <a:pt x="81" y="1"/>
                  <a:pt x="103" y="23"/>
                </a:cubicBezTo>
                <a:cubicBezTo>
                  <a:pt x="125" y="45"/>
                  <a:pt x="125" y="81"/>
                  <a:pt x="103" y="103"/>
                </a:cubicBezTo>
                <a:close/>
              </a:path>
            </a:pathLst>
          </a:custGeom>
          <a:solidFill>
            <a:srgbClr val="557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250">
            <a:extLst>
              <a:ext uri="{FF2B5EF4-FFF2-40B4-BE49-F238E27FC236}">
                <a16:creationId xmlns:a16="http://schemas.microsoft.com/office/drawing/2014/main" id="{AC117271-3908-4180-918E-680273ACC4E9}"/>
              </a:ext>
            </a:extLst>
          </p:cNvPr>
          <p:cNvSpPr>
            <a:spLocks/>
          </p:cNvSpPr>
          <p:nvPr userDrawn="1"/>
        </p:nvSpPr>
        <p:spPr bwMode="auto">
          <a:xfrm>
            <a:off x="9859963" y="4689475"/>
            <a:ext cx="141288" cy="139700"/>
          </a:xfrm>
          <a:custGeom>
            <a:avLst/>
            <a:gdLst>
              <a:gd name="T0" fmla="*/ 73 w 89"/>
              <a:gd name="T1" fmla="*/ 73 h 88"/>
              <a:gd name="T2" fmla="*/ 16 w 89"/>
              <a:gd name="T3" fmla="*/ 72 h 88"/>
              <a:gd name="T4" fmla="*/ 16 w 89"/>
              <a:gd name="T5" fmla="*/ 15 h 88"/>
              <a:gd name="T6" fmla="*/ 74 w 89"/>
              <a:gd name="T7" fmla="*/ 16 h 88"/>
              <a:gd name="T8" fmla="*/ 73 w 89"/>
              <a:gd name="T9" fmla="*/ 73 h 88"/>
            </a:gdLst>
            <a:ahLst/>
            <a:cxnLst>
              <a:cxn ang="0">
                <a:pos x="T0" y="T1"/>
              </a:cxn>
              <a:cxn ang="0">
                <a:pos x="T2" y="T3"/>
              </a:cxn>
              <a:cxn ang="0">
                <a:pos x="T4" y="T5"/>
              </a:cxn>
              <a:cxn ang="0">
                <a:pos x="T6" y="T7"/>
              </a:cxn>
              <a:cxn ang="0">
                <a:pos x="T8" y="T9"/>
              </a:cxn>
            </a:cxnLst>
            <a:rect l="0" t="0" r="r" b="b"/>
            <a:pathLst>
              <a:path w="89" h="88">
                <a:moveTo>
                  <a:pt x="73" y="73"/>
                </a:moveTo>
                <a:cubicBezTo>
                  <a:pt x="57" y="88"/>
                  <a:pt x="32" y="88"/>
                  <a:pt x="16" y="72"/>
                </a:cubicBezTo>
                <a:cubicBezTo>
                  <a:pt x="0" y="57"/>
                  <a:pt x="1" y="31"/>
                  <a:pt x="16" y="15"/>
                </a:cubicBezTo>
                <a:cubicBezTo>
                  <a:pt x="32" y="0"/>
                  <a:pt x="58" y="0"/>
                  <a:pt x="74" y="16"/>
                </a:cubicBezTo>
                <a:cubicBezTo>
                  <a:pt x="89" y="31"/>
                  <a:pt x="89" y="57"/>
                  <a:pt x="73" y="73"/>
                </a:cubicBezTo>
                <a:close/>
              </a:path>
            </a:pathLst>
          </a:custGeom>
          <a:solidFill>
            <a:srgbClr val="597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251">
            <a:extLst>
              <a:ext uri="{FF2B5EF4-FFF2-40B4-BE49-F238E27FC236}">
                <a16:creationId xmlns:a16="http://schemas.microsoft.com/office/drawing/2014/main" id="{93F41D86-AE76-42D8-9AAE-6BC797224E63}"/>
              </a:ext>
            </a:extLst>
          </p:cNvPr>
          <p:cNvSpPr>
            <a:spLocks/>
          </p:cNvSpPr>
          <p:nvPr userDrawn="1"/>
        </p:nvSpPr>
        <p:spPr bwMode="auto">
          <a:xfrm>
            <a:off x="9888538" y="4718050"/>
            <a:ext cx="84138" cy="82550"/>
          </a:xfrm>
          <a:custGeom>
            <a:avLst/>
            <a:gdLst>
              <a:gd name="T0" fmla="*/ 44 w 53"/>
              <a:gd name="T1" fmla="*/ 43 h 52"/>
              <a:gd name="T2" fmla="*/ 10 w 53"/>
              <a:gd name="T3" fmla="*/ 43 h 52"/>
              <a:gd name="T4" fmla="*/ 10 w 53"/>
              <a:gd name="T5" fmla="*/ 9 h 52"/>
              <a:gd name="T6" fmla="*/ 44 w 53"/>
              <a:gd name="T7" fmla="*/ 9 h 52"/>
              <a:gd name="T8" fmla="*/ 44 w 53"/>
              <a:gd name="T9" fmla="*/ 43 h 52"/>
            </a:gdLst>
            <a:ahLst/>
            <a:cxnLst>
              <a:cxn ang="0">
                <a:pos x="T0" y="T1"/>
              </a:cxn>
              <a:cxn ang="0">
                <a:pos x="T2" y="T3"/>
              </a:cxn>
              <a:cxn ang="0">
                <a:pos x="T4" y="T5"/>
              </a:cxn>
              <a:cxn ang="0">
                <a:pos x="T6" y="T7"/>
              </a:cxn>
              <a:cxn ang="0">
                <a:pos x="T8" y="T9"/>
              </a:cxn>
            </a:cxnLst>
            <a:rect l="0" t="0" r="r" b="b"/>
            <a:pathLst>
              <a:path w="53" h="52">
                <a:moveTo>
                  <a:pt x="44" y="43"/>
                </a:moveTo>
                <a:cubicBezTo>
                  <a:pt x="34" y="52"/>
                  <a:pt x="19" y="52"/>
                  <a:pt x="10" y="43"/>
                </a:cubicBezTo>
                <a:cubicBezTo>
                  <a:pt x="0" y="33"/>
                  <a:pt x="1" y="18"/>
                  <a:pt x="10" y="9"/>
                </a:cubicBezTo>
                <a:cubicBezTo>
                  <a:pt x="19" y="0"/>
                  <a:pt x="35" y="0"/>
                  <a:pt x="44" y="9"/>
                </a:cubicBezTo>
                <a:cubicBezTo>
                  <a:pt x="53" y="19"/>
                  <a:pt x="53" y="34"/>
                  <a:pt x="44" y="43"/>
                </a:cubicBezTo>
                <a:close/>
              </a:path>
            </a:pathLst>
          </a:custGeom>
          <a:solidFill>
            <a:srgbClr val="96B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192">
            <a:extLst>
              <a:ext uri="{FF2B5EF4-FFF2-40B4-BE49-F238E27FC236}">
                <a16:creationId xmlns:a16="http://schemas.microsoft.com/office/drawing/2014/main" id="{A3178EE1-4D5B-4BDE-9C0E-DBBB89FA36E9}"/>
              </a:ext>
            </a:extLst>
          </p:cNvPr>
          <p:cNvSpPr>
            <a:spLocks/>
          </p:cNvSpPr>
          <p:nvPr userDrawn="1"/>
        </p:nvSpPr>
        <p:spPr bwMode="auto">
          <a:xfrm>
            <a:off x="2223439" y="2466390"/>
            <a:ext cx="708025" cy="196850"/>
          </a:xfrm>
          <a:custGeom>
            <a:avLst/>
            <a:gdLst>
              <a:gd name="T0" fmla="*/ 408 w 446"/>
              <a:gd name="T1" fmla="*/ 111 h 125"/>
              <a:gd name="T2" fmla="*/ 400 w 446"/>
              <a:gd name="T3" fmla="*/ 112 h 125"/>
              <a:gd name="T4" fmla="*/ 347 w 446"/>
              <a:gd name="T5" fmla="*/ 80 h 125"/>
              <a:gd name="T6" fmla="*/ 346 w 446"/>
              <a:gd name="T7" fmla="*/ 80 h 125"/>
              <a:gd name="T8" fmla="*/ 346 w 446"/>
              <a:gd name="T9" fmla="*/ 73 h 125"/>
              <a:gd name="T10" fmla="*/ 308 w 446"/>
              <a:gd name="T11" fmla="*/ 34 h 125"/>
              <a:gd name="T12" fmla="*/ 291 w 446"/>
              <a:gd name="T13" fmla="*/ 38 h 125"/>
              <a:gd name="T14" fmla="*/ 235 w 446"/>
              <a:gd name="T15" fmla="*/ 0 h 125"/>
              <a:gd name="T16" fmla="*/ 179 w 446"/>
              <a:gd name="T17" fmla="*/ 43 h 125"/>
              <a:gd name="T18" fmla="*/ 162 w 446"/>
              <a:gd name="T19" fmla="*/ 38 h 125"/>
              <a:gd name="T20" fmla="*/ 131 w 446"/>
              <a:gd name="T21" fmla="*/ 67 h 125"/>
              <a:gd name="T22" fmla="*/ 127 w 446"/>
              <a:gd name="T23" fmla="*/ 67 h 125"/>
              <a:gd name="T24" fmla="*/ 78 w 446"/>
              <a:gd name="T25" fmla="*/ 93 h 125"/>
              <a:gd name="T26" fmla="*/ 68 w 446"/>
              <a:gd name="T27" fmla="*/ 92 h 125"/>
              <a:gd name="T28" fmla="*/ 52 w 446"/>
              <a:gd name="T29" fmla="*/ 95 h 125"/>
              <a:gd name="T30" fmla="*/ 39 w 446"/>
              <a:gd name="T31" fmla="*/ 93 h 125"/>
              <a:gd name="T32" fmla="*/ 0 w 446"/>
              <a:gd name="T33" fmla="*/ 125 h 125"/>
              <a:gd name="T34" fmla="*/ 446 w 446"/>
              <a:gd name="T35" fmla="*/ 125 h 125"/>
              <a:gd name="T36" fmla="*/ 408 w 446"/>
              <a:gd name="T37" fmla="*/ 11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6" h="125">
                <a:moveTo>
                  <a:pt x="408" y="111"/>
                </a:moveTo>
                <a:cubicBezTo>
                  <a:pt x="405" y="111"/>
                  <a:pt x="402" y="112"/>
                  <a:pt x="400" y="112"/>
                </a:cubicBezTo>
                <a:cubicBezTo>
                  <a:pt x="390" y="93"/>
                  <a:pt x="370" y="80"/>
                  <a:pt x="347" y="80"/>
                </a:cubicBezTo>
                <a:cubicBezTo>
                  <a:pt x="347" y="80"/>
                  <a:pt x="346" y="80"/>
                  <a:pt x="346" y="80"/>
                </a:cubicBezTo>
                <a:cubicBezTo>
                  <a:pt x="346" y="78"/>
                  <a:pt x="346" y="76"/>
                  <a:pt x="346" y="73"/>
                </a:cubicBezTo>
                <a:cubicBezTo>
                  <a:pt x="346" y="52"/>
                  <a:pt x="329" y="34"/>
                  <a:pt x="308" y="34"/>
                </a:cubicBezTo>
                <a:cubicBezTo>
                  <a:pt x="302" y="34"/>
                  <a:pt x="296" y="36"/>
                  <a:pt x="291" y="38"/>
                </a:cubicBezTo>
                <a:cubicBezTo>
                  <a:pt x="282" y="16"/>
                  <a:pt x="261" y="0"/>
                  <a:pt x="235" y="0"/>
                </a:cubicBezTo>
                <a:cubicBezTo>
                  <a:pt x="208" y="0"/>
                  <a:pt x="186" y="18"/>
                  <a:pt x="179" y="43"/>
                </a:cubicBezTo>
                <a:cubicBezTo>
                  <a:pt x="174" y="40"/>
                  <a:pt x="168" y="38"/>
                  <a:pt x="162" y="38"/>
                </a:cubicBezTo>
                <a:cubicBezTo>
                  <a:pt x="146" y="38"/>
                  <a:pt x="132" y="51"/>
                  <a:pt x="131" y="67"/>
                </a:cubicBezTo>
                <a:cubicBezTo>
                  <a:pt x="130" y="67"/>
                  <a:pt x="129" y="67"/>
                  <a:pt x="127" y="67"/>
                </a:cubicBezTo>
                <a:cubicBezTo>
                  <a:pt x="107" y="67"/>
                  <a:pt x="89" y="77"/>
                  <a:pt x="78" y="93"/>
                </a:cubicBezTo>
                <a:cubicBezTo>
                  <a:pt x="75" y="92"/>
                  <a:pt x="71" y="92"/>
                  <a:pt x="68" y="92"/>
                </a:cubicBezTo>
                <a:cubicBezTo>
                  <a:pt x="62" y="92"/>
                  <a:pt x="57" y="93"/>
                  <a:pt x="52" y="95"/>
                </a:cubicBezTo>
                <a:cubicBezTo>
                  <a:pt x="48" y="94"/>
                  <a:pt x="44" y="93"/>
                  <a:pt x="39" y="93"/>
                </a:cubicBezTo>
                <a:cubicBezTo>
                  <a:pt x="20" y="93"/>
                  <a:pt x="3" y="107"/>
                  <a:pt x="0" y="125"/>
                </a:cubicBezTo>
                <a:cubicBezTo>
                  <a:pt x="446" y="125"/>
                  <a:pt x="446" y="125"/>
                  <a:pt x="446" y="125"/>
                </a:cubicBezTo>
                <a:cubicBezTo>
                  <a:pt x="436" y="117"/>
                  <a:pt x="422" y="111"/>
                  <a:pt x="408" y="111"/>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 name="组合 4">
            <a:extLst>
              <a:ext uri="{FF2B5EF4-FFF2-40B4-BE49-F238E27FC236}">
                <a16:creationId xmlns:a16="http://schemas.microsoft.com/office/drawing/2014/main" id="{D5B8B2E3-B086-4A48-AA84-E069A0BF6775}"/>
              </a:ext>
            </a:extLst>
          </p:cNvPr>
          <p:cNvGrpSpPr/>
          <p:nvPr userDrawn="1"/>
        </p:nvGrpSpPr>
        <p:grpSpPr>
          <a:xfrm>
            <a:off x="1449659" y="3062288"/>
            <a:ext cx="363538" cy="361951"/>
            <a:chOff x="1644892" y="3678238"/>
            <a:chExt cx="363538" cy="361951"/>
          </a:xfrm>
        </p:grpSpPr>
        <p:sp>
          <p:nvSpPr>
            <p:cNvPr id="156" name="Freeform 252">
              <a:extLst>
                <a:ext uri="{FF2B5EF4-FFF2-40B4-BE49-F238E27FC236}">
                  <a16:creationId xmlns:a16="http://schemas.microsoft.com/office/drawing/2014/main" id="{4FE1E1D2-87F1-4AAA-9B35-3A00E53C1EF4}"/>
                </a:ext>
              </a:extLst>
            </p:cNvPr>
            <p:cNvSpPr>
              <a:spLocks/>
            </p:cNvSpPr>
            <p:nvPr userDrawn="1"/>
          </p:nvSpPr>
          <p:spPr bwMode="auto">
            <a:xfrm>
              <a:off x="1686167" y="3678238"/>
              <a:ext cx="322263" cy="320675"/>
            </a:xfrm>
            <a:custGeom>
              <a:avLst/>
              <a:gdLst>
                <a:gd name="T0" fmla="*/ 78 w 203"/>
                <a:gd name="T1" fmla="*/ 202 h 202"/>
                <a:gd name="T2" fmla="*/ 191 w 203"/>
                <a:gd name="T3" fmla="*/ 90 h 202"/>
                <a:gd name="T4" fmla="*/ 191 w 203"/>
                <a:gd name="T5" fmla="*/ 74 h 202"/>
                <a:gd name="T6" fmla="*/ 175 w 203"/>
                <a:gd name="T7" fmla="*/ 74 h 202"/>
                <a:gd name="T8" fmla="*/ 158 w 203"/>
                <a:gd name="T9" fmla="*/ 91 h 202"/>
                <a:gd name="T10" fmla="*/ 143 w 203"/>
                <a:gd name="T11" fmla="*/ 91 h 202"/>
                <a:gd name="T12" fmla="*/ 141 w 203"/>
                <a:gd name="T13" fmla="*/ 77 h 202"/>
                <a:gd name="T14" fmla="*/ 199 w 203"/>
                <a:gd name="T15" fmla="*/ 20 h 202"/>
                <a:gd name="T16" fmla="*/ 199 w 203"/>
                <a:gd name="T17" fmla="*/ 4 h 202"/>
                <a:gd name="T18" fmla="*/ 183 w 203"/>
                <a:gd name="T19" fmla="*/ 4 h 202"/>
                <a:gd name="T20" fmla="*/ 135 w 203"/>
                <a:gd name="T21" fmla="*/ 51 h 202"/>
                <a:gd name="T22" fmla="*/ 120 w 203"/>
                <a:gd name="T23" fmla="*/ 51 h 202"/>
                <a:gd name="T24" fmla="*/ 120 w 203"/>
                <a:gd name="T25" fmla="*/ 36 h 202"/>
                <a:gd name="T26" fmla="*/ 128 w 203"/>
                <a:gd name="T27" fmla="*/ 27 h 202"/>
                <a:gd name="T28" fmla="*/ 128 w 203"/>
                <a:gd name="T29" fmla="*/ 12 h 202"/>
                <a:gd name="T30" fmla="*/ 113 w 203"/>
                <a:gd name="T31" fmla="*/ 12 h 202"/>
                <a:gd name="T32" fmla="*/ 0 w 203"/>
                <a:gd name="T33" fmla="*/ 124 h 202"/>
                <a:gd name="T34" fmla="*/ 78 w 203"/>
                <a:gd name="T35"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2">
                  <a:moveTo>
                    <a:pt x="78" y="202"/>
                  </a:moveTo>
                  <a:cubicBezTo>
                    <a:pt x="191" y="90"/>
                    <a:pt x="191" y="90"/>
                    <a:pt x="191" y="90"/>
                  </a:cubicBezTo>
                  <a:cubicBezTo>
                    <a:pt x="195" y="85"/>
                    <a:pt x="195" y="78"/>
                    <a:pt x="191" y="74"/>
                  </a:cubicBezTo>
                  <a:cubicBezTo>
                    <a:pt x="186" y="70"/>
                    <a:pt x="179" y="70"/>
                    <a:pt x="175" y="74"/>
                  </a:cubicBezTo>
                  <a:cubicBezTo>
                    <a:pt x="158" y="91"/>
                    <a:pt x="158" y="91"/>
                    <a:pt x="158" y="91"/>
                  </a:cubicBezTo>
                  <a:cubicBezTo>
                    <a:pt x="154" y="95"/>
                    <a:pt x="147" y="95"/>
                    <a:pt x="143" y="91"/>
                  </a:cubicBezTo>
                  <a:cubicBezTo>
                    <a:pt x="139" y="87"/>
                    <a:pt x="138" y="82"/>
                    <a:pt x="141" y="77"/>
                  </a:cubicBezTo>
                  <a:cubicBezTo>
                    <a:pt x="199" y="20"/>
                    <a:pt x="199" y="20"/>
                    <a:pt x="199" y="20"/>
                  </a:cubicBezTo>
                  <a:cubicBezTo>
                    <a:pt x="203" y="15"/>
                    <a:pt x="203" y="8"/>
                    <a:pt x="199" y="4"/>
                  </a:cubicBezTo>
                  <a:cubicBezTo>
                    <a:pt x="194" y="0"/>
                    <a:pt x="187" y="0"/>
                    <a:pt x="183" y="4"/>
                  </a:cubicBezTo>
                  <a:cubicBezTo>
                    <a:pt x="135" y="51"/>
                    <a:pt x="135" y="51"/>
                    <a:pt x="135" y="51"/>
                  </a:cubicBezTo>
                  <a:cubicBezTo>
                    <a:pt x="131" y="55"/>
                    <a:pt x="124" y="55"/>
                    <a:pt x="120" y="51"/>
                  </a:cubicBezTo>
                  <a:cubicBezTo>
                    <a:pt x="116" y="47"/>
                    <a:pt x="116" y="40"/>
                    <a:pt x="120" y="36"/>
                  </a:cubicBezTo>
                  <a:cubicBezTo>
                    <a:pt x="128" y="27"/>
                    <a:pt x="128" y="27"/>
                    <a:pt x="128" y="27"/>
                  </a:cubicBezTo>
                  <a:cubicBezTo>
                    <a:pt x="133" y="23"/>
                    <a:pt x="133" y="16"/>
                    <a:pt x="128" y="12"/>
                  </a:cubicBezTo>
                  <a:cubicBezTo>
                    <a:pt x="124" y="7"/>
                    <a:pt x="117" y="7"/>
                    <a:pt x="113" y="12"/>
                  </a:cubicBezTo>
                  <a:cubicBezTo>
                    <a:pt x="0" y="124"/>
                    <a:pt x="0" y="124"/>
                    <a:pt x="0" y="124"/>
                  </a:cubicBezTo>
                  <a:lnTo>
                    <a:pt x="78" y="202"/>
                  </a:lnTo>
                  <a:close/>
                </a:path>
              </a:pathLst>
            </a:custGeom>
            <a:solidFill>
              <a:srgbClr val="96B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253">
              <a:extLst>
                <a:ext uri="{FF2B5EF4-FFF2-40B4-BE49-F238E27FC236}">
                  <a16:creationId xmlns:a16="http://schemas.microsoft.com/office/drawing/2014/main" id="{143B0E9B-E055-4A94-BEAE-1E1E94E0D8A7}"/>
                </a:ext>
              </a:extLst>
            </p:cNvPr>
            <p:cNvSpPr>
              <a:spLocks/>
            </p:cNvSpPr>
            <p:nvPr userDrawn="1"/>
          </p:nvSpPr>
          <p:spPr bwMode="auto">
            <a:xfrm>
              <a:off x="1681404" y="3716338"/>
              <a:ext cx="288925" cy="288925"/>
            </a:xfrm>
            <a:custGeom>
              <a:avLst/>
              <a:gdLst>
                <a:gd name="T0" fmla="*/ 162 w 182"/>
                <a:gd name="T1" fmla="*/ 4 h 182"/>
                <a:gd name="T2" fmla="*/ 114 w 182"/>
                <a:gd name="T3" fmla="*/ 52 h 182"/>
                <a:gd name="T4" fmla="*/ 99 w 182"/>
                <a:gd name="T5" fmla="*/ 51 h 182"/>
                <a:gd name="T6" fmla="*/ 99 w 182"/>
                <a:gd name="T7" fmla="*/ 36 h 182"/>
                <a:gd name="T8" fmla="*/ 107 w 182"/>
                <a:gd name="T9" fmla="*/ 28 h 182"/>
                <a:gd name="T10" fmla="*/ 107 w 182"/>
                <a:gd name="T11" fmla="*/ 12 h 182"/>
                <a:gd name="T12" fmla="*/ 91 w 182"/>
                <a:gd name="T13" fmla="*/ 12 h 182"/>
                <a:gd name="T14" fmla="*/ 0 w 182"/>
                <a:gd name="T15" fmla="*/ 104 h 182"/>
                <a:gd name="T16" fmla="*/ 78 w 182"/>
                <a:gd name="T17" fmla="*/ 182 h 182"/>
                <a:gd name="T18" fmla="*/ 169 w 182"/>
                <a:gd name="T19" fmla="*/ 90 h 182"/>
                <a:gd name="T20" fmla="*/ 169 w 182"/>
                <a:gd name="T21" fmla="*/ 74 h 182"/>
                <a:gd name="T22" fmla="*/ 154 w 182"/>
                <a:gd name="T23" fmla="*/ 74 h 182"/>
                <a:gd name="T24" fmla="*/ 137 w 182"/>
                <a:gd name="T25" fmla="*/ 91 h 182"/>
                <a:gd name="T26" fmla="*/ 121 w 182"/>
                <a:gd name="T27" fmla="*/ 91 h 182"/>
                <a:gd name="T28" fmla="*/ 120 w 182"/>
                <a:gd name="T29" fmla="*/ 78 h 182"/>
                <a:gd name="T30" fmla="*/ 177 w 182"/>
                <a:gd name="T31" fmla="*/ 20 h 182"/>
                <a:gd name="T32" fmla="*/ 177 w 182"/>
                <a:gd name="T33" fmla="*/ 4 h 182"/>
                <a:gd name="T34" fmla="*/ 162 w 182"/>
                <a:gd name="T35" fmla="*/ 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82">
                  <a:moveTo>
                    <a:pt x="162" y="4"/>
                  </a:moveTo>
                  <a:cubicBezTo>
                    <a:pt x="114" y="52"/>
                    <a:pt x="114" y="52"/>
                    <a:pt x="114" y="52"/>
                  </a:cubicBezTo>
                  <a:cubicBezTo>
                    <a:pt x="110" y="56"/>
                    <a:pt x="103" y="56"/>
                    <a:pt x="99" y="51"/>
                  </a:cubicBezTo>
                  <a:cubicBezTo>
                    <a:pt x="95" y="47"/>
                    <a:pt x="95" y="40"/>
                    <a:pt x="99" y="36"/>
                  </a:cubicBezTo>
                  <a:cubicBezTo>
                    <a:pt x="107" y="28"/>
                    <a:pt x="107" y="28"/>
                    <a:pt x="107" y="28"/>
                  </a:cubicBezTo>
                  <a:cubicBezTo>
                    <a:pt x="111" y="23"/>
                    <a:pt x="111" y="16"/>
                    <a:pt x="107" y="12"/>
                  </a:cubicBezTo>
                  <a:cubicBezTo>
                    <a:pt x="103" y="8"/>
                    <a:pt x="96" y="8"/>
                    <a:pt x="91" y="12"/>
                  </a:cubicBezTo>
                  <a:cubicBezTo>
                    <a:pt x="0" y="104"/>
                    <a:pt x="0" y="104"/>
                    <a:pt x="0" y="104"/>
                  </a:cubicBezTo>
                  <a:cubicBezTo>
                    <a:pt x="78" y="182"/>
                    <a:pt x="78" y="182"/>
                    <a:pt x="78" y="182"/>
                  </a:cubicBezTo>
                  <a:cubicBezTo>
                    <a:pt x="169" y="90"/>
                    <a:pt x="169" y="90"/>
                    <a:pt x="169" y="90"/>
                  </a:cubicBezTo>
                  <a:cubicBezTo>
                    <a:pt x="174" y="86"/>
                    <a:pt x="174" y="79"/>
                    <a:pt x="169" y="74"/>
                  </a:cubicBezTo>
                  <a:cubicBezTo>
                    <a:pt x="165" y="70"/>
                    <a:pt x="158" y="70"/>
                    <a:pt x="154" y="74"/>
                  </a:cubicBezTo>
                  <a:cubicBezTo>
                    <a:pt x="137" y="91"/>
                    <a:pt x="137" y="91"/>
                    <a:pt x="137" y="91"/>
                  </a:cubicBezTo>
                  <a:cubicBezTo>
                    <a:pt x="132" y="95"/>
                    <a:pt x="126" y="95"/>
                    <a:pt x="121" y="91"/>
                  </a:cubicBezTo>
                  <a:cubicBezTo>
                    <a:pt x="118" y="87"/>
                    <a:pt x="117" y="82"/>
                    <a:pt x="120" y="78"/>
                  </a:cubicBezTo>
                  <a:cubicBezTo>
                    <a:pt x="177" y="20"/>
                    <a:pt x="177" y="20"/>
                    <a:pt x="177" y="20"/>
                  </a:cubicBezTo>
                  <a:cubicBezTo>
                    <a:pt x="182" y="16"/>
                    <a:pt x="182" y="8"/>
                    <a:pt x="177" y="4"/>
                  </a:cubicBezTo>
                  <a:cubicBezTo>
                    <a:pt x="173" y="0"/>
                    <a:pt x="166" y="0"/>
                    <a:pt x="162" y="4"/>
                  </a:cubicBezTo>
                  <a:close/>
                </a:path>
              </a:pathLst>
            </a:custGeom>
            <a:solidFill>
              <a:srgbClr val="557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254">
              <a:extLst>
                <a:ext uri="{FF2B5EF4-FFF2-40B4-BE49-F238E27FC236}">
                  <a16:creationId xmlns:a16="http://schemas.microsoft.com/office/drawing/2014/main" id="{6C9AB3BF-015E-4884-AF02-1FFE5533E961}"/>
                </a:ext>
              </a:extLst>
            </p:cNvPr>
            <p:cNvSpPr>
              <a:spLocks/>
            </p:cNvSpPr>
            <p:nvPr userDrawn="1"/>
          </p:nvSpPr>
          <p:spPr bwMode="auto">
            <a:xfrm>
              <a:off x="1644892" y="3848101"/>
              <a:ext cx="193675" cy="192088"/>
            </a:xfrm>
            <a:custGeom>
              <a:avLst/>
              <a:gdLst>
                <a:gd name="T0" fmla="*/ 100 w 122"/>
                <a:gd name="T1" fmla="*/ 100 h 122"/>
                <a:gd name="T2" fmla="*/ 22 w 122"/>
                <a:gd name="T3" fmla="*/ 100 h 122"/>
                <a:gd name="T4" fmla="*/ 22 w 122"/>
                <a:gd name="T5" fmla="*/ 21 h 122"/>
                <a:gd name="T6" fmla="*/ 101 w 122"/>
                <a:gd name="T7" fmla="*/ 22 h 122"/>
                <a:gd name="T8" fmla="*/ 100 w 122"/>
                <a:gd name="T9" fmla="*/ 100 h 122"/>
              </a:gdLst>
              <a:ahLst/>
              <a:cxnLst>
                <a:cxn ang="0">
                  <a:pos x="T0" y="T1"/>
                </a:cxn>
                <a:cxn ang="0">
                  <a:pos x="T2" y="T3"/>
                </a:cxn>
                <a:cxn ang="0">
                  <a:pos x="T4" y="T5"/>
                </a:cxn>
                <a:cxn ang="0">
                  <a:pos x="T6" y="T7"/>
                </a:cxn>
                <a:cxn ang="0">
                  <a:pos x="T8" y="T9"/>
                </a:cxn>
              </a:cxnLst>
              <a:rect l="0" t="0" r="r" b="b"/>
              <a:pathLst>
                <a:path w="122" h="122">
                  <a:moveTo>
                    <a:pt x="100" y="100"/>
                  </a:moveTo>
                  <a:cubicBezTo>
                    <a:pt x="78" y="122"/>
                    <a:pt x="43" y="122"/>
                    <a:pt x="22" y="100"/>
                  </a:cubicBezTo>
                  <a:cubicBezTo>
                    <a:pt x="0" y="78"/>
                    <a:pt x="0" y="43"/>
                    <a:pt x="22" y="21"/>
                  </a:cubicBezTo>
                  <a:cubicBezTo>
                    <a:pt x="44" y="0"/>
                    <a:pt x="79" y="0"/>
                    <a:pt x="101" y="22"/>
                  </a:cubicBezTo>
                  <a:cubicBezTo>
                    <a:pt x="122" y="44"/>
                    <a:pt x="122" y="79"/>
                    <a:pt x="100" y="100"/>
                  </a:cubicBezTo>
                  <a:close/>
                </a:path>
              </a:pathLst>
            </a:custGeom>
            <a:solidFill>
              <a:srgbClr val="446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255">
              <a:extLst>
                <a:ext uri="{FF2B5EF4-FFF2-40B4-BE49-F238E27FC236}">
                  <a16:creationId xmlns:a16="http://schemas.microsoft.com/office/drawing/2014/main" id="{4DA2A1EB-5A33-4177-9D18-A38887116757}"/>
                </a:ext>
              </a:extLst>
            </p:cNvPr>
            <p:cNvSpPr>
              <a:spLocks/>
            </p:cNvSpPr>
            <p:nvPr userDrawn="1"/>
          </p:nvSpPr>
          <p:spPr bwMode="auto">
            <a:xfrm>
              <a:off x="1667117" y="3868738"/>
              <a:ext cx="150813" cy="149225"/>
            </a:xfrm>
            <a:custGeom>
              <a:avLst/>
              <a:gdLst>
                <a:gd name="T0" fmla="*/ 77 w 95"/>
                <a:gd name="T1" fmla="*/ 79 h 95"/>
                <a:gd name="T2" fmla="*/ 16 w 95"/>
                <a:gd name="T3" fmla="*/ 78 h 95"/>
                <a:gd name="T4" fmla="*/ 17 w 95"/>
                <a:gd name="T5" fmla="*/ 17 h 95"/>
                <a:gd name="T6" fmla="*/ 78 w 95"/>
                <a:gd name="T7" fmla="*/ 18 h 95"/>
                <a:gd name="T8" fmla="*/ 77 w 95"/>
                <a:gd name="T9" fmla="*/ 79 h 95"/>
              </a:gdLst>
              <a:ahLst/>
              <a:cxnLst>
                <a:cxn ang="0">
                  <a:pos x="T0" y="T1"/>
                </a:cxn>
                <a:cxn ang="0">
                  <a:pos x="T2" y="T3"/>
                </a:cxn>
                <a:cxn ang="0">
                  <a:pos x="T4" y="T5"/>
                </a:cxn>
                <a:cxn ang="0">
                  <a:pos x="T6" y="T7"/>
                </a:cxn>
                <a:cxn ang="0">
                  <a:pos x="T8" y="T9"/>
                </a:cxn>
              </a:cxnLst>
              <a:rect l="0" t="0" r="r" b="b"/>
              <a:pathLst>
                <a:path w="95" h="95">
                  <a:moveTo>
                    <a:pt x="77" y="79"/>
                  </a:moveTo>
                  <a:cubicBezTo>
                    <a:pt x="61" y="95"/>
                    <a:pt x="33" y="95"/>
                    <a:pt x="16" y="78"/>
                  </a:cubicBezTo>
                  <a:cubicBezTo>
                    <a:pt x="0" y="61"/>
                    <a:pt x="0" y="34"/>
                    <a:pt x="17" y="17"/>
                  </a:cubicBezTo>
                  <a:cubicBezTo>
                    <a:pt x="34" y="0"/>
                    <a:pt x="61" y="1"/>
                    <a:pt x="78" y="18"/>
                  </a:cubicBezTo>
                  <a:cubicBezTo>
                    <a:pt x="95" y="34"/>
                    <a:pt x="94" y="62"/>
                    <a:pt x="77" y="79"/>
                  </a:cubicBezTo>
                  <a:close/>
                </a:path>
              </a:pathLst>
            </a:custGeom>
            <a:solidFill>
              <a:srgbClr val="557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256">
              <a:extLst>
                <a:ext uri="{FF2B5EF4-FFF2-40B4-BE49-F238E27FC236}">
                  <a16:creationId xmlns:a16="http://schemas.microsoft.com/office/drawing/2014/main" id="{53B05E55-A9F4-49DD-BD75-6E0700463407}"/>
                </a:ext>
              </a:extLst>
            </p:cNvPr>
            <p:cNvSpPr>
              <a:spLocks/>
            </p:cNvSpPr>
            <p:nvPr userDrawn="1"/>
          </p:nvSpPr>
          <p:spPr bwMode="auto">
            <a:xfrm>
              <a:off x="1687754" y="3890963"/>
              <a:ext cx="107950" cy="107950"/>
            </a:xfrm>
            <a:custGeom>
              <a:avLst/>
              <a:gdLst>
                <a:gd name="T0" fmla="*/ 56 w 68"/>
                <a:gd name="T1" fmla="*/ 56 h 68"/>
                <a:gd name="T2" fmla="*/ 12 w 68"/>
                <a:gd name="T3" fmla="*/ 55 h 68"/>
                <a:gd name="T4" fmla="*/ 13 w 68"/>
                <a:gd name="T5" fmla="*/ 12 h 68"/>
                <a:gd name="T6" fmla="*/ 56 w 68"/>
                <a:gd name="T7" fmla="*/ 12 h 68"/>
                <a:gd name="T8" fmla="*/ 56 w 68"/>
                <a:gd name="T9" fmla="*/ 56 h 68"/>
              </a:gdLst>
              <a:ahLst/>
              <a:cxnLst>
                <a:cxn ang="0">
                  <a:pos x="T0" y="T1"/>
                </a:cxn>
                <a:cxn ang="0">
                  <a:pos x="T2" y="T3"/>
                </a:cxn>
                <a:cxn ang="0">
                  <a:pos x="T4" y="T5"/>
                </a:cxn>
                <a:cxn ang="0">
                  <a:pos x="T6" y="T7"/>
                </a:cxn>
                <a:cxn ang="0">
                  <a:pos x="T8" y="T9"/>
                </a:cxn>
              </a:cxnLst>
              <a:rect l="0" t="0" r="r" b="b"/>
              <a:pathLst>
                <a:path w="68" h="68">
                  <a:moveTo>
                    <a:pt x="56" y="56"/>
                  </a:moveTo>
                  <a:cubicBezTo>
                    <a:pt x="44" y="68"/>
                    <a:pt x="24" y="67"/>
                    <a:pt x="12" y="55"/>
                  </a:cubicBezTo>
                  <a:cubicBezTo>
                    <a:pt x="0" y="43"/>
                    <a:pt x="1" y="24"/>
                    <a:pt x="13" y="12"/>
                  </a:cubicBezTo>
                  <a:cubicBezTo>
                    <a:pt x="25" y="0"/>
                    <a:pt x="44" y="0"/>
                    <a:pt x="56" y="12"/>
                  </a:cubicBezTo>
                  <a:cubicBezTo>
                    <a:pt x="68" y="24"/>
                    <a:pt x="68" y="44"/>
                    <a:pt x="56" y="56"/>
                  </a:cubicBezTo>
                  <a:close/>
                </a:path>
              </a:pathLst>
            </a:custGeom>
            <a:solidFill>
              <a:srgbClr val="597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257">
              <a:extLst>
                <a:ext uri="{FF2B5EF4-FFF2-40B4-BE49-F238E27FC236}">
                  <a16:creationId xmlns:a16="http://schemas.microsoft.com/office/drawing/2014/main" id="{87D281F8-2958-464B-8B7E-D1E051941A2C}"/>
                </a:ext>
              </a:extLst>
            </p:cNvPr>
            <p:cNvSpPr>
              <a:spLocks/>
            </p:cNvSpPr>
            <p:nvPr userDrawn="1"/>
          </p:nvSpPr>
          <p:spPr bwMode="auto">
            <a:xfrm>
              <a:off x="1709979" y="3913188"/>
              <a:ext cx="63500" cy="63500"/>
            </a:xfrm>
            <a:custGeom>
              <a:avLst/>
              <a:gdLst>
                <a:gd name="T0" fmla="*/ 33 w 40"/>
                <a:gd name="T1" fmla="*/ 33 h 40"/>
                <a:gd name="T2" fmla="*/ 7 w 40"/>
                <a:gd name="T3" fmla="*/ 33 h 40"/>
                <a:gd name="T4" fmla="*/ 7 w 40"/>
                <a:gd name="T5" fmla="*/ 7 h 40"/>
                <a:gd name="T6" fmla="*/ 33 w 40"/>
                <a:gd name="T7" fmla="*/ 7 h 40"/>
                <a:gd name="T8" fmla="*/ 33 w 40"/>
                <a:gd name="T9" fmla="*/ 33 h 40"/>
              </a:gdLst>
              <a:ahLst/>
              <a:cxnLst>
                <a:cxn ang="0">
                  <a:pos x="T0" y="T1"/>
                </a:cxn>
                <a:cxn ang="0">
                  <a:pos x="T2" y="T3"/>
                </a:cxn>
                <a:cxn ang="0">
                  <a:pos x="T4" y="T5"/>
                </a:cxn>
                <a:cxn ang="0">
                  <a:pos x="T6" y="T7"/>
                </a:cxn>
                <a:cxn ang="0">
                  <a:pos x="T8" y="T9"/>
                </a:cxn>
              </a:cxnLst>
              <a:rect l="0" t="0" r="r" b="b"/>
              <a:pathLst>
                <a:path w="40" h="40">
                  <a:moveTo>
                    <a:pt x="33" y="33"/>
                  </a:moveTo>
                  <a:cubicBezTo>
                    <a:pt x="26" y="40"/>
                    <a:pt x="14" y="40"/>
                    <a:pt x="7" y="33"/>
                  </a:cubicBezTo>
                  <a:cubicBezTo>
                    <a:pt x="0" y="26"/>
                    <a:pt x="0" y="14"/>
                    <a:pt x="7" y="7"/>
                  </a:cubicBezTo>
                  <a:cubicBezTo>
                    <a:pt x="14" y="0"/>
                    <a:pt x="26" y="0"/>
                    <a:pt x="33" y="7"/>
                  </a:cubicBezTo>
                  <a:cubicBezTo>
                    <a:pt x="40" y="14"/>
                    <a:pt x="40" y="26"/>
                    <a:pt x="33" y="33"/>
                  </a:cubicBezTo>
                  <a:close/>
                </a:path>
              </a:pathLst>
            </a:custGeom>
            <a:solidFill>
              <a:srgbClr val="96B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3" name="Freeform 259">
            <a:extLst>
              <a:ext uri="{FF2B5EF4-FFF2-40B4-BE49-F238E27FC236}">
                <a16:creationId xmlns:a16="http://schemas.microsoft.com/office/drawing/2014/main" id="{FC4E074C-8009-4F0E-BF7E-BFDF548C7632}"/>
              </a:ext>
            </a:extLst>
          </p:cNvPr>
          <p:cNvSpPr>
            <a:spLocks/>
          </p:cNvSpPr>
          <p:nvPr userDrawn="1"/>
        </p:nvSpPr>
        <p:spPr bwMode="auto">
          <a:xfrm>
            <a:off x="8053388" y="5059362"/>
            <a:ext cx="571500" cy="655638"/>
          </a:xfrm>
          <a:custGeom>
            <a:avLst/>
            <a:gdLst>
              <a:gd name="T0" fmla="*/ 245 w 360"/>
              <a:gd name="T1" fmla="*/ 93 h 413"/>
              <a:gd name="T2" fmla="*/ 222 w 360"/>
              <a:gd name="T3" fmla="*/ 77 h 413"/>
              <a:gd name="T4" fmla="*/ 228 w 360"/>
              <a:gd name="T5" fmla="*/ 81 h 413"/>
              <a:gd name="T6" fmla="*/ 323 w 360"/>
              <a:gd name="T7" fmla="*/ 267 h 413"/>
              <a:gd name="T8" fmla="*/ 211 w 360"/>
              <a:gd name="T9" fmla="*/ 307 h 413"/>
              <a:gd name="T10" fmla="*/ 164 w 360"/>
              <a:gd name="T11" fmla="*/ 282 h 413"/>
              <a:gd name="T12" fmla="*/ 128 w 360"/>
              <a:gd name="T13" fmla="*/ 238 h 413"/>
              <a:gd name="T14" fmla="*/ 125 w 360"/>
              <a:gd name="T15" fmla="*/ 230 h 413"/>
              <a:gd name="T16" fmla="*/ 134 w 360"/>
              <a:gd name="T17" fmla="*/ 218 h 413"/>
              <a:gd name="T18" fmla="*/ 152 w 360"/>
              <a:gd name="T19" fmla="*/ 243 h 413"/>
              <a:gd name="T20" fmla="*/ 176 w 360"/>
              <a:gd name="T21" fmla="*/ 265 h 413"/>
              <a:gd name="T22" fmla="*/ 255 w 360"/>
              <a:gd name="T23" fmla="*/ 298 h 413"/>
              <a:gd name="T24" fmla="*/ 307 w 360"/>
              <a:gd name="T25" fmla="*/ 229 h 413"/>
              <a:gd name="T26" fmla="*/ 225 w 360"/>
              <a:gd name="T27" fmla="*/ 106 h 413"/>
              <a:gd name="T28" fmla="*/ 190 w 360"/>
              <a:gd name="T29" fmla="*/ 82 h 413"/>
              <a:gd name="T30" fmla="*/ 0 w 360"/>
              <a:gd name="T31" fmla="*/ 102 h 413"/>
              <a:gd name="T32" fmla="*/ 185 w 360"/>
              <a:gd name="T33" fmla="*/ 92 h 413"/>
              <a:gd name="T34" fmla="*/ 220 w 360"/>
              <a:gd name="T35" fmla="*/ 116 h 413"/>
              <a:gd name="T36" fmla="*/ 289 w 360"/>
              <a:gd name="T37" fmla="*/ 224 h 413"/>
              <a:gd name="T38" fmla="*/ 244 w 360"/>
              <a:gd name="T39" fmla="*/ 274 h 413"/>
              <a:gd name="T40" fmla="*/ 235 w 360"/>
              <a:gd name="T41" fmla="*/ 273 h 413"/>
              <a:gd name="T42" fmla="*/ 224 w 360"/>
              <a:gd name="T43" fmla="*/ 268 h 413"/>
              <a:gd name="T44" fmla="*/ 216 w 360"/>
              <a:gd name="T45" fmla="*/ 258 h 413"/>
              <a:gd name="T46" fmla="*/ 238 w 360"/>
              <a:gd name="T47" fmla="*/ 252 h 413"/>
              <a:gd name="T48" fmla="*/ 238 w 360"/>
              <a:gd name="T49" fmla="*/ 252 h 413"/>
              <a:gd name="T50" fmla="*/ 256 w 360"/>
              <a:gd name="T51" fmla="*/ 175 h 413"/>
              <a:gd name="T52" fmla="*/ 213 w 360"/>
              <a:gd name="T53" fmla="*/ 125 h 413"/>
              <a:gd name="T54" fmla="*/ 146 w 360"/>
              <a:gd name="T55" fmla="*/ 90 h 413"/>
              <a:gd name="T56" fmla="*/ 23 w 360"/>
              <a:gd name="T57" fmla="*/ 137 h 413"/>
              <a:gd name="T58" fmla="*/ 115 w 360"/>
              <a:gd name="T59" fmla="*/ 320 h 413"/>
              <a:gd name="T60" fmla="*/ 138 w 360"/>
              <a:gd name="T61" fmla="*/ 337 h 413"/>
              <a:gd name="T62" fmla="*/ 133 w 360"/>
              <a:gd name="T63" fmla="*/ 333 h 413"/>
              <a:gd name="T64" fmla="*/ 37 w 360"/>
              <a:gd name="T65" fmla="*/ 147 h 413"/>
              <a:gd name="T66" fmla="*/ 149 w 360"/>
              <a:gd name="T67" fmla="*/ 106 h 413"/>
              <a:gd name="T68" fmla="*/ 197 w 360"/>
              <a:gd name="T69" fmla="*/ 132 h 413"/>
              <a:gd name="T70" fmla="*/ 233 w 360"/>
              <a:gd name="T71" fmla="*/ 175 h 413"/>
              <a:gd name="T72" fmla="*/ 236 w 360"/>
              <a:gd name="T73" fmla="*/ 183 h 413"/>
              <a:gd name="T74" fmla="*/ 226 w 360"/>
              <a:gd name="T75" fmla="*/ 196 h 413"/>
              <a:gd name="T76" fmla="*/ 208 w 360"/>
              <a:gd name="T77" fmla="*/ 171 h 413"/>
              <a:gd name="T78" fmla="*/ 208 w 360"/>
              <a:gd name="T79" fmla="*/ 171 h 413"/>
              <a:gd name="T80" fmla="*/ 181 w 360"/>
              <a:gd name="T81" fmla="*/ 145 h 413"/>
              <a:gd name="T82" fmla="*/ 105 w 360"/>
              <a:gd name="T83" fmla="*/ 116 h 413"/>
              <a:gd name="T84" fmla="*/ 53 w 360"/>
              <a:gd name="T85" fmla="*/ 184 h 413"/>
              <a:gd name="T86" fmla="*/ 135 w 360"/>
              <a:gd name="T87" fmla="*/ 307 h 413"/>
              <a:gd name="T88" fmla="*/ 170 w 360"/>
              <a:gd name="T89" fmla="*/ 331 h 413"/>
              <a:gd name="T90" fmla="*/ 360 w 360"/>
              <a:gd name="T91" fmla="*/ 312 h 413"/>
              <a:gd name="T92" fmla="*/ 175 w 360"/>
              <a:gd name="T93" fmla="*/ 321 h 413"/>
              <a:gd name="T94" fmla="*/ 140 w 360"/>
              <a:gd name="T95" fmla="*/ 298 h 413"/>
              <a:gd name="T96" fmla="*/ 72 w 360"/>
              <a:gd name="T97" fmla="*/ 190 h 413"/>
              <a:gd name="T98" fmla="*/ 117 w 360"/>
              <a:gd name="T99" fmla="*/ 139 h 413"/>
              <a:gd name="T100" fmla="*/ 125 w 360"/>
              <a:gd name="T101" fmla="*/ 140 h 413"/>
              <a:gd name="T102" fmla="*/ 137 w 360"/>
              <a:gd name="T103" fmla="*/ 145 h 413"/>
              <a:gd name="T104" fmla="*/ 145 w 360"/>
              <a:gd name="T105" fmla="*/ 156 h 413"/>
              <a:gd name="T106" fmla="*/ 123 w 360"/>
              <a:gd name="T107" fmla="*/ 161 h 413"/>
              <a:gd name="T108" fmla="*/ 105 w 360"/>
              <a:gd name="T109" fmla="*/ 238 h 413"/>
              <a:gd name="T110" fmla="*/ 148 w 360"/>
              <a:gd name="T111" fmla="*/ 288 h 413"/>
              <a:gd name="T112" fmla="*/ 214 w 360"/>
              <a:gd name="T113" fmla="*/ 324 h 413"/>
              <a:gd name="T114" fmla="*/ 338 w 360"/>
              <a:gd name="T115" fmla="*/ 277 h 413"/>
              <a:gd name="T116" fmla="*/ 245 w 360"/>
              <a:gd name="T117" fmla="*/ 9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413">
                <a:moveTo>
                  <a:pt x="245" y="93"/>
                </a:moveTo>
                <a:cubicBezTo>
                  <a:pt x="232" y="83"/>
                  <a:pt x="222" y="77"/>
                  <a:pt x="222" y="77"/>
                </a:cubicBezTo>
                <a:cubicBezTo>
                  <a:pt x="224" y="78"/>
                  <a:pt x="226" y="79"/>
                  <a:pt x="228" y="81"/>
                </a:cubicBezTo>
                <a:cubicBezTo>
                  <a:pt x="352" y="179"/>
                  <a:pt x="323" y="267"/>
                  <a:pt x="323" y="267"/>
                </a:cubicBezTo>
                <a:cubicBezTo>
                  <a:pt x="301" y="340"/>
                  <a:pt x="211" y="307"/>
                  <a:pt x="211" y="307"/>
                </a:cubicBezTo>
                <a:cubicBezTo>
                  <a:pt x="191" y="300"/>
                  <a:pt x="176" y="291"/>
                  <a:pt x="164" y="282"/>
                </a:cubicBezTo>
                <a:cubicBezTo>
                  <a:pt x="137" y="260"/>
                  <a:pt x="128" y="238"/>
                  <a:pt x="128" y="238"/>
                </a:cubicBezTo>
                <a:cubicBezTo>
                  <a:pt x="127" y="235"/>
                  <a:pt x="126" y="232"/>
                  <a:pt x="125" y="230"/>
                </a:cubicBezTo>
                <a:cubicBezTo>
                  <a:pt x="122" y="222"/>
                  <a:pt x="127" y="217"/>
                  <a:pt x="134" y="218"/>
                </a:cubicBezTo>
                <a:cubicBezTo>
                  <a:pt x="142" y="231"/>
                  <a:pt x="152" y="243"/>
                  <a:pt x="152" y="243"/>
                </a:cubicBezTo>
                <a:cubicBezTo>
                  <a:pt x="160" y="251"/>
                  <a:pt x="168" y="259"/>
                  <a:pt x="176" y="265"/>
                </a:cubicBezTo>
                <a:cubicBezTo>
                  <a:pt x="217" y="298"/>
                  <a:pt x="255" y="298"/>
                  <a:pt x="255" y="298"/>
                </a:cubicBezTo>
                <a:cubicBezTo>
                  <a:pt x="317" y="294"/>
                  <a:pt x="307" y="229"/>
                  <a:pt x="307" y="229"/>
                </a:cubicBezTo>
                <a:cubicBezTo>
                  <a:pt x="300" y="174"/>
                  <a:pt x="257" y="131"/>
                  <a:pt x="225" y="106"/>
                </a:cubicBezTo>
                <a:cubicBezTo>
                  <a:pt x="206" y="91"/>
                  <a:pt x="190" y="82"/>
                  <a:pt x="190" y="82"/>
                </a:cubicBezTo>
                <a:cubicBezTo>
                  <a:pt x="44" y="0"/>
                  <a:pt x="0" y="102"/>
                  <a:pt x="0" y="102"/>
                </a:cubicBezTo>
                <a:cubicBezTo>
                  <a:pt x="60" y="19"/>
                  <a:pt x="185" y="92"/>
                  <a:pt x="185" y="92"/>
                </a:cubicBezTo>
                <a:cubicBezTo>
                  <a:pt x="198" y="100"/>
                  <a:pt x="210" y="108"/>
                  <a:pt x="220" y="116"/>
                </a:cubicBezTo>
                <a:cubicBezTo>
                  <a:pt x="286" y="168"/>
                  <a:pt x="289" y="224"/>
                  <a:pt x="289" y="224"/>
                </a:cubicBezTo>
                <a:cubicBezTo>
                  <a:pt x="293" y="278"/>
                  <a:pt x="244" y="274"/>
                  <a:pt x="244" y="274"/>
                </a:cubicBezTo>
                <a:cubicBezTo>
                  <a:pt x="241" y="274"/>
                  <a:pt x="238" y="274"/>
                  <a:pt x="235" y="273"/>
                </a:cubicBezTo>
                <a:cubicBezTo>
                  <a:pt x="231" y="273"/>
                  <a:pt x="227" y="271"/>
                  <a:pt x="224" y="268"/>
                </a:cubicBezTo>
                <a:cubicBezTo>
                  <a:pt x="220" y="265"/>
                  <a:pt x="217" y="262"/>
                  <a:pt x="216" y="258"/>
                </a:cubicBezTo>
                <a:cubicBezTo>
                  <a:pt x="229" y="257"/>
                  <a:pt x="238" y="252"/>
                  <a:pt x="238" y="252"/>
                </a:cubicBezTo>
                <a:cubicBezTo>
                  <a:pt x="238" y="252"/>
                  <a:pt x="238" y="252"/>
                  <a:pt x="238" y="252"/>
                </a:cubicBezTo>
                <a:cubicBezTo>
                  <a:pt x="287" y="226"/>
                  <a:pt x="256" y="175"/>
                  <a:pt x="256" y="175"/>
                </a:cubicBezTo>
                <a:cubicBezTo>
                  <a:pt x="244" y="154"/>
                  <a:pt x="229" y="138"/>
                  <a:pt x="213" y="125"/>
                </a:cubicBezTo>
                <a:cubicBezTo>
                  <a:pt x="180" y="99"/>
                  <a:pt x="146" y="90"/>
                  <a:pt x="146" y="90"/>
                </a:cubicBezTo>
                <a:cubicBezTo>
                  <a:pt x="44" y="60"/>
                  <a:pt x="23" y="137"/>
                  <a:pt x="23" y="137"/>
                </a:cubicBezTo>
                <a:cubicBezTo>
                  <a:pt x="0" y="217"/>
                  <a:pt x="75" y="289"/>
                  <a:pt x="115" y="320"/>
                </a:cubicBezTo>
                <a:cubicBezTo>
                  <a:pt x="129" y="331"/>
                  <a:pt x="138" y="337"/>
                  <a:pt x="138" y="337"/>
                </a:cubicBezTo>
                <a:cubicBezTo>
                  <a:pt x="136" y="335"/>
                  <a:pt x="134" y="334"/>
                  <a:pt x="133" y="333"/>
                </a:cubicBezTo>
                <a:cubicBezTo>
                  <a:pt x="8" y="234"/>
                  <a:pt x="37" y="147"/>
                  <a:pt x="37" y="147"/>
                </a:cubicBezTo>
                <a:cubicBezTo>
                  <a:pt x="59" y="74"/>
                  <a:pt x="149" y="106"/>
                  <a:pt x="149" y="106"/>
                </a:cubicBezTo>
                <a:cubicBezTo>
                  <a:pt x="169" y="113"/>
                  <a:pt x="185" y="122"/>
                  <a:pt x="197" y="132"/>
                </a:cubicBezTo>
                <a:cubicBezTo>
                  <a:pt x="224" y="153"/>
                  <a:pt x="233" y="175"/>
                  <a:pt x="233" y="175"/>
                </a:cubicBezTo>
                <a:cubicBezTo>
                  <a:pt x="234" y="178"/>
                  <a:pt x="235" y="181"/>
                  <a:pt x="236" y="183"/>
                </a:cubicBezTo>
                <a:cubicBezTo>
                  <a:pt x="238" y="192"/>
                  <a:pt x="233" y="196"/>
                  <a:pt x="226" y="196"/>
                </a:cubicBezTo>
                <a:cubicBezTo>
                  <a:pt x="219" y="182"/>
                  <a:pt x="208" y="171"/>
                  <a:pt x="208" y="171"/>
                </a:cubicBezTo>
                <a:cubicBezTo>
                  <a:pt x="208" y="171"/>
                  <a:pt x="208" y="171"/>
                  <a:pt x="208" y="171"/>
                </a:cubicBezTo>
                <a:cubicBezTo>
                  <a:pt x="199" y="160"/>
                  <a:pt x="190" y="152"/>
                  <a:pt x="181" y="145"/>
                </a:cubicBezTo>
                <a:cubicBezTo>
                  <a:pt x="138" y="111"/>
                  <a:pt x="105" y="116"/>
                  <a:pt x="105" y="116"/>
                </a:cubicBezTo>
                <a:cubicBezTo>
                  <a:pt x="43" y="120"/>
                  <a:pt x="53" y="184"/>
                  <a:pt x="53" y="184"/>
                </a:cubicBezTo>
                <a:cubicBezTo>
                  <a:pt x="61" y="239"/>
                  <a:pt x="104" y="282"/>
                  <a:pt x="135" y="307"/>
                </a:cubicBezTo>
                <a:cubicBezTo>
                  <a:pt x="155" y="323"/>
                  <a:pt x="170" y="331"/>
                  <a:pt x="170" y="331"/>
                </a:cubicBezTo>
                <a:cubicBezTo>
                  <a:pt x="316" y="413"/>
                  <a:pt x="360" y="312"/>
                  <a:pt x="360" y="312"/>
                </a:cubicBezTo>
                <a:cubicBezTo>
                  <a:pt x="300" y="395"/>
                  <a:pt x="175" y="321"/>
                  <a:pt x="175" y="321"/>
                </a:cubicBezTo>
                <a:cubicBezTo>
                  <a:pt x="162" y="314"/>
                  <a:pt x="150" y="306"/>
                  <a:pt x="140" y="298"/>
                </a:cubicBezTo>
                <a:cubicBezTo>
                  <a:pt x="74" y="245"/>
                  <a:pt x="72" y="190"/>
                  <a:pt x="72" y="190"/>
                </a:cubicBezTo>
                <a:cubicBezTo>
                  <a:pt x="68" y="135"/>
                  <a:pt x="117" y="139"/>
                  <a:pt x="117" y="139"/>
                </a:cubicBezTo>
                <a:cubicBezTo>
                  <a:pt x="120" y="139"/>
                  <a:pt x="122" y="140"/>
                  <a:pt x="125" y="140"/>
                </a:cubicBezTo>
                <a:cubicBezTo>
                  <a:pt x="129" y="141"/>
                  <a:pt x="133" y="143"/>
                  <a:pt x="137" y="145"/>
                </a:cubicBezTo>
                <a:cubicBezTo>
                  <a:pt x="140" y="148"/>
                  <a:pt x="143" y="152"/>
                  <a:pt x="145" y="156"/>
                </a:cubicBezTo>
                <a:cubicBezTo>
                  <a:pt x="132" y="156"/>
                  <a:pt x="123" y="161"/>
                  <a:pt x="123" y="161"/>
                </a:cubicBezTo>
                <a:cubicBezTo>
                  <a:pt x="79" y="183"/>
                  <a:pt x="105" y="238"/>
                  <a:pt x="105" y="238"/>
                </a:cubicBezTo>
                <a:cubicBezTo>
                  <a:pt x="116" y="259"/>
                  <a:pt x="132" y="276"/>
                  <a:pt x="148" y="288"/>
                </a:cubicBezTo>
                <a:cubicBezTo>
                  <a:pt x="180" y="314"/>
                  <a:pt x="214" y="324"/>
                  <a:pt x="214" y="324"/>
                </a:cubicBezTo>
                <a:cubicBezTo>
                  <a:pt x="316" y="354"/>
                  <a:pt x="338" y="277"/>
                  <a:pt x="338" y="277"/>
                </a:cubicBezTo>
                <a:cubicBezTo>
                  <a:pt x="360" y="197"/>
                  <a:pt x="285" y="125"/>
                  <a:pt x="245" y="93"/>
                </a:cubicBezTo>
              </a:path>
            </a:pathLst>
          </a:custGeom>
          <a:solidFill>
            <a:schemeClr val="accent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标题 1"/>
          <p:cNvSpPr>
            <a:spLocks noGrp="1"/>
          </p:cNvSpPr>
          <p:nvPr userDrawn="1">
            <p:ph type="title"/>
          </p:nvPr>
        </p:nvSpPr>
        <p:spPr>
          <a:xfrm>
            <a:off x="5094352" y="2589751"/>
            <a:ext cx="5419185" cy="895350"/>
          </a:xfrm>
          <a:ln>
            <a:noFill/>
          </a:ln>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5094351" y="3506627"/>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2019/7/8</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2019/7/8</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224" name="Rectangle 134">
            <a:extLst>
              <a:ext uri="{FF2B5EF4-FFF2-40B4-BE49-F238E27FC236}">
                <a16:creationId xmlns:a16="http://schemas.microsoft.com/office/drawing/2014/main" id="{68AC4A88-057C-4387-8C76-098D43B0C70D}"/>
              </a:ext>
            </a:extLst>
          </p:cNvPr>
          <p:cNvSpPr>
            <a:spLocks noChangeArrowheads="1"/>
          </p:cNvSpPr>
          <p:nvPr userDrawn="1"/>
        </p:nvSpPr>
        <p:spPr bwMode="auto">
          <a:xfrm flipH="1">
            <a:off x="-10644" y="1"/>
            <a:ext cx="12192000" cy="685444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dirty="0"/>
          </a:p>
        </p:txBody>
      </p:sp>
      <p:grpSp>
        <p:nvGrpSpPr>
          <p:cNvPr id="3" name="组合 2">
            <a:extLst>
              <a:ext uri="{FF2B5EF4-FFF2-40B4-BE49-F238E27FC236}">
                <a16:creationId xmlns:a16="http://schemas.microsoft.com/office/drawing/2014/main" id="{EF93BCCB-85B1-46BC-9D12-C376712F5002}"/>
              </a:ext>
            </a:extLst>
          </p:cNvPr>
          <p:cNvGrpSpPr/>
          <p:nvPr userDrawn="1"/>
        </p:nvGrpSpPr>
        <p:grpSpPr>
          <a:xfrm>
            <a:off x="7616826" y="5011938"/>
            <a:ext cx="619125" cy="619125"/>
            <a:chOff x="8829676" y="4808538"/>
            <a:chExt cx="619125" cy="619125"/>
          </a:xfrm>
        </p:grpSpPr>
        <p:sp>
          <p:nvSpPr>
            <p:cNvPr id="250" name="Oval 160">
              <a:extLst>
                <a:ext uri="{FF2B5EF4-FFF2-40B4-BE49-F238E27FC236}">
                  <a16:creationId xmlns:a16="http://schemas.microsoft.com/office/drawing/2014/main" id="{A319FC72-2EE7-48C6-88DB-3348FD2318F0}"/>
                </a:ext>
              </a:extLst>
            </p:cNvPr>
            <p:cNvSpPr>
              <a:spLocks noChangeArrowheads="1"/>
            </p:cNvSpPr>
            <p:nvPr userDrawn="1"/>
          </p:nvSpPr>
          <p:spPr bwMode="auto">
            <a:xfrm flipH="1">
              <a:off x="8829676" y="4808538"/>
              <a:ext cx="619125" cy="619125"/>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1" name="Freeform 161">
              <a:extLst>
                <a:ext uri="{FF2B5EF4-FFF2-40B4-BE49-F238E27FC236}">
                  <a16:creationId xmlns:a16="http://schemas.microsoft.com/office/drawing/2014/main" id="{3102399A-1657-4A50-934A-FE04E53A141C}"/>
                </a:ext>
              </a:extLst>
            </p:cNvPr>
            <p:cNvSpPr>
              <a:spLocks/>
            </p:cNvSpPr>
            <p:nvPr userDrawn="1"/>
          </p:nvSpPr>
          <p:spPr bwMode="auto">
            <a:xfrm flipH="1">
              <a:off x="8829676" y="4808538"/>
              <a:ext cx="368300" cy="619125"/>
            </a:xfrm>
            <a:custGeom>
              <a:avLst/>
              <a:gdLst>
                <a:gd name="T0" fmla="*/ 37 w 232"/>
                <a:gd name="T1" fmla="*/ 0 h 391"/>
                <a:gd name="T2" fmla="*/ 0 w 232"/>
                <a:gd name="T3" fmla="*/ 4 h 391"/>
                <a:gd name="T4" fmla="*/ 158 w 232"/>
                <a:gd name="T5" fmla="*/ 196 h 391"/>
                <a:gd name="T6" fmla="*/ 0 w 232"/>
                <a:gd name="T7" fmla="*/ 387 h 391"/>
                <a:gd name="T8" fmla="*/ 37 w 232"/>
                <a:gd name="T9" fmla="*/ 391 h 391"/>
                <a:gd name="T10" fmla="*/ 232 w 232"/>
                <a:gd name="T11" fmla="*/ 196 h 391"/>
                <a:gd name="T12" fmla="*/ 37 w 232"/>
                <a:gd name="T13" fmla="*/ 0 h 391"/>
              </a:gdLst>
              <a:ahLst/>
              <a:cxnLst>
                <a:cxn ang="0">
                  <a:pos x="T0" y="T1"/>
                </a:cxn>
                <a:cxn ang="0">
                  <a:pos x="T2" y="T3"/>
                </a:cxn>
                <a:cxn ang="0">
                  <a:pos x="T4" y="T5"/>
                </a:cxn>
                <a:cxn ang="0">
                  <a:pos x="T6" y="T7"/>
                </a:cxn>
                <a:cxn ang="0">
                  <a:pos x="T8" y="T9"/>
                </a:cxn>
                <a:cxn ang="0">
                  <a:pos x="T10" y="T11"/>
                </a:cxn>
                <a:cxn ang="0">
                  <a:pos x="T12" y="T13"/>
                </a:cxn>
              </a:cxnLst>
              <a:rect l="0" t="0" r="r" b="b"/>
              <a:pathLst>
                <a:path w="232" h="391">
                  <a:moveTo>
                    <a:pt x="37" y="0"/>
                  </a:moveTo>
                  <a:cubicBezTo>
                    <a:pt x="24" y="0"/>
                    <a:pt x="12" y="2"/>
                    <a:pt x="0" y="4"/>
                  </a:cubicBezTo>
                  <a:cubicBezTo>
                    <a:pt x="90" y="21"/>
                    <a:pt x="158" y="101"/>
                    <a:pt x="158" y="196"/>
                  </a:cubicBezTo>
                  <a:cubicBezTo>
                    <a:pt x="158" y="291"/>
                    <a:pt x="90" y="370"/>
                    <a:pt x="0" y="387"/>
                  </a:cubicBezTo>
                  <a:cubicBezTo>
                    <a:pt x="12" y="390"/>
                    <a:pt x="24" y="391"/>
                    <a:pt x="37" y="391"/>
                  </a:cubicBezTo>
                  <a:cubicBezTo>
                    <a:pt x="145" y="391"/>
                    <a:pt x="232" y="303"/>
                    <a:pt x="232" y="196"/>
                  </a:cubicBezTo>
                  <a:cubicBezTo>
                    <a:pt x="232" y="88"/>
                    <a:pt x="145" y="0"/>
                    <a:pt x="37" y="0"/>
                  </a:cubicBezTo>
                  <a:close/>
                </a:path>
              </a:pathLst>
            </a:custGeom>
            <a:solidFill>
              <a:schemeClr val="accent5">
                <a:lumMod val="75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2" name="Oval 162">
              <a:extLst>
                <a:ext uri="{FF2B5EF4-FFF2-40B4-BE49-F238E27FC236}">
                  <a16:creationId xmlns:a16="http://schemas.microsoft.com/office/drawing/2014/main" id="{6C1EBC50-4A8E-4B2C-BC94-F95F899C6AF2}"/>
                </a:ext>
              </a:extLst>
            </p:cNvPr>
            <p:cNvSpPr>
              <a:spLocks noChangeArrowheads="1"/>
            </p:cNvSpPr>
            <p:nvPr userDrawn="1"/>
          </p:nvSpPr>
          <p:spPr bwMode="auto">
            <a:xfrm flipH="1">
              <a:off x="9018588" y="4891088"/>
              <a:ext cx="146050" cy="117475"/>
            </a:xfrm>
            <a:prstGeom prst="ellipse">
              <a:avLst/>
            </a:prstGeom>
            <a:solidFill>
              <a:schemeClr val="accent5">
                <a:lumMod val="75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3" name="Oval 163">
              <a:extLst>
                <a:ext uri="{FF2B5EF4-FFF2-40B4-BE49-F238E27FC236}">
                  <a16:creationId xmlns:a16="http://schemas.microsoft.com/office/drawing/2014/main" id="{16F48A37-15B9-4BB8-B470-D01D2352124B}"/>
                </a:ext>
              </a:extLst>
            </p:cNvPr>
            <p:cNvSpPr>
              <a:spLocks noChangeArrowheads="1"/>
            </p:cNvSpPr>
            <p:nvPr userDrawn="1"/>
          </p:nvSpPr>
          <p:spPr bwMode="auto">
            <a:xfrm flipH="1">
              <a:off x="8899526" y="5054601"/>
              <a:ext cx="107950" cy="87313"/>
            </a:xfrm>
            <a:prstGeom prst="ellipse">
              <a:avLst/>
            </a:prstGeom>
            <a:solidFill>
              <a:srgbClr val="D162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Oval 164">
              <a:extLst>
                <a:ext uri="{FF2B5EF4-FFF2-40B4-BE49-F238E27FC236}">
                  <a16:creationId xmlns:a16="http://schemas.microsoft.com/office/drawing/2014/main" id="{99D66DBD-C22D-4BAF-AB26-27150B75C58E}"/>
                </a:ext>
              </a:extLst>
            </p:cNvPr>
            <p:cNvSpPr>
              <a:spLocks noChangeArrowheads="1"/>
            </p:cNvSpPr>
            <p:nvPr userDrawn="1"/>
          </p:nvSpPr>
          <p:spPr bwMode="auto">
            <a:xfrm flipH="1">
              <a:off x="9285288" y="5124451"/>
              <a:ext cx="130175" cy="104775"/>
            </a:xfrm>
            <a:prstGeom prst="ellipse">
              <a:avLst/>
            </a:prstGeom>
            <a:solidFill>
              <a:schemeClr val="accent5">
                <a:lumMod val="75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6" name="Oval 166">
              <a:extLst>
                <a:ext uri="{FF2B5EF4-FFF2-40B4-BE49-F238E27FC236}">
                  <a16:creationId xmlns:a16="http://schemas.microsoft.com/office/drawing/2014/main" id="{C636021E-72F6-4F9E-B458-BE943D453B22}"/>
                </a:ext>
              </a:extLst>
            </p:cNvPr>
            <p:cNvSpPr>
              <a:spLocks noChangeArrowheads="1"/>
            </p:cNvSpPr>
            <p:nvPr userDrawn="1"/>
          </p:nvSpPr>
          <p:spPr bwMode="auto">
            <a:xfrm flipH="1">
              <a:off x="9034463" y="5283201"/>
              <a:ext cx="39688" cy="31750"/>
            </a:xfrm>
            <a:prstGeom prst="ellipse">
              <a:avLst/>
            </a:prstGeom>
            <a:solidFill>
              <a:srgbClr val="D162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Oval 167">
              <a:extLst>
                <a:ext uri="{FF2B5EF4-FFF2-40B4-BE49-F238E27FC236}">
                  <a16:creationId xmlns:a16="http://schemas.microsoft.com/office/drawing/2014/main" id="{88B4BE75-4E17-47DF-AA98-872FC2085B91}"/>
                </a:ext>
              </a:extLst>
            </p:cNvPr>
            <p:cNvSpPr>
              <a:spLocks noChangeArrowheads="1"/>
            </p:cNvSpPr>
            <p:nvPr userDrawn="1"/>
          </p:nvSpPr>
          <p:spPr bwMode="auto">
            <a:xfrm flipH="1">
              <a:off x="9140825" y="4827588"/>
              <a:ext cx="39688" cy="26988"/>
            </a:xfrm>
            <a:prstGeom prst="ellipse">
              <a:avLst/>
            </a:prstGeom>
            <a:solidFill>
              <a:schemeClr val="accent5">
                <a:lumMod val="75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9" name="Oval 169">
              <a:extLst>
                <a:ext uri="{FF2B5EF4-FFF2-40B4-BE49-F238E27FC236}">
                  <a16:creationId xmlns:a16="http://schemas.microsoft.com/office/drawing/2014/main" id="{18DA3938-9099-41F1-AF2B-70FE456CE6A3}"/>
                </a:ext>
              </a:extLst>
            </p:cNvPr>
            <p:cNvSpPr>
              <a:spLocks noChangeArrowheads="1"/>
            </p:cNvSpPr>
            <p:nvPr userDrawn="1"/>
          </p:nvSpPr>
          <p:spPr bwMode="auto">
            <a:xfrm flipH="1">
              <a:off x="9094788" y="5138738"/>
              <a:ext cx="46038" cy="36513"/>
            </a:xfrm>
            <a:prstGeom prst="ellipse">
              <a:avLst/>
            </a:prstGeom>
            <a:solidFill>
              <a:schemeClr val="accent5">
                <a:lumMod val="75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1" name="Oval 171">
              <a:extLst>
                <a:ext uri="{FF2B5EF4-FFF2-40B4-BE49-F238E27FC236}">
                  <a16:creationId xmlns:a16="http://schemas.microsoft.com/office/drawing/2014/main" id="{121A7F71-41B1-4C6A-BD6E-45452501E8CF}"/>
                </a:ext>
              </a:extLst>
            </p:cNvPr>
            <p:cNvSpPr>
              <a:spLocks noChangeArrowheads="1"/>
            </p:cNvSpPr>
            <p:nvPr userDrawn="1"/>
          </p:nvSpPr>
          <p:spPr bwMode="auto">
            <a:xfrm flipH="1">
              <a:off x="9248775" y="4943476"/>
              <a:ext cx="61913" cy="49213"/>
            </a:xfrm>
            <a:prstGeom prst="ellipse">
              <a:avLst/>
            </a:prstGeom>
            <a:solidFill>
              <a:schemeClr val="accent5">
                <a:lumMod val="75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73" name="Freeform 183">
            <a:extLst>
              <a:ext uri="{FF2B5EF4-FFF2-40B4-BE49-F238E27FC236}">
                <a16:creationId xmlns:a16="http://schemas.microsoft.com/office/drawing/2014/main" id="{C9B561A5-6C4C-46A4-B6D2-8B77D3ACD4BC}"/>
              </a:ext>
            </a:extLst>
          </p:cNvPr>
          <p:cNvSpPr>
            <a:spLocks/>
          </p:cNvSpPr>
          <p:nvPr userDrawn="1"/>
        </p:nvSpPr>
        <p:spPr bwMode="auto">
          <a:xfrm flipH="1">
            <a:off x="411163" y="2946401"/>
            <a:ext cx="682625" cy="190500"/>
          </a:xfrm>
          <a:custGeom>
            <a:avLst/>
            <a:gdLst>
              <a:gd name="T0" fmla="*/ 394 w 430"/>
              <a:gd name="T1" fmla="*/ 107 h 120"/>
              <a:gd name="T2" fmla="*/ 385 w 430"/>
              <a:gd name="T3" fmla="*/ 108 h 120"/>
              <a:gd name="T4" fmla="*/ 335 w 430"/>
              <a:gd name="T5" fmla="*/ 77 h 120"/>
              <a:gd name="T6" fmla="*/ 333 w 430"/>
              <a:gd name="T7" fmla="*/ 77 h 120"/>
              <a:gd name="T8" fmla="*/ 334 w 430"/>
              <a:gd name="T9" fmla="*/ 70 h 120"/>
              <a:gd name="T10" fmla="*/ 297 w 430"/>
              <a:gd name="T11" fmla="*/ 33 h 120"/>
              <a:gd name="T12" fmla="*/ 281 w 430"/>
              <a:gd name="T13" fmla="*/ 37 h 120"/>
              <a:gd name="T14" fmla="*/ 227 w 430"/>
              <a:gd name="T15" fmla="*/ 0 h 120"/>
              <a:gd name="T16" fmla="*/ 173 w 430"/>
              <a:gd name="T17" fmla="*/ 41 h 120"/>
              <a:gd name="T18" fmla="*/ 157 w 430"/>
              <a:gd name="T19" fmla="*/ 37 h 120"/>
              <a:gd name="T20" fmla="*/ 127 w 430"/>
              <a:gd name="T21" fmla="*/ 65 h 120"/>
              <a:gd name="T22" fmla="*/ 123 w 430"/>
              <a:gd name="T23" fmla="*/ 64 h 120"/>
              <a:gd name="T24" fmla="*/ 76 w 430"/>
              <a:gd name="T25" fmla="*/ 89 h 120"/>
              <a:gd name="T26" fmla="*/ 66 w 430"/>
              <a:gd name="T27" fmla="*/ 88 h 120"/>
              <a:gd name="T28" fmla="*/ 51 w 430"/>
              <a:gd name="T29" fmla="*/ 91 h 120"/>
              <a:gd name="T30" fmla="*/ 38 w 430"/>
              <a:gd name="T31" fmla="*/ 89 h 120"/>
              <a:gd name="T32" fmla="*/ 0 w 430"/>
              <a:gd name="T33" fmla="*/ 120 h 120"/>
              <a:gd name="T34" fmla="*/ 430 w 430"/>
              <a:gd name="T35" fmla="*/ 120 h 120"/>
              <a:gd name="T36" fmla="*/ 394 w 430"/>
              <a:gd name="T37" fmla="*/ 10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0" h="120">
                <a:moveTo>
                  <a:pt x="394" y="107"/>
                </a:moveTo>
                <a:cubicBezTo>
                  <a:pt x="391" y="107"/>
                  <a:pt x="388" y="107"/>
                  <a:pt x="385" y="108"/>
                </a:cubicBezTo>
                <a:cubicBezTo>
                  <a:pt x="376" y="90"/>
                  <a:pt x="357" y="77"/>
                  <a:pt x="335" y="77"/>
                </a:cubicBezTo>
                <a:cubicBezTo>
                  <a:pt x="334" y="77"/>
                  <a:pt x="334" y="77"/>
                  <a:pt x="333" y="77"/>
                </a:cubicBezTo>
                <a:cubicBezTo>
                  <a:pt x="334" y="75"/>
                  <a:pt x="334" y="73"/>
                  <a:pt x="334" y="70"/>
                </a:cubicBezTo>
                <a:cubicBezTo>
                  <a:pt x="334" y="50"/>
                  <a:pt x="317" y="33"/>
                  <a:pt x="297" y="33"/>
                </a:cubicBezTo>
                <a:cubicBezTo>
                  <a:pt x="291" y="33"/>
                  <a:pt x="286" y="34"/>
                  <a:pt x="281" y="37"/>
                </a:cubicBezTo>
                <a:cubicBezTo>
                  <a:pt x="272" y="15"/>
                  <a:pt x="252" y="0"/>
                  <a:pt x="227" y="0"/>
                </a:cubicBezTo>
                <a:cubicBezTo>
                  <a:pt x="201" y="0"/>
                  <a:pt x="180" y="18"/>
                  <a:pt x="173" y="41"/>
                </a:cubicBezTo>
                <a:cubicBezTo>
                  <a:pt x="168" y="38"/>
                  <a:pt x="163" y="37"/>
                  <a:pt x="157" y="37"/>
                </a:cubicBezTo>
                <a:cubicBezTo>
                  <a:pt x="141" y="37"/>
                  <a:pt x="128" y="49"/>
                  <a:pt x="127" y="65"/>
                </a:cubicBezTo>
                <a:cubicBezTo>
                  <a:pt x="126" y="65"/>
                  <a:pt x="124" y="64"/>
                  <a:pt x="123" y="64"/>
                </a:cubicBezTo>
                <a:cubicBezTo>
                  <a:pt x="104" y="64"/>
                  <a:pt x="86" y="74"/>
                  <a:pt x="76" y="89"/>
                </a:cubicBezTo>
                <a:cubicBezTo>
                  <a:pt x="73" y="89"/>
                  <a:pt x="69" y="88"/>
                  <a:pt x="66" y="88"/>
                </a:cubicBezTo>
                <a:cubicBezTo>
                  <a:pt x="61" y="88"/>
                  <a:pt x="55" y="89"/>
                  <a:pt x="51" y="91"/>
                </a:cubicBezTo>
                <a:cubicBezTo>
                  <a:pt x="47" y="90"/>
                  <a:pt x="43" y="89"/>
                  <a:pt x="38" y="89"/>
                </a:cubicBezTo>
                <a:cubicBezTo>
                  <a:pt x="20" y="89"/>
                  <a:pt x="4" y="103"/>
                  <a:pt x="0" y="120"/>
                </a:cubicBezTo>
                <a:cubicBezTo>
                  <a:pt x="430" y="120"/>
                  <a:pt x="430" y="120"/>
                  <a:pt x="430" y="120"/>
                </a:cubicBezTo>
                <a:cubicBezTo>
                  <a:pt x="420" y="112"/>
                  <a:pt x="407" y="107"/>
                  <a:pt x="394" y="107"/>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0" name="Freeform 191">
            <a:extLst>
              <a:ext uri="{FF2B5EF4-FFF2-40B4-BE49-F238E27FC236}">
                <a16:creationId xmlns:a16="http://schemas.microsoft.com/office/drawing/2014/main" id="{F69A6B8C-2D5E-4E10-8166-637059DD7B18}"/>
              </a:ext>
            </a:extLst>
          </p:cNvPr>
          <p:cNvSpPr>
            <a:spLocks/>
          </p:cNvSpPr>
          <p:nvPr userDrawn="1"/>
        </p:nvSpPr>
        <p:spPr bwMode="auto">
          <a:xfrm flipH="1">
            <a:off x="5427663" y="684213"/>
            <a:ext cx="1027113" cy="285750"/>
          </a:xfrm>
          <a:custGeom>
            <a:avLst/>
            <a:gdLst>
              <a:gd name="T0" fmla="*/ 592 w 647"/>
              <a:gd name="T1" fmla="*/ 161 h 180"/>
              <a:gd name="T2" fmla="*/ 579 w 647"/>
              <a:gd name="T3" fmla="*/ 162 h 180"/>
              <a:gd name="T4" fmla="*/ 503 w 647"/>
              <a:gd name="T5" fmla="*/ 116 h 180"/>
              <a:gd name="T6" fmla="*/ 501 w 647"/>
              <a:gd name="T7" fmla="*/ 116 h 180"/>
              <a:gd name="T8" fmla="*/ 502 w 647"/>
              <a:gd name="T9" fmla="*/ 105 h 180"/>
              <a:gd name="T10" fmla="*/ 446 w 647"/>
              <a:gd name="T11" fmla="*/ 49 h 180"/>
              <a:gd name="T12" fmla="*/ 422 w 647"/>
              <a:gd name="T13" fmla="*/ 55 h 180"/>
              <a:gd name="T14" fmla="*/ 342 w 647"/>
              <a:gd name="T15" fmla="*/ 0 h 180"/>
              <a:gd name="T16" fmla="*/ 259 w 647"/>
              <a:gd name="T17" fmla="*/ 62 h 180"/>
              <a:gd name="T18" fmla="*/ 236 w 647"/>
              <a:gd name="T19" fmla="*/ 55 h 180"/>
              <a:gd name="T20" fmla="*/ 190 w 647"/>
              <a:gd name="T21" fmla="*/ 97 h 180"/>
              <a:gd name="T22" fmla="*/ 185 w 647"/>
              <a:gd name="T23" fmla="*/ 97 h 180"/>
              <a:gd name="T24" fmla="*/ 114 w 647"/>
              <a:gd name="T25" fmla="*/ 134 h 180"/>
              <a:gd name="T26" fmla="*/ 99 w 647"/>
              <a:gd name="T27" fmla="*/ 132 h 180"/>
              <a:gd name="T28" fmla="*/ 76 w 647"/>
              <a:gd name="T29" fmla="*/ 137 h 180"/>
              <a:gd name="T30" fmla="*/ 57 w 647"/>
              <a:gd name="T31" fmla="*/ 134 h 180"/>
              <a:gd name="T32" fmla="*/ 0 w 647"/>
              <a:gd name="T33" fmla="*/ 180 h 180"/>
              <a:gd name="T34" fmla="*/ 647 w 647"/>
              <a:gd name="T35" fmla="*/ 180 h 180"/>
              <a:gd name="T36" fmla="*/ 592 w 647"/>
              <a:gd name="T37" fmla="*/ 16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7" h="180">
                <a:moveTo>
                  <a:pt x="592" y="161"/>
                </a:moveTo>
                <a:cubicBezTo>
                  <a:pt x="588" y="161"/>
                  <a:pt x="583" y="161"/>
                  <a:pt x="579" y="162"/>
                </a:cubicBezTo>
                <a:cubicBezTo>
                  <a:pt x="565" y="134"/>
                  <a:pt x="536" y="116"/>
                  <a:pt x="503" y="116"/>
                </a:cubicBezTo>
                <a:cubicBezTo>
                  <a:pt x="503" y="116"/>
                  <a:pt x="502" y="116"/>
                  <a:pt x="501" y="116"/>
                </a:cubicBezTo>
                <a:cubicBezTo>
                  <a:pt x="502" y="112"/>
                  <a:pt x="502" y="109"/>
                  <a:pt x="502" y="105"/>
                </a:cubicBezTo>
                <a:cubicBezTo>
                  <a:pt x="502" y="74"/>
                  <a:pt x="477" y="49"/>
                  <a:pt x="446" y="49"/>
                </a:cubicBezTo>
                <a:cubicBezTo>
                  <a:pt x="438" y="49"/>
                  <a:pt x="429" y="51"/>
                  <a:pt x="422" y="55"/>
                </a:cubicBezTo>
                <a:cubicBezTo>
                  <a:pt x="409" y="23"/>
                  <a:pt x="378" y="0"/>
                  <a:pt x="342" y="0"/>
                </a:cubicBezTo>
                <a:cubicBezTo>
                  <a:pt x="303" y="0"/>
                  <a:pt x="270" y="26"/>
                  <a:pt x="259" y="62"/>
                </a:cubicBezTo>
                <a:cubicBezTo>
                  <a:pt x="252" y="57"/>
                  <a:pt x="244" y="55"/>
                  <a:pt x="236" y="55"/>
                </a:cubicBezTo>
                <a:cubicBezTo>
                  <a:pt x="212" y="55"/>
                  <a:pt x="192" y="73"/>
                  <a:pt x="190" y="97"/>
                </a:cubicBezTo>
                <a:cubicBezTo>
                  <a:pt x="189" y="97"/>
                  <a:pt x="187" y="97"/>
                  <a:pt x="185" y="97"/>
                </a:cubicBezTo>
                <a:cubicBezTo>
                  <a:pt x="155" y="97"/>
                  <a:pt x="129" y="112"/>
                  <a:pt x="114" y="134"/>
                </a:cubicBezTo>
                <a:cubicBezTo>
                  <a:pt x="109" y="133"/>
                  <a:pt x="104" y="132"/>
                  <a:pt x="99" y="132"/>
                </a:cubicBezTo>
                <a:cubicBezTo>
                  <a:pt x="91" y="132"/>
                  <a:pt x="83" y="134"/>
                  <a:pt x="76" y="137"/>
                </a:cubicBezTo>
                <a:cubicBezTo>
                  <a:pt x="70" y="135"/>
                  <a:pt x="64" y="134"/>
                  <a:pt x="57" y="134"/>
                </a:cubicBezTo>
                <a:cubicBezTo>
                  <a:pt x="29" y="134"/>
                  <a:pt x="6" y="154"/>
                  <a:pt x="0" y="180"/>
                </a:cubicBezTo>
                <a:cubicBezTo>
                  <a:pt x="647" y="180"/>
                  <a:pt x="647" y="180"/>
                  <a:pt x="647" y="180"/>
                </a:cubicBezTo>
                <a:cubicBezTo>
                  <a:pt x="632" y="168"/>
                  <a:pt x="613" y="161"/>
                  <a:pt x="592" y="161"/>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1" name="Freeform 192">
            <a:extLst>
              <a:ext uri="{FF2B5EF4-FFF2-40B4-BE49-F238E27FC236}">
                <a16:creationId xmlns:a16="http://schemas.microsoft.com/office/drawing/2014/main" id="{E4EFDC29-4801-4CD2-88FF-10B96245FB79}"/>
              </a:ext>
            </a:extLst>
          </p:cNvPr>
          <p:cNvSpPr>
            <a:spLocks/>
          </p:cNvSpPr>
          <p:nvPr userDrawn="1"/>
        </p:nvSpPr>
        <p:spPr bwMode="auto">
          <a:xfrm flipH="1">
            <a:off x="8636001" y="2903624"/>
            <a:ext cx="708025" cy="196850"/>
          </a:xfrm>
          <a:custGeom>
            <a:avLst/>
            <a:gdLst>
              <a:gd name="T0" fmla="*/ 408 w 446"/>
              <a:gd name="T1" fmla="*/ 111 h 125"/>
              <a:gd name="T2" fmla="*/ 400 w 446"/>
              <a:gd name="T3" fmla="*/ 112 h 125"/>
              <a:gd name="T4" fmla="*/ 347 w 446"/>
              <a:gd name="T5" fmla="*/ 80 h 125"/>
              <a:gd name="T6" fmla="*/ 346 w 446"/>
              <a:gd name="T7" fmla="*/ 80 h 125"/>
              <a:gd name="T8" fmla="*/ 346 w 446"/>
              <a:gd name="T9" fmla="*/ 73 h 125"/>
              <a:gd name="T10" fmla="*/ 308 w 446"/>
              <a:gd name="T11" fmla="*/ 34 h 125"/>
              <a:gd name="T12" fmla="*/ 291 w 446"/>
              <a:gd name="T13" fmla="*/ 38 h 125"/>
              <a:gd name="T14" fmla="*/ 235 w 446"/>
              <a:gd name="T15" fmla="*/ 0 h 125"/>
              <a:gd name="T16" fmla="*/ 179 w 446"/>
              <a:gd name="T17" fmla="*/ 43 h 125"/>
              <a:gd name="T18" fmla="*/ 162 w 446"/>
              <a:gd name="T19" fmla="*/ 38 h 125"/>
              <a:gd name="T20" fmla="*/ 131 w 446"/>
              <a:gd name="T21" fmla="*/ 67 h 125"/>
              <a:gd name="T22" fmla="*/ 127 w 446"/>
              <a:gd name="T23" fmla="*/ 67 h 125"/>
              <a:gd name="T24" fmla="*/ 78 w 446"/>
              <a:gd name="T25" fmla="*/ 93 h 125"/>
              <a:gd name="T26" fmla="*/ 68 w 446"/>
              <a:gd name="T27" fmla="*/ 92 h 125"/>
              <a:gd name="T28" fmla="*/ 52 w 446"/>
              <a:gd name="T29" fmla="*/ 95 h 125"/>
              <a:gd name="T30" fmla="*/ 39 w 446"/>
              <a:gd name="T31" fmla="*/ 93 h 125"/>
              <a:gd name="T32" fmla="*/ 0 w 446"/>
              <a:gd name="T33" fmla="*/ 125 h 125"/>
              <a:gd name="T34" fmla="*/ 446 w 446"/>
              <a:gd name="T35" fmla="*/ 125 h 125"/>
              <a:gd name="T36" fmla="*/ 408 w 446"/>
              <a:gd name="T37" fmla="*/ 11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6" h="125">
                <a:moveTo>
                  <a:pt x="408" y="111"/>
                </a:moveTo>
                <a:cubicBezTo>
                  <a:pt x="405" y="111"/>
                  <a:pt x="402" y="112"/>
                  <a:pt x="400" y="112"/>
                </a:cubicBezTo>
                <a:cubicBezTo>
                  <a:pt x="390" y="93"/>
                  <a:pt x="370" y="80"/>
                  <a:pt x="347" y="80"/>
                </a:cubicBezTo>
                <a:cubicBezTo>
                  <a:pt x="347" y="80"/>
                  <a:pt x="346" y="80"/>
                  <a:pt x="346" y="80"/>
                </a:cubicBezTo>
                <a:cubicBezTo>
                  <a:pt x="346" y="78"/>
                  <a:pt x="346" y="76"/>
                  <a:pt x="346" y="73"/>
                </a:cubicBezTo>
                <a:cubicBezTo>
                  <a:pt x="346" y="52"/>
                  <a:pt x="329" y="34"/>
                  <a:pt x="308" y="34"/>
                </a:cubicBezTo>
                <a:cubicBezTo>
                  <a:pt x="302" y="34"/>
                  <a:pt x="296" y="36"/>
                  <a:pt x="291" y="38"/>
                </a:cubicBezTo>
                <a:cubicBezTo>
                  <a:pt x="282" y="16"/>
                  <a:pt x="261" y="0"/>
                  <a:pt x="235" y="0"/>
                </a:cubicBezTo>
                <a:cubicBezTo>
                  <a:pt x="208" y="0"/>
                  <a:pt x="186" y="18"/>
                  <a:pt x="179" y="43"/>
                </a:cubicBezTo>
                <a:cubicBezTo>
                  <a:pt x="174" y="40"/>
                  <a:pt x="168" y="38"/>
                  <a:pt x="162" y="38"/>
                </a:cubicBezTo>
                <a:cubicBezTo>
                  <a:pt x="146" y="38"/>
                  <a:pt x="132" y="51"/>
                  <a:pt x="131" y="67"/>
                </a:cubicBezTo>
                <a:cubicBezTo>
                  <a:pt x="130" y="67"/>
                  <a:pt x="129" y="67"/>
                  <a:pt x="127" y="67"/>
                </a:cubicBezTo>
                <a:cubicBezTo>
                  <a:pt x="107" y="67"/>
                  <a:pt x="89" y="77"/>
                  <a:pt x="78" y="93"/>
                </a:cubicBezTo>
                <a:cubicBezTo>
                  <a:pt x="75" y="92"/>
                  <a:pt x="71" y="92"/>
                  <a:pt x="68" y="92"/>
                </a:cubicBezTo>
                <a:cubicBezTo>
                  <a:pt x="62" y="92"/>
                  <a:pt x="57" y="93"/>
                  <a:pt x="52" y="95"/>
                </a:cubicBezTo>
                <a:cubicBezTo>
                  <a:pt x="48" y="94"/>
                  <a:pt x="44" y="93"/>
                  <a:pt x="39" y="93"/>
                </a:cubicBezTo>
                <a:cubicBezTo>
                  <a:pt x="20" y="93"/>
                  <a:pt x="3" y="107"/>
                  <a:pt x="0" y="125"/>
                </a:cubicBezTo>
                <a:cubicBezTo>
                  <a:pt x="446" y="125"/>
                  <a:pt x="446" y="125"/>
                  <a:pt x="446" y="125"/>
                </a:cubicBezTo>
                <a:cubicBezTo>
                  <a:pt x="436" y="117"/>
                  <a:pt x="422" y="111"/>
                  <a:pt x="408" y="111"/>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2" name="Freeform 193">
            <a:extLst>
              <a:ext uri="{FF2B5EF4-FFF2-40B4-BE49-F238E27FC236}">
                <a16:creationId xmlns:a16="http://schemas.microsoft.com/office/drawing/2014/main" id="{F5E4E4C1-A01C-45B9-94C0-7F446F5EACF4}"/>
              </a:ext>
            </a:extLst>
          </p:cNvPr>
          <p:cNvSpPr>
            <a:spLocks/>
          </p:cNvSpPr>
          <p:nvPr userDrawn="1"/>
        </p:nvSpPr>
        <p:spPr bwMode="auto">
          <a:xfrm flipH="1">
            <a:off x="11252201" y="1177926"/>
            <a:ext cx="708025" cy="198438"/>
          </a:xfrm>
          <a:custGeom>
            <a:avLst/>
            <a:gdLst>
              <a:gd name="T0" fmla="*/ 408 w 446"/>
              <a:gd name="T1" fmla="*/ 111 h 125"/>
              <a:gd name="T2" fmla="*/ 400 w 446"/>
              <a:gd name="T3" fmla="*/ 112 h 125"/>
              <a:gd name="T4" fmla="*/ 347 w 446"/>
              <a:gd name="T5" fmla="*/ 80 h 125"/>
              <a:gd name="T6" fmla="*/ 346 w 446"/>
              <a:gd name="T7" fmla="*/ 81 h 125"/>
              <a:gd name="T8" fmla="*/ 347 w 446"/>
              <a:gd name="T9" fmla="*/ 73 h 125"/>
              <a:gd name="T10" fmla="*/ 308 w 446"/>
              <a:gd name="T11" fmla="*/ 34 h 125"/>
              <a:gd name="T12" fmla="*/ 291 w 446"/>
              <a:gd name="T13" fmla="*/ 38 h 125"/>
              <a:gd name="T14" fmla="*/ 236 w 446"/>
              <a:gd name="T15" fmla="*/ 0 h 125"/>
              <a:gd name="T16" fmla="*/ 179 w 446"/>
              <a:gd name="T17" fmla="*/ 43 h 125"/>
              <a:gd name="T18" fmla="*/ 163 w 446"/>
              <a:gd name="T19" fmla="*/ 38 h 125"/>
              <a:gd name="T20" fmla="*/ 131 w 446"/>
              <a:gd name="T21" fmla="*/ 67 h 125"/>
              <a:gd name="T22" fmla="*/ 128 w 446"/>
              <a:gd name="T23" fmla="*/ 67 h 125"/>
              <a:gd name="T24" fmla="*/ 79 w 446"/>
              <a:gd name="T25" fmla="*/ 93 h 125"/>
              <a:gd name="T26" fmla="*/ 68 w 446"/>
              <a:gd name="T27" fmla="*/ 92 h 125"/>
              <a:gd name="T28" fmla="*/ 52 w 446"/>
              <a:gd name="T29" fmla="*/ 95 h 125"/>
              <a:gd name="T30" fmla="*/ 39 w 446"/>
              <a:gd name="T31" fmla="*/ 93 h 125"/>
              <a:gd name="T32" fmla="*/ 0 w 446"/>
              <a:gd name="T33" fmla="*/ 125 h 125"/>
              <a:gd name="T34" fmla="*/ 446 w 446"/>
              <a:gd name="T35" fmla="*/ 125 h 125"/>
              <a:gd name="T36" fmla="*/ 408 w 446"/>
              <a:gd name="T37" fmla="*/ 11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6" h="125">
                <a:moveTo>
                  <a:pt x="408" y="111"/>
                </a:moveTo>
                <a:cubicBezTo>
                  <a:pt x="405" y="111"/>
                  <a:pt x="403" y="112"/>
                  <a:pt x="400" y="112"/>
                </a:cubicBezTo>
                <a:cubicBezTo>
                  <a:pt x="390" y="93"/>
                  <a:pt x="370" y="80"/>
                  <a:pt x="347" y="80"/>
                </a:cubicBezTo>
                <a:cubicBezTo>
                  <a:pt x="347" y="80"/>
                  <a:pt x="346" y="80"/>
                  <a:pt x="346" y="81"/>
                </a:cubicBezTo>
                <a:cubicBezTo>
                  <a:pt x="346" y="78"/>
                  <a:pt x="347" y="76"/>
                  <a:pt x="347" y="73"/>
                </a:cubicBezTo>
                <a:cubicBezTo>
                  <a:pt x="347" y="52"/>
                  <a:pt x="329" y="34"/>
                  <a:pt x="308" y="34"/>
                </a:cubicBezTo>
                <a:cubicBezTo>
                  <a:pt x="302" y="34"/>
                  <a:pt x="296" y="36"/>
                  <a:pt x="291" y="38"/>
                </a:cubicBezTo>
                <a:cubicBezTo>
                  <a:pt x="282" y="16"/>
                  <a:pt x="261" y="0"/>
                  <a:pt x="236" y="0"/>
                </a:cubicBezTo>
                <a:cubicBezTo>
                  <a:pt x="209" y="0"/>
                  <a:pt x="186" y="18"/>
                  <a:pt x="179" y="43"/>
                </a:cubicBezTo>
                <a:cubicBezTo>
                  <a:pt x="174" y="40"/>
                  <a:pt x="169" y="38"/>
                  <a:pt x="163" y="38"/>
                </a:cubicBezTo>
                <a:cubicBezTo>
                  <a:pt x="146" y="38"/>
                  <a:pt x="133" y="51"/>
                  <a:pt x="131" y="67"/>
                </a:cubicBezTo>
                <a:cubicBezTo>
                  <a:pt x="130" y="67"/>
                  <a:pt x="129" y="67"/>
                  <a:pt x="128" y="67"/>
                </a:cubicBezTo>
                <a:cubicBezTo>
                  <a:pt x="107" y="67"/>
                  <a:pt x="89" y="77"/>
                  <a:pt x="79" y="93"/>
                </a:cubicBezTo>
                <a:cubicBezTo>
                  <a:pt x="75" y="92"/>
                  <a:pt x="72" y="92"/>
                  <a:pt x="68" y="92"/>
                </a:cubicBezTo>
                <a:cubicBezTo>
                  <a:pt x="63" y="92"/>
                  <a:pt x="57" y="93"/>
                  <a:pt x="52" y="95"/>
                </a:cubicBezTo>
                <a:cubicBezTo>
                  <a:pt x="48" y="94"/>
                  <a:pt x="44" y="93"/>
                  <a:pt x="39" y="93"/>
                </a:cubicBezTo>
                <a:cubicBezTo>
                  <a:pt x="20" y="93"/>
                  <a:pt x="4" y="107"/>
                  <a:pt x="0" y="125"/>
                </a:cubicBezTo>
                <a:cubicBezTo>
                  <a:pt x="446" y="125"/>
                  <a:pt x="446" y="125"/>
                  <a:pt x="446" y="125"/>
                </a:cubicBezTo>
                <a:cubicBezTo>
                  <a:pt x="436" y="117"/>
                  <a:pt x="423" y="111"/>
                  <a:pt x="408" y="111"/>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3" name="Freeform 194">
            <a:extLst>
              <a:ext uri="{FF2B5EF4-FFF2-40B4-BE49-F238E27FC236}">
                <a16:creationId xmlns:a16="http://schemas.microsoft.com/office/drawing/2014/main" id="{1719EC3A-5D8E-4677-B604-4B17D7D11C45}"/>
              </a:ext>
            </a:extLst>
          </p:cNvPr>
          <p:cNvSpPr>
            <a:spLocks/>
          </p:cNvSpPr>
          <p:nvPr userDrawn="1"/>
        </p:nvSpPr>
        <p:spPr bwMode="auto">
          <a:xfrm flipH="1">
            <a:off x="10125076" y="2492461"/>
            <a:ext cx="1127125" cy="1009650"/>
          </a:xfrm>
          <a:custGeom>
            <a:avLst/>
            <a:gdLst>
              <a:gd name="T0" fmla="*/ 355 w 710"/>
              <a:gd name="T1" fmla="*/ 0 h 637"/>
              <a:gd name="T2" fmla="*/ 266 w 710"/>
              <a:gd name="T3" fmla="*/ 13 h 637"/>
              <a:gd name="T4" fmla="*/ 49 w 710"/>
              <a:gd name="T5" fmla="*/ 407 h 637"/>
              <a:gd name="T6" fmla="*/ 355 w 710"/>
              <a:gd name="T7" fmla="*/ 637 h 637"/>
              <a:gd name="T8" fmla="*/ 444 w 710"/>
              <a:gd name="T9" fmla="*/ 624 h 637"/>
              <a:gd name="T10" fmla="*/ 661 w 710"/>
              <a:gd name="T11" fmla="*/ 229 h 637"/>
              <a:gd name="T12" fmla="*/ 355 w 710"/>
              <a:gd name="T13" fmla="*/ 0 h 637"/>
            </a:gdLst>
            <a:ahLst/>
            <a:cxnLst>
              <a:cxn ang="0">
                <a:pos x="T0" y="T1"/>
              </a:cxn>
              <a:cxn ang="0">
                <a:pos x="T2" y="T3"/>
              </a:cxn>
              <a:cxn ang="0">
                <a:pos x="T4" y="T5"/>
              </a:cxn>
              <a:cxn ang="0">
                <a:pos x="T6" y="T7"/>
              </a:cxn>
              <a:cxn ang="0">
                <a:pos x="T8" y="T9"/>
              </a:cxn>
              <a:cxn ang="0">
                <a:pos x="T10" y="T11"/>
              </a:cxn>
              <a:cxn ang="0">
                <a:pos x="T12" y="T13"/>
              </a:cxn>
            </a:cxnLst>
            <a:rect l="0" t="0" r="r" b="b"/>
            <a:pathLst>
              <a:path w="710" h="637">
                <a:moveTo>
                  <a:pt x="355" y="0"/>
                </a:moveTo>
                <a:cubicBezTo>
                  <a:pt x="326" y="0"/>
                  <a:pt x="296" y="4"/>
                  <a:pt x="266" y="13"/>
                </a:cubicBezTo>
                <a:cubicBezTo>
                  <a:pt x="97" y="62"/>
                  <a:pt x="0" y="239"/>
                  <a:pt x="49" y="407"/>
                </a:cubicBezTo>
                <a:cubicBezTo>
                  <a:pt x="90" y="546"/>
                  <a:pt x="217" y="637"/>
                  <a:pt x="355" y="637"/>
                </a:cubicBezTo>
                <a:cubicBezTo>
                  <a:pt x="384" y="637"/>
                  <a:pt x="414" y="633"/>
                  <a:pt x="444" y="624"/>
                </a:cubicBezTo>
                <a:cubicBezTo>
                  <a:pt x="613" y="575"/>
                  <a:pt x="710" y="398"/>
                  <a:pt x="661" y="229"/>
                </a:cubicBezTo>
                <a:cubicBezTo>
                  <a:pt x="620" y="90"/>
                  <a:pt x="493" y="0"/>
                  <a:pt x="355" y="0"/>
                </a:cubicBezTo>
              </a:path>
            </a:pathLst>
          </a:custGeom>
          <a:solidFill>
            <a:srgbClr val="273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195">
            <a:extLst>
              <a:ext uri="{FF2B5EF4-FFF2-40B4-BE49-F238E27FC236}">
                <a16:creationId xmlns:a16="http://schemas.microsoft.com/office/drawing/2014/main" id="{1965C0B8-3B4B-4B4A-A741-18EB2BB04FF1}"/>
              </a:ext>
            </a:extLst>
          </p:cNvPr>
          <p:cNvSpPr>
            <a:spLocks/>
          </p:cNvSpPr>
          <p:nvPr userDrawn="1"/>
        </p:nvSpPr>
        <p:spPr bwMode="auto">
          <a:xfrm flipH="1">
            <a:off x="10201276" y="2511511"/>
            <a:ext cx="974725" cy="971550"/>
          </a:xfrm>
          <a:custGeom>
            <a:avLst/>
            <a:gdLst>
              <a:gd name="T0" fmla="*/ 571 w 614"/>
              <a:gd name="T1" fmla="*/ 229 h 613"/>
              <a:gd name="T2" fmla="*/ 230 w 614"/>
              <a:gd name="T3" fmla="*/ 42 h 613"/>
              <a:gd name="T4" fmla="*/ 43 w 614"/>
              <a:gd name="T5" fmla="*/ 383 h 613"/>
              <a:gd name="T6" fmla="*/ 384 w 614"/>
              <a:gd name="T7" fmla="*/ 571 h 613"/>
              <a:gd name="T8" fmla="*/ 571 w 614"/>
              <a:gd name="T9" fmla="*/ 229 h 613"/>
            </a:gdLst>
            <a:ahLst/>
            <a:cxnLst>
              <a:cxn ang="0">
                <a:pos x="T0" y="T1"/>
              </a:cxn>
              <a:cxn ang="0">
                <a:pos x="T2" y="T3"/>
              </a:cxn>
              <a:cxn ang="0">
                <a:pos x="T4" y="T5"/>
              </a:cxn>
              <a:cxn ang="0">
                <a:pos x="T6" y="T7"/>
              </a:cxn>
              <a:cxn ang="0">
                <a:pos x="T8" y="T9"/>
              </a:cxn>
            </a:cxnLst>
            <a:rect l="0" t="0" r="r" b="b"/>
            <a:pathLst>
              <a:path w="614" h="613">
                <a:moveTo>
                  <a:pt x="571" y="229"/>
                </a:moveTo>
                <a:cubicBezTo>
                  <a:pt x="529" y="84"/>
                  <a:pt x="376" y="0"/>
                  <a:pt x="230" y="42"/>
                </a:cubicBezTo>
                <a:cubicBezTo>
                  <a:pt x="84" y="85"/>
                  <a:pt x="0" y="237"/>
                  <a:pt x="43" y="383"/>
                </a:cubicBezTo>
                <a:cubicBezTo>
                  <a:pt x="85" y="529"/>
                  <a:pt x="238" y="613"/>
                  <a:pt x="384" y="571"/>
                </a:cubicBezTo>
                <a:cubicBezTo>
                  <a:pt x="530" y="528"/>
                  <a:pt x="614" y="375"/>
                  <a:pt x="571" y="229"/>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5" name="Freeform 196">
            <a:extLst>
              <a:ext uri="{FF2B5EF4-FFF2-40B4-BE49-F238E27FC236}">
                <a16:creationId xmlns:a16="http://schemas.microsoft.com/office/drawing/2014/main" id="{EEF3A155-1C0D-41CB-9876-82EAD60DF443}"/>
              </a:ext>
            </a:extLst>
          </p:cNvPr>
          <p:cNvSpPr>
            <a:spLocks/>
          </p:cNvSpPr>
          <p:nvPr userDrawn="1"/>
        </p:nvSpPr>
        <p:spPr bwMode="auto">
          <a:xfrm flipH="1">
            <a:off x="10201276" y="2533736"/>
            <a:ext cx="873125" cy="901700"/>
          </a:xfrm>
          <a:custGeom>
            <a:avLst/>
            <a:gdLst>
              <a:gd name="T0" fmla="*/ 320 w 550"/>
              <a:gd name="T1" fmla="*/ 557 h 569"/>
              <a:gd name="T2" fmla="*/ 314 w 550"/>
              <a:gd name="T3" fmla="*/ 558 h 569"/>
              <a:gd name="T4" fmla="*/ 305 w 550"/>
              <a:gd name="T5" fmla="*/ 558 h 569"/>
              <a:gd name="T6" fmla="*/ 283 w 550"/>
              <a:gd name="T7" fmla="*/ 565 h 569"/>
              <a:gd name="T8" fmla="*/ 189 w 550"/>
              <a:gd name="T9" fmla="*/ 562 h 569"/>
              <a:gd name="T10" fmla="*/ 346 w 550"/>
              <a:gd name="T11" fmla="*/ 517 h 569"/>
              <a:gd name="T12" fmla="*/ 355 w 550"/>
              <a:gd name="T13" fmla="*/ 499 h 569"/>
              <a:gd name="T14" fmla="*/ 337 w 550"/>
              <a:gd name="T15" fmla="*/ 489 h 569"/>
              <a:gd name="T16" fmla="*/ 205 w 550"/>
              <a:gd name="T17" fmla="*/ 528 h 569"/>
              <a:gd name="T18" fmla="*/ 187 w 550"/>
              <a:gd name="T19" fmla="*/ 518 h 569"/>
              <a:gd name="T20" fmla="*/ 197 w 550"/>
              <a:gd name="T21" fmla="*/ 500 h 569"/>
              <a:gd name="T22" fmla="*/ 246 w 550"/>
              <a:gd name="T23" fmla="*/ 486 h 569"/>
              <a:gd name="T24" fmla="*/ 255 w 550"/>
              <a:gd name="T25" fmla="*/ 468 h 569"/>
              <a:gd name="T26" fmla="*/ 238 w 550"/>
              <a:gd name="T27" fmla="*/ 458 h 569"/>
              <a:gd name="T28" fmla="*/ 101 w 550"/>
              <a:gd name="T29" fmla="*/ 498 h 569"/>
              <a:gd name="T30" fmla="*/ 82 w 550"/>
              <a:gd name="T31" fmla="*/ 488 h 569"/>
              <a:gd name="T32" fmla="*/ 92 w 550"/>
              <a:gd name="T33" fmla="*/ 471 h 569"/>
              <a:gd name="T34" fmla="*/ 313 w 550"/>
              <a:gd name="T35" fmla="*/ 406 h 569"/>
              <a:gd name="T36" fmla="*/ 323 w 550"/>
              <a:gd name="T37" fmla="*/ 389 h 569"/>
              <a:gd name="T38" fmla="*/ 305 w 550"/>
              <a:gd name="T39" fmla="*/ 379 h 569"/>
              <a:gd name="T40" fmla="*/ 251 w 550"/>
              <a:gd name="T41" fmla="*/ 395 h 569"/>
              <a:gd name="T42" fmla="*/ 233 w 550"/>
              <a:gd name="T43" fmla="*/ 385 h 569"/>
              <a:gd name="T44" fmla="*/ 243 w 550"/>
              <a:gd name="T45" fmla="*/ 367 h 569"/>
              <a:gd name="T46" fmla="*/ 335 w 550"/>
              <a:gd name="T47" fmla="*/ 340 h 569"/>
              <a:gd name="T48" fmla="*/ 345 w 550"/>
              <a:gd name="T49" fmla="*/ 323 h 569"/>
              <a:gd name="T50" fmla="*/ 327 w 550"/>
              <a:gd name="T51" fmla="*/ 313 h 569"/>
              <a:gd name="T52" fmla="*/ 123 w 550"/>
              <a:gd name="T53" fmla="*/ 372 h 569"/>
              <a:gd name="T54" fmla="*/ 106 w 550"/>
              <a:gd name="T55" fmla="*/ 362 h 569"/>
              <a:gd name="T56" fmla="*/ 115 w 550"/>
              <a:gd name="T57" fmla="*/ 345 h 569"/>
              <a:gd name="T58" fmla="*/ 281 w 550"/>
              <a:gd name="T59" fmla="*/ 296 h 569"/>
              <a:gd name="T60" fmla="*/ 291 w 550"/>
              <a:gd name="T61" fmla="*/ 278 h 569"/>
              <a:gd name="T62" fmla="*/ 273 w 550"/>
              <a:gd name="T63" fmla="*/ 269 h 569"/>
              <a:gd name="T64" fmla="*/ 87 w 550"/>
              <a:gd name="T65" fmla="*/ 323 h 569"/>
              <a:gd name="T66" fmla="*/ 69 w 550"/>
              <a:gd name="T67" fmla="*/ 313 h 569"/>
              <a:gd name="T68" fmla="*/ 79 w 550"/>
              <a:gd name="T69" fmla="*/ 295 h 569"/>
              <a:gd name="T70" fmla="*/ 208 w 550"/>
              <a:gd name="T71" fmla="*/ 258 h 569"/>
              <a:gd name="T72" fmla="*/ 218 w 550"/>
              <a:gd name="T73" fmla="*/ 240 h 569"/>
              <a:gd name="T74" fmla="*/ 200 w 550"/>
              <a:gd name="T75" fmla="*/ 230 h 569"/>
              <a:gd name="T76" fmla="*/ 84 w 550"/>
              <a:gd name="T77" fmla="*/ 264 h 569"/>
              <a:gd name="T78" fmla="*/ 67 w 550"/>
              <a:gd name="T79" fmla="*/ 254 h 569"/>
              <a:gd name="T80" fmla="*/ 76 w 550"/>
              <a:gd name="T81" fmla="*/ 236 h 569"/>
              <a:gd name="T82" fmla="*/ 249 w 550"/>
              <a:gd name="T83" fmla="*/ 186 h 569"/>
              <a:gd name="T84" fmla="*/ 259 w 550"/>
              <a:gd name="T85" fmla="*/ 168 h 569"/>
              <a:gd name="T86" fmla="*/ 241 w 550"/>
              <a:gd name="T87" fmla="*/ 158 h 569"/>
              <a:gd name="T88" fmla="*/ 134 w 550"/>
              <a:gd name="T89" fmla="*/ 190 h 569"/>
              <a:gd name="T90" fmla="*/ 116 w 550"/>
              <a:gd name="T91" fmla="*/ 180 h 569"/>
              <a:gd name="T92" fmla="*/ 126 w 550"/>
              <a:gd name="T93" fmla="*/ 162 h 569"/>
              <a:gd name="T94" fmla="*/ 170 w 550"/>
              <a:gd name="T95" fmla="*/ 149 h 569"/>
              <a:gd name="T96" fmla="*/ 180 w 550"/>
              <a:gd name="T97" fmla="*/ 131 h 569"/>
              <a:gd name="T98" fmla="*/ 162 w 550"/>
              <a:gd name="T99" fmla="*/ 122 h 569"/>
              <a:gd name="T100" fmla="*/ 12 w 550"/>
              <a:gd name="T101" fmla="*/ 165 h 569"/>
              <a:gd name="T102" fmla="*/ 0 w 550"/>
              <a:gd name="T103" fmla="*/ 163 h 569"/>
              <a:gd name="T104" fmla="*/ 18 w 550"/>
              <a:gd name="T105" fmla="*/ 134 h 569"/>
              <a:gd name="T106" fmla="*/ 217 w 550"/>
              <a:gd name="T107" fmla="*/ 76 h 569"/>
              <a:gd name="T108" fmla="*/ 227 w 550"/>
              <a:gd name="T109" fmla="*/ 58 h 569"/>
              <a:gd name="T110" fmla="*/ 209 w 550"/>
              <a:gd name="T111" fmla="*/ 48 h 569"/>
              <a:gd name="T112" fmla="*/ 52 w 550"/>
              <a:gd name="T113" fmla="*/ 94 h 569"/>
              <a:gd name="T114" fmla="*/ 131 w 550"/>
              <a:gd name="T115" fmla="*/ 41 h 569"/>
              <a:gd name="T116" fmla="*/ 203 w 550"/>
              <a:gd name="T117" fmla="*/ 20 h 569"/>
              <a:gd name="T118" fmla="*/ 507 w 550"/>
              <a:gd name="T119" fmla="*/ 215 h 569"/>
              <a:gd name="T120" fmla="*/ 320 w 550"/>
              <a:gd name="T121" fmla="*/ 557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0" h="569">
                <a:moveTo>
                  <a:pt x="320" y="557"/>
                </a:moveTo>
                <a:cubicBezTo>
                  <a:pt x="318" y="557"/>
                  <a:pt x="316" y="558"/>
                  <a:pt x="314" y="558"/>
                </a:cubicBezTo>
                <a:cubicBezTo>
                  <a:pt x="311" y="558"/>
                  <a:pt x="308" y="557"/>
                  <a:pt x="305" y="558"/>
                </a:cubicBezTo>
                <a:cubicBezTo>
                  <a:pt x="283" y="565"/>
                  <a:pt x="283" y="565"/>
                  <a:pt x="283" y="565"/>
                </a:cubicBezTo>
                <a:cubicBezTo>
                  <a:pt x="251" y="569"/>
                  <a:pt x="219" y="568"/>
                  <a:pt x="189" y="562"/>
                </a:cubicBezTo>
                <a:cubicBezTo>
                  <a:pt x="346" y="517"/>
                  <a:pt x="346" y="517"/>
                  <a:pt x="346" y="517"/>
                </a:cubicBezTo>
                <a:cubicBezTo>
                  <a:pt x="353" y="515"/>
                  <a:pt x="357" y="507"/>
                  <a:pt x="355" y="499"/>
                </a:cubicBezTo>
                <a:cubicBezTo>
                  <a:pt x="353" y="491"/>
                  <a:pt x="345" y="487"/>
                  <a:pt x="337" y="489"/>
                </a:cubicBezTo>
                <a:cubicBezTo>
                  <a:pt x="205" y="528"/>
                  <a:pt x="205" y="528"/>
                  <a:pt x="205" y="528"/>
                </a:cubicBezTo>
                <a:cubicBezTo>
                  <a:pt x="197" y="530"/>
                  <a:pt x="189" y="525"/>
                  <a:pt x="187" y="518"/>
                </a:cubicBezTo>
                <a:cubicBezTo>
                  <a:pt x="185" y="510"/>
                  <a:pt x="189" y="502"/>
                  <a:pt x="197" y="500"/>
                </a:cubicBezTo>
                <a:cubicBezTo>
                  <a:pt x="246" y="486"/>
                  <a:pt x="246" y="486"/>
                  <a:pt x="246" y="486"/>
                </a:cubicBezTo>
                <a:cubicBezTo>
                  <a:pt x="253" y="484"/>
                  <a:pt x="258" y="476"/>
                  <a:pt x="255" y="468"/>
                </a:cubicBezTo>
                <a:cubicBezTo>
                  <a:pt x="253" y="461"/>
                  <a:pt x="245" y="456"/>
                  <a:pt x="238" y="458"/>
                </a:cubicBezTo>
                <a:cubicBezTo>
                  <a:pt x="101" y="498"/>
                  <a:pt x="101" y="498"/>
                  <a:pt x="101" y="498"/>
                </a:cubicBezTo>
                <a:cubicBezTo>
                  <a:pt x="93" y="501"/>
                  <a:pt x="85" y="496"/>
                  <a:pt x="82" y="488"/>
                </a:cubicBezTo>
                <a:cubicBezTo>
                  <a:pt x="80" y="481"/>
                  <a:pt x="85" y="473"/>
                  <a:pt x="92" y="471"/>
                </a:cubicBezTo>
                <a:cubicBezTo>
                  <a:pt x="313" y="406"/>
                  <a:pt x="313" y="406"/>
                  <a:pt x="313" y="406"/>
                </a:cubicBezTo>
                <a:cubicBezTo>
                  <a:pt x="321" y="404"/>
                  <a:pt x="325" y="396"/>
                  <a:pt x="323" y="389"/>
                </a:cubicBezTo>
                <a:cubicBezTo>
                  <a:pt x="321" y="381"/>
                  <a:pt x="313" y="377"/>
                  <a:pt x="305" y="379"/>
                </a:cubicBezTo>
                <a:cubicBezTo>
                  <a:pt x="251" y="395"/>
                  <a:pt x="251" y="395"/>
                  <a:pt x="251" y="395"/>
                </a:cubicBezTo>
                <a:cubicBezTo>
                  <a:pt x="243" y="397"/>
                  <a:pt x="235" y="393"/>
                  <a:pt x="233" y="385"/>
                </a:cubicBezTo>
                <a:cubicBezTo>
                  <a:pt x="231" y="377"/>
                  <a:pt x="235" y="369"/>
                  <a:pt x="243" y="367"/>
                </a:cubicBezTo>
                <a:cubicBezTo>
                  <a:pt x="335" y="340"/>
                  <a:pt x="335" y="340"/>
                  <a:pt x="335" y="340"/>
                </a:cubicBezTo>
                <a:cubicBezTo>
                  <a:pt x="343" y="338"/>
                  <a:pt x="347" y="330"/>
                  <a:pt x="345" y="323"/>
                </a:cubicBezTo>
                <a:cubicBezTo>
                  <a:pt x="343" y="315"/>
                  <a:pt x="335" y="311"/>
                  <a:pt x="327" y="313"/>
                </a:cubicBezTo>
                <a:cubicBezTo>
                  <a:pt x="123" y="372"/>
                  <a:pt x="123" y="372"/>
                  <a:pt x="123" y="372"/>
                </a:cubicBezTo>
                <a:cubicBezTo>
                  <a:pt x="116" y="374"/>
                  <a:pt x="108" y="370"/>
                  <a:pt x="106" y="362"/>
                </a:cubicBezTo>
                <a:cubicBezTo>
                  <a:pt x="103" y="355"/>
                  <a:pt x="108" y="347"/>
                  <a:pt x="115" y="345"/>
                </a:cubicBezTo>
                <a:cubicBezTo>
                  <a:pt x="281" y="296"/>
                  <a:pt x="281" y="296"/>
                  <a:pt x="281" y="296"/>
                </a:cubicBezTo>
                <a:cubicBezTo>
                  <a:pt x="289" y="294"/>
                  <a:pt x="293" y="286"/>
                  <a:pt x="291" y="278"/>
                </a:cubicBezTo>
                <a:cubicBezTo>
                  <a:pt x="289" y="271"/>
                  <a:pt x="281" y="266"/>
                  <a:pt x="273" y="269"/>
                </a:cubicBezTo>
                <a:cubicBezTo>
                  <a:pt x="87" y="323"/>
                  <a:pt x="87" y="323"/>
                  <a:pt x="87" y="323"/>
                </a:cubicBezTo>
                <a:cubicBezTo>
                  <a:pt x="79" y="325"/>
                  <a:pt x="71" y="321"/>
                  <a:pt x="69" y="313"/>
                </a:cubicBezTo>
                <a:cubicBezTo>
                  <a:pt x="67" y="306"/>
                  <a:pt x="71" y="298"/>
                  <a:pt x="79" y="295"/>
                </a:cubicBezTo>
                <a:cubicBezTo>
                  <a:pt x="208" y="258"/>
                  <a:pt x="208" y="258"/>
                  <a:pt x="208" y="258"/>
                </a:cubicBezTo>
                <a:cubicBezTo>
                  <a:pt x="215" y="256"/>
                  <a:pt x="220" y="248"/>
                  <a:pt x="218" y="240"/>
                </a:cubicBezTo>
                <a:cubicBezTo>
                  <a:pt x="215" y="232"/>
                  <a:pt x="207" y="228"/>
                  <a:pt x="200" y="230"/>
                </a:cubicBezTo>
                <a:cubicBezTo>
                  <a:pt x="84" y="264"/>
                  <a:pt x="84" y="264"/>
                  <a:pt x="84" y="264"/>
                </a:cubicBezTo>
                <a:cubicBezTo>
                  <a:pt x="77" y="266"/>
                  <a:pt x="69" y="262"/>
                  <a:pt x="67" y="254"/>
                </a:cubicBezTo>
                <a:cubicBezTo>
                  <a:pt x="64" y="247"/>
                  <a:pt x="69" y="239"/>
                  <a:pt x="76" y="236"/>
                </a:cubicBezTo>
                <a:cubicBezTo>
                  <a:pt x="249" y="186"/>
                  <a:pt x="249" y="186"/>
                  <a:pt x="249" y="186"/>
                </a:cubicBezTo>
                <a:cubicBezTo>
                  <a:pt x="257" y="184"/>
                  <a:pt x="261" y="176"/>
                  <a:pt x="259" y="168"/>
                </a:cubicBezTo>
                <a:cubicBezTo>
                  <a:pt x="257" y="161"/>
                  <a:pt x="249" y="156"/>
                  <a:pt x="241" y="158"/>
                </a:cubicBezTo>
                <a:cubicBezTo>
                  <a:pt x="134" y="190"/>
                  <a:pt x="134" y="190"/>
                  <a:pt x="134" y="190"/>
                </a:cubicBezTo>
                <a:cubicBezTo>
                  <a:pt x="126" y="192"/>
                  <a:pt x="118" y="188"/>
                  <a:pt x="116" y="180"/>
                </a:cubicBezTo>
                <a:cubicBezTo>
                  <a:pt x="114" y="172"/>
                  <a:pt x="118" y="164"/>
                  <a:pt x="126" y="162"/>
                </a:cubicBezTo>
                <a:cubicBezTo>
                  <a:pt x="170" y="149"/>
                  <a:pt x="170" y="149"/>
                  <a:pt x="170" y="149"/>
                </a:cubicBezTo>
                <a:cubicBezTo>
                  <a:pt x="178" y="147"/>
                  <a:pt x="182" y="139"/>
                  <a:pt x="180" y="131"/>
                </a:cubicBezTo>
                <a:cubicBezTo>
                  <a:pt x="178" y="124"/>
                  <a:pt x="170" y="119"/>
                  <a:pt x="162" y="122"/>
                </a:cubicBezTo>
                <a:cubicBezTo>
                  <a:pt x="12" y="165"/>
                  <a:pt x="12" y="165"/>
                  <a:pt x="12" y="165"/>
                </a:cubicBezTo>
                <a:cubicBezTo>
                  <a:pt x="8" y="167"/>
                  <a:pt x="3" y="166"/>
                  <a:pt x="0" y="163"/>
                </a:cubicBezTo>
                <a:cubicBezTo>
                  <a:pt x="5" y="153"/>
                  <a:pt x="11" y="143"/>
                  <a:pt x="18" y="134"/>
                </a:cubicBezTo>
                <a:cubicBezTo>
                  <a:pt x="217" y="76"/>
                  <a:pt x="217" y="76"/>
                  <a:pt x="217" y="76"/>
                </a:cubicBezTo>
                <a:cubicBezTo>
                  <a:pt x="225" y="74"/>
                  <a:pt x="229" y="66"/>
                  <a:pt x="227" y="58"/>
                </a:cubicBezTo>
                <a:cubicBezTo>
                  <a:pt x="225" y="50"/>
                  <a:pt x="217" y="46"/>
                  <a:pt x="209" y="48"/>
                </a:cubicBezTo>
                <a:cubicBezTo>
                  <a:pt x="52" y="94"/>
                  <a:pt x="52" y="94"/>
                  <a:pt x="52" y="94"/>
                </a:cubicBezTo>
                <a:cubicBezTo>
                  <a:pt x="75" y="72"/>
                  <a:pt x="101" y="54"/>
                  <a:pt x="131" y="41"/>
                </a:cubicBezTo>
                <a:cubicBezTo>
                  <a:pt x="203" y="20"/>
                  <a:pt x="203" y="20"/>
                  <a:pt x="203" y="20"/>
                </a:cubicBezTo>
                <a:cubicBezTo>
                  <a:pt x="337" y="0"/>
                  <a:pt x="468" y="82"/>
                  <a:pt x="507" y="215"/>
                </a:cubicBezTo>
                <a:cubicBezTo>
                  <a:pt x="550" y="361"/>
                  <a:pt x="466" y="514"/>
                  <a:pt x="320" y="557"/>
                </a:cubicBezTo>
                <a:close/>
              </a:path>
            </a:pathLst>
          </a:custGeom>
          <a:solidFill>
            <a:schemeClr val="accent6">
              <a:lumMod val="75000"/>
              <a:alpha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7" name="Freeform 187">
            <a:extLst>
              <a:ext uri="{FF2B5EF4-FFF2-40B4-BE49-F238E27FC236}">
                <a16:creationId xmlns:a16="http://schemas.microsoft.com/office/drawing/2014/main" id="{87BB8F1B-B627-4049-B07C-017F057FF037}"/>
              </a:ext>
            </a:extLst>
          </p:cNvPr>
          <p:cNvSpPr>
            <a:spLocks/>
          </p:cNvSpPr>
          <p:nvPr userDrawn="1"/>
        </p:nvSpPr>
        <p:spPr bwMode="auto">
          <a:xfrm flipH="1">
            <a:off x="859631" y="3552"/>
            <a:ext cx="3935413" cy="2800768"/>
          </a:xfrm>
          <a:custGeom>
            <a:avLst/>
            <a:gdLst>
              <a:gd name="T0" fmla="*/ 0 w 3184"/>
              <a:gd name="T1" fmla="*/ 697 h 2269"/>
              <a:gd name="T2" fmla="*/ 1592 w 3184"/>
              <a:gd name="T3" fmla="*/ 2269 h 2269"/>
              <a:gd name="T4" fmla="*/ 3184 w 3184"/>
              <a:gd name="T5" fmla="*/ 697 h 2269"/>
              <a:gd name="T6" fmla="*/ 3019 w 3184"/>
              <a:gd name="T7" fmla="*/ 0 h 2269"/>
              <a:gd name="T8" fmla="*/ 165 w 3184"/>
              <a:gd name="T9" fmla="*/ 0 h 2269"/>
              <a:gd name="T10" fmla="*/ 0 w 3184"/>
              <a:gd name="T11" fmla="*/ 697 h 2269"/>
            </a:gdLst>
            <a:ahLst/>
            <a:cxnLst>
              <a:cxn ang="0">
                <a:pos x="T0" y="T1"/>
              </a:cxn>
              <a:cxn ang="0">
                <a:pos x="T2" y="T3"/>
              </a:cxn>
              <a:cxn ang="0">
                <a:pos x="T4" y="T5"/>
              </a:cxn>
              <a:cxn ang="0">
                <a:pos x="T6" y="T7"/>
              </a:cxn>
              <a:cxn ang="0">
                <a:pos x="T8" y="T9"/>
              </a:cxn>
              <a:cxn ang="0">
                <a:pos x="T10" y="T11"/>
              </a:cxn>
            </a:cxnLst>
            <a:rect l="0" t="0" r="r" b="b"/>
            <a:pathLst>
              <a:path w="3184" h="2269">
                <a:moveTo>
                  <a:pt x="0" y="697"/>
                </a:moveTo>
                <a:cubicBezTo>
                  <a:pt x="0" y="1565"/>
                  <a:pt x="713" y="2269"/>
                  <a:pt x="1592" y="2269"/>
                </a:cubicBezTo>
                <a:cubicBezTo>
                  <a:pt x="2472" y="2269"/>
                  <a:pt x="3184" y="1565"/>
                  <a:pt x="3184" y="697"/>
                </a:cubicBezTo>
                <a:cubicBezTo>
                  <a:pt x="3184" y="447"/>
                  <a:pt x="3125" y="210"/>
                  <a:pt x="3019" y="0"/>
                </a:cubicBezTo>
                <a:cubicBezTo>
                  <a:pt x="165" y="0"/>
                  <a:pt x="165" y="0"/>
                  <a:pt x="165" y="0"/>
                </a:cubicBezTo>
                <a:cubicBezTo>
                  <a:pt x="60" y="210"/>
                  <a:pt x="0" y="447"/>
                  <a:pt x="0" y="697"/>
                </a:cubicBezTo>
                <a:close/>
              </a:path>
            </a:pathLst>
          </a:custGeom>
          <a:solidFill>
            <a:schemeClr val="accent2">
              <a:lumMod val="60000"/>
              <a:lumOff val="40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8" name="Freeform 188">
            <a:extLst>
              <a:ext uri="{FF2B5EF4-FFF2-40B4-BE49-F238E27FC236}">
                <a16:creationId xmlns:a16="http://schemas.microsoft.com/office/drawing/2014/main" id="{6B0943A4-2A8B-4504-AF11-73468B83611A}"/>
              </a:ext>
            </a:extLst>
          </p:cNvPr>
          <p:cNvSpPr>
            <a:spLocks/>
          </p:cNvSpPr>
          <p:nvPr userDrawn="1"/>
        </p:nvSpPr>
        <p:spPr bwMode="auto">
          <a:xfrm flipH="1">
            <a:off x="1329310" y="3552"/>
            <a:ext cx="2994820" cy="2355809"/>
          </a:xfrm>
          <a:custGeom>
            <a:avLst/>
            <a:gdLst>
              <a:gd name="T0" fmla="*/ 0 w 2423"/>
              <a:gd name="T1" fmla="*/ 697 h 1909"/>
              <a:gd name="T2" fmla="*/ 1211 w 2423"/>
              <a:gd name="T3" fmla="*/ 1909 h 1909"/>
              <a:gd name="T4" fmla="*/ 2423 w 2423"/>
              <a:gd name="T5" fmla="*/ 697 h 1909"/>
              <a:gd name="T6" fmla="*/ 2202 w 2423"/>
              <a:gd name="T7" fmla="*/ 0 h 1909"/>
              <a:gd name="T8" fmla="*/ 221 w 2423"/>
              <a:gd name="T9" fmla="*/ 0 h 1909"/>
              <a:gd name="T10" fmla="*/ 0 w 2423"/>
              <a:gd name="T11" fmla="*/ 697 h 1909"/>
            </a:gdLst>
            <a:ahLst/>
            <a:cxnLst>
              <a:cxn ang="0">
                <a:pos x="T0" y="T1"/>
              </a:cxn>
              <a:cxn ang="0">
                <a:pos x="T2" y="T3"/>
              </a:cxn>
              <a:cxn ang="0">
                <a:pos x="T4" y="T5"/>
              </a:cxn>
              <a:cxn ang="0">
                <a:pos x="T6" y="T7"/>
              </a:cxn>
              <a:cxn ang="0">
                <a:pos x="T8" y="T9"/>
              </a:cxn>
              <a:cxn ang="0">
                <a:pos x="T10" y="T11"/>
              </a:cxn>
            </a:cxnLst>
            <a:rect l="0" t="0" r="r" b="b"/>
            <a:pathLst>
              <a:path w="2423" h="1909">
                <a:moveTo>
                  <a:pt x="0" y="697"/>
                </a:moveTo>
                <a:cubicBezTo>
                  <a:pt x="0" y="1366"/>
                  <a:pt x="542" y="1909"/>
                  <a:pt x="1211" y="1909"/>
                </a:cubicBezTo>
                <a:cubicBezTo>
                  <a:pt x="1880" y="1909"/>
                  <a:pt x="2423" y="1366"/>
                  <a:pt x="2423" y="697"/>
                </a:cubicBezTo>
                <a:cubicBezTo>
                  <a:pt x="2423" y="438"/>
                  <a:pt x="2341" y="197"/>
                  <a:pt x="2202" y="0"/>
                </a:cubicBezTo>
                <a:cubicBezTo>
                  <a:pt x="221" y="0"/>
                  <a:pt x="221" y="0"/>
                  <a:pt x="221" y="0"/>
                </a:cubicBezTo>
                <a:cubicBezTo>
                  <a:pt x="82" y="197"/>
                  <a:pt x="0" y="438"/>
                  <a:pt x="0" y="697"/>
                </a:cubicBezTo>
                <a:close/>
              </a:path>
            </a:pathLst>
          </a:custGeom>
          <a:solidFill>
            <a:schemeClr val="accent2">
              <a:lumMod val="40000"/>
              <a:lumOff val="60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9" name="Freeform 189">
            <a:extLst>
              <a:ext uri="{FF2B5EF4-FFF2-40B4-BE49-F238E27FC236}">
                <a16:creationId xmlns:a16="http://schemas.microsoft.com/office/drawing/2014/main" id="{5775BB2E-AEA7-4E77-8545-8399CF8BC35F}"/>
              </a:ext>
            </a:extLst>
          </p:cNvPr>
          <p:cNvSpPr>
            <a:spLocks/>
          </p:cNvSpPr>
          <p:nvPr userDrawn="1"/>
        </p:nvSpPr>
        <p:spPr bwMode="auto">
          <a:xfrm flipH="1">
            <a:off x="1805168" y="3552"/>
            <a:ext cx="2043103" cy="1881187"/>
          </a:xfrm>
          <a:custGeom>
            <a:avLst/>
            <a:gdLst>
              <a:gd name="T0" fmla="*/ 0 w 1653"/>
              <a:gd name="T1" fmla="*/ 697 h 1524"/>
              <a:gd name="T2" fmla="*/ 826 w 1653"/>
              <a:gd name="T3" fmla="*/ 1524 h 1524"/>
              <a:gd name="T4" fmla="*/ 1653 w 1653"/>
              <a:gd name="T5" fmla="*/ 697 h 1524"/>
              <a:gd name="T6" fmla="*/ 1269 w 1653"/>
              <a:gd name="T7" fmla="*/ 0 h 1524"/>
              <a:gd name="T8" fmla="*/ 383 w 1653"/>
              <a:gd name="T9" fmla="*/ 0 h 1524"/>
              <a:gd name="T10" fmla="*/ 0 w 1653"/>
              <a:gd name="T11" fmla="*/ 697 h 1524"/>
            </a:gdLst>
            <a:ahLst/>
            <a:cxnLst>
              <a:cxn ang="0">
                <a:pos x="T0" y="T1"/>
              </a:cxn>
              <a:cxn ang="0">
                <a:pos x="T2" y="T3"/>
              </a:cxn>
              <a:cxn ang="0">
                <a:pos x="T4" y="T5"/>
              </a:cxn>
              <a:cxn ang="0">
                <a:pos x="T6" y="T7"/>
              </a:cxn>
              <a:cxn ang="0">
                <a:pos x="T8" y="T9"/>
              </a:cxn>
              <a:cxn ang="0">
                <a:pos x="T10" y="T11"/>
              </a:cxn>
            </a:cxnLst>
            <a:rect l="0" t="0" r="r" b="b"/>
            <a:pathLst>
              <a:path w="1653" h="1524">
                <a:moveTo>
                  <a:pt x="0" y="697"/>
                </a:moveTo>
                <a:cubicBezTo>
                  <a:pt x="0" y="1154"/>
                  <a:pt x="370" y="1524"/>
                  <a:pt x="826" y="1524"/>
                </a:cubicBezTo>
                <a:cubicBezTo>
                  <a:pt x="1283" y="1524"/>
                  <a:pt x="1653" y="1154"/>
                  <a:pt x="1653" y="697"/>
                </a:cubicBezTo>
                <a:cubicBezTo>
                  <a:pt x="1653" y="404"/>
                  <a:pt x="1500" y="146"/>
                  <a:pt x="1269" y="0"/>
                </a:cubicBezTo>
                <a:cubicBezTo>
                  <a:pt x="383" y="0"/>
                  <a:pt x="383" y="0"/>
                  <a:pt x="383" y="0"/>
                </a:cubicBezTo>
                <a:cubicBezTo>
                  <a:pt x="153" y="146"/>
                  <a:pt x="0" y="404"/>
                  <a:pt x="0" y="697"/>
                </a:cubicBezTo>
                <a:close/>
              </a:path>
            </a:pathLst>
          </a:custGeom>
          <a:solidFill>
            <a:schemeClr val="accent2">
              <a:lumMod val="20000"/>
              <a:lumOff val="80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3" name="Freeform 244">
            <a:extLst>
              <a:ext uri="{FF2B5EF4-FFF2-40B4-BE49-F238E27FC236}">
                <a16:creationId xmlns:a16="http://schemas.microsoft.com/office/drawing/2014/main" id="{A48E7A25-40E9-4F2C-A190-9DE5369118F2}"/>
              </a:ext>
            </a:extLst>
          </p:cNvPr>
          <p:cNvSpPr>
            <a:spLocks/>
          </p:cNvSpPr>
          <p:nvPr userDrawn="1"/>
        </p:nvSpPr>
        <p:spPr bwMode="auto">
          <a:xfrm flipH="1">
            <a:off x="2164347" y="200075"/>
            <a:ext cx="1299033" cy="1297796"/>
          </a:xfrm>
          <a:custGeom>
            <a:avLst/>
            <a:gdLst>
              <a:gd name="T0" fmla="*/ 978 w 1051"/>
              <a:gd name="T1" fmla="*/ 393 h 1052"/>
              <a:gd name="T2" fmla="*/ 393 w 1051"/>
              <a:gd name="T3" fmla="*/ 73 h 1052"/>
              <a:gd name="T4" fmla="*/ 73 w 1051"/>
              <a:gd name="T5" fmla="*/ 658 h 1052"/>
              <a:gd name="T6" fmla="*/ 658 w 1051"/>
              <a:gd name="T7" fmla="*/ 978 h 1052"/>
              <a:gd name="T8" fmla="*/ 978 w 1051"/>
              <a:gd name="T9" fmla="*/ 393 h 1052"/>
            </a:gdLst>
            <a:ahLst/>
            <a:cxnLst>
              <a:cxn ang="0">
                <a:pos x="T0" y="T1"/>
              </a:cxn>
              <a:cxn ang="0">
                <a:pos x="T2" y="T3"/>
              </a:cxn>
              <a:cxn ang="0">
                <a:pos x="T4" y="T5"/>
              </a:cxn>
              <a:cxn ang="0">
                <a:pos x="T6" y="T7"/>
              </a:cxn>
              <a:cxn ang="0">
                <a:pos x="T8" y="T9"/>
              </a:cxn>
            </a:cxnLst>
            <a:rect l="0" t="0" r="r" b="b"/>
            <a:pathLst>
              <a:path w="1051" h="1052">
                <a:moveTo>
                  <a:pt x="978" y="393"/>
                </a:moveTo>
                <a:cubicBezTo>
                  <a:pt x="905" y="143"/>
                  <a:pt x="643" y="0"/>
                  <a:pt x="393" y="73"/>
                </a:cubicBezTo>
                <a:cubicBezTo>
                  <a:pt x="143" y="146"/>
                  <a:pt x="0" y="408"/>
                  <a:pt x="73" y="658"/>
                </a:cubicBezTo>
                <a:cubicBezTo>
                  <a:pt x="146" y="908"/>
                  <a:pt x="408" y="1052"/>
                  <a:pt x="658" y="978"/>
                </a:cubicBezTo>
                <a:cubicBezTo>
                  <a:pt x="908" y="905"/>
                  <a:pt x="1051" y="643"/>
                  <a:pt x="978" y="393"/>
                </a:cubicBezTo>
                <a:close/>
              </a:path>
            </a:pathLst>
          </a:custGeom>
          <a:solidFill>
            <a:schemeClr val="bg2">
              <a:alpha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4" name="Freeform 245">
            <a:extLst>
              <a:ext uri="{FF2B5EF4-FFF2-40B4-BE49-F238E27FC236}">
                <a16:creationId xmlns:a16="http://schemas.microsoft.com/office/drawing/2014/main" id="{6612B78C-E14D-4EA2-BB9E-63A7870012E3}"/>
              </a:ext>
            </a:extLst>
          </p:cNvPr>
          <p:cNvSpPr>
            <a:spLocks/>
          </p:cNvSpPr>
          <p:nvPr userDrawn="1"/>
        </p:nvSpPr>
        <p:spPr bwMode="auto">
          <a:xfrm flipH="1">
            <a:off x="2291655" y="265582"/>
            <a:ext cx="1171725" cy="1232289"/>
          </a:xfrm>
          <a:custGeom>
            <a:avLst/>
            <a:gdLst>
              <a:gd name="T0" fmla="*/ 717 w 948"/>
              <a:gd name="T1" fmla="*/ 904 h 999"/>
              <a:gd name="T2" fmla="*/ 712 w 948"/>
              <a:gd name="T3" fmla="*/ 868 h 999"/>
              <a:gd name="T4" fmla="*/ 881 w 948"/>
              <a:gd name="T5" fmla="*/ 783 h 999"/>
              <a:gd name="T6" fmla="*/ 764 w 948"/>
              <a:gd name="T7" fmla="*/ 814 h 999"/>
              <a:gd name="T8" fmla="*/ 753 w 948"/>
              <a:gd name="T9" fmla="*/ 779 h 999"/>
              <a:gd name="T10" fmla="*/ 917 w 948"/>
              <a:gd name="T11" fmla="*/ 711 h 999"/>
              <a:gd name="T12" fmla="*/ 681 w 948"/>
              <a:gd name="T13" fmla="*/ 762 h 999"/>
              <a:gd name="T14" fmla="*/ 671 w 948"/>
              <a:gd name="T15" fmla="*/ 727 h 999"/>
              <a:gd name="T16" fmla="*/ 853 w 948"/>
              <a:gd name="T17" fmla="*/ 654 h 999"/>
              <a:gd name="T18" fmla="*/ 768 w 948"/>
              <a:gd name="T19" fmla="*/ 660 h 999"/>
              <a:gd name="T20" fmla="*/ 757 w 948"/>
              <a:gd name="T21" fmla="*/ 625 h 999"/>
              <a:gd name="T22" fmla="*/ 945 w 948"/>
              <a:gd name="T23" fmla="*/ 550 h 999"/>
              <a:gd name="T24" fmla="*/ 640 w 948"/>
              <a:gd name="T25" fmla="*/ 621 h 999"/>
              <a:gd name="T26" fmla="*/ 630 w 948"/>
              <a:gd name="T27" fmla="*/ 586 h 999"/>
              <a:gd name="T28" fmla="*/ 712 w 948"/>
              <a:gd name="T29" fmla="*/ 542 h 999"/>
              <a:gd name="T30" fmla="*/ 571 w 948"/>
              <a:gd name="T31" fmla="*/ 565 h 999"/>
              <a:gd name="T32" fmla="*/ 561 w 948"/>
              <a:gd name="T33" fmla="*/ 530 h 999"/>
              <a:gd name="T34" fmla="*/ 834 w 948"/>
              <a:gd name="T35" fmla="*/ 431 h 999"/>
              <a:gd name="T36" fmla="*/ 599 w 948"/>
              <a:gd name="T37" fmla="*/ 480 h 999"/>
              <a:gd name="T38" fmla="*/ 588 w 948"/>
              <a:gd name="T39" fmla="*/ 445 h 999"/>
              <a:gd name="T40" fmla="*/ 839 w 948"/>
              <a:gd name="T41" fmla="*/ 352 h 999"/>
              <a:gd name="T42" fmla="*/ 651 w 948"/>
              <a:gd name="T43" fmla="*/ 388 h 999"/>
              <a:gd name="T44" fmla="*/ 641 w 948"/>
              <a:gd name="T45" fmla="*/ 353 h 999"/>
              <a:gd name="T46" fmla="*/ 801 w 948"/>
              <a:gd name="T47" fmla="*/ 287 h 999"/>
              <a:gd name="T48" fmla="*/ 557 w 948"/>
              <a:gd name="T49" fmla="*/ 339 h 999"/>
              <a:gd name="T50" fmla="*/ 547 w 948"/>
              <a:gd name="T51" fmla="*/ 304 h 999"/>
              <a:gd name="T52" fmla="*/ 697 w 948"/>
              <a:gd name="T53" fmla="*/ 241 h 999"/>
              <a:gd name="T54" fmla="*/ 617 w 948"/>
              <a:gd name="T55" fmla="*/ 245 h 999"/>
              <a:gd name="T56" fmla="*/ 607 w 948"/>
              <a:gd name="T57" fmla="*/ 210 h 999"/>
              <a:gd name="T58" fmla="*/ 811 w 948"/>
              <a:gd name="T59" fmla="*/ 131 h 999"/>
              <a:gd name="T60" fmla="*/ 516 w 948"/>
              <a:gd name="T61" fmla="*/ 199 h 999"/>
              <a:gd name="T62" fmla="*/ 506 w 948"/>
              <a:gd name="T63" fmla="*/ 163 h 999"/>
              <a:gd name="T64" fmla="*/ 744 w 948"/>
              <a:gd name="T65" fmla="*/ 75 h 999"/>
              <a:gd name="T66" fmla="*/ 438 w 948"/>
              <a:gd name="T67" fmla="*/ 145 h 999"/>
              <a:gd name="T68" fmla="*/ 428 w 948"/>
              <a:gd name="T69" fmla="*/ 110 h 999"/>
              <a:gd name="T70" fmla="*/ 629 w 948"/>
              <a:gd name="T71" fmla="*/ 13 h 999"/>
              <a:gd name="T72" fmla="*/ 502 w 948"/>
              <a:gd name="T73" fmla="*/ 31 h 999"/>
              <a:gd name="T74" fmla="*/ 538 w 948"/>
              <a:gd name="T75" fmla="*/ 1 h 999"/>
              <a:gd name="T76" fmla="*/ 73 w 948"/>
              <a:gd name="T77" fmla="*/ 605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8" h="999">
                <a:moveTo>
                  <a:pt x="658" y="925"/>
                </a:moveTo>
                <a:cubicBezTo>
                  <a:pt x="679" y="919"/>
                  <a:pt x="698" y="912"/>
                  <a:pt x="717" y="904"/>
                </a:cubicBezTo>
                <a:cubicBezTo>
                  <a:pt x="709" y="903"/>
                  <a:pt x="702" y="898"/>
                  <a:pt x="700" y="890"/>
                </a:cubicBezTo>
                <a:cubicBezTo>
                  <a:pt x="697" y="881"/>
                  <a:pt x="702" y="870"/>
                  <a:pt x="712" y="868"/>
                </a:cubicBezTo>
                <a:cubicBezTo>
                  <a:pt x="830" y="833"/>
                  <a:pt x="830" y="833"/>
                  <a:pt x="830" y="833"/>
                </a:cubicBezTo>
                <a:cubicBezTo>
                  <a:pt x="848" y="818"/>
                  <a:pt x="865" y="801"/>
                  <a:pt x="881" y="783"/>
                </a:cubicBezTo>
                <a:cubicBezTo>
                  <a:pt x="878" y="782"/>
                  <a:pt x="875" y="782"/>
                  <a:pt x="871" y="783"/>
                </a:cubicBezTo>
                <a:cubicBezTo>
                  <a:pt x="764" y="814"/>
                  <a:pt x="764" y="814"/>
                  <a:pt x="764" y="814"/>
                </a:cubicBezTo>
                <a:cubicBezTo>
                  <a:pt x="754" y="817"/>
                  <a:pt x="744" y="812"/>
                  <a:pt x="741" y="802"/>
                </a:cubicBezTo>
                <a:cubicBezTo>
                  <a:pt x="738" y="792"/>
                  <a:pt x="743" y="782"/>
                  <a:pt x="753" y="779"/>
                </a:cubicBezTo>
                <a:cubicBezTo>
                  <a:pt x="905" y="735"/>
                  <a:pt x="905" y="735"/>
                  <a:pt x="905" y="735"/>
                </a:cubicBezTo>
                <a:cubicBezTo>
                  <a:pt x="915" y="732"/>
                  <a:pt x="921" y="721"/>
                  <a:pt x="917" y="711"/>
                </a:cubicBezTo>
                <a:cubicBezTo>
                  <a:pt x="914" y="702"/>
                  <a:pt x="904" y="697"/>
                  <a:pt x="895" y="699"/>
                </a:cubicBezTo>
                <a:cubicBezTo>
                  <a:pt x="681" y="762"/>
                  <a:pt x="681" y="762"/>
                  <a:pt x="681" y="762"/>
                </a:cubicBezTo>
                <a:cubicBezTo>
                  <a:pt x="672" y="765"/>
                  <a:pt x="661" y="759"/>
                  <a:pt x="658" y="750"/>
                </a:cubicBezTo>
                <a:cubicBezTo>
                  <a:pt x="656" y="740"/>
                  <a:pt x="661" y="730"/>
                  <a:pt x="671" y="727"/>
                </a:cubicBezTo>
                <a:cubicBezTo>
                  <a:pt x="840" y="677"/>
                  <a:pt x="840" y="677"/>
                  <a:pt x="840" y="677"/>
                </a:cubicBezTo>
                <a:cubicBezTo>
                  <a:pt x="850" y="674"/>
                  <a:pt x="856" y="664"/>
                  <a:pt x="853" y="654"/>
                </a:cubicBezTo>
                <a:cubicBezTo>
                  <a:pt x="850" y="645"/>
                  <a:pt x="840" y="639"/>
                  <a:pt x="830" y="642"/>
                </a:cubicBezTo>
                <a:cubicBezTo>
                  <a:pt x="768" y="660"/>
                  <a:pt x="768" y="660"/>
                  <a:pt x="768" y="660"/>
                </a:cubicBezTo>
                <a:cubicBezTo>
                  <a:pt x="758" y="663"/>
                  <a:pt x="748" y="657"/>
                  <a:pt x="745" y="648"/>
                </a:cubicBezTo>
                <a:cubicBezTo>
                  <a:pt x="742" y="638"/>
                  <a:pt x="748" y="628"/>
                  <a:pt x="757" y="625"/>
                </a:cubicBezTo>
                <a:cubicBezTo>
                  <a:pt x="932" y="574"/>
                  <a:pt x="932" y="574"/>
                  <a:pt x="932" y="574"/>
                </a:cubicBezTo>
                <a:cubicBezTo>
                  <a:pt x="942" y="571"/>
                  <a:pt x="948" y="560"/>
                  <a:pt x="945" y="550"/>
                </a:cubicBezTo>
                <a:cubicBezTo>
                  <a:pt x="942" y="541"/>
                  <a:pt x="932" y="536"/>
                  <a:pt x="922" y="538"/>
                </a:cubicBezTo>
                <a:cubicBezTo>
                  <a:pt x="640" y="621"/>
                  <a:pt x="640" y="621"/>
                  <a:pt x="640" y="621"/>
                </a:cubicBezTo>
                <a:cubicBezTo>
                  <a:pt x="630" y="624"/>
                  <a:pt x="620" y="618"/>
                  <a:pt x="617" y="609"/>
                </a:cubicBezTo>
                <a:cubicBezTo>
                  <a:pt x="614" y="599"/>
                  <a:pt x="620" y="589"/>
                  <a:pt x="630" y="586"/>
                </a:cubicBezTo>
                <a:cubicBezTo>
                  <a:pt x="699" y="566"/>
                  <a:pt x="699" y="566"/>
                  <a:pt x="699" y="566"/>
                </a:cubicBezTo>
                <a:cubicBezTo>
                  <a:pt x="709" y="563"/>
                  <a:pt x="715" y="552"/>
                  <a:pt x="712" y="542"/>
                </a:cubicBezTo>
                <a:cubicBezTo>
                  <a:pt x="709" y="533"/>
                  <a:pt x="699" y="527"/>
                  <a:pt x="689" y="530"/>
                </a:cubicBezTo>
                <a:cubicBezTo>
                  <a:pt x="571" y="565"/>
                  <a:pt x="571" y="565"/>
                  <a:pt x="571" y="565"/>
                </a:cubicBezTo>
                <a:cubicBezTo>
                  <a:pt x="561" y="568"/>
                  <a:pt x="551" y="562"/>
                  <a:pt x="548" y="552"/>
                </a:cubicBezTo>
                <a:cubicBezTo>
                  <a:pt x="545" y="543"/>
                  <a:pt x="551" y="533"/>
                  <a:pt x="561" y="530"/>
                </a:cubicBezTo>
                <a:cubicBezTo>
                  <a:pt x="821" y="453"/>
                  <a:pt x="821" y="453"/>
                  <a:pt x="821" y="453"/>
                </a:cubicBezTo>
                <a:cubicBezTo>
                  <a:pt x="831" y="450"/>
                  <a:pt x="836" y="440"/>
                  <a:pt x="834" y="431"/>
                </a:cubicBezTo>
                <a:cubicBezTo>
                  <a:pt x="831" y="421"/>
                  <a:pt x="820" y="415"/>
                  <a:pt x="811" y="418"/>
                </a:cubicBezTo>
                <a:cubicBezTo>
                  <a:pt x="599" y="480"/>
                  <a:pt x="599" y="480"/>
                  <a:pt x="599" y="480"/>
                </a:cubicBezTo>
                <a:cubicBezTo>
                  <a:pt x="589" y="483"/>
                  <a:pt x="579" y="478"/>
                  <a:pt x="576" y="468"/>
                </a:cubicBezTo>
                <a:cubicBezTo>
                  <a:pt x="573" y="458"/>
                  <a:pt x="579" y="448"/>
                  <a:pt x="588" y="445"/>
                </a:cubicBezTo>
                <a:cubicBezTo>
                  <a:pt x="827" y="375"/>
                  <a:pt x="827" y="375"/>
                  <a:pt x="827" y="375"/>
                </a:cubicBezTo>
                <a:cubicBezTo>
                  <a:pt x="837" y="372"/>
                  <a:pt x="842" y="362"/>
                  <a:pt x="839" y="352"/>
                </a:cubicBezTo>
                <a:cubicBezTo>
                  <a:pt x="836" y="343"/>
                  <a:pt x="826" y="337"/>
                  <a:pt x="817" y="340"/>
                </a:cubicBezTo>
                <a:cubicBezTo>
                  <a:pt x="651" y="388"/>
                  <a:pt x="651" y="388"/>
                  <a:pt x="651" y="388"/>
                </a:cubicBezTo>
                <a:cubicBezTo>
                  <a:pt x="642" y="391"/>
                  <a:pt x="631" y="386"/>
                  <a:pt x="629" y="376"/>
                </a:cubicBezTo>
                <a:cubicBezTo>
                  <a:pt x="626" y="366"/>
                  <a:pt x="631" y="356"/>
                  <a:pt x="641" y="353"/>
                </a:cubicBezTo>
                <a:cubicBezTo>
                  <a:pt x="789" y="310"/>
                  <a:pt x="789" y="310"/>
                  <a:pt x="789" y="310"/>
                </a:cubicBezTo>
                <a:cubicBezTo>
                  <a:pt x="798" y="307"/>
                  <a:pt x="804" y="297"/>
                  <a:pt x="801" y="287"/>
                </a:cubicBezTo>
                <a:cubicBezTo>
                  <a:pt x="798" y="277"/>
                  <a:pt x="788" y="272"/>
                  <a:pt x="778" y="275"/>
                </a:cubicBezTo>
                <a:cubicBezTo>
                  <a:pt x="557" y="339"/>
                  <a:pt x="557" y="339"/>
                  <a:pt x="557" y="339"/>
                </a:cubicBezTo>
                <a:cubicBezTo>
                  <a:pt x="548" y="342"/>
                  <a:pt x="537" y="337"/>
                  <a:pt x="535" y="327"/>
                </a:cubicBezTo>
                <a:cubicBezTo>
                  <a:pt x="532" y="317"/>
                  <a:pt x="537" y="307"/>
                  <a:pt x="547" y="304"/>
                </a:cubicBezTo>
                <a:cubicBezTo>
                  <a:pt x="684" y="264"/>
                  <a:pt x="684" y="264"/>
                  <a:pt x="684" y="264"/>
                </a:cubicBezTo>
                <a:cubicBezTo>
                  <a:pt x="694" y="261"/>
                  <a:pt x="700" y="251"/>
                  <a:pt x="697" y="241"/>
                </a:cubicBezTo>
                <a:cubicBezTo>
                  <a:pt x="694" y="232"/>
                  <a:pt x="684" y="226"/>
                  <a:pt x="674" y="229"/>
                </a:cubicBezTo>
                <a:cubicBezTo>
                  <a:pt x="617" y="245"/>
                  <a:pt x="617" y="245"/>
                  <a:pt x="617" y="245"/>
                </a:cubicBezTo>
                <a:cubicBezTo>
                  <a:pt x="608" y="248"/>
                  <a:pt x="598" y="243"/>
                  <a:pt x="595" y="233"/>
                </a:cubicBezTo>
                <a:cubicBezTo>
                  <a:pt x="592" y="223"/>
                  <a:pt x="597" y="213"/>
                  <a:pt x="607" y="210"/>
                </a:cubicBezTo>
                <a:cubicBezTo>
                  <a:pt x="799" y="154"/>
                  <a:pt x="799" y="154"/>
                  <a:pt x="799" y="154"/>
                </a:cubicBezTo>
                <a:cubicBezTo>
                  <a:pt x="808" y="151"/>
                  <a:pt x="814" y="141"/>
                  <a:pt x="811" y="131"/>
                </a:cubicBezTo>
                <a:cubicBezTo>
                  <a:pt x="808" y="122"/>
                  <a:pt x="798" y="116"/>
                  <a:pt x="788" y="119"/>
                </a:cubicBezTo>
                <a:cubicBezTo>
                  <a:pt x="516" y="199"/>
                  <a:pt x="516" y="199"/>
                  <a:pt x="516" y="199"/>
                </a:cubicBezTo>
                <a:cubicBezTo>
                  <a:pt x="506" y="201"/>
                  <a:pt x="496" y="196"/>
                  <a:pt x="493" y="186"/>
                </a:cubicBezTo>
                <a:cubicBezTo>
                  <a:pt x="490" y="176"/>
                  <a:pt x="496" y="166"/>
                  <a:pt x="506" y="163"/>
                </a:cubicBezTo>
                <a:cubicBezTo>
                  <a:pt x="731" y="97"/>
                  <a:pt x="731" y="97"/>
                  <a:pt x="731" y="97"/>
                </a:cubicBezTo>
                <a:cubicBezTo>
                  <a:pt x="741" y="95"/>
                  <a:pt x="746" y="84"/>
                  <a:pt x="744" y="75"/>
                </a:cubicBezTo>
                <a:cubicBezTo>
                  <a:pt x="741" y="65"/>
                  <a:pt x="730" y="59"/>
                  <a:pt x="721" y="62"/>
                </a:cubicBezTo>
                <a:cubicBezTo>
                  <a:pt x="438" y="145"/>
                  <a:pt x="438" y="145"/>
                  <a:pt x="438" y="145"/>
                </a:cubicBezTo>
                <a:cubicBezTo>
                  <a:pt x="429" y="148"/>
                  <a:pt x="418" y="142"/>
                  <a:pt x="415" y="133"/>
                </a:cubicBezTo>
                <a:cubicBezTo>
                  <a:pt x="413" y="123"/>
                  <a:pt x="418" y="113"/>
                  <a:pt x="428" y="110"/>
                </a:cubicBezTo>
                <a:cubicBezTo>
                  <a:pt x="693" y="32"/>
                  <a:pt x="693" y="32"/>
                  <a:pt x="693" y="32"/>
                </a:cubicBezTo>
                <a:cubicBezTo>
                  <a:pt x="672" y="24"/>
                  <a:pt x="651" y="17"/>
                  <a:pt x="629" y="13"/>
                </a:cubicBezTo>
                <a:cubicBezTo>
                  <a:pt x="525" y="43"/>
                  <a:pt x="525" y="43"/>
                  <a:pt x="525" y="43"/>
                </a:cubicBezTo>
                <a:cubicBezTo>
                  <a:pt x="515" y="46"/>
                  <a:pt x="505" y="40"/>
                  <a:pt x="502" y="31"/>
                </a:cubicBezTo>
                <a:cubicBezTo>
                  <a:pt x="499" y="21"/>
                  <a:pt x="505" y="11"/>
                  <a:pt x="514" y="8"/>
                </a:cubicBezTo>
                <a:cubicBezTo>
                  <a:pt x="538" y="1"/>
                  <a:pt x="538" y="1"/>
                  <a:pt x="538" y="1"/>
                </a:cubicBezTo>
                <a:cubicBezTo>
                  <a:pt x="490" y="0"/>
                  <a:pt x="441" y="6"/>
                  <a:pt x="393" y="20"/>
                </a:cubicBezTo>
                <a:cubicBezTo>
                  <a:pt x="143" y="93"/>
                  <a:pt x="0" y="355"/>
                  <a:pt x="73" y="605"/>
                </a:cubicBezTo>
                <a:cubicBezTo>
                  <a:pt x="146" y="855"/>
                  <a:pt x="408" y="999"/>
                  <a:pt x="658" y="925"/>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49" name="组合 348">
            <a:extLst>
              <a:ext uri="{FF2B5EF4-FFF2-40B4-BE49-F238E27FC236}">
                <a16:creationId xmlns:a16="http://schemas.microsoft.com/office/drawing/2014/main" id="{ACAD4112-FA5F-46B7-B931-128476F7C47A}"/>
              </a:ext>
            </a:extLst>
          </p:cNvPr>
          <p:cNvGrpSpPr/>
          <p:nvPr userDrawn="1"/>
        </p:nvGrpSpPr>
        <p:grpSpPr>
          <a:xfrm>
            <a:off x="913841" y="4660306"/>
            <a:ext cx="2000250" cy="1363663"/>
            <a:chOff x="473076" y="3881438"/>
            <a:chExt cx="2000250" cy="1363663"/>
          </a:xfrm>
        </p:grpSpPr>
        <p:sp>
          <p:nvSpPr>
            <p:cNvPr id="262" name="Freeform 172">
              <a:extLst>
                <a:ext uri="{FF2B5EF4-FFF2-40B4-BE49-F238E27FC236}">
                  <a16:creationId xmlns:a16="http://schemas.microsoft.com/office/drawing/2014/main" id="{FAA0840B-0EF2-4B62-B1FA-C56F99784480}"/>
                </a:ext>
              </a:extLst>
            </p:cNvPr>
            <p:cNvSpPr>
              <a:spLocks/>
            </p:cNvSpPr>
            <p:nvPr userDrawn="1"/>
          </p:nvSpPr>
          <p:spPr bwMode="auto">
            <a:xfrm flipH="1">
              <a:off x="561975" y="3881438"/>
              <a:ext cx="1366838" cy="1363663"/>
            </a:xfrm>
            <a:custGeom>
              <a:avLst/>
              <a:gdLst>
                <a:gd name="T0" fmla="*/ 801 w 861"/>
                <a:gd name="T1" fmla="*/ 322 h 861"/>
                <a:gd name="T2" fmla="*/ 322 w 861"/>
                <a:gd name="T3" fmla="*/ 60 h 861"/>
                <a:gd name="T4" fmla="*/ 60 w 861"/>
                <a:gd name="T5" fmla="*/ 539 h 861"/>
                <a:gd name="T6" fmla="*/ 539 w 861"/>
                <a:gd name="T7" fmla="*/ 801 h 861"/>
                <a:gd name="T8" fmla="*/ 801 w 861"/>
                <a:gd name="T9" fmla="*/ 322 h 861"/>
              </a:gdLst>
              <a:ahLst/>
              <a:cxnLst>
                <a:cxn ang="0">
                  <a:pos x="T0" y="T1"/>
                </a:cxn>
                <a:cxn ang="0">
                  <a:pos x="T2" y="T3"/>
                </a:cxn>
                <a:cxn ang="0">
                  <a:pos x="T4" y="T5"/>
                </a:cxn>
                <a:cxn ang="0">
                  <a:pos x="T6" y="T7"/>
                </a:cxn>
                <a:cxn ang="0">
                  <a:pos x="T8" y="T9"/>
                </a:cxn>
              </a:cxnLst>
              <a:rect l="0" t="0" r="r" b="b"/>
              <a:pathLst>
                <a:path w="861" h="861">
                  <a:moveTo>
                    <a:pt x="801" y="322"/>
                  </a:moveTo>
                  <a:cubicBezTo>
                    <a:pt x="741" y="117"/>
                    <a:pt x="527" y="0"/>
                    <a:pt x="322" y="60"/>
                  </a:cubicBezTo>
                  <a:cubicBezTo>
                    <a:pt x="117" y="120"/>
                    <a:pt x="0" y="334"/>
                    <a:pt x="60" y="539"/>
                  </a:cubicBezTo>
                  <a:cubicBezTo>
                    <a:pt x="120" y="744"/>
                    <a:pt x="334" y="861"/>
                    <a:pt x="539" y="801"/>
                  </a:cubicBezTo>
                  <a:cubicBezTo>
                    <a:pt x="744" y="741"/>
                    <a:pt x="861" y="526"/>
                    <a:pt x="801" y="32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63" name="Freeform 173">
              <a:extLst>
                <a:ext uri="{FF2B5EF4-FFF2-40B4-BE49-F238E27FC236}">
                  <a16:creationId xmlns:a16="http://schemas.microsoft.com/office/drawing/2014/main" id="{04C56344-D252-4B9A-B6D9-CE6B636FE7E4}"/>
                </a:ext>
              </a:extLst>
            </p:cNvPr>
            <p:cNvSpPr>
              <a:spLocks/>
            </p:cNvSpPr>
            <p:nvPr userDrawn="1"/>
          </p:nvSpPr>
          <p:spPr bwMode="auto">
            <a:xfrm flipH="1">
              <a:off x="695325" y="3949701"/>
              <a:ext cx="1233488" cy="1295400"/>
            </a:xfrm>
            <a:custGeom>
              <a:avLst/>
              <a:gdLst>
                <a:gd name="T0" fmla="*/ 588 w 777"/>
                <a:gd name="T1" fmla="*/ 740 h 818"/>
                <a:gd name="T2" fmla="*/ 583 w 777"/>
                <a:gd name="T3" fmla="*/ 711 h 818"/>
                <a:gd name="T4" fmla="*/ 722 w 777"/>
                <a:gd name="T5" fmla="*/ 641 h 818"/>
                <a:gd name="T6" fmla="*/ 625 w 777"/>
                <a:gd name="T7" fmla="*/ 667 h 818"/>
                <a:gd name="T8" fmla="*/ 617 w 777"/>
                <a:gd name="T9" fmla="*/ 638 h 818"/>
                <a:gd name="T10" fmla="*/ 752 w 777"/>
                <a:gd name="T11" fmla="*/ 583 h 818"/>
                <a:gd name="T12" fmla="*/ 558 w 777"/>
                <a:gd name="T13" fmla="*/ 624 h 818"/>
                <a:gd name="T14" fmla="*/ 550 w 777"/>
                <a:gd name="T15" fmla="*/ 596 h 818"/>
                <a:gd name="T16" fmla="*/ 698 w 777"/>
                <a:gd name="T17" fmla="*/ 536 h 818"/>
                <a:gd name="T18" fmla="*/ 629 w 777"/>
                <a:gd name="T19" fmla="*/ 541 h 818"/>
                <a:gd name="T20" fmla="*/ 620 w 777"/>
                <a:gd name="T21" fmla="*/ 512 h 818"/>
                <a:gd name="T22" fmla="*/ 774 w 777"/>
                <a:gd name="T23" fmla="*/ 451 h 818"/>
                <a:gd name="T24" fmla="*/ 524 w 777"/>
                <a:gd name="T25" fmla="*/ 509 h 818"/>
                <a:gd name="T26" fmla="*/ 516 w 777"/>
                <a:gd name="T27" fmla="*/ 480 h 818"/>
                <a:gd name="T28" fmla="*/ 583 w 777"/>
                <a:gd name="T29" fmla="*/ 445 h 818"/>
                <a:gd name="T30" fmla="*/ 468 w 777"/>
                <a:gd name="T31" fmla="*/ 463 h 818"/>
                <a:gd name="T32" fmla="*/ 459 w 777"/>
                <a:gd name="T33" fmla="*/ 434 h 818"/>
                <a:gd name="T34" fmla="*/ 683 w 777"/>
                <a:gd name="T35" fmla="*/ 353 h 818"/>
                <a:gd name="T36" fmla="*/ 490 w 777"/>
                <a:gd name="T37" fmla="*/ 394 h 818"/>
                <a:gd name="T38" fmla="*/ 482 w 777"/>
                <a:gd name="T39" fmla="*/ 365 h 818"/>
                <a:gd name="T40" fmla="*/ 688 w 777"/>
                <a:gd name="T41" fmla="*/ 289 h 818"/>
                <a:gd name="T42" fmla="*/ 534 w 777"/>
                <a:gd name="T43" fmla="*/ 318 h 818"/>
                <a:gd name="T44" fmla="*/ 525 w 777"/>
                <a:gd name="T45" fmla="*/ 290 h 818"/>
                <a:gd name="T46" fmla="*/ 656 w 777"/>
                <a:gd name="T47" fmla="*/ 236 h 818"/>
                <a:gd name="T48" fmla="*/ 457 w 777"/>
                <a:gd name="T49" fmla="*/ 278 h 818"/>
                <a:gd name="T50" fmla="*/ 448 w 777"/>
                <a:gd name="T51" fmla="*/ 250 h 818"/>
                <a:gd name="T52" fmla="*/ 571 w 777"/>
                <a:gd name="T53" fmla="*/ 198 h 818"/>
                <a:gd name="T54" fmla="*/ 506 w 777"/>
                <a:gd name="T55" fmla="*/ 201 h 818"/>
                <a:gd name="T56" fmla="*/ 497 w 777"/>
                <a:gd name="T57" fmla="*/ 172 h 818"/>
                <a:gd name="T58" fmla="*/ 664 w 777"/>
                <a:gd name="T59" fmla="*/ 108 h 818"/>
                <a:gd name="T60" fmla="*/ 423 w 777"/>
                <a:gd name="T61" fmla="*/ 163 h 818"/>
                <a:gd name="T62" fmla="*/ 414 w 777"/>
                <a:gd name="T63" fmla="*/ 134 h 818"/>
                <a:gd name="T64" fmla="*/ 609 w 777"/>
                <a:gd name="T65" fmla="*/ 61 h 818"/>
                <a:gd name="T66" fmla="*/ 359 w 777"/>
                <a:gd name="T67" fmla="*/ 119 h 818"/>
                <a:gd name="T68" fmla="*/ 351 w 777"/>
                <a:gd name="T69" fmla="*/ 90 h 818"/>
                <a:gd name="T70" fmla="*/ 515 w 777"/>
                <a:gd name="T71" fmla="*/ 11 h 818"/>
                <a:gd name="T72" fmla="*/ 411 w 777"/>
                <a:gd name="T73" fmla="*/ 25 h 818"/>
                <a:gd name="T74" fmla="*/ 441 w 777"/>
                <a:gd name="T75" fmla="*/ 1 h 818"/>
                <a:gd name="T76" fmla="*/ 60 w 777"/>
                <a:gd name="T77" fmla="*/ 496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7" h="818">
                  <a:moveTo>
                    <a:pt x="539" y="758"/>
                  </a:moveTo>
                  <a:cubicBezTo>
                    <a:pt x="556" y="753"/>
                    <a:pt x="572" y="747"/>
                    <a:pt x="588" y="740"/>
                  </a:cubicBezTo>
                  <a:cubicBezTo>
                    <a:pt x="581" y="740"/>
                    <a:pt x="575" y="736"/>
                    <a:pt x="573" y="730"/>
                  </a:cubicBezTo>
                  <a:cubicBezTo>
                    <a:pt x="571" y="722"/>
                    <a:pt x="576" y="713"/>
                    <a:pt x="583" y="711"/>
                  </a:cubicBezTo>
                  <a:cubicBezTo>
                    <a:pt x="680" y="683"/>
                    <a:pt x="680" y="683"/>
                    <a:pt x="680" y="683"/>
                  </a:cubicBezTo>
                  <a:cubicBezTo>
                    <a:pt x="695" y="670"/>
                    <a:pt x="709" y="656"/>
                    <a:pt x="722" y="641"/>
                  </a:cubicBezTo>
                  <a:cubicBezTo>
                    <a:pt x="719" y="641"/>
                    <a:pt x="716" y="641"/>
                    <a:pt x="714" y="641"/>
                  </a:cubicBezTo>
                  <a:cubicBezTo>
                    <a:pt x="625" y="667"/>
                    <a:pt x="625" y="667"/>
                    <a:pt x="625" y="667"/>
                  </a:cubicBezTo>
                  <a:cubicBezTo>
                    <a:pt x="618" y="670"/>
                    <a:pt x="609" y="665"/>
                    <a:pt x="607" y="657"/>
                  </a:cubicBezTo>
                  <a:cubicBezTo>
                    <a:pt x="605" y="649"/>
                    <a:pt x="609" y="641"/>
                    <a:pt x="617" y="638"/>
                  </a:cubicBezTo>
                  <a:cubicBezTo>
                    <a:pt x="741" y="602"/>
                    <a:pt x="741" y="602"/>
                    <a:pt x="741" y="602"/>
                  </a:cubicBezTo>
                  <a:cubicBezTo>
                    <a:pt x="749" y="600"/>
                    <a:pt x="754" y="591"/>
                    <a:pt x="752" y="583"/>
                  </a:cubicBezTo>
                  <a:cubicBezTo>
                    <a:pt x="749" y="575"/>
                    <a:pt x="741" y="571"/>
                    <a:pt x="733" y="573"/>
                  </a:cubicBezTo>
                  <a:cubicBezTo>
                    <a:pt x="558" y="624"/>
                    <a:pt x="558" y="624"/>
                    <a:pt x="558" y="624"/>
                  </a:cubicBezTo>
                  <a:cubicBezTo>
                    <a:pt x="550" y="627"/>
                    <a:pt x="542" y="622"/>
                    <a:pt x="539" y="614"/>
                  </a:cubicBezTo>
                  <a:cubicBezTo>
                    <a:pt x="537" y="606"/>
                    <a:pt x="542" y="598"/>
                    <a:pt x="550" y="596"/>
                  </a:cubicBezTo>
                  <a:cubicBezTo>
                    <a:pt x="688" y="555"/>
                    <a:pt x="688" y="555"/>
                    <a:pt x="688" y="555"/>
                  </a:cubicBezTo>
                  <a:cubicBezTo>
                    <a:pt x="696" y="553"/>
                    <a:pt x="701" y="544"/>
                    <a:pt x="698" y="536"/>
                  </a:cubicBezTo>
                  <a:cubicBezTo>
                    <a:pt x="696" y="528"/>
                    <a:pt x="688" y="524"/>
                    <a:pt x="680" y="526"/>
                  </a:cubicBezTo>
                  <a:cubicBezTo>
                    <a:pt x="629" y="541"/>
                    <a:pt x="629" y="541"/>
                    <a:pt x="629" y="541"/>
                  </a:cubicBezTo>
                  <a:cubicBezTo>
                    <a:pt x="621" y="543"/>
                    <a:pt x="613" y="539"/>
                    <a:pt x="610" y="531"/>
                  </a:cubicBezTo>
                  <a:cubicBezTo>
                    <a:pt x="608" y="523"/>
                    <a:pt x="612" y="515"/>
                    <a:pt x="620" y="512"/>
                  </a:cubicBezTo>
                  <a:cubicBezTo>
                    <a:pt x="764" y="470"/>
                    <a:pt x="764" y="470"/>
                    <a:pt x="764" y="470"/>
                  </a:cubicBezTo>
                  <a:cubicBezTo>
                    <a:pt x="772" y="468"/>
                    <a:pt x="777" y="459"/>
                    <a:pt x="774" y="451"/>
                  </a:cubicBezTo>
                  <a:cubicBezTo>
                    <a:pt x="772" y="443"/>
                    <a:pt x="764" y="439"/>
                    <a:pt x="756" y="441"/>
                  </a:cubicBezTo>
                  <a:cubicBezTo>
                    <a:pt x="524" y="509"/>
                    <a:pt x="524" y="509"/>
                    <a:pt x="524" y="509"/>
                  </a:cubicBezTo>
                  <a:cubicBezTo>
                    <a:pt x="516" y="511"/>
                    <a:pt x="508" y="507"/>
                    <a:pt x="506" y="499"/>
                  </a:cubicBezTo>
                  <a:cubicBezTo>
                    <a:pt x="503" y="491"/>
                    <a:pt x="508" y="483"/>
                    <a:pt x="516" y="480"/>
                  </a:cubicBezTo>
                  <a:cubicBezTo>
                    <a:pt x="573" y="464"/>
                    <a:pt x="573" y="464"/>
                    <a:pt x="573" y="464"/>
                  </a:cubicBezTo>
                  <a:cubicBezTo>
                    <a:pt x="581" y="461"/>
                    <a:pt x="586" y="453"/>
                    <a:pt x="583" y="445"/>
                  </a:cubicBezTo>
                  <a:cubicBezTo>
                    <a:pt x="581" y="437"/>
                    <a:pt x="572" y="432"/>
                    <a:pt x="565" y="435"/>
                  </a:cubicBezTo>
                  <a:cubicBezTo>
                    <a:pt x="468" y="463"/>
                    <a:pt x="468" y="463"/>
                    <a:pt x="468" y="463"/>
                  </a:cubicBezTo>
                  <a:cubicBezTo>
                    <a:pt x="460" y="465"/>
                    <a:pt x="451" y="461"/>
                    <a:pt x="449" y="453"/>
                  </a:cubicBezTo>
                  <a:cubicBezTo>
                    <a:pt x="447" y="445"/>
                    <a:pt x="451" y="436"/>
                    <a:pt x="459" y="434"/>
                  </a:cubicBezTo>
                  <a:cubicBezTo>
                    <a:pt x="673" y="372"/>
                    <a:pt x="673" y="372"/>
                    <a:pt x="673" y="372"/>
                  </a:cubicBezTo>
                  <a:cubicBezTo>
                    <a:pt x="681" y="369"/>
                    <a:pt x="685" y="361"/>
                    <a:pt x="683" y="353"/>
                  </a:cubicBezTo>
                  <a:cubicBezTo>
                    <a:pt x="680" y="345"/>
                    <a:pt x="672" y="340"/>
                    <a:pt x="664" y="343"/>
                  </a:cubicBezTo>
                  <a:cubicBezTo>
                    <a:pt x="490" y="394"/>
                    <a:pt x="490" y="394"/>
                    <a:pt x="490" y="394"/>
                  </a:cubicBezTo>
                  <a:cubicBezTo>
                    <a:pt x="483" y="396"/>
                    <a:pt x="474" y="391"/>
                    <a:pt x="472" y="384"/>
                  </a:cubicBezTo>
                  <a:cubicBezTo>
                    <a:pt x="470" y="376"/>
                    <a:pt x="474" y="367"/>
                    <a:pt x="482" y="365"/>
                  </a:cubicBezTo>
                  <a:cubicBezTo>
                    <a:pt x="677" y="308"/>
                    <a:pt x="677" y="308"/>
                    <a:pt x="677" y="308"/>
                  </a:cubicBezTo>
                  <a:cubicBezTo>
                    <a:pt x="685" y="305"/>
                    <a:pt x="690" y="297"/>
                    <a:pt x="688" y="289"/>
                  </a:cubicBezTo>
                  <a:cubicBezTo>
                    <a:pt x="685" y="281"/>
                    <a:pt x="677" y="276"/>
                    <a:pt x="669" y="279"/>
                  </a:cubicBezTo>
                  <a:cubicBezTo>
                    <a:pt x="534" y="318"/>
                    <a:pt x="534" y="318"/>
                    <a:pt x="534" y="318"/>
                  </a:cubicBezTo>
                  <a:cubicBezTo>
                    <a:pt x="526" y="321"/>
                    <a:pt x="517" y="316"/>
                    <a:pt x="515" y="308"/>
                  </a:cubicBezTo>
                  <a:cubicBezTo>
                    <a:pt x="513" y="300"/>
                    <a:pt x="517" y="292"/>
                    <a:pt x="525" y="290"/>
                  </a:cubicBezTo>
                  <a:cubicBezTo>
                    <a:pt x="646" y="254"/>
                    <a:pt x="646" y="254"/>
                    <a:pt x="646" y="254"/>
                  </a:cubicBezTo>
                  <a:cubicBezTo>
                    <a:pt x="654" y="252"/>
                    <a:pt x="659" y="243"/>
                    <a:pt x="656" y="236"/>
                  </a:cubicBezTo>
                  <a:cubicBezTo>
                    <a:pt x="654" y="228"/>
                    <a:pt x="646" y="223"/>
                    <a:pt x="638" y="225"/>
                  </a:cubicBezTo>
                  <a:cubicBezTo>
                    <a:pt x="457" y="278"/>
                    <a:pt x="457" y="278"/>
                    <a:pt x="457" y="278"/>
                  </a:cubicBezTo>
                  <a:cubicBezTo>
                    <a:pt x="449" y="281"/>
                    <a:pt x="440" y="276"/>
                    <a:pt x="438" y="268"/>
                  </a:cubicBezTo>
                  <a:cubicBezTo>
                    <a:pt x="436" y="260"/>
                    <a:pt x="440" y="252"/>
                    <a:pt x="448" y="250"/>
                  </a:cubicBezTo>
                  <a:cubicBezTo>
                    <a:pt x="561" y="217"/>
                    <a:pt x="561" y="217"/>
                    <a:pt x="561" y="217"/>
                  </a:cubicBezTo>
                  <a:cubicBezTo>
                    <a:pt x="569" y="214"/>
                    <a:pt x="573" y="206"/>
                    <a:pt x="571" y="198"/>
                  </a:cubicBezTo>
                  <a:cubicBezTo>
                    <a:pt x="568" y="190"/>
                    <a:pt x="560" y="185"/>
                    <a:pt x="552" y="188"/>
                  </a:cubicBezTo>
                  <a:cubicBezTo>
                    <a:pt x="506" y="201"/>
                    <a:pt x="506" y="201"/>
                    <a:pt x="506" y="201"/>
                  </a:cubicBezTo>
                  <a:cubicBezTo>
                    <a:pt x="498" y="204"/>
                    <a:pt x="490" y="199"/>
                    <a:pt x="487" y="191"/>
                  </a:cubicBezTo>
                  <a:cubicBezTo>
                    <a:pt x="485" y="183"/>
                    <a:pt x="489" y="175"/>
                    <a:pt x="497" y="172"/>
                  </a:cubicBezTo>
                  <a:cubicBezTo>
                    <a:pt x="654" y="126"/>
                    <a:pt x="654" y="126"/>
                    <a:pt x="654" y="126"/>
                  </a:cubicBezTo>
                  <a:cubicBezTo>
                    <a:pt x="662" y="124"/>
                    <a:pt x="667" y="116"/>
                    <a:pt x="664" y="108"/>
                  </a:cubicBezTo>
                  <a:cubicBezTo>
                    <a:pt x="662" y="100"/>
                    <a:pt x="654" y="95"/>
                    <a:pt x="646" y="98"/>
                  </a:cubicBezTo>
                  <a:cubicBezTo>
                    <a:pt x="423" y="163"/>
                    <a:pt x="423" y="163"/>
                    <a:pt x="423" y="163"/>
                  </a:cubicBezTo>
                  <a:cubicBezTo>
                    <a:pt x="415" y="165"/>
                    <a:pt x="407" y="161"/>
                    <a:pt x="404" y="153"/>
                  </a:cubicBezTo>
                  <a:cubicBezTo>
                    <a:pt x="402" y="145"/>
                    <a:pt x="406" y="137"/>
                    <a:pt x="414" y="134"/>
                  </a:cubicBezTo>
                  <a:cubicBezTo>
                    <a:pt x="599" y="80"/>
                    <a:pt x="599" y="80"/>
                    <a:pt x="599" y="80"/>
                  </a:cubicBezTo>
                  <a:cubicBezTo>
                    <a:pt x="607" y="78"/>
                    <a:pt x="611" y="69"/>
                    <a:pt x="609" y="61"/>
                  </a:cubicBezTo>
                  <a:cubicBezTo>
                    <a:pt x="607" y="53"/>
                    <a:pt x="598" y="49"/>
                    <a:pt x="590" y="51"/>
                  </a:cubicBezTo>
                  <a:cubicBezTo>
                    <a:pt x="359" y="119"/>
                    <a:pt x="359" y="119"/>
                    <a:pt x="359" y="119"/>
                  </a:cubicBezTo>
                  <a:cubicBezTo>
                    <a:pt x="351" y="121"/>
                    <a:pt x="343" y="117"/>
                    <a:pt x="340" y="109"/>
                  </a:cubicBezTo>
                  <a:cubicBezTo>
                    <a:pt x="338" y="101"/>
                    <a:pt x="343" y="93"/>
                    <a:pt x="351" y="90"/>
                  </a:cubicBezTo>
                  <a:cubicBezTo>
                    <a:pt x="568" y="27"/>
                    <a:pt x="568" y="27"/>
                    <a:pt x="568" y="27"/>
                  </a:cubicBezTo>
                  <a:cubicBezTo>
                    <a:pt x="551" y="20"/>
                    <a:pt x="533" y="15"/>
                    <a:pt x="515" y="11"/>
                  </a:cubicBezTo>
                  <a:cubicBezTo>
                    <a:pt x="430" y="36"/>
                    <a:pt x="430" y="36"/>
                    <a:pt x="430" y="36"/>
                  </a:cubicBezTo>
                  <a:cubicBezTo>
                    <a:pt x="422" y="38"/>
                    <a:pt x="414" y="33"/>
                    <a:pt x="411" y="25"/>
                  </a:cubicBezTo>
                  <a:cubicBezTo>
                    <a:pt x="409" y="18"/>
                    <a:pt x="413" y="9"/>
                    <a:pt x="421" y="7"/>
                  </a:cubicBezTo>
                  <a:cubicBezTo>
                    <a:pt x="441" y="1"/>
                    <a:pt x="441" y="1"/>
                    <a:pt x="441" y="1"/>
                  </a:cubicBezTo>
                  <a:cubicBezTo>
                    <a:pt x="401" y="0"/>
                    <a:pt x="361" y="5"/>
                    <a:pt x="322" y="17"/>
                  </a:cubicBezTo>
                  <a:cubicBezTo>
                    <a:pt x="117" y="77"/>
                    <a:pt x="0" y="291"/>
                    <a:pt x="60" y="496"/>
                  </a:cubicBezTo>
                  <a:cubicBezTo>
                    <a:pt x="120" y="701"/>
                    <a:pt x="334" y="818"/>
                    <a:pt x="539" y="758"/>
                  </a:cubicBezTo>
                  <a:close/>
                </a:path>
              </a:pathLst>
            </a:custGeom>
            <a:solidFill>
              <a:srgbClr val="E496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74">
              <a:extLst>
                <a:ext uri="{FF2B5EF4-FFF2-40B4-BE49-F238E27FC236}">
                  <a16:creationId xmlns:a16="http://schemas.microsoft.com/office/drawing/2014/main" id="{1DDE6D54-3F1F-418D-9D05-553F01137674}"/>
                </a:ext>
              </a:extLst>
            </p:cNvPr>
            <p:cNvSpPr>
              <a:spLocks/>
            </p:cNvSpPr>
            <p:nvPr userDrawn="1"/>
          </p:nvSpPr>
          <p:spPr bwMode="auto">
            <a:xfrm flipH="1">
              <a:off x="1600200" y="4073526"/>
              <a:ext cx="80963" cy="60325"/>
            </a:xfrm>
            <a:custGeom>
              <a:avLst/>
              <a:gdLst>
                <a:gd name="T0" fmla="*/ 39 w 51"/>
                <a:gd name="T1" fmla="*/ 27 h 38"/>
                <a:gd name="T2" fmla="*/ 0 w 51"/>
                <a:gd name="T3" fmla="*/ 38 h 38"/>
                <a:gd name="T4" fmla="*/ 43 w 51"/>
                <a:gd name="T5" fmla="*/ 0 h 38"/>
                <a:gd name="T6" fmla="*/ 49 w 51"/>
                <a:gd name="T7" fmla="*/ 8 h 38"/>
                <a:gd name="T8" fmla="*/ 39 w 51"/>
                <a:gd name="T9" fmla="*/ 27 h 38"/>
              </a:gdLst>
              <a:ahLst/>
              <a:cxnLst>
                <a:cxn ang="0">
                  <a:pos x="T0" y="T1"/>
                </a:cxn>
                <a:cxn ang="0">
                  <a:pos x="T2" y="T3"/>
                </a:cxn>
                <a:cxn ang="0">
                  <a:pos x="T4" y="T5"/>
                </a:cxn>
                <a:cxn ang="0">
                  <a:pos x="T6" y="T7"/>
                </a:cxn>
                <a:cxn ang="0">
                  <a:pos x="T8" y="T9"/>
                </a:cxn>
              </a:cxnLst>
              <a:rect l="0" t="0" r="r" b="b"/>
              <a:pathLst>
                <a:path w="51" h="38">
                  <a:moveTo>
                    <a:pt x="39" y="27"/>
                  </a:moveTo>
                  <a:cubicBezTo>
                    <a:pt x="0" y="38"/>
                    <a:pt x="0" y="38"/>
                    <a:pt x="0" y="38"/>
                  </a:cubicBezTo>
                  <a:cubicBezTo>
                    <a:pt x="13" y="24"/>
                    <a:pt x="28" y="12"/>
                    <a:pt x="43" y="0"/>
                  </a:cubicBezTo>
                  <a:cubicBezTo>
                    <a:pt x="46" y="2"/>
                    <a:pt x="48" y="5"/>
                    <a:pt x="49" y="8"/>
                  </a:cubicBezTo>
                  <a:cubicBezTo>
                    <a:pt x="51" y="16"/>
                    <a:pt x="47" y="24"/>
                    <a:pt x="39" y="27"/>
                  </a:cubicBezTo>
                  <a:close/>
                </a:path>
              </a:pathLst>
            </a:custGeom>
            <a:solidFill>
              <a:srgbClr val="D673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175">
              <a:extLst>
                <a:ext uri="{FF2B5EF4-FFF2-40B4-BE49-F238E27FC236}">
                  <a16:creationId xmlns:a16="http://schemas.microsoft.com/office/drawing/2014/main" id="{CA764E14-E06B-494B-8C7F-D6EEB5F5A091}"/>
                </a:ext>
              </a:extLst>
            </p:cNvPr>
            <p:cNvSpPr>
              <a:spLocks/>
            </p:cNvSpPr>
            <p:nvPr userDrawn="1"/>
          </p:nvSpPr>
          <p:spPr bwMode="auto">
            <a:xfrm flipH="1">
              <a:off x="1433513" y="4116388"/>
              <a:ext cx="395288" cy="258763"/>
            </a:xfrm>
            <a:custGeom>
              <a:avLst/>
              <a:gdLst>
                <a:gd name="T0" fmla="*/ 236 w 249"/>
                <a:gd name="T1" fmla="*/ 32 h 163"/>
                <a:gd name="T2" fmla="*/ 93 w 249"/>
                <a:gd name="T3" fmla="*/ 74 h 163"/>
                <a:gd name="T4" fmla="*/ 83 w 249"/>
                <a:gd name="T5" fmla="*/ 92 h 163"/>
                <a:gd name="T6" fmla="*/ 101 w 249"/>
                <a:gd name="T7" fmla="*/ 103 h 163"/>
                <a:gd name="T8" fmla="*/ 198 w 249"/>
                <a:gd name="T9" fmla="*/ 74 h 163"/>
                <a:gd name="T10" fmla="*/ 217 w 249"/>
                <a:gd name="T11" fmla="*/ 84 h 163"/>
                <a:gd name="T12" fmla="*/ 217 w 249"/>
                <a:gd name="T13" fmla="*/ 84 h 163"/>
                <a:gd name="T14" fmla="*/ 206 w 249"/>
                <a:gd name="T15" fmla="*/ 103 h 163"/>
                <a:gd name="T16" fmla="*/ 0 w 249"/>
                <a:gd name="T17" fmla="*/ 163 h 163"/>
                <a:gd name="T18" fmla="*/ 57 w 249"/>
                <a:gd name="T19" fmla="*/ 53 h 163"/>
                <a:gd name="T20" fmla="*/ 228 w 249"/>
                <a:gd name="T21" fmla="*/ 3 h 163"/>
                <a:gd name="T22" fmla="*/ 247 w 249"/>
                <a:gd name="T23" fmla="*/ 13 h 163"/>
                <a:gd name="T24" fmla="*/ 236 w 249"/>
                <a:gd name="T25" fmla="*/ 3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9" h="163">
                  <a:moveTo>
                    <a:pt x="236" y="32"/>
                  </a:moveTo>
                  <a:cubicBezTo>
                    <a:pt x="93" y="74"/>
                    <a:pt x="93" y="74"/>
                    <a:pt x="93" y="74"/>
                  </a:cubicBezTo>
                  <a:cubicBezTo>
                    <a:pt x="85" y="76"/>
                    <a:pt x="80" y="84"/>
                    <a:pt x="83" y="92"/>
                  </a:cubicBezTo>
                  <a:cubicBezTo>
                    <a:pt x="85" y="100"/>
                    <a:pt x="93" y="105"/>
                    <a:pt x="101" y="103"/>
                  </a:cubicBezTo>
                  <a:cubicBezTo>
                    <a:pt x="198" y="74"/>
                    <a:pt x="198" y="74"/>
                    <a:pt x="198" y="74"/>
                  </a:cubicBezTo>
                  <a:cubicBezTo>
                    <a:pt x="206" y="72"/>
                    <a:pt x="214" y="76"/>
                    <a:pt x="217" y="84"/>
                  </a:cubicBezTo>
                  <a:cubicBezTo>
                    <a:pt x="217" y="84"/>
                    <a:pt x="217" y="84"/>
                    <a:pt x="217" y="84"/>
                  </a:cubicBezTo>
                  <a:cubicBezTo>
                    <a:pt x="219" y="92"/>
                    <a:pt x="214" y="101"/>
                    <a:pt x="206" y="103"/>
                  </a:cubicBezTo>
                  <a:cubicBezTo>
                    <a:pt x="0" y="163"/>
                    <a:pt x="0" y="163"/>
                    <a:pt x="0" y="163"/>
                  </a:cubicBezTo>
                  <a:cubicBezTo>
                    <a:pt x="13" y="124"/>
                    <a:pt x="32" y="86"/>
                    <a:pt x="57" y="53"/>
                  </a:cubicBezTo>
                  <a:cubicBezTo>
                    <a:pt x="228" y="3"/>
                    <a:pt x="228" y="3"/>
                    <a:pt x="228" y="3"/>
                  </a:cubicBezTo>
                  <a:cubicBezTo>
                    <a:pt x="236" y="0"/>
                    <a:pt x="244" y="5"/>
                    <a:pt x="247" y="13"/>
                  </a:cubicBezTo>
                  <a:cubicBezTo>
                    <a:pt x="249" y="21"/>
                    <a:pt x="244" y="29"/>
                    <a:pt x="236" y="32"/>
                  </a:cubicBezTo>
                  <a:close/>
                </a:path>
              </a:pathLst>
            </a:custGeom>
            <a:solidFill>
              <a:schemeClr val="accent4">
                <a:lumMod val="75000"/>
                <a:alpha val="7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6" name="Freeform 176">
              <a:extLst>
                <a:ext uri="{FF2B5EF4-FFF2-40B4-BE49-F238E27FC236}">
                  <a16:creationId xmlns:a16="http://schemas.microsoft.com/office/drawing/2014/main" id="{73DC12B2-0E11-4657-9ACA-2E1EE5CABF03}"/>
                </a:ext>
              </a:extLst>
            </p:cNvPr>
            <p:cNvSpPr>
              <a:spLocks/>
            </p:cNvSpPr>
            <p:nvPr userDrawn="1"/>
          </p:nvSpPr>
          <p:spPr bwMode="auto">
            <a:xfrm flipH="1">
              <a:off x="1320800" y="5078413"/>
              <a:ext cx="176213" cy="73025"/>
            </a:xfrm>
            <a:custGeom>
              <a:avLst/>
              <a:gdLst>
                <a:gd name="T0" fmla="*/ 2 w 111"/>
                <a:gd name="T1" fmla="*/ 28 h 46"/>
                <a:gd name="T2" fmla="*/ 90 w 111"/>
                <a:gd name="T3" fmla="*/ 2 h 46"/>
                <a:gd name="T4" fmla="*/ 109 w 111"/>
                <a:gd name="T5" fmla="*/ 13 h 46"/>
                <a:gd name="T6" fmla="*/ 99 w 111"/>
                <a:gd name="T7" fmla="*/ 31 h 46"/>
                <a:gd name="T8" fmla="*/ 47 w 111"/>
                <a:gd name="T9" fmla="*/ 46 h 46"/>
                <a:gd name="T10" fmla="*/ 0 w 111"/>
                <a:gd name="T11" fmla="*/ 28 h 46"/>
                <a:gd name="T12" fmla="*/ 2 w 111"/>
                <a:gd name="T13" fmla="*/ 28 h 46"/>
              </a:gdLst>
              <a:ahLst/>
              <a:cxnLst>
                <a:cxn ang="0">
                  <a:pos x="T0" y="T1"/>
                </a:cxn>
                <a:cxn ang="0">
                  <a:pos x="T2" y="T3"/>
                </a:cxn>
                <a:cxn ang="0">
                  <a:pos x="T4" y="T5"/>
                </a:cxn>
                <a:cxn ang="0">
                  <a:pos x="T6" y="T7"/>
                </a:cxn>
                <a:cxn ang="0">
                  <a:pos x="T8" y="T9"/>
                </a:cxn>
                <a:cxn ang="0">
                  <a:pos x="T10" y="T11"/>
                </a:cxn>
                <a:cxn ang="0">
                  <a:pos x="T12" y="T13"/>
                </a:cxn>
              </a:cxnLst>
              <a:rect l="0" t="0" r="r" b="b"/>
              <a:pathLst>
                <a:path w="111" h="46">
                  <a:moveTo>
                    <a:pt x="2" y="28"/>
                  </a:moveTo>
                  <a:cubicBezTo>
                    <a:pt x="90" y="2"/>
                    <a:pt x="90" y="2"/>
                    <a:pt x="90" y="2"/>
                  </a:cubicBezTo>
                  <a:cubicBezTo>
                    <a:pt x="98" y="0"/>
                    <a:pt x="107" y="4"/>
                    <a:pt x="109" y="13"/>
                  </a:cubicBezTo>
                  <a:cubicBezTo>
                    <a:pt x="111" y="20"/>
                    <a:pt x="107" y="29"/>
                    <a:pt x="99" y="31"/>
                  </a:cubicBezTo>
                  <a:cubicBezTo>
                    <a:pt x="47" y="46"/>
                    <a:pt x="47" y="46"/>
                    <a:pt x="47" y="46"/>
                  </a:cubicBezTo>
                  <a:cubicBezTo>
                    <a:pt x="31" y="41"/>
                    <a:pt x="15" y="35"/>
                    <a:pt x="0" y="28"/>
                  </a:cubicBezTo>
                  <a:cubicBezTo>
                    <a:pt x="1" y="28"/>
                    <a:pt x="2" y="28"/>
                    <a:pt x="2" y="28"/>
                  </a:cubicBezTo>
                  <a:close/>
                </a:path>
              </a:pathLst>
            </a:custGeom>
            <a:solidFill>
              <a:srgbClr val="D673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177">
              <a:extLst>
                <a:ext uri="{FF2B5EF4-FFF2-40B4-BE49-F238E27FC236}">
                  <a16:creationId xmlns:a16="http://schemas.microsoft.com/office/drawing/2014/main" id="{39BEB7A2-B93D-4FC8-B5AB-14C6110D054F}"/>
                </a:ext>
              </a:extLst>
            </p:cNvPr>
            <p:cNvSpPr>
              <a:spLocks/>
            </p:cNvSpPr>
            <p:nvPr userDrawn="1"/>
          </p:nvSpPr>
          <p:spPr bwMode="auto">
            <a:xfrm flipH="1">
              <a:off x="1266826" y="4962526"/>
              <a:ext cx="342900" cy="150813"/>
            </a:xfrm>
            <a:custGeom>
              <a:avLst/>
              <a:gdLst>
                <a:gd name="T0" fmla="*/ 204 w 216"/>
                <a:gd name="T1" fmla="*/ 31 h 95"/>
                <a:gd name="T2" fmla="*/ 65 w 216"/>
                <a:gd name="T3" fmla="*/ 72 h 95"/>
                <a:gd name="T4" fmla="*/ 55 w 216"/>
                <a:gd name="T5" fmla="*/ 91 h 95"/>
                <a:gd name="T6" fmla="*/ 56 w 216"/>
                <a:gd name="T7" fmla="*/ 95 h 95"/>
                <a:gd name="T8" fmla="*/ 0 w 216"/>
                <a:gd name="T9" fmla="*/ 60 h 95"/>
                <a:gd name="T10" fmla="*/ 195 w 216"/>
                <a:gd name="T11" fmla="*/ 3 h 95"/>
                <a:gd name="T12" fmla="*/ 214 w 216"/>
                <a:gd name="T13" fmla="*/ 13 h 95"/>
                <a:gd name="T14" fmla="*/ 204 w 216"/>
                <a:gd name="T15" fmla="*/ 31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95">
                  <a:moveTo>
                    <a:pt x="204" y="31"/>
                  </a:moveTo>
                  <a:cubicBezTo>
                    <a:pt x="65" y="72"/>
                    <a:pt x="65" y="72"/>
                    <a:pt x="65" y="72"/>
                  </a:cubicBezTo>
                  <a:cubicBezTo>
                    <a:pt x="57" y="74"/>
                    <a:pt x="52" y="83"/>
                    <a:pt x="55" y="91"/>
                  </a:cubicBezTo>
                  <a:cubicBezTo>
                    <a:pt x="55" y="92"/>
                    <a:pt x="56" y="93"/>
                    <a:pt x="56" y="95"/>
                  </a:cubicBezTo>
                  <a:cubicBezTo>
                    <a:pt x="37" y="85"/>
                    <a:pt x="18" y="73"/>
                    <a:pt x="0" y="60"/>
                  </a:cubicBezTo>
                  <a:cubicBezTo>
                    <a:pt x="195" y="3"/>
                    <a:pt x="195" y="3"/>
                    <a:pt x="195" y="3"/>
                  </a:cubicBezTo>
                  <a:cubicBezTo>
                    <a:pt x="203" y="0"/>
                    <a:pt x="212" y="5"/>
                    <a:pt x="214" y="13"/>
                  </a:cubicBezTo>
                  <a:cubicBezTo>
                    <a:pt x="216" y="21"/>
                    <a:pt x="211" y="29"/>
                    <a:pt x="204" y="31"/>
                  </a:cubicBezTo>
                  <a:close/>
                </a:path>
              </a:pathLst>
            </a:custGeom>
            <a:solidFill>
              <a:srgbClr val="D673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178">
              <a:extLst>
                <a:ext uri="{FF2B5EF4-FFF2-40B4-BE49-F238E27FC236}">
                  <a16:creationId xmlns:a16="http://schemas.microsoft.com/office/drawing/2014/main" id="{39D7CD17-13C8-43FF-9D0B-764EAE5E627C}"/>
                </a:ext>
              </a:extLst>
            </p:cNvPr>
            <p:cNvSpPr>
              <a:spLocks/>
            </p:cNvSpPr>
            <p:nvPr userDrawn="1"/>
          </p:nvSpPr>
          <p:spPr bwMode="auto">
            <a:xfrm flipH="1">
              <a:off x="1216026" y="5146676"/>
              <a:ext cx="107950" cy="30163"/>
            </a:xfrm>
            <a:custGeom>
              <a:avLst/>
              <a:gdLst>
                <a:gd name="T0" fmla="*/ 49 w 68"/>
                <a:gd name="T1" fmla="*/ 2 h 20"/>
                <a:gd name="T2" fmla="*/ 68 w 68"/>
                <a:gd name="T3" fmla="*/ 12 h 20"/>
                <a:gd name="T4" fmla="*/ 68 w 68"/>
                <a:gd name="T5" fmla="*/ 19 h 20"/>
                <a:gd name="T6" fmla="*/ 0 w 68"/>
                <a:gd name="T7" fmla="*/ 16 h 20"/>
                <a:gd name="T8" fmla="*/ 49 w 68"/>
                <a:gd name="T9" fmla="*/ 2 h 20"/>
              </a:gdLst>
              <a:ahLst/>
              <a:cxnLst>
                <a:cxn ang="0">
                  <a:pos x="T0" y="T1"/>
                </a:cxn>
                <a:cxn ang="0">
                  <a:pos x="T2" y="T3"/>
                </a:cxn>
                <a:cxn ang="0">
                  <a:pos x="T4" y="T5"/>
                </a:cxn>
                <a:cxn ang="0">
                  <a:pos x="T6" y="T7"/>
                </a:cxn>
                <a:cxn ang="0">
                  <a:pos x="T8" y="T9"/>
                </a:cxn>
              </a:cxnLst>
              <a:rect l="0" t="0" r="r" b="b"/>
              <a:pathLst>
                <a:path w="68" h="20">
                  <a:moveTo>
                    <a:pt x="49" y="2"/>
                  </a:moveTo>
                  <a:cubicBezTo>
                    <a:pt x="57" y="0"/>
                    <a:pt x="65" y="4"/>
                    <a:pt x="68" y="12"/>
                  </a:cubicBezTo>
                  <a:cubicBezTo>
                    <a:pt x="68" y="15"/>
                    <a:pt x="68" y="17"/>
                    <a:pt x="68" y="19"/>
                  </a:cubicBezTo>
                  <a:cubicBezTo>
                    <a:pt x="45" y="20"/>
                    <a:pt x="22" y="19"/>
                    <a:pt x="0" y="16"/>
                  </a:cubicBezTo>
                  <a:lnTo>
                    <a:pt x="49" y="2"/>
                  </a:lnTo>
                  <a:close/>
                </a:path>
              </a:pathLst>
            </a:custGeom>
            <a:solidFill>
              <a:srgbClr val="D673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179">
              <a:extLst>
                <a:ext uri="{FF2B5EF4-FFF2-40B4-BE49-F238E27FC236}">
                  <a16:creationId xmlns:a16="http://schemas.microsoft.com/office/drawing/2014/main" id="{2EFAA40D-BD8A-4529-8194-90A50B44A85A}"/>
                </a:ext>
              </a:extLst>
            </p:cNvPr>
            <p:cNvSpPr>
              <a:spLocks/>
            </p:cNvSpPr>
            <p:nvPr userDrawn="1"/>
          </p:nvSpPr>
          <p:spPr bwMode="auto">
            <a:xfrm flipH="1">
              <a:off x="1284288" y="4352926"/>
              <a:ext cx="581025" cy="668338"/>
            </a:xfrm>
            <a:custGeom>
              <a:avLst/>
              <a:gdLst>
                <a:gd name="T0" fmla="*/ 167 w 366"/>
                <a:gd name="T1" fmla="*/ 254 h 421"/>
                <a:gd name="T2" fmla="*/ 345 w 366"/>
                <a:gd name="T3" fmla="*/ 202 h 421"/>
                <a:gd name="T4" fmla="*/ 364 w 366"/>
                <a:gd name="T5" fmla="*/ 212 h 421"/>
                <a:gd name="T6" fmla="*/ 354 w 366"/>
                <a:gd name="T7" fmla="*/ 231 h 421"/>
                <a:gd name="T8" fmla="*/ 130 w 366"/>
                <a:gd name="T9" fmla="*/ 296 h 421"/>
                <a:gd name="T10" fmla="*/ 119 w 366"/>
                <a:gd name="T11" fmla="*/ 315 h 421"/>
                <a:gd name="T12" fmla="*/ 138 w 366"/>
                <a:gd name="T13" fmla="*/ 325 h 421"/>
                <a:gd name="T14" fmla="*/ 322 w 366"/>
                <a:gd name="T15" fmla="*/ 271 h 421"/>
                <a:gd name="T16" fmla="*/ 341 w 366"/>
                <a:gd name="T17" fmla="*/ 282 h 421"/>
                <a:gd name="T18" fmla="*/ 331 w 366"/>
                <a:gd name="T19" fmla="*/ 300 h 421"/>
                <a:gd name="T20" fmla="*/ 167 w 366"/>
                <a:gd name="T21" fmla="*/ 348 h 421"/>
                <a:gd name="T22" fmla="*/ 157 w 366"/>
                <a:gd name="T23" fmla="*/ 367 h 421"/>
                <a:gd name="T24" fmla="*/ 175 w 366"/>
                <a:gd name="T25" fmla="*/ 377 h 421"/>
                <a:gd name="T26" fmla="*/ 251 w 366"/>
                <a:gd name="T27" fmla="*/ 355 h 421"/>
                <a:gd name="T28" fmla="*/ 270 w 366"/>
                <a:gd name="T29" fmla="*/ 365 h 421"/>
                <a:gd name="T30" fmla="*/ 260 w 366"/>
                <a:gd name="T31" fmla="*/ 384 h 421"/>
                <a:gd name="T32" fmla="*/ 134 w 366"/>
                <a:gd name="T33" fmla="*/ 420 h 421"/>
                <a:gd name="T34" fmla="*/ 133 w 366"/>
                <a:gd name="T35" fmla="*/ 421 h 421"/>
                <a:gd name="T36" fmla="*/ 20 w 366"/>
                <a:gd name="T37" fmla="*/ 242 h 421"/>
                <a:gd name="T38" fmla="*/ 14 w 366"/>
                <a:gd name="T39" fmla="*/ 49 h 421"/>
                <a:gd name="T40" fmla="*/ 172 w 366"/>
                <a:gd name="T41" fmla="*/ 2 h 421"/>
                <a:gd name="T42" fmla="*/ 190 w 366"/>
                <a:gd name="T43" fmla="*/ 12 h 421"/>
                <a:gd name="T44" fmla="*/ 180 w 366"/>
                <a:gd name="T45" fmla="*/ 31 h 421"/>
                <a:gd name="T46" fmla="*/ 108 w 366"/>
                <a:gd name="T47" fmla="*/ 52 h 421"/>
                <a:gd name="T48" fmla="*/ 97 w 366"/>
                <a:gd name="T49" fmla="*/ 71 h 421"/>
                <a:gd name="T50" fmla="*/ 116 w 366"/>
                <a:gd name="T51" fmla="*/ 81 h 421"/>
                <a:gd name="T52" fmla="*/ 255 w 366"/>
                <a:gd name="T53" fmla="*/ 41 h 421"/>
                <a:gd name="T54" fmla="*/ 273 w 366"/>
                <a:gd name="T55" fmla="*/ 51 h 421"/>
                <a:gd name="T56" fmla="*/ 263 w 366"/>
                <a:gd name="T57" fmla="*/ 69 h 421"/>
                <a:gd name="T58" fmla="*/ 79 w 366"/>
                <a:gd name="T59" fmla="*/ 123 h 421"/>
                <a:gd name="T60" fmla="*/ 69 w 366"/>
                <a:gd name="T61" fmla="*/ 142 h 421"/>
                <a:gd name="T62" fmla="*/ 87 w 366"/>
                <a:gd name="T63" fmla="*/ 152 h 421"/>
                <a:gd name="T64" fmla="*/ 212 w 366"/>
                <a:gd name="T65" fmla="*/ 116 h 421"/>
                <a:gd name="T66" fmla="*/ 230 w 366"/>
                <a:gd name="T67" fmla="*/ 126 h 421"/>
                <a:gd name="T68" fmla="*/ 220 w 366"/>
                <a:gd name="T69" fmla="*/ 145 h 421"/>
                <a:gd name="T70" fmla="*/ 181 w 366"/>
                <a:gd name="T71" fmla="*/ 156 h 421"/>
                <a:gd name="T72" fmla="*/ 171 w 366"/>
                <a:gd name="T73" fmla="*/ 175 h 421"/>
                <a:gd name="T74" fmla="*/ 189 w 366"/>
                <a:gd name="T75" fmla="*/ 185 h 421"/>
                <a:gd name="T76" fmla="*/ 289 w 366"/>
                <a:gd name="T77" fmla="*/ 156 h 421"/>
                <a:gd name="T78" fmla="*/ 307 w 366"/>
                <a:gd name="T79" fmla="*/ 166 h 421"/>
                <a:gd name="T80" fmla="*/ 297 w 366"/>
                <a:gd name="T81" fmla="*/ 185 h 421"/>
                <a:gd name="T82" fmla="*/ 158 w 366"/>
                <a:gd name="T83" fmla="*/ 225 h 421"/>
                <a:gd name="T84" fmla="*/ 148 w 366"/>
                <a:gd name="T85" fmla="*/ 244 h 421"/>
                <a:gd name="T86" fmla="*/ 167 w 366"/>
                <a:gd name="T87" fmla="*/ 254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6" h="421">
                  <a:moveTo>
                    <a:pt x="167" y="254"/>
                  </a:moveTo>
                  <a:cubicBezTo>
                    <a:pt x="345" y="202"/>
                    <a:pt x="345" y="202"/>
                    <a:pt x="345" y="202"/>
                  </a:cubicBezTo>
                  <a:cubicBezTo>
                    <a:pt x="353" y="200"/>
                    <a:pt x="361" y="204"/>
                    <a:pt x="364" y="212"/>
                  </a:cubicBezTo>
                  <a:cubicBezTo>
                    <a:pt x="366" y="220"/>
                    <a:pt x="362" y="228"/>
                    <a:pt x="354" y="231"/>
                  </a:cubicBezTo>
                  <a:cubicBezTo>
                    <a:pt x="130" y="296"/>
                    <a:pt x="130" y="296"/>
                    <a:pt x="130" y="296"/>
                  </a:cubicBezTo>
                  <a:cubicBezTo>
                    <a:pt x="122" y="299"/>
                    <a:pt x="117" y="307"/>
                    <a:pt x="119" y="315"/>
                  </a:cubicBezTo>
                  <a:cubicBezTo>
                    <a:pt x="122" y="323"/>
                    <a:pt x="130" y="328"/>
                    <a:pt x="138" y="325"/>
                  </a:cubicBezTo>
                  <a:cubicBezTo>
                    <a:pt x="322" y="271"/>
                    <a:pt x="322" y="271"/>
                    <a:pt x="322" y="271"/>
                  </a:cubicBezTo>
                  <a:cubicBezTo>
                    <a:pt x="330" y="269"/>
                    <a:pt x="339" y="274"/>
                    <a:pt x="341" y="282"/>
                  </a:cubicBezTo>
                  <a:cubicBezTo>
                    <a:pt x="343" y="290"/>
                    <a:pt x="339" y="298"/>
                    <a:pt x="331" y="300"/>
                  </a:cubicBezTo>
                  <a:cubicBezTo>
                    <a:pt x="167" y="348"/>
                    <a:pt x="167" y="348"/>
                    <a:pt x="167" y="348"/>
                  </a:cubicBezTo>
                  <a:cubicBezTo>
                    <a:pt x="159" y="351"/>
                    <a:pt x="154" y="359"/>
                    <a:pt x="157" y="367"/>
                  </a:cubicBezTo>
                  <a:cubicBezTo>
                    <a:pt x="159" y="375"/>
                    <a:pt x="167" y="379"/>
                    <a:pt x="175" y="377"/>
                  </a:cubicBezTo>
                  <a:cubicBezTo>
                    <a:pt x="251" y="355"/>
                    <a:pt x="251" y="355"/>
                    <a:pt x="251" y="355"/>
                  </a:cubicBezTo>
                  <a:cubicBezTo>
                    <a:pt x="259" y="352"/>
                    <a:pt x="268" y="357"/>
                    <a:pt x="270" y="365"/>
                  </a:cubicBezTo>
                  <a:cubicBezTo>
                    <a:pt x="272" y="373"/>
                    <a:pt x="268" y="381"/>
                    <a:pt x="260" y="384"/>
                  </a:cubicBezTo>
                  <a:cubicBezTo>
                    <a:pt x="134" y="420"/>
                    <a:pt x="134" y="420"/>
                    <a:pt x="134" y="420"/>
                  </a:cubicBezTo>
                  <a:cubicBezTo>
                    <a:pt x="134" y="420"/>
                    <a:pt x="133" y="421"/>
                    <a:pt x="133" y="421"/>
                  </a:cubicBezTo>
                  <a:cubicBezTo>
                    <a:pt x="81" y="375"/>
                    <a:pt x="41" y="314"/>
                    <a:pt x="20" y="242"/>
                  </a:cubicBezTo>
                  <a:cubicBezTo>
                    <a:pt x="1" y="177"/>
                    <a:pt x="0" y="111"/>
                    <a:pt x="14" y="49"/>
                  </a:cubicBezTo>
                  <a:cubicBezTo>
                    <a:pt x="172" y="2"/>
                    <a:pt x="172" y="2"/>
                    <a:pt x="172" y="2"/>
                  </a:cubicBezTo>
                  <a:cubicBezTo>
                    <a:pt x="180" y="0"/>
                    <a:pt x="188" y="5"/>
                    <a:pt x="190" y="12"/>
                  </a:cubicBezTo>
                  <a:cubicBezTo>
                    <a:pt x="193" y="20"/>
                    <a:pt x="188" y="29"/>
                    <a:pt x="180" y="31"/>
                  </a:cubicBezTo>
                  <a:cubicBezTo>
                    <a:pt x="108" y="52"/>
                    <a:pt x="108" y="52"/>
                    <a:pt x="108" y="52"/>
                  </a:cubicBezTo>
                  <a:cubicBezTo>
                    <a:pt x="100" y="55"/>
                    <a:pt x="95" y="63"/>
                    <a:pt x="97" y="71"/>
                  </a:cubicBezTo>
                  <a:cubicBezTo>
                    <a:pt x="100" y="79"/>
                    <a:pt x="108" y="84"/>
                    <a:pt x="116" y="81"/>
                  </a:cubicBezTo>
                  <a:cubicBezTo>
                    <a:pt x="255" y="41"/>
                    <a:pt x="255" y="41"/>
                    <a:pt x="255" y="41"/>
                  </a:cubicBezTo>
                  <a:cubicBezTo>
                    <a:pt x="263" y="38"/>
                    <a:pt x="271" y="43"/>
                    <a:pt x="273" y="51"/>
                  </a:cubicBezTo>
                  <a:cubicBezTo>
                    <a:pt x="276" y="59"/>
                    <a:pt x="271" y="67"/>
                    <a:pt x="263" y="69"/>
                  </a:cubicBezTo>
                  <a:cubicBezTo>
                    <a:pt x="79" y="123"/>
                    <a:pt x="79" y="123"/>
                    <a:pt x="79" y="123"/>
                  </a:cubicBezTo>
                  <a:cubicBezTo>
                    <a:pt x="71" y="126"/>
                    <a:pt x="66" y="134"/>
                    <a:pt x="69" y="142"/>
                  </a:cubicBezTo>
                  <a:cubicBezTo>
                    <a:pt x="71" y="150"/>
                    <a:pt x="79" y="155"/>
                    <a:pt x="87" y="152"/>
                  </a:cubicBezTo>
                  <a:cubicBezTo>
                    <a:pt x="212" y="116"/>
                    <a:pt x="212" y="116"/>
                    <a:pt x="212" y="116"/>
                  </a:cubicBezTo>
                  <a:cubicBezTo>
                    <a:pt x="220" y="114"/>
                    <a:pt x="228" y="118"/>
                    <a:pt x="230" y="126"/>
                  </a:cubicBezTo>
                  <a:cubicBezTo>
                    <a:pt x="233" y="134"/>
                    <a:pt x="228" y="142"/>
                    <a:pt x="220" y="145"/>
                  </a:cubicBezTo>
                  <a:cubicBezTo>
                    <a:pt x="181" y="156"/>
                    <a:pt x="181" y="156"/>
                    <a:pt x="181" y="156"/>
                  </a:cubicBezTo>
                  <a:cubicBezTo>
                    <a:pt x="173" y="158"/>
                    <a:pt x="168" y="167"/>
                    <a:pt x="171" y="175"/>
                  </a:cubicBezTo>
                  <a:cubicBezTo>
                    <a:pt x="173" y="183"/>
                    <a:pt x="182" y="187"/>
                    <a:pt x="189" y="185"/>
                  </a:cubicBezTo>
                  <a:cubicBezTo>
                    <a:pt x="289" y="156"/>
                    <a:pt x="289" y="156"/>
                    <a:pt x="289" y="156"/>
                  </a:cubicBezTo>
                  <a:cubicBezTo>
                    <a:pt x="296" y="154"/>
                    <a:pt x="305" y="158"/>
                    <a:pt x="307" y="166"/>
                  </a:cubicBezTo>
                  <a:cubicBezTo>
                    <a:pt x="310" y="174"/>
                    <a:pt x="305" y="182"/>
                    <a:pt x="297" y="185"/>
                  </a:cubicBezTo>
                  <a:cubicBezTo>
                    <a:pt x="158" y="225"/>
                    <a:pt x="158" y="225"/>
                    <a:pt x="158" y="225"/>
                  </a:cubicBezTo>
                  <a:cubicBezTo>
                    <a:pt x="150" y="228"/>
                    <a:pt x="146" y="236"/>
                    <a:pt x="148" y="244"/>
                  </a:cubicBezTo>
                  <a:cubicBezTo>
                    <a:pt x="150" y="252"/>
                    <a:pt x="159" y="257"/>
                    <a:pt x="167" y="254"/>
                  </a:cubicBezTo>
                  <a:close/>
                </a:path>
              </a:pathLst>
            </a:custGeom>
            <a:solidFill>
              <a:schemeClr val="accent4">
                <a:lumMod val="75000"/>
                <a:alpha val="7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0" name="Freeform 180">
              <a:extLst>
                <a:ext uri="{FF2B5EF4-FFF2-40B4-BE49-F238E27FC236}">
                  <a16:creationId xmlns:a16="http://schemas.microsoft.com/office/drawing/2014/main" id="{379C660F-4709-4CBB-9D2C-D84281133E3D}"/>
                </a:ext>
              </a:extLst>
            </p:cNvPr>
            <p:cNvSpPr>
              <a:spLocks/>
            </p:cNvSpPr>
            <p:nvPr userDrawn="1"/>
          </p:nvSpPr>
          <p:spPr bwMode="auto">
            <a:xfrm flipH="1">
              <a:off x="473076" y="4165601"/>
              <a:ext cx="2000250" cy="774700"/>
            </a:xfrm>
            <a:custGeom>
              <a:avLst/>
              <a:gdLst>
                <a:gd name="T0" fmla="*/ 350 w 1260"/>
                <a:gd name="T1" fmla="*/ 396 h 488"/>
                <a:gd name="T2" fmla="*/ 351 w 1260"/>
                <a:gd name="T3" fmla="*/ 400 h 488"/>
                <a:gd name="T4" fmla="*/ 18 w 1260"/>
                <a:gd name="T5" fmla="*/ 439 h 488"/>
                <a:gd name="T6" fmla="*/ 1251 w 1260"/>
                <a:gd name="T7" fmla="*/ 1 h 488"/>
                <a:gd name="T8" fmla="*/ 1253 w 1260"/>
                <a:gd name="T9" fmla="*/ 12 h 488"/>
                <a:gd name="T10" fmla="*/ 183 w 1260"/>
                <a:gd name="T11" fmla="*/ 403 h 488"/>
                <a:gd name="T12" fmla="*/ 350 w 1260"/>
                <a:gd name="T13" fmla="*/ 396 h 488"/>
              </a:gdLst>
              <a:ahLst/>
              <a:cxnLst>
                <a:cxn ang="0">
                  <a:pos x="T0" y="T1"/>
                </a:cxn>
                <a:cxn ang="0">
                  <a:pos x="T2" y="T3"/>
                </a:cxn>
                <a:cxn ang="0">
                  <a:pos x="T4" y="T5"/>
                </a:cxn>
                <a:cxn ang="0">
                  <a:pos x="T6" y="T7"/>
                </a:cxn>
                <a:cxn ang="0">
                  <a:pos x="T8" y="T9"/>
                </a:cxn>
                <a:cxn ang="0">
                  <a:pos x="T10" y="T11"/>
                </a:cxn>
                <a:cxn ang="0">
                  <a:pos x="T12" y="T13"/>
                </a:cxn>
              </a:cxnLst>
              <a:rect l="0" t="0" r="r" b="b"/>
              <a:pathLst>
                <a:path w="1260" h="488">
                  <a:moveTo>
                    <a:pt x="350" y="396"/>
                  </a:moveTo>
                  <a:cubicBezTo>
                    <a:pt x="353" y="395"/>
                    <a:pt x="354" y="399"/>
                    <a:pt x="351" y="400"/>
                  </a:cubicBezTo>
                  <a:cubicBezTo>
                    <a:pt x="240" y="433"/>
                    <a:pt x="32" y="488"/>
                    <a:pt x="18" y="439"/>
                  </a:cubicBezTo>
                  <a:cubicBezTo>
                    <a:pt x="0" y="379"/>
                    <a:pt x="1028" y="38"/>
                    <a:pt x="1251" y="1"/>
                  </a:cubicBezTo>
                  <a:cubicBezTo>
                    <a:pt x="1258" y="0"/>
                    <a:pt x="1260" y="10"/>
                    <a:pt x="1253" y="12"/>
                  </a:cubicBezTo>
                  <a:cubicBezTo>
                    <a:pt x="1062" y="76"/>
                    <a:pt x="204" y="363"/>
                    <a:pt x="183" y="403"/>
                  </a:cubicBezTo>
                  <a:cubicBezTo>
                    <a:pt x="167" y="433"/>
                    <a:pt x="274" y="413"/>
                    <a:pt x="350" y="396"/>
                  </a:cubicBezTo>
                  <a:close/>
                </a:path>
              </a:pathLst>
            </a:custGeom>
            <a:solidFill>
              <a:schemeClr val="accent4">
                <a:lumMod val="40000"/>
                <a:lumOff val="60000"/>
                <a:alpha val="7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350" name="组合 349">
            <a:extLst>
              <a:ext uri="{FF2B5EF4-FFF2-40B4-BE49-F238E27FC236}">
                <a16:creationId xmlns:a16="http://schemas.microsoft.com/office/drawing/2014/main" id="{CC370440-2654-4AA7-8311-FD771D9BE2AD}"/>
              </a:ext>
            </a:extLst>
          </p:cNvPr>
          <p:cNvGrpSpPr/>
          <p:nvPr userDrawn="1"/>
        </p:nvGrpSpPr>
        <p:grpSpPr>
          <a:xfrm>
            <a:off x="1536700" y="3552826"/>
            <a:ext cx="479426" cy="479425"/>
            <a:chOff x="1536700" y="3552826"/>
            <a:chExt cx="479426" cy="479425"/>
          </a:xfrm>
        </p:grpSpPr>
        <p:sp>
          <p:nvSpPr>
            <p:cNvPr id="335" name="Freeform 246">
              <a:extLst>
                <a:ext uri="{FF2B5EF4-FFF2-40B4-BE49-F238E27FC236}">
                  <a16:creationId xmlns:a16="http://schemas.microsoft.com/office/drawing/2014/main" id="{AC19E8C7-3385-45CE-AB94-982F70AB5B55}"/>
                </a:ext>
              </a:extLst>
            </p:cNvPr>
            <p:cNvSpPr>
              <a:spLocks/>
            </p:cNvSpPr>
            <p:nvPr userDrawn="1"/>
          </p:nvSpPr>
          <p:spPr bwMode="auto">
            <a:xfrm flipH="1">
              <a:off x="1536700" y="3552826"/>
              <a:ext cx="423863" cy="423863"/>
            </a:xfrm>
            <a:custGeom>
              <a:avLst/>
              <a:gdLst>
                <a:gd name="T0" fmla="*/ 102 w 267"/>
                <a:gd name="T1" fmla="*/ 267 h 267"/>
                <a:gd name="T2" fmla="*/ 251 w 267"/>
                <a:gd name="T3" fmla="*/ 119 h 267"/>
                <a:gd name="T4" fmla="*/ 251 w 267"/>
                <a:gd name="T5" fmla="*/ 98 h 267"/>
                <a:gd name="T6" fmla="*/ 230 w 267"/>
                <a:gd name="T7" fmla="*/ 98 h 267"/>
                <a:gd name="T8" fmla="*/ 208 w 267"/>
                <a:gd name="T9" fmla="*/ 120 h 267"/>
                <a:gd name="T10" fmla="*/ 188 w 267"/>
                <a:gd name="T11" fmla="*/ 120 h 267"/>
                <a:gd name="T12" fmla="*/ 185 w 267"/>
                <a:gd name="T13" fmla="*/ 103 h 267"/>
                <a:gd name="T14" fmla="*/ 262 w 267"/>
                <a:gd name="T15" fmla="*/ 26 h 267"/>
                <a:gd name="T16" fmla="*/ 262 w 267"/>
                <a:gd name="T17" fmla="*/ 6 h 267"/>
                <a:gd name="T18" fmla="*/ 241 w 267"/>
                <a:gd name="T19" fmla="*/ 6 h 267"/>
                <a:gd name="T20" fmla="*/ 178 w 267"/>
                <a:gd name="T21" fmla="*/ 68 h 267"/>
                <a:gd name="T22" fmla="*/ 158 w 267"/>
                <a:gd name="T23" fmla="*/ 68 h 267"/>
                <a:gd name="T24" fmla="*/ 158 w 267"/>
                <a:gd name="T25" fmla="*/ 47 h 267"/>
                <a:gd name="T26" fmla="*/ 169 w 267"/>
                <a:gd name="T27" fmla="*/ 37 h 267"/>
                <a:gd name="T28" fmla="*/ 169 w 267"/>
                <a:gd name="T29" fmla="*/ 16 h 267"/>
                <a:gd name="T30" fmla="*/ 148 w 267"/>
                <a:gd name="T31" fmla="*/ 16 h 267"/>
                <a:gd name="T32" fmla="*/ 0 w 267"/>
                <a:gd name="T33" fmla="*/ 164 h 267"/>
                <a:gd name="T34" fmla="*/ 102 w 267"/>
                <a:gd name="T35"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267">
                  <a:moveTo>
                    <a:pt x="102" y="267"/>
                  </a:moveTo>
                  <a:cubicBezTo>
                    <a:pt x="251" y="119"/>
                    <a:pt x="251" y="119"/>
                    <a:pt x="251" y="119"/>
                  </a:cubicBezTo>
                  <a:cubicBezTo>
                    <a:pt x="257" y="113"/>
                    <a:pt x="257" y="104"/>
                    <a:pt x="251" y="98"/>
                  </a:cubicBezTo>
                  <a:cubicBezTo>
                    <a:pt x="245" y="92"/>
                    <a:pt x="236" y="92"/>
                    <a:pt x="230" y="98"/>
                  </a:cubicBezTo>
                  <a:cubicBezTo>
                    <a:pt x="208" y="120"/>
                    <a:pt x="208" y="120"/>
                    <a:pt x="208" y="120"/>
                  </a:cubicBezTo>
                  <a:cubicBezTo>
                    <a:pt x="202" y="126"/>
                    <a:pt x="193" y="126"/>
                    <a:pt x="188" y="120"/>
                  </a:cubicBezTo>
                  <a:cubicBezTo>
                    <a:pt x="183" y="115"/>
                    <a:pt x="182" y="108"/>
                    <a:pt x="185" y="103"/>
                  </a:cubicBezTo>
                  <a:cubicBezTo>
                    <a:pt x="262" y="26"/>
                    <a:pt x="262" y="26"/>
                    <a:pt x="262" y="26"/>
                  </a:cubicBezTo>
                  <a:cubicBezTo>
                    <a:pt x="267" y="21"/>
                    <a:pt x="267" y="11"/>
                    <a:pt x="262" y="6"/>
                  </a:cubicBezTo>
                  <a:cubicBezTo>
                    <a:pt x="256" y="0"/>
                    <a:pt x="247" y="0"/>
                    <a:pt x="241" y="6"/>
                  </a:cubicBezTo>
                  <a:cubicBezTo>
                    <a:pt x="178" y="68"/>
                    <a:pt x="178" y="68"/>
                    <a:pt x="178" y="68"/>
                  </a:cubicBezTo>
                  <a:cubicBezTo>
                    <a:pt x="172" y="74"/>
                    <a:pt x="164" y="73"/>
                    <a:pt x="158" y="68"/>
                  </a:cubicBezTo>
                  <a:cubicBezTo>
                    <a:pt x="152" y="62"/>
                    <a:pt x="152" y="53"/>
                    <a:pt x="158" y="47"/>
                  </a:cubicBezTo>
                  <a:cubicBezTo>
                    <a:pt x="169" y="37"/>
                    <a:pt x="169" y="37"/>
                    <a:pt x="169" y="37"/>
                  </a:cubicBezTo>
                  <a:cubicBezTo>
                    <a:pt x="174" y="31"/>
                    <a:pt x="174" y="22"/>
                    <a:pt x="169" y="16"/>
                  </a:cubicBezTo>
                  <a:cubicBezTo>
                    <a:pt x="163" y="10"/>
                    <a:pt x="154" y="10"/>
                    <a:pt x="148" y="16"/>
                  </a:cubicBezTo>
                  <a:cubicBezTo>
                    <a:pt x="0" y="164"/>
                    <a:pt x="0" y="164"/>
                    <a:pt x="0" y="164"/>
                  </a:cubicBezTo>
                  <a:lnTo>
                    <a:pt x="102" y="267"/>
                  </a:lnTo>
                  <a:close/>
                </a:path>
              </a:pathLst>
            </a:custGeom>
            <a:solidFill>
              <a:srgbClr val="96B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247">
              <a:extLst>
                <a:ext uri="{FF2B5EF4-FFF2-40B4-BE49-F238E27FC236}">
                  <a16:creationId xmlns:a16="http://schemas.microsoft.com/office/drawing/2014/main" id="{8533AB71-A6EF-45E7-AD65-7B9BF84F5B9A}"/>
                </a:ext>
              </a:extLst>
            </p:cNvPr>
            <p:cNvSpPr>
              <a:spLocks/>
            </p:cNvSpPr>
            <p:nvPr userDrawn="1"/>
          </p:nvSpPr>
          <p:spPr bwMode="auto">
            <a:xfrm flipH="1">
              <a:off x="1587501" y="3603626"/>
              <a:ext cx="381000" cy="381000"/>
            </a:xfrm>
            <a:custGeom>
              <a:avLst/>
              <a:gdLst>
                <a:gd name="T0" fmla="*/ 214 w 240"/>
                <a:gd name="T1" fmla="*/ 6 h 240"/>
                <a:gd name="T2" fmla="*/ 151 w 240"/>
                <a:gd name="T3" fmla="*/ 68 h 240"/>
                <a:gd name="T4" fmla="*/ 131 w 240"/>
                <a:gd name="T5" fmla="*/ 68 h 240"/>
                <a:gd name="T6" fmla="*/ 131 w 240"/>
                <a:gd name="T7" fmla="*/ 47 h 240"/>
                <a:gd name="T8" fmla="*/ 142 w 240"/>
                <a:gd name="T9" fmla="*/ 37 h 240"/>
                <a:gd name="T10" fmla="*/ 142 w 240"/>
                <a:gd name="T11" fmla="*/ 16 h 240"/>
                <a:gd name="T12" fmla="*/ 121 w 240"/>
                <a:gd name="T13" fmla="*/ 16 h 240"/>
                <a:gd name="T14" fmla="*/ 0 w 240"/>
                <a:gd name="T15" fmla="*/ 137 h 240"/>
                <a:gd name="T16" fmla="*/ 103 w 240"/>
                <a:gd name="T17" fmla="*/ 240 h 240"/>
                <a:gd name="T18" fmla="*/ 224 w 240"/>
                <a:gd name="T19" fmla="*/ 119 h 240"/>
                <a:gd name="T20" fmla="*/ 224 w 240"/>
                <a:gd name="T21" fmla="*/ 98 h 240"/>
                <a:gd name="T22" fmla="*/ 203 w 240"/>
                <a:gd name="T23" fmla="*/ 98 h 240"/>
                <a:gd name="T24" fmla="*/ 181 w 240"/>
                <a:gd name="T25" fmla="*/ 121 h 240"/>
                <a:gd name="T26" fmla="*/ 161 w 240"/>
                <a:gd name="T27" fmla="*/ 120 h 240"/>
                <a:gd name="T28" fmla="*/ 158 w 240"/>
                <a:gd name="T29" fmla="*/ 103 h 240"/>
                <a:gd name="T30" fmla="*/ 235 w 240"/>
                <a:gd name="T31" fmla="*/ 26 h 240"/>
                <a:gd name="T32" fmla="*/ 235 w 240"/>
                <a:gd name="T33" fmla="*/ 6 h 240"/>
                <a:gd name="T34" fmla="*/ 214 w 240"/>
                <a:gd name="T35" fmla="*/ 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0" h="240">
                  <a:moveTo>
                    <a:pt x="214" y="6"/>
                  </a:moveTo>
                  <a:cubicBezTo>
                    <a:pt x="151" y="68"/>
                    <a:pt x="151" y="68"/>
                    <a:pt x="151" y="68"/>
                  </a:cubicBezTo>
                  <a:cubicBezTo>
                    <a:pt x="145" y="74"/>
                    <a:pt x="137" y="73"/>
                    <a:pt x="131" y="68"/>
                  </a:cubicBezTo>
                  <a:cubicBezTo>
                    <a:pt x="125" y="62"/>
                    <a:pt x="125" y="53"/>
                    <a:pt x="131" y="47"/>
                  </a:cubicBezTo>
                  <a:cubicBezTo>
                    <a:pt x="142" y="37"/>
                    <a:pt x="142" y="37"/>
                    <a:pt x="142" y="37"/>
                  </a:cubicBezTo>
                  <a:cubicBezTo>
                    <a:pt x="147" y="31"/>
                    <a:pt x="147" y="22"/>
                    <a:pt x="142" y="16"/>
                  </a:cubicBezTo>
                  <a:cubicBezTo>
                    <a:pt x="136" y="10"/>
                    <a:pt x="127" y="10"/>
                    <a:pt x="121" y="16"/>
                  </a:cubicBezTo>
                  <a:cubicBezTo>
                    <a:pt x="0" y="137"/>
                    <a:pt x="0" y="137"/>
                    <a:pt x="0" y="137"/>
                  </a:cubicBezTo>
                  <a:cubicBezTo>
                    <a:pt x="103" y="240"/>
                    <a:pt x="103" y="240"/>
                    <a:pt x="103" y="240"/>
                  </a:cubicBezTo>
                  <a:cubicBezTo>
                    <a:pt x="224" y="119"/>
                    <a:pt x="224" y="119"/>
                    <a:pt x="224" y="119"/>
                  </a:cubicBezTo>
                  <a:cubicBezTo>
                    <a:pt x="230" y="113"/>
                    <a:pt x="230" y="104"/>
                    <a:pt x="224" y="98"/>
                  </a:cubicBezTo>
                  <a:cubicBezTo>
                    <a:pt x="218" y="93"/>
                    <a:pt x="209" y="93"/>
                    <a:pt x="203" y="98"/>
                  </a:cubicBezTo>
                  <a:cubicBezTo>
                    <a:pt x="181" y="121"/>
                    <a:pt x="181" y="121"/>
                    <a:pt x="181" y="121"/>
                  </a:cubicBezTo>
                  <a:cubicBezTo>
                    <a:pt x="175" y="126"/>
                    <a:pt x="166" y="126"/>
                    <a:pt x="161" y="120"/>
                  </a:cubicBezTo>
                  <a:cubicBezTo>
                    <a:pt x="156" y="115"/>
                    <a:pt x="155" y="108"/>
                    <a:pt x="158" y="103"/>
                  </a:cubicBezTo>
                  <a:cubicBezTo>
                    <a:pt x="235" y="26"/>
                    <a:pt x="235" y="26"/>
                    <a:pt x="235" y="26"/>
                  </a:cubicBezTo>
                  <a:cubicBezTo>
                    <a:pt x="240" y="21"/>
                    <a:pt x="240" y="11"/>
                    <a:pt x="235" y="6"/>
                  </a:cubicBezTo>
                  <a:cubicBezTo>
                    <a:pt x="229" y="0"/>
                    <a:pt x="220" y="0"/>
                    <a:pt x="214" y="6"/>
                  </a:cubicBezTo>
                  <a:close/>
                </a:path>
              </a:pathLst>
            </a:custGeom>
            <a:solidFill>
              <a:srgbClr val="557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248">
              <a:extLst>
                <a:ext uri="{FF2B5EF4-FFF2-40B4-BE49-F238E27FC236}">
                  <a16:creationId xmlns:a16="http://schemas.microsoft.com/office/drawing/2014/main" id="{2A2E3B8F-FF32-4E51-8052-FA75C7DFCBD5}"/>
                </a:ext>
              </a:extLst>
            </p:cNvPr>
            <p:cNvSpPr>
              <a:spLocks/>
            </p:cNvSpPr>
            <p:nvPr userDrawn="1"/>
          </p:nvSpPr>
          <p:spPr bwMode="auto">
            <a:xfrm flipH="1">
              <a:off x="1760538" y="3776663"/>
              <a:ext cx="255588" cy="255588"/>
            </a:xfrm>
            <a:custGeom>
              <a:avLst/>
              <a:gdLst>
                <a:gd name="T0" fmla="*/ 132 w 161"/>
                <a:gd name="T1" fmla="*/ 133 h 162"/>
                <a:gd name="T2" fmla="*/ 29 w 161"/>
                <a:gd name="T3" fmla="*/ 133 h 162"/>
                <a:gd name="T4" fmla="*/ 29 w 161"/>
                <a:gd name="T5" fmla="*/ 29 h 162"/>
                <a:gd name="T6" fmla="*/ 133 w 161"/>
                <a:gd name="T7" fmla="*/ 29 h 162"/>
                <a:gd name="T8" fmla="*/ 132 w 161"/>
                <a:gd name="T9" fmla="*/ 133 h 162"/>
              </a:gdLst>
              <a:ahLst/>
              <a:cxnLst>
                <a:cxn ang="0">
                  <a:pos x="T0" y="T1"/>
                </a:cxn>
                <a:cxn ang="0">
                  <a:pos x="T2" y="T3"/>
                </a:cxn>
                <a:cxn ang="0">
                  <a:pos x="T4" y="T5"/>
                </a:cxn>
                <a:cxn ang="0">
                  <a:pos x="T6" y="T7"/>
                </a:cxn>
                <a:cxn ang="0">
                  <a:pos x="T8" y="T9"/>
                </a:cxn>
              </a:cxnLst>
              <a:rect l="0" t="0" r="r" b="b"/>
              <a:pathLst>
                <a:path w="161" h="162">
                  <a:moveTo>
                    <a:pt x="132" y="133"/>
                  </a:moveTo>
                  <a:cubicBezTo>
                    <a:pt x="104" y="162"/>
                    <a:pt x="57" y="161"/>
                    <a:pt x="29" y="133"/>
                  </a:cubicBezTo>
                  <a:cubicBezTo>
                    <a:pt x="0" y="104"/>
                    <a:pt x="0" y="57"/>
                    <a:pt x="29" y="29"/>
                  </a:cubicBezTo>
                  <a:cubicBezTo>
                    <a:pt x="58" y="0"/>
                    <a:pt x="105" y="1"/>
                    <a:pt x="133" y="29"/>
                  </a:cubicBezTo>
                  <a:cubicBezTo>
                    <a:pt x="161" y="58"/>
                    <a:pt x="161" y="105"/>
                    <a:pt x="132" y="133"/>
                  </a:cubicBezTo>
                  <a:close/>
                </a:path>
              </a:pathLst>
            </a:custGeom>
            <a:solidFill>
              <a:srgbClr val="446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249">
              <a:extLst>
                <a:ext uri="{FF2B5EF4-FFF2-40B4-BE49-F238E27FC236}">
                  <a16:creationId xmlns:a16="http://schemas.microsoft.com/office/drawing/2014/main" id="{53EDAD30-7A47-41AC-A51A-6987DC017AEF}"/>
                </a:ext>
              </a:extLst>
            </p:cNvPr>
            <p:cNvSpPr>
              <a:spLocks/>
            </p:cNvSpPr>
            <p:nvPr userDrawn="1"/>
          </p:nvSpPr>
          <p:spPr bwMode="auto">
            <a:xfrm flipH="1">
              <a:off x="1789113" y="3805238"/>
              <a:ext cx="198438" cy="200025"/>
            </a:xfrm>
            <a:custGeom>
              <a:avLst/>
              <a:gdLst>
                <a:gd name="T0" fmla="*/ 103 w 125"/>
                <a:gd name="T1" fmla="*/ 103 h 126"/>
                <a:gd name="T2" fmla="*/ 22 w 125"/>
                <a:gd name="T3" fmla="*/ 103 h 126"/>
                <a:gd name="T4" fmla="*/ 23 w 125"/>
                <a:gd name="T5" fmla="*/ 22 h 126"/>
                <a:gd name="T6" fmla="*/ 103 w 125"/>
                <a:gd name="T7" fmla="*/ 23 h 126"/>
                <a:gd name="T8" fmla="*/ 103 w 125"/>
                <a:gd name="T9" fmla="*/ 103 h 126"/>
              </a:gdLst>
              <a:ahLst/>
              <a:cxnLst>
                <a:cxn ang="0">
                  <a:pos x="T0" y="T1"/>
                </a:cxn>
                <a:cxn ang="0">
                  <a:pos x="T2" y="T3"/>
                </a:cxn>
                <a:cxn ang="0">
                  <a:pos x="T4" y="T5"/>
                </a:cxn>
                <a:cxn ang="0">
                  <a:pos x="T6" y="T7"/>
                </a:cxn>
                <a:cxn ang="0">
                  <a:pos x="T8" y="T9"/>
                </a:cxn>
              </a:cxnLst>
              <a:rect l="0" t="0" r="r" b="b"/>
              <a:pathLst>
                <a:path w="125" h="126">
                  <a:moveTo>
                    <a:pt x="103" y="103"/>
                  </a:moveTo>
                  <a:cubicBezTo>
                    <a:pt x="80" y="126"/>
                    <a:pt x="44" y="125"/>
                    <a:pt x="22" y="103"/>
                  </a:cubicBezTo>
                  <a:cubicBezTo>
                    <a:pt x="0" y="81"/>
                    <a:pt x="1" y="45"/>
                    <a:pt x="23" y="22"/>
                  </a:cubicBezTo>
                  <a:cubicBezTo>
                    <a:pt x="45" y="0"/>
                    <a:pt x="81" y="1"/>
                    <a:pt x="103" y="23"/>
                  </a:cubicBezTo>
                  <a:cubicBezTo>
                    <a:pt x="125" y="45"/>
                    <a:pt x="125" y="81"/>
                    <a:pt x="103" y="103"/>
                  </a:cubicBezTo>
                  <a:close/>
                </a:path>
              </a:pathLst>
            </a:custGeom>
            <a:solidFill>
              <a:srgbClr val="557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250">
              <a:extLst>
                <a:ext uri="{FF2B5EF4-FFF2-40B4-BE49-F238E27FC236}">
                  <a16:creationId xmlns:a16="http://schemas.microsoft.com/office/drawing/2014/main" id="{86B84DC2-1AFD-4361-B86B-71283A694F87}"/>
                </a:ext>
              </a:extLst>
            </p:cNvPr>
            <p:cNvSpPr>
              <a:spLocks/>
            </p:cNvSpPr>
            <p:nvPr userDrawn="1"/>
          </p:nvSpPr>
          <p:spPr bwMode="auto">
            <a:xfrm flipH="1">
              <a:off x="1817688" y="3835401"/>
              <a:ext cx="141288" cy="139700"/>
            </a:xfrm>
            <a:custGeom>
              <a:avLst/>
              <a:gdLst>
                <a:gd name="T0" fmla="*/ 73 w 89"/>
                <a:gd name="T1" fmla="*/ 73 h 88"/>
                <a:gd name="T2" fmla="*/ 16 w 89"/>
                <a:gd name="T3" fmla="*/ 72 h 88"/>
                <a:gd name="T4" fmla="*/ 16 w 89"/>
                <a:gd name="T5" fmla="*/ 15 h 88"/>
                <a:gd name="T6" fmla="*/ 74 w 89"/>
                <a:gd name="T7" fmla="*/ 16 h 88"/>
                <a:gd name="T8" fmla="*/ 73 w 89"/>
                <a:gd name="T9" fmla="*/ 73 h 88"/>
              </a:gdLst>
              <a:ahLst/>
              <a:cxnLst>
                <a:cxn ang="0">
                  <a:pos x="T0" y="T1"/>
                </a:cxn>
                <a:cxn ang="0">
                  <a:pos x="T2" y="T3"/>
                </a:cxn>
                <a:cxn ang="0">
                  <a:pos x="T4" y="T5"/>
                </a:cxn>
                <a:cxn ang="0">
                  <a:pos x="T6" y="T7"/>
                </a:cxn>
                <a:cxn ang="0">
                  <a:pos x="T8" y="T9"/>
                </a:cxn>
              </a:cxnLst>
              <a:rect l="0" t="0" r="r" b="b"/>
              <a:pathLst>
                <a:path w="89" h="88">
                  <a:moveTo>
                    <a:pt x="73" y="73"/>
                  </a:moveTo>
                  <a:cubicBezTo>
                    <a:pt x="57" y="88"/>
                    <a:pt x="32" y="88"/>
                    <a:pt x="16" y="72"/>
                  </a:cubicBezTo>
                  <a:cubicBezTo>
                    <a:pt x="0" y="57"/>
                    <a:pt x="1" y="31"/>
                    <a:pt x="16" y="15"/>
                  </a:cubicBezTo>
                  <a:cubicBezTo>
                    <a:pt x="32" y="0"/>
                    <a:pt x="58" y="0"/>
                    <a:pt x="74" y="16"/>
                  </a:cubicBezTo>
                  <a:cubicBezTo>
                    <a:pt x="89" y="31"/>
                    <a:pt x="89" y="57"/>
                    <a:pt x="73" y="73"/>
                  </a:cubicBezTo>
                  <a:close/>
                </a:path>
              </a:pathLst>
            </a:custGeom>
            <a:solidFill>
              <a:srgbClr val="597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Freeform 251">
              <a:extLst>
                <a:ext uri="{FF2B5EF4-FFF2-40B4-BE49-F238E27FC236}">
                  <a16:creationId xmlns:a16="http://schemas.microsoft.com/office/drawing/2014/main" id="{A6664650-E949-489E-AB27-5249BF8E67A9}"/>
                </a:ext>
              </a:extLst>
            </p:cNvPr>
            <p:cNvSpPr>
              <a:spLocks/>
            </p:cNvSpPr>
            <p:nvPr userDrawn="1"/>
          </p:nvSpPr>
          <p:spPr bwMode="auto">
            <a:xfrm flipH="1">
              <a:off x="1846263" y="3863976"/>
              <a:ext cx="84138" cy="82550"/>
            </a:xfrm>
            <a:custGeom>
              <a:avLst/>
              <a:gdLst>
                <a:gd name="T0" fmla="*/ 44 w 53"/>
                <a:gd name="T1" fmla="*/ 43 h 52"/>
                <a:gd name="T2" fmla="*/ 10 w 53"/>
                <a:gd name="T3" fmla="*/ 43 h 52"/>
                <a:gd name="T4" fmla="*/ 10 w 53"/>
                <a:gd name="T5" fmla="*/ 9 h 52"/>
                <a:gd name="T6" fmla="*/ 44 w 53"/>
                <a:gd name="T7" fmla="*/ 9 h 52"/>
                <a:gd name="T8" fmla="*/ 44 w 53"/>
                <a:gd name="T9" fmla="*/ 43 h 52"/>
              </a:gdLst>
              <a:ahLst/>
              <a:cxnLst>
                <a:cxn ang="0">
                  <a:pos x="T0" y="T1"/>
                </a:cxn>
                <a:cxn ang="0">
                  <a:pos x="T2" y="T3"/>
                </a:cxn>
                <a:cxn ang="0">
                  <a:pos x="T4" y="T5"/>
                </a:cxn>
                <a:cxn ang="0">
                  <a:pos x="T6" y="T7"/>
                </a:cxn>
                <a:cxn ang="0">
                  <a:pos x="T8" y="T9"/>
                </a:cxn>
              </a:cxnLst>
              <a:rect l="0" t="0" r="r" b="b"/>
              <a:pathLst>
                <a:path w="53" h="52">
                  <a:moveTo>
                    <a:pt x="44" y="43"/>
                  </a:moveTo>
                  <a:cubicBezTo>
                    <a:pt x="34" y="52"/>
                    <a:pt x="19" y="52"/>
                    <a:pt x="10" y="43"/>
                  </a:cubicBezTo>
                  <a:cubicBezTo>
                    <a:pt x="0" y="33"/>
                    <a:pt x="1" y="18"/>
                    <a:pt x="10" y="9"/>
                  </a:cubicBezTo>
                  <a:cubicBezTo>
                    <a:pt x="19" y="0"/>
                    <a:pt x="35" y="0"/>
                    <a:pt x="44" y="9"/>
                  </a:cubicBezTo>
                  <a:cubicBezTo>
                    <a:pt x="53" y="19"/>
                    <a:pt x="53" y="34"/>
                    <a:pt x="44" y="43"/>
                  </a:cubicBezTo>
                  <a:close/>
                </a:path>
              </a:pathLst>
            </a:custGeom>
            <a:solidFill>
              <a:srgbClr val="96B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41" name="Freeform 252">
            <a:extLst>
              <a:ext uri="{FF2B5EF4-FFF2-40B4-BE49-F238E27FC236}">
                <a16:creationId xmlns:a16="http://schemas.microsoft.com/office/drawing/2014/main" id="{121A2C4F-891F-4126-B7F0-84B7DD5A2862}"/>
              </a:ext>
            </a:extLst>
          </p:cNvPr>
          <p:cNvSpPr>
            <a:spLocks/>
          </p:cNvSpPr>
          <p:nvPr userDrawn="1"/>
        </p:nvSpPr>
        <p:spPr bwMode="auto">
          <a:xfrm flipH="1">
            <a:off x="9029700" y="3740236"/>
            <a:ext cx="322263" cy="320675"/>
          </a:xfrm>
          <a:custGeom>
            <a:avLst/>
            <a:gdLst>
              <a:gd name="T0" fmla="*/ 78 w 203"/>
              <a:gd name="T1" fmla="*/ 202 h 202"/>
              <a:gd name="T2" fmla="*/ 191 w 203"/>
              <a:gd name="T3" fmla="*/ 90 h 202"/>
              <a:gd name="T4" fmla="*/ 191 w 203"/>
              <a:gd name="T5" fmla="*/ 74 h 202"/>
              <a:gd name="T6" fmla="*/ 175 w 203"/>
              <a:gd name="T7" fmla="*/ 74 h 202"/>
              <a:gd name="T8" fmla="*/ 158 w 203"/>
              <a:gd name="T9" fmla="*/ 91 h 202"/>
              <a:gd name="T10" fmla="*/ 143 w 203"/>
              <a:gd name="T11" fmla="*/ 91 h 202"/>
              <a:gd name="T12" fmla="*/ 141 w 203"/>
              <a:gd name="T13" fmla="*/ 77 h 202"/>
              <a:gd name="T14" fmla="*/ 199 w 203"/>
              <a:gd name="T15" fmla="*/ 20 h 202"/>
              <a:gd name="T16" fmla="*/ 199 w 203"/>
              <a:gd name="T17" fmla="*/ 4 h 202"/>
              <a:gd name="T18" fmla="*/ 183 w 203"/>
              <a:gd name="T19" fmla="*/ 4 h 202"/>
              <a:gd name="T20" fmla="*/ 135 w 203"/>
              <a:gd name="T21" fmla="*/ 51 h 202"/>
              <a:gd name="T22" fmla="*/ 120 w 203"/>
              <a:gd name="T23" fmla="*/ 51 h 202"/>
              <a:gd name="T24" fmla="*/ 120 w 203"/>
              <a:gd name="T25" fmla="*/ 36 h 202"/>
              <a:gd name="T26" fmla="*/ 128 w 203"/>
              <a:gd name="T27" fmla="*/ 27 h 202"/>
              <a:gd name="T28" fmla="*/ 128 w 203"/>
              <a:gd name="T29" fmla="*/ 12 h 202"/>
              <a:gd name="T30" fmla="*/ 113 w 203"/>
              <a:gd name="T31" fmla="*/ 12 h 202"/>
              <a:gd name="T32" fmla="*/ 0 w 203"/>
              <a:gd name="T33" fmla="*/ 124 h 202"/>
              <a:gd name="T34" fmla="*/ 78 w 203"/>
              <a:gd name="T35"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2">
                <a:moveTo>
                  <a:pt x="78" y="202"/>
                </a:moveTo>
                <a:cubicBezTo>
                  <a:pt x="191" y="90"/>
                  <a:pt x="191" y="90"/>
                  <a:pt x="191" y="90"/>
                </a:cubicBezTo>
                <a:cubicBezTo>
                  <a:pt x="195" y="85"/>
                  <a:pt x="195" y="78"/>
                  <a:pt x="191" y="74"/>
                </a:cubicBezTo>
                <a:cubicBezTo>
                  <a:pt x="186" y="70"/>
                  <a:pt x="179" y="70"/>
                  <a:pt x="175" y="74"/>
                </a:cubicBezTo>
                <a:cubicBezTo>
                  <a:pt x="158" y="91"/>
                  <a:pt x="158" y="91"/>
                  <a:pt x="158" y="91"/>
                </a:cubicBezTo>
                <a:cubicBezTo>
                  <a:pt x="154" y="95"/>
                  <a:pt x="147" y="95"/>
                  <a:pt x="143" y="91"/>
                </a:cubicBezTo>
                <a:cubicBezTo>
                  <a:pt x="139" y="87"/>
                  <a:pt x="138" y="82"/>
                  <a:pt x="141" y="77"/>
                </a:cubicBezTo>
                <a:cubicBezTo>
                  <a:pt x="199" y="20"/>
                  <a:pt x="199" y="20"/>
                  <a:pt x="199" y="20"/>
                </a:cubicBezTo>
                <a:cubicBezTo>
                  <a:pt x="203" y="15"/>
                  <a:pt x="203" y="8"/>
                  <a:pt x="199" y="4"/>
                </a:cubicBezTo>
                <a:cubicBezTo>
                  <a:pt x="194" y="0"/>
                  <a:pt x="187" y="0"/>
                  <a:pt x="183" y="4"/>
                </a:cubicBezTo>
                <a:cubicBezTo>
                  <a:pt x="135" y="51"/>
                  <a:pt x="135" y="51"/>
                  <a:pt x="135" y="51"/>
                </a:cubicBezTo>
                <a:cubicBezTo>
                  <a:pt x="131" y="55"/>
                  <a:pt x="124" y="55"/>
                  <a:pt x="120" y="51"/>
                </a:cubicBezTo>
                <a:cubicBezTo>
                  <a:pt x="116" y="47"/>
                  <a:pt x="116" y="40"/>
                  <a:pt x="120" y="36"/>
                </a:cubicBezTo>
                <a:cubicBezTo>
                  <a:pt x="128" y="27"/>
                  <a:pt x="128" y="27"/>
                  <a:pt x="128" y="27"/>
                </a:cubicBezTo>
                <a:cubicBezTo>
                  <a:pt x="133" y="23"/>
                  <a:pt x="133" y="16"/>
                  <a:pt x="128" y="12"/>
                </a:cubicBezTo>
                <a:cubicBezTo>
                  <a:pt x="124" y="7"/>
                  <a:pt x="117" y="7"/>
                  <a:pt x="113" y="12"/>
                </a:cubicBezTo>
                <a:cubicBezTo>
                  <a:pt x="0" y="124"/>
                  <a:pt x="0" y="124"/>
                  <a:pt x="0" y="124"/>
                </a:cubicBezTo>
                <a:lnTo>
                  <a:pt x="78" y="202"/>
                </a:lnTo>
                <a:close/>
              </a:path>
            </a:pathLst>
          </a:custGeom>
          <a:solidFill>
            <a:srgbClr val="96B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253">
            <a:extLst>
              <a:ext uri="{FF2B5EF4-FFF2-40B4-BE49-F238E27FC236}">
                <a16:creationId xmlns:a16="http://schemas.microsoft.com/office/drawing/2014/main" id="{5197330F-ADE5-4DF1-A5A5-D2ABEA72084D}"/>
              </a:ext>
            </a:extLst>
          </p:cNvPr>
          <p:cNvSpPr>
            <a:spLocks/>
          </p:cNvSpPr>
          <p:nvPr userDrawn="1"/>
        </p:nvSpPr>
        <p:spPr bwMode="auto">
          <a:xfrm flipH="1">
            <a:off x="9067801" y="3778336"/>
            <a:ext cx="288925" cy="288925"/>
          </a:xfrm>
          <a:custGeom>
            <a:avLst/>
            <a:gdLst>
              <a:gd name="T0" fmla="*/ 162 w 182"/>
              <a:gd name="T1" fmla="*/ 4 h 182"/>
              <a:gd name="T2" fmla="*/ 114 w 182"/>
              <a:gd name="T3" fmla="*/ 52 h 182"/>
              <a:gd name="T4" fmla="*/ 99 w 182"/>
              <a:gd name="T5" fmla="*/ 51 h 182"/>
              <a:gd name="T6" fmla="*/ 99 w 182"/>
              <a:gd name="T7" fmla="*/ 36 h 182"/>
              <a:gd name="T8" fmla="*/ 107 w 182"/>
              <a:gd name="T9" fmla="*/ 28 h 182"/>
              <a:gd name="T10" fmla="*/ 107 w 182"/>
              <a:gd name="T11" fmla="*/ 12 h 182"/>
              <a:gd name="T12" fmla="*/ 91 w 182"/>
              <a:gd name="T13" fmla="*/ 12 h 182"/>
              <a:gd name="T14" fmla="*/ 0 w 182"/>
              <a:gd name="T15" fmla="*/ 104 h 182"/>
              <a:gd name="T16" fmla="*/ 78 w 182"/>
              <a:gd name="T17" fmla="*/ 182 h 182"/>
              <a:gd name="T18" fmla="*/ 169 w 182"/>
              <a:gd name="T19" fmla="*/ 90 h 182"/>
              <a:gd name="T20" fmla="*/ 169 w 182"/>
              <a:gd name="T21" fmla="*/ 74 h 182"/>
              <a:gd name="T22" fmla="*/ 154 w 182"/>
              <a:gd name="T23" fmla="*/ 74 h 182"/>
              <a:gd name="T24" fmla="*/ 137 w 182"/>
              <a:gd name="T25" fmla="*/ 91 h 182"/>
              <a:gd name="T26" fmla="*/ 121 w 182"/>
              <a:gd name="T27" fmla="*/ 91 h 182"/>
              <a:gd name="T28" fmla="*/ 120 w 182"/>
              <a:gd name="T29" fmla="*/ 78 h 182"/>
              <a:gd name="T30" fmla="*/ 177 w 182"/>
              <a:gd name="T31" fmla="*/ 20 h 182"/>
              <a:gd name="T32" fmla="*/ 177 w 182"/>
              <a:gd name="T33" fmla="*/ 4 h 182"/>
              <a:gd name="T34" fmla="*/ 162 w 182"/>
              <a:gd name="T35" fmla="*/ 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82">
                <a:moveTo>
                  <a:pt x="162" y="4"/>
                </a:moveTo>
                <a:cubicBezTo>
                  <a:pt x="114" y="52"/>
                  <a:pt x="114" y="52"/>
                  <a:pt x="114" y="52"/>
                </a:cubicBezTo>
                <a:cubicBezTo>
                  <a:pt x="110" y="56"/>
                  <a:pt x="103" y="56"/>
                  <a:pt x="99" y="51"/>
                </a:cubicBezTo>
                <a:cubicBezTo>
                  <a:pt x="95" y="47"/>
                  <a:pt x="95" y="40"/>
                  <a:pt x="99" y="36"/>
                </a:cubicBezTo>
                <a:cubicBezTo>
                  <a:pt x="107" y="28"/>
                  <a:pt x="107" y="28"/>
                  <a:pt x="107" y="28"/>
                </a:cubicBezTo>
                <a:cubicBezTo>
                  <a:pt x="111" y="23"/>
                  <a:pt x="111" y="16"/>
                  <a:pt x="107" y="12"/>
                </a:cubicBezTo>
                <a:cubicBezTo>
                  <a:pt x="103" y="8"/>
                  <a:pt x="96" y="8"/>
                  <a:pt x="91" y="12"/>
                </a:cubicBezTo>
                <a:cubicBezTo>
                  <a:pt x="0" y="104"/>
                  <a:pt x="0" y="104"/>
                  <a:pt x="0" y="104"/>
                </a:cubicBezTo>
                <a:cubicBezTo>
                  <a:pt x="78" y="182"/>
                  <a:pt x="78" y="182"/>
                  <a:pt x="78" y="182"/>
                </a:cubicBezTo>
                <a:cubicBezTo>
                  <a:pt x="169" y="90"/>
                  <a:pt x="169" y="90"/>
                  <a:pt x="169" y="90"/>
                </a:cubicBezTo>
                <a:cubicBezTo>
                  <a:pt x="174" y="86"/>
                  <a:pt x="174" y="79"/>
                  <a:pt x="169" y="74"/>
                </a:cubicBezTo>
                <a:cubicBezTo>
                  <a:pt x="165" y="70"/>
                  <a:pt x="158" y="70"/>
                  <a:pt x="154" y="74"/>
                </a:cubicBezTo>
                <a:cubicBezTo>
                  <a:pt x="137" y="91"/>
                  <a:pt x="137" y="91"/>
                  <a:pt x="137" y="91"/>
                </a:cubicBezTo>
                <a:cubicBezTo>
                  <a:pt x="132" y="95"/>
                  <a:pt x="126" y="95"/>
                  <a:pt x="121" y="91"/>
                </a:cubicBezTo>
                <a:cubicBezTo>
                  <a:pt x="118" y="87"/>
                  <a:pt x="117" y="82"/>
                  <a:pt x="120" y="78"/>
                </a:cubicBezTo>
                <a:cubicBezTo>
                  <a:pt x="177" y="20"/>
                  <a:pt x="177" y="20"/>
                  <a:pt x="177" y="20"/>
                </a:cubicBezTo>
                <a:cubicBezTo>
                  <a:pt x="182" y="16"/>
                  <a:pt x="182" y="8"/>
                  <a:pt x="177" y="4"/>
                </a:cubicBezTo>
                <a:cubicBezTo>
                  <a:pt x="173" y="0"/>
                  <a:pt x="166" y="0"/>
                  <a:pt x="162" y="4"/>
                </a:cubicBezTo>
                <a:close/>
              </a:path>
            </a:pathLst>
          </a:custGeom>
          <a:solidFill>
            <a:srgbClr val="557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Freeform 254">
            <a:extLst>
              <a:ext uri="{FF2B5EF4-FFF2-40B4-BE49-F238E27FC236}">
                <a16:creationId xmlns:a16="http://schemas.microsoft.com/office/drawing/2014/main" id="{D27E65FF-B0F6-4DA9-AF41-AF4C84F8D733}"/>
              </a:ext>
            </a:extLst>
          </p:cNvPr>
          <p:cNvSpPr>
            <a:spLocks/>
          </p:cNvSpPr>
          <p:nvPr userDrawn="1"/>
        </p:nvSpPr>
        <p:spPr bwMode="auto">
          <a:xfrm flipH="1">
            <a:off x="9199563" y="3910099"/>
            <a:ext cx="193675" cy="192088"/>
          </a:xfrm>
          <a:custGeom>
            <a:avLst/>
            <a:gdLst>
              <a:gd name="T0" fmla="*/ 100 w 122"/>
              <a:gd name="T1" fmla="*/ 100 h 122"/>
              <a:gd name="T2" fmla="*/ 22 w 122"/>
              <a:gd name="T3" fmla="*/ 100 h 122"/>
              <a:gd name="T4" fmla="*/ 22 w 122"/>
              <a:gd name="T5" fmla="*/ 21 h 122"/>
              <a:gd name="T6" fmla="*/ 101 w 122"/>
              <a:gd name="T7" fmla="*/ 22 h 122"/>
              <a:gd name="T8" fmla="*/ 100 w 122"/>
              <a:gd name="T9" fmla="*/ 100 h 122"/>
            </a:gdLst>
            <a:ahLst/>
            <a:cxnLst>
              <a:cxn ang="0">
                <a:pos x="T0" y="T1"/>
              </a:cxn>
              <a:cxn ang="0">
                <a:pos x="T2" y="T3"/>
              </a:cxn>
              <a:cxn ang="0">
                <a:pos x="T4" y="T5"/>
              </a:cxn>
              <a:cxn ang="0">
                <a:pos x="T6" y="T7"/>
              </a:cxn>
              <a:cxn ang="0">
                <a:pos x="T8" y="T9"/>
              </a:cxn>
            </a:cxnLst>
            <a:rect l="0" t="0" r="r" b="b"/>
            <a:pathLst>
              <a:path w="122" h="122">
                <a:moveTo>
                  <a:pt x="100" y="100"/>
                </a:moveTo>
                <a:cubicBezTo>
                  <a:pt x="78" y="122"/>
                  <a:pt x="43" y="122"/>
                  <a:pt x="22" y="100"/>
                </a:cubicBezTo>
                <a:cubicBezTo>
                  <a:pt x="0" y="78"/>
                  <a:pt x="0" y="43"/>
                  <a:pt x="22" y="21"/>
                </a:cubicBezTo>
                <a:cubicBezTo>
                  <a:pt x="44" y="0"/>
                  <a:pt x="79" y="0"/>
                  <a:pt x="101" y="22"/>
                </a:cubicBezTo>
                <a:cubicBezTo>
                  <a:pt x="122" y="44"/>
                  <a:pt x="122" y="79"/>
                  <a:pt x="100" y="100"/>
                </a:cubicBezTo>
                <a:close/>
              </a:path>
            </a:pathLst>
          </a:custGeom>
          <a:solidFill>
            <a:srgbClr val="446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Freeform 255">
            <a:extLst>
              <a:ext uri="{FF2B5EF4-FFF2-40B4-BE49-F238E27FC236}">
                <a16:creationId xmlns:a16="http://schemas.microsoft.com/office/drawing/2014/main" id="{4EEC90CF-7D3B-4057-BE63-D105DD46ABC6}"/>
              </a:ext>
            </a:extLst>
          </p:cNvPr>
          <p:cNvSpPr>
            <a:spLocks/>
          </p:cNvSpPr>
          <p:nvPr userDrawn="1"/>
        </p:nvSpPr>
        <p:spPr bwMode="auto">
          <a:xfrm flipH="1">
            <a:off x="9220200" y="3930736"/>
            <a:ext cx="150813" cy="149225"/>
          </a:xfrm>
          <a:custGeom>
            <a:avLst/>
            <a:gdLst>
              <a:gd name="T0" fmla="*/ 77 w 95"/>
              <a:gd name="T1" fmla="*/ 79 h 95"/>
              <a:gd name="T2" fmla="*/ 16 w 95"/>
              <a:gd name="T3" fmla="*/ 78 h 95"/>
              <a:gd name="T4" fmla="*/ 17 w 95"/>
              <a:gd name="T5" fmla="*/ 17 h 95"/>
              <a:gd name="T6" fmla="*/ 78 w 95"/>
              <a:gd name="T7" fmla="*/ 18 h 95"/>
              <a:gd name="T8" fmla="*/ 77 w 95"/>
              <a:gd name="T9" fmla="*/ 79 h 95"/>
            </a:gdLst>
            <a:ahLst/>
            <a:cxnLst>
              <a:cxn ang="0">
                <a:pos x="T0" y="T1"/>
              </a:cxn>
              <a:cxn ang="0">
                <a:pos x="T2" y="T3"/>
              </a:cxn>
              <a:cxn ang="0">
                <a:pos x="T4" y="T5"/>
              </a:cxn>
              <a:cxn ang="0">
                <a:pos x="T6" y="T7"/>
              </a:cxn>
              <a:cxn ang="0">
                <a:pos x="T8" y="T9"/>
              </a:cxn>
            </a:cxnLst>
            <a:rect l="0" t="0" r="r" b="b"/>
            <a:pathLst>
              <a:path w="95" h="95">
                <a:moveTo>
                  <a:pt x="77" y="79"/>
                </a:moveTo>
                <a:cubicBezTo>
                  <a:pt x="61" y="95"/>
                  <a:pt x="33" y="95"/>
                  <a:pt x="16" y="78"/>
                </a:cubicBezTo>
                <a:cubicBezTo>
                  <a:pt x="0" y="61"/>
                  <a:pt x="0" y="34"/>
                  <a:pt x="17" y="17"/>
                </a:cubicBezTo>
                <a:cubicBezTo>
                  <a:pt x="34" y="0"/>
                  <a:pt x="61" y="1"/>
                  <a:pt x="78" y="18"/>
                </a:cubicBezTo>
                <a:cubicBezTo>
                  <a:pt x="95" y="34"/>
                  <a:pt x="94" y="62"/>
                  <a:pt x="77" y="79"/>
                </a:cubicBezTo>
                <a:close/>
              </a:path>
            </a:pathLst>
          </a:custGeom>
          <a:solidFill>
            <a:srgbClr val="557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256">
            <a:extLst>
              <a:ext uri="{FF2B5EF4-FFF2-40B4-BE49-F238E27FC236}">
                <a16:creationId xmlns:a16="http://schemas.microsoft.com/office/drawing/2014/main" id="{653FFFE5-D6D6-4DFA-9989-AF9BC611D526}"/>
              </a:ext>
            </a:extLst>
          </p:cNvPr>
          <p:cNvSpPr>
            <a:spLocks/>
          </p:cNvSpPr>
          <p:nvPr userDrawn="1"/>
        </p:nvSpPr>
        <p:spPr bwMode="auto">
          <a:xfrm flipH="1">
            <a:off x="9242426" y="3952961"/>
            <a:ext cx="107950" cy="107950"/>
          </a:xfrm>
          <a:custGeom>
            <a:avLst/>
            <a:gdLst>
              <a:gd name="T0" fmla="*/ 56 w 68"/>
              <a:gd name="T1" fmla="*/ 56 h 68"/>
              <a:gd name="T2" fmla="*/ 12 w 68"/>
              <a:gd name="T3" fmla="*/ 55 h 68"/>
              <a:gd name="T4" fmla="*/ 13 w 68"/>
              <a:gd name="T5" fmla="*/ 12 h 68"/>
              <a:gd name="T6" fmla="*/ 56 w 68"/>
              <a:gd name="T7" fmla="*/ 12 h 68"/>
              <a:gd name="T8" fmla="*/ 56 w 68"/>
              <a:gd name="T9" fmla="*/ 56 h 68"/>
            </a:gdLst>
            <a:ahLst/>
            <a:cxnLst>
              <a:cxn ang="0">
                <a:pos x="T0" y="T1"/>
              </a:cxn>
              <a:cxn ang="0">
                <a:pos x="T2" y="T3"/>
              </a:cxn>
              <a:cxn ang="0">
                <a:pos x="T4" y="T5"/>
              </a:cxn>
              <a:cxn ang="0">
                <a:pos x="T6" y="T7"/>
              </a:cxn>
              <a:cxn ang="0">
                <a:pos x="T8" y="T9"/>
              </a:cxn>
            </a:cxnLst>
            <a:rect l="0" t="0" r="r" b="b"/>
            <a:pathLst>
              <a:path w="68" h="68">
                <a:moveTo>
                  <a:pt x="56" y="56"/>
                </a:moveTo>
                <a:cubicBezTo>
                  <a:pt x="44" y="68"/>
                  <a:pt x="24" y="67"/>
                  <a:pt x="12" y="55"/>
                </a:cubicBezTo>
                <a:cubicBezTo>
                  <a:pt x="0" y="43"/>
                  <a:pt x="1" y="24"/>
                  <a:pt x="13" y="12"/>
                </a:cubicBezTo>
                <a:cubicBezTo>
                  <a:pt x="25" y="0"/>
                  <a:pt x="44" y="0"/>
                  <a:pt x="56" y="12"/>
                </a:cubicBezTo>
                <a:cubicBezTo>
                  <a:pt x="68" y="24"/>
                  <a:pt x="68" y="44"/>
                  <a:pt x="56" y="56"/>
                </a:cubicBezTo>
                <a:close/>
              </a:path>
            </a:pathLst>
          </a:custGeom>
          <a:solidFill>
            <a:srgbClr val="597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Freeform 257">
            <a:extLst>
              <a:ext uri="{FF2B5EF4-FFF2-40B4-BE49-F238E27FC236}">
                <a16:creationId xmlns:a16="http://schemas.microsoft.com/office/drawing/2014/main" id="{3EB32DCB-968C-418A-98FF-6724D8F8527F}"/>
              </a:ext>
            </a:extLst>
          </p:cNvPr>
          <p:cNvSpPr>
            <a:spLocks/>
          </p:cNvSpPr>
          <p:nvPr userDrawn="1"/>
        </p:nvSpPr>
        <p:spPr bwMode="auto">
          <a:xfrm flipH="1">
            <a:off x="9264651" y="3975186"/>
            <a:ext cx="63500" cy="63500"/>
          </a:xfrm>
          <a:custGeom>
            <a:avLst/>
            <a:gdLst>
              <a:gd name="T0" fmla="*/ 33 w 40"/>
              <a:gd name="T1" fmla="*/ 33 h 40"/>
              <a:gd name="T2" fmla="*/ 7 w 40"/>
              <a:gd name="T3" fmla="*/ 33 h 40"/>
              <a:gd name="T4" fmla="*/ 7 w 40"/>
              <a:gd name="T5" fmla="*/ 7 h 40"/>
              <a:gd name="T6" fmla="*/ 33 w 40"/>
              <a:gd name="T7" fmla="*/ 7 h 40"/>
              <a:gd name="T8" fmla="*/ 33 w 40"/>
              <a:gd name="T9" fmla="*/ 33 h 40"/>
            </a:gdLst>
            <a:ahLst/>
            <a:cxnLst>
              <a:cxn ang="0">
                <a:pos x="T0" y="T1"/>
              </a:cxn>
              <a:cxn ang="0">
                <a:pos x="T2" y="T3"/>
              </a:cxn>
              <a:cxn ang="0">
                <a:pos x="T4" y="T5"/>
              </a:cxn>
              <a:cxn ang="0">
                <a:pos x="T6" y="T7"/>
              </a:cxn>
              <a:cxn ang="0">
                <a:pos x="T8" y="T9"/>
              </a:cxn>
            </a:cxnLst>
            <a:rect l="0" t="0" r="r" b="b"/>
            <a:pathLst>
              <a:path w="40" h="40">
                <a:moveTo>
                  <a:pt x="33" y="33"/>
                </a:moveTo>
                <a:cubicBezTo>
                  <a:pt x="26" y="40"/>
                  <a:pt x="14" y="40"/>
                  <a:pt x="7" y="33"/>
                </a:cubicBezTo>
                <a:cubicBezTo>
                  <a:pt x="0" y="26"/>
                  <a:pt x="0" y="14"/>
                  <a:pt x="7" y="7"/>
                </a:cubicBezTo>
                <a:cubicBezTo>
                  <a:pt x="14" y="0"/>
                  <a:pt x="26" y="0"/>
                  <a:pt x="33" y="7"/>
                </a:cubicBezTo>
                <a:cubicBezTo>
                  <a:pt x="40" y="14"/>
                  <a:pt x="40" y="26"/>
                  <a:pt x="33" y="33"/>
                </a:cubicBezTo>
                <a:close/>
              </a:path>
            </a:pathLst>
          </a:custGeom>
          <a:solidFill>
            <a:srgbClr val="96B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258">
            <a:extLst>
              <a:ext uri="{FF2B5EF4-FFF2-40B4-BE49-F238E27FC236}">
                <a16:creationId xmlns:a16="http://schemas.microsoft.com/office/drawing/2014/main" id="{255501D2-DA3A-45FD-8E13-19208A1AF423}"/>
              </a:ext>
            </a:extLst>
          </p:cNvPr>
          <p:cNvSpPr>
            <a:spLocks/>
          </p:cNvSpPr>
          <p:nvPr userDrawn="1"/>
        </p:nvSpPr>
        <p:spPr bwMode="auto">
          <a:xfrm flipH="1">
            <a:off x="9772651" y="4753061"/>
            <a:ext cx="831850" cy="612775"/>
          </a:xfrm>
          <a:custGeom>
            <a:avLst/>
            <a:gdLst>
              <a:gd name="T0" fmla="*/ 164 w 524"/>
              <a:gd name="T1" fmla="*/ 88 h 387"/>
              <a:gd name="T2" fmla="*/ 139 w 524"/>
              <a:gd name="T3" fmla="*/ 107 h 387"/>
              <a:gd name="T4" fmla="*/ 145 w 524"/>
              <a:gd name="T5" fmla="*/ 103 h 387"/>
              <a:gd name="T6" fmla="*/ 372 w 524"/>
              <a:gd name="T7" fmla="*/ 62 h 387"/>
              <a:gd name="T8" fmla="*/ 379 w 524"/>
              <a:gd name="T9" fmla="*/ 193 h 387"/>
              <a:gd name="T10" fmla="*/ 336 w 524"/>
              <a:gd name="T11" fmla="*/ 235 h 387"/>
              <a:gd name="T12" fmla="*/ 278 w 524"/>
              <a:gd name="T13" fmla="*/ 259 h 387"/>
              <a:gd name="T14" fmla="*/ 269 w 524"/>
              <a:gd name="T15" fmla="*/ 259 h 387"/>
              <a:gd name="T16" fmla="*/ 259 w 524"/>
              <a:gd name="T17" fmla="*/ 245 h 387"/>
              <a:gd name="T18" fmla="*/ 291 w 524"/>
              <a:gd name="T19" fmla="*/ 235 h 387"/>
              <a:gd name="T20" fmla="*/ 323 w 524"/>
              <a:gd name="T21" fmla="*/ 217 h 387"/>
              <a:gd name="T22" fmla="*/ 383 w 524"/>
              <a:gd name="T23" fmla="*/ 143 h 387"/>
              <a:gd name="T24" fmla="*/ 327 w 524"/>
              <a:gd name="T25" fmla="*/ 66 h 387"/>
              <a:gd name="T26" fmla="*/ 171 w 524"/>
              <a:gd name="T27" fmla="*/ 113 h 387"/>
              <a:gd name="T28" fmla="*/ 134 w 524"/>
              <a:gd name="T29" fmla="*/ 142 h 387"/>
              <a:gd name="T30" fmla="*/ 93 w 524"/>
              <a:gd name="T31" fmla="*/ 349 h 387"/>
              <a:gd name="T32" fmla="*/ 143 w 524"/>
              <a:gd name="T33" fmla="*/ 151 h 387"/>
              <a:gd name="T34" fmla="*/ 179 w 524"/>
              <a:gd name="T35" fmla="*/ 122 h 387"/>
              <a:gd name="T36" fmla="*/ 315 w 524"/>
              <a:gd name="T37" fmla="*/ 84 h 387"/>
              <a:gd name="T38" fmla="*/ 354 w 524"/>
              <a:gd name="T39" fmla="*/ 148 h 387"/>
              <a:gd name="T40" fmla="*/ 351 w 524"/>
              <a:gd name="T41" fmla="*/ 157 h 387"/>
              <a:gd name="T42" fmla="*/ 341 w 524"/>
              <a:gd name="T43" fmla="*/ 167 h 387"/>
              <a:gd name="T44" fmla="*/ 328 w 524"/>
              <a:gd name="T45" fmla="*/ 173 h 387"/>
              <a:gd name="T46" fmla="*/ 329 w 524"/>
              <a:gd name="T47" fmla="*/ 147 h 387"/>
              <a:gd name="T48" fmla="*/ 329 w 524"/>
              <a:gd name="T49" fmla="*/ 147 h 387"/>
              <a:gd name="T50" fmla="*/ 253 w 524"/>
              <a:gd name="T51" fmla="*/ 104 h 387"/>
              <a:gd name="T52" fmla="*/ 187 w 524"/>
              <a:gd name="T53" fmla="*/ 133 h 387"/>
              <a:gd name="T54" fmla="*/ 128 w 524"/>
              <a:gd name="T55" fmla="*/ 191 h 387"/>
              <a:gd name="T56" fmla="*/ 137 w 524"/>
              <a:gd name="T57" fmla="*/ 337 h 387"/>
              <a:gd name="T58" fmla="*/ 361 w 524"/>
              <a:gd name="T59" fmla="*/ 299 h 387"/>
              <a:gd name="T60" fmla="*/ 386 w 524"/>
              <a:gd name="T61" fmla="*/ 280 h 387"/>
              <a:gd name="T62" fmla="*/ 380 w 524"/>
              <a:gd name="T63" fmla="*/ 284 h 387"/>
              <a:gd name="T64" fmla="*/ 153 w 524"/>
              <a:gd name="T65" fmla="*/ 325 h 387"/>
              <a:gd name="T66" fmla="*/ 146 w 524"/>
              <a:gd name="T67" fmla="*/ 194 h 387"/>
              <a:gd name="T68" fmla="*/ 189 w 524"/>
              <a:gd name="T69" fmla="*/ 152 h 387"/>
              <a:gd name="T70" fmla="*/ 246 w 524"/>
              <a:gd name="T71" fmla="*/ 128 h 387"/>
              <a:gd name="T72" fmla="*/ 256 w 524"/>
              <a:gd name="T73" fmla="*/ 127 h 387"/>
              <a:gd name="T74" fmla="*/ 266 w 524"/>
              <a:gd name="T75" fmla="*/ 142 h 387"/>
              <a:gd name="T76" fmla="*/ 233 w 524"/>
              <a:gd name="T77" fmla="*/ 152 h 387"/>
              <a:gd name="T78" fmla="*/ 233 w 524"/>
              <a:gd name="T79" fmla="*/ 152 h 387"/>
              <a:gd name="T80" fmla="*/ 197 w 524"/>
              <a:gd name="T81" fmla="*/ 173 h 387"/>
              <a:gd name="T82" fmla="*/ 142 w 524"/>
              <a:gd name="T83" fmla="*/ 243 h 387"/>
              <a:gd name="T84" fmla="*/ 198 w 524"/>
              <a:gd name="T85" fmla="*/ 320 h 387"/>
              <a:gd name="T86" fmla="*/ 354 w 524"/>
              <a:gd name="T87" fmla="*/ 273 h 387"/>
              <a:gd name="T88" fmla="*/ 390 w 524"/>
              <a:gd name="T89" fmla="*/ 244 h 387"/>
              <a:gd name="T90" fmla="*/ 431 w 524"/>
              <a:gd name="T91" fmla="*/ 37 h 387"/>
              <a:gd name="T92" fmla="*/ 382 w 524"/>
              <a:gd name="T93" fmla="*/ 236 h 387"/>
              <a:gd name="T94" fmla="*/ 345 w 524"/>
              <a:gd name="T95" fmla="*/ 265 h 387"/>
              <a:gd name="T96" fmla="*/ 209 w 524"/>
              <a:gd name="T97" fmla="*/ 302 h 387"/>
              <a:gd name="T98" fmla="*/ 170 w 524"/>
              <a:gd name="T99" fmla="*/ 239 h 387"/>
              <a:gd name="T100" fmla="*/ 174 w 524"/>
              <a:gd name="T101" fmla="*/ 230 h 387"/>
              <a:gd name="T102" fmla="*/ 183 w 524"/>
              <a:gd name="T103" fmla="*/ 220 h 387"/>
              <a:gd name="T104" fmla="*/ 197 w 524"/>
              <a:gd name="T105" fmla="*/ 214 h 387"/>
              <a:gd name="T106" fmla="*/ 196 w 524"/>
              <a:gd name="T107" fmla="*/ 240 h 387"/>
              <a:gd name="T108" fmla="*/ 271 w 524"/>
              <a:gd name="T109" fmla="*/ 283 h 387"/>
              <a:gd name="T110" fmla="*/ 338 w 524"/>
              <a:gd name="T111" fmla="*/ 254 h 387"/>
              <a:gd name="T112" fmla="*/ 397 w 524"/>
              <a:gd name="T113" fmla="*/ 196 h 387"/>
              <a:gd name="T114" fmla="*/ 387 w 524"/>
              <a:gd name="T115" fmla="*/ 50 h 387"/>
              <a:gd name="T116" fmla="*/ 164 w 524"/>
              <a:gd name="T117" fmla="*/ 8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4" h="387">
                <a:moveTo>
                  <a:pt x="164" y="88"/>
                </a:moveTo>
                <a:cubicBezTo>
                  <a:pt x="148" y="99"/>
                  <a:pt x="139" y="107"/>
                  <a:pt x="139" y="107"/>
                </a:cubicBezTo>
                <a:cubicBezTo>
                  <a:pt x="141" y="105"/>
                  <a:pt x="143" y="104"/>
                  <a:pt x="145" y="103"/>
                </a:cubicBezTo>
                <a:cubicBezTo>
                  <a:pt x="289" y="3"/>
                  <a:pt x="372" y="62"/>
                  <a:pt x="372" y="62"/>
                </a:cubicBezTo>
                <a:cubicBezTo>
                  <a:pt x="442" y="109"/>
                  <a:pt x="379" y="193"/>
                  <a:pt x="379" y="193"/>
                </a:cubicBezTo>
                <a:cubicBezTo>
                  <a:pt x="365" y="212"/>
                  <a:pt x="350" y="226"/>
                  <a:pt x="336" y="235"/>
                </a:cubicBezTo>
                <a:cubicBezTo>
                  <a:pt x="305" y="257"/>
                  <a:pt x="278" y="259"/>
                  <a:pt x="278" y="259"/>
                </a:cubicBezTo>
                <a:cubicBezTo>
                  <a:pt x="275" y="259"/>
                  <a:pt x="272" y="259"/>
                  <a:pt x="269" y="259"/>
                </a:cubicBezTo>
                <a:cubicBezTo>
                  <a:pt x="260" y="259"/>
                  <a:pt x="257" y="253"/>
                  <a:pt x="259" y="245"/>
                </a:cubicBezTo>
                <a:cubicBezTo>
                  <a:pt x="276" y="242"/>
                  <a:pt x="291" y="235"/>
                  <a:pt x="291" y="235"/>
                </a:cubicBezTo>
                <a:cubicBezTo>
                  <a:pt x="303" y="229"/>
                  <a:pt x="313" y="223"/>
                  <a:pt x="323" y="217"/>
                </a:cubicBezTo>
                <a:cubicBezTo>
                  <a:pt x="370" y="184"/>
                  <a:pt x="383" y="143"/>
                  <a:pt x="383" y="143"/>
                </a:cubicBezTo>
                <a:cubicBezTo>
                  <a:pt x="398" y="77"/>
                  <a:pt x="327" y="66"/>
                  <a:pt x="327" y="66"/>
                </a:cubicBezTo>
                <a:cubicBezTo>
                  <a:pt x="267" y="57"/>
                  <a:pt x="208" y="88"/>
                  <a:pt x="171" y="113"/>
                </a:cubicBezTo>
                <a:cubicBezTo>
                  <a:pt x="148" y="129"/>
                  <a:pt x="134" y="142"/>
                  <a:pt x="134" y="142"/>
                </a:cubicBezTo>
                <a:cubicBezTo>
                  <a:pt x="0" y="270"/>
                  <a:pt x="93" y="349"/>
                  <a:pt x="93" y="349"/>
                </a:cubicBezTo>
                <a:cubicBezTo>
                  <a:pt x="25" y="259"/>
                  <a:pt x="143" y="151"/>
                  <a:pt x="143" y="151"/>
                </a:cubicBezTo>
                <a:cubicBezTo>
                  <a:pt x="155" y="140"/>
                  <a:pt x="168" y="130"/>
                  <a:pt x="179" y="122"/>
                </a:cubicBezTo>
                <a:cubicBezTo>
                  <a:pt x="256" y="69"/>
                  <a:pt x="315" y="84"/>
                  <a:pt x="315" y="84"/>
                </a:cubicBezTo>
                <a:cubicBezTo>
                  <a:pt x="374" y="98"/>
                  <a:pt x="354" y="148"/>
                  <a:pt x="354" y="148"/>
                </a:cubicBezTo>
                <a:cubicBezTo>
                  <a:pt x="353" y="151"/>
                  <a:pt x="352" y="154"/>
                  <a:pt x="351" y="157"/>
                </a:cubicBezTo>
                <a:cubicBezTo>
                  <a:pt x="349" y="161"/>
                  <a:pt x="345" y="165"/>
                  <a:pt x="341" y="167"/>
                </a:cubicBezTo>
                <a:cubicBezTo>
                  <a:pt x="337" y="170"/>
                  <a:pt x="332" y="172"/>
                  <a:pt x="328" y="173"/>
                </a:cubicBezTo>
                <a:cubicBezTo>
                  <a:pt x="331" y="158"/>
                  <a:pt x="329" y="147"/>
                  <a:pt x="329" y="147"/>
                </a:cubicBezTo>
                <a:cubicBezTo>
                  <a:pt x="329" y="147"/>
                  <a:pt x="329" y="147"/>
                  <a:pt x="329" y="147"/>
                </a:cubicBezTo>
                <a:cubicBezTo>
                  <a:pt x="318" y="86"/>
                  <a:pt x="253" y="104"/>
                  <a:pt x="253" y="104"/>
                </a:cubicBezTo>
                <a:cubicBezTo>
                  <a:pt x="228" y="109"/>
                  <a:pt x="205" y="120"/>
                  <a:pt x="187" y="133"/>
                </a:cubicBezTo>
                <a:cubicBezTo>
                  <a:pt x="149" y="159"/>
                  <a:pt x="128" y="191"/>
                  <a:pt x="128" y="191"/>
                </a:cubicBezTo>
                <a:cubicBezTo>
                  <a:pt x="63" y="290"/>
                  <a:pt x="137" y="337"/>
                  <a:pt x="137" y="337"/>
                </a:cubicBezTo>
                <a:cubicBezTo>
                  <a:pt x="215" y="387"/>
                  <a:pt x="315" y="331"/>
                  <a:pt x="361" y="299"/>
                </a:cubicBezTo>
                <a:cubicBezTo>
                  <a:pt x="377" y="288"/>
                  <a:pt x="386" y="280"/>
                  <a:pt x="386" y="280"/>
                </a:cubicBezTo>
                <a:cubicBezTo>
                  <a:pt x="384" y="281"/>
                  <a:pt x="382" y="283"/>
                  <a:pt x="380" y="284"/>
                </a:cubicBezTo>
                <a:cubicBezTo>
                  <a:pt x="236" y="384"/>
                  <a:pt x="153" y="325"/>
                  <a:pt x="153" y="325"/>
                </a:cubicBezTo>
                <a:cubicBezTo>
                  <a:pt x="83" y="278"/>
                  <a:pt x="146" y="194"/>
                  <a:pt x="146" y="194"/>
                </a:cubicBezTo>
                <a:cubicBezTo>
                  <a:pt x="160" y="175"/>
                  <a:pt x="175" y="161"/>
                  <a:pt x="189" y="152"/>
                </a:cubicBezTo>
                <a:cubicBezTo>
                  <a:pt x="220" y="130"/>
                  <a:pt x="246" y="128"/>
                  <a:pt x="246" y="128"/>
                </a:cubicBezTo>
                <a:cubicBezTo>
                  <a:pt x="250" y="128"/>
                  <a:pt x="253" y="127"/>
                  <a:pt x="256" y="127"/>
                </a:cubicBezTo>
                <a:cubicBezTo>
                  <a:pt x="265" y="128"/>
                  <a:pt x="268" y="134"/>
                  <a:pt x="266" y="142"/>
                </a:cubicBezTo>
                <a:cubicBezTo>
                  <a:pt x="249" y="145"/>
                  <a:pt x="233" y="152"/>
                  <a:pt x="233" y="152"/>
                </a:cubicBezTo>
                <a:cubicBezTo>
                  <a:pt x="233" y="152"/>
                  <a:pt x="233" y="152"/>
                  <a:pt x="233" y="152"/>
                </a:cubicBezTo>
                <a:cubicBezTo>
                  <a:pt x="219" y="159"/>
                  <a:pt x="207" y="166"/>
                  <a:pt x="197" y="173"/>
                </a:cubicBezTo>
                <a:cubicBezTo>
                  <a:pt x="147" y="207"/>
                  <a:pt x="142" y="243"/>
                  <a:pt x="142" y="243"/>
                </a:cubicBezTo>
                <a:cubicBezTo>
                  <a:pt x="126" y="310"/>
                  <a:pt x="198" y="320"/>
                  <a:pt x="198" y="320"/>
                </a:cubicBezTo>
                <a:cubicBezTo>
                  <a:pt x="258" y="330"/>
                  <a:pt x="317" y="299"/>
                  <a:pt x="354" y="273"/>
                </a:cubicBezTo>
                <a:cubicBezTo>
                  <a:pt x="376" y="258"/>
                  <a:pt x="390" y="244"/>
                  <a:pt x="390" y="244"/>
                </a:cubicBezTo>
                <a:cubicBezTo>
                  <a:pt x="524" y="116"/>
                  <a:pt x="431" y="37"/>
                  <a:pt x="431" y="37"/>
                </a:cubicBezTo>
                <a:cubicBezTo>
                  <a:pt x="500" y="128"/>
                  <a:pt x="382" y="236"/>
                  <a:pt x="382" y="236"/>
                </a:cubicBezTo>
                <a:cubicBezTo>
                  <a:pt x="369" y="247"/>
                  <a:pt x="357" y="257"/>
                  <a:pt x="345" y="265"/>
                </a:cubicBezTo>
                <a:cubicBezTo>
                  <a:pt x="269" y="318"/>
                  <a:pt x="209" y="302"/>
                  <a:pt x="209" y="302"/>
                </a:cubicBezTo>
                <a:cubicBezTo>
                  <a:pt x="150" y="289"/>
                  <a:pt x="170" y="239"/>
                  <a:pt x="170" y="239"/>
                </a:cubicBezTo>
                <a:cubicBezTo>
                  <a:pt x="172" y="236"/>
                  <a:pt x="173" y="233"/>
                  <a:pt x="174" y="230"/>
                </a:cubicBezTo>
                <a:cubicBezTo>
                  <a:pt x="176" y="226"/>
                  <a:pt x="180" y="222"/>
                  <a:pt x="183" y="220"/>
                </a:cubicBezTo>
                <a:cubicBezTo>
                  <a:pt x="188" y="217"/>
                  <a:pt x="193" y="215"/>
                  <a:pt x="197" y="214"/>
                </a:cubicBezTo>
                <a:cubicBezTo>
                  <a:pt x="194" y="228"/>
                  <a:pt x="196" y="240"/>
                  <a:pt x="196" y="240"/>
                </a:cubicBezTo>
                <a:cubicBezTo>
                  <a:pt x="205" y="293"/>
                  <a:pt x="271" y="283"/>
                  <a:pt x="271" y="283"/>
                </a:cubicBezTo>
                <a:cubicBezTo>
                  <a:pt x="297" y="278"/>
                  <a:pt x="319" y="267"/>
                  <a:pt x="338" y="254"/>
                </a:cubicBezTo>
                <a:cubicBezTo>
                  <a:pt x="376" y="228"/>
                  <a:pt x="397" y="196"/>
                  <a:pt x="397" y="196"/>
                </a:cubicBezTo>
                <a:cubicBezTo>
                  <a:pt x="462" y="97"/>
                  <a:pt x="387" y="50"/>
                  <a:pt x="387" y="50"/>
                </a:cubicBezTo>
                <a:cubicBezTo>
                  <a:pt x="310" y="0"/>
                  <a:pt x="210" y="56"/>
                  <a:pt x="164" y="88"/>
                </a:cubicBezTo>
              </a:path>
            </a:pathLst>
          </a:custGeom>
          <a:solidFill>
            <a:schemeClr val="accent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8" name="Freeform 259">
            <a:extLst>
              <a:ext uri="{FF2B5EF4-FFF2-40B4-BE49-F238E27FC236}">
                <a16:creationId xmlns:a16="http://schemas.microsoft.com/office/drawing/2014/main" id="{F0D2C98E-84FE-4F62-91FC-821F2A85B58B}"/>
              </a:ext>
            </a:extLst>
          </p:cNvPr>
          <p:cNvSpPr>
            <a:spLocks/>
          </p:cNvSpPr>
          <p:nvPr userDrawn="1"/>
        </p:nvSpPr>
        <p:spPr bwMode="auto">
          <a:xfrm flipH="1">
            <a:off x="3194051" y="4205288"/>
            <a:ext cx="571500" cy="655638"/>
          </a:xfrm>
          <a:custGeom>
            <a:avLst/>
            <a:gdLst>
              <a:gd name="T0" fmla="*/ 245 w 360"/>
              <a:gd name="T1" fmla="*/ 93 h 413"/>
              <a:gd name="T2" fmla="*/ 222 w 360"/>
              <a:gd name="T3" fmla="*/ 77 h 413"/>
              <a:gd name="T4" fmla="*/ 228 w 360"/>
              <a:gd name="T5" fmla="*/ 81 h 413"/>
              <a:gd name="T6" fmla="*/ 323 w 360"/>
              <a:gd name="T7" fmla="*/ 267 h 413"/>
              <a:gd name="T8" fmla="*/ 211 w 360"/>
              <a:gd name="T9" fmla="*/ 307 h 413"/>
              <a:gd name="T10" fmla="*/ 164 w 360"/>
              <a:gd name="T11" fmla="*/ 282 h 413"/>
              <a:gd name="T12" fmla="*/ 128 w 360"/>
              <a:gd name="T13" fmla="*/ 238 h 413"/>
              <a:gd name="T14" fmla="*/ 125 w 360"/>
              <a:gd name="T15" fmla="*/ 230 h 413"/>
              <a:gd name="T16" fmla="*/ 134 w 360"/>
              <a:gd name="T17" fmla="*/ 218 h 413"/>
              <a:gd name="T18" fmla="*/ 152 w 360"/>
              <a:gd name="T19" fmla="*/ 243 h 413"/>
              <a:gd name="T20" fmla="*/ 176 w 360"/>
              <a:gd name="T21" fmla="*/ 265 h 413"/>
              <a:gd name="T22" fmla="*/ 255 w 360"/>
              <a:gd name="T23" fmla="*/ 298 h 413"/>
              <a:gd name="T24" fmla="*/ 307 w 360"/>
              <a:gd name="T25" fmla="*/ 229 h 413"/>
              <a:gd name="T26" fmla="*/ 225 w 360"/>
              <a:gd name="T27" fmla="*/ 106 h 413"/>
              <a:gd name="T28" fmla="*/ 190 w 360"/>
              <a:gd name="T29" fmla="*/ 82 h 413"/>
              <a:gd name="T30" fmla="*/ 0 w 360"/>
              <a:gd name="T31" fmla="*/ 102 h 413"/>
              <a:gd name="T32" fmla="*/ 185 w 360"/>
              <a:gd name="T33" fmla="*/ 92 h 413"/>
              <a:gd name="T34" fmla="*/ 220 w 360"/>
              <a:gd name="T35" fmla="*/ 116 h 413"/>
              <a:gd name="T36" fmla="*/ 289 w 360"/>
              <a:gd name="T37" fmla="*/ 224 h 413"/>
              <a:gd name="T38" fmla="*/ 244 w 360"/>
              <a:gd name="T39" fmla="*/ 274 h 413"/>
              <a:gd name="T40" fmla="*/ 235 w 360"/>
              <a:gd name="T41" fmla="*/ 273 h 413"/>
              <a:gd name="T42" fmla="*/ 224 w 360"/>
              <a:gd name="T43" fmla="*/ 268 h 413"/>
              <a:gd name="T44" fmla="*/ 216 w 360"/>
              <a:gd name="T45" fmla="*/ 258 h 413"/>
              <a:gd name="T46" fmla="*/ 238 w 360"/>
              <a:gd name="T47" fmla="*/ 252 h 413"/>
              <a:gd name="T48" fmla="*/ 238 w 360"/>
              <a:gd name="T49" fmla="*/ 252 h 413"/>
              <a:gd name="T50" fmla="*/ 256 w 360"/>
              <a:gd name="T51" fmla="*/ 175 h 413"/>
              <a:gd name="T52" fmla="*/ 213 w 360"/>
              <a:gd name="T53" fmla="*/ 125 h 413"/>
              <a:gd name="T54" fmla="*/ 146 w 360"/>
              <a:gd name="T55" fmla="*/ 90 h 413"/>
              <a:gd name="T56" fmla="*/ 23 w 360"/>
              <a:gd name="T57" fmla="*/ 137 h 413"/>
              <a:gd name="T58" fmla="*/ 115 w 360"/>
              <a:gd name="T59" fmla="*/ 320 h 413"/>
              <a:gd name="T60" fmla="*/ 138 w 360"/>
              <a:gd name="T61" fmla="*/ 337 h 413"/>
              <a:gd name="T62" fmla="*/ 133 w 360"/>
              <a:gd name="T63" fmla="*/ 333 h 413"/>
              <a:gd name="T64" fmla="*/ 37 w 360"/>
              <a:gd name="T65" fmla="*/ 147 h 413"/>
              <a:gd name="T66" fmla="*/ 149 w 360"/>
              <a:gd name="T67" fmla="*/ 106 h 413"/>
              <a:gd name="T68" fmla="*/ 197 w 360"/>
              <a:gd name="T69" fmla="*/ 132 h 413"/>
              <a:gd name="T70" fmla="*/ 233 w 360"/>
              <a:gd name="T71" fmla="*/ 175 h 413"/>
              <a:gd name="T72" fmla="*/ 236 w 360"/>
              <a:gd name="T73" fmla="*/ 183 h 413"/>
              <a:gd name="T74" fmla="*/ 226 w 360"/>
              <a:gd name="T75" fmla="*/ 196 h 413"/>
              <a:gd name="T76" fmla="*/ 208 w 360"/>
              <a:gd name="T77" fmla="*/ 171 h 413"/>
              <a:gd name="T78" fmla="*/ 208 w 360"/>
              <a:gd name="T79" fmla="*/ 171 h 413"/>
              <a:gd name="T80" fmla="*/ 181 w 360"/>
              <a:gd name="T81" fmla="*/ 145 h 413"/>
              <a:gd name="T82" fmla="*/ 105 w 360"/>
              <a:gd name="T83" fmla="*/ 116 h 413"/>
              <a:gd name="T84" fmla="*/ 53 w 360"/>
              <a:gd name="T85" fmla="*/ 184 h 413"/>
              <a:gd name="T86" fmla="*/ 135 w 360"/>
              <a:gd name="T87" fmla="*/ 307 h 413"/>
              <a:gd name="T88" fmla="*/ 170 w 360"/>
              <a:gd name="T89" fmla="*/ 331 h 413"/>
              <a:gd name="T90" fmla="*/ 360 w 360"/>
              <a:gd name="T91" fmla="*/ 312 h 413"/>
              <a:gd name="T92" fmla="*/ 175 w 360"/>
              <a:gd name="T93" fmla="*/ 321 h 413"/>
              <a:gd name="T94" fmla="*/ 140 w 360"/>
              <a:gd name="T95" fmla="*/ 298 h 413"/>
              <a:gd name="T96" fmla="*/ 72 w 360"/>
              <a:gd name="T97" fmla="*/ 190 h 413"/>
              <a:gd name="T98" fmla="*/ 117 w 360"/>
              <a:gd name="T99" fmla="*/ 139 h 413"/>
              <a:gd name="T100" fmla="*/ 125 w 360"/>
              <a:gd name="T101" fmla="*/ 140 h 413"/>
              <a:gd name="T102" fmla="*/ 137 w 360"/>
              <a:gd name="T103" fmla="*/ 145 h 413"/>
              <a:gd name="T104" fmla="*/ 145 w 360"/>
              <a:gd name="T105" fmla="*/ 156 h 413"/>
              <a:gd name="T106" fmla="*/ 123 w 360"/>
              <a:gd name="T107" fmla="*/ 161 h 413"/>
              <a:gd name="T108" fmla="*/ 105 w 360"/>
              <a:gd name="T109" fmla="*/ 238 h 413"/>
              <a:gd name="T110" fmla="*/ 148 w 360"/>
              <a:gd name="T111" fmla="*/ 288 h 413"/>
              <a:gd name="T112" fmla="*/ 214 w 360"/>
              <a:gd name="T113" fmla="*/ 324 h 413"/>
              <a:gd name="T114" fmla="*/ 338 w 360"/>
              <a:gd name="T115" fmla="*/ 277 h 413"/>
              <a:gd name="T116" fmla="*/ 245 w 360"/>
              <a:gd name="T117" fmla="*/ 9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413">
                <a:moveTo>
                  <a:pt x="245" y="93"/>
                </a:moveTo>
                <a:cubicBezTo>
                  <a:pt x="232" y="83"/>
                  <a:pt x="222" y="77"/>
                  <a:pt x="222" y="77"/>
                </a:cubicBezTo>
                <a:cubicBezTo>
                  <a:pt x="224" y="78"/>
                  <a:pt x="226" y="79"/>
                  <a:pt x="228" y="81"/>
                </a:cubicBezTo>
                <a:cubicBezTo>
                  <a:pt x="352" y="179"/>
                  <a:pt x="323" y="267"/>
                  <a:pt x="323" y="267"/>
                </a:cubicBezTo>
                <a:cubicBezTo>
                  <a:pt x="301" y="340"/>
                  <a:pt x="211" y="307"/>
                  <a:pt x="211" y="307"/>
                </a:cubicBezTo>
                <a:cubicBezTo>
                  <a:pt x="191" y="300"/>
                  <a:pt x="176" y="291"/>
                  <a:pt x="164" y="282"/>
                </a:cubicBezTo>
                <a:cubicBezTo>
                  <a:pt x="137" y="260"/>
                  <a:pt x="128" y="238"/>
                  <a:pt x="128" y="238"/>
                </a:cubicBezTo>
                <a:cubicBezTo>
                  <a:pt x="127" y="235"/>
                  <a:pt x="126" y="232"/>
                  <a:pt x="125" y="230"/>
                </a:cubicBezTo>
                <a:cubicBezTo>
                  <a:pt x="122" y="222"/>
                  <a:pt x="127" y="217"/>
                  <a:pt x="134" y="218"/>
                </a:cubicBezTo>
                <a:cubicBezTo>
                  <a:pt x="142" y="231"/>
                  <a:pt x="152" y="243"/>
                  <a:pt x="152" y="243"/>
                </a:cubicBezTo>
                <a:cubicBezTo>
                  <a:pt x="160" y="251"/>
                  <a:pt x="168" y="259"/>
                  <a:pt x="176" y="265"/>
                </a:cubicBezTo>
                <a:cubicBezTo>
                  <a:pt x="217" y="298"/>
                  <a:pt x="255" y="298"/>
                  <a:pt x="255" y="298"/>
                </a:cubicBezTo>
                <a:cubicBezTo>
                  <a:pt x="317" y="294"/>
                  <a:pt x="307" y="229"/>
                  <a:pt x="307" y="229"/>
                </a:cubicBezTo>
                <a:cubicBezTo>
                  <a:pt x="300" y="174"/>
                  <a:pt x="257" y="131"/>
                  <a:pt x="225" y="106"/>
                </a:cubicBezTo>
                <a:cubicBezTo>
                  <a:pt x="206" y="91"/>
                  <a:pt x="190" y="82"/>
                  <a:pt x="190" y="82"/>
                </a:cubicBezTo>
                <a:cubicBezTo>
                  <a:pt x="44" y="0"/>
                  <a:pt x="0" y="102"/>
                  <a:pt x="0" y="102"/>
                </a:cubicBezTo>
                <a:cubicBezTo>
                  <a:pt x="60" y="19"/>
                  <a:pt x="185" y="92"/>
                  <a:pt x="185" y="92"/>
                </a:cubicBezTo>
                <a:cubicBezTo>
                  <a:pt x="198" y="100"/>
                  <a:pt x="210" y="108"/>
                  <a:pt x="220" y="116"/>
                </a:cubicBezTo>
                <a:cubicBezTo>
                  <a:pt x="286" y="168"/>
                  <a:pt x="289" y="224"/>
                  <a:pt x="289" y="224"/>
                </a:cubicBezTo>
                <a:cubicBezTo>
                  <a:pt x="293" y="278"/>
                  <a:pt x="244" y="274"/>
                  <a:pt x="244" y="274"/>
                </a:cubicBezTo>
                <a:cubicBezTo>
                  <a:pt x="241" y="274"/>
                  <a:pt x="238" y="274"/>
                  <a:pt x="235" y="273"/>
                </a:cubicBezTo>
                <a:cubicBezTo>
                  <a:pt x="231" y="273"/>
                  <a:pt x="227" y="271"/>
                  <a:pt x="224" y="268"/>
                </a:cubicBezTo>
                <a:cubicBezTo>
                  <a:pt x="220" y="265"/>
                  <a:pt x="217" y="262"/>
                  <a:pt x="216" y="258"/>
                </a:cubicBezTo>
                <a:cubicBezTo>
                  <a:pt x="229" y="257"/>
                  <a:pt x="238" y="252"/>
                  <a:pt x="238" y="252"/>
                </a:cubicBezTo>
                <a:cubicBezTo>
                  <a:pt x="238" y="252"/>
                  <a:pt x="238" y="252"/>
                  <a:pt x="238" y="252"/>
                </a:cubicBezTo>
                <a:cubicBezTo>
                  <a:pt x="287" y="226"/>
                  <a:pt x="256" y="175"/>
                  <a:pt x="256" y="175"/>
                </a:cubicBezTo>
                <a:cubicBezTo>
                  <a:pt x="244" y="154"/>
                  <a:pt x="229" y="138"/>
                  <a:pt x="213" y="125"/>
                </a:cubicBezTo>
                <a:cubicBezTo>
                  <a:pt x="180" y="99"/>
                  <a:pt x="146" y="90"/>
                  <a:pt x="146" y="90"/>
                </a:cubicBezTo>
                <a:cubicBezTo>
                  <a:pt x="44" y="60"/>
                  <a:pt x="23" y="137"/>
                  <a:pt x="23" y="137"/>
                </a:cubicBezTo>
                <a:cubicBezTo>
                  <a:pt x="0" y="217"/>
                  <a:pt x="75" y="289"/>
                  <a:pt x="115" y="320"/>
                </a:cubicBezTo>
                <a:cubicBezTo>
                  <a:pt x="129" y="331"/>
                  <a:pt x="138" y="337"/>
                  <a:pt x="138" y="337"/>
                </a:cubicBezTo>
                <a:cubicBezTo>
                  <a:pt x="136" y="335"/>
                  <a:pt x="134" y="334"/>
                  <a:pt x="133" y="333"/>
                </a:cubicBezTo>
                <a:cubicBezTo>
                  <a:pt x="8" y="234"/>
                  <a:pt x="37" y="147"/>
                  <a:pt x="37" y="147"/>
                </a:cubicBezTo>
                <a:cubicBezTo>
                  <a:pt x="59" y="74"/>
                  <a:pt x="149" y="106"/>
                  <a:pt x="149" y="106"/>
                </a:cubicBezTo>
                <a:cubicBezTo>
                  <a:pt x="169" y="113"/>
                  <a:pt x="185" y="122"/>
                  <a:pt x="197" y="132"/>
                </a:cubicBezTo>
                <a:cubicBezTo>
                  <a:pt x="224" y="153"/>
                  <a:pt x="233" y="175"/>
                  <a:pt x="233" y="175"/>
                </a:cubicBezTo>
                <a:cubicBezTo>
                  <a:pt x="234" y="178"/>
                  <a:pt x="235" y="181"/>
                  <a:pt x="236" y="183"/>
                </a:cubicBezTo>
                <a:cubicBezTo>
                  <a:pt x="238" y="192"/>
                  <a:pt x="233" y="196"/>
                  <a:pt x="226" y="196"/>
                </a:cubicBezTo>
                <a:cubicBezTo>
                  <a:pt x="219" y="182"/>
                  <a:pt x="208" y="171"/>
                  <a:pt x="208" y="171"/>
                </a:cubicBezTo>
                <a:cubicBezTo>
                  <a:pt x="208" y="171"/>
                  <a:pt x="208" y="171"/>
                  <a:pt x="208" y="171"/>
                </a:cubicBezTo>
                <a:cubicBezTo>
                  <a:pt x="199" y="160"/>
                  <a:pt x="190" y="152"/>
                  <a:pt x="181" y="145"/>
                </a:cubicBezTo>
                <a:cubicBezTo>
                  <a:pt x="138" y="111"/>
                  <a:pt x="105" y="116"/>
                  <a:pt x="105" y="116"/>
                </a:cubicBezTo>
                <a:cubicBezTo>
                  <a:pt x="43" y="120"/>
                  <a:pt x="53" y="184"/>
                  <a:pt x="53" y="184"/>
                </a:cubicBezTo>
                <a:cubicBezTo>
                  <a:pt x="61" y="239"/>
                  <a:pt x="104" y="282"/>
                  <a:pt x="135" y="307"/>
                </a:cubicBezTo>
                <a:cubicBezTo>
                  <a:pt x="155" y="323"/>
                  <a:pt x="170" y="331"/>
                  <a:pt x="170" y="331"/>
                </a:cubicBezTo>
                <a:cubicBezTo>
                  <a:pt x="316" y="413"/>
                  <a:pt x="360" y="312"/>
                  <a:pt x="360" y="312"/>
                </a:cubicBezTo>
                <a:cubicBezTo>
                  <a:pt x="300" y="395"/>
                  <a:pt x="175" y="321"/>
                  <a:pt x="175" y="321"/>
                </a:cubicBezTo>
                <a:cubicBezTo>
                  <a:pt x="162" y="314"/>
                  <a:pt x="150" y="306"/>
                  <a:pt x="140" y="298"/>
                </a:cubicBezTo>
                <a:cubicBezTo>
                  <a:pt x="74" y="245"/>
                  <a:pt x="72" y="190"/>
                  <a:pt x="72" y="190"/>
                </a:cubicBezTo>
                <a:cubicBezTo>
                  <a:pt x="68" y="135"/>
                  <a:pt x="117" y="139"/>
                  <a:pt x="117" y="139"/>
                </a:cubicBezTo>
                <a:cubicBezTo>
                  <a:pt x="120" y="139"/>
                  <a:pt x="122" y="140"/>
                  <a:pt x="125" y="140"/>
                </a:cubicBezTo>
                <a:cubicBezTo>
                  <a:pt x="129" y="141"/>
                  <a:pt x="133" y="143"/>
                  <a:pt x="137" y="145"/>
                </a:cubicBezTo>
                <a:cubicBezTo>
                  <a:pt x="140" y="148"/>
                  <a:pt x="143" y="152"/>
                  <a:pt x="145" y="156"/>
                </a:cubicBezTo>
                <a:cubicBezTo>
                  <a:pt x="132" y="156"/>
                  <a:pt x="123" y="161"/>
                  <a:pt x="123" y="161"/>
                </a:cubicBezTo>
                <a:cubicBezTo>
                  <a:pt x="79" y="183"/>
                  <a:pt x="105" y="238"/>
                  <a:pt x="105" y="238"/>
                </a:cubicBezTo>
                <a:cubicBezTo>
                  <a:pt x="116" y="259"/>
                  <a:pt x="132" y="276"/>
                  <a:pt x="148" y="288"/>
                </a:cubicBezTo>
                <a:cubicBezTo>
                  <a:pt x="180" y="314"/>
                  <a:pt x="214" y="324"/>
                  <a:pt x="214" y="324"/>
                </a:cubicBezTo>
                <a:cubicBezTo>
                  <a:pt x="316" y="354"/>
                  <a:pt x="338" y="277"/>
                  <a:pt x="338" y="277"/>
                </a:cubicBezTo>
                <a:cubicBezTo>
                  <a:pt x="360" y="197"/>
                  <a:pt x="285" y="125"/>
                  <a:pt x="245" y="93"/>
                </a:cubicBezTo>
              </a:path>
            </a:pathLst>
          </a:custGeom>
          <a:solidFill>
            <a:schemeClr val="accent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63" name="组合 362">
            <a:extLst>
              <a:ext uri="{FF2B5EF4-FFF2-40B4-BE49-F238E27FC236}">
                <a16:creationId xmlns:a16="http://schemas.microsoft.com/office/drawing/2014/main" id="{BB4FFD17-0268-406C-8A7D-028F9EC89287}"/>
              </a:ext>
            </a:extLst>
          </p:cNvPr>
          <p:cNvGrpSpPr/>
          <p:nvPr userDrawn="1"/>
        </p:nvGrpSpPr>
        <p:grpSpPr>
          <a:xfrm rot="5066490">
            <a:off x="7220639" y="2028310"/>
            <a:ext cx="479426" cy="479425"/>
            <a:chOff x="1536700" y="3552826"/>
            <a:chExt cx="479426" cy="479425"/>
          </a:xfrm>
        </p:grpSpPr>
        <p:sp>
          <p:nvSpPr>
            <p:cNvPr id="364" name="Freeform 246">
              <a:extLst>
                <a:ext uri="{FF2B5EF4-FFF2-40B4-BE49-F238E27FC236}">
                  <a16:creationId xmlns:a16="http://schemas.microsoft.com/office/drawing/2014/main" id="{086E4821-A69E-42C0-83F3-434BFD5F5AE2}"/>
                </a:ext>
              </a:extLst>
            </p:cNvPr>
            <p:cNvSpPr>
              <a:spLocks/>
            </p:cNvSpPr>
            <p:nvPr userDrawn="1"/>
          </p:nvSpPr>
          <p:spPr bwMode="auto">
            <a:xfrm flipH="1">
              <a:off x="1536700" y="3552826"/>
              <a:ext cx="423863" cy="423863"/>
            </a:xfrm>
            <a:custGeom>
              <a:avLst/>
              <a:gdLst>
                <a:gd name="T0" fmla="*/ 102 w 267"/>
                <a:gd name="T1" fmla="*/ 267 h 267"/>
                <a:gd name="T2" fmla="*/ 251 w 267"/>
                <a:gd name="T3" fmla="*/ 119 h 267"/>
                <a:gd name="T4" fmla="*/ 251 w 267"/>
                <a:gd name="T5" fmla="*/ 98 h 267"/>
                <a:gd name="T6" fmla="*/ 230 w 267"/>
                <a:gd name="T7" fmla="*/ 98 h 267"/>
                <a:gd name="T8" fmla="*/ 208 w 267"/>
                <a:gd name="T9" fmla="*/ 120 h 267"/>
                <a:gd name="T10" fmla="*/ 188 w 267"/>
                <a:gd name="T11" fmla="*/ 120 h 267"/>
                <a:gd name="T12" fmla="*/ 185 w 267"/>
                <a:gd name="T13" fmla="*/ 103 h 267"/>
                <a:gd name="T14" fmla="*/ 262 w 267"/>
                <a:gd name="T15" fmla="*/ 26 h 267"/>
                <a:gd name="T16" fmla="*/ 262 w 267"/>
                <a:gd name="T17" fmla="*/ 6 h 267"/>
                <a:gd name="T18" fmla="*/ 241 w 267"/>
                <a:gd name="T19" fmla="*/ 6 h 267"/>
                <a:gd name="T20" fmla="*/ 178 w 267"/>
                <a:gd name="T21" fmla="*/ 68 h 267"/>
                <a:gd name="T22" fmla="*/ 158 w 267"/>
                <a:gd name="T23" fmla="*/ 68 h 267"/>
                <a:gd name="T24" fmla="*/ 158 w 267"/>
                <a:gd name="T25" fmla="*/ 47 h 267"/>
                <a:gd name="T26" fmla="*/ 169 w 267"/>
                <a:gd name="T27" fmla="*/ 37 h 267"/>
                <a:gd name="T28" fmla="*/ 169 w 267"/>
                <a:gd name="T29" fmla="*/ 16 h 267"/>
                <a:gd name="T30" fmla="*/ 148 w 267"/>
                <a:gd name="T31" fmla="*/ 16 h 267"/>
                <a:gd name="T32" fmla="*/ 0 w 267"/>
                <a:gd name="T33" fmla="*/ 164 h 267"/>
                <a:gd name="T34" fmla="*/ 102 w 267"/>
                <a:gd name="T35"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267">
                  <a:moveTo>
                    <a:pt x="102" y="267"/>
                  </a:moveTo>
                  <a:cubicBezTo>
                    <a:pt x="251" y="119"/>
                    <a:pt x="251" y="119"/>
                    <a:pt x="251" y="119"/>
                  </a:cubicBezTo>
                  <a:cubicBezTo>
                    <a:pt x="257" y="113"/>
                    <a:pt x="257" y="104"/>
                    <a:pt x="251" y="98"/>
                  </a:cubicBezTo>
                  <a:cubicBezTo>
                    <a:pt x="245" y="92"/>
                    <a:pt x="236" y="92"/>
                    <a:pt x="230" y="98"/>
                  </a:cubicBezTo>
                  <a:cubicBezTo>
                    <a:pt x="208" y="120"/>
                    <a:pt x="208" y="120"/>
                    <a:pt x="208" y="120"/>
                  </a:cubicBezTo>
                  <a:cubicBezTo>
                    <a:pt x="202" y="126"/>
                    <a:pt x="193" y="126"/>
                    <a:pt x="188" y="120"/>
                  </a:cubicBezTo>
                  <a:cubicBezTo>
                    <a:pt x="183" y="115"/>
                    <a:pt x="182" y="108"/>
                    <a:pt x="185" y="103"/>
                  </a:cubicBezTo>
                  <a:cubicBezTo>
                    <a:pt x="262" y="26"/>
                    <a:pt x="262" y="26"/>
                    <a:pt x="262" y="26"/>
                  </a:cubicBezTo>
                  <a:cubicBezTo>
                    <a:pt x="267" y="21"/>
                    <a:pt x="267" y="11"/>
                    <a:pt x="262" y="6"/>
                  </a:cubicBezTo>
                  <a:cubicBezTo>
                    <a:pt x="256" y="0"/>
                    <a:pt x="247" y="0"/>
                    <a:pt x="241" y="6"/>
                  </a:cubicBezTo>
                  <a:cubicBezTo>
                    <a:pt x="178" y="68"/>
                    <a:pt x="178" y="68"/>
                    <a:pt x="178" y="68"/>
                  </a:cubicBezTo>
                  <a:cubicBezTo>
                    <a:pt x="172" y="74"/>
                    <a:pt x="164" y="73"/>
                    <a:pt x="158" y="68"/>
                  </a:cubicBezTo>
                  <a:cubicBezTo>
                    <a:pt x="152" y="62"/>
                    <a:pt x="152" y="53"/>
                    <a:pt x="158" y="47"/>
                  </a:cubicBezTo>
                  <a:cubicBezTo>
                    <a:pt x="169" y="37"/>
                    <a:pt x="169" y="37"/>
                    <a:pt x="169" y="37"/>
                  </a:cubicBezTo>
                  <a:cubicBezTo>
                    <a:pt x="174" y="31"/>
                    <a:pt x="174" y="22"/>
                    <a:pt x="169" y="16"/>
                  </a:cubicBezTo>
                  <a:cubicBezTo>
                    <a:pt x="163" y="10"/>
                    <a:pt x="154" y="10"/>
                    <a:pt x="148" y="16"/>
                  </a:cubicBezTo>
                  <a:cubicBezTo>
                    <a:pt x="0" y="164"/>
                    <a:pt x="0" y="164"/>
                    <a:pt x="0" y="164"/>
                  </a:cubicBezTo>
                  <a:lnTo>
                    <a:pt x="102" y="267"/>
                  </a:lnTo>
                  <a:close/>
                </a:path>
              </a:pathLst>
            </a:custGeom>
            <a:solidFill>
              <a:srgbClr val="96B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Freeform 247">
              <a:extLst>
                <a:ext uri="{FF2B5EF4-FFF2-40B4-BE49-F238E27FC236}">
                  <a16:creationId xmlns:a16="http://schemas.microsoft.com/office/drawing/2014/main" id="{E1461C92-E007-4B8F-A365-DFF21C895B47}"/>
                </a:ext>
              </a:extLst>
            </p:cNvPr>
            <p:cNvSpPr>
              <a:spLocks/>
            </p:cNvSpPr>
            <p:nvPr userDrawn="1"/>
          </p:nvSpPr>
          <p:spPr bwMode="auto">
            <a:xfrm flipH="1">
              <a:off x="1587501" y="3603626"/>
              <a:ext cx="381000" cy="381000"/>
            </a:xfrm>
            <a:custGeom>
              <a:avLst/>
              <a:gdLst>
                <a:gd name="T0" fmla="*/ 214 w 240"/>
                <a:gd name="T1" fmla="*/ 6 h 240"/>
                <a:gd name="T2" fmla="*/ 151 w 240"/>
                <a:gd name="T3" fmla="*/ 68 h 240"/>
                <a:gd name="T4" fmla="*/ 131 w 240"/>
                <a:gd name="T5" fmla="*/ 68 h 240"/>
                <a:gd name="T6" fmla="*/ 131 w 240"/>
                <a:gd name="T7" fmla="*/ 47 h 240"/>
                <a:gd name="T8" fmla="*/ 142 w 240"/>
                <a:gd name="T9" fmla="*/ 37 h 240"/>
                <a:gd name="T10" fmla="*/ 142 w 240"/>
                <a:gd name="T11" fmla="*/ 16 h 240"/>
                <a:gd name="T12" fmla="*/ 121 w 240"/>
                <a:gd name="T13" fmla="*/ 16 h 240"/>
                <a:gd name="T14" fmla="*/ 0 w 240"/>
                <a:gd name="T15" fmla="*/ 137 h 240"/>
                <a:gd name="T16" fmla="*/ 103 w 240"/>
                <a:gd name="T17" fmla="*/ 240 h 240"/>
                <a:gd name="T18" fmla="*/ 224 w 240"/>
                <a:gd name="T19" fmla="*/ 119 h 240"/>
                <a:gd name="T20" fmla="*/ 224 w 240"/>
                <a:gd name="T21" fmla="*/ 98 h 240"/>
                <a:gd name="T22" fmla="*/ 203 w 240"/>
                <a:gd name="T23" fmla="*/ 98 h 240"/>
                <a:gd name="T24" fmla="*/ 181 w 240"/>
                <a:gd name="T25" fmla="*/ 121 h 240"/>
                <a:gd name="T26" fmla="*/ 161 w 240"/>
                <a:gd name="T27" fmla="*/ 120 h 240"/>
                <a:gd name="T28" fmla="*/ 158 w 240"/>
                <a:gd name="T29" fmla="*/ 103 h 240"/>
                <a:gd name="T30" fmla="*/ 235 w 240"/>
                <a:gd name="T31" fmla="*/ 26 h 240"/>
                <a:gd name="T32" fmla="*/ 235 w 240"/>
                <a:gd name="T33" fmla="*/ 6 h 240"/>
                <a:gd name="T34" fmla="*/ 214 w 240"/>
                <a:gd name="T35" fmla="*/ 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0" h="240">
                  <a:moveTo>
                    <a:pt x="214" y="6"/>
                  </a:moveTo>
                  <a:cubicBezTo>
                    <a:pt x="151" y="68"/>
                    <a:pt x="151" y="68"/>
                    <a:pt x="151" y="68"/>
                  </a:cubicBezTo>
                  <a:cubicBezTo>
                    <a:pt x="145" y="74"/>
                    <a:pt x="137" y="73"/>
                    <a:pt x="131" y="68"/>
                  </a:cubicBezTo>
                  <a:cubicBezTo>
                    <a:pt x="125" y="62"/>
                    <a:pt x="125" y="53"/>
                    <a:pt x="131" y="47"/>
                  </a:cubicBezTo>
                  <a:cubicBezTo>
                    <a:pt x="142" y="37"/>
                    <a:pt x="142" y="37"/>
                    <a:pt x="142" y="37"/>
                  </a:cubicBezTo>
                  <a:cubicBezTo>
                    <a:pt x="147" y="31"/>
                    <a:pt x="147" y="22"/>
                    <a:pt x="142" y="16"/>
                  </a:cubicBezTo>
                  <a:cubicBezTo>
                    <a:pt x="136" y="10"/>
                    <a:pt x="127" y="10"/>
                    <a:pt x="121" y="16"/>
                  </a:cubicBezTo>
                  <a:cubicBezTo>
                    <a:pt x="0" y="137"/>
                    <a:pt x="0" y="137"/>
                    <a:pt x="0" y="137"/>
                  </a:cubicBezTo>
                  <a:cubicBezTo>
                    <a:pt x="103" y="240"/>
                    <a:pt x="103" y="240"/>
                    <a:pt x="103" y="240"/>
                  </a:cubicBezTo>
                  <a:cubicBezTo>
                    <a:pt x="224" y="119"/>
                    <a:pt x="224" y="119"/>
                    <a:pt x="224" y="119"/>
                  </a:cubicBezTo>
                  <a:cubicBezTo>
                    <a:pt x="230" y="113"/>
                    <a:pt x="230" y="104"/>
                    <a:pt x="224" y="98"/>
                  </a:cubicBezTo>
                  <a:cubicBezTo>
                    <a:pt x="218" y="93"/>
                    <a:pt x="209" y="93"/>
                    <a:pt x="203" y="98"/>
                  </a:cubicBezTo>
                  <a:cubicBezTo>
                    <a:pt x="181" y="121"/>
                    <a:pt x="181" y="121"/>
                    <a:pt x="181" y="121"/>
                  </a:cubicBezTo>
                  <a:cubicBezTo>
                    <a:pt x="175" y="126"/>
                    <a:pt x="166" y="126"/>
                    <a:pt x="161" y="120"/>
                  </a:cubicBezTo>
                  <a:cubicBezTo>
                    <a:pt x="156" y="115"/>
                    <a:pt x="155" y="108"/>
                    <a:pt x="158" y="103"/>
                  </a:cubicBezTo>
                  <a:cubicBezTo>
                    <a:pt x="235" y="26"/>
                    <a:pt x="235" y="26"/>
                    <a:pt x="235" y="26"/>
                  </a:cubicBezTo>
                  <a:cubicBezTo>
                    <a:pt x="240" y="21"/>
                    <a:pt x="240" y="11"/>
                    <a:pt x="235" y="6"/>
                  </a:cubicBezTo>
                  <a:cubicBezTo>
                    <a:pt x="229" y="0"/>
                    <a:pt x="220" y="0"/>
                    <a:pt x="214" y="6"/>
                  </a:cubicBezTo>
                  <a:close/>
                </a:path>
              </a:pathLst>
            </a:custGeom>
            <a:solidFill>
              <a:srgbClr val="557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248">
              <a:extLst>
                <a:ext uri="{FF2B5EF4-FFF2-40B4-BE49-F238E27FC236}">
                  <a16:creationId xmlns:a16="http://schemas.microsoft.com/office/drawing/2014/main" id="{354F54D2-ADBD-4E8B-A469-86D3A8FAED4F}"/>
                </a:ext>
              </a:extLst>
            </p:cNvPr>
            <p:cNvSpPr>
              <a:spLocks/>
            </p:cNvSpPr>
            <p:nvPr userDrawn="1"/>
          </p:nvSpPr>
          <p:spPr bwMode="auto">
            <a:xfrm flipH="1">
              <a:off x="1760538" y="3776663"/>
              <a:ext cx="255588" cy="255588"/>
            </a:xfrm>
            <a:custGeom>
              <a:avLst/>
              <a:gdLst>
                <a:gd name="T0" fmla="*/ 132 w 161"/>
                <a:gd name="T1" fmla="*/ 133 h 162"/>
                <a:gd name="T2" fmla="*/ 29 w 161"/>
                <a:gd name="T3" fmla="*/ 133 h 162"/>
                <a:gd name="T4" fmla="*/ 29 w 161"/>
                <a:gd name="T5" fmla="*/ 29 h 162"/>
                <a:gd name="T6" fmla="*/ 133 w 161"/>
                <a:gd name="T7" fmla="*/ 29 h 162"/>
                <a:gd name="T8" fmla="*/ 132 w 161"/>
                <a:gd name="T9" fmla="*/ 133 h 162"/>
              </a:gdLst>
              <a:ahLst/>
              <a:cxnLst>
                <a:cxn ang="0">
                  <a:pos x="T0" y="T1"/>
                </a:cxn>
                <a:cxn ang="0">
                  <a:pos x="T2" y="T3"/>
                </a:cxn>
                <a:cxn ang="0">
                  <a:pos x="T4" y="T5"/>
                </a:cxn>
                <a:cxn ang="0">
                  <a:pos x="T6" y="T7"/>
                </a:cxn>
                <a:cxn ang="0">
                  <a:pos x="T8" y="T9"/>
                </a:cxn>
              </a:cxnLst>
              <a:rect l="0" t="0" r="r" b="b"/>
              <a:pathLst>
                <a:path w="161" h="162">
                  <a:moveTo>
                    <a:pt x="132" y="133"/>
                  </a:moveTo>
                  <a:cubicBezTo>
                    <a:pt x="104" y="162"/>
                    <a:pt x="57" y="161"/>
                    <a:pt x="29" y="133"/>
                  </a:cubicBezTo>
                  <a:cubicBezTo>
                    <a:pt x="0" y="104"/>
                    <a:pt x="0" y="57"/>
                    <a:pt x="29" y="29"/>
                  </a:cubicBezTo>
                  <a:cubicBezTo>
                    <a:pt x="58" y="0"/>
                    <a:pt x="105" y="1"/>
                    <a:pt x="133" y="29"/>
                  </a:cubicBezTo>
                  <a:cubicBezTo>
                    <a:pt x="161" y="58"/>
                    <a:pt x="161" y="105"/>
                    <a:pt x="132" y="133"/>
                  </a:cubicBezTo>
                  <a:close/>
                </a:path>
              </a:pathLst>
            </a:custGeom>
            <a:solidFill>
              <a:srgbClr val="446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249">
              <a:extLst>
                <a:ext uri="{FF2B5EF4-FFF2-40B4-BE49-F238E27FC236}">
                  <a16:creationId xmlns:a16="http://schemas.microsoft.com/office/drawing/2014/main" id="{F00F65EB-F647-4A4A-9016-BCE13D6FBFE1}"/>
                </a:ext>
              </a:extLst>
            </p:cNvPr>
            <p:cNvSpPr>
              <a:spLocks/>
            </p:cNvSpPr>
            <p:nvPr userDrawn="1"/>
          </p:nvSpPr>
          <p:spPr bwMode="auto">
            <a:xfrm flipH="1">
              <a:off x="1789113" y="3805238"/>
              <a:ext cx="198438" cy="200025"/>
            </a:xfrm>
            <a:custGeom>
              <a:avLst/>
              <a:gdLst>
                <a:gd name="T0" fmla="*/ 103 w 125"/>
                <a:gd name="T1" fmla="*/ 103 h 126"/>
                <a:gd name="T2" fmla="*/ 22 w 125"/>
                <a:gd name="T3" fmla="*/ 103 h 126"/>
                <a:gd name="T4" fmla="*/ 23 w 125"/>
                <a:gd name="T5" fmla="*/ 22 h 126"/>
                <a:gd name="T6" fmla="*/ 103 w 125"/>
                <a:gd name="T7" fmla="*/ 23 h 126"/>
                <a:gd name="T8" fmla="*/ 103 w 125"/>
                <a:gd name="T9" fmla="*/ 103 h 126"/>
              </a:gdLst>
              <a:ahLst/>
              <a:cxnLst>
                <a:cxn ang="0">
                  <a:pos x="T0" y="T1"/>
                </a:cxn>
                <a:cxn ang="0">
                  <a:pos x="T2" y="T3"/>
                </a:cxn>
                <a:cxn ang="0">
                  <a:pos x="T4" y="T5"/>
                </a:cxn>
                <a:cxn ang="0">
                  <a:pos x="T6" y="T7"/>
                </a:cxn>
                <a:cxn ang="0">
                  <a:pos x="T8" y="T9"/>
                </a:cxn>
              </a:cxnLst>
              <a:rect l="0" t="0" r="r" b="b"/>
              <a:pathLst>
                <a:path w="125" h="126">
                  <a:moveTo>
                    <a:pt x="103" y="103"/>
                  </a:moveTo>
                  <a:cubicBezTo>
                    <a:pt x="80" y="126"/>
                    <a:pt x="44" y="125"/>
                    <a:pt x="22" y="103"/>
                  </a:cubicBezTo>
                  <a:cubicBezTo>
                    <a:pt x="0" y="81"/>
                    <a:pt x="1" y="45"/>
                    <a:pt x="23" y="22"/>
                  </a:cubicBezTo>
                  <a:cubicBezTo>
                    <a:pt x="45" y="0"/>
                    <a:pt x="81" y="1"/>
                    <a:pt x="103" y="23"/>
                  </a:cubicBezTo>
                  <a:cubicBezTo>
                    <a:pt x="125" y="45"/>
                    <a:pt x="125" y="81"/>
                    <a:pt x="103" y="103"/>
                  </a:cubicBezTo>
                  <a:close/>
                </a:path>
              </a:pathLst>
            </a:custGeom>
            <a:solidFill>
              <a:srgbClr val="557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250">
              <a:extLst>
                <a:ext uri="{FF2B5EF4-FFF2-40B4-BE49-F238E27FC236}">
                  <a16:creationId xmlns:a16="http://schemas.microsoft.com/office/drawing/2014/main" id="{DF852132-C292-4554-B3C6-E7ABC1538078}"/>
                </a:ext>
              </a:extLst>
            </p:cNvPr>
            <p:cNvSpPr>
              <a:spLocks/>
            </p:cNvSpPr>
            <p:nvPr userDrawn="1"/>
          </p:nvSpPr>
          <p:spPr bwMode="auto">
            <a:xfrm flipH="1">
              <a:off x="1817688" y="3835401"/>
              <a:ext cx="141288" cy="139700"/>
            </a:xfrm>
            <a:custGeom>
              <a:avLst/>
              <a:gdLst>
                <a:gd name="T0" fmla="*/ 73 w 89"/>
                <a:gd name="T1" fmla="*/ 73 h 88"/>
                <a:gd name="T2" fmla="*/ 16 w 89"/>
                <a:gd name="T3" fmla="*/ 72 h 88"/>
                <a:gd name="T4" fmla="*/ 16 w 89"/>
                <a:gd name="T5" fmla="*/ 15 h 88"/>
                <a:gd name="T6" fmla="*/ 74 w 89"/>
                <a:gd name="T7" fmla="*/ 16 h 88"/>
                <a:gd name="T8" fmla="*/ 73 w 89"/>
                <a:gd name="T9" fmla="*/ 73 h 88"/>
              </a:gdLst>
              <a:ahLst/>
              <a:cxnLst>
                <a:cxn ang="0">
                  <a:pos x="T0" y="T1"/>
                </a:cxn>
                <a:cxn ang="0">
                  <a:pos x="T2" y="T3"/>
                </a:cxn>
                <a:cxn ang="0">
                  <a:pos x="T4" y="T5"/>
                </a:cxn>
                <a:cxn ang="0">
                  <a:pos x="T6" y="T7"/>
                </a:cxn>
                <a:cxn ang="0">
                  <a:pos x="T8" y="T9"/>
                </a:cxn>
              </a:cxnLst>
              <a:rect l="0" t="0" r="r" b="b"/>
              <a:pathLst>
                <a:path w="89" h="88">
                  <a:moveTo>
                    <a:pt x="73" y="73"/>
                  </a:moveTo>
                  <a:cubicBezTo>
                    <a:pt x="57" y="88"/>
                    <a:pt x="32" y="88"/>
                    <a:pt x="16" y="72"/>
                  </a:cubicBezTo>
                  <a:cubicBezTo>
                    <a:pt x="0" y="57"/>
                    <a:pt x="1" y="31"/>
                    <a:pt x="16" y="15"/>
                  </a:cubicBezTo>
                  <a:cubicBezTo>
                    <a:pt x="32" y="0"/>
                    <a:pt x="58" y="0"/>
                    <a:pt x="74" y="16"/>
                  </a:cubicBezTo>
                  <a:cubicBezTo>
                    <a:pt x="89" y="31"/>
                    <a:pt x="89" y="57"/>
                    <a:pt x="73" y="73"/>
                  </a:cubicBezTo>
                  <a:close/>
                </a:path>
              </a:pathLst>
            </a:custGeom>
            <a:solidFill>
              <a:srgbClr val="597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251">
              <a:extLst>
                <a:ext uri="{FF2B5EF4-FFF2-40B4-BE49-F238E27FC236}">
                  <a16:creationId xmlns:a16="http://schemas.microsoft.com/office/drawing/2014/main" id="{1B5C9DFD-F8E6-48A8-9B72-660BF364C501}"/>
                </a:ext>
              </a:extLst>
            </p:cNvPr>
            <p:cNvSpPr>
              <a:spLocks/>
            </p:cNvSpPr>
            <p:nvPr userDrawn="1"/>
          </p:nvSpPr>
          <p:spPr bwMode="auto">
            <a:xfrm flipH="1">
              <a:off x="1846263" y="3863976"/>
              <a:ext cx="84138" cy="82550"/>
            </a:xfrm>
            <a:custGeom>
              <a:avLst/>
              <a:gdLst>
                <a:gd name="T0" fmla="*/ 44 w 53"/>
                <a:gd name="T1" fmla="*/ 43 h 52"/>
                <a:gd name="T2" fmla="*/ 10 w 53"/>
                <a:gd name="T3" fmla="*/ 43 h 52"/>
                <a:gd name="T4" fmla="*/ 10 w 53"/>
                <a:gd name="T5" fmla="*/ 9 h 52"/>
                <a:gd name="T6" fmla="*/ 44 w 53"/>
                <a:gd name="T7" fmla="*/ 9 h 52"/>
                <a:gd name="T8" fmla="*/ 44 w 53"/>
                <a:gd name="T9" fmla="*/ 43 h 52"/>
              </a:gdLst>
              <a:ahLst/>
              <a:cxnLst>
                <a:cxn ang="0">
                  <a:pos x="T0" y="T1"/>
                </a:cxn>
                <a:cxn ang="0">
                  <a:pos x="T2" y="T3"/>
                </a:cxn>
                <a:cxn ang="0">
                  <a:pos x="T4" y="T5"/>
                </a:cxn>
                <a:cxn ang="0">
                  <a:pos x="T6" y="T7"/>
                </a:cxn>
                <a:cxn ang="0">
                  <a:pos x="T8" y="T9"/>
                </a:cxn>
              </a:cxnLst>
              <a:rect l="0" t="0" r="r" b="b"/>
              <a:pathLst>
                <a:path w="53" h="52">
                  <a:moveTo>
                    <a:pt x="44" y="43"/>
                  </a:moveTo>
                  <a:cubicBezTo>
                    <a:pt x="34" y="52"/>
                    <a:pt x="19" y="52"/>
                    <a:pt x="10" y="43"/>
                  </a:cubicBezTo>
                  <a:cubicBezTo>
                    <a:pt x="0" y="33"/>
                    <a:pt x="1" y="18"/>
                    <a:pt x="10" y="9"/>
                  </a:cubicBezTo>
                  <a:cubicBezTo>
                    <a:pt x="19" y="0"/>
                    <a:pt x="35" y="0"/>
                    <a:pt x="44" y="9"/>
                  </a:cubicBezTo>
                  <a:cubicBezTo>
                    <a:pt x="53" y="19"/>
                    <a:pt x="53" y="34"/>
                    <a:pt x="44" y="43"/>
                  </a:cubicBezTo>
                  <a:close/>
                </a:path>
              </a:pathLst>
            </a:custGeom>
            <a:solidFill>
              <a:srgbClr val="96B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标题 1"/>
          <p:cNvSpPr>
            <a:spLocks noGrp="1"/>
          </p:cNvSpPr>
          <p:nvPr userDrawn="1">
            <p:ph type="ctrTitle" hasCustomPrompt="1"/>
          </p:nvPr>
        </p:nvSpPr>
        <p:spPr>
          <a:xfrm>
            <a:off x="3672224" y="1978631"/>
            <a:ext cx="4604544" cy="1621509"/>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3672224" y="4284867"/>
            <a:ext cx="4604544" cy="310871"/>
          </a:xfrm>
        </p:spPr>
        <p:txBody>
          <a:bodyPr vert="horz" lIns="91440" tIns="45720" rIns="91440" bIns="45720" rtlCol="0">
            <a:normAutofit/>
          </a:bodyPr>
          <a:lstStyle>
            <a:lvl1pPr marL="0" indent="0" algn="ctr">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3672225" y="3988596"/>
            <a:ext cx="4604544"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2019/7/8</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3.wdp"/><Relationship Id="rId7" Type="http://schemas.openxmlformats.org/officeDocument/2006/relationships/diagramColors" Target="../diagrams/colors1.xm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github.com/v3/" TargetMode="External"/><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34">
            <a:extLst>
              <a:ext uri="{FF2B5EF4-FFF2-40B4-BE49-F238E27FC236}">
                <a16:creationId xmlns:a16="http://schemas.microsoft.com/office/drawing/2014/main" id="{EB9EA575-E958-494A-89BB-8CF108F4925A}"/>
              </a:ext>
            </a:extLst>
          </p:cNvPr>
          <p:cNvSpPr>
            <a:spLocks noChangeArrowheads="1"/>
          </p:cNvSpPr>
          <p:nvPr/>
        </p:nvSpPr>
        <p:spPr bwMode="auto">
          <a:xfrm>
            <a:off x="0" y="12699"/>
            <a:ext cx="12192000" cy="68484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Oval 136">
            <a:extLst>
              <a:ext uri="{FF2B5EF4-FFF2-40B4-BE49-F238E27FC236}">
                <a16:creationId xmlns:a16="http://schemas.microsoft.com/office/drawing/2014/main" id="{65AE6345-4323-433D-98E8-4F8AD5943991}"/>
              </a:ext>
            </a:extLst>
          </p:cNvPr>
          <p:cNvSpPr>
            <a:spLocks noChangeArrowheads="1"/>
          </p:cNvSpPr>
          <p:nvPr/>
        </p:nvSpPr>
        <p:spPr bwMode="auto">
          <a:xfrm>
            <a:off x="4529137" y="4149725"/>
            <a:ext cx="141288" cy="196850"/>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37">
            <a:extLst>
              <a:ext uri="{FF2B5EF4-FFF2-40B4-BE49-F238E27FC236}">
                <a16:creationId xmlns:a16="http://schemas.microsoft.com/office/drawing/2014/main" id="{B55788DB-BB10-4592-B53C-D559A52351EC}"/>
              </a:ext>
            </a:extLst>
          </p:cNvPr>
          <p:cNvSpPr>
            <a:spLocks/>
          </p:cNvSpPr>
          <p:nvPr/>
        </p:nvSpPr>
        <p:spPr bwMode="auto">
          <a:xfrm>
            <a:off x="4529137" y="4149725"/>
            <a:ext cx="69850" cy="196850"/>
          </a:xfrm>
          <a:custGeom>
            <a:avLst/>
            <a:gdLst>
              <a:gd name="T0" fmla="*/ 44 w 44"/>
              <a:gd name="T1" fmla="*/ 0 h 124"/>
              <a:gd name="T2" fmla="*/ 0 w 44"/>
              <a:gd name="T3" fmla="*/ 62 h 124"/>
              <a:gd name="T4" fmla="*/ 44 w 44"/>
              <a:gd name="T5" fmla="*/ 124 h 124"/>
              <a:gd name="T6" fmla="*/ 44 w 44"/>
              <a:gd name="T7" fmla="*/ 0 h 124"/>
            </a:gdLst>
            <a:ahLst/>
            <a:cxnLst>
              <a:cxn ang="0">
                <a:pos x="T0" y="T1"/>
              </a:cxn>
              <a:cxn ang="0">
                <a:pos x="T2" y="T3"/>
              </a:cxn>
              <a:cxn ang="0">
                <a:pos x="T4" y="T5"/>
              </a:cxn>
              <a:cxn ang="0">
                <a:pos x="T6" y="T7"/>
              </a:cxn>
            </a:cxnLst>
            <a:rect l="0" t="0" r="r" b="b"/>
            <a:pathLst>
              <a:path w="44" h="124">
                <a:moveTo>
                  <a:pt x="44" y="0"/>
                </a:moveTo>
                <a:cubicBezTo>
                  <a:pt x="19" y="0"/>
                  <a:pt x="0" y="28"/>
                  <a:pt x="0" y="62"/>
                </a:cubicBezTo>
                <a:cubicBezTo>
                  <a:pt x="0" y="96"/>
                  <a:pt x="19" y="124"/>
                  <a:pt x="44" y="124"/>
                </a:cubicBezTo>
                <a:lnTo>
                  <a:pt x="44"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Rectangle 138">
            <a:extLst>
              <a:ext uri="{FF2B5EF4-FFF2-40B4-BE49-F238E27FC236}">
                <a16:creationId xmlns:a16="http://schemas.microsoft.com/office/drawing/2014/main" id="{C4A38209-AE5C-4C80-94B9-F7AD7BF5F4C9}"/>
              </a:ext>
            </a:extLst>
          </p:cNvPr>
          <p:cNvSpPr>
            <a:spLocks noChangeArrowheads="1"/>
          </p:cNvSpPr>
          <p:nvPr/>
        </p:nvSpPr>
        <p:spPr bwMode="auto">
          <a:xfrm>
            <a:off x="4587875" y="4287837"/>
            <a:ext cx="23813" cy="152400"/>
          </a:xfrm>
          <a:prstGeom prst="rect">
            <a:avLst/>
          </a:prstGeom>
          <a:solidFill>
            <a:srgbClr val="6956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Oval 139">
            <a:extLst>
              <a:ext uri="{FF2B5EF4-FFF2-40B4-BE49-F238E27FC236}">
                <a16:creationId xmlns:a16="http://schemas.microsoft.com/office/drawing/2014/main" id="{181F5B3C-19E8-4594-9F5C-6277142863E0}"/>
              </a:ext>
            </a:extLst>
          </p:cNvPr>
          <p:cNvSpPr>
            <a:spLocks noChangeArrowheads="1"/>
          </p:cNvSpPr>
          <p:nvPr/>
        </p:nvSpPr>
        <p:spPr bwMode="auto">
          <a:xfrm>
            <a:off x="4972050" y="4141787"/>
            <a:ext cx="93663" cy="13176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40">
            <a:extLst>
              <a:ext uri="{FF2B5EF4-FFF2-40B4-BE49-F238E27FC236}">
                <a16:creationId xmlns:a16="http://schemas.microsoft.com/office/drawing/2014/main" id="{E01A4F93-8AA2-4500-8C12-B52CA6CB9C5E}"/>
              </a:ext>
            </a:extLst>
          </p:cNvPr>
          <p:cNvSpPr>
            <a:spLocks/>
          </p:cNvSpPr>
          <p:nvPr/>
        </p:nvSpPr>
        <p:spPr bwMode="auto">
          <a:xfrm>
            <a:off x="4972050" y="4141787"/>
            <a:ext cx="47625" cy="131763"/>
          </a:xfrm>
          <a:custGeom>
            <a:avLst/>
            <a:gdLst>
              <a:gd name="T0" fmla="*/ 30 w 30"/>
              <a:gd name="T1" fmla="*/ 0 h 83"/>
              <a:gd name="T2" fmla="*/ 0 w 30"/>
              <a:gd name="T3" fmla="*/ 41 h 83"/>
              <a:gd name="T4" fmla="*/ 30 w 30"/>
              <a:gd name="T5" fmla="*/ 83 h 83"/>
              <a:gd name="T6" fmla="*/ 30 w 30"/>
              <a:gd name="T7" fmla="*/ 0 h 83"/>
            </a:gdLst>
            <a:ahLst/>
            <a:cxnLst>
              <a:cxn ang="0">
                <a:pos x="T0" y="T1"/>
              </a:cxn>
              <a:cxn ang="0">
                <a:pos x="T2" y="T3"/>
              </a:cxn>
              <a:cxn ang="0">
                <a:pos x="T4" y="T5"/>
              </a:cxn>
              <a:cxn ang="0">
                <a:pos x="T6" y="T7"/>
              </a:cxn>
            </a:cxnLst>
            <a:rect l="0" t="0" r="r" b="b"/>
            <a:pathLst>
              <a:path w="30" h="83">
                <a:moveTo>
                  <a:pt x="30" y="0"/>
                </a:moveTo>
                <a:cubicBezTo>
                  <a:pt x="13" y="0"/>
                  <a:pt x="0" y="19"/>
                  <a:pt x="0" y="41"/>
                </a:cubicBezTo>
                <a:cubicBezTo>
                  <a:pt x="0" y="64"/>
                  <a:pt x="13" y="82"/>
                  <a:pt x="30" y="83"/>
                </a:cubicBezTo>
                <a:lnTo>
                  <a:pt x="30"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Rectangle 141">
            <a:extLst>
              <a:ext uri="{FF2B5EF4-FFF2-40B4-BE49-F238E27FC236}">
                <a16:creationId xmlns:a16="http://schemas.microsoft.com/office/drawing/2014/main" id="{ED2A1C41-62A6-4652-AD55-8B0C7351C620}"/>
              </a:ext>
            </a:extLst>
          </p:cNvPr>
          <p:cNvSpPr>
            <a:spLocks noChangeArrowheads="1"/>
          </p:cNvSpPr>
          <p:nvPr/>
        </p:nvSpPr>
        <p:spPr bwMode="auto">
          <a:xfrm>
            <a:off x="5011737" y="4233862"/>
            <a:ext cx="15875" cy="101600"/>
          </a:xfrm>
          <a:prstGeom prst="rect">
            <a:avLst/>
          </a:prstGeom>
          <a:solidFill>
            <a:srgbClr val="6956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42">
            <a:extLst>
              <a:ext uri="{FF2B5EF4-FFF2-40B4-BE49-F238E27FC236}">
                <a16:creationId xmlns:a16="http://schemas.microsoft.com/office/drawing/2014/main" id="{064D0BC0-10D0-46BD-9AF4-1C57AC6CA2A6}"/>
              </a:ext>
            </a:extLst>
          </p:cNvPr>
          <p:cNvSpPr>
            <a:spLocks noChangeArrowheads="1"/>
          </p:cNvSpPr>
          <p:nvPr/>
        </p:nvSpPr>
        <p:spPr bwMode="auto">
          <a:xfrm>
            <a:off x="4656137" y="4037012"/>
            <a:ext cx="185738" cy="260350"/>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43">
            <a:extLst>
              <a:ext uri="{FF2B5EF4-FFF2-40B4-BE49-F238E27FC236}">
                <a16:creationId xmlns:a16="http://schemas.microsoft.com/office/drawing/2014/main" id="{ABD126A3-47AC-4EAD-B1A3-CD8D8FBDABC1}"/>
              </a:ext>
            </a:extLst>
          </p:cNvPr>
          <p:cNvSpPr>
            <a:spLocks/>
          </p:cNvSpPr>
          <p:nvPr/>
        </p:nvSpPr>
        <p:spPr bwMode="auto">
          <a:xfrm>
            <a:off x="4656137" y="4037012"/>
            <a:ext cx="92075" cy="258763"/>
          </a:xfrm>
          <a:custGeom>
            <a:avLst/>
            <a:gdLst>
              <a:gd name="T0" fmla="*/ 58 w 58"/>
              <a:gd name="T1" fmla="*/ 0 h 163"/>
              <a:gd name="T2" fmla="*/ 0 w 58"/>
              <a:gd name="T3" fmla="*/ 82 h 163"/>
              <a:gd name="T4" fmla="*/ 58 w 58"/>
              <a:gd name="T5" fmla="*/ 163 h 163"/>
              <a:gd name="T6" fmla="*/ 58 w 58"/>
              <a:gd name="T7" fmla="*/ 0 h 163"/>
            </a:gdLst>
            <a:ahLst/>
            <a:cxnLst>
              <a:cxn ang="0">
                <a:pos x="T0" y="T1"/>
              </a:cxn>
              <a:cxn ang="0">
                <a:pos x="T2" y="T3"/>
              </a:cxn>
              <a:cxn ang="0">
                <a:pos x="T4" y="T5"/>
              </a:cxn>
              <a:cxn ang="0">
                <a:pos x="T6" y="T7"/>
              </a:cxn>
            </a:cxnLst>
            <a:rect l="0" t="0" r="r" b="b"/>
            <a:pathLst>
              <a:path w="58" h="163">
                <a:moveTo>
                  <a:pt x="58" y="0"/>
                </a:moveTo>
                <a:cubicBezTo>
                  <a:pt x="26" y="1"/>
                  <a:pt x="0" y="37"/>
                  <a:pt x="0" y="82"/>
                </a:cubicBezTo>
                <a:cubicBezTo>
                  <a:pt x="0" y="127"/>
                  <a:pt x="26" y="163"/>
                  <a:pt x="58" y="163"/>
                </a:cubicBezTo>
                <a:lnTo>
                  <a:pt x="58"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Rectangle 144">
            <a:extLst>
              <a:ext uri="{FF2B5EF4-FFF2-40B4-BE49-F238E27FC236}">
                <a16:creationId xmlns:a16="http://schemas.microsoft.com/office/drawing/2014/main" id="{69112F19-70BE-4FB7-B55D-DAC70EA351E6}"/>
              </a:ext>
            </a:extLst>
          </p:cNvPr>
          <p:cNvSpPr>
            <a:spLocks noChangeArrowheads="1"/>
          </p:cNvSpPr>
          <p:nvPr/>
        </p:nvSpPr>
        <p:spPr bwMode="auto">
          <a:xfrm>
            <a:off x="4733925" y="4219575"/>
            <a:ext cx="31750" cy="155575"/>
          </a:xfrm>
          <a:prstGeom prst="rect">
            <a:avLst/>
          </a:prstGeom>
          <a:solidFill>
            <a:srgbClr val="6956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Oval 145">
            <a:extLst>
              <a:ext uri="{FF2B5EF4-FFF2-40B4-BE49-F238E27FC236}">
                <a16:creationId xmlns:a16="http://schemas.microsoft.com/office/drawing/2014/main" id="{49FEC78F-83AE-4C53-80B0-A66057204458}"/>
              </a:ext>
            </a:extLst>
          </p:cNvPr>
          <p:cNvSpPr>
            <a:spLocks noChangeArrowheads="1"/>
          </p:cNvSpPr>
          <p:nvPr/>
        </p:nvSpPr>
        <p:spPr bwMode="auto">
          <a:xfrm>
            <a:off x="352425" y="5380037"/>
            <a:ext cx="209550" cy="290513"/>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46">
            <a:extLst>
              <a:ext uri="{FF2B5EF4-FFF2-40B4-BE49-F238E27FC236}">
                <a16:creationId xmlns:a16="http://schemas.microsoft.com/office/drawing/2014/main" id="{7ECF79D1-6EAB-4179-A8D8-EC61F0053573}"/>
              </a:ext>
            </a:extLst>
          </p:cNvPr>
          <p:cNvSpPr>
            <a:spLocks/>
          </p:cNvSpPr>
          <p:nvPr/>
        </p:nvSpPr>
        <p:spPr bwMode="auto">
          <a:xfrm>
            <a:off x="352425" y="5380037"/>
            <a:ext cx="103188" cy="290513"/>
          </a:xfrm>
          <a:custGeom>
            <a:avLst/>
            <a:gdLst>
              <a:gd name="T0" fmla="*/ 65 w 65"/>
              <a:gd name="T1" fmla="*/ 0 h 183"/>
              <a:gd name="T2" fmla="*/ 0 w 65"/>
              <a:gd name="T3" fmla="*/ 91 h 183"/>
              <a:gd name="T4" fmla="*/ 65 w 65"/>
              <a:gd name="T5" fmla="*/ 183 h 183"/>
              <a:gd name="T6" fmla="*/ 65 w 65"/>
              <a:gd name="T7" fmla="*/ 0 h 183"/>
            </a:gdLst>
            <a:ahLst/>
            <a:cxnLst>
              <a:cxn ang="0">
                <a:pos x="T0" y="T1"/>
              </a:cxn>
              <a:cxn ang="0">
                <a:pos x="T2" y="T3"/>
              </a:cxn>
              <a:cxn ang="0">
                <a:pos x="T4" y="T5"/>
              </a:cxn>
              <a:cxn ang="0">
                <a:pos x="T6" y="T7"/>
              </a:cxn>
            </a:cxnLst>
            <a:rect l="0" t="0" r="r" b="b"/>
            <a:pathLst>
              <a:path w="65" h="183">
                <a:moveTo>
                  <a:pt x="65" y="0"/>
                </a:moveTo>
                <a:cubicBezTo>
                  <a:pt x="29" y="0"/>
                  <a:pt x="0" y="41"/>
                  <a:pt x="0" y="91"/>
                </a:cubicBezTo>
                <a:cubicBezTo>
                  <a:pt x="0" y="142"/>
                  <a:pt x="29" y="183"/>
                  <a:pt x="65" y="183"/>
                </a:cubicBezTo>
                <a:lnTo>
                  <a:pt x="65"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Rectangle 147">
            <a:extLst>
              <a:ext uri="{FF2B5EF4-FFF2-40B4-BE49-F238E27FC236}">
                <a16:creationId xmlns:a16="http://schemas.microsoft.com/office/drawing/2014/main" id="{95001756-3ABC-4F97-A53A-36D9F17C664A}"/>
              </a:ext>
            </a:extLst>
          </p:cNvPr>
          <p:cNvSpPr>
            <a:spLocks noChangeArrowheads="1"/>
          </p:cNvSpPr>
          <p:nvPr/>
        </p:nvSpPr>
        <p:spPr bwMode="auto">
          <a:xfrm>
            <a:off x="439737" y="5584825"/>
            <a:ext cx="36513" cy="223838"/>
          </a:xfrm>
          <a:prstGeom prst="rect">
            <a:avLst/>
          </a:prstGeom>
          <a:solidFill>
            <a:srgbClr val="6956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Oval 148">
            <a:extLst>
              <a:ext uri="{FF2B5EF4-FFF2-40B4-BE49-F238E27FC236}">
                <a16:creationId xmlns:a16="http://schemas.microsoft.com/office/drawing/2014/main" id="{BC2E01C1-B7F8-436D-A160-21D6F3B03FDC}"/>
              </a:ext>
            </a:extLst>
          </p:cNvPr>
          <p:cNvSpPr>
            <a:spLocks noChangeArrowheads="1"/>
          </p:cNvSpPr>
          <p:nvPr/>
        </p:nvSpPr>
        <p:spPr bwMode="auto">
          <a:xfrm>
            <a:off x="7767637" y="4764087"/>
            <a:ext cx="209550" cy="292100"/>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49">
            <a:extLst>
              <a:ext uri="{FF2B5EF4-FFF2-40B4-BE49-F238E27FC236}">
                <a16:creationId xmlns:a16="http://schemas.microsoft.com/office/drawing/2014/main" id="{42A06E41-9BE1-4647-83C2-9FEF7174489E}"/>
              </a:ext>
            </a:extLst>
          </p:cNvPr>
          <p:cNvSpPr>
            <a:spLocks/>
          </p:cNvSpPr>
          <p:nvPr/>
        </p:nvSpPr>
        <p:spPr bwMode="auto">
          <a:xfrm>
            <a:off x="7767637" y="4764087"/>
            <a:ext cx="104775" cy="292100"/>
          </a:xfrm>
          <a:custGeom>
            <a:avLst/>
            <a:gdLst>
              <a:gd name="T0" fmla="*/ 66 w 66"/>
              <a:gd name="T1" fmla="*/ 0 h 184"/>
              <a:gd name="T2" fmla="*/ 0 w 66"/>
              <a:gd name="T3" fmla="*/ 92 h 184"/>
              <a:gd name="T4" fmla="*/ 66 w 66"/>
              <a:gd name="T5" fmla="*/ 184 h 184"/>
              <a:gd name="T6" fmla="*/ 66 w 66"/>
              <a:gd name="T7" fmla="*/ 0 h 184"/>
            </a:gdLst>
            <a:ahLst/>
            <a:cxnLst>
              <a:cxn ang="0">
                <a:pos x="T0" y="T1"/>
              </a:cxn>
              <a:cxn ang="0">
                <a:pos x="T2" y="T3"/>
              </a:cxn>
              <a:cxn ang="0">
                <a:pos x="T4" y="T5"/>
              </a:cxn>
              <a:cxn ang="0">
                <a:pos x="T6" y="T7"/>
              </a:cxn>
            </a:cxnLst>
            <a:rect l="0" t="0" r="r" b="b"/>
            <a:pathLst>
              <a:path w="66" h="184">
                <a:moveTo>
                  <a:pt x="66" y="0"/>
                </a:moveTo>
                <a:cubicBezTo>
                  <a:pt x="29" y="1"/>
                  <a:pt x="0" y="42"/>
                  <a:pt x="0" y="92"/>
                </a:cubicBezTo>
                <a:cubicBezTo>
                  <a:pt x="0" y="142"/>
                  <a:pt x="29" y="183"/>
                  <a:pt x="66" y="184"/>
                </a:cubicBezTo>
                <a:lnTo>
                  <a:pt x="66"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Rectangle 150">
            <a:extLst>
              <a:ext uri="{FF2B5EF4-FFF2-40B4-BE49-F238E27FC236}">
                <a16:creationId xmlns:a16="http://schemas.microsoft.com/office/drawing/2014/main" id="{936BD331-9494-4035-B2B3-62EA54116A16}"/>
              </a:ext>
            </a:extLst>
          </p:cNvPr>
          <p:cNvSpPr>
            <a:spLocks noChangeArrowheads="1"/>
          </p:cNvSpPr>
          <p:nvPr/>
        </p:nvSpPr>
        <p:spPr bwMode="auto">
          <a:xfrm>
            <a:off x="7856537" y="4970462"/>
            <a:ext cx="34925" cy="222250"/>
          </a:xfrm>
          <a:prstGeom prst="rect">
            <a:avLst/>
          </a:prstGeom>
          <a:solidFill>
            <a:srgbClr val="6956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Oval 151">
            <a:extLst>
              <a:ext uri="{FF2B5EF4-FFF2-40B4-BE49-F238E27FC236}">
                <a16:creationId xmlns:a16="http://schemas.microsoft.com/office/drawing/2014/main" id="{CB2A8450-674C-424B-A7E8-440797F42D1A}"/>
              </a:ext>
            </a:extLst>
          </p:cNvPr>
          <p:cNvSpPr>
            <a:spLocks noChangeArrowheads="1"/>
          </p:cNvSpPr>
          <p:nvPr/>
        </p:nvSpPr>
        <p:spPr bwMode="auto">
          <a:xfrm>
            <a:off x="8902700" y="5259387"/>
            <a:ext cx="209550" cy="29051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52">
            <a:extLst>
              <a:ext uri="{FF2B5EF4-FFF2-40B4-BE49-F238E27FC236}">
                <a16:creationId xmlns:a16="http://schemas.microsoft.com/office/drawing/2014/main" id="{B6E1FBE7-04B3-4C29-9374-3228408F6799}"/>
              </a:ext>
            </a:extLst>
          </p:cNvPr>
          <p:cNvSpPr>
            <a:spLocks/>
          </p:cNvSpPr>
          <p:nvPr/>
        </p:nvSpPr>
        <p:spPr bwMode="auto">
          <a:xfrm>
            <a:off x="8902700" y="5259387"/>
            <a:ext cx="104775" cy="290513"/>
          </a:xfrm>
          <a:custGeom>
            <a:avLst/>
            <a:gdLst>
              <a:gd name="T0" fmla="*/ 66 w 66"/>
              <a:gd name="T1" fmla="*/ 0 h 183"/>
              <a:gd name="T2" fmla="*/ 0 w 66"/>
              <a:gd name="T3" fmla="*/ 92 h 183"/>
              <a:gd name="T4" fmla="*/ 66 w 66"/>
              <a:gd name="T5" fmla="*/ 183 h 183"/>
              <a:gd name="T6" fmla="*/ 66 w 66"/>
              <a:gd name="T7" fmla="*/ 0 h 183"/>
            </a:gdLst>
            <a:ahLst/>
            <a:cxnLst>
              <a:cxn ang="0">
                <a:pos x="T0" y="T1"/>
              </a:cxn>
              <a:cxn ang="0">
                <a:pos x="T2" y="T3"/>
              </a:cxn>
              <a:cxn ang="0">
                <a:pos x="T4" y="T5"/>
              </a:cxn>
              <a:cxn ang="0">
                <a:pos x="T6" y="T7"/>
              </a:cxn>
            </a:cxnLst>
            <a:rect l="0" t="0" r="r" b="b"/>
            <a:pathLst>
              <a:path w="66" h="183">
                <a:moveTo>
                  <a:pt x="66" y="0"/>
                </a:moveTo>
                <a:cubicBezTo>
                  <a:pt x="30" y="0"/>
                  <a:pt x="0" y="41"/>
                  <a:pt x="0" y="92"/>
                </a:cubicBezTo>
                <a:cubicBezTo>
                  <a:pt x="0" y="142"/>
                  <a:pt x="30" y="183"/>
                  <a:pt x="66" y="183"/>
                </a:cubicBezTo>
                <a:lnTo>
                  <a:pt x="66"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Rectangle 153">
            <a:extLst>
              <a:ext uri="{FF2B5EF4-FFF2-40B4-BE49-F238E27FC236}">
                <a16:creationId xmlns:a16="http://schemas.microsoft.com/office/drawing/2014/main" id="{00BC3D78-6953-4EC4-B839-D5B63B41AFA8}"/>
              </a:ext>
            </a:extLst>
          </p:cNvPr>
          <p:cNvSpPr>
            <a:spLocks noChangeArrowheads="1"/>
          </p:cNvSpPr>
          <p:nvPr/>
        </p:nvSpPr>
        <p:spPr bwMode="auto">
          <a:xfrm>
            <a:off x="8991600" y="5464175"/>
            <a:ext cx="34925" cy="225425"/>
          </a:xfrm>
          <a:prstGeom prst="rect">
            <a:avLst/>
          </a:prstGeom>
          <a:solidFill>
            <a:srgbClr val="6956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Oval 154">
            <a:extLst>
              <a:ext uri="{FF2B5EF4-FFF2-40B4-BE49-F238E27FC236}">
                <a16:creationId xmlns:a16="http://schemas.microsoft.com/office/drawing/2014/main" id="{6FF0ABF9-76B2-4145-A73A-749B1574B5A6}"/>
              </a:ext>
            </a:extLst>
          </p:cNvPr>
          <p:cNvSpPr>
            <a:spLocks noChangeArrowheads="1"/>
          </p:cNvSpPr>
          <p:nvPr/>
        </p:nvSpPr>
        <p:spPr bwMode="auto">
          <a:xfrm>
            <a:off x="9039225" y="5064125"/>
            <a:ext cx="288925" cy="401638"/>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155">
            <a:extLst>
              <a:ext uri="{FF2B5EF4-FFF2-40B4-BE49-F238E27FC236}">
                <a16:creationId xmlns:a16="http://schemas.microsoft.com/office/drawing/2014/main" id="{92DAE342-CD37-4AB9-992E-7B0E8EC30730}"/>
              </a:ext>
            </a:extLst>
          </p:cNvPr>
          <p:cNvSpPr>
            <a:spLocks/>
          </p:cNvSpPr>
          <p:nvPr/>
        </p:nvSpPr>
        <p:spPr bwMode="auto">
          <a:xfrm>
            <a:off x="9039225" y="5064125"/>
            <a:ext cx="142875" cy="401638"/>
          </a:xfrm>
          <a:custGeom>
            <a:avLst/>
            <a:gdLst>
              <a:gd name="T0" fmla="*/ 90 w 90"/>
              <a:gd name="T1" fmla="*/ 0 h 254"/>
              <a:gd name="T2" fmla="*/ 0 w 90"/>
              <a:gd name="T3" fmla="*/ 127 h 254"/>
              <a:gd name="T4" fmla="*/ 90 w 90"/>
              <a:gd name="T5" fmla="*/ 254 h 254"/>
              <a:gd name="T6" fmla="*/ 90 w 90"/>
              <a:gd name="T7" fmla="*/ 0 h 254"/>
            </a:gdLst>
            <a:ahLst/>
            <a:cxnLst>
              <a:cxn ang="0">
                <a:pos x="T0" y="T1"/>
              </a:cxn>
              <a:cxn ang="0">
                <a:pos x="T2" y="T3"/>
              </a:cxn>
              <a:cxn ang="0">
                <a:pos x="T4" y="T5"/>
              </a:cxn>
              <a:cxn ang="0">
                <a:pos x="T6" y="T7"/>
              </a:cxn>
            </a:cxnLst>
            <a:rect l="0" t="0" r="r" b="b"/>
            <a:pathLst>
              <a:path w="90" h="254">
                <a:moveTo>
                  <a:pt x="90" y="0"/>
                </a:moveTo>
                <a:cubicBezTo>
                  <a:pt x="40" y="0"/>
                  <a:pt x="0" y="57"/>
                  <a:pt x="0" y="127"/>
                </a:cubicBezTo>
                <a:cubicBezTo>
                  <a:pt x="0" y="197"/>
                  <a:pt x="40" y="253"/>
                  <a:pt x="90" y="254"/>
                </a:cubicBezTo>
                <a:lnTo>
                  <a:pt x="90"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Rectangle 156">
            <a:extLst>
              <a:ext uri="{FF2B5EF4-FFF2-40B4-BE49-F238E27FC236}">
                <a16:creationId xmlns:a16="http://schemas.microsoft.com/office/drawing/2014/main" id="{85724A78-9596-4C2A-903B-9B77A337F0BF}"/>
              </a:ext>
            </a:extLst>
          </p:cNvPr>
          <p:cNvSpPr>
            <a:spLocks noChangeArrowheads="1"/>
          </p:cNvSpPr>
          <p:nvPr/>
        </p:nvSpPr>
        <p:spPr bwMode="auto">
          <a:xfrm>
            <a:off x="9159875" y="5346700"/>
            <a:ext cx="49213" cy="311150"/>
          </a:xfrm>
          <a:prstGeom prst="rect">
            <a:avLst/>
          </a:prstGeom>
          <a:solidFill>
            <a:srgbClr val="6956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157">
            <a:extLst>
              <a:ext uri="{FF2B5EF4-FFF2-40B4-BE49-F238E27FC236}">
                <a16:creationId xmlns:a16="http://schemas.microsoft.com/office/drawing/2014/main" id="{6DC1B894-9500-4595-A2F3-263E10F264AA}"/>
              </a:ext>
            </a:extLst>
          </p:cNvPr>
          <p:cNvSpPr>
            <a:spLocks noChangeArrowheads="1"/>
          </p:cNvSpPr>
          <p:nvPr/>
        </p:nvSpPr>
        <p:spPr bwMode="auto">
          <a:xfrm>
            <a:off x="203200" y="5581650"/>
            <a:ext cx="131763" cy="184150"/>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58">
            <a:extLst>
              <a:ext uri="{FF2B5EF4-FFF2-40B4-BE49-F238E27FC236}">
                <a16:creationId xmlns:a16="http://schemas.microsoft.com/office/drawing/2014/main" id="{AF483B59-4424-46AE-B131-E6C1E411FC52}"/>
              </a:ext>
            </a:extLst>
          </p:cNvPr>
          <p:cNvSpPr>
            <a:spLocks/>
          </p:cNvSpPr>
          <p:nvPr/>
        </p:nvSpPr>
        <p:spPr bwMode="auto">
          <a:xfrm>
            <a:off x="203200" y="5581650"/>
            <a:ext cx="65088" cy="184150"/>
          </a:xfrm>
          <a:custGeom>
            <a:avLst/>
            <a:gdLst>
              <a:gd name="T0" fmla="*/ 41 w 41"/>
              <a:gd name="T1" fmla="*/ 0 h 116"/>
              <a:gd name="T2" fmla="*/ 0 w 41"/>
              <a:gd name="T3" fmla="*/ 58 h 116"/>
              <a:gd name="T4" fmla="*/ 41 w 41"/>
              <a:gd name="T5" fmla="*/ 116 h 116"/>
              <a:gd name="T6" fmla="*/ 41 w 41"/>
              <a:gd name="T7" fmla="*/ 0 h 116"/>
            </a:gdLst>
            <a:ahLst/>
            <a:cxnLst>
              <a:cxn ang="0">
                <a:pos x="T0" y="T1"/>
              </a:cxn>
              <a:cxn ang="0">
                <a:pos x="T2" y="T3"/>
              </a:cxn>
              <a:cxn ang="0">
                <a:pos x="T4" y="T5"/>
              </a:cxn>
              <a:cxn ang="0">
                <a:pos x="T6" y="T7"/>
              </a:cxn>
            </a:cxnLst>
            <a:rect l="0" t="0" r="r" b="b"/>
            <a:pathLst>
              <a:path w="41" h="116">
                <a:moveTo>
                  <a:pt x="41" y="0"/>
                </a:moveTo>
                <a:cubicBezTo>
                  <a:pt x="18" y="0"/>
                  <a:pt x="0" y="26"/>
                  <a:pt x="0" y="58"/>
                </a:cubicBezTo>
                <a:cubicBezTo>
                  <a:pt x="0" y="90"/>
                  <a:pt x="18" y="116"/>
                  <a:pt x="41" y="116"/>
                </a:cubicBezTo>
                <a:lnTo>
                  <a:pt x="41"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Rectangle 159">
            <a:extLst>
              <a:ext uri="{FF2B5EF4-FFF2-40B4-BE49-F238E27FC236}">
                <a16:creationId xmlns:a16="http://schemas.microsoft.com/office/drawing/2014/main" id="{5609D304-752C-4C19-BC2E-1CD73689274A}"/>
              </a:ext>
            </a:extLst>
          </p:cNvPr>
          <p:cNvSpPr>
            <a:spLocks noChangeArrowheads="1"/>
          </p:cNvSpPr>
          <p:nvPr/>
        </p:nvSpPr>
        <p:spPr bwMode="auto">
          <a:xfrm>
            <a:off x="258762" y="5711825"/>
            <a:ext cx="22225" cy="141288"/>
          </a:xfrm>
          <a:prstGeom prst="rect">
            <a:avLst/>
          </a:prstGeom>
          <a:solidFill>
            <a:srgbClr val="6956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Oval 160">
            <a:extLst>
              <a:ext uri="{FF2B5EF4-FFF2-40B4-BE49-F238E27FC236}">
                <a16:creationId xmlns:a16="http://schemas.microsoft.com/office/drawing/2014/main" id="{869B2EA2-B1BD-40D2-A9A1-5753F78139BC}"/>
              </a:ext>
            </a:extLst>
          </p:cNvPr>
          <p:cNvSpPr>
            <a:spLocks noChangeArrowheads="1"/>
          </p:cNvSpPr>
          <p:nvPr/>
        </p:nvSpPr>
        <p:spPr bwMode="auto">
          <a:xfrm>
            <a:off x="2744787" y="4805362"/>
            <a:ext cx="619125" cy="619125"/>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61">
            <a:extLst>
              <a:ext uri="{FF2B5EF4-FFF2-40B4-BE49-F238E27FC236}">
                <a16:creationId xmlns:a16="http://schemas.microsoft.com/office/drawing/2014/main" id="{DB6943C4-7703-430E-8C74-0E88C46275DC}"/>
              </a:ext>
            </a:extLst>
          </p:cNvPr>
          <p:cNvSpPr>
            <a:spLocks/>
          </p:cNvSpPr>
          <p:nvPr/>
        </p:nvSpPr>
        <p:spPr bwMode="auto">
          <a:xfrm>
            <a:off x="2995612" y="4805362"/>
            <a:ext cx="368300" cy="619125"/>
          </a:xfrm>
          <a:custGeom>
            <a:avLst/>
            <a:gdLst>
              <a:gd name="T0" fmla="*/ 37 w 232"/>
              <a:gd name="T1" fmla="*/ 0 h 391"/>
              <a:gd name="T2" fmla="*/ 0 w 232"/>
              <a:gd name="T3" fmla="*/ 4 h 391"/>
              <a:gd name="T4" fmla="*/ 158 w 232"/>
              <a:gd name="T5" fmla="*/ 196 h 391"/>
              <a:gd name="T6" fmla="*/ 0 w 232"/>
              <a:gd name="T7" fmla="*/ 387 h 391"/>
              <a:gd name="T8" fmla="*/ 37 w 232"/>
              <a:gd name="T9" fmla="*/ 391 h 391"/>
              <a:gd name="T10" fmla="*/ 232 w 232"/>
              <a:gd name="T11" fmla="*/ 196 h 391"/>
              <a:gd name="T12" fmla="*/ 37 w 232"/>
              <a:gd name="T13" fmla="*/ 0 h 391"/>
            </a:gdLst>
            <a:ahLst/>
            <a:cxnLst>
              <a:cxn ang="0">
                <a:pos x="T0" y="T1"/>
              </a:cxn>
              <a:cxn ang="0">
                <a:pos x="T2" y="T3"/>
              </a:cxn>
              <a:cxn ang="0">
                <a:pos x="T4" y="T5"/>
              </a:cxn>
              <a:cxn ang="0">
                <a:pos x="T6" y="T7"/>
              </a:cxn>
              <a:cxn ang="0">
                <a:pos x="T8" y="T9"/>
              </a:cxn>
              <a:cxn ang="0">
                <a:pos x="T10" y="T11"/>
              </a:cxn>
              <a:cxn ang="0">
                <a:pos x="T12" y="T13"/>
              </a:cxn>
            </a:cxnLst>
            <a:rect l="0" t="0" r="r" b="b"/>
            <a:pathLst>
              <a:path w="232" h="391">
                <a:moveTo>
                  <a:pt x="37" y="0"/>
                </a:moveTo>
                <a:cubicBezTo>
                  <a:pt x="24" y="0"/>
                  <a:pt x="12" y="2"/>
                  <a:pt x="0" y="4"/>
                </a:cubicBezTo>
                <a:cubicBezTo>
                  <a:pt x="90" y="21"/>
                  <a:pt x="158" y="101"/>
                  <a:pt x="158" y="196"/>
                </a:cubicBezTo>
                <a:cubicBezTo>
                  <a:pt x="158" y="291"/>
                  <a:pt x="90" y="370"/>
                  <a:pt x="0" y="387"/>
                </a:cubicBezTo>
                <a:cubicBezTo>
                  <a:pt x="12" y="390"/>
                  <a:pt x="24" y="391"/>
                  <a:pt x="37" y="391"/>
                </a:cubicBezTo>
                <a:cubicBezTo>
                  <a:pt x="145" y="391"/>
                  <a:pt x="232" y="303"/>
                  <a:pt x="232" y="196"/>
                </a:cubicBezTo>
                <a:cubicBezTo>
                  <a:pt x="232" y="88"/>
                  <a:pt x="145" y="0"/>
                  <a:pt x="37" y="0"/>
                </a:cubicBezTo>
                <a:close/>
              </a:path>
            </a:pathLst>
          </a:custGeom>
          <a:solidFill>
            <a:schemeClr val="accent5">
              <a:lumMod val="75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Oval 162">
            <a:extLst>
              <a:ext uri="{FF2B5EF4-FFF2-40B4-BE49-F238E27FC236}">
                <a16:creationId xmlns:a16="http://schemas.microsoft.com/office/drawing/2014/main" id="{FBDABFF9-9FCD-44A1-BACE-1D7EE16653E9}"/>
              </a:ext>
            </a:extLst>
          </p:cNvPr>
          <p:cNvSpPr>
            <a:spLocks noChangeArrowheads="1"/>
          </p:cNvSpPr>
          <p:nvPr/>
        </p:nvSpPr>
        <p:spPr bwMode="auto">
          <a:xfrm>
            <a:off x="3028950" y="4887912"/>
            <a:ext cx="146050" cy="117475"/>
          </a:xfrm>
          <a:prstGeom prst="ellipse">
            <a:avLst/>
          </a:prstGeom>
          <a:solidFill>
            <a:schemeClr val="accent5">
              <a:lumMod val="75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Oval 163">
            <a:extLst>
              <a:ext uri="{FF2B5EF4-FFF2-40B4-BE49-F238E27FC236}">
                <a16:creationId xmlns:a16="http://schemas.microsoft.com/office/drawing/2014/main" id="{D19657AD-0A13-4EBC-9193-BBB1ABAE741F}"/>
              </a:ext>
            </a:extLst>
          </p:cNvPr>
          <p:cNvSpPr>
            <a:spLocks noChangeArrowheads="1"/>
          </p:cNvSpPr>
          <p:nvPr/>
        </p:nvSpPr>
        <p:spPr bwMode="auto">
          <a:xfrm>
            <a:off x="3186112" y="5051425"/>
            <a:ext cx="107950" cy="87313"/>
          </a:xfrm>
          <a:prstGeom prst="ellipse">
            <a:avLst/>
          </a:prstGeom>
          <a:solidFill>
            <a:srgbClr val="D162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Oval 164">
            <a:extLst>
              <a:ext uri="{FF2B5EF4-FFF2-40B4-BE49-F238E27FC236}">
                <a16:creationId xmlns:a16="http://schemas.microsoft.com/office/drawing/2014/main" id="{0812EC74-B819-4813-A757-EA4F7397EC4C}"/>
              </a:ext>
            </a:extLst>
          </p:cNvPr>
          <p:cNvSpPr>
            <a:spLocks noChangeArrowheads="1"/>
          </p:cNvSpPr>
          <p:nvPr/>
        </p:nvSpPr>
        <p:spPr bwMode="auto">
          <a:xfrm>
            <a:off x="2778125" y="5121275"/>
            <a:ext cx="130175" cy="104775"/>
          </a:xfrm>
          <a:prstGeom prst="ellipse">
            <a:avLst/>
          </a:prstGeom>
          <a:solidFill>
            <a:schemeClr val="accent5">
              <a:lumMod val="75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Oval 165">
            <a:extLst>
              <a:ext uri="{FF2B5EF4-FFF2-40B4-BE49-F238E27FC236}">
                <a16:creationId xmlns:a16="http://schemas.microsoft.com/office/drawing/2014/main" id="{71D145A0-ED96-4B17-B9E4-42B143062115}"/>
              </a:ext>
            </a:extLst>
          </p:cNvPr>
          <p:cNvSpPr>
            <a:spLocks noChangeArrowheads="1"/>
          </p:cNvSpPr>
          <p:nvPr/>
        </p:nvSpPr>
        <p:spPr bwMode="auto">
          <a:xfrm>
            <a:off x="3022600" y="5349875"/>
            <a:ext cx="68263" cy="53975"/>
          </a:xfrm>
          <a:prstGeom prst="ellipse">
            <a:avLst/>
          </a:prstGeom>
          <a:solidFill>
            <a:srgbClr val="D162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Oval 166">
            <a:extLst>
              <a:ext uri="{FF2B5EF4-FFF2-40B4-BE49-F238E27FC236}">
                <a16:creationId xmlns:a16="http://schemas.microsoft.com/office/drawing/2014/main" id="{C4C00752-5626-478B-9477-FB999A452DBC}"/>
              </a:ext>
            </a:extLst>
          </p:cNvPr>
          <p:cNvSpPr>
            <a:spLocks noChangeArrowheads="1"/>
          </p:cNvSpPr>
          <p:nvPr/>
        </p:nvSpPr>
        <p:spPr bwMode="auto">
          <a:xfrm>
            <a:off x="3119437" y="5280025"/>
            <a:ext cx="39688" cy="31750"/>
          </a:xfrm>
          <a:prstGeom prst="ellipse">
            <a:avLst/>
          </a:prstGeom>
          <a:solidFill>
            <a:srgbClr val="D162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Oval 167">
            <a:extLst>
              <a:ext uri="{FF2B5EF4-FFF2-40B4-BE49-F238E27FC236}">
                <a16:creationId xmlns:a16="http://schemas.microsoft.com/office/drawing/2014/main" id="{CE8E5900-C4C9-4E48-9FDF-FFBA981A89D1}"/>
              </a:ext>
            </a:extLst>
          </p:cNvPr>
          <p:cNvSpPr>
            <a:spLocks noChangeArrowheads="1"/>
          </p:cNvSpPr>
          <p:nvPr/>
        </p:nvSpPr>
        <p:spPr bwMode="auto">
          <a:xfrm>
            <a:off x="3013075" y="4824412"/>
            <a:ext cx="39688" cy="26988"/>
          </a:xfrm>
          <a:prstGeom prst="ellipse">
            <a:avLst/>
          </a:prstGeom>
          <a:solidFill>
            <a:schemeClr val="accent5">
              <a:lumMod val="75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Oval 168">
            <a:extLst>
              <a:ext uri="{FF2B5EF4-FFF2-40B4-BE49-F238E27FC236}">
                <a16:creationId xmlns:a16="http://schemas.microsoft.com/office/drawing/2014/main" id="{0186EF1A-EDA5-4E49-88A2-BFD275891F2A}"/>
              </a:ext>
            </a:extLst>
          </p:cNvPr>
          <p:cNvSpPr>
            <a:spLocks noChangeArrowheads="1"/>
          </p:cNvSpPr>
          <p:nvPr/>
        </p:nvSpPr>
        <p:spPr bwMode="auto">
          <a:xfrm>
            <a:off x="3200400" y="5322887"/>
            <a:ext cx="39688" cy="31750"/>
          </a:xfrm>
          <a:prstGeom prst="ellipse">
            <a:avLst/>
          </a:prstGeom>
          <a:solidFill>
            <a:srgbClr val="D162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Oval 169">
            <a:extLst>
              <a:ext uri="{FF2B5EF4-FFF2-40B4-BE49-F238E27FC236}">
                <a16:creationId xmlns:a16="http://schemas.microsoft.com/office/drawing/2014/main" id="{7B64A62C-BED5-4010-AF0E-F93DFDF0D16E}"/>
              </a:ext>
            </a:extLst>
          </p:cNvPr>
          <p:cNvSpPr>
            <a:spLocks noChangeArrowheads="1"/>
          </p:cNvSpPr>
          <p:nvPr/>
        </p:nvSpPr>
        <p:spPr bwMode="auto">
          <a:xfrm>
            <a:off x="3052762" y="5135562"/>
            <a:ext cx="46038" cy="36513"/>
          </a:xfrm>
          <a:prstGeom prst="ellipse">
            <a:avLst/>
          </a:prstGeom>
          <a:solidFill>
            <a:schemeClr val="accent5">
              <a:lumMod val="75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Oval 170">
            <a:extLst>
              <a:ext uri="{FF2B5EF4-FFF2-40B4-BE49-F238E27FC236}">
                <a16:creationId xmlns:a16="http://schemas.microsoft.com/office/drawing/2014/main" id="{B0425814-56E7-4BB3-A9FA-3D153313E13E}"/>
              </a:ext>
            </a:extLst>
          </p:cNvPr>
          <p:cNvSpPr>
            <a:spLocks noChangeArrowheads="1"/>
          </p:cNvSpPr>
          <p:nvPr/>
        </p:nvSpPr>
        <p:spPr bwMode="auto">
          <a:xfrm>
            <a:off x="2882900" y="5300662"/>
            <a:ext cx="57150" cy="46038"/>
          </a:xfrm>
          <a:prstGeom prst="ellipse">
            <a:avLst/>
          </a:prstGeom>
          <a:solidFill>
            <a:schemeClr val="accent5">
              <a:lumMod val="75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Oval 171">
            <a:extLst>
              <a:ext uri="{FF2B5EF4-FFF2-40B4-BE49-F238E27FC236}">
                <a16:creationId xmlns:a16="http://schemas.microsoft.com/office/drawing/2014/main" id="{410A88D6-6304-45F3-84F4-BE8019676160}"/>
              </a:ext>
            </a:extLst>
          </p:cNvPr>
          <p:cNvSpPr>
            <a:spLocks noChangeArrowheads="1"/>
          </p:cNvSpPr>
          <p:nvPr/>
        </p:nvSpPr>
        <p:spPr bwMode="auto">
          <a:xfrm>
            <a:off x="2882900" y="4940300"/>
            <a:ext cx="61913" cy="49213"/>
          </a:xfrm>
          <a:prstGeom prst="ellipse">
            <a:avLst/>
          </a:prstGeom>
          <a:solidFill>
            <a:schemeClr val="accent5">
              <a:lumMod val="75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172">
            <a:extLst>
              <a:ext uri="{FF2B5EF4-FFF2-40B4-BE49-F238E27FC236}">
                <a16:creationId xmlns:a16="http://schemas.microsoft.com/office/drawing/2014/main" id="{D047FBDF-D0AB-45B8-BF84-FE7D3E056250}"/>
              </a:ext>
            </a:extLst>
          </p:cNvPr>
          <p:cNvSpPr>
            <a:spLocks/>
          </p:cNvSpPr>
          <p:nvPr/>
        </p:nvSpPr>
        <p:spPr bwMode="auto">
          <a:xfrm>
            <a:off x="10264775" y="3878262"/>
            <a:ext cx="1366838" cy="1363663"/>
          </a:xfrm>
          <a:custGeom>
            <a:avLst/>
            <a:gdLst>
              <a:gd name="T0" fmla="*/ 801 w 861"/>
              <a:gd name="T1" fmla="*/ 322 h 861"/>
              <a:gd name="T2" fmla="*/ 322 w 861"/>
              <a:gd name="T3" fmla="*/ 60 h 861"/>
              <a:gd name="T4" fmla="*/ 60 w 861"/>
              <a:gd name="T5" fmla="*/ 539 h 861"/>
              <a:gd name="T6" fmla="*/ 539 w 861"/>
              <a:gd name="T7" fmla="*/ 801 h 861"/>
              <a:gd name="T8" fmla="*/ 801 w 861"/>
              <a:gd name="T9" fmla="*/ 322 h 861"/>
            </a:gdLst>
            <a:ahLst/>
            <a:cxnLst>
              <a:cxn ang="0">
                <a:pos x="T0" y="T1"/>
              </a:cxn>
              <a:cxn ang="0">
                <a:pos x="T2" y="T3"/>
              </a:cxn>
              <a:cxn ang="0">
                <a:pos x="T4" y="T5"/>
              </a:cxn>
              <a:cxn ang="0">
                <a:pos x="T6" y="T7"/>
              </a:cxn>
              <a:cxn ang="0">
                <a:pos x="T8" y="T9"/>
              </a:cxn>
            </a:cxnLst>
            <a:rect l="0" t="0" r="r" b="b"/>
            <a:pathLst>
              <a:path w="861" h="861">
                <a:moveTo>
                  <a:pt x="801" y="322"/>
                </a:moveTo>
                <a:cubicBezTo>
                  <a:pt x="741" y="117"/>
                  <a:pt x="527" y="0"/>
                  <a:pt x="322" y="60"/>
                </a:cubicBezTo>
                <a:cubicBezTo>
                  <a:pt x="117" y="120"/>
                  <a:pt x="0" y="334"/>
                  <a:pt x="60" y="539"/>
                </a:cubicBezTo>
                <a:cubicBezTo>
                  <a:pt x="120" y="744"/>
                  <a:pt x="334" y="861"/>
                  <a:pt x="539" y="801"/>
                </a:cubicBezTo>
                <a:cubicBezTo>
                  <a:pt x="744" y="741"/>
                  <a:pt x="861" y="526"/>
                  <a:pt x="801" y="32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46" name="Freeform 173">
            <a:extLst>
              <a:ext uri="{FF2B5EF4-FFF2-40B4-BE49-F238E27FC236}">
                <a16:creationId xmlns:a16="http://schemas.microsoft.com/office/drawing/2014/main" id="{43FD2B25-2A24-47DB-BE20-2D67AE3AB199}"/>
              </a:ext>
            </a:extLst>
          </p:cNvPr>
          <p:cNvSpPr>
            <a:spLocks/>
          </p:cNvSpPr>
          <p:nvPr/>
        </p:nvSpPr>
        <p:spPr bwMode="auto">
          <a:xfrm>
            <a:off x="10264775" y="3946525"/>
            <a:ext cx="1233488" cy="1295400"/>
          </a:xfrm>
          <a:custGeom>
            <a:avLst/>
            <a:gdLst>
              <a:gd name="T0" fmla="*/ 588 w 777"/>
              <a:gd name="T1" fmla="*/ 740 h 818"/>
              <a:gd name="T2" fmla="*/ 583 w 777"/>
              <a:gd name="T3" fmla="*/ 711 h 818"/>
              <a:gd name="T4" fmla="*/ 722 w 777"/>
              <a:gd name="T5" fmla="*/ 641 h 818"/>
              <a:gd name="T6" fmla="*/ 625 w 777"/>
              <a:gd name="T7" fmla="*/ 667 h 818"/>
              <a:gd name="T8" fmla="*/ 617 w 777"/>
              <a:gd name="T9" fmla="*/ 638 h 818"/>
              <a:gd name="T10" fmla="*/ 752 w 777"/>
              <a:gd name="T11" fmla="*/ 583 h 818"/>
              <a:gd name="T12" fmla="*/ 558 w 777"/>
              <a:gd name="T13" fmla="*/ 624 h 818"/>
              <a:gd name="T14" fmla="*/ 550 w 777"/>
              <a:gd name="T15" fmla="*/ 596 h 818"/>
              <a:gd name="T16" fmla="*/ 698 w 777"/>
              <a:gd name="T17" fmla="*/ 536 h 818"/>
              <a:gd name="T18" fmla="*/ 629 w 777"/>
              <a:gd name="T19" fmla="*/ 541 h 818"/>
              <a:gd name="T20" fmla="*/ 620 w 777"/>
              <a:gd name="T21" fmla="*/ 512 h 818"/>
              <a:gd name="T22" fmla="*/ 774 w 777"/>
              <a:gd name="T23" fmla="*/ 451 h 818"/>
              <a:gd name="T24" fmla="*/ 524 w 777"/>
              <a:gd name="T25" fmla="*/ 509 h 818"/>
              <a:gd name="T26" fmla="*/ 516 w 777"/>
              <a:gd name="T27" fmla="*/ 480 h 818"/>
              <a:gd name="T28" fmla="*/ 583 w 777"/>
              <a:gd name="T29" fmla="*/ 445 h 818"/>
              <a:gd name="T30" fmla="*/ 468 w 777"/>
              <a:gd name="T31" fmla="*/ 463 h 818"/>
              <a:gd name="T32" fmla="*/ 459 w 777"/>
              <a:gd name="T33" fmla="*/ 434 h 818"/>
              <a:gd name="T34" fmla="*/ 683 w 777"/>
              <a:gd name="T35" fmla="*/ 353 h 818"/>
              <a:gd name="T36" fmla="*/ 490 w 777"/>
              <a:gd name="T37" fmla="*/ 394 h 818"/>
              <a:gd name="T38" fmla="*/ 482 w 777"/>
              <a:gd name="T39" fmla="*/ 365 h 818"/>
              <a:gd name="T40" fmla="*/ 688 w 777"/>
              <a:gd name="T41" fmla="*/ 289 h 818"/>
              <a:gd name="T42" fmla="*/ 534 w 777"/>
              <a:gd name="T43" fmla="*/ 318 h 818"/>
              <a:gd name="T44" fmla="*/ 525 w 777"/>
              <a:gd name="T45" fmla="*/ 290 h 818"/>
              <a:gd name="T46" fmla="*/ 656 w 777"/>
              <a:gd name="T47" fmla="*/ 236 h 818"/>
              <a:gd name="T48" fmla="*/ 457 w 777"/>
              <a:gd name="T49" fmla="*/ 278 h 818"/>
              <a:gd name="T50" fmla="*/ 448 w 777"/>
              <a:gd name="T51" fmla="*/ 250 h 818"/>
              <a:gd name="T52" fmla="*/ 571 w 777"/>
              <a:gd name="T53" fmla="*/ 198 h 818"/>
              <a:gd name="T54" fmla="*/ 506 w 777"/>
              <a:gd name="T55" fmla="*/ 201 h 818"/>
              <a:gd name="T56" fmla="*/ 497 w 777"/>
              <a:gd name="T57" fmla="*/ 172 h 818"/>
              <a:gd name="T58" fmla="*/ 664 w 777"/>
              <a:gd name="T59" fmla="*/ 108 h 818"/>
              <a:gd name="T60" fmla="*/ 423 w 777"/>
              <a:gd name="T61" fmla="*/ 163 h 818"/>
              <a:gd name="T62" fmla="*/ 414 w 777"/>
              <a:gd name="T63" fmla="*/ 134 h 818"/>
              <a:gd name="T64" fmla="*/ 609 w 777"/>
              <a:gd name="T65" fmla="*/ 61 h 818"/>
              <a:gd name="T66" fmla="*/ 359 w 777"/>
              <a:gd name="T67" fmla="*/ 119 h 818"/>
              <a:gd name="T68" fmla="*/ 351 w 777"/>
              <a:gd name="T69" fmla="*/ 90 h 818"/>
              <a:gd name="T70" fmla="*/ 515 w 777"/>
              <a:gd name="T71" fmla="*/ 11 h 818"/>
              <a:gd name="T72" fmla="*/ 411 w 777"/>
              <a:gd name="T73" fmla="*/ 25 h 818"/>
              <a:gd name="T74" fmla="*/ 441 w 777"/>
              <a:gd name="T75" fmla="*/ 1 h 818"/>
              <a:gd name="T76" fmla="*/ 60 w 777"/>
              <a:gd name="T77" fmla="*/ 496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7" h="818">
                <a:moveTo>
                  <a:pt x="539" y="758"/>
                </a:moveTo>
                <a:cubicBezTo>
                  <a:pt x="556" y="753"/>
                  <a:pt x="572" y="747"/>
                  <a:pt x="588" y="740"/>
                </a:cubicBezTo>
                <a:cubicBezTo>
                  <a:pt x="581" y="740"/>
                  <a:pt x="575" y="736"/>
                  <a:pt x="573" y="730"/>
                </a:cubicBezTo>
                <a:cubicBezTo>
                  <a:pt x="571" y="722"/>
                  <a:pt x="576" y="713"/>
                  <a:pt x="583" y="711"/>
                </a:cubicBezTo>
                <a:cubicBezTo>
                  <a:pt x="680" y="683"/>
                  <a:pt x="680" y="683"/>
                  <a:pt x="680" y="683"/>
                </a:cubicBezTo>
                <a:cubicBezTo>
                  <a:pt x="695" y="670"/>
                  <a:pt x="709" y="656"/>
                  <a:pt x="722" y="641"/>
                </a:cubicBezTo>
                <a:cubicBezTo>
                  <a:pt x="719" y="641"/>
                  <a:pt x="716" y="641"/>
                  <a:pt x="714" y="641"/>
                </a:cubicBezTo>
                <a:cubicBezTo>
                  <a:pt x="625" y="667"/>
                  <a:pt x="625" y="667"/>
                  <a:pt x="625" y="667"/>
                </a:cubicBezTo>
                <a:cubicBezTo>
                  <a:pt x="618" y="670"/>
                  <a:pt x="609" y="665"/>
                  <a:pt x="607" y="657"/>
                </a:cubicBezTo>
                <a:cubicBezTo>
                  <a:pt x="605" y="649"/>
                  <a:pt x="609" y="641"/>
                  <a:pt x="617" y="638"/>
                </a:cubicBezTo>
                <a:cubicBezTo>
                  <a:pt x="741" y="602"/>
                  <a:pt x="741" y="602"/>
                  <a:pt x="741" y="602"/>
                </a:cubicBezTo>
                <a:cubicBezTo>
                  <a:pt x="749" y="600"/>
                  <a:pt x="754" y="591"/>
                  <a:pt x="752" y="583"/>
                </a:cubicBezTo>
                <a:cubicBezTo>
                  <a:pt x="749" y="575"/>
                  <a:pt x="741" y="571"/>
                  <a:pt x="733" y="573"/>
                </a:cubicBezTo>
                <a:cubicBezTo>
                  <a:pt x="558" y="624"/>
                  <a:pt x="558" y="624"/>
                  <a:pt x="558" y="624"/>
                </a:cubicBezTo>
                <a:cubicBezTo>
                  <a:pt x="550" y="627"/>
                  <a:pt x="542" y="622"/>
                  <a:pt x="539" y="614"/>
                </a:cubicBezTo>
                <a:cubicBezTo>
                  <a:pt x="537" y="606"/>
                  <a:pt x="542" y="598"/>
                  <a:pt x="550" y="596"/>
                </a:cubicBezTo>
                <a:cubicBezTo>
                  <a:pt x="688" y="555"/>
                  <a:pt x="688" y="555"/>
                  <a:pt x="688" y="555"/>
                </a:cubicBezTo>
                <a:cubicBezTo>
                  <a:pt x="696" y="553"/>
                  <a:pt x="701" y="544"/>
                  <a:pt x="698" y="536"/>
                </a:cubicBezTo>
                <a:cubicBezTo>
                  <a:pt x="696" y="528"/>
                  <a:pt x="688" y="524"/>
                  <a:pt x="680" y="526"/>
                </a:cubicBezTo>
                <a:cubicBezTo>
                  <a:pt x="629" y="541"/>
                  <a:pt x="629" y="541"/>
                  <a:pt x="629" y="541"/>
                </a:cubicBezTo>
                <a:cubicBezTo>
                  <a:pt x="621" y="543"/>
                  <a:pt x="613" y="539"/>
                  <a:pt x="610" y="531"/>
                </a:cubicBezTo>
                <a:cubicBezTo>
                  <a:pt x="608" y="523"/>
                  <a:pt x="612" y="515"/>
                  <a:pt x="620" y="512"/>
                </a:cubicBezTo>
                <a:cubicBezTo>
                  <a:pt x="764" y="470"/>
                  <a:pt x="764" y="470"/>
                  <a:pt x="764" y="470"/>
                </a:cubicBezTo>
                <a:cubicBezTo>
                  <a:pt x="772" y="468"/>
                  <a:pt x="777" y="459"/>
                  <a:pt x="774" y="451"/>
                </a:cubicBezTo>
                <a:cubicBezTo>
                  <a:pt x="772" y="443"/>
                  <a:pt x="764" y="439"/>
                  <a:pt x="756" y="441"/>
                </a:cubicBezTo>
                <a:cubicBezTo>
                  <a:pt x="524" y="509"/>
                  <a:pt x="524" y="509"/>
                  <a:pt x="524" y="509"/>
                </a:cubicBezTo>
                <a:cubicBezTo>
                  <a:pt x="516" y="511"/>
                  <a:pt x="508" y="507"/>
                  <a:pt x="506" y="499"/>
                </a:cubicBezTo>
                <a:cubicBezTo>
                  <a:pt x="503" y="491"/>
                  <a:pt x="508" y="483"/>
                  <a:pt x="516" y="480"/>
                </a:cubicBezTo>
                <a:cubicBezTo>
                  <a:pt x="573" y="464"/>
                  <a:pt x="573" y="464"/>
                  <a:pt x="573" y="464"/>
                </a:cubicBezTo>
                <a:cubicBezTo>
                  <a:pt x="581" y="461"/>
                  <a:pt x="586" y="453"/>
                  <a:pt x="583" y="445"/>
                </a:cubicBezTo>
                <a:cubicBezTo>
                  <a:pt x="581" y="437"/>
                  <a:pt x="572" y="432"/>
                  <a:pt x="565" y="435"/>
                </a:cubicBezTo>
                <a:cubicBezTo>
                  <a:pt x="468" y="463"/>
                  <a:pt x="468" y="463"/>
                  <a:pt x="468" y="463"/>
                </a:cubicBezTo>
                <a:cubicBezTo>
                  <a:pt x="460" y="465"/>
                  <a:pt x="451" y="461"/>
                  <a:pt x="449" y="453"/>
                </a:cubicBezTo>
                <a:cubicBezTo>
                  <a:pt x="447" y="445"/>
                  <a:pt x="451" y="436"/>
                  <a:pt x="459" y="434"/>
                </a:cubicBezTo>
                <a:cubicBezTo>
                  <a:pt x="673" y="372"/>
                  <a:pt x="673" y="372"/>
                  <a:pt x="673" y="372"/>
                </a:cubicBezTo>
                <a:cubicBezTo>
                  <a:pt x="681" y="369"/>
                  <a:pt x="685" y="361"/>
                  <a:pt x="683" y="353"/>
                </a:cubicBezTo>
                <a:cubicBezTo>
                  <a:pt x="680" y="345"/>
                  <a:pt x="672" y="340"/>
                  <a:pt x="664" y="343"/>
                </a:cubicBezTo>
                <a:cubicBezTo>
                  <a:pt x="490" y="394"/>
                  <a:pt x="490" y="394"/>
                  <a:pt x="490" y="394"/>
                </a:cubicBezTo>
                <a:cubicBezTo>
                  <a:pt x="483" y="396"/>
                  <a:pt x="474" y="391"/>
                  <a:pt x="472" y="384"/>
                </a:cubicBezTo>
                <a:cubicBezTo>
                  <a:pt x="470" y="376"/>
                  <a:pt x="474" y="367"/>
                  <a:pt x="482" y="365"/>
                </a:cubicBezTo>
                <a:cubicBezTo>
                  <a:pt x="677" y="308"/>
                  <a:pt x="677" y="308"/>
                  <a:pt x="677" y="308"/>
                </a:cubicBezTo>
                <a:cubicBezTo>
                  <a:pt x="685" y="305"/>
                  <a:pt x="690" y="297"/>
                  <a:pt x="688" y="289"/>
                </a:cubicBezTo>
                <a:cubicBezTo>
                  <a:pt x="685" y="281"/>
                  <a:pt x="677" y="276"/>
                  <a:pt x="669" y="279"/>
                </a:cubicBezTo>
                <a:cubicBezTo>
                  <a:pt x="534" y="318"/>
                  <a:pt x="534" y="318"/>
                  <a:pt x="534" y="318"/>
                </a:cubicBezTo>
                <a:cubicBezTo>
                  <a:pt x="526" y="321"/>
                  <a:pt x="517" y="316"/>
                  <a:pt x="515" y="308"/>
                </a:cubicBezTo>
                <a:cubicBezTo>
                  <a:pt x="513" y="300"/>
                  <a:pt x="517" y="292"/>
                  <a:pt x="525" y="290"/>
                </a:cubicBezTo>
                <a:cubicBezTo>
                  <a:pt x="646" y="254"/>
                  <a:pt x="646" y="254"/>
                  <a:pt x="646" y="254"/>
                </a:cubicBezTo>
                <a:cubicBezTo>
                  <a:pt x="654" y="252"/>
                  <a:pt x="659" y="243"/>
                  <a:pt x="656" y="236"/>
                </a:cubicBezTo>
                <a:cubicBezTo>
                  <a:pt x="654" y="228"/>
                  <a:pt x="646" y="223"/>
                  <a:pt x="638" y="225"/>
                </a:cubicBezTo>
                <a:cubicBezTo>
                  <a:pt x="457" y="278"/>
                  <a:pt x="457" y="278"/>
                  <a:pt x="457" y="278"/>
                </a:cubicBezTo>
                <a:cubicBezTo>
                  <a:pt x="449" y="281"/>
                  <a:pt x="440" y="276"/>
                  <a:pt x="438" y="268"/>
                </a:cubicBezTo>
                <a:cubicBezTo>
                  <a:pt x="436" y="260"/>
                  <a:pt x="440" y="252"/>
                  <a:pt x="448" y="250"/>
                </a:cubicBezTo>
                <a:cubicBezTo>
                  <a:pt x="561" y="217"/>
                  <a:pt x="561" y="217"/>
                  <a:pt x="561" y="217"/>
                </a:cubicBezTo>
                <a:cubicBezTo>
                  <a:pt x="569" y="214"/>
                  <a:pt x="573" y="206"/>
                  <a:pt x="571" y="198"/>
                </a:cubicBezTo>
                <a:cubicBezTo>
                  <a:pt x="568" y="190"/>
                  <a:pt x="560" y="185"/>
                  <a:pt x="552" y="188"/>
                </a:cubicBezTo>
                <a:cubicBezTo>
                  <a:pt x="506" y="201"/>
                  <a:pt x="506" y="201"/>
                  <a:pt x="506" y="201"/>
                </a:cubicBezTo>
                <a:cubicBezTo>
                  <a:pt x="498" y="204"/>
                  <a:pt x="490" y="199"/>
                  <a:pt x="487" y="191"/>
                </a:cubicBezTo>
                <a:cubicBezTo>
                  <a:pt x="485" y="183"/>
                  <a:pt x="489" y="175"/>
                  <a:pt x="497" y="172"/>
                </a:cubicBezTo>
                <a:cubicBezTo>
                  <a:pt x="654" y="126"/>
                  <a:pt x="654" y="126"/>
                  <a:pt x="654" y="126"/>
                </a:cubicBezTo>
                <a:cubicBezTo>
                  <a:pt x="662" y="124"/>
                  <a:pt x="667" y="116"/>
                  <a:pt x="664" y="108"/>
                </a:cubicBezTo>
                <a:cubicBezTo>
                  <a:pt x="662" y="100"/>
                  <a:pt x="654" y="95"/>
                  <a:pt x="646" y="98"/>
                </a:cubicBezTo>
                <a:cubicBezTo>
                  <a:pt x="423" y="163"/>
                  <a:pt x="423" y="163"/>
                  <a:pt x="423" y="163"/>
                </a:cubicBezTo>
                <a:cubicBezTo>
                  <a:pt x="415" y="165"/>
                  <a:pt x="407" y="161"/>
                  <a:pt x="404" y="153"/>
                </a:cubicBezTo>
                <a:cubicBezTo>
                  <a:pt x="402" y="145"/>
                  <a:pt x="406" y="137"/>
                  <a:pt x="414" y="134"/>
                </a:cubicBezTo>
                <a:cubicBezTo>
                  <a:pt x="599" y="80"/>
                  <a:pt x="599" y="80"/>
                  <a:pt x="599" y="80"/>
                </a:cubicBezTo>
                <a:cubicBezTo>
                  <a:pt x="607" y="78"/>
                  <a:pt x="611" y="69"/>
                  <a:pt x="609" y="61"/>
                </a:cubicBezTo>
                <a:cubicBezTo>
                  <a:pt x="607" y="53"/>
                  <a:pt x="598" y="49"/>
                  <a:pt x="590" y="51"/>
                </a:cubicBezTo>
                <a:cubicBezTo>
                  <a:pt x="359" y="119"/>
                  <a:pt x="359" y="119"/>
                  <a:pt x="359" y="119"/>
                </a:cubicBezTo>
                <a:cubicBezTo>
                  <a:pt x="351" y="121"/>
                  <a:pt x="343" y="117"/>
                  <a:pt x="340" y="109"/>
                </a:cubicBezTo>
                <a:cubicBezTo>
                  <a:pt x="338" y="101"/>
                  <a:pt x="343" y="93"/>
                  <a:pt x="351" y="90"/>
                </a:cubicBezTo>
                <a:cubicBezTo>
                  <a:pt x="568" y="27"/>
                  <a:pt x="568" y="27"/>
                  <a:pt x="568" y="27"/>
                </a:cubicBezTo>
                <a:cubicBezTo>
                  <a:pt x="551" y="20"/>
                  <a:pt x="533" y="15"/>
                  <a:pt x="515" y="11"/>
                </a:cubicBezTo>
                <a:cubicBezTo>
                  <a:pt x="430" y="36"/>
                  <a:pt x="430" y="36"/>
                  <a:pt x="430" y="36"/>
                </a:cubicBezTo>
                <a:cubicBezTo>
                  <a:pt x="422" y="38"/>
                  <a:pt x="414" y="33"/>
                  <a:pt x="411" y="25"/>
                </a:cubicBezTo>
                <a:cubicBezTo>
                  <a:pt x="409" y="18"/>
                  <a:pt x="413" y="9"/>
                  <a:pt x="421" y="7"/>
                </a:cubicBezTo>
                <a:cubicBezTo>
                  <a:pt x="441" y="1"/>
                  <a:pt x="441" y="1"/>
                  <a:pt x="441" y="1"/>
                </a:cubicBezTo>
                <a:cubicBezTo>
                  <a:pt x="401" y="0"/>
                  <a:pt x="361" y="5"/>
                  <a:pt x="322" y="17"/>
                </a:cubicBezTo>
                <a:cubicBezTo>
                  <a:pt x="117" y="77"/>
                  <a:pt x="0" y="291"/>
                  <a:pt x="60" y="496"/>
                </a:cubicBezTo>
                <a:cubicBezTo>
                  <a:pt x="120" y="701"/>
                  <a:pt x="334" y="818"/>
                  <a:pt x="539" y="758"/>
                </a:cubicBezTo>
                <a:close/>
              </a:path>
            </a:pathLst>
          </a:custGeom>
          <a:solidFill>
            <a:srgbClr val="E496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74">
            <a:extLst>
              <a:ext uri="{FF2B5EF4-FFF2-40B4-BE49-F238E27FC236}">
                <a16:creationId xmlns:a16="http://schemas.microsoft.com/office/drawing/2014/main" id="{3C826846-E8E8-472E-A48E-1A43BD7C389F}"/>
              </a:ext>
            </a:extLst>
          </p:cNvPr>
          <p:cNvSpPr>
            <a:spLocks/>
          </p:cNvSpPr>
          <p:nvPr/>
        </p:nvSpPr>
        <p:spPr bwMode="auto">
          <a:xfrm>
            <a:off x="10512425" y="4070350"/>
            <a:ext cx="80963" cy="60325"/>
          </a:xfrm>
          <a:custGeom>
            <a:avLst/>
            <a:gdLst>
              <a:gd name="T0" fmla="*/ 39 w 51"/>
              <a:gd name="T1" fmla="*/ 27 h 38"/>
              <a:gd name="T2" fmla="*/ 0 w 51"/>
              <a:gd name="T3" fmla="*/ 38 h 38"/>
              <a:gd name="T4" fmla="*/ 43 w 51"/>
              <a:gd name="T5" fmla="*/ 0 h 38"/>
              <a:gd name="T6" fmla="*/ 49 w 51"/>
              <a:gd name="T7" fmla="*/ 8 h 38"/>
              <a:gd name="T8" fmla="*/ 39 w 51"/>
              <a:gd name="T9" fmla="*/ 27 h 38"/>
            </a:gdLst>
            <a:ahLst/>
            <a:cxnLst>
              <a:cxn ang="0">
                <a:pos x="T0" y="T1"/>
              </a:cxn>
              <a:cxn ang="0">
                <a:pos x="T2" y="T3"/>
              </a:cxn>
              <a:cxn ang="0">
                <a:pos x="T4" y="T5"/>
              </a:cxn>
              <a:cxn ang="0">
                <a:pos x="T6" y="T7"/>
              </a:cxn>
              <a:cxn ang="0">
                <a:pos x="T8" y="T9"/>
              </a:cxn>
            </a:cxnLst>
            <a:rect l="0" t="0" r="r" b="b"/>
            <a:pathLst>
              <a:path w="51" h="38">
                <a:moveTo>
                  <a:pt x="39" y="27"/>
                </a:moveTo>
                <a:cubicBezTo>
                  <a:pt x="0" y="38"/>
                  <a:pt x="0" y="38"/>
                  <a:pt x="0" y="38"/>
                </a:cubicBezTo>
                <a:cubicBezTo>
                  <a:pt x="13" y="24"/>
                  <a:pt x="28" y="12"/>
                  <a:pt x="43" y="0"/>
                </a:cubicBezTo>
                <a:cubicBezTo>
                  <a:pt x="46" y="2"/>
                  <a:pt x="48" y="5"/>
                  <a:pt x="49" y="8"/>
                </a:cubicBezTo>
                <a:cubicBezTo>
                  <a:pt x="51" y="16"/>
                  <a:pt x="47" y="24"/>
                  <a:pt x="39" y="27"/>
                </a:cubicBezTo>
                <a:close/>
              </a:path>
            </a:pathLst>
          </a:custGeom>
          <a:solidFill>
            <a:srgbClr val="D673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75">
            <a:extLst>
              <a:ext uri="{FF2B5EF4-FFF2-40B4-BE49-F238E27FC236}">
                <a16:creationId xmlns:a16="http://schemas.microsoft.com/office/drawing/2014/main" id="{EEE6F3DB-8221-40A9-9C3E-A335CD2BAD18}"/>
              </a:ext>
            </a:extLst>
          </p:cNvPr>
          <p:cNvSpPr>
            <a:spLocks/>
          </p:cNvSpPr>
          <p:nvPr/>
        </p:nvSpPr>
        <p:spPr bwMode="auto">
          <a:xfrm>
            <a:off x="10364787" y="4113212"/>
            <a:ext cx="395288" cy="258763"/>
          </a:xfrm>
          <a:custGeom>
            <a:avLst/>
            <a:gdLst>
              <a:gd name="T0" fmla="*/ 236 w 249"/>
              <a:gd name="T1" fmla="*/ 32 h 163"/>
              <a:gd name="T2" fmla="*/ 93 w 249"/>
              <a:gd name="T3" fmla="*/ 74 h 163"/>
              <a:gd name="T4" fmla="*/ 83 w 249"/>
              <a:gd name="T5" fmla="*/ 92 h 163"/>
              <a:gd name="T6" fmla="*/ 101 w 249"/>
              <a:gd name="T7" fmla="*/ 103 h 163"/>
              <a:gd name="T8" fmla="*/ 198 w 249"/>
              <a:gd name="T9" fmla="*/ 74 h 163"/>
              <a:gd name="T10" fmla="*/ 217 w 249"/>
              <a:gd name="T11" fmla="*/ 84 h 163"/>
              <a:gd name="T12" fmla="*/ 217 w 249"/>
              <a:gd name="T13" fmla="*/ 84 h 163"/>
              <a:gd name="T14" fmla="*/ 206 w 249"/>
              <a:gd name="T15" fmla="*/ 103 h 163"/>
              <a:gd name="T16" fmla="*/ 0 w 249"/>
              <a:gd name="T17" fmla="*/ 163 h 163"/>
              <a:gd name="T18" fmla="*/ 57 w 249"/>
              <a:gd name="T19" fmla="*/ 53 h 163"/>
              <a:gd name="T20" fmla="*/ 228 w 249"/>
              <a:gd name="T21" fmla="*/ 3 h 163"/>
              <a:gd name="T22" fmla="*/ 247 w 249"/>
              <a:gd name="T23" fmla="*/ 13 h 163"/>
              <a:gd name="T24" fmla="*/ 236 w 249"/>
              <a:gd name="T25" fmla="*/ 3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9" h="163">
                <a:moveTo>
                  <a:pt x="236" y="32"/>
                </a:moveTo>
                <a:cubicBezTo>
                  <a:pt x="93" y="74"/>
                  <a:pt x="93" y="74"/>
                  <a:pt x="93" y="74"/>
                </a:cubicBezTo>
                <a:cubicBezTo>
                  <a:pt x="85" y="76"/>
                  <a:pt x="80" y="84"/>
                  <a:pt x="83" y="92"/>
                </a:cubicBezTo>
                <a:cubicBezTo>
                  <a:pt x="85" y="100"/>
                  <a:pt x="93" y="105"/>
                  <a:pt x="101" y="103"/>
                </a:cubicBezTo>
                <a:cubicBezTo>
                  <a:pt x="198" y="74"/>
                  <a:pt x="198" y="74"/>
                  <a:pt x="198" y="74"/>
                </a:cubicBezTo>
                <a:cubicBezTo>
                  <a:pt x="206" y="72"/>
                  <a:pt x="214" y="76"/>
                  <a:pt x="217" y="84"/>
                </a:cubicBezTo>
                <a:cubicBezTo>
                  <a:pt x="217" y="84"/>
                  <a:pt x="217" y="84"/>
                  <a:pt x="217" y="84"/>
                </a:cubicBezTo>
                <a:cubicBezTo>
                  <a:pt x="219" y="92"/>
                  <a:pt x="214" y="101"/>
                  <a:pt x="206" y="103"/>
                </a:cubicBezTo>
                <a:cubicBezTo>
                  <a:pt x="0" y="163"/>
                  <a:pt x="0" y="163"/>
                  <a:pt x="0" y="163"/>
                </a:cubicBezTo>
                <a:cubicBezTo>
                  <a:pt x="13" y="124"/>
                  <a:pt x="32" y="86"/>
                  <a:pt x="57" y="53"/>
                </a:cubicBezTo>
                <a:cubicBezTo>
                  <a:pt x="228" y="3"/>
                  <a:pt x="228" y="3"/>
                  <a:pt x="228" y="3"/>
                </a:cubicBezTo>
                <a:cubicBezTo>
                  <a:pt x="236" y="0"/>
                  <a:pt x="244" y="5"/>
                  <a:pt x="247" y="13"/>
                </a:cubicBezTo>
                <a:cubicBezTo>
                  <a:pt x="249" y="21"/>
                  <a:pt x="244" y="29"/>
                  <a:pt x="236" y="32"/>
                </a:cubicBezTo>
                <a:close/>
              </a:path>
            </a:pathLst>
          </a:custGeom>
          <a:solidFill>
            <a:schemeClr val="accent4">
              <a:lumMod val="75000"/>
              <a:alpha val="7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176">
            <a:extLst>
              <a:ext uri="{FF2B5EF4-FFF2-40B4-BE49-F238E27FC236}">
                <a16:creationId xmlns:a16="http://schemas.microsoft.com/office/drawing/2014/main" id="{7549CD97-4A0E-4EEB-8574-55FC3B7E9674}"/>
              </a:ext>
            </a:extLst>
          </p:cNvPr>
          <p:cNvSpPr>
            <a:spLocks/>
          </p:cNvSpPr>
          <p:nvPr/>
        </p:nvSpPr>
        <p:spPr bwMode="auto">
          <a:xfrm>
            <a:off x="10696575" y="5075237"/>
            <a:ext cx="176213" cy="73025"/>
          </a:xfrm>
          <a:custGeom>
            <a:avLst/>
            <a:gdLst>
              <a:gd name="T0" fmla="*/ 2 w 111"/>
              <a:gd name="T1" fmla="*/ 28 h 46"/>
              <a:gd name="T2" fmla="*/ 90 w 111"/>
              <a:gd name="T3" fmla="*/ 2 h 46"/>
              <a:gd name="T4" fmla="*/ 109 w 111"/>
              <a:gd name="T5" fmla="*/ 13 h 46"/>
              <a:gd name="T6" fmla="*/ 99 w 111"/>
              <a:gd name="T7" fmla="*/ 31 h 46"/>
              <a:gd name="T8" fmla="*/ 47 w 111"/>
              <a:gd name="T9" fmla="*/ 46 h 46"/>
              <a:gd name="T10" fmla="*/ 0 w 111"/>
              <a:gd name="T11" fmla="*/ 28 h 46"/>
              <a:gd name="T12" fmla="*/ 2 w 111"/>
              <a:gd name="T13" fmla="*/ 28 h 46"/>
            </a:gdLst>
            <a:ahLst/>
            <a:cxnLst>
              <a:cxn ang="0">
                <a:pos x="T0" y="T1"/>
              </a:cxn>
              <a:cxn ang="0">
                <a:pos x="T2" y="T3"/>
              </a:cxn>
              <a:cxn ang="0">
                <a:pos x="T4" y="T5"/>
              </a:cxn>
              <a:cxn ang="0">
                <a:pos x="T6" y="T7"/>
              </a:cxn>
              <a:cxn ang="0">
                <a:pos x="T8" y="T9"/>
              </a:cxn>
              <a:cxn ang="0">
                <a:pos x="T10" y="T11"/>
              </a:cxn>
              <a:cxn ang="0">
                <a:pos x="T12" y="T13"/>
              </a:cxn>
            </a:cxnLst>
            <a:rect l="0" t="0" r="r" b="b"/>
            <a:pathLst>
              <a:path w="111" h="46">
                <a:moveTo>
                  <a:pt x="2" y="28"/>
                </a:moveTo>
                <a:cubicBezTo>
                  <a:pt x="90" y="2"/>
                  <a:pt x="90" y="2"/>
                  <a:pt x="90" y="2"/>
                </a:cubicBezTo>
                <a:cubicBezTo>
                  <a:pt x="98" y="0"/>
                  <a:pt x="107" y="4"/>
                  <a:pt x="109" y="13"/>
                </a:cubicBezTo>
                <a:cubicBezTo>
                  <a:pt x="111" y="20"/>
                  <a:pt x="107" y="29"/>
                  <a:pt x="99" y="31"/>
                </a:cubicBezTo>
                <a:cubicBezTo>
                  <a:pt x="47" y="46"/>
                  <a:pt x="47" y="46"/>
                  <a:pt x="47" y="46"/>
                </a:cubicBezTo>
                <a:cubicBezTo>
                  <a:pt x="31" y="41"/>
                  <a:pt x="15" y="35"/>
                  <a:pt x="0" y="28"/>
                </a:cubicBezTo>
                <a:cubicBezTo>
                  <a:pt x="1" y="28"/>
                  <a:pt x="2" y="28"/>
                  <a:pt x="2" y="28"/>
                </a:cubicBezTo>
                <a:close/>
              </a:path>
            </a:pathLst>
          </a:custGeom>
          <a:solidFill>
            <a:srgbClr val="D673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77">
            <a:extLst>
              <a:ext uri="{FF2B5EF4-FFF2-40B4-BE49-F238E27FC236}">
                <a16:creationId xmlns:a16="http://schemas.microsoft.com/office/drawing/2014/main" id="{716CAA66-0080-4BE7-B1AE-DD8FEEBE70AA}"/>
              </a:ext>
            </a:extLst>
          </p:cNvPr>
          <p:cNvSpPr>
            <a:spLocks/>
          </p:cNvSpPr>
          <p:nvPr/>
        </p:nvSpPr>
        <p:spPr bwMode="auto">
          <a:xfrm>
            <a:off x="10583862" y="4959350"/>
            <a:ext cx="342900" cy="150813"/>
          </a:xfrm>
          <a:custGeom>
            <a:avLst/>
            <a:gdLst>
              <a:gd name="T0" fmla="*/ 204 w 216"/>
              <a:gd name="T1" fmla="*/ 31 h 95"/>
              <a:gd name="T2" fmla="*/ 65 w 216"/>
              <a:gd name="T3" fmla="*/ 72 h 95"/>
              <a:gd name="T4" fmla="*/ 55 w 216"/>
              <a:gd name="T5" fmla="*/ 91 h 95"/>
              <a:gd name="T6" fmla="*/ 56 w 216"/>
              <a:gd name="T7" fmla="*/ 95 h 95"/>
              <a:gd name="T8" fmla="*/ 0 w 216"/>
              <a:gd name="T9" fmla="*/ 60 h 95"/>
              <a:gd name="T10" fmla="*/ 195 w 216"/>
              <a:gd name="T11" fmla="*/ 3 h 95"/>
              <a:gd name="T12" fmla="*/ 214 w 216"/>
              <a:gd name="T13" fmla="*/ 13 h 95"/>
              <a:gd name="T14" fmla="*/ 204 w 216"/>
              <a:gd name="T15" fmla="*/ 31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95">
                <a:moveTo>
                  <a:pt x="204" y="31"/>
                </a:moveTo>
                <a:cubicBezTo>
                  <a:pt x="65" y="72"/>
                  <a:pt x="65" y="72"/>
                  <a:pt x="65" y="72"/>
                </a:cubicBezTo>
                <a:cubicBezTo>
                  <a:pt x="57" y="74"/>
                  <a:pt x="52" y="83"/>
                  <a:pt x="55" y="91"/>
                </a:cubicBezTo>
                <a:cubicBezTo>
                  <a:pt x="55" y="92"/>
                  <a:pt x="56" y="93"/>
                  <a:pt x="56" y="95"/>
                </a:cubicBezTo>
                <a:cubicBezTo>
                  <a:pt x="37" y="85"/>
                  <a:pt x="18" y="73"/>
                  <a:pt x="0" y="60"/>
                </a:cubicBezTo>
                <a:cubicBezTo>
                  <a:pt x="195" y="3"/>
                  <a:pt x="195" y="3"/>
                  <a:pt x="195" y="3"/>
                </a:cubicBezTo>
                <a:cubicBezTo>
                  <a:pt x="203" y="0"/>
                  <a:pt x="212" y="5"/>
                  <a:pt x="214" y="13"/>
                </a:cubicBezTo>
                <a:cubicBezTo>
                  <a:pt x="216" y="21"/>
                  <a:pt x="211" y="29"/>
                  <a:pt x="204" y="31"/>
                </a:cubicBezTo>
                <a:close/>
              </a:path>
            </a:pathLst>
          </a:custGeom>
          <a:solidFill>
            <a:srgbClr val="D673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78">
            <a:extLst>
              <a:ext uri="{FF2B5EF4-FFF2-40B4-BE49-F238E27FC236}">
                <a16:creationId xmlns:a16="http://schemas.microsoft.com/office/drawing/2014/main" id="{03BF8370-0A2F-412D-9B9F-B54544E00473}"/>
              </a:ext>
            </a:extLst>
          </p:cNvPr>
          <p:cNvSpPr>
            <a:spLocks/>
          </p:cNvSpPr>
          <p:nvPr/>
        </p:nvSpPr>
        <p:spPr bwMode="auto">
          <a:xfrm>
            <a:off x="10869612" y="5143500"/>
            <a:ext cx="107950" cy="30163"/>
          </a:xfrm>
          <a:custGeom>
            <a:avLst/>
            <a:gdLst>
              <a:gd name="T0" fmla="*/ 49 w 68"/>
              <a:gd name="T1" fmla="*/ 2 h 20"/>
              <a:gd name="T2" fmla="*/ 68 w 68"/>
              <a:gd name="T3" fmla="*/ 12 h 20"/>
              <a:gd name="T4" fmla="*/ 68 w 68"/>
              <a:gd name="T5" fmla="*/ 19 h 20"/>
              <a:gd name="T6" fmla="*/ 0 w 68"/>
              <a:gd name="T7" fmla="*/ 16 h 20"/>
              <a:gd name="T8" fmla="*/ 49 w 68"/>
              <a:gd name="T9" fmla="*/ 2 h 20"/>
            </a:gdLst>
            <a:ahLst/>
            <a:cxnLst>
              <a:cxn ang="0">
                <a:pos x="T0" y="T1"/>
              </a:cxn>
              <a:cxn ang="0">
                <a:pos x="T2" y="T3"/>
              </a:cxn>
              <a:cxn ang="0">
                <a:pos x="T4" y="T5"/>
              </a:cxn>
              <a:cxn ang="0">
                <a:pos x="T6" y="T7"/>
              </a:cxn>
              <a:cxn ang="0">
                <a:pos x="T8" y="T9"/>
              </a:cxn>
            </a:cxnLst>
            <a:rect l="0" t="0" r="r" b="b"/>
            <a:pathLst>
              <a:path w="68" h="20">
                <a:moveTo>
                  <a:pt x="49" y="2"/>
                </a:moveTo>
                <a:cubicBezTo>
                  <a:pt x="57" y="0"/>
                  <a:pt x="65" y="4"/>
                  <a:pt x="68" y="12"/>
                </a:cubicBezTo>
                <a:cubicBezTo>
                  <a:pt x="68" y="15"/>
                  <a:pt x="68" y="17"/>
                  <a:pt x="68" y="19"/>
                </a:cubicBezTo>
                <a:cubicBezTo>
                  <a:pt x="45" y="20"/>
                  <a:pt x="22" y="19"/>
                  <a:pt x="0" y="16"/>
                </a:cubicBezTo>
                <a:lnTo>
                  <a:pt x="49" y="2"/>
                </a:lnTo>
                <a:close/>
              </a:path>
            </a:pathLst>
          </a:custGeom>
          <a:solidFill>
            <a:srgbClr val="D673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79">
            <a:extLst>
              <a:ext uri="{FF2B5EF4-FFF2-40B4-BE49-F238E27FC236}">
                <a16:creationId xmlns:a16="http://schemas.microsoft.com/office/drawing/2014/main" id="{67CF1174-8CF0-4C69-80E1-BB45F8214230}"/>
              </a:ext>
            </a:extLst>
          </p:cNvPr>
          <p:cNvSpPr>
            <a:spLocks/>
          </p:cNvSpPr>
          <p:nvPr/>
        </p:nvSpPr>
        <p:spPr bwMode="auto">
          <a:xfrm>
            <a:off x="10328275" y="4349750"/>
            <a:ext cx="581025" cy="668338"/>
          </a:xfrm>
          <a:custGeom>
            <a:avLst/>
            <a:gdLst>
              <a:gd name="T0" fmla="*/ 167 w 366"/>
              <a:gd name="T1" fmla="*/ 254 h 421"/>
              <a:gd name="T2" fmla="*/ 345 w 366"/>
              <a:gd name="T3" fmla="*/ 202 h 421"/>
              <a:gd name="T4" fmla="*/ 364 w 366"/>
              <a:gd name="T5" fmla="*/ 212 h 421"/>
              <a:gd name="T6" fmla="*/ 354 w 366"/>
              <a:gd name="T7" fmla="*/ 231 h 421"/>
              <a:gd name="T8" fmla="*/ 130 w 366"/>
              <a:gd name="T9" fmla="*/ 296 h 421"/>
              <a:gd name="T10" fmla="*/ 119 w 366"/>
              <a:gd name="T11" fmla="*/ 315 h 421"/>
              <a:gd name="T12" fmla="*/ 138 w 366"/>
              <a:gd name="T13" fmla="*/ 325 h 421"/>
              <a:gd name="T14" fmla="*/ 322 w 366"/>
              <a:gd name="T15" fmla="*/ 271 h 421"/>
              <a:gd name="T16" fmla="*/ 341 w 366"/>
              <a:gd name="T17" fmla="*/ 282 h 421"/>
              <a:gd name="T18" fmla="*/ 331 w 366"/>
              <a:gd name="T19" fmla="*/ 300 h 421"/>
              <a:gd name="T20" fmla="*/ 167 w 366"/>
              <a:gd name="T21" fmla="*/ 348 h 421"/>
              <a:gd name="T22" fmla="*/ 157 w 366"/>
              <a:gd name="T23" fmla="*/ 367 h 421"/>
              <a:gd name="T24" fmla="*/ 175 w 366"/>
              <a:gd name="T25" fmla="*/ 377 h 421"/>
              <a:gd name="T26" fmla="*/ 251 w 366"/>
              <a:gd name="T27" fmla="*/ 355 h 421"/>
              <a:gd name="T28" fmla="*/ 270 w 366"/>
              <a:gd name="T29" fmla="*/ 365 h 421"/>
              <a:gd name="T30" fmla="*/ 260 w 366"/>
              <a:gd name="T31" fmla="*/ 384 h 421"/>
              <a:gd name="T32" fmla="*/ 134 w 366"/>
              <a:gd name="T33" fmla="*/ 420 h 421"/>
              <a:gd name="T34" fmla="*/ 133 w 366"/>
              <a:gd name="T35" fmla="*/ 421 h 421"/>
              <a:gd name="T36" fmla="*/ 20 w 366"/>
              <a:gd name="T37" fmla="*/ 242 h 421"/>
              <a:gd name="T38" fmla="*/ 14 w 366"/>
              <a:gd name="T39" fmla="*/ 49 h 421"/>
              <a:gd name="T40" fmla="*/ 172 w 366"/>
              <a:gd name="T41" fmla="*/ 2 h 421"/>
              <a:gd name="T42" fmla="*/ 190 w 366"/>
              <a:gd name="T43" fmla="*/ 12 h 421"/>
              <a:gd name="T44" fmla="*/ 180 w 366"/>
              <a:gd name="T45" fmla="*/ 31 h 421"/>
              <a:gd name="T46" fmla="*/ 108 w 366"/>
              <a:gd name="T47" fmla="*/ 52 h 421"/>
              <a:gd name="T48" fmla="*/ 97 w 366"/>
              <a:gd name="T49" fmla="*/ 71 h 421"/>
              <a:gd name="T50" fmla="*/ 116 w 366"/>
              <a:gd name="T51" fmla="*/ 81 h 421"/>
              <a:gd name="T52" fmla="*/ 255 w 366"/>
              <a:gd name="T53" fmla="*/ 41 h 421"/>
              <a:gd name="T54" fmla="*/ 273 w 366"/>
              <a:gd name="T55" fmla="*/ 51 h 421"/>
              <a:gd name="T56" fmla="*/ 263 w 366"/>
              <a:gd name="T57" fmla="*/ 69 h 421"/>
              <a:gd name="T58" fmla="*/ 79 w 366"/>
              <a:gd name="T59" fmla="*/ 123 h 421"/>
              <a:gd name="T60" fmla="*/ 69 w 366"/>
              <a:gd name="T61" fmla="*/ 142 h 421"/>
              <a:gd name="T62" fmla="*/ 87 w 366"/>
              <a:gd name="T63" fmla="*/ 152 h 421"/>
              <a:gd name="T64" fmla="*/ 212 w 366"/>
              <a:gd name="T65" fmla="*/ 116 h 421"/>
              <a:gd name="T66" fmla="*/ 230 w 366"/>
              <a:gd name="T67" fmla="*/ 126 h 421"/>
              <a:gd name="T68" fmla="*/ 220 w 366"/>
              <a:gd name="T69" fmla="*/ 145 h 421"/>
              <a:gd name="T70" fmla="*/ 181 w 366"/>
              <a:gd name="T71" fmla="*/ 156 h 421"/>
              <a:gd name="T72" fmla="*/ 171 w 366"/>
              <a:gd name="T73" fmla="*/ 175 h 421"/>
              <a:gd name="T74" fmla="*/ 189 w 366"/>
              <a:gd name="T75" fmla="*/ 185 h 421"/>
              <a:gd name="T76" fmla="*/ 289 w 366"/>
              <a:gd name="T77" fmla="*/ 156 h 421"/>
              <a:gd name="T78" fmla="*/ 307 w 366"/>
              <a:gd name="T79" fmla="*/ 166 h 421"/>
              <a:gd name="T80" fmla="*/ 297 w 366"/>
              <a:gd name="T81" fmla="*/ 185 h 421"/>
              <a:gd name="T82" fmla="*/ 158 w 366"/>
              <a:gd name="T83" fmla="*/ 225 h 421"/>
              <a:gd name="T84" fmla="*/ 148 w 366"/>
              <a:gd name="T85" fmla="*/ 244 h 421"/>
              <a:gd name="T86" fmla="*/ 167 w 366"/>
              <a:gd name="T87" fmla="*/ 254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6" h="421">
                <a:moveTo>
                  <a:pt x="167" y="254"/>
                </a:moveTo>
                <a:cubicBezTo>
                  <a:pt x="345" y="202"/>
                  <a:pt x="345" y="202"/>
                  <a:pt x="345" y="202"/>
                </a:cubicBezTo>
                <a:cubicBezTo>
                  <a:pt x="353" y="200"/>
                  <a:pt x="361" y="204"/>
                  <a:pt x="364" y="212"/>
                </a:cubicBezTo>
                <a:cubicBezTo>
                  <a:pt x="366" y="220"/>
                  <a:pt x="362" y="228"/>
                  <a:pt x="354" y="231"/>
                </a:cubicBezTo>
                <a:cubicBezTo>
                  <a:pt x="130" y="296"/>
                  <a:pt x="130" y="296"/>
                  <a:pt x="130" y="296"/>
                </a:cubicBezTo>
                <a:cubicBezTo>
                  <a:pt x="122" y="299"/>
                  <a:pt x="117" y="307"/>
                  <a:pt x="119" y="315"/>
                </a:cubicBezTo>
                <a:cubicBezTo>
                  <a:pt x="122" y="323"/>
                  <a:pt x="130" y="328"/>
                  <a:pt x="138" y="325"/>
                </a:cubicBezTo>
                <a:cubicBezTo>
                  <a:pt x="322" y="271"/>
                  <a:pt x="322" y="271"/>
                  <a:pt x="322" y="271"/>
                </a:cubicBezTo>
                <a:cubicBezTo>
                  <a:pt x="330" y="269"/>
                  <a:pt x="339" y="274"/>
                  <a:pt x="341" y="282"/>
                </a:cubicBezTo>
                <a:cubicBezTo>
                  <a:pt x="343" y="290"/>
                  <a:pt x="339" y="298"/>
                  <a:pt x="331" y="300"/>
                </a:cubicBezTo>
                <a:cubicBezTo>
                  <a:pt x="167" y="348"/>
                  <a:pt x="167" y="348"/>
                  <a:pt x="167" y="348"/>
                </a:cubicBezTo>
                <a:cubicBezTo>
                  <a:pt x="159" y="351"/>
                  <a:pt x="154" y="359"/>
                  <a:pt x="157" y="367"/>
                </a:cubicBezTo>
                <a:cubicBezTo>
                  <a:pt x="159" y="375"/>
                  <a:pt x="167" y="379"/>
                  <a:pt x="175" y="377"/>
                </a:cubicBezTo>
                <a:cubicBezTo>
                  <a:pt x="251" y="355"/>
                  <a:pt x="251" y="355"/>
                  <a:pt x="251" y="355"/>
                </a:cubicBezTo>
                <a:cubicBezTo>
                  <a:pt x="259" y="352"/>
                  <a:pt x="268" y="357"/>
                  <a:pt x="270" y="365"/>
                </a:cubicBezTo>
                <a:cubicBezTo>
                  <a:pt x="272" y="373"/>
                  <a:pt x="268" y="381"/>
                  <a:pt x="260" y="384"/>
                </a:cubicBezTo>
                <a:cubicBezTo>
                  <a:pt x="134" y="420"/>
                  <a:pt x="134" y="420"/>
                  <a:pt x="134" y="420"/>
                </a:cubicBezTo>
                <a:cubicBezTo>
                  <a:pt x="134" y="420"/>
                  <a:pt x="133" y="421"/>
                  <a:pt x="133" y="421"/>
                </a:cubicBezTo>
                <a:cubicBezTo>
                  <a:pt x="81" y="375"/>
                  <a:pt x="41" y="314"/>
                  <a:pt x="20" y="242"/>
                </a:cubicBezTo>
                <a:cubicBezTo>
                  <a:pt x="1" y="177"/>
                  <a:pt x="0" y="111"/>
                  <a:pt x="14" y="49"/>
                </a:cubicBezTo>
                <a:cubicBezTo>
                  <a:pt x="172" y="2"/>
                  <a:pt x="172" y="2"/>
                  <a:pt x="172" y="2"/>
                </a:cubicBezTo>
                <a:cubicBezTo>
                  <a:pt x="180" y="0"/>
                  <a:pt x="188" y="5"/>
                  <a:pt x="190" y="12"/>
                </a:cubicBezTo>
                <a:cubicBezTo>
                  <a:pt x="193" y="20"/>
                  <a:pt x="188" y="29"/>
                  <a:pt x="180" y="31"/>
                </a:cubicBezTo>
                <a:cubicBezTo>
                  <a:pt x="108" y="52"/>
                  <a:pt x="108" y="52"/>
                  <a:pt x="108" y="52"/>
                </a:cubicBezTo>
                <a:cubicBezTo>
                  <a:pt x="100" y="55"/>
                  <a:pt x="95" y="63"/>
                  <a:pt x="97" y="71"/>
                </a:cubicBezTo>
                <a:cubicBezTo>
                  <a:pt x="100" y="79"/>
                  <a:pt x="108" y="84"/>
                  <a:pt x="116" y="81"/>
                </a:cubicBezTo>
                <a:cubicBezTo>
                  <a:pt x="255" y="41"/>
                  <a:pt x="255" y="41"/>
                  <a:pt x="255" y="41"/>
                </a:cubicBezTo>
                <a:cubicBezTo>
                  <a:pt x="263" y="38"/>
                  <a:pt x="271" y="43"/>
                  <a:pt x="273" y="51"/>
                </a:cubicBezTo>
                <a:cubicBezTo>
                  <a:pt x="276" y="59"/>
                  <a:pt x="271" y="67"/>
                  <a:pt x="263" y="69"/>
                </a:cubicBezTo>
                <a:cubicBezTo>
                  <a:pt x="79" y="123"/>
                  <a:pt x="79" y="123"/>
                  <a:pt x="79" y="123"/>
                </a:cubicBezTo>
                <a:cubicBezTo>
                  <a:pt x="71" y="126"/>
                  <a:pt x="66" y="134"/>
                  <a:pt x="69" y="142"/>
                </a:cubicBezTo>
                <a:cubicBezTo>
                  <a:pt x="71" y="150"/>
                  <a:pt x="79" y="155"/>
                  <a:pt x="87" y="152"/>
                </a:cubicBezTo>
                <a:cubicBezTo>
                  <a:pt x="212" y="116"/>
                  <a:pt x="212" y="116"/>
                  <a:pt x="212" y="116"/>
                </a:cubicBezTo>
                <a:cubicBezTo>
                  <a:pt x="220" y="114"/>
                  <a:pt x="228" y="118"/>
                  <a:pt x="230" y="126"/>
                </a:cubicBezTo>
                <a:cubicBezTo>
                  <a:pt x="233" y="134"/>
                  <a:pt x="228" y="142"/>
                  <a:pt x="220" y="145"/>
                </a:cubicBezTo>
                <a:cubicBezTo>
                  <a:pt x="181" y="156"/>
                  <a:pt x="181" y="156"/>
                  <a:pt x="181" y="156"/>
                </a:cubicBezTo>
                <a:cubicBezTo>
                  <a:pt x="173" y="158"/>
                  <a:pt x="168" y="167"/>
                  <a:pt x="171" y="175"/>
                </a:cubicBezTo>
                <a:cubicBezTo>
                  <a:pt x="173" y="183"/>
                  <a:pt x="182" y="187"/>
                  <a:pt x="189" y="185"/>
                </a:cubicBezTo>
                <a:cubicBezTo>
                  <a:pt x="289" y="156"/>
                  <a:pt x="289" y="156"/>
                  <a:pt x="289" y="156"/>
                </a:cubicBezTo>
                <a:cubicBezTo>
                  <a:pt x="296" y="154"/>
                  <a:pt x="305" y="158"/>
                  <a:pt x="307" y="166"/>
                </a:cubicBezTo>
                <a:cubicBezTo>
                  <a:pt x="310" y="174"/>
                  <a:pt x="305" y="182"/>
                  <a:pt x="297" y="185"/>
                </a:cubicBezTo>
                <a:cubicBezTo>
                  <a:pt x="158" y="225"/>
                  <a:pt x="158" y="225"/>
                  <a:pt x="158" y="225"/>
                </a:cubicBezTo>
                <a:cubicBezTo>
                  <a:pt x="150" y="228"/>
                  <a:pt x="146" y="236"/>
                  <a:pt x="148" y="244"/>
                </a:cubicBezTo>
                <a:cubicBezTo>
                  <a:pt x="150" y="252"/>
                  <a:pt x="159" y="257"/>
                  <a:pt x="167" y="254"/>
                </a:cubicBezTo>
                <a:close/>
              </a:path>
            </a:pathLst>
          </a:custGeom>
          <a:solidFill>
            <a:schemeClr val="accent4">
              <a:lumMod val="75000"/>
              <a:alpha val="7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180">
            <a:extLst>
              <a:ext uri="{FF2B5EF4-FFF2-40B4-BE49-F238E27FC236}">
                <a16:creationId xmlns:a16="http://schemas.microsoft.com/office/drawing/2014/main" id="{35487F1F-EE9F-4EA2-B16B-5F093E41944B}"/>
              </a:ext>
            </a:extLst>
          </p:cNvPr>
          <p:cNvSpPr>
            <a:spLocks/>
          </p:cNvSpPr>
          <p:nvPr/>
        </p:nvSpPr>
        <p:spPr bwMode="auto">
          <a:xfrm>
            <a:off x="9720262" y="4162425"/>
            <a:ext cx="2000250" cy="774700"/>
          </a:xfrm>
          <a:custGeom>
            <a:avLst/>
            <a:gdLst>
              <a:gd name="T0" fmla="*/ 350 w 1260"/>
              <a:gd name="T1" fmla="*/ 396 h 488"/>
              <a:gd name="T2" fmla="*/ 351 w 1260"/>
              <a:gd name="T3" fmla="*/ 400 h 488"/>
              <a:gd name="T4" fmla="*/ 18 w 1260"/>
              <a:gd name="T5" fmla="*/ 439 h 488"/>
              <a:gd name="T6" fmla="*/ 1251 w 1260"/>
              <a:gd name="T7" fmla="*/ 1 h 488"/>
              <a:gd name="T8" fmla="*/ 1253 w 1260"/>
              <a:gd name="T9" fmla="*/ 12 h 488"/>
              <a:gd name="T10" fmla="*/ 183 w 1260"/>
              <a:gd name="T11" fmla="*/ 403 h 488"/>
              <a:gd name="T12" fmla="*/ 350 w 1260"/>
              <a:gd name="T13" fmla="*/ 396 h 488"/>
            </a:gdLst>
            <a:ahLst/>
            <a:cxnLst>
              <a:cxn ang="0">
                <a:pos x="T0" y="T1"/>
              </a:cxn>
              <a:cxn ang="0">
                <a:pos x="T2" y="T3"/>
              </a:cxn>
              <a:cxn ang="0">
                <a:pos x="T4" y="T5"/>
              </a:cxn>
              <a:cxn ang="0">
                <a:pos x="T6" y="T7"/>
              </a:cxn>
              <a:cxn ang="0">
                <a:pos x="T8" y="T9"/>
              </a:cxn>
              <a:cxn ang="0">
                <a:pos x="T10" y="T11"/>
              </a:cxn>
              <a:cxn ang="0">
                <a:pos x="T12" y="T13"/>
              </a:cxn>
            </a:cxnLst>
            <a:rect l="0" t="0" r="r" b="b"/>
            <a:pathLst>
              <a:path w="1260" h="488">
                <a:moveTo>
                  <a:pt x="350" y="396"/>
                </a:moveTo>
                <a:cubicBezTo>
                  <a:pt x="353" y="395"/>
                  <a:pt x="354" y="399"/>
                  <a:pt x="351" y="400"/>
                </a:cubicBezTo>
                <a:cubicBezTo>
                  <a:pt x="240" y="433"/>
                  <a:pt x="32" y="488"/>
                  <a:pt x="18" y="439"/>
                </a:cubicBezTo>
                <a:cubicBezTo>
                  <a:pt x="0" y="379"/>
                  <a:pt x="1028" y="38"/>
                  <a:pt x="1251" y="1"/>
                </a:cubicBezTo>
                <a:cubicBezTo>
                  <a:pt x="1258" y="0"/>
                  <a:pt x="1260" y="10"/>
                  <a:pt x="1253" y="12"/>
                </a:cubicBezTo>
                <a:cubicBezTo>
                  <a:pt x="1062" y="76"/>
                  <a:pt x="204" y="363"/>
                  <a:pt x="183" y="403"/>
                </a:cubicBezTo>
                <a:cubicBezTo>
                  <a:pt x="167" y="433"/>
                  <a:pt x="274" y="413"/>
                  <a:pt x="350" y="396"/>
                </a:cubicBezTo>
                <a:close/>
              </a:path>
            </a:pathLst>
          </a:custGeom>
          <a:solidFill>
            <a:schemeClr val="accent4">
              <a:lumMod val="40000"/>
              <a:lumOff val="60000"/>
              <a:alpha val="7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181">
            <a:extLst>
              <a:ext uri="{FF2B5EF4-FFF2-40B4-BE49-F238E27FC236}">
                <a16:creationId xmlns:a16="http://schemas.microsoft.com/office/drawing/2014/main" id="{A43C5FC5-917C-44B3-B8F4-F43DFD219059}"/>
              </a:ext>
            </a:extLst>
          </p:cNvPr>
          <p:cNvSpPr>
            <a:spLocks/>
          </p:cNvSpPr>
          <p:nvPr/>
        </p:nvSpPr>
        <p:spPr bwMode="auto">
          <a:xfrm>
            <a:off x="0" y="5624512"/>
            <a:ext cx="3205163" cy="1223963"/>
          </a:xfrm>
          <a:custGeom>
            <a:avLst/>
            <a:gdLst>
              <a:gd name="T0" fmla="*/ 751 w 2019"/>
              <a:gd name="T1" fmla="*/ 0 h 772"/>
              <a:gd name="T2" fmla="*/ 0 w 2019"/>
              <a:gd name="T3" fmla="*/ 213 h 772"/>
              <a:gd name="T4" fmla="*/ 0 w 2019"/>
              <a:gd name="T5" fmla="*/ 772 h 772"/>
              <a:gd name="T6" fmla="*/ 2019 w 2019"/>
              <a:gd name="T7" fmla="*/ 772 h 772"/>
              <a:gd name="T8" fmla="*/ 751 w 2019"/>
              <a:gd name="T9" fmla="*/ 0 h 772"/>
            </a:gdLst>
            <a:ahLst/>
            <a:cxnLst>
              <a:cxn ang="0">
                <a:pos x="T0" y="T1"/>
              </a:cxn>
              <a:cxn ang="0">
                <a:pos x="T2" y="T3"/>
              </a:cxn>
              <a:cxn ang="0">
                <a:pos x="T4" y="T5"/>
              </a:cxn>
              <a:cxn ang="0">
                <a:pos x="T6" y="T7"/>
              </a:cxn>
              <a:cxn ang="0">
                <a:pos x="T8" y="T9"/>
              </a:cxn>
            </a:cxnLst>
            <a:rect l="0" t="0" r="r" b="b"/>
            <a:pathLst>
              <a:path w="2019" h="772">
                <a:moveTo>
                  <a:pt x="751" y="0"/>
                </a:moveTo>
                <a:cubicBezTo>
                  <a:pt x="475" y="0"/>
                  <a:pt x="218" y="78"/>
                  <a:pt x="0" y="213"/>
                </a:cubicBezTo>
                <a:cubicBezTo>
                  <a:pt x="0" y="772"/>
                  <a:pt x="0" y="772"/>
                  <a:pt x="0" y="772"/>
                </a:cubicBezTo>
                <a:cubicBezTo>
                  <a:pt x="2019" y="772"/>
                  <a:pt x="2019" y="772"/>
                  <a:pt x="2019" y="772"/>
                </a:cubicBezTo>
                <a:cubicBezTo>
                  <a:pt x="1781" y="313"/>
                  <a:pt x="1303" y="0"/>
                  <a:pt x="751"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55" name="Freeform 182">
            <a:extLst>
              <a:ext uri="{FF2B5EF4-FFF2-40B4-BE49-F238E27FC236}">
                <a16:creationId xmlns:a16="http://schemas.microsoft.com/office/drawing/2014/main" id="{9E01DE92-EAF5-4590-88F3-30A44CD68A59}"/>
              </a:ext>
            </a:extLst>
          </p:cNvPr>
          <p:cNvSpPr>
            <a:spLocks/>
          </p:cNvSpPr>
          <p:nvPr/>
        </p:nvSpPr>
        <p:spPr bwMode="auto">
          <a:xfrm>
            <a:off x="8262937" y="4746625"/>
            <a:ext cx="3929063" cy="2101850"/>
          </a:xfrm>
          <a:custGeom>
            <a:avLst/>
            <a:gdLst>
              <a:gd name="T0" fmla="*/ 2475 w 2475"/>
              <a:gd name="T1" fmla="*/ 1326 h 1326"/>
              <a:gd name="T2" fmla="*/ 2475 w 2475"/>
              <a:gd name="T3" fmla="*/ 98 h 1326"/>
              <a:gd name="T4" fmla="*/ 1859 w 2475"/>
              <a:gd name="T5" fmla="*/ 0 h 1326"/>
              <a:gd name="T6" fmla="*/ 0 w 2475"/>
              <a:gd name="T7" fmla="*/ 1326 h 1326"/>
              <a:gd name="T8" fmla="*/ 2475 w 2475"/>
              <a:gd name="T9" fmla="*/ 1326 h 1326"/>
            </a:gdLst>
            <a:ahLst/>
            <a:cxnLst>
              <a:cxn ang="0">
                <a:pos x="T0" y="T1"/>
              </a:cxn>
              <a:cxn ang="0">
                <a:pos x="T2" y="T3"/>
              </a:cxn>
              <a:cxn ang="0">
                <a:pos x="T4" y="T5"/>
              </a:cxn>
              <a:cxn ang="0">
                <a:pos x="T6" y="T7"/>
              </a:cxn>
              <a:cxn ang="0">
                <a:pos x="T8" y="T9"/>
              </a:cxn>
            </a:cxnLst>
            <a:rect l="0" t="0" r="r" b="b"/>
            <a:pathLst>
              <a:path w="2475" h="1326">
                <a:moveTo>
                  <a:pt x="2475" y="1326"/>
                </a:moveTo>
                <a:cubicBezTo>
                  <a:pt x="2475" y="98"/>
                  <a:pt x="2475" y="98"/>
                  <a:pt x="2475" y="98"/>
                </a:cubicBezTo>
                <a:cubicBezTo>
                  <a:pt x="2281" y="34"/>
                  <a:pt x="2074" y="0"/>
                  <a:pt x="1859" y="0"/>
                </a:cubicBezTo>
                <a:cubicBezTo>
                  <a:pt x="997" y="0"/>
                  <a:pt x="265" y="554"/>
                  <a:pt x="0" y="1326"/>
                </a:cubicBezTo>
                <a:lnTo>
                  <a:pt x="2475" y="1326"/>
                </a:lnTo>
                <a:close/>
              </a:path>
            </a:pathLst>
          </a:custGeom>
          <a:gradFill>
            <a:gsLst>
              <a:gs pos="0">
                <a:schemeClr val="accent3"/>
              </a:gs>
              <a:gs pos="100000">
                <a:schemeClr val="accent2"/>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baseline="-25000" dirty="0"/>
          </a:p>
        </p:txBody>
      </p:sp>
      <p:sp>
        <p:nvSpPr>
          <p:cNvPr id="56" name="Freeform 183">
            <a:extLst>
              <a:ext uri="{FF2B5EF4-FFF2-40B4-BE49-F238E27FC236}">
                <a16:creationId xmlns:a16="http://schemas.microsoft.com/office/drawing/2014/main" id="{082C4CBD-5ED6-4992-8547-92A39F2A42C9}"/>
              </a:ext>
            </a:extLst>
          </p:cNvPr>
          <p:cNvSpPr>
            <a:spLocks/>
          </p:cNvSpPr>
          <p:nvPr/>
        </p:nvSpPr>
        <p:spPr bwMode="auto">
          <a:xfrm>
            <a:off x="11099800" y="2943225"/>
            <a:ext cx="682625" cy="190500"/>
          </a:xfrm>
          <a:custGeom>
            <a:avLst/>
            <a:gdLst>
              <a:gd name="T0" fmla="*/ 394 w 430"/>
              <a:gd name="T1" fmla="*/ 107 h 120"/>
              <a:gd name="T2" fmla="*/ 385 w 430"/>
              <a:gd name="T3" fmla="*/ 108 h 120"/>
              <a:gd name="T4" fmla="*/ 335 w 430"/>
              <a:gd name="T5" fmla="*/ 77 h 120"/>
              <a:gd name="T6" fmla="*/ 333 w 430"/>
              <a:gd name="T7" fmla="*/ 77 h 120"/>
              <a:gd name="T8" fmla="*/ 334 w 430"/>
              <a:gd name="T9" fmla="*/ 70 h 120"/>
              <a:gd name="T10" fmla="*/ 297 w 430"/>
              <a:gd name="T11" fmla="*/ 33 h 120"/>
              <a:gd name="T12" fmla="*/ 281 w 430"/>
              <a:gd name="T13" fmla="*/ 37 h 120"/>
              <a:gd name="T14" fmla="*/ 227 w 430"/>
              <a:gd name="T15" fmla="*/ 0 h 120"/>
              <a:gd name="T16" fmla="*/ 173 w 430"/>
              <a:gd name="T17" fmla="*/ 41 h 120"/>
              <a:gd name="T18" fmla="*/ 157 w 430"/>
              <a:gd name="T19" fmla="*/ 37 h 120"/>
              <a:gd name="T20" fmla="*/ 127 w 430"/>
              <a:gd name="T21" fmla="*/ 65 h 120"/>
              <a:gd name="T22" fmla="*/ 123 w 430"/>
              <a:gd name="T23" fmla="*/ 64 h 120"/>
              <a:gd name="T24" fmla="*/ 76 w 430"/>
              <a:gd name="T25" fmla="*/ 89 h 120"/>
              <a:gd name="T26" fmla="*/ 66 w 430"/>
              <a:gd name="T27" fmla="*/ 88 h 120"/>
              <a:gd name="T28" fmla="*/ 51 w 430"/>
              <a:gd name="T29" fmla="*/ 91 h 120"/>
              <a:gd name="T30" fmla="*/ 38 w 430"/>
              <a:gd name="T31" fmla="*/ 89 h 120"/>
              <a:gd name="T32" fmla="*/ 0 w 430"/>
              <a:gd name="T33" fmla="*/ 120 h 120"/>
              <a:gd name="T34" fmla="*/ 430 w 430"/>
              <a:gd name="T35" fmla="*/ 120 h 120"/>
              <a:gd name="T36" fmla="*/ 394 w 430"/>
              <a:gd name="T37" fmla="*/ 10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0" h="120">
                <a:moveTo>
                  <a:pt x="394" y="107"/>
                </a:moveTo>
                <a:cubicBezTo>
                  <a:pt x="391" y="107"/>
                  <a:pt x="388" y="107"/>
                  <a:pt x="385" y="108"/>
                </a:cubicBezTo>
                <a:cubicBezTo>
                  <a:pt x="376" y="90"/>
                  <a:pt x="357" y="77"/>
                  <a:pt x="335" y="77"/>
                </a:cubicBezTo>
                <a:cubicBezTo>
                  <a:pt x="334" y="77"/>
                  <a:pt x="334" y="77"/>
                  <a:pt x="333" y="77"/>
                </a:cubicBezTo>
                <a:cubicBezTo>
                  <a:pt x="334" y="75"/>
                  <a:pt x="334" y="73"/>
                  <a:pt x="334" y="70"/>
                </a:cubicBezTo>
                <a:cubicBezTo>
                  <a:pt x="334" y="50"/>
                  <a:pt x="317" y="33"/>
                  <a:pt x="297" y="33"/>
                </a:cubicBezTo>
                <a:cubicBezTo>
                  <a:pt x="291" y="33"/>
                  <a:pt x="286" y="34"/>
                  <a:pt x="281" y="37"/>
                </a:cubicBezTo>
                <a:cubicBezTo>
                  <a:pt x="272" y="15"/>
                  <a:pt x="252" y="0"/>
                  <a:pt x="227" y="0"/>
                </a:cubicBezTo>
                <a:cubicBezTo>
                  <a:pt x="201" y="0"/>
                  <a:pt x="180" y="18"/>
                  <a:pt x="173" y="41"/>
                </a:cubicBezTo>
                <a:cubicBezTo>
                  <a:pt x="168" y="38"/>
                  <a:pt x="163" y="37"/>
                  <a:pt x="157" y="37"/>
                </a:cubicBezTo>
                <a:cubicBezTo>
                  <a:pt x="141" y="37"/>
                  <a:pt x="128" y="49"/>
                  <a:pt x="127" y="65"/>
                </a:cubicBezTo>
                <a:cubicBezTo>
                  <a:pt x="126" y="65"/>
                  <a:pt x="124" y="64"/>
                  <a:pt x="123" y="64"/>
                </a:cubicBezTo>
                <a:cubicBezTo>
                  <a:pt x="104" y="64"/>
                  <a:pt x="86" y="74"/>
                  <a:pt x="76" y="89"/>
                </a:cubicBezTo>
                <a:cubicBezTo>
                  <a:pt x="73" y="89"/>
                  <a:pt x="69" y="88"/>
                  <a:pt x="66" y="88"/>
                </a:cubicBezTo>
                <a:cubicBezTo>
                  <a:pt x="61" y="88"/>
                  <a:pt x="55" y="89"/>
                  <a:pt x="51" y="91"/>
                </a:cubicBezTo>
                <a:cubicBezTo>
                  <a:pt x="47" y="90"/>
                  <a:pt x="43" y="89"/>
                  <a:pt x="38" y="89"/>
                </a:cubicBezTo>
                <a:cubicBezTo>
                  <a:pt x="20" y="89"/>
                  <a:pt x="4" y="103"/>
                  <a:pt x="0" y="120"/>
                </a:cubicBezTo>
                <a:cubicBezTo>
                  <a:pt x="430" y="120"/>
                  <a:pt x="430" y="120"/>
                  <a:pt x="430" y="120"/>
                </a:cubicBezTo>
                <a:cubicBezTo>
                  <a:pt x="420" y="112"/>
                  <a:pt x="407" y="107"/>
                  <a:pt x="394" y="107"/>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184">
            <a:extLst>
              <a:ext uri="{FF2B5EF4-FFF2-40B4-BE49-F238E27FC236}">
                <a16:creationId xmlns:a16="http://schemas.microsoft.com/office/drawing/2014/main" id="{5E1882CC-A5C1-46B5-BB9B-E9DDBDF65707}"/>
              </a:ext>
            </a:extLst>
          </p:cNvPr>
          <p:cNvSpPr>
            <a:spLocks/>
          </p:cNvSpPr>
          <p:nvPr/>
        </p:nvSpPr>
        <p:spPr bwMode="auto">
          <a:xfrm>
            <a:off x="1971675" y="4292600"/>
            <a:ext cx="7015163" cy="2555875"/>
          </a:xfrm>
          <a:custGeom>
            <a:avLst/>
            <a:gdLst>
              <a:gd name="T0" fmla="*/ 0 w 4419"/>
              <a:gd name="T1" fmla="*/ 1612 h 1612"/>
              <a:gd name="T2" fmla="*/ 4419 w 4419"/>
              <a:gd name="T3" fmla="*/ 1612 h 1612"/>
              <a:gd name="T4" fmla="*/ 2210 w 4419"/>
              <a:gd name="T5" fmla="*/ 0 h 1612"/>
              <a:gd name="T6" fmla="*/ 0 w 4419"/>
              <a:gd name="T7" fmla="*/ 1612 h 1612"/>
            </a:gdLst>
            <a:ahLst/>
            <a:cxnLst>
              <a:cxn ang="0">
                <a:pos x="T0" y="T1"/>
              </a:cxn>
              <a:cxn ang="0">
                <a:pos x="T2" y="T3"/>
              </a:cxn>
              <a:cxn ang="0">
                <a:pos x="T4" y="T5"/>
              </a:cxn>
              <a:cxn ang="0">
                <a:pos x="T6" y="T7"/>
              </a:cxn>
            </a:cxnLst>
            <a:rect l="0" t="0" r="r" b="b"/>
            <a:pathLst>
              <a:path w="4419" h="1612">
                <a:moveTo>
                  <a:pt x="0" y="1612"/>
                </a:moveTo>
                <a:cubicBezTo>
                  <a:pt x="4419" y="1612"/>
                  <a:pt x="4419" y="1612"/>
                  <a:pt x="4419" y="1612"/>
                </a:cubicBezTo>
                <a:cubicBezTo>
                  <a:pt x="4120" y="677"/>
                  <a:pt x="3244" y="0"/>
                  <a:pt x="2210" y="0"/>
                </a:cubicBezTo>
                <a:cubicBezTo>
                  <a:pt x="1175" y="0"/>
                  <a:pt x="299" y="677"/>
                  <a:pt x="0" y="1612"/>
                </a:cubicBezTo>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185">
            <a:extLst>
              <a:ext uri="{FF2B5EF4-FFF2-40B4-BE49-F238E27FC236}">
                <a16:creationId xmlns:a16="http://schemas.microsoft.com/office/drawing/2014/main" id="{40476834-D506-44EC-AE3D-8E1F15CF0FA4}"/>
              </a:ext>
            </a:extLst>
          </p:cNvPr>
          <p:cNvSpPr>
            <a:spLocks/>
          </p:cNvSpPr>
          <p:nvPr/>
        </p:nvSpPr>
        <p:spPr bwMode="auto">
          <a:xfrm>
            <a:off x="2516187" y="4292600"/>
            <a:ext cx="6103938" cy="2555875"/>
          </a:xfrm>
          <a:custGeom>
            <a:avLst/>
            <a:gdLst>
              <a:gd name="T0" fmla="*/ 1867 w 3845"/>
              <a:gd name="T1" fmla="*/ 0 h 1612"/>
              <a:gd name="T2" fmla="*/ 0 w 3845"/>
              <a:gd name="T3" fmla="*/ 942 h 1612"/>
              <a:gd name="T4" fmla="*/ 621 w 3845"/>
              <a:gd name="T5" fmla="*/ 1612 h 1612"/>
              <a:gd name="T6" fmla="*/ 3337 w 3845"/>
              <a:gd name="T7" fmla="*/ 1612 h 1612"/>
              <a:gd name="T8" fmla="*/ 3845 w 3845"/>
              <a:gd name="T9" fmla="*/ 1109 h 1612"/>
              <a:gd name="T10" fmla="*/ 1867 w 3845"/>
              <a:gd name="T11" fmla="*/ 0 h 1612"/>
            </a:gdLst>
            <a:ahLst/>
            <a:cxnLst>
              <a:cxn ang="0">
                <a:pos x="T0" y="T1"/>
              </a:cxn>
              <a:cxn ang="0">
                <a:pos x="T2" y="T3"/>
              </a:cxn>
              <a:cxn ang="0">
                <a:pos x="T4" y="T5"/>
              </a:cxn>
              <a:cxn ang="0">
                <a:pos x="T6" y="T7"/>
              </a:cxn>
              <a:cxn ang="0">
                <a:pos x="T8" y="T9"/>
              </a:cxn>
              <a:cxn ang="0">
                <a:pos x="T10" y="T11"/>
              </a:cxn>
            </a:cxnLst>
            <a:rect l="0" t="0" r="r" b="b"/>
            <a:pathLst>
              <a:path w="3845" h="1612">
                <a:moveTo>
                  <a:pt x="1867" y="0"/>
                </a:moveTo>
                <a:cubicBezTo>
                  <a:pt x="1101" y="0"/>
                  <a:pt x="423" y="371"/>
                  <a:pt x="0" y="942"/>
                </a:cubicBezTo>
                <a:cubicBezTo>
                  <a:pt x="161" y="1204"/>
                  <a:pt x="373" y="1432"/>
                  <a:pt x="621" y="1612"/>
                </a:cubicBezTo>
                <a:cubicBezTo>
                  <a:pt x="3337" y="1612"/>
                  <a:pt x="3337" y="1612"/>
                  <a:pt x="3337" y="1612"/>
                </a:cubicBezTo>
                <a:cubicBezTo>
                  <a:pt x="3531" y="1471"/>
                  <a:pt x="3703" y="1301"/>
                  <a:pt x="3845" y="1109"/>
                </a:cubicBezTo>
                <a:cubicBezTo>
                  <a:pt x="3438" y="444"/>
                  <a:pt x="2704" y="0"/>
                  <a:pt x="1867" y="0"/>
                </a:cubicBezTo>
              </a:path>
            </a:pathLst>
          </a:custGeom>
          <a:solidFill>
            <a:schemeClr val="accent3">
              <a:lumMod val="60000"/>
              <a:lumOff val="40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186">
            <a:extLst>
              <a:ext uri="{FF2B5EF4-FFF2-40B4-BE49-F238E27FC236}">
                <a16:creationId xmlns:a16="http://schemas.microsoft.com/office/drawing/2014/main" id="{709B60DC-3642-4B87-A949-4701E7B1CB60}"/>
              </a:ext>
            </a:extLst>
          </p:cNvPr>
          <p:cNvSpPr>
            <a:spLocks/>
          </p:cNvSpPr>
          <p:nvPr/>
        </p:nvSpPr>
        <p:spPr bwMode="auto">
          <a:xfrm>
            <a:off x="3198812" y="4292600"/>
            <a:ext cx="4930775" cy="1914525"/>
          </a:xfrm>
          <a:custGeom>
            <a:avLst/>
            <a:gdLst>
              <a:gd name="T0" fmla="*/ 3106 w 3106"/>
              <a:gd name="T1" fmla="*/ 709 h 1207"/>
              <a:gd name="T2" fmla="*/ 1437 w 3106"/>
              <a:gd name="T3" fmla="*/ 0 h 1207"/>
              <a:gd name="T4" fmla="*/ 0 w 3106"/>
              <a:gd name="T5" fmla="*/ 498 h 1207"/>
              <a:gd name="T6" fmla="*/ 1669 w 3106"/>
              <a:gd name="T7" fmla="*/ 1207 h 1207"/>
              <a:gd name="T8" fmla="*/ 3106 w 3106"/>
              <a:gd name="T9" fmla="*/ 709 h 1207"/>
            </a:gdLst>
            <a:ahLst/>
            <a:cxnLst>
              <a:cxn ang="0">
                <a:pos x="T0" y="T1"/>
              </a:cxn>
              <a:cxn ang="0">
                <a:pos x="T2" y="T3"/>
              </a:cxn>
              <a:cxn ang="0">
                <a:pos x="T4" y="T5"/>
              </a:cxn>
              <a:cxn ang="0">
                <a:pos x="T6" y="T7"/>
              </a:cxn>
              <a:cxn ang="0">
                <a:pos x="T8" y="T9"/>
              </a:cxn>
            </a:cxnLst>
            <a:rect l="0" t="0" r="r" b="b"/>
            <a:pathLst>
              <a:path w="3106" h="1207">
                <a:moveTo>
                  <a:pt x="3106" y="709"/>
                </a:moveTo>
                <a:cubicBezTo>
                  <a:pt x="2684" y="272"/>
                  <a:pt x="2092" y="0"/>
                  <a:pt x="1437" y="0"/>
                </a:cubicBezTo>
                <a:cubicBezTo>
                  <a:pt x="894" y="0"/>
                  <a:pt x="395" y="186"/>
                  <a:pt x="0" y="498"/>
                </a:cubicBezTo>
                <a:cubicBezTo>
                  <a:pt x="422" y="935"/>
                  <a:pt x="1014" y="1207"/>
                  <a:pt x="1669" y="1207"/>
                </a:cubicBezTo>
                <a:cubicBezTo>
                  <a:pt x="2212" y="1207"/>
                  <a:pt x="2711" y="1021"/>
                  <a:pt x="3106" y="709"/>
                </a:cubicBezTo>
              </a:path>
            </a:pathLst>
          </a:custGeom>
          <a:solidFill>
            <a:schemeClr val="accent3">
              <a:lumMod val="40000"/>
              <a:lumOff val="60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187">
            <a:extLst>
              <a:ext uri="{FF2B5EF4-FFF2-40B4-BE49-F238E27FC236}">
                <a16:creationId xmlns:a16="http://schemas.microsoft.com/office/drawing/2014/main" id="{3FC5ADB7-E653-4E6B-8DC7-5A17A2A59818}"/>
              </a:ext>
            </a:extLst>
          </p:cNvPr>
          <p:cNvSpPr>
            <a:spLocks/>
          </p:cNvSpPr>
          <p:nvPr/>
        </p:nvSpPr>
        <p:spPr bwMode="auto">
          <a:xfrm>
            <a:off x="6369050" y="0"/>
            <a:ext cx="5054600" cy="3597275"/>
          </a:xfrm>
          <a:custGeom>
            <a:avLst/>
            <a:gdLst>
              <a:gd name="T0" fmla="*/ 0 w 3184"/>
              <a:gd name="T1" fmla="*/ 697 h 2269"/>
              <a:gd name="T2" fmla="*/ 1592 w 3184"/>
              <a:gd name="T3" fmla="*/ 2269 h 2269"/>
              <a:gd name="T4" fmla="*/ 3184 w 3184"/>
              <a:gd name="T5" fmla="*/ 697 h 2269"/>
              <a:gd name="T6" fmla="*/ 3019 w 3184"/>
              <a:gd name="T7" fmla="*/ 0 h 2269"/>
              <a:gd name="T8" fmla="*/ 165 w 3184"/>
              <a:gd name="T9" fmla="*/ 0 h 2269"/>
              <a:gd name="T10" fmla="*/ 0 w 3184"/>
              <a:gd name="T11" fmla="*/ 697 h 2269"/>
            </a:gdLst>
            <a:ahLst/>
            <a:cxnLst>
              <a:cxn ang="0">
                <a:pos x="T0" y="T1"/>
              </a:cxn>
              <a:cxn ang="0">
                <a:pos x="T2" y="T3"/>
              </a:cxn>
              <a:cxn ang="0">
                <a:pos x="T4" y="T5"/>
              </a:cxn>
              <a:cxn ang="0">
                <a:pos x="T6" y="T7"/>
              </a:cxn>
              <a:cxn ang="0">
                <a:pos x="T8" y="T9"/>
              </a:cxn>
              <a:cxn ang="0">
                <a:pos x="T10" y="T11"/>
              </a:cxn>
            </a:cxnLst>
            <a:rect l="0" t="0" r="r" b="b"/>
            <a:pathLst>
              <a:path w="3184" h="2269">
                <a:moveTo>
                  <a:pt x="0" y="697"/>
                </a:moveTo>
                <a:cubicBezTo>
                  <a:pt x="0" y="1565"/>
                  <a:pt x="713" y="2269"/>
                  <a:pt x="1592" y="2269"/>
                </a:cubicBezTo>
                <a:cubicBezTo>
                  <a:pt x="2472" y="2269"/>
                  <a:pt x="3184" y="1565"/>
                  <a:pt x="3184" y="697"/>
                </a:cubicBezTo>
                <a:cubicBezTo>
                  <a:pt x="3184" y="447"/>
                  <a:pt x="3125" y="210"/>
                  <a:pt x="3019" y="0"/>
                </a:cubicBezTo>
                <a:cubicBezTo>
                  <a:pt x="165" y="0"/>
                  <a:pt x="165" y="0"/>
                  <a:pt x="165" y="0"/>
                </a:cubicBezTo>
                <a:cubicBezTo>
                  <a:pt x="60" y="210"/>
                  <a:pt x="0" y="447"/>
                  <a:pt x="0" y="697"/>
                </a:cubicBezTo>
                <a:close/>
              </a:path>
            </a:pathLst>
          </a:custGeom>
          <a:solidFill>
            <a:schemeClr val="accent2">
              <a:lumMod val="60000"/>
              <a:lumOff val="40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188">
            <a:extLst>
              <a:ext uri="{FF2B5EF4-FFF2-40B4-BE49-F238E27FC236}">
                <a16:creationId xmlns:a16="http://schemas.microsoft.com/office/drawing/2014/main" id="{1F6E2725-37E7-49CB-9850-E67DB594D686}"/>
              </a:ext>
            </a:extLst>
          </p:cNvPr>
          <p:cNvSpPr>
            <a:spLocks/>
          </p:cNvSpPr>
          <p:nvPr/>
        </p:nvSpPr>
        <p:spPr bwMode="auto">
          <a:xfrm>
            <a:off x="6973887" y="0"/>
            <a:ext cx="3846513" cy="3025775"/>
          </a:xfrm>
          <a:custGeom>
            <a:avLst/>
            <a:gdLst>
              <a:gd name="T0" fmla="*/ 0 w 2423"/>
              <a:gd name="T1" fmla="*/ 697 h 1909"/>
              <a:gd name="T2" fmla="*/ 1211 w 2423"/>
              <a:gd name="T3" fmla="*/ 1909 h 1909"/>
              <a:gd name="T4" fmla="*/ 2423 w 2423"/>
              <a:gd name="T5" fmla="*/ 697 h 1909"/>
              <a:gd name="T6" fmla="*/ 2202 w 2423"/>
              <a:gd name="T7" fmla="*/ 0 h 1909"/>
              <a:gd name="T8" fmla="*/ 221 w 2423"/>
              <a:gd name="T9" fmla="*/ 0 h 1909"/>
              <a:gd name="T10" fmla="*/ 0 w 2423"/>
              <a:gd name="T11" fmla="*/ 697 h 1909"/>
            </a:gdLst>
            <a:ahLst/>
            <a:cxnLst>
              <a:cxn ang="0">
                <a:pos x="T0" y="T1"/>
              </a:cxn>
              <a:cxn ang="0">
                <a:pos x="T2" y="T3"/>
              </a:cxn>
              <a:cxn ang="0">
                <a:pos x="T4" y="T5"/>
              </a:cxn>
              <a:cxn ang="0">
                <a:pos x="T6" y="T7"/>
              </a:cxn>
              <a:cxn ang="0">
                <a:pos x="T8" y="T9"/>
              </a:cxn>
              <a:cxn ang="0">
                <a:pos x="T10" y="T11"/>
              </a:cxn>
            </a:cxnLst>
            <a:rect l="0" t="0" r="r" b="b"/>
            <a:pathLst>
              <a:path w="2423" h="1909">
                <a:moveTo>
                  <a:pt x="0" y="697"/>
                </a:moveTo>
                <a:cubicBezTo>
                  <a:pt x="0" y="1366"/>
                  <a:pt x="542" y="1909"/>
                  <a:pt x="1211" y="1909"/>
                </a:cubicBezTo>
                <a:cubicBezTo>
                  <a:pt x="1880" y="1909"/>
                  <a:pt x="2423" y="1366"/>
                  <a:pt x="2423" y="697"/>
                </a:cubicBezTo>
                <a:cubicBezTo>
                  <a:pt x="2423" y="438"/>
                  <a:pt x="2341" y="197"/>
                  <a:pt x="2202" y="0"/>
                </a:cubicBezTo>
                <a:cubicBezTo>
                  <a:pt x="221" y="0"/>
                  <a:pt x="221" y="0"/>
                  <a:pt x="221" y="0"/>
                </a:cubicBezTo>
                <a:cubicBezTo>
                  <a:pt x="82" y="197"/>
                  <a:pt x="0" y="438"/>
                  <a:pt x="0" y="697"/>
                </a:cubicBezTo>
                <a:close/>
              </a:path>
            </a:pathLst>
          </a:custGeom>
          <a:solidFill>
            <a:schemeClr val="accent2">
              <a:lumMod val="40000"/>
              <a:lumOff val="60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189">
            <a:extLst>
              <a:ext uri="{FF2B5EF4-FFF2-40B4-BE49-F238E27FC236}">
                <a16:creationId xmlns:a16="http://schemas.microsoft.com/office/drawing/2014/main" id="{213BB701-857D-4F82-9170-74A5D8242EFD}"/>
              </a:ext>
            </a:extLst>
          </p:cNvPr>
          <p:cNvSpPr>
            <a:spLocks/>
          </p:cNvSpPr>
          <p:nvPr/>
        </p:nvSpPr>
        <p:spPr bwMode="auto">
          <a:xfrm>
            <a:off x="7585075" y="0"/>
            <a:ext cx="2624138" cy="2416175"/>
          </a:xfrm>
          <a:custGeom>
            <a:avLst/>
            <a:gdLst>
              <a:gd name="T0" fmla="*/ 0 w 1653"/>
              <a:gd name="T1" fmla="*/ 697 h 1524"/>
              <a:gd name="T2" fmla="*/ 826 w 1653"/>
              <a:gd name="T3" fmla="*/ 1524 h 1524"/>
              <a:gd name="T4" fmla="*/ 1653 w 1653"/>
              <a:gd name="T5" fmla="*/ 697 h 1524"/>
              <a:gd name="T6" fmla="*/ 1269 w 1653"/>
              <a:gd name="T7" fmla="*/ 0 h 1524"/>
              <a:gd name="T8" fmla="*/ 383 w 1653"/>
              <a:gd name="T9" fmla="*/ 0 h 1524"/>
              <a:gd name="T10" fmla="*/ 0 w 1653"/>
              <a:gd name="T11" fmla="*/ 697 h 1524"/>
            </a:gdLst>
            <a:ahLst/>
            <a:cxnLst>
              <a:cxn ang="0">
                <a:pos x="T0" y="T1"/>
              </a:cxn>
              <a:cxn ang="0">
                <a:pos x="T2" y="T3"/>
              </a:cxn>
              <a:cxn ang="0">
                <a:pos x="T4" y="T5"/>
              </a:cxn>
              <a:cxn ang="0">
                <a:pos x="T6" y="T7"/>
              </a:cxn>
              <a:cxn ang="0">
                <a:pos x="T8" y="T9"/>
              </a:cxn>
              <a:cxn ang="0">
                <a:pos x="T10" y="T11"/>
              </a:cxn>
            </a:cxnLst>
            <a:rect l="0" t="0" r="r" b="b"/>
            <a:pathLst>
              <a:path w="1653" h="1524">
                <a:moveTo>
                  <a:pt x="0" y="697"/>
                </a:moveTo>
                <a:cubicBezTo>
                  <a:pt x="0" y="1154"/>
                  <a:pt x="370" y="1524"/>
                  <a:pt x="826" y="1524"/>
                </a:cubicBezTo>
                <a:cubicBezTo>
                  <a:pt x="1283" y="1524"/>
                  <a:pt x="1653" y="1154"/>
                  <a:pt x="1653" y="697"/>
                </a:cubicBezTo>
                <a:cubicBezTo>
                  <a:pt x="1653" y="404"/>
                  <a:pt x="1500" y="146"/>
                  <a:pt x="1269" y="0"/>
                </a:cubicBezTo>
                <a:cubicBezTo>
                  <a:pt x="383" y="0"/>
                  <a:pt x="383" y="0"/>
                  <a:pt x="383" y="0"/>
                </a:cubicBezTo>
                <a:cubicBezTo>
                  <a:pt x="153" y="146"/>
                  <a:pt x="0" y="404"/>
                  <a:pt x="0" y="697"/>
                </a:cubicBezTo>
                <a:close/>
              </a:path>
            </a:pathLst>
          </a:custGeom>
          <a:solidFill>
            <a:schemeClr val="accent2">
              <a:lumMod val="20000"/>
              <a:lumOff val="80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191">
            <a:extLst>
              <a:ext uri="{FF2B5EF4-FFF2-40B4-BE49-F238E27FC236}">
                <a16:creationId xmlns:a16="http://schemas.microsoft.com/office/drawing/2014/main" id="{958F08A5-8583-4AD7-BCA6-421BCE651B31}"/>
              </a:ext>
            </a:extLst>
          </p:cNvPr>
          <p:cNvSpPr>
            <a:spLocks/>
          </p:cNvSpPr>
          <p:nvPr/>
        </p:nvSpPr>
        <p:spPr bwMode="auto">
          <a:xfrm>
            <a:off x="5738812" y="681037"/>
            <a:ext cx="1027113" cy="285750"/>
          </a:xfrm>
          <a:custGeom>
            <a:avLst/>
            <a:gdLst>
              <a:gd name="T0" fmla="*/ 592 w 647"/>
              <a:gd name="T1" fmla="*/ 161 h 180"/>
              <a:gd name="T2" fmla="*/ 579 w 647"/>
              <a:gd name="T3" fmla="*/ 162 h 180"/>
              <a:gd name="T4" fmla="*/ 503 w 647"/>
              <a:gd name="T5" fmla="*/ 116 h 180"/>
              <a:gd name="T6" fmla="*/ 501 w 647"/>
              <a:gd name="T7" fmla="*/ 116 h 180"/>
              <a:gd name="T8" fmla="*/ 502 w 647"/>
              <a:gd name="T9" fmla="*/ 105 h 180"/>
              <a:gd name="T10" fmla="*/ 446 w 647"/>
              <a:gd name="T11" fmla="*/ 49 h 180"/>
              <a:gd name="T12" fmla="*/ 422 w 647"/>
              <a:gd name="T13" fmla="*/ 55 h 180"/>
              <a:gd name="T14" fmla="*/ 342 w 647"/>
              <a:gd name="T15" fmla="*/ 0 h 180"/>
              <a:gd name="T16" fmla="*/ 259 w 647"/>
              <a:gd name="T17" fmla="*/ 62 h 180"/>
              <a:gd name="T18" fmla="*/ 236 w 647"/>
              <a:gd name="T19" fmla="*/ 55 h 180"/>
              <a:gd name="T20" fmla="*/ 190 w 647"/>
              <a:gd name="T21" fmla="*/ 97 h 180"/>
              <a:gd name="T22" fmla="*/ 185 w 647"/>
              <a:gd name="T23" fmla="*/ 97 h 180"/>
              <a:gd name="T24" fmla="*/ 114 w 647"/>
              <a:gd name="T25" fmla="*/ 134 h 180"/>
              <a:gd name="T26" fmla="*/ 99 w 647"/>
              <a:gd name="T27" fmla="*/ 132 h 180"/>
              <a:gd name="T28" fmla="*/ 76 w 647"/>
              <a:gd name="T29" fmla="*/ 137 h 180"/>
              <a:gd name="T30" fmla="*/ 57 w 647"/>
              <a:gd name="T31" fmla="*/ 134 h 180"/>
              <a:gd name="T32" fmla="*/ 0 w 647"/>
              <a:gd name="T33" fmla="*/ 180 h 180"/>
              <a:gd name="T34" fmla="*/ 647 w 647"/>
              <a:gd name="T35" fmla="*/ 180 h 180"/>
              <a:gd name="T36" fmla="*/ 592 w 647"/>
              <a:gd name="T37" fmla="*/ 16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7" h="180">
                <a:moveTo>
                  <a:pt x="592" y="161"/>
                </a:moveTo>
                <a:cubicBezTo>
                  <a:pt x="588" y="161"/>
                  <a:pt x="583" y="161"/>
                  <a:pt x="579" y="162"/>
                </a:cubicBezTo>
                <a:cubicBezTo>
                  <a:pt x="565" y="134"/>
                  <a:pt x="536" y="116"/>
                  <a:pt x="503" y="116"/>
                </a:cubicBezTo>
                <a:cubicBezTo>
                  <a:pt x="503" y="116"/>
                  <a:pt x="502" y="116"/>
                  <a:pt x="501" y="116"/>
                </a:cubicBezTo>
                <a:cubicBezTo>
                  <a:pt x="502" y="112"/>
                  <a:pt x="502" y="109"/>
                  <a:pt x="502" y="105"/>
                </a:cubicBezTo>
                <a:cubicBezTo>
                  <a:pt x="502" y="74"/>
                  <a:pt x="477" y="49"/>
                  <a:pt x="446" y="49"/>
                </a:cubicBezTo>
                <a:cubicBezTo>
                  <a:pt x="438" y="49"/>
                  <a:pt x="429" y="51"/>
                  <a:pt x="422" y="55"/>
                </a:cubicBezTo>
                <a:cubicBezTo>
                  <a:pt x="409" y="23"/>
                  <a:pt x="378" y="0"/>
                  <a:pt x="342" y="0"/>
                </a:cubicBezTo>
                <a:cubicBezTo>
                  <a:pt x="303" y="0"/>
                  <a:pt x="270" y="26"/>
                  <a:pt x="259" y="62"/>
                </a:cubicBezTo>
                <a:cubicBezTo>
                  <a:pt x="252" y="57"/>
                  <a:pt x="244" y="55"/>
                  <a:pt x="236" y="55"/>
                </a:cubicBezTo>
                <a:cubicBezTo>
                  <a:pt x="212" y="55"/>
                  <a:pt x="192" y="73"/>
                  <a:pt x="190" y="97"/>
                </a:cubicBezTo>
                <a:cubicBezTo>
                  <a:pt x="189" y="97"/>
                  <a:pt x="187" y="97"/>
                  <a:pt x="185" y="97"/>
                </a:cubicBezTo>
                <a:cubicBezTo>
                  <a:pt x="155" y="97"/>
                  <a:pt x="129" y="112"/>
                  <a:pt x="114" y="134"/>
                </a:cubicBezTo>
                <a:cubicBezTo>
                  <a:pt x="109" y="133"/>
                  <a:pt x="104" y="132"/>
                  <a:pt x="99" y="132"/>
                </a:cubicBezTo>
                <a:cubicBezTo>
                  <a:pt x="91" y="132"/>
                  <a:pt x="83" y="134"/>
                  <a:pt x="76" y="137"/>
                </a:cubicBezTo>
                <a:cubicBezTo>
                  <a:pt x="70" y="135"/>
                  <a:pt x="64" y="134"/>
                  <a:pt x="57" y="134"/>
                </a:cubicBezTo>
                <a:cubicBezTo>
                  <a:pt x="29" y="134"/>
                  <a:pt x="6" y="154"/>
                  <a:pt x="0" y="180"/>
                </a:cubicBezTo>
                <a:cubicBezTo>
                  <a:pt x="647" y="180"/>
                  <a:pt x="647" y="180"/>
                  <a:pt x="647" y="180"/>
                </a:cubicBezTo>
                <a:cubicBezTo>
                  <a:pt x="632" y="168"/>
                  <a:pt x="613" y="161"/>
                  <a:pt x="592" y="161"/>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192">
            <a:extLst>
              <a:ext uri="{FF2B5EF4-FFF2-40B4-BE49-F238E27FC236}">
                <a16:creationId xmlns:a16="http://schemas.microsoft.com/office/drawing/2014/main" id="{339D4B82-3830-4293-AC81-DD44573FD35F}"/>
              </a:ext>
            </a:extLst>
          </p:cNvPr>
          <p:cNvSpPr>
            <a:spLocks/>
          </p:cNvSpPr>
          <p:nvPr/>
        </p:nvSpPr>
        <p:spPr bwMode="auto">
          <a:xfrm>
            <a:off x="2630487" y="2857500"/>
            <a:ext cx="708025" cy="196850"/>
          </a:xfrm>
          <a:custGeom>
            <a:avLst/>
            <a:gdLst>
              <a:gd name="T0" fmla="*/ 408 w 446"/>
              <a:gd name="T1" fmla="*/ 111 h 125"/>
              <a:gd name="T2" fmla="*/ 400 w 446"/>
              <a:gd name="T3" fmla="*/ 112 h 125"/>
              <a:gd name="T4" fmla="*/ 347 w 446"/>
              <a:gd name="T5" fmla="*/ 80 h 125"/>
              <a:gd name="T6" fmla="*/ 346 w 446"/>
              <a:gd name="T7" fmla="*/ 80 h 125"/>
              <a:gd name="T8" fmla="*/ 346 w 446"/>
              <a:gd name="T9" fmla="*/ 73 h 125"/>
              <a:gd name="T10" fmla="*/ 308 w 446"/>
              <a:gd name="T11" fmla="*/ 34 h 125"/>
              <a:gd name="T12" fmla="*/ 291 w 446"/>
              <a:gd name="T13" fmla="*/ 38 h 125"/>
              <a:gd name="T14" fmla="*/ 235 w 446"/>
              <a:gd name="T15" fmla="*/ 0 h 125"/>
              <a:gd name="T16" fmla="*/ 179 w 446"/>
              <a:gd name="T17" fmla="*/ 43 h 125"/>
              <a:gd name="T18" fmla="*/ 162 w 446"/>
              <a:gd name="T19" fmla="*/ 38 h 125"/>
              <a:gd name="T20" fmla="*/ 131 w 446"/>
              <a:gd name="T21" fmla="*/ 67 h 125"/>
              <a:gd name="T22" fmla="*/ 127 w 446"/>
              <a:gd name="T23" fmla="*/ 67 h 125"/>
              <a:gd name="T24" fmla="*/ 78 w 446"/>
              <a:gd name="T25" fmla="*/ 93 h 125"/>
              <a:gd name="T26" fmla="*/ 68 w 446"/>
              <a:gd name="T27" fmla="*/ 92 h 125"/>
              <a:gd name="T28" fmla="*/ 52 w 446"/>
              <a:gd name="T29" fmla="*/ 95 h 125"/>
              <a:gd name="T30" fmla="*/ 39 w 446"/>
              <a:gd name="T31" fmla="*/ 93 h 125"/>
              <a:gd name="T32" fmla="*/ 0 w 446"/>
              <a:gd name="T33" fmla="*/ 125 h 125"/>
              <a:gd name="T34" fmla="*/ 446 w 446"/>
              <a:gd name="T35" fmla="*/ 125 h 125"/>
              <a:gd name="T36" fmla="*/ 408 w 446"/>
              <a:gd name="T37" fmla="*/ 11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6" h="125">
                <a:moveTo>
                  <a:pt x="408" y="111"/>
                </a:moveTo>
                <a:cubicBezTo>
                  <a:pt x="405" y="111"/>
                  <a:pt x="402" y="112"/>
                  <a:pt x="400" y="112"/>
                </a:cubicBezTo>
                <a:cubicBezTo>
                  <a:pt x="390" y="93"/>
                  <a:pt x="370" y="80"/>
                  <a:pt x="347" y="80"/>
                </a:cubicBezTo>
                <a:cubicBezTo>
                  <a:pt x="347" y="80"/>
                  <a:pt x="346" y="80"/>
                  <a:pt x="346" y="80"/>
                </a:cubicBezTo>
                <a:cubicBezTo>
                  <a:pt x="346" y="78"/>
                  <a:pt x="346" y="76"/>
                  <a:pt x="346" y="73"/>
                </a:cubicBezTo>
                <a:cubicBezTo>
                  <a:pt x="346" y="52"/>
                  <a:pt x="329" y="34"/>
                  <a:pt x="308" y="34"/>
                </a:cubicBezTo>
                <a:cubicBezTo>
                  <a:pt x="302" y="34"/>
                  <a:pt x="296" y="36"/>
                  <a:pt x="291" y="38"/>
                </a:cubicBezTo>
                <a:cubicBezTo>
                  <a:pt x="282" y="16"/>
                  <a:pt x="261" y="0"/>
                  <a:pt x="235" y="0"/>
                </a:cubicBezTo>
                <a:cubicBezTo>
                  <a:pt x="208" y="0"/>
                  <a:pt x="186" y="18"/>
                  <a:pt x="179" y="43"/>
                </a:cubicBezTo>
                <a:cubicBezTo>
                  <a:pt x="174" y="40"/>
                  <a:pt x="168" y="38"/>
                  <a:pt x="162" y="38"/>
                </a:cubicBezTo>
                <a:cubicBezTo>
                  <a:pt x="146" y="38"/>
                  <a:pt x="132" y="51"/>
                  <a:pt x="131" y="67"/>
                </a:cubicBezTo>
                <a:cubicBezTo>
                  <a:pt x="130" y="67"/>
                  <a:pt x="129" y="67"/>
                  <a:pt x="127" y="67"/>
                </a:cubicBezTo>
                <a:cubicBezTo>
                  <a:pt x="107" y="67"/>
                  <a:pt x="89" y="77"/>
                  <a:pt x="78" y="93"/>
                </a:cubicBezTo>
                <a:cubicBezTo>
                  <a:pt x="75" y="92"/>
                  <a:pt x="71" y="92"/>
                  <a:pt x="68" y="92"/>
                </a:cubicBezTo>
                <a:cubicBezTo>
                  <a:pt x="62" y="92"/>
                  <a:pt x="57" y="93"/>
                  <a:pt x="52" y="95"/>
                </a:cubicBezTo>
                <a:cubicBezTo>
                  <a:pt x="48" y="94"/>
                  <a:pt x="44" y="93"/>
                  <a:pt x="39" y="93"/>
                </a:cubicBezTo>
                <a:cubicBezTo>
                  <a:pt x="20" y="93"/>
                  <a:pt x="3" y="107"/>
                  <a:pt x="0" y="125"/>
                </a:cubicBezTo>
                <a:cubicBezTo>
                  <a:pt x="446" y="125"/>
                  <a:pt x="446" y="125"/>
                  <a:pt x="446" y="125"/>
                </a:cubicBezTo>
                <a:cubicBezTo>
                  <a:pt x="436" y="117"/>
                  <a:pt x="422" y="111"/>
                  <a:pt x="408" y="111"/>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193">
            <a:extLst>
              <a:ext uri="{FF2B5EF4-FFF2-40B4-BE49-F238E27FC236}">
                <a16:creationId xmlns:a16="http://schemas.microsoft.com/office/drawing/2014/main" id="{C084BAFA-D92F-4C5A-93C6-62BEB13F00C9}"/>
              </a:ext>
            </a:extLst>
          </p:cNvPr>
          <p:cNvSpPr>
            <a:spLocks/>
          </p:cNvSpPr>
          <p:nvPr/>
        </p:nvSpPr>
        <p:spPr bwMode="auto">
          <a:xfrm>
            <a:off x="233362" y="1174750"/>
            <a:ext cx="708025" cy="198438"/>
          </a:xfrm>
          <a:custGeom>
            <a:avLst/>
            <a:gdLst>
              <a:gd name="T0" fmla="*/ 408 w 446"/>
              <a:gd name="T1" fmla="*/ 111 h 125"/>
              <a:gd name="T2" fmla="*/ 400 w 446"/>
              <a:gd name="T3" fmla="*/ 112 h 125"/>
              <a:gd name="T4" fmla="*/ 347 w 446"/>
              <a:gd name="T5" fmla="*/ 80 h 125"/>
              <a:gd name="T6" fmla="*/ 346 w 446"/>
              <a:gd name="T7" fmla="*/ 81 h 125"/>
              <a:gd name="T8" fmla="*/ 347 w 446"/>
              <a:gd name="T9" fmla="*/ 73 h 125"/>
              <a:gd name="T10" fmla="*/ 308 w 446"/>
              <a:gd name="T11" fmla="*/ 34 h 125"/>
              <a:gd name="T12" fmla="*/ 291 w 446"/>
              <a:gd name="T13" fmla="*/ 38 h 125"/>
              <a:gd name="T14" fmla="*/ 236 w 446"/>
              <a:gd name="T15" fmla="*/ 0 h 125"/>
              <a:gd name="T16" fmla="*/ 179 w 446"/>
              <a:gd name="T17" fmla="*/ 43 h 125"/>
              <a:gd name="T18" fmla="*/ 163 w 446"/>
              <a:gd name="T19" fmla="*/ 38 h 125"/>
              <a:gd name="T20" fmla="*/ 131 w 446"/>
              <a:gd name="T21" fmla="*/ 67 h 125"/>
              <a:gd name="T22" fmla="*/ 128 w 446"/>
              <a:gd name="T23" fmla="*/ 67 h 125"/>
              <a:gd name="T24" fmla="*/ 79 w 446"/>
              <a:gd name="T25" fmla="*/ 93 h 125"/>
              <a:gd name="T26" fmla="*/ 68 w 446"/>
              <a:gd name="T27" fmla="*/ 92 h 125"/>
              <a:gd name="T28" fmla="*/ 52 w 446"/>
              <a:gd name="T29" fmla="*/ 95 h 125"/>
              <a:gd name="T30" fmla="*/ 39 w 446"/>
              <a:gd name="T31" fmla="*/ 93 h 125"/>
              <a:gd name="T32" fmla="*/ 0 w 446"/>
              <a:gd name="T33" fmla="*/ 125 h 125"/>
              <a:gd name="T34" fmla="*/ 446 w 446"/>
              <a:gd name="T35" fmla="*/ 125 h 125"/>
              <a:gd name="T36" fmla="*/ 408 w 446"/>
              <a:gd name="T37" fmla="*/ 11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6" h="125">
                <a:moveTo>
                  <a:pt x="408" y="111"/>
                </a:moveTo>
                <a:cubicBezTo>
                  <a:pt x="405" y="111"/>
                  <a:pt x="403" y="112"/>
                  <a:pt x="400" y="112"/>
                </a:cubicBezTo>
                <a:cubicBezTo>
                  <a:pt x="390" y="93"/>
                  <a:pt x="370" y="80"/>
                  <a:pt x="347" y="80"/>
                </a:cubicBezTo>
                <a:cubicBezTo>
                  <a:pt x="347" y="80"/>
                  <a:pt x="346" y="80"/>
                  <a:pt x="346" y="81"/>
                </a:cubicBezTo>
                <a:cubicBezTo>
                  <a:pt x="346" y="78"/>
                  <a:pt x="347" y="76"/>
                  <a:pt x="347" y="73"/>
                </a:cubicBezTo>
                <a:cubicBezTo>
                  <a:pt x="347" y="52"/>
                  <a:pt x="329" y="34"/>
                  <a:pt x="308" y="34"/>
                </a:cubicBezTo>
                <a:cubicBezTo>
                  <a:pt x="302" y="34"/>
                  <a:pt x="296" y="36"/>
                  <a:pt x="291" y="38"/>
                </a:cubicBezTo>
                <a:cubicBezTo>
                  <a:pt x="282" y="16"/>
                  <a:pt x="261" y="0"/>
                  <a:pt x="236" y="0"/>
                </a:cubicBezTo>
                <a:cubicBezTo>
                  <a:pt x="209" y="0"/>
                  <a:pt x="186" y="18"/>
                  <a:pt x="179" y="43"/>
                </a:cubicBezTo>
                <a:cubicBezTo>
                  <a:pt x="174" y="40"/>
                  <a:pt x="169" y="38"/>
                  <a:pt x="163" y="38"/>
                </a:cubicBezTo>
                <a:cubicBezTo>
                  <a:pt x="146" y="38"/>
                  <a:pt x="133" y="51"/>
                  <a:pt x="131" y="67"/>
                </a:cubicBezTo>
                <a:cubicBezTo>
                  <a:pt x="130" y="67"/>
                  <a:pt x="129" y="67"/>
                  <a:pt x="128" y="67"/>
                </a:cubicBezTo>
                <a:cubicBezTo>
                  <a:pt x="107" y="67"/>
                  <a:pt x="89" y="77"/>
                  <a:pt x="79" y="93"/>
                </a:cubicBezTo>
                <a:cubicBezTo>
                  <a:pt x="75" y="92"/>
                  <a:pt x="72" y="92"/>
                  <a:pt x="68" y="92"/>
                </a:cubicBezTo>
                <a:cubicBezTo>
                  <a:pt x="63" y="92"/>
                  <a:pt x="57" y="93"/>
                  <a:pt x="52" y="95"/>
                </a:cubicBezTo>
                <a:cubicBezTo>
                  <a:pt x="48" y="94"/>
                  <a:pt x="44" y="93"/>
                  <a:pt x="39" y="93"/>
                </a:cubicBezTo>
                <a:cubicBezTo>
                  <a:pt x="20" y="93"/>
                  <a:pt x="4" y="107"/>
                  <a:pt x="0" y="125"/>
                </a:cubicBezTo>
                <a:cubicBezTo>
                  <a:pt x="446" y="125"/>
                  <a:pt x="446" y="125"/>
                  <a:pt x="446" y="125"/>
                </a:cubicBezTo>
                <a:cubicBezTo>
                  <a:pt x="436" y="117"/>
                  <a:pt x="423" y="111"/>
                  <a:pt x="408" y="111"/>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194">
            <a:extLst>
              <a:ext uri="{FF2B5EF4-FFF2-40B4-BE49-F238E27FC236}">
                <a16:creationId xmlns:a16="http://schemas.microsoft.com/office/drawing/2014/main" id="{D9D2CBB0-83E7-4F8D-B094-14DD95B90765}"/>
              </a:ext>
            </a:extLst>
          </p:cNvPr>
          <p:cNvSpPr>
            <a:spLocks/>
          </p:cNvSpPr>
          <p:nvPr/>
        </p:nvSpPr>
        <p:spPr bwMode="auto">
          <a:xfrm>
            <a:off x="722312" y="2446337"/>
            <a:ext cx="1127125" cy="1009650"/>
          </a:xfrm>
          <a:custGeom>
            <a:avLst/>
            <a:gdLst>
              <a:gd name="T0" fmla="*/ 355 w 710"/>
              <a:gd name="T1" fmla="*/ 0 h 637"/>
              <a:gd name="T2" fmla="*/ 266 w 710"/>
              <a:gd name="T3" fmla="*/ 13 h 637"/>
              <a:gd name="T4" fmla="*/ 49 w 710"/>
              <a:gd name="T5" fmla="*/ 407 h 637"/>
              <a:gd name="T6" fmla="*/ 355 w 710"/>
              <a:gd name="T7" fmla="*/ 637 h 637"/>
              <a:gd name="T8" fmla="*/ 444 w 710"/>
              <a:gd name="T9" fmla="*/ 624 h 637"/>
              <a:gd name="T10" fmla="*/ 661 w 710"/>
              <a:gd name="T11" fmla="*/ 229 h 637"/>
              <a:gd name="T12" fmla="*/ 355 w 710"/>
              <a:gd name="T13" fmla="*/ 0 h 637"/>
            </a:gdLst>
            <a:ahLst/>
            <a:cxnLst>
              <a:cxn ang="0">
                <a:pos x="T0" y="T1"/>
              </a:cxn>
              <a:cxn ang="0">
                <a:pos x="T2" y="T3"/>
              </a:cxn>
              <a:cxn ang="0">
                <a:pos x="T4" y="T5"/>
              </a:cxn>
              <a:cxn ang="0">
                <a:pos x="T6" y="T7"/>
              </a:cxn>
              <a:cxn ang="0">
                <a:pos x="T8" y="T9"/>
              </a:cxn>
              <a:cxn ang="0">
                <a:pos x="T10" y="T11"/>
              </a:cxn>
              <a:cxn ang="0">
                <a:pos x="T12" y="T13"/>
              </a:cxn>
            </a:cxnLst>
            <a:rect l="0" t="0" r="r" b="b"/>
            <a:pathLst>
              <a:path w="710" h="637">
                <a:moveTo>
                  <a:pt x="355" y="0"/>
                </a:moveTo>
                <a:cubicBezTo>
                  <a:pt x="326" y="0"/>
                  <a:pt x="296" y="4"/>
                  <a:pt x="266" y="13"/>
                </a:cubicBezTo>
                <a:cubicBezTo>
                  <a:pt x="97" y="62"/>
                  <a:pt x="0" y="239"/>
                  <a:pt x="49" y="407"/>
                </a:cubicBezTo>
                <a:cubicBezTo>
                  <a:pt x="90" y="546"/>
                  <a:pt x="217" y="637"/>
                  <a:pt x="355" y="637"/>
                </a:cubicBezTo>
                <a:cubicBezTo>
                  <a:pt x="384" y="637"/>
                  <a:pt x="414" y="633"/>
                  <a:pt x="444" y="624"/>
                </a:cubicBezTo>
                <a:cubicBezTo>
                  <a:pt x="613" y="575"/>
                  <a:pt x="710" y="398"/>
                  <a:pt x="661" y="229"/>
                </a:cubicBezTo>
                <a:cubicBezTo>
                  <a:pt x="620" y="90"/>
                  <a:pt x="493" y="0"/>
                  <a:pt x="355" y="0"/>
                </a:cubicBezTo>
              </a:path>
            </a:pathLst>
          </a:custGeom>
          <a:solidFill>
            <a:srgbClr val="273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95">
            <a:extLst>
              <a:ext uri="{FF2B5EF4-FFF2-40B4-BE49-F238E27FC236}">
                <a16:creationId xmlns:a16="http://schemas.microsoft.com/office/drawing/2014/main" id="{71A3DDF4-089F-4AB1-872C-44022D9810F9}"/>
              </a:ext>
            </a:extLst>
          </p:cNvPr>
          <p:cNvSpPr>
            <a:spLocks/>
          </p:cNvSpPr>
          <p:nvPr/>
        </p:nvSpPr>
        <p:spPr bwMode="auto">
          <a:xfrm>
            <a:off x="798512" y="2465387"/>
            <a:ext cx="974725" cy="971550"/>
          </a:xfrm>
          <a:custGeom>
            <a:avLst/>
            <a:gdLst>
              <a:gd name="T0" fmla="*/ 571 w 614"/>
              <a:gd name="T1" fmla="*/ 229 h 613"/>
              <a:gd name="T2" fmla="*/ 230 w 614"/>
              <a:gd name="T3" fmla="*/ 42 h 613"/>
              <a:gd name="T4" fmla="*/ 43 w 614"/>
              <a:gd name="T5" fmla="*/ 383 h 613"/>
              <a:gd name="T6" fmla="*/ 384 w 614"/>
              <a:gd name="T7" fmla="*/ 571 h 613"/>
              <a:gd name="T8" fmla="*/ 571 w 614"/>
              <a:gd name="T9" fmla="*/ 229 h 613"/>
            </a:gdLst>
            <a:ahLst/>
            <a:cxnLst>
              <a:cxn ang="0">
                <a:pos x="T0" y="T1"/>
              </a:cxn>
              <a:cxn ang="0">
                <a:pos x="T2" y="T3"/>
              </a:cxn>
              <a:cxn ang="0">
                <a:pos x="T4" y="T5"/>
              </a:cxn>
              <a:cxn ang="0">
                <a:pos x="T6" y="T7"/>
              </a:cxn>
              <a:cxn ang="0">
                <a:pos x="T8" y="T9"/>
              </a:cxn>
            </a:cxnLst>
            <a:rect l="0" t="0" r="r" b="b"/>
            <a:pathLst>
              <a:path w="614" h="613">
                <a:moveTo>
                  <a:pt x="571" y="229"/>
                </a:moveTo>
                <a:cubicBezTo>
                  <a:pt x="529" y="84"/>
                  <a:pt x="376" y="0"/>
                  <a:pt x="230" y="42"/>
                </a:cubicBezTo>
                <a:cubicBezTo>
                  <a:pt x="84" y="85"/>
                  <a:pt x="0" y="237"/>
                  <a:pt x="43" y="383"/>
                </a:cubicBezTo>
                <a:cubicBezTo>
                  <a:pt x="85" y="529"/>
                  <a:pt x="238" y="613"/>
                  <a:pt x="384" y="571"/>
                </a:cubicBezTo>
                <a:cubicBezTo>
                  <a:pt x="530" y="528"/>
                  <a:pt x="614" y="375"/>
                  <a:pt x="571" y="229"/>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196">
            <a:extLst>
              <a:ext uri="{FF2B5EF4-FFF2-40B4-BE49-F238E27FC236}">
                <a16:creationId xmlns:a16="http://schemas.microsoft.com/office/drawing/2014/main" id="{74697E62-61E1-4C3C-AFF7-5B46E7DDB214}"/>
              </a:ext>
            </a:extLst>
          </p:cNvPr>
          <p:cNvSpPr>
            <a:spLocks/>
          </p:cNvSpPr>
          <p:nvPr/>
        </p:nvSpPr>
        <p:spPr bwMode="auto">
          <a:xfrm>
            <a:off x="900112" y="2487612"/>
            <a:ext cx="873125" cy="901700"/>
          </a:xfrm>
          <a:custGeom>
            <a:avLst/>
            <a:gdLst>
              <a:gd name="T0" fmla="*/ 320 w 550"/>
              <a:gd name="T1" fmla="*/ 557 h 569"/>
              <a:gd name="T2" fmla="*/ 314 w 550"/>
              <a:gd name="T3" fmla="*/ 558 h 569"/>
              <a:gd name="T4" fmla="*/ 305 w 550"/>
              <a:gd name="T5" fmla="*/ 558 h 569"/>
              <a:gd name="T6" fmla="*/ 283 w 550"/>
              <a:gd name="T7" fmla="*/ 565 h 569"/>
              <a:gd name="T8" fmla="*/ 189 w 550"/>
              <a:gd name="T9" fmla="*/ 562 h 569"/>
              <a:gd name="T10" fmla="*/ 346 w 550"/>
              <a:gd name="T11" fmla="*/ 517 h 569"/>
              <a:gd name="T12" fmla="*/ 355 w 550"/>
              <a:gd name="T13" fmla="*/ 499 h 569"/>
              <a:gd name="T14" fmla="*/ 337 w 550"/>
              <a:gd name="T15" fmla="*/ 489 h 569"/>
              <a:gd name="T16" fmla="*/ 205 w 550"/>
              <a:gd name="T17" fmla="*/ 528 h 569"/>
              <a:gd name="T18" fmla="*/ 187 w 550"/>
              <a:gd name="T19" fmla="*/ 518 h 569"/>
              <a:gd name="T20" fmla="*/ 197 w 550"/>
              <a:gd name="T21" fmla="*/ 500 h 569"/>
              <a:gd name="T22" fmla="*/ 246 w 550"/>
              <a:gd name="T23" fmla="*/ 486 h 569"/>
              <a:gd name="T24" fmla="*/ 255 w 550"/>
              <a:gd name="T25" fmla="*/ 468 h 569"/>
              <a:gd name="T26" fmla="*/ 238 w 550"/>
              <a:gd name="T27" fmla="*/ 458 h 569"/>
              <a:gd name="T28" fmla="*/ 101 w 550"/>
              <a:gd name="T29" fmla="*/ 498 h 569"/>
              <a:gd name="T30" fmla="*/ 82 w 550"/>
              <a:gd name="T31" fmla="*/ 488 h 569"/>
              <a:gd name="T32" fmla="*/ 92 w 550"/>
              <a:gd name="T33" fmla="*/ 471 h 569"/>
              <a:gd name="T34" fmla="*/ 313 w 550"/>
              <a:gd name="T35" fmla="*/ 406 h 569"/>
              <a:gd name="T36" fmla="*/ 323 w 550"/>
              <a:gd name="T37" fmla="*/ 389 h 569"/>
              <a:gd name="T38" fmla="*/ 305 w 550"/>
              <a:gd name="T39" fmla="*/ 379 h 569"/>
              <a:gd name="T40" fmla="*/ 251 w 550"/>
              <a:gd name="T41" fmla="*/ 395 h 569"/>
              <a:gd name="T42" fmla="*/ 233 w 550"/>
              <a:gd name="T43" fmla="*/ 385 h 569"/>
              <a:gd name="T44" fmla="*/ 243 w 550"/>
              <a:gd name="T45" fmla="*/ 367 h 569"/>
              <a:gd name="T46" fmla="*/ 335 w 550"/>
              <a:gd name="T47" fmla="*/ 340 h 569"/>
              <a:gd name="T48" fmla="*/ 345 w 550"/>
              <a:gd name="T49" fmla="*/ 323 h 569"/>
              <a:gd name="T50" fmla="*/ 327 w 550"/>
              <a:gd name="T51" fmla="*/ 313 h 569"/>
              <a:gd name="T52" fmla="*/ 123 w 550"/>
              <a:gd name="T53" fmla="*/ 372 h 569"/>
              <a:gd name="T54" fmla="*/ 106 w 550"/>
              <a:gd name="T55" fmla="*/ 362 h 569"/>
              <a:gd name="T56" fmla="*/ 115 w 550"/>
              <a:gd name="T57" fmla="*/ 345 h 569"/>
              <a:gd name="T58" fmla="*/ 281 w 550"/>
              <a:gd name="T59" fmla="*/ 296 h 569"/>
              <a:gd name="T60" fmla="*/ 291 w 550"/>
              <a:gd name="T61" fmla="*/ 278 h 569"/>
              <a:gd name="T62" fmla="*/ 273 w 550"/>
              <a:gd name="T63" fmla="*/ 269 h 569"/>
              <a:gd name="T64" fmla="*/ 87 w 550"/>
              <a:gd name="T65" fmla="*/ 323 h 569"/>
              <a:gd name="T66" fmla="*/ 69 w 550"/>
              <a:gd name="T67" fmla="*/ 313 h 569"/>
              <a:gd name="T68" fmla="*/ 79 w 550"/>
              <a:gd name="T69" fmla="*/ 295 h 569"/>
              <a:gd name="T70" fmla="*/ 208 w 550"/>
              <a:gd name="T71" fmla="*/ 258 h 569"/>
              <a:gd name="T72" fmla="*/ 218 w 550"/>
              <a:gd name="T73" fmla="*/ 240 h 569"/>
              <a:gd name="T74" fmla="*/ 200 w 550"/>
              <a:gd name="T75" fmla="*/ 230 h 569"/>
              <a:gd name="T76" fmla="*/ 84 w 550"/>
              <a:gd name="T77" fmla="*/ 264 h 569"/>
              <a:gd name="T78" fmla="*/ 67 w 550"/>
              <a:gd name="T79" fmla="*/ 254 h 569"/>
              <a:gd name="T80" fmla="*/ 76 w 550"/>
              <a:gd name="T81" fmla="*/ 236 h 569"/>
              <a:gd name="T82" fmla="*/ 249 w 550"/>
              <a:gd name="T83" fmla="*/ 186 h 569"/>
              <a:gd name="T84" fmla="*/ 259 w 550"/>
              <a:gd name="T85" fmla="*/ 168 h 569"/>
              <a:gd name="T86" fmla="*/ 241 w 550"/>
              <a:gd name="T87" fmla="*/ 158 h 569"/>
              <a:gd name="T88" fmla="*/ 134 w 550"/>
              <a:gd name="T89" fmla="*/ 190 h 569"/>
              <a:gd name="T90" fmla="*/ 116 w 550"/>
              <a:gd name="T91" fmla="*/ 180 h 569"/>
              <a:gd name="T92" fmla="*/ 126 w 550"/>
              <a:gd name="T93" fmla="*/ 162 h 569"/>
              <a:gd name="T94" fmla="*/ 170 w 550"/>
              <a:gd name="T95" fmla="*/ 149 h 569"/>
              <a:gd name="T96" fmla="*/ 180 w 550"/>
              <a:gd name="T97" fmla="*/ 131 h 569"/>
              <a:gd name="T98" fmla="*/ 162 w 550"/>
              <a:gd name="T99" fmla="*/ 122 h 569"/>
              <a:gd name="T100" fmla="*/ 12 w 550"/>
              <a:gd name="T101" fmla="*/ 165 h 569"/>
              <a:gd name="T102" fmla="*/ 0 w 550"/>
              <a:gd name="T103" fmla="*/ 163 h 569"/>
              <a:gd name="T104" fmla="*/ 18 w 550"/>
              <a:gd name="T105" fmla="*/ 134 h 569"/>
              <a:gd name="T106" fmla="*/ 217 w 550"/>
              <a:gd name="T107" fmla="*/ 76 h 569"/>
              <a:gd name="T108" fmla="*/ 227 w 550"/>
              <a:gd name="T109" fmla="*/ 58 h 569"/>
              <a:gd name="T110" fmla="*/ 209 w 550"/>
              <a:gd name="T111" fmla="*/ 48 h 569"/>
              <a:gd name="T112" fmla="*/ 52 w 550"/>
              <a:gd name="T113" fmla="*/ 94 h 569"/>
              <a:gd name="T114" fmla="*/ 131 w 550"/>
              <a:gd name="T115" fmla="*/ 41 h 569"/>
              <a:gd name="T116" fmla="*/ 203 w 550"/>
              <a:gd name="T117" fmla="*/ 20 h 569"/>
              <a:gd name="T118" fmla="*/ 507 w 550"/>
              <a:gd name="T119" fmla="*/ 215 h 569"/>
              <a:gd name="T120" fmla="*/ 320 w 550"/>
              <a:gd name="T121" fmla="*/ 557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0" h="569">
                <a:moveTo>
                  <a:pt x="320" y="557"/>
                </a:moveTo>
                <a:cubicBezTo>
                  <a:pt x="318" y="557"/>
                  <a:pt x="316" y="558"/>
                  <a:pt x="314" y="558"/>
                </a:cubicBezTo>
                <a:cubicBezTo>
                  <a:pt x="311" y="558"/>
                  <a:pt x="308" y="557"/>
                  <a:pt x="305" y="558"/>
                </a:cubicBezTo>
                <a:cubicBezTo>
                  <a:pt x="283" y="565"/>
                  <a:pt x="283" y="565"/>
                  <a:pt x="283" y="565"/>
                </a:cubicBezTo>
                <a:cubicBezTo>
                  <a:pt x="251" y="569"/>
                  <a:pt x="219" y="568"/>
                  <a:pt x="189" y="562"/>
                </a:cubicBezTo>
                <a:cubicBezTo>
                  <a:pt x="346" y="517"/>
                  <a:pt x="346" y="517"/>
                  <a:pt x="346" y="517"/>
                </a:cubicBezTo>
                <a:cubicBezTo>
                  <a:pt x="353" y="515"/>
                  <a:pt x="357" y="507"/>
                  <a:pt x="355" y="499"/>
                </a:cubicBezTo>
                <a:cubicBezTo>
                  <a:pt x="353" y="491"/>
                  <a:pt x="345" y="487"/>
                  <a:pt x="337" y="489"/>
                </a:cubicBezTo>
                <a:cubicBezTo>
                  <a:pt x="205" y="528"/>
                  <a:pt x="205" y="528"/>
                  <a:pt x="205" y="528"/>
                </a:cubicBezTo>
                <a:cubicBezTo>
                  <a:pt x="197" y="530"/>
                  <a:pt x="189" y="525"/>
                  <a:pt x="187" y="518"/>
                </a:cubicBezTo>
                <a:cubicBezTo>
                  <a:pt x="185" y="510"/>
                  <a:pt x="189" y="502"/>
                  <a:pt x="197" y="500"/>
                </a:cubicBezTo>
                <a:cubicBezTo>
                  <a:pt x="246" y="486"/>
                  <a:pt x="246" y="486"/>
                  <a:pt x="246" y="486"/>
                </a:cubicBezTo>
                <a:cubicBezTo>
                  <a:pt x="253" y="484"/>
                  <a:pt x="258" y="476"/>
                  <a:pt x="255" y="468"/>
                </a:cubicBezTo>
                <a:cubicBezTo>
                  <a:pt x="253" y="461"/>
                  <a:pt x="245" y="456"/>
                  <a:pt x="238" y="458"/>
                </a:cubicBezTo>
                <a:cubicBezTo>
                  <a:pt x="101" y="498"/>
                  <a:pt x="101" y="498"/>
                  <a:pt x="101" y="498"/>
                </a:cubicBezTo>
                <a:cubicBezTo>
                  <a:pt x="93" y="501"/>
                  <a:pt x="85" y="496"/>
                  <a:pt x="82" y="488"/>
                </a:cubicBezTo>
                <a:cubicBezTo>
                  <a:pt x="80" y="481"/>
                  <a:pt x="85" y="473"/>
                  <a:pt x="92" y="471"/>
                </a:cubicBezTo>
                <a:cubicBezTo>
                  <a:pt x="313" y="406"/>
                  <a:pt x="313" y="406"/>
                  <a:pt x="313" y="406"/>
                </a:cubicBezTo>
                <a:cubicBezTo>
                  <a:pt x="321" y="404"/>
                  <a:pt x="325" y="396"/>
                  <a:pt x="323" y="389"/>
                </a:cubicBezTo>
                <a:cubicBezTo>
                  <a:pt x="321" y="381"/>
                  <a:pt x="313" y="377"/>
                  <a:pt x="305" y="379"/>
                </a:cubicBezTo>
                <a:cubicBezTo>
                  <a:pt x="251" y="395"/>
                  <a:pt x="251" y="395"/>
                  <a:pt x="251" y="395"/>
                </a:cubicBezTo>
                <a:cubicBezTo>
                  <a:pt x="243" y="397"/>
                  <a:pt x="235" y="393"/>
                  <a:pt x="233" y="385"/>
                </a:cubicBezTo>
                <a:cubicBezTo>
                  <a:pt x="231" y="377"/>
                  <a:pt x="235" y="369"/>
                  <a:pt x="243" y="367"/>
                </a:cubicBezTo>
                <a:cubicBezTo>
                  <a:pt x="335" y="340"/>
                  <a:pt x="335" y="340"/>
                  <a:pt x="335" y="340"/>
                </a:cubicBezTo>
                <a:cubicBezTo>
                  <a:pt x="343" y="338"/>
                  <a:pt x="347" y="330"/>
                  <a:pt x="345" y="323"/>
                </a:cubicBezTo>
                <a:cubicBezTo>
                  <a:pt x="343" y="315"/>
                  <a:pt x="335" y="311"/>
                  <a:pt x="327" y="313"/>
                </a:cubicBezTo>
                <a:cubicBezTo>
                  <a:pt x="123" y="372"/>
                  <a:pt x="123" y="372"/>
                  <a:pt x="123" y="372"/>
                </a:cubicBezTo>
                <a:cubicBezTo>
                  <a:pt x="116" y="374"/>
                  <a:pt x="108" y="370"/>
                  <a:pt x="106" y="362"/>
                </a:cubicBezTo>
                <a:cubicBezTo>
                  <a:pt x="103" y="355"/>
                  <a:pt x="108" y="347"/>
                  <a:pt x="115" y="345"/>
                </a:cubicBezTo>
                <a:cubicBezTo>
                  <a:pt x="281" y="296"/>
                  <a:pt x="281" y="296"/>
                  <a:pt x="281" y="296"/>
                </a:cubicBezTo>
                <a:cubicBezTo>
                  <a:pt x="289" y="294"/>
                  <a:pt x="293" y="286"/>
                  <a:pt x="291" y="278"/>
                </a:cubicBezTo>
                <a:cubicBezTo>
                  <a:pt x="289" y="271"/>
                  <a:pt x="281" y="266"/>
                  <a:pt x="273" y="269"/>
                </a:cubicBezTo>
                <a:cubicBezTo>
                  <a:pt x="87" y="323"/>
                  <a:pt x="87" y="323"/>
                  <a:pt x="87" y="323"/>
                </a:cubicBezTo>
                <a:cubicBezTo>
                  <a:pt x="79" y="325"/>
                  <a:pt x="71" y="321"/>
                  <a:pt x="69" y="313"/>
                </a:cubicBezTo>
                <a:cubicBezTo>
                  <a:pt x="67" y="306"/>
                  <a:pt x="71" y="298"/>
                  <a:pt x="79" y="295"/>
                </a:cubicBezTo>
                <a:cubicBezTo>
                  <a:pt x="208" y="258"/>
                  <a:pt x="208" y="258"/>
                  <a:pt x="208" y="258"/>
                </a:cubicBezTo>
                <a:cubicBezTo>
                  <a:pt x="215" y="256"/>
                  <a:pt x="220" y="248"/>
                  <a:pt x="218" y="240"/>
                </a:cubicBezTo>
                <a:cubicBezTo>
                  <a:pt x="215" y="232"/>
                  <a:pt x="207" y="228"/>
                  <a:pt x="200" y="230"/>
                </a:cubicBezTo>
                <a:cubicBezTo>
                  <a:pt x="84" y="264"/>
                  <a:pt x="84" y="264"/>
                  <a:pt x="84" y="264"/>
                </a:cubicBezTo>
                <a:cubicBezTo>
                  <a:pt x="77" y="266"/>
                  <a:pt x="69" y="262"/>
                  <a:pt x="67" y="254"/>
                </a:cubicBezTo>
                <a:cubicBezTo>
                  <a:pt x="64" y="247"/>
                  <a:pt x="69" y="239"/>
                  <a:pt x="76" y="236"/>
                </a:cubicBezTo>
                <a:cubicBezTo>
                  <a:pt x="249" y="186"/>
                  <a:pt x="249" y="186"/>
                  <a:pt x="249" y="186"/>
                </a:cubicBezTo>
                <a:cubicBezTo>
                  <a:pt x="257" y="184"/>
                  <a:pt x="261" y="176"/>
                  <a:pt x="259" y="168"/>
                </a:cubicBezTo>
                <a:cubicBezTo>
                  <a:pt x="257" y="161"/>
                  <a:pt x="249" y="156"/>
                  <a:pt x="241" y="158"/>
                </a:cubicBezTo>
                <a:cubicBezTo>
                  <a:pt x="134" y="190"/>
                  <a:pt x="134" y="190"/>
                  <a:pt x="134" y="190"/>
                </a:cubicBezTo>
                <a:cubicBezTo>
                  <a:pt x="126" y="192"/>
                  <a:pt x="118" y="188"/>
                  <a:pt x="116" y="180"/>
                </a:cubicBezTo>
                <a:cubicBezTo>
                  <a:pt x="114" y="172"/>
                  <a:pt x="118" y="164"/>
                  <a:pt x="126" y="162"/>
                </a:cubicBezTo>
                <a:cubicBezTo>
                  <a:pt x="170" y="149"/>
                  <a:pt x="170" y="149"/>
                  <a:pt x="170" y="149"/>
                </a:cubicBezTo>
                <a:cubicBezTo>
                  <a:pt x="178" y="147"/>
                  <a:pt x="182" y="139"/>
                  <a:pt x="180" y="131"/>
                </a:cubicBezTo>
                <a:cubicBezTo>
                  <a:pt x="178" y="124"/>
                  <a:pt x="170" y="119"/>
                  <a:pt x="162" y="122"/>
                </a:cubicBezTo>
                <a:cubicBezTo>
                  <a:pt x="12" y="165"/>
                  <a:pt x="12" y="165"/>
                  <a:pt x="12" y="165"/>
                </a:cubicBezTo>
                <a:cubicBezTo>
                  <a:pt x="8" y="167"/>
                  <a:pt x="3" y="166"/>
                  <a:pt x="0" y="163"/>
                </a:cubicBezTo>
                <a:cubicBezTo>
                  <a:pt x="5" y="153"/>
                  <a:pt x="11" y="143"/>
                  <a:pt x="18" y="134"/>
                </a:cubicBezTo>
                <a:cubicBezTo>
                  <a:pt x="217" y="76"/>
                  <a:pt x="217" y="76"/>
                  <a:pt x="217" y="76"/>
                </a:cubicBezTo>
                <a:cubicBezTo>
                  <a:pt x="225" y="74"/>
                  <a:pt x="229" y="66"/>
                  <a:pt x="227" y="58"/>
                </a:cubicBezTo>
                <a:cubicBezTo>
                  <a:pt x="225" y="50"/>
                  <a:pt x="217" y="46"/>
                  <a:pt x="209" y="48"/>
                </a:cubicBezTo>
                <a:cubicBezTo>
                  <a:pt x="52" y="94"/>
                  <a:pt x="52" y="94"/>
                  <a:pt x="52" y="94"/>
                </a:cubicBezTo>
                <a:cubicBezTo>
                  <a:pt x="75" y="72"/>
                  <a:pt x="101" y="54"/>
                  <a:pt x="131" y="41"/>
                </a:cubicBezTo>
                <a:cubicBezTo>
                  <a:pt x="203" y="20"/>
                  <a:pt x="203" y="20"/>
                  <a:pt x="203" y="20"/>
                </a:cubicBezTo>
                <a:cubicBezTo>
                  <a:pt x="337" y="0"/>
                  <a:pt x="468" y="82"/>
                  <a:pt x="507" y="215"/>
                </a:cubicBezTo>
                <a:cubicBezTo>
                  <a:pt x="550" y="361"/>
                  <a:pt x="466" y="514"/>
                  <a:pt x="320" y="557"/>
                </a:cubicBezTo>
                <a:close/>
              </a:path>
            </a:pathLst>
          </a:custGeom>
          <a:solidFill>
            <a:schemeClr val="accent6">
              <a:lumMod val="75000"/>
              <a:alpha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97">
            <a:extLst>
              <a:ext uri="{FF2B5EF4-FFF2-40B4-BE49-F238E27FC236}">
                <a16:creationId xmlns:a16="http://schemas.microsoft.com/office/drawing/2014/main" id="{DA2CC161-CE91-4CD3-8DBC-BFD5C3871004}"/>
              </a:ext>
            </a:extLst>
          </p:cNvPr>
          <p:cNvSpPr>
            <a:spLocks/>
          </p:cNvSpPr>
          <p:nvPr/>
        </p:nvSpPr>
        <p:spPr bwMode="auto">
          <a:xfrm>
            <a:off x="3263900" y="4219575"/>
            <a:ext cx="973138" cy="685800"/>
          </a:xfrm>
          <a:custGeom>
            <a:avLst/>
            <a:gdLst>
              <a:gd name="T0" fmla="*/ 61 w 613"/>
              <a:gd name="T1" fmla="*/ 0 h 432"/>
              <a:gd name="T2" fmla="*/ 55 w 613"/>
              <a:gd name="T3" fmla="*/ 55 h 432"/>
              <a:gd name="T4" fmla="*/ 37 w 613"/>
              <a:gd name="T5" fmla="*/ 3 h 432"/>
              <a:gd name="T6" fmla="*/ 26 w 613"/>
              <a:gd name="T7" fmla="*/ 16 h 432"/>
              <a:gd name="T8" fmla="*/ 22 w 613"/>
              <a:gd name="T9" fmla="*/ 33 h 432"/>
              <a:gd name="T10" fmla="*/ 10 w 613"/>
              <a:gd name="T11" fmla="*/ 26 h 432"/>
              <a:gd name="T12" fmla="*/ 4 w 613"/>
              <a:gd name="T13" fmla="*/ 48 h 432"/>
              <a:gd name="T14" fmla="*/ 40 w 613"/>
              <a:gd name="T15" fmla="*/ 157 h 432"/>
              <a:gd name="T16" fmla="*/ 30 w 613"/>
              <a:gd name="T17" fmla="*/ 164 h 432"/>
              <a:gd name="T18" fmla="*/ 37 w 613"/>
              <a:gd name="T19" fmla="*/ 174 h 432"/>
              <a:gd name="T20" fmla="*/ 60 w 613"/>
              <a:gd name="T21" fmla="*/ 170 h 432"/>
              <a:gd name="T22" fmla="*/ 27 w 613"/>
              <a:gd name="T23" fmla="*/ 192 h 432"/>
              <a:gd name="T24" fmla="*/ 43 w 613"/>
              <a:gd name="T25" fmla="*/ 276 h 432"/>
              <a:gd name="T26" fmla="*/ 78 w 613"/>
              <a:gd name="T27" fmla="*/ 419 h 432"/>
              <a:gd name="T28" fmla="*/ 613 w 613"/>
              <a:gd name="T29" fmla="*/ 181 h 432"/>
              <a:gd name="T30" fmla="*/ 570 w 613"/>
              <a:gd name="T31" fmla="*/ 109 h 432"/>
              <a:gd name="T32" fmla="*/ 465 w 613"/>
              <a:gd name="T33" fmla="*/ 71 h 432"/>
              <a:gd name="T34" fmla="*/ 451 w 613"/>
              <a:gd name="T35" fmla="*/ 80 h 432"/>
              <a:gd name="T36" fmla="*/ 306 w 613"/>
              <a:gd name="T37" fmla="*/ 186 h 432"/>
              <a:gd name="T38" fmla="*/ 270 w 613"/>
              <a:gd name="T39" fmla="*/ 198 h 432"/>
              <a:gd name="T40" fmla="*/ 251 w 613"/>
              <a:gd name="T41" fmla="*/ 273 h 432"/>
              <a:gd name="T42" fmla="*/ 293 w 613"/>
              <a:gd name="T43" fmla="*/ 222 h 432"/>
              <a:gd name="T44" fmla="*/ 257 w 613"/>
              <a:gd name="T45" fmla="*/ 295 h 432"/>
              <a:gd name="T46" fmla="*/ 232 w 613"/>
              <a:gd name="T47" fmla="*/ 306 h 432"/>
              <a:gd name="T48" fmla="*/ 225 w 613"/>
              <a:gd name="T49" fmla="*/ 307 h 432"/>
              <a:gd name="T50" fmla="*/ 175 w 613"/>
              <a:gd name="T51" fmla="*/ 351 h 432"/>
              <a:gd name="T52" fmla="*/ 152 w 613"/>
              <a:gd name="T53" fmla="*/ 335 h 432"/>
              <a:gd name="T54" fmla="*/ 141 w 613"/>
              <a:gd name="T55" fmla="*/ 274 h 432"/>
              <a:gd name="T56" fmla="*/ 121 w 613"/>
              <a:gd name="T57" fmla="*/ 174 h 432"/>
              <a:gd name="T58" fmla="*/ 105 w 613"/>
              <a:gd name="T59" fmla="*/ 162 h 432"/>
              <a:gd name="T60" fmla="*/ 106 w 613"/>
              <a:gd name="T61" fmla="*/ 150 h 432"/>
              <a:gd name="T62" fmla="*/ 101 w 613"/>
              <a:gd name="T63" fmla="*/ 146 h 432"/>
              <a:gd name="T64" fmla="*/ 127 w 613"/>
              <a:gd name="T65" fmla="*/ 86 h 432"/>
              <a:gd name="T66" fmla="*/ 117 w 613"/>
              <a:gd name="T67" fmla="*/ 71 h 432"/>
              <a:gd name="T68" fmla="*/ 100 w 613"/>
              <a:gd name="T69" fmla="*/ 94 h 432"/>
              <a:gd name="T70" fmla="*/ 94 w 613"/>
              <a:gd name="T71" fmla="*/ 6 h 432"/>
              <a:gd name="T72" fmla="*/ 82 w 613"/>
              <a:gd name="T73" fmla="*/ 17 h 432"/>
              <a:gd name="T74" fmla="*/ 72 w 613"/>
              <a:gd name="T75" fmla="*/ 1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3" h="432">
                <a:moveTo>
                  <a:pt x="61" y="0"/>
                </a:moveTo>
                <a:cubicBezTo>
                  <a:pt x="61" y="0"/>
                  <a:pt x="61" y="0"/>
                  <a:pt x="61" y="0"/>
                </a:cubicBezTo>
                <a:cubicBezTo>
                  <a:pt x="54" y="1"/>
                  <a:pt x="49" y="6"/>
                  <a:pt x="50" y="13"/>
                </a:cubicBezTo>
                <a:cubicBezTo>
                  <a:pt x="55" y="55"/>
                  <a:pt x="55" y="55"/>
                  <a:pt x="55" y="55"/>
                </a:cubicBezTo>
                <a:cubicBezTo>
                  <a:pt x="48" y="12"/>
                  <a:pt x="48" y="12"/>
                  <a:pt x="48" y="12"/>
                </a:cubicBezTo>
                <a:cubicBezTo>
                  <a:pt x="47" y="7"/>
                  <a:pt x="42" y="3"/>
                  <a:pt x="37" y="3"/>
                </a:cubicBezTo>
                <a:cubicBezTo>
                  <a:pt x="36" y="3"/>
                  <a:pt x="36" y="3"/>
                  <a:pt x="35" y="4"/>
                </a:cubicBezTo>
                <a:cubicBezTo>
                  <a:pt x="29" y="5"/>
                  <a:pt x="25" y="10"/>
                  <a:pt x="26" y="16"/>
                </a:cubicBezTo>
                <a:cubicBezTo>
                  <a:pt x="39" y="85"/>
                  <a:pt x="39" y="85"/>
                  <a:pt x="39" y="85"/>
                </a:cubicBezTo>
                <a:cubicBezTo>
                  <a:pt x="22" y="33"/>
                  <a:pt x="22" y="33"/>
                  <a:pt x="22" y="33"/>
                </a:cubicBezTo>
                <a:cubicBezTo>
                  <a:pt x="21" y="29"/>
                  <a:pt x="16" y="25"/>
                  <a:pt x="12" y="25"/>
                </a:cubicBezTo>
                <a:cubicBezTo>
                  <a:pt x="11" y="25"/>
                  <a:pt x="10" y="25"/>
                  <a:pt x="10" y="26"/>
                </a:cubicBezTo>
                <a:cubicBezTo>
                  <a:pt x="3" y="27"/>
                  <a:pt x="0" y="34"/>
                  <a:pt x="1" y="40"/>
                </a:cubicBezTo>
                <a:cubicBezTo>
                  <a:pt x="4" y="48"/>
                  <a:pt x="4" y="48"/>
                  <a:pt x="4" y="48"/>
                </a:cubicBezTo>
                <a:cubicBezTo>
                  <a:pt x="14" y="78"/>
                  <a:pt x="21" y="110"/>
                  <a:pt x="25" y="142"/>
                </a:cubicBezTo>
                <a:cubicBezTo>
                  <a:pt x="26" y="150"/>
                  <a:pt x="32" y="156"/>
                  <a:pt x="40" y="157"/>
                </a:cubicBezTo>
                <a:cubicBezTo>
                  <a:pt x="35" y="158"/>
                  <a:pt x="35" y="158"/>
                  <a:pt x="35" y="158"/>
                </a:cubicBezTo>
                <a:cubicBezTo>
                  <a:pt x="32" y="158"/>
                  <a:pt x="30" y="161"/>
                  <a:pt x="30" y="164"/>
                </a:cubicBezTo>
                <a:cubicBezTo>
                  <a:pt x="32" y="170"/>
                  <a:pt x="32" y="170"/>
                  <a:pt x="32" y="170"/>
                </a:cubicBezTo>
                <a:cubicBezTo>
                  <a:pt x="32" y="173"/>
                  <a:pt x="34" y="174"/>
                  <a:pt x="37" y="174"/>
                </a:cubicBezTo>
                <a:cubicBezTo>
                  <a:pt x="37" y="174"/>
                  <a:pt x="38" y="174"/>
                  <a:pt x="38" y="174"/>
                </a:cubicBezTo>
                <a:cubicBezTo>
                  <a:pt x="60" y="170"/>
                  <a:pt x="60" y="170"/>
                  <a:pt x="60" y="170"/>
                </a:cubicBezTo>
                <a:cubicBezTo>
                  <a:pt x="39" y="174"/>
                  <a:pt x="39" y="174"/>
                  <a:pt x="39" y="174"/>
                </a:cubicBezTo>
                <a:cubicBezTo>
                  <a:pt x="30" y="176"/>
                  <a:pt x="25" y="184"/>
                  <a:pt x="27" y="192"/>
                </a:cubicBezTo>
                <a:cubicBezTo>
                  <a:pt x="41" y="267"/>
                  <a:pt x="41" y="267"/>
                  <a:pt x="41" y="267"/>
                </a:cubicBezTo>
                <a:cubicBezTo>
                  <a:pt x="43" y="276"/>
                  <a:pt x="43" y="276"/>
                  <a:pt x="43" y="276"/>
                </a:cubicBezTo>
                <a:cubicBezTo>
                  <a:pt x="68" y="408"/>
                  <a:pt x="68" y="408"/>
                  <a:pt x="68" y="408"/>
                </a:cubicBezTo>
                <a:cubicBezTo>
                  <a:pt x="69" y="413"/>
                  <a:pt x="73" y="417"/>
                  <a:pt x="78" y="419"/>
                </a:cubicBezTo>
                <a:cubicBezTo>
                  <a:pt x="114" y="432"/>
                  <a:pt x="114" y="432"/>
                  <a:pt x="114" y="432"/>
                </a:cubicBezTo>
                <a:cubicBezTo>
                  <a:pt x="268" y="329"/>
                  <a:pt x="436" y="245"/>
                  <a:pt x="613" y="181"/>
                </a:cubicBezTo>
                <a:cubicBezTo>
                  <a:pt x="604" y="160"/>
                  <a:pt x="590" y="140"/>
                  <a:pt x="573" y="124"/>
                </a:cubicBezTo>
                <a:cubicBezTo>
                  <a:pt x="575" y="119"/>
                  <a:pt x="574" y="113"/>
                  <a:pt x="570" y="109"/>
                </a:cubicBezTo>
                <a:cubicBezTo>
                  <a:pt x="562" y="102"/>
                  <a:pt x="547" y="91"/>
                  <a:pt x="521" y="82"/>
                </a:cubicBezTo>
                <a:cubicBezTo>
                  <a:pt x="496" y="73"/>
                  <a:pt x="477" y="71"/>
                  <a:pt x="465" y="71"/>
                </a:cubicBezTo>
                <a:cubicBezTo>
                  <a:pt x="464" y="71"/>
                  <a:pt x="463" y="71"/>
                  <a:pt x="462" y="71"/>
                </a:cubicBezTo>
                <a:cubicBezTo>
                  <a:pt x="456" y="71"/>
                  <a:pt x="452" y="75"/>
                  <a:pt x="451" y="80"/>
                </a:cubicBezTo>
                <a:cubicBezTo>
                  <a:pt x="386" y="85"/>
                  <a:pt x="327" y="127"/>
                  <a:pt x="304" y="192"/>
                </a:cubicBezTo>
                <a:cubicBezTo>
                  <a:pt x="306" y="186"/>
                  <a:pt x="306" y="186"/>
                  <a:pt x="306" y="186"/>
                </a:cubicBezTo>
                <a:cubicBezTo>
                  <a:pt x="282" y="187"/>
                  <a:pt x="282" y="187"/>
                  <a:pt x="282" y="187"/>
                </a:cubicBezTo>
                <a:cubicBezTo>
                  <a:pt x="278" y="187"/>
                  <a:pt x="273" y="191"/>
                  <a:pt x="270" y="198"/>
                </a:cubicBezTo>
                <a:cubicBezTo>
                  <a:pt x="249" y="257"/>
                  <a:pt x="249" y="257"/>
                  <a:pt x="249" y="257"/>
                </a:cubicBezTo>
                <a:cubicBezTo>
                  <a:pt x="247" y="263"/>
                  <a:pt x="248" y="269"/>
                  <a:pt x="251" y="273"/>
                </a:cubicBezTo>
                <a:cubicBezTo>
                  <a:pt x="268" y="291"/>
                  <a:pt x="268" y="291"/>
                  <a:pt x="268" y="291"/>
                </a:cubicBezTo>
                <a:cubicBezTo>
                  <a:pt x="293" y="222"/>
                  <a:pt x="293" y="222"/>
                  <a:pt x="293" y="222"/>
                </a:cubicBezTo>
                <a:cubicBezTo>
                  <a:pt x="266" y="298"/>
                  <a:pt x="266" y="298"/>
                  <a:pt x="266" y="298"/>
                </a:cubicBezTo>
                <a:cubicBezTo>
                  <a:pt x="257" y="295"/>
                  <a:pt x="257" y="295"/>
                  <a:pt x="257" y="295"/>
                </a:cubicBezTo>
                <a:cubicBezTo>
                  <a:pt x="254" y="294"/>
                  <a:pt x="252" y="293"/>
                  <a:pt x="250" y="293"/>
                </a:cubicBezTo>
                <a:cubicBezTo>
                  <a:pt x="242" y="293"/>
                  <a:pt x="234" y="298"/>
                  <a:pt x="232" y="306"/>
                </a:cubicBezTo>
                <a:cubicBezTo>
                  <a:pt x="231" y="307"/>
                  <a:pt x="231" y="307"/>
                  <a:pt x="231" y="308"/>
                </a:cubicBezTo>
                <a:cubicBezTo>
                  <a:pt x="229" y="307"/>
                  <a:pt x="227" y="307"/>
                  <a:pt x="225" y="307"/>
                </a:cubicBezTo>
                <a:cubicBezTo>
                  <a:pt x="205" y="307"/>
                  <a:pt x="186" y="320"/>
                  <a:pt x="179" y="340"/>
                </a:cubicBezTo>
                <a:cubicBezTo>
                  <a:pt x="175" y="351"/>
                  <a:pt x="175" y="351"/>
                  <a:pt x="175" y="351"/>
                </a:cubicBezTo>
                <a:cubicBezTo>
                  <a:pt x="162" y="347"/>
                  <a:pt x="162" y="347"/>
                  <a:pt x="162" y="347"/>
                </a:cubicBezTo>
                <a:cubicBezTo>
                  <a:pt x="157" y="345"/>
                  <a:pt x="153" y="341"/>
                  <a:pt x="152" y="335"/>
                </a:cubicBezTo>
                <a:cubicBezTo>
                  <a:pt x="141" y="274"/>
                  <a:pt x="141" y="274"/>
                  <a:pt x="141" y="274"/>
                </a:cubicBezTo>
                <a:cubicBezTo>
                  <a:pt x="141" y="274"/>
                  <a:pt x="141" y="274"/>
                  <a:pt x="141" y="274"/>
                </a:cubicBezTo>
                <a:cubicBezTo>
                  <a:pt x="136" y="250"/>
                  <a:pt x="136" y="250"/>
                  <a:pt x="136" y="250"/>
                </a:cubicBezTo>
                <a:cubicBezTo>
                  <a:pt x="121" y="174"/>
                  <a:pt x="121" y="174"/>
                  <a:pt x="121" y="174"/>
                </a:cubicBezTo>
                <a:cubicBezTo>
                  <a:pt x="120" y="167"/>
                  <a:pt x="114" y="162"/>
                  <a:pt x="106" y="162"/>
                </a:cubicBezTo>
                <a:cubicBezTo>
                  <a:pt x="106" y="162"/>
                  <a:pt x="106" y="162"/>
                  <a:pt x="105" y="162"/>
                </a:cubicBezTo>
                <a:cubicBezTo>
                  <a:pt x="107" y="161"/>
                  <a:pt x="108" y="158"/>
                  <a:pt x="108" y="156"/>
                </a:cubicBezTo>
                <a:cubicBezTo>
                  <a:pt x="106" y="150"/>
                  <a:pt x="106" y="150"/>
                  <a:pt x="106" y="150"/>
                </a:cubicBezTo>
                <a:cubicBezTo>
                  <a:pt x="106" y="148"/>
                  <a:pt x="104" y="146"/>
                  <a:pt x="101" y="146"/>
                </a:cubicBezTo>
                <a:cubicBezTo>
                  <a:pt x="101" y="146"/>
                  <a:pt x="101" y="146"/>
                  <a:pt x="101" y="146"/>
                </a:cubicBezTo>
                <a:cubicBezTo>
                  <a:pt x="101" y="145"/>
                  <a:pt x="102" y="145"/>
                  <a:pt x="102" y="144"/>
                </a:cubicBezTo>
                <a:cubicBezTo>
                  <a:pt x="127" y="86"/>
                  <a:pt x="127" y="86"/>
                  <a:pt x="127" y="86"/>
                </a:cubicBezTo>
                <a:cubicBezTo>
                  <a:pt x="129" y="81"/>
                  <a:pt x="126" y="74"/>
                  <a:pt x="120" y="72"/>
                </a:cubicBezTo>
                <a:cubicBezTo>
                  <a:pt x="119" y="71"/>
                  <a:pt x="118" y="71"/>
                  <a:pt x="117" y="71"/>
                </a:cubicBezTo>
                <a:cubicBezTo>
                  <a:pt x="112" y="71"/>
                  <a:pt x="108" y="74"/>
                  <a:pt x="106" y="78"/>
                </a:cubicBezTo>
                <a:cubicBezTo>
                  <a:pt x="100" y="94"/>
                  <a:pt x="100" y="94"/>
                  <a:pt x="100" y="94"/>
                </a:cubicBezTo>
                <a:cubicBezTo>
                  <a:pt x="104" y="18"/>
                  <a:pt x="104" y="18"/>
                  <a:pt x="104" y="18"/>
                </a:cubicBezTo>
                <a:cubicBezTo>
                  <a:pt x="104" y="12"/>
                  <a:pt x="100" y="7"/>
                  <a:pt x="94" y="6"/>
                </a:cubicBezTo>
                <a:cubicBezTo>
                  <a:pt x="94" y="6"/>
                  <a:pt x="93" y="6"/>
                  <a:pt x="93" y="6"/>
                </a:cubicBezTo>
                <a:cubicBezTo>
                  <a:pt x="87" y="6"/>
                  <a:pt x="82" y="11"/>
                  <a:pt x="82" y="17"/>
                </a:cubicBezTo>
                <a:cubicBezTo>
                  <a:pt x="79" y="70"/>
                  <a:pt x="79" y="70"/>
                  <a:pt x="79" y="70"/>
                </a:cubicBezTo>
                <a:cubicBezTo>
                  <a:pt x="72" y="10"/>
                  <a:pt x="72" y="10"/>
                  <a:pt x="72" y="10"/>
                </a:cubicBezTo>
                <a:cubicBezTo>
                  <a:pt x="71" y="5"/>
                  <a:pt x="67" y="0"/>
                  <a:pt x="61" y="0"/>
                </a:cubicBezTo>
              </a:path>
            </a:pathLst>
          </a:custGeom>
          <a:solidFill>
            <a:srgbClr val="273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98">
            <a:extLst>
              <a:ext uri="{FF2B5EF4-FFF2-40B4-BE49-F238E27FC236}">
                <a16:creationId xmlns:a16="http://schemas.microsoft.com/office/drawing/2014/main" id="{85FBF69E-4C0D-4DA7-9892-F8CC636D2848}"/>
              </a:ext>
            </a:extLst>
          </p:cNvPr>
          <p:cNvSpPr>
            <a:spLocks/>
          </p:cNvSpPr>
          <p:nvPr/>
        </p:nvSpPr>
        <p:spPr bwMode="auto">
          <a:xfrm>
            <a:off x="669925" y="6111875"/>
            <a:ext cx="1630363" cy="735013"/>
          </a:xfrm>
          <a:custGeom>
            <a:avLst/>
            <a:gdLst>
              <a:gd name="T0" fmla="*/ 993 w 1027"/>
              <a:gd name="T1" fmla="*/ 0 h 464"/>
              <a:gd name="T2" fmla="*/ 955 w 1027"/>
              <a:gd name="T3" fmla="*/ 9 h 464"/>
              <a:gd name="T4" fmla="*/ 917 w 1027"/>
              <a:gd name="T5" fmla="*/ 4 h 464"/>
              <a:gd name="T6" fmla="*/ 880 w 1027"/>
              <a:gd name="T7" fmla="*/ 13 h 464"/>
              <a:gd name="T8" fmla="*/ 842 w 1027"/>
              <a:gd name="T9" fmla="*/ 9 h 464"/>
              <a:gd name="T10" fmla="*/ 804 w 1027"/>
              <a:gd name="T11" fmla="*/ 20 h 464"/>
              <a:gd name="T12" fmla="*/ 766 w 1027"/>
              <a:gd name="T13" fmla="*/ 18 h 464"/>
              <a:gd name="T14" fmla="*/ 730 w 1027"/>
              <a:gd name="T15" fmla="*/ 31 h 464"/>
              <a:gd name="T16" fmla="*/ 692 w 1027"/>
              <a:gd name="T17" fmla="*/ 31 h 464"/>
              <a:gd name="T18" fmla="*/ 656 w 1027"/>
              <a:gd name="T19" fmla="*/ 46 h 464"/>
              <a:gd name="T20" fmla="*/ 618 w 1027"/>
              <a:gd name="T21" fmla="*/ 49 h 464"/>
              <a:gd name="T22" fmla="*/ 583 w 1027"/>
              <a:gd name="T23" fmla="*/ 66 h 464"/>
              <a:gd name="T24" fmla="*/ 545 w 1027"/>
              <a:gd name="T25" fmla="*/ 71 h 464"/>
              <a:gd name="T26" fmla="*/ 511 w 1027"/>
              <a:gd name="T27" fmla="*/ 91 h 464"/>
              <a:gd name="T28" fmla="*/ 474 w 1027"/>
              <a:gd name="T29" fmla="*/ 99 h 464"/>
              <a:gd name="T30" fmla="*/ 442 w 1027"/>
              <a:gd name="T31" fmla="*/ 122 h 464"/>
              <a:gd name="T32" fmla="*/ 406 w 1027"/>
              <a:gd name="T33" fmla="*/ 132 h 464"/>
              <a:gd name="T34" fmla="*/ 375 w 1027"/>
              <a:gd name="T35" fmla="*/ 156 h 464"/>
              <a:gd name="T36" fmla="*/ 339 w 1027"/>
              <a:gd name="T37" fmla="*/ 169 h 464"/>
              <a:gd name="T38" fmla="*/ 310 w 1027"/>
              <a:gd name="T39" fmla="*/ 195 h 464"/>
              <a:gd name="T40" fmla="*/ 275 w 1027"/>
              <a:gd name="T41" fmla="*/ 210 h 464"/>
              <a:gd name="T42" fmla="*/ 248 w 1027"/>
              <a:gd name="T43" fmla="*/ 238 h 464"/>
              <a:gd name="T44" fmla="*/ 214 w 1027"/>
              <a:gd name="T45" fmla="*/ 255 h 464"/>
              <a:gd name="T46" fmla="*/ 188 w 1027"/>
              <a:gd name="T47" fmla="*/ 284 h 464"/>
              <a:gd name="T48" fmla="*/ 154 w 1027"/>
              <a:gd name="T49" fmla="*/ 302 h 464"/>
              <a:gd name="T50" fmla="*/ 130 w 1027"/>
              <a:gd name="T51" fmla="*/ 332 h 464"/>
              <a:gd name="T52" fmla="*/ 97 w 1027"/>
              <a:gd name="T53" fmla="*/ 352 h 464"/>
              <a:gd name="T54" fmla="*/ 74 w 1027"/>
              <a:gd name="T55" fmla="*/ 383 h 464"/>
              <a:gd name="T56" fmla="*/ 42 w 1027"/>
              <a:gd name="T57" fmla="*/ 403 h 464"/>
              <a:gd name="T58" fmla="*/ 20 w 1027"/>
              <a:gd name="T59" fmla="*/ 436 h 464"/>
              <a:gd name="T60" fmla="*/ 25 w 1027"/>
              <a:gd name="T61" fmla="*/ 459 h 464"/>
              <a:gd name="T62" fmla="*/ 51 w 1027"/>
              <a:gd name="T63" fmla="*/ 428 h 464"/>
              <a:gd name="T64" fmla="*/ 79 w 1027"/>
              <a:gd name="T65" fmla="*/ 406 h 464"/>
              <a:gd name="T66" fmla="*/ 106 w 1027"/>
              <a:gd name="T67" fmla="*/ 377 h 464"/>
              <a:gd name="T68" fmla="*/ 135 w 1027"/>
              <a:gd name="T69" fmla="*/ 356 h 464"/>
              <a:gd name="T70" fmla="*/ 163 w 1027"/>
              <a:gd name="T71" fmla="*/ 327 h 464"/>
              <a:gd name="T72" fmla="*/ 192 w 1027"/>
              <a:gd name="T73" fmla="*/ 308 h 464"/>
              <a:gd name="T74" fmla="*/ 221 w 1027"/>
              <a:gd name="T75" fmla="*/ 281 h 464"/>
              <a:gd name="T76" fmla="*/ 251 w 1027"/>
              <a:gd name="T77" fmla="*/ 262 h 464"/>
              <a:gd name="T78" fmla="*/ 282 w 1027"/>
              <a:gd name="T79" fmla="*/ 237 h 464"/>
              <a:gd name="T80" fmla="*/ 312 w 1027"/>
              <a:gd name="T81" fmla="*/ 220 h 464"/>
              <a:gd name="T82" fmla="*/ 346 w 1027"/>
              <a:gd name="T83" fmla="*/ 196 h 464"/>
              <a:gd name="T84" fmla="*/ 375 w 1027"/>
              <a:gd name="T85" fmla="*/ 181 h 464"/>
              <a:gd name="T86" fmla="*/ 411 w 1027"/>
              <a:gd name="T87" fmla="*/ 159 h 464"/>
              <a:gd name="T88" fmla="*/ 440 w 1027"/>
              <a:gd name="T89" fmla="*/ 146 h 464"/>
              <a:gd name="T90" fmla="*/ 479 w 1027"/>
              <a:gd name="T91" fmla="*/ 127 h 464"/>
              <a:gd name="T92" fmla="*/ 508 w 1027"/>
              <a:gd name="T93" fmla="*/ 115 h 464"/>
              <a:gd name="T94" fmla="*/ 549 w 1027"/>
              <a:gd name="T95" fmla="*/ 99 h 464"/>
              <a:gd name="T96" fmla="*/ 578 w 1027"/>
              <a:gd name="T97" fmla="*/ 90 h 464"/>
              <a:gd name="T98" fmla="*/ 620 w 1027"/>
              <a:gd name="T99" fmla="*/ 76 h 464"/>
              <a:gd name="T100" fmla="*/ 649 w 1027"/>
              <a:gd name="T101" fmla="*/ 69 h 464"/>
              <a:gd name="T102" fmla="*/ 693 w 1027"/>
              <a:gd name="T103" fmla="*/ 59 h 464"/>
              <a:gd name="T104" fmla="*/ 721 w 1027"/>
              <a:gd name="T105" fmla="*/ 54 h 464"/>
              <a:gd name="T106" fmla="*/ 767 w 1027"/>
              <a:gd name="T107" fmla="*/ 46 h 464"/>
              <a:gd name="T108" fmla="*/ 795 w 1027"/>
              <a:gd name="T109" fmla="*/ 42 h 464"/>
              <a:gd name="T110" fmla="*/ 842 w 1027"/>
              <a:gd name="T111" fmla="*/ 37 h 464"/>
              <a:gd name="T112" fmla="*/ 869 w 1027"/>
              <a:gd name="T113" fmla="*/ 35 h 464"/>
              <a:gd name="T114" fmla="*/ 917 w 1027"/>
              <a:gd name="T115" fmla="*/ 32 h 464"/>
              <a:gd name="T116" fmla="*/ 944 w 1027"/>
              <a:gd name="T117" fmla="*/ 30 h 464"/>
              <a:gd name="T118" fmla="*/ 992 w 1027"/>
              <a:gd name="T119" fmla="*/ 28 h 464"/>
              <a:gd name="T120" fmla="*/ 1018 w 1027"/>
              <a:gd name="T12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27" h="464">
                <a:moveTo>
                  <a:pt x="1018" y="0"/>
                </a:moveTo>
                <a:cubicBezTo>
                  <a:pt x="1018" y="0"/>
                  <a:pt x="1018" y="0"/>
                  <a:pt x="1018" y="0"/>
                </a:cubicBezTo>
                <a:cubicBezTo>
                  <a:pt x="1017" y="0"/>
                  <a:pt x="1017" y="0"/>
                  <a:pt x="1017" y="0"/>
                </a:cubicBezTo>
                <a:cubicBezTo>
                  <a:pt x="1012" y="0"/>
                  <a:pt x="1007" y="3"/>
                  <a:pt x="1005" y="7"/>
                </a:cubicBezTo>
                <a:cubicBezTo>
                  <a:pt x="1003" y="3"/>
                  <a:pt x="998" y="0"/>
                  <a:pt x="993" y="0"/>
                </a:cubicBezTo>
                <a:cubicBezTo>
                  <a:pt x="993" y="0"/>
                  <a:pt x="993" y="0"/>
                  <a:pt x="993" y="0"/>
                </a:cubicBezTo>
                <a:cubicBezTo>
                  <a:pt x="992" y="0"/>
                  <a:pt x="992" y="0"/>
                  <a:pt x="992" y="0"/>
                </a:cubicBezTo>
                <a:cubicBezTo>
                  <a:pt x="987" y="1"/>
                  <a:pt x="982" y="3"/>
                  <a:pt x="980" y="8"/>
                </a:cubicBezTo>
                <a:cubicBezTo>
                  <a:pt x="977" y="4"/>
                  <a:pt x="973" y="1"/>
                  <a:pt x="968" y="1"/>
                </a:cubicBezTo>
                <a:cubicBezTo>
                  <a:pt x="968" y="1"/>
                  <a:pt x="968" y="1"/>
                  <a:pt x="968" y="1"/>
                </a:cubicBezTo>
                <a:cubicBezTo>
                  <a:pt x="967" y="1"/>
                  <a:pt x="967" y="1"/>
                  <a:pt x="967" y="1"/>
                </a:cubicBezTo>
                <a:cubicBezTo>
                  <a:pt x="961" y="2"/>
                  <a:pt x="957" y="4"/>
                  <a:pt x="955" y="9"/>
                </a:cubicBezTo>
                <a:cubicBezTo>
                  <a:pt x="952" y="5"/>
                  <a:pt x="948" y="2"/>
                  <a:pt x="943" y="2"/>
                </a:cubicBezTo>
                <a:cubicBezTo>
                  <a:pt x="943" y="2"/>
                  <a:pt x="943" y="2"/>
                  <a:pt x="943" y="2"/>
                </a:cubicBezTo>
                <a:cubicBezTo>
                  <a:pt x="942" y="2"/>
                  <a:pt x="942" y="2"/>
                  <a:pt x="942" y="2"/>
                </a:cubicBezTo>
                <a:cubicBezTo>
                  <a:pt x="936" y="3"/>
                  <a:pt x="932" y="6"/>
                  <a:pt x="930" y="10"/>
                </a:cubicBezTo>
                <a:cubicBezTo>
                  <a:pt x="927" y="6"/>
                  <a:pt x="923" y="4"/>
                  <a:pt x="918" y="4"/>
                </a:cubicBezTo>
                <a:cubicBezTo>
                  <a:pt x="918" y="4"/>
                  <a:pt x="918" y="4"/>
                  <a:pt x="917" y="4"/>
                </a:cubicBezTo>
                <a:cubicBezTo>
                  <a:pt x="916" y="4"/>
                  <a:pt x="916" y="4"/>
                  <a:pt x="916" y="4"/>
                </a:cubicBezTo>
                <a:cubicBezTo>
                  <a:pt x="911" y="4"/>
                  <a:pt x="907" y="7"/>
                  <a:pt x="905" y="11"/>
                </a:cubicBezTo>
                <a:cubicBezTo>
                  <a:pt x="902" y="7"/>
                  <a:pt x="898" y="5"/>
                  <a:pt x="893" y="5"/>
                </a:cubicBezTo>
                <a:cubicBezTo>
                  <a:pt x="893" y="5"/>
                  <a:pt x="892" y="5"/>
                  <a:pt x="892" y="5"/>
                </a:cubicBezTo>
                <a:cubicBezTo>
                  <a:pt x="891" y="5"/>
                  <a:pt x="891" y="5"/>
                  <a:pt x="891" y="5"/>
                </a:cubicBezTo>
                <a:cubicBezTo>
                  <a:pt x="886" y="5"/>
                  <a:pt x="882" y="9"/>
                  <a:pt x="880" y="13"/>
                </a:cubicBezTo>
                <a:cubicBezTo>
                  <a:pt x="877" y="9"/>
                  <a:pt x="873" y="7"/>
                  <a:pt x="868" y="7"/>
                </a:cubicBezTo>
                <a:cubicBezTo>
                  <a:pt x="868" y="7"/>
                  <a:pt x="867" y="7"/>
                  <a:pt x="867" y="7"/>
                </a:cubicBezTo>
                <a:cubicBezTo>
                  <a:pt x="866" y="7"/>
                  <a:pt x="866" y="7"/>
                  <a:pt x="866" y="7"/>
                </a:cubicBezTo>
                <a:cubicBezTo>
                  <a:pt x="861" y="7"/>
                  <a:pt x="857" y="11"/>
                  <a:pt x="854" y="15"/>
                </a:cubicBezTo>
                <a:cubicBezTo>
                  <a:pt x="852" y="11"/>
                  <a:pt x="848" y="9"/>
                  <a:pt x="843" y="9"/>
                </a:cubicBezTo>
                <a:cubicBezTo>
                  <a:pt x="843" y="9"/>
                  <a:pt x="842" y="9"/>
                  <a:pt x="842" y="9"/>
                </a:cubicBezTo>
                <a:cubicBezTo>
                  <a:pt x="841" y="9"/>
                  <a:pt x="841" y="9"/>
                  <a:pt x="841" y="9"/>
                </a:cubicBezTo>
                <a:cubicBezTo>
                  <a:pt x="836" y="10"/>
                  <a:pt x="831" y="13"/>
                  <a:pt x="829" y="17"/>
                </a:cubicBezTo>
                <a:cubicBezTo>
                  <a:pt x="827" y="14"/>
                  <a:pt x="823" y="12"/>
                  <a:pt x="818" y="12"/>
                </a:cubicBezTo>
                <a:cubicBezTo>
                  <a:pt x="818" y="12"/>
                  <a:pt x="817" y="12"/>
                  <a:pt x="817" y="12"/>
                </a:cubicBezTo>
                <a:cubicBezTo>
                  <a:pt x="815" y="12"/>
                  <a:pt x="815" y="12"/>
                  <a:pt x="815" y="12"/>
                </a:cubicBezTo>
                <a:cubicBezTo>
                  <a:pt x="810" y="12"/>
                  <a:pt x="806" y="16"/>
                  <a:pt x="804" y="20"/>
                </a:cubicBezTo>
                <a:cubicBezTo>
                  <a:pt x="802" y="17"/>
                  <a:pt x="798" y="14"/>
                  <a:pt x="793" y="14"/>
                </a:cubicBezTo>
                <a:cubicBezTo>
                  <a:pt x="793" y="14"/>
                  <a:pt x="792" y="14"/>
                  <a:pt x="791" y="15"/>
                </a:cubicBezTo>
                <a:cubicBezTo>
                  <a:pt x="791" y="15"/>
                  <a:pt x="791" y="15"/>
                  <a:pt x="791" y="15"/>
                </a:cubicBezTo>
                <a:cubicBezTo>
                  <a:pt x="785" y="15"/>
                  <a:pt x="781" y="19"/>
                  <a:pt x="779" y="23"/>
                </a:cubicBezTo>
                <a:cubicBezTo>
                  <a:pt x="777" y="20"/>
                  <a:pt x="773" y="18"/>
                  <a:pt x="768" y="18"/>
                </a:cubicBezTo>
                <a:cubicBezTo>
                  <a:pt x="768" y="18"/>
                  <a:pt x="767" y="18"/>
                  <a:pt x="766" y="18"/>
                </a:cubicBezTo>
                <a:cubicBezTo>
                  <a:pt x="765" y="18"/>
                  <a:pt x="765" y="18"/>
                  <a:pt x="765" y="18"/>
                </a:cubicBezTo>
                <a:cubicBezTo>
                  <a:pt x="760" y="19"/>
                  <a:pt x="756" y="22"/>
                  <a:pt x="754" y="27"/>
                </a:cubicBezTo>
                <a:cubicBezTo>
                  <a:pt x="752" y="23"/>
                  <a:pt x="748" y="22"/>
                  <a:pt x="744" y="22"/>
                </a:cubicBezTo>
                <a:cubicBezTo>
                  <a:pt x="743" y="22"/>
                  <a:pt x="742" y="22"/>
                  <a:pt x="741" y="22"/>
                </a:cubicBezTo>
                <a:cubicBezTo>
                  <a:pt x="741" y="22"/>
                  <a:pt x="741" y="22"/>
                  <a:pt x="741" y="22"/>
                </a:cubicBezTo>
                <a:cubicBezTo>
                  <a:pt x="735" y="23"/>
                  <a:pt x="731" y="26"/>
                  <a:pt x="730" y="31"/>
                </a:cubicBezTo>
                <a:cubicBezTo>
                  <a:pt x="727" y="28"/>
                  <a:pt x="723" y="26"/>
                  <a:pt x="719" y="26"/>
                </a:cubicBezTo>
                <a:cubicBezTo>
                  <a:pt x="718" y="26"/>
                  <a:pt x="717" y="26"/>
                  <a:pt x="717" y="26"/>
                </a:cubicBezTo>
                <a:cubicBezTo>
                  <a:pt x="715" y="26"/>
                  <a:pt x="715" y="26"/>
                  <a:pt x="715" y="26"/>
                </a:cubicBezTo>
                <a:cubicBezTo>
                  <a:pt x="710" y="27"/>
                  <a:pt x="706" y="31"/>
                  <a:pt x="705" y="35"/>
                </a:cubicBezTo>
                <a:cubicBezTo>
                  <a:pt x="702" y="32"/>
                  <a:pt x="698" y="31"/>
                  <a:pt x="694" y="31"/>
                </a:cubicBezTo>
                <a:cubicBezTo>
                  <a:pt x="693" y="31"/>
                  <a:pt x="693" y="31"/>
                  <a:pt x="692" y="31"/>
                </a:cubicBezTo>
                <a:cubicBezTo>
                  <a:pt x="691" y="31"/>
                  <a:pt x="691" y="31"/>
                  <a:pt x="691" y="31"/>
                </a:cubicBezTo>
                <a:cubicBezTo>
                  <a:pt x="686" y="32"/>
                  <a:pt x="682" y="36"/>
                  <a:pt x="680" y="40"/>
                </a:cubicBezTo>
                <a:cubicBezTo>
                  <a:pt x="678" y="38"/>
                  <a:pt x="674" y="36"/>
                  <a:pt x="670" y="36"/>
                </a:cubicBezTo>
                <a:cubicBezTo>
                  <a:pt x="669" y="36"/>
                  <a:pt x="668" y="36"/>
                  <a:pt x="667" y="36"/>
                </a:cubicBezTo>
                <a:cubicBezTo>
                  <a:pt x="666" y="36"/>
                  <a:pt x="666" y="36"/>
                  <a:pt x="666" y="36"/>
                </a:cubicBezTo>
                <a:cubicBezTo>
                  <a:pt x="661" y="38"/>
                  <a:pt x="657" y="41"/>
                  <a:pt x="656" y="46"/>
                </a:cubicBezTo>
                <a:cubicBezTo>
                  <a:pt x="653" y="43"/>
                  <a:pt x="649" y="42"/>
                  <a:pt x="646" y="42"/>
                </a:cubicBezTo>
                <a:cubicBezTo>
                  <a:pt x="644" y="42"/>
                  <a:pt x="643" y="42"/>
                  <a:pt x="642" y="42"/>
                </a:cubicBezTo>
                <a:cubicBezTo>
                  <a:pt x="641" y="42"/>
                  <a:pt x="641" y="42"/>
                  <a:pt x="641" y="42"/>
                </a:cubicBezTo>
                <a:cubicBezTo>
                  <a:pt x="636" y="44"/>
                  <a:pt x="632" y="47"/>
                  <a:pt x="631" y="52"/>
                </a:cubicBezTo>
                <a:cubicBezTo>
                  <a:pt x="629" y="50"/>
                  <a:pt x="625" y="48"/>
                  <a:pt x="621" y="48"/>
                </a:cubicBezTo>
                <a:cubicBezTo>
                  <a:pt x="620" y="48"/>
                  <a:pt x="619" y="48"/>
                  <a:pt x="618" y="49"/>
                </a:cubicBezTo>
                <a:cubicBezTo>
                  <a:pt x="617" y="49"/>
                  <a:pt x="617" y="49"/>
                  <a:pt x="617" y="49"/>
                </a:cubicBezTo>
                <a:cubicBezTo>
                  <a:pt x="612" y="50"/>
                  <a:pt x="608" y="54"/>
                  <a:pt x="607" y="59"/>
                </a:cubicBezTo>
                <a:cubicBezTo>
                  <a:pt x="604" y="56"/>
                  <a:pt x="601" y="55"/>
                  <a:pt x="597" y="55"/>
                </a:cubicBezTo>
                <a:cubicBezTo>
                  <a:pt x="596" y="55"/>
                  <a:pt x="594" y="55"/>
                  <a:pt x="593" y="56"/>
                </a:cubicBezTo>
                <a:cubicBezTo>
                  <a:pt x="592" y="56"/>
                  <a:pt x="592" y="56"/>
                  <a:pt x="592" y="56"/>
                </a:cubicBezTo>
                <a:cubicBezTo>
                  <a:pt x="587" y="57"/>
                  <a:pt x="584" y="61"/>
                  <a:pt x="583" y="66"/>
                </a:cubicBezTo>
                <a:cubicBezTo>
                  <a:pt x="580" y="64"/>
                  <a:pt x="577" y="62"/>
                  <a:pt x="573" y="62"/>
                </a:cubicBezTo>
                <a:cubicBezTo>
                  <a:pt x="572" y="62"/>
                  <a:pt x="570" y="63"/>
                  <a:pt x="569" y="63"/>
                </a:cubicBezTo>
                <a:cubicBezTo>
                  <a:pt x="568" y="63"/>
                  <a:pt x="568" y="63"/>
                  <a:pt x="568" y="63"/>
                </a:cubicBezTo>
                <a:cubicBezTo>
                  <a:pt x="563" y="65"/>
                  <a:pt x="560" y="69"/>
                  <a:pt x="559" y="74"/>
                </a:cubicBezTo>
                <a:cubicBezTo>
                  <a:pt x="556" y="72"/>
                  <a:pt x="553" y="71"/>
                  <a:pt x="550" y="71"/>
                </a:cubicBezTo>
                <a:cubicBezTo>
                  <a:pt x="548" y="71"/>
                  <a:pt x="546" y="71"/>
                  <a:pt x="545" y="71"/>
                </a:cubicBezTo>
                <a:cubicBezTo>
                  <a:pt x="544" y="72"/>
                  <a:pt x="544" y="72"/>
                  <a:pt x="544" y="72"/>
                </a:cubicBezTo>
                <a:cubicBezTo>
                  <a:pt x="539" y="73"/>
                  <a:pt x="536" y="78"/>
                  <a:pt x="535" y="82"/>
                </a:cubicBezTo>
                <a:cubicBezTo>
                  <a:pt x="532" y="80"/>
                  <a:pt x="529" y="79"/>
                  <a:pt x="526" y="79"/>
                </a:cubicBezTo>
                <a:cubicBezTo>
                  <a:pt x="524" y="79"/>
                  <a:pt x="523" y="79"/>
                  <a:pt x="521" y="80"/>
                </a:cubicBezTo>
                <a:cubicBezTo>
                  <a:pt x="520" y="80"/>
                  <a:pt x="520" y="80"/>
                  <a:pt x="520" y="80"/>
                </a:cubicBezTo>
                <a:cubicBezTo>
                  <a:pt x="515" y="82"/>
                  <a:pt x="512" y="87"/>
                  <a:pt x="511" y="91"/>
                </a:cubicBezTo>
                <a:cubicBezTo>
                  <a:pt x="509" y="89"/>
                  <a:pt x="506" y="88"/>
                  <a:pt x="503" y="88"/>
                </a:cubicBezTo>
                <a:cubicBezTo>
                  <a:pt x="501" y="88"/>
                  <a:pt x="499" y="89"/>
                  <a:pt x="498" y="89"/>
                </a:cubicBezTo>
                <a:cubicBezTo>
                  <a:pt x="496" y="90"/>
                  <a:pt x="496" y="90"/>
                  <a:pt x="496" y="90"/>
                </a:cubicBezTo>
                <a:cubicBezTo>
                  <a:pt x="492" y="92"/>
                  <a:pt x="489" y="96"/>
                  <a:pt x="488" y="101"/>
                </a:cubicBezTo>
                <a:cubicBezTo>
                  <a:pt x="486" y="99"/>
                  <a:pt x="483" y="98"/>
                  <a:pt x="480" y="98"/>
                </a:cubicBezTo>
                <a:cubicBezTo>
                  <a:pt x="478" y="98"/>
                  <a:pt x="476" y="98"/>
                  <a:pt x="474" y="99"/>
                </a:cubicBezTo>
                <a:cubicBezTo>
                  <a:pt x="473" y="100"/>
                  <a:pt x="473" y="100"/>
                  <a:pt x="473" y="100"/>
                </a:cubicBezTo>
                <a:cubicBezTo>
                  <a:pt x="468" y="102"/>
                  <a:pt x="465" y="106"/>
                  <a:pt x="465" y="111"/>
                </a:cubicBezTo>
                <a:cubicBezTo>
                  <a:pt x="463" y="109"/>
                  <a:pt x="460" y="108"/>
                  <a:pt x="457" y="108"/>
                </a:cubicBezTo>
                <a:cubicBezTo>
                  <a:pt x="455" y="108"/>
                  <a:pt x="453" y="109"/>
                  <a:pt x="451" y="110"/>
                </a:cubicBezTo>
                <a:cubicBezTo>
                  <a:pt x="450" y="110"/>
                  <a:pt x="450" y="110"/>
                  <a:pt x="450" y="110"/>
                </a:cubicBezTo>
                <a:cubicBezTo>
                  <a:pt x="445" y="112"/>
                  <a:pt x="442" y="117"/>
                  <a:pt x="442" y="122"/>
                </a:cubicBezTo>
                <a:cubicBezTo>
                  <a:pt x="440" y="120"/>
                  <a:pt x="437" y="119"/>
                  <a:pt x="434" y="119"/>
                </a:cubicBezTo>
                <a:cubicBezTo>
                  <a:pt x="432" y="119"/>
                  <a:pt x="430" y="120"/>
                  <a:pt x="428" y="121"/>
                </a:cubicBezTo>
                <a:cubicBezTo>
                  <a:pt x="427" y="121"/>
                  <a:pt x="427" y="121"/>
                  <a:pt x="427" y="121"/>
                </a:cubicBezTo>
                <a:cubicBezTo>
                  <a:pt x="423" y="123"/>
                  <a:pt x="420" y="128"/>
                  <a:pt x="419" y="133"/>
                </a:cubicBezTo>
                <a:cubicBezTo>
                  <a:pt x="417" y="131"/>
                  <a:pt x="415" y="131"/>
                  <a:pt x="412" y="131"/>
                </a:cubicBezTo>
                <a:cubicBezTo>
                  <a:pt x="410" y="131"/>
                  <a:pt x="408" y="131"/>
                  <a:pt x="406" y="132"/>
                </a:cubicBezTo>
                <a:cubicBezTo>
                  <a:pt x="405" y="133"/>
                  <a:pt x="405" y="133"/>
                  <a:pt x="405" y="133"/>
                </a:cubicBezTo>
                <a:cubicBezTo>
                  <a:pt x="400" y="135"/>
                  <a:pt x="397" y="139"/>
                  <a:pt x="397" y="144"/>
                </a:cubicBezTo>
                <a:cubicBezTo>
                  <a:pt x="395" y="143"/>
                  <a:pt x="392" y="142"/>
                  <a:pt x="390" y="142"/>
                </a:cubicBezTo>
                <a:cubicBezTo>
                  <a:pt x="388" y="142"/>
                  <a:pt x="385" y="143"/>
                  <a:pt x="383" y="144"/>
                </a:cubicBezTo>
                <a:cubicBezTo>
                  <a:pt x="382" y="145"/>
                  <a:pt x="382" y="145"/>
                  <a:pt x="382" y="145"/>
                </a:cubicBezTo>
                <a:cubicBezTo>
                  <a:pt x="378" y="147"/>
                  <a:pt x="375" y="152"/>
                  <a:pt x="375" y="156"/>
                </a:cubicBezTo>
                <a:cubicBezTo>
                  <a:pt x="373" y="155"/>
                  <a:pt x="370" y="155"/>
                  <a:pt x="368" y="155"/>
                </a:cubicBezTo>
                <a:cubicBezTo>
                  <a:pt x="366" y="155"/>
                  <a:pt x="363" y="155"/>
                  <a:pt x="361" y="156"/>
                </a:cubicBezTo>
                <a:cubicBezTo>
                  <a:pt x="360" y="157"/>
                  <a:pt x="360" y="157"/>
                  <a:pt x="360" y="157"/>
                </a:cubicBezTo>
                <a:cubicBezTo>
                  <a:pt x="356" y="159"/>
                  <a:pt x="353" y="164"/>
                  <a:pt x="353" y="169"/>
                </a:cubicBezTo>
                <a:cubicBezTo>
                  <a:pt x="351" y="168"/>
                  <a:pt x="349" y="167"/>
                  <a:pt x="346" y="167"/>
                </a:cubicBezTo>
                <a:cubicBezTo>
                  <a:pt x="344" y="167"/>
                  <a:pt x="341" y="168"/>
                  <a:pt x="339" y="169"/>
                </a:cubicBezTo>
                <a:cubicBezTo>
                  <a:pt x="338" y="170"/>
                  <a:pt x="338" y="170"/>
                  <a:pt x="338" y="170"/>
                </a:cubicBezTo>
                <a:cubicBezTo>
                  <a:pt x="334" y="173"/>
                  <a:pt x="331" y="177"/>
                  <a:pt x="332" y="182"/>
                </a:cubicBezTo>
                <a:cubicBezTo>
                  <a:pt x="330" y="181"/>
                  <a:pt x="327" y="180"/>
                  <a:pt x="325" y="180"/>
                </a:cubicBezTo>
                <a:cubicBezTo>
                  <a:pt x="322" y="180"/>
                  <a:pt x="320" y="181"/>
                  <a:pt x="318" y="183"/>
                </a:cubicBezTo>
                <a:cubicBezTo>
                  <a:pt x="317" y="183"/>
                  <a:pt x="317" y="183"/>
                  <a:pt x="317" y="183"/>
                </a:cubicBezTo>
                <a:cubicBezTo>
                  <a:pt x="312" y="186"/>
                  <a:pt x="310" y="191"/>
                  <a:pt x="310" y="195"/>
                </a:cubicBezTo>
                <a:cubicBezTo>
                  <a:pt x="308" y="195"/>
                  <a:pt x="306" y="194"/>
                  <a:pt x="304" y="194"/>
                </a:cubicBezTo>
                <a:cubicBezTo>
                  <a:pt x="301" y="194"/>
                  <a:pt x="299" y="195"/>
                  <a:pt x="296" y="196"/>
                </a:cubicBezTo>
                <a:cubicBezTo>
                  <a:pt x="295" y="197"/>
                  <a:pt x="295" y="197"/>
                  <a:pt x="295" y="197"/>
                </a:cubicBezTo>
                <a:cubicBezTo>
                  <a:pt x="291" y="200"/>
                  <a:pt x="289" y="204"/>
                  <a:pt x="289" y="209"/>
                </a:cubicBezTo>
                <a:cubicBezTo>
                  <a:pt x="287" y="208"/>
                  <a:pt x="285" y="208"/>
                  <a:pt x="283" y="208"/>
                </a:cubicBezTo>
                <a:cubicBezTo>
                  <a:pt x="280" y="208"/>
                  <a:pt x="278" y="209"/>
                  <a:pt x="275" y="210"/>
                </a:cubicBezTo>
                <a:cubicBezTo>
                  <a:pt x="274" y="211"/>
                  <a:pt x="274" y="211"/>
                  <a:pt x="274" y="211"/>
                </a:cubicBezTo>
                <a:cubicBezTo>
                  <a:pt x="270" y="214"/>
                  <a:pt x="268" y="219"/>
                  <a:pt x="268" y="224"/>
                </a:cubicBezTo>
                <a:cubicBezTo>
                  <a:pt x="267" y="223"/>
                  <a:pt x="265" y="222"/>
                  <a:pt x="263" y="222"/>
                </a:cubicBezTo>
                <a:cubicBezTo>
                  <a:pt x="260" y="222"/>
                  <a:pt x="257" y="223"/>
                  <a:pt x="254" y="225"/>
                </a:cubicBezTo>
                <a:cubicBezTo>
                  <a:pt x="254" y="225"/>
                  <a:pt x="254" y="225"/>
                  <a:pt x="254" y="225"/>
                </a:cubicBezTo>
                <a:cubicBezTo>
                  <a:pt x="250" y="228"/>
                  <a:pt x="247" y="233"/>
                  <a:pt x="248" y="238"/>
                </a:cubicBezTo>
                <a:cubicBezTo>
                  <a:pt x="246" y="237"/>
                  <a:pt x="244" y="237"/>
                  <a:pt x="242" y="237"/>
                </a:cubicBezTo>
                <a:cubicBezTo>
                  <a:pt x="239" y="237"/>
                  <a:pt x="236" y="238"/>
                  <a:pt x="234" y="240"/>
                </a:cubicBezTo>
                <a:cubicBezTo>
                  <a:pt x="233" y="240"/>
                  <a:pt x="233" y="240"/>
                  <a:pt x="233" y="240"/>
                </a:cubicBezTo>
                <a:cubicBezTo>
                  <a:pt x="229" y="243"/>
                  <a:pt x="227" y="248"/>
                  <a:pt x="228" y="253"/>
                </a:cubicBezTo>
                <a:cubicBezTo>
                  <a:pt x="226" y="252"/>
                  <a:pt x="224" y="252"/>
                  <a:pt x="222" y="252"/>
                </a:cubicBezTo>
                <a:cubicBezTo>
                  <a:pt x="219" y="252"/>
                  <a:pt x="216" y="253"/>
                  <a:pt x="214" y="255"/>
                </a:cubicBezTo>
                <a:cubicBezTo>
                  <a:pt x="213" y="255"/>
                  <a:pt x="213" y="255"/>
                  <a:pt x="213" y="255"/>
                </a:cubicBezTo>
                <a:cubicBezTo>
                  <a:pt x="209" y="258"/>
                  <a:pt x="207" y="263"/>
                  <a:pt x="208" y="268"/>
                </a:cubicBezTo>
                <a:cubicBezTo>
                  <a:pt x="206" y="268"/>
                  <a:pt x="204" y="267"/>
                  <a:pt x="202" y="267"/>
                </a:cubicBezTo>
                <a:cubicBezTo>
                  <a:pt x="199" y="267"/>
                  <a:pt x="196" y="268"/>
                  <a:pt x="194" y="270"/>
                </a:cubicBezTo>
                <a:cubicBezTo>
                  <a:pt x="193" y="271"/>
                  <a:pt x="193" y="271"/>
                  <a:pt x="193" y="271"/>
                </a:cubicBezTo>
                <a:cubicBezTo>
                  <a:pt x="189" y="274"/>
                  <a:pt x="187" y="279"/>
                  <a:pt x="188" y="284"/>
                </a:cubicBezTo>
                <a:cubicBezTo>
                  <a:pt x="186" y="283"/>
                  <a:pt x="185" y="283"/>
                  <a:pt x="183" y="283"/>
                </a:cubicBezTo>
                <a:cubicBezTo>
                  <a:pt x="180" y="283"/>
                  <a:pt x="177" y="284"/>
                  <a:pt x="174" y="286"/>
                </a:cubicBezTo>
                <a:cubicBezTo>
                  <a:pt x="173" y="287"/>
                  <a:pt x="173" y="287"/>
                  <a:pt x="173" y="287"/>
                </a:cubicBezTo>
                <a:cubicBezTo>
                  <a:pt x="169" y="290"/>
                  <a:pt x="167" y="295"/>
                  <a:pt x="168" y="300"/>
                </a:cubicBezTo>
                <a:cubicBezTo>
                  <a:pt x="167" y="299"/>
                  <a:pt x="165" y="299"/>
                  <a:pt x="163" y="299"/>
                </a:cubicBezTo>
                <a:cubicBezTo>
                  <a:pt x="160" y="299"/>
                  <a:pt x="157" y="300"/>
                  <a:pt x="154" y="302"/>
                </a:cubicBezTo>
                <a:cubicBezTo>
                  <a:pt x="154" y="303"/>
                  <a:pt x="154" y="303"/>
                  <a:pt x="154" y="303"/>
                </a:cubicBezTo>
                <a:cubicBezTo>
                  <a:pt x="150" y="306"/>
                  <a:pt x="148" y="311"/>
                  <a:pt x="149" y="316"/>
                </a:cubicBezTo>
                <a:cubicBezTo>
                  <a:pt x="147" y="315"/>
                  <a:pt x="146" y="315"/>
                  <a:pt x="144" y="315"/>
                </a:cubicBezTo>
                <a:cubicBezTo>
                  <a:pt x="141" y="315"/>
                  <a:pt x="138" y="316"/>
                  <a:pt x="135" y="318"/>
                </a:cubicBezTo>
                <a:cubicBezTo>
                  <a:pt x="135" y="319"/>
                  <a:pt x="135" y="319"/>
                  <a:pt x="135" y="319"/>
                </a:cubicBezTo>
                <a:cubicBezTo>
                  <a:pt x="131" y="322"/>
                  <a:pt x="129" y="327"/>
                  <a:pt x="130" y="332"/>
                </a:cubicBezTo>
                <a:cubicBezTo>
                  <a:pt x="128" y="332"/>
                  <a:pt x="127" y="331"/>
                  <a:pt x="125" y="331"/>
                </a:cubicBezTo>
                <a:cubicBezTo>
                  <a:pt x="122" y="331"/>
                  <a:pt x="119" y="333"/>
                  <a:pt x="116" y="335"/>
                </a:cubicBezTo>
                <a:cubicBezTo>
                  <a:pt x="115" y="336"/>
                  <a:pt x="115" y="336"/>
                  <a:pt x="115" y="336"/>
                </a:cubicBezTo>
                <a:cubicBezTo>
                  <a:pt x="112" y="339"/>
                  <a:pt x="110" y="344"/>
                  <a:pt x="111" y="349"/>
                </a:cubicBezTo>
                <a:cubicBezTo>
                  <a:pt x="110" y="348"/>
                  <a:pt x="108" y="348"/>
                  <a:pt x="107" y="348"/>
                </a:cubicBezTo>
                <a:cubicBezTo>
                  <a:pt x="103" y="348"/>
                  <a:pt x="100" y="349"/>
                  <a:pt x="97" y="352"/>
                </a:cubicBezTo>
                <a:cubicBezTo>
                  <a:pt x="96" y="352"/>
                  <a:pt x="96" y="352"/>
                  <a:pt x="96" y="352"/>
                </a:cubicBezTo>
                <a:cubicBezTo>
                  <a:pt x="93" y="356"/>
                  <a:pt x="91" y="361"/>
                  <a:pt x="92" y="366"/>
                </a:cubicBezTo>
                <a:cubicBezTo>
                  <a:pt x="91" y="365"/>
                  <a:pt x="90" y="365"/>
                  <a:pt x="88" y="365"/>
                </a:cubicBezTo>
                <a:cubicBezTo>
                  <a:pt x="85" y="365"/>
                  <a:pt x="81" y="366"/>
                  <a:pt x="79" y="369"/>
                </a:cubicBezTo>
                <a:cubicBezTo>
                  <a:pt x="78" y="369"/>
                  <a:pt x="78" y="369"/>
                  <a:pt x="78" y="369"/>
                </a:cubicBezTo>
                <a:cubicBezTo>
                  <a:pt x="74" y="373"/>
                  <a:pt x="73" y="378"/>
                  <a:pt x="74" y="383"/>
                </a:cubicBezTo>
                <a:cubicBezTo>
                  <a:pt x="72" y="382"/>
                  <a:pt x="71" y="382"/>
                  <a:pt x="70" y="382"/>
                </a:cubicBezTo>
                <a:cubicBezTo>
                  <a:pt x="66" y="382"/>
                  <a:pt x="63" y="383"/>
                  <a:pt x="60" y="386"/>
                </a:cubicBezTo>
                <a:cubicBezTo>
                  <a:pt x="60" y="387"/>
                  <a:pt x="60" y="387"/>
                  <a:pt x="60" y="387"/>
                </a:cubicBezTo>
                <a:cubicBezTo>
                  <a:pt x="56" y="390"/>
                  <a:pt x="54" y="395"/>
                  <a:pt x="55" y="400"/>
                </a:cubicBezTo>
                <a:cubicBezTo>
                  <a:pt x="54" y="400"/>
                  <a:pt x="53" y="399"/>
                  <a:pt x="52" y="399"/>
                </a:cubicBezTo>
                <a:cubicBezTo>
                  <a:pt x="48" y="399"/>
                  <a:pt x="45" y="401"/>
                  <a:pt x="42" y="403"/>
                </a:cubicBezTo>
                <a:cubicBezTo>
                  <a:pt x="41" y="404"/>
                  <a:pt x="41" y="404"/>
                  <a:pt x="41" y="404"/>
                </a:cubicBezTo>
                <a:cubicBezTo>
                  <a:pt x="38" y="408"/>
                  <a:pt x="36" y="413"/>
                  <a:pt x="37" y="417"/>
                </a:cubicBezTo>
                <a:cubicBezTo>
                  <a:pt x="36" y="417"/>
                  <a:pt x="35" y="417"/>
                  <a:pt x="34" y="417"/>
                </a:cubicBezTo>
                <a:cubicBezTo>
                  <a:pt x="30" y="417"/>
                  <a:pt x="27" y="418"/>
                  <a:pt x="24" y="421"/>
                </a:cubicBezTo>
                <a:cubicBezTo>
                  <a:pt x="23" y="422"/>
                  <a:pt x="23" y="422"/>
                  <a:pt x="23" y="422"/>
                </a:cubicBezTo>
                <a:cubicBezTo>
                  <a:pt x="19" y="426"/>
                  <a:pt x="18" y="431"/>
                  <a:pt x="20" y="436"/>
                </a:cubicBezTo>
                <a:cubicBezTo>
                  <a:pt x="18" y="436"/>
                  <a:pt x="17" y="436"/>
                  <a:pt x="15" y="436"/>
                </a:cubicBezTo>
                <a:cubicBezTo>
                  <a:pt x="11" y="436"/>
                  <a:pt x="8" y="437"/>
                  <a:pt x="5" y="440"/>
                </a:cubicBezTo>
                <a:cubicBezTo>
                  <a:pt x="0" y="445"/>
                  <a:pt x="0" y="454"/>
                  <a:pt x="5" y="460"/>
                </a:cubicBezTo>
                <a:cubicBezTo>
                  <a:pt x="8" y="462"/>
                  <a:pt x="11" y="464"/>
                  <a:pt x="15" y="464"/>
                </a:cubicBezTo>
                <a:cubicBezTo>
                  <a:pt x="19" y="464"/>
                  <a:pt x="22" y="462"/>
                  <a:pt x="25" y="460"/>
                </a:cubicBezTo>
                <a:cubicBezTo>
                  <a:pt x="25" y="459"/>
                  <a:pt x="25" y="459"/>
                  <a:pt x="25" y="459"/>
                </a:cubicBezTo>
                <a:cubicBezTo>
                  <a:pt x="29" y="455"/>
                  <a:pt x="30" y="450"/>
                  <a:pt x="28" y="445"/>
                </a:cubicBezTo>
                <a:cubicBezTo>
                  <a:pt x="30" y="445"/>
                  <a:pt x="31" y="446"/>
                  <a:pt x="33" y="446"/>
                </a:cubicBezTo>
                <a:cubicBezTo>
                  <a:pt x="37" y="446"/>
                  <a:pt x="40" y="444"/>
                  <a:pt x="43" y="442"/>
                </a:cubicBezTo>
                <a:cubicBezTo>
                  <a:pt x="44" y="441"/>
                  <a:pt x="44" y="441"/>
                  <a:pt x="44" y="441"/>
                </a:cubicBezTo>
                <a:cubicBezTo>
                  <a:pt x="47" y="437"/>
                  <a:pt x="48" y="432"/>
                  <a:pt x="47" y="428"/>
                </a:cubicBezTo>
                <a:cubicBezTo>
                  <a:pt x="49" y="428"/>
                  <a:pt x="50" y="428"/>
                  <a:pt x="51" y="428"/>
                </a:cubicBezTo>
                <a:cubicBezTo>
                  <a:pt x="55" y="428"/>
                  <a:pt x="58" y="427"/>
                  <a:pt x="61" y="424"/>
                </a:cubicBezTo>
                <a:cubicBezTo>
                  <a:pt x="61" y="423"/>
                  <a:pt x="61" y="423"/>
                  <a:pt x="61" y="423"/>
                </a:cubicBezTo>
                <a:cubicBezTo>
                  <a:pt x="65" y="420"/>
                  <a:pt x="66" y="415"/>
                  <a:pt x="65" y="410"/>
                </a:cubicBezTo>
                <a:cubicBezTo>
                  <a:pt x="67" y="411"/>
                  <a:pt x="68" y="411"/>
                  <a:pt x="69" y="411"/>
                </a:cubicBezTo>
                <a:cubicBezTo>
                  <a:pt x="73" y="411"/>
                  <a:pt x="76" y="410"/>
                  <a:pt x="79" y="407"/>
                </a:cubicBezTo>
                <a:cubicBezTo>
                  <a:pt x="79" y="406"/>
                  <a:pt x="79" y="406"/>
                  <a:pt x="79" y="406"/>
                </a:cubicBezTo>
                <a:cubicBezTo>
                  <a:pt x="83" y="403"/>
                  <a:pt x="85" y="398"/>
                  <a:pt x="84" y="393"/>
                </a:cubicBezTo>
                <a:cubicBezTo>
                  <a:pt x="85" y="393"/>
                  <a:pt x="86" y="394"/>
                  <a:pt x="87" y="394"/>
                </a:cubicBezTo>
                <a:cubicBezTo>
                  <a:pt x="91" y="394"/>
                  <a:pt x="94" y="392"/>
                  <a:pt x="97" y="390"/>
                </a:cubicBezTo>
                <a:cubicBezTo>
                  <a:pt x="98" y="389"/>
                  <a:pt x="98" y="389"/>
                  <a:pt x="98" y="389"/>
                </a:cubicBezTo>
                <a:cubicBezTo>
                  <a:pt x="101" y="386"/>
                  <a:pt x="103" y="381"/>
                  <a:pt x="102" y="376"/>
                </a:cubicBezTo>
                <a:cubicBezTo>
                  <a:pt x="103" y="377"/>
                  <a:pt x="105" y="377"/>
                  <a:pt x="106" y="377"/>
                </a:cubicBezTo>
                <a:cubicBezTo>
                  <a:pt x="109" y="377"/>
                  <a:pt x="113" y="376"/>
                  <a:pt x="115" y="373"/>
                </a:cubicBezTo>
                <a:cubicBezTo>
                  <a:pt x="116" y="373"/>
                  <a:pt x="116" y="373"/>
                  <a:pt x="116" y="373"/>
                </a:cubicBezTo>
                <a:cubicBezTo>
                  <a:pt x="120" y="369"/>
                  <a:pt x="121" y="364"/>
                  <a:pt x="120" y="359"/>
                </a:cubicBezTo>
                <a:cubicBezTo>
                  <a:pt x="122" y="360"/>
                  <a:pt x="123" y="360"/>
                  <a:pt x="125" y="360"/>
                </a:cubicBezTo>
                <a:cubicBezTo>
                  <a:pt x="128" y="360"/>
                  <a:pt x="131" y="359"/>
                  <a:pt x="134" y="357"/>
                </a:cubicBezTo>
                <a:cubicBezTo>
                  <a:pt x="135" y="356"/>
                  <a:pt x="135" y="356"/>
                  <a:pt x="135" y="356"/>
                </a:cubicBezTo>
                <a:cubicBezTo>
                  <a:pt x="138" y="353"/>
                  <a:pt x="140" y="348"/>
                  <a:pt x="139" y="343"/>
                </a:cubicBezTo>
                <a:cubicBezTo>
                  <a:pt x="141" y="343"/>
                  <a:pt x="142" y="344"/>
                  <a:pt x="144" y="344"/>
                </a:cubicBezTo>
                <a:cubicBezTo>
                  <a:pt x="147" y="344"/>
                  <a:pt x="150" y="343"/>
                  <a:pt x="153" y="340"/>
                </a:cubicBezTo>
                <a:cubicBezTo>
                  <a:pt x="153" y="340"/>
                  <a:pt x="153" y="340"/>
                  <a:pt x="153" y="340"/>
                </a:cubicBezTo>
                <a:cubicBezTo>
                  <a:pt x="157" y="336"/>
                  <a:pt x="159" y="331"/>
                  <a:pt x="158" y="327"/>
                </a:cubicBezTo>
                <a:cubicBezTo>
                  <a:pt x="160" y="327"/>
                  <a:pt x="161" y="327"/>
                  <a:pt x="163" y="327"/>
                </a:cubicBezTo>
                <a:cubicBezTo>
                  <a:pt x="166" y="327"/>
                  <a:pt x="169" y="326"/>
                  <a:pt x="172" y="324"/>
                </a:cubicBezTo>
                <a:cubicBezTo>
                  <a:pt x="172" y="324"/>
                  <a:pt x="172" y="324"/>
                  <a:pt x="172" y="324"/>
                </a:cubicBezTo>
                <a:cubicBezTo>
                  <a:pt x="176" y="320"/>
                  <a:pt x="178" y="315"/>
                  <a:pt x="177" y="311"/>
                </a:cubicBezTo>
                <a:cubicBezTo>
                  <a:pt x="179" y="311"/>
                  <a:pt x="180" y="312"/>
                  <a:pt x="182" y="312"/>
                </a:cubicBezTo>
                <a:cubicBezTo>
                  <a:pt x="185" y="312"/>
                  <a:pt x="188" y="311"/>
                  <a:pt x="191" y="308"/>
                </a:cubicBezTo>
                <a:cubicBezTo>
                  <a:pt x="192" y="308"/>
                  <a:pt x="192" y="308"/>
                  <a:pt x="192" y="308"/>
                </a:cubicBezTo>
                <a:cubicBezTo>
                  <a:pt x="196" y="305"/>
                  <a:pt x="197" y="300"/>
                  <a:pt x="197" y="295"/>
                </a:cubicBezTo>
                <a:cubicBezTo>
                  <a:pt x="198" y="296"/>
                  <a:pt x="200" y="296"/>
                  <a:pt x="202" y="296"/>
                </a:cubicBezTo>
                <a:cubicBezTo>
                  <a:pt x="205" y="296"/>
                  <a:pt x="208" y="295"/>
                  <a:pt x="210" y="293"/>
                </a:cubicBezTo>
                <a:cubicBezTo>
                  <a:pt x="211" y="292"/>
                  <a:pt x="211" y="292"/>
                  <a:pt x="211" y="292"/>
                </a:cubicBezTo>
                <a:cubicBezTo>
                  <a:pt x="215" y="289"/>
                  <a:pt x="217" y="284"/>
                  <a:pt x="216" y="280"/>
                </a:cubicBezTo>
                <a:cubicBezTo>
                  <a:pt x="218" y="280"/>
                  <a:pt x="220" y="281"/>
                  <a:pt x="221" y="281"/>
                </a:cubicBezTo>
                <a:cubicBezTo>
                  <a:pt x="224" y="281"/>
                  <a:pt x="227" y="280"/>
                  <a:pt x="230" y="278"/>
                </a:cubicBezTo>
                <a:cubicBezTo>
                  <a:pt x="231" y="277"/>
                  <a:pt x="231" y="277"/>
                  <a:pt x="231" y="277"/>
                </a:cubicBezTo>
                <a:cubicBezTo>
                  <a:pt x="235" y="274"/>
                  <a:pt x="237" y="269"/>
                  <a:pt x="236" y="265"/>
                </a:cubicBezTo>
                <a:cubicBezTo>
                  <a:pt x="238" y="265"/>
                  <a:pt x="240" y="266"/>
                  <a:pt x="242" y="266"/>
                </a:cubicBezTo>
                <a:cubicBezTo>
                  <a:pt x="244" y="266"/>
                  <a:pt x="247" y="265"/>
                  <a:pt x="250" y="263"/>
                </a:cubicBezTo>
                <a:cubicBezTo>
                  <a:pt x="251" y="262"/>
                  <a:pt x="251" y="262"/>
                  <a:pt x="251" y="262"/>
                </a:cubicBezTo>
                <a:cubicBezTo>
                  <a:pt x="255" y="259"/>
                  <a:pt x="257" y="254"/>
                  <a:pt x="256" y="250"/>
                </a:cubicBezTo>
                <a:cubicBezTo>
                  <a:pt x="258" y="250"/>
                  <a:pt x="260" y="251"/>
                  <a:pt x="262" y="251"/>
                </a:cubicBezTo>
                <a:cubicBezTo>
                  <a:pt x="265" y="251"/>
                  <a:pt x="267" y="250"/>
                  <a:pt x="270" y="248"/>
                </a:cubicBezTo>
                <a:cubicBezTo>
                  <a:pt x="271" y="248"/>
                  <a:pt x="271" y="248"/>
                  <a:pt x="271" y="248"/>
                </a:cubicBezTo>
                <a:cubicBezTo>
                  <a:pt x="275" y="245"/>
                  <a:pt x="277" y="240"/>
                  <a:pt x="277" y="235"/>
                </a:cubicBezTo>
                <a:cubicBezTo>
                  <a:pt x="278" y="236"/>
                  <a:pt x="280" y="237"/>
                  <a:pt x="282" y="237"/>
                </a:cubicBezTo>
                <a:cubicBezTo>
                  <a:pt x="285" y="237"/>
                  <a:pt x="288" y="236"/>
                  <a:pt x="290" y="234"/>
                </a:cubicBezTo>
                <a:cubicBezTo>
                  <a:pt x="291" y="234"/>
                  <a:pt x="291" y="234"/>
                  <a:pt x="291" y="234"/>
                </a:cubicBezTo>
                <a:cubicBezTo>
                  <a:pt x="295" y="231"/>
                  <a:pt x="297" y="226"/>
                  <a:pt x="297" y="221"/>
                </a:cubicBezTo>
                <a:cubicBezTo>
                  <a:pt x="299" y="222"/>
                  <a:pt x="301" y="223"/>
                  <a:pt x="303" y="223"/>
                </a:cubicBezTo>
                <a:cubicBezTo>
                  <a:pt x="306" y="223"/>
                  <a:pt x="308" y="222"/>
                  <a:pt x="311" y="220"/>
                </a:cubicBezTo>
                <a:cubicBezTo>
                  <a:pt x="312" y="220"/>
                  <a:pt x="312" y="220"/>
                  <a:pt x="312" y="220"/>
                </a:cubicBezTo>
                <a:cubicBezTo>
                  <a:pt x="316" y="217"/>
                  <a:pt x="318" y="212"/>
                  <a:pt x="318" y="208"/>
                </a:cubicBezTo>
                <a:cubicBezTo>
                  <a:pt x="320" y="208"/>
                  <a:pt x="322" y="209"/>
                  <a:pt x="324" y="209"/>
                </a:cubicBezTo>
                <a:cubicBezTo>
                  <a:pt x="327" y="209"/>
                  <a:pt x="329" y="208"/>
                  <a:pt x="332" y="207"/>
                </a:cubicBezTo>
                <a:cubicBezTo>
                  <a:pt x="333" y="206"/>
                  <a:pt x="333" y="206"/>
                  <a:pt x="333" y="206"/>
                </a:cubicBezTo>
                <a:cubicBezTo>
                  <a:pt x="337" y="204"/>
                  <a:pt x="339" y="199"/>
                  <a:pt x="339" y="194"/>
                </a:cubicBezTo>
                <a:cubicBezTo>
                  <a:pt x="341" y="195"/>
                  <a:pt x="343" y="196"/>
                  <a:pt x="346" y="196"/>
                </a:cubicBezTo>
                <a:cubicBezTo>
                  <a:pt x="348" y="196"/>
                  <a:pt x="351" y="195"/>
                  <a:pt x="353" y="194"/>
                </a:cubicBezTo>
                <a:cubicBezTo>
                  <a:pt x="354" y="193"/>
                  <a:pt x="354" y="193"/>
                  <a:pt x="354" y="193"/>
                </a:cubicBezTo>
                <a:cubicBezTo>
                  <a:pt x="358" y="191"/>
                  <a:pt x="360" y="186"/>
                  <a:pt x="360" y="181"/>
                </a:cubicBezTo>
                <a:cubicBezTo>
                  <a:pt x="362" y="182"/>
                  <a:pt x="365" y="183"/>
                  <a:pt x="367" y="183"/>
                </a:cubicBezTo>
                <a:cubicBezTo>
                  <a:pt x="369" y="183"/>
                  <a:pt x="372" y="182"/>
                  <a:pt x="374" y="181"/>
                </a:cubicBezTo>
                <a:cubicBezTo>
                  <a:pt x="375" y="181"/>
                  <a:pt x="375" y="181"/>
                  <a:pt x="375" y="181"/>
                </a:cubicBezTo>
                <a:cubicBezTo>
                  <a:pt x="379" y="178"/>
                  <a:pt x="382" y="174"/>
                  <a:pt x="382" y="169"/>
                </a:cubicBezTo>
                <a:cubicBezTo>
                  <a:pt x="384" y="170"/>
                  <a:pt x="387" y="171"/>
                  <a:pt x="389" y="171"/>
                </a:cubicBezTo>
                <a:cubicBezTo>
                  <a:pt x="391" y="171"/>
                  <a:pt x="394" y="170"/>
                  <a:pt x="396" y="169"/>
                </a:cubicBezTo>
                <a:cubicBezTo>
                  <a:pt x="397" y="169"/>
                  <a:pt x="397" y="169"/>
                  <a:pt x="397" y="169"/>
                </a:cubicBezTo>
                <a:cubicBezTo>
                  <a:pt x="401" y="166"/>
                  <a:pt x="404" y="162"/>
                  <a:pt x="404" y="157"/>
                </a:cubicBezTo>
                <a:cubicBezTo>
                  <a:pt x="406" y="158"/>
                  <a:pt x="408" y="159"/>
                  <a:pt x="411" y="159"/>
                </a:cubicBezTo>
                <a:cubicBezTo>
                  <a:pt x="413" y="159"/>
                  <a:pt x="415" y="158"/>
                  <a:pt x="417" y="157"/>
                </a:cubicBezTo>
                <a:cubicBezTo>
                  <a:pt x="418" y="157"/>
                  <a:pt x="418" y="157"/>
                  <a:pt x="418" y="157"/>
                </a:cubicBezTo>
                <a:cubicBezTo>
                  <a:pt x="423" y="155"/>
                  <a:pt x="426" y="150"/>
                  <a:pt x="426" y="145"/>
                </a:cubicBezTo>
                <a:cubicBezTo>
                  <a:pt x="428" y="147"/>
                  <a:pt x="431" y="148"/>
                  <a:pt x="433" y="148"/>
                </a:cubicBezTo>
                <a:cubicBezTo>
                  <a:pt x="435" y="148"/>
                  <a:pt x="437" y="147"/>
                  <a:pt x="439" y="146"/>
                </a:cubicBezTo>
                <a:cubicBezTo>
                  <a:pt x="440" y="146"/>
                  <a:pt x="440" y="146"/>
                  <a:pt x="440" y="146"/>
                </a:cubicBezTo>
                <a:cubicBezTo>
                  <a:pt x="445" y="144"/>
                  <a:pt x="448" y="139"/>
                  <a:pt x="448" y="134"/>
                </a:cubicBezTo>
                <a:cubicBezTo>
                  <a:pt x="450" y="136"/>
                  <a:pt x="453" y="137"/>
                  <a:pt x="456" y="137"/>
                </a:cubicBezTo>
                <a:cubicBezTo>
                  <a:pt x="458" y="137"/>
                  <a:pt x="460" y="136"/>
                  <a:pt x="462" y="136"/>
                </a:cubicBezTo>
                <a:cubicBezTo>
                  <a:pt x="463" y="135"/>
                  <a:pt x="463" y="135"/>
                  <a:pt x="463" y="135"/>
                </a:cubicBezTo>
                <a:cubicBezTo>
                  <a:pt x="467" y="133"/>
                  <a:pt x="470" y="129"/>
                  <a:pt x="471" y="124"/>
                </a:cubicBezTo>
                <a:cubicBezTo>
                  <a:pt x="473" y="126"/>
                  <a:pt x="476" y="127"/>
                  <a:pt x="479" y="127"/>
                </a:cubicBezTo>
                <a:cubicBezTo>
                  <a:pt x="481" y="127"/>
                  <a:pt x="483" y="126"/>
                  <a:pt x="484" y="125"/>
                </a:cubicBezTo>
                <a:cubicBezTo>
                  <a:pt x="485" y="125"/>
                  <a:pt x="485" y="125"/>
                  <a:pt x="485" y="125"/>
                </a:cubicBezTo>
                <a:cubicBezTo>
                  <a:pt x="490" y="123"/>
                  <a:pt x="493" y="119"/>
                  <a:pt x="494" y="114"/>
                </a:cubicBezTo>
                <a:cubicBezTo>
                  <a:pt x="496" y="116"/>
                  <a:pt x="499" y="117"/>
                  <a:pt x="502" y="117"/>
                </a:cubicBezTo>
                <a:cubicBezTo>
                  <a:pt x="504" y="117"/>
                  <a:pt x="505" y="116"/>
                  <a:pt x="507" y="116"/>
                </a:cubicBezTo>
                <a:cubicBezTo>
                  <a:pt x="508" y="115"/>
                  <a:pt x="508" y="115"/>
                  <a:pt x="508" y="115"/>
                </a:cubicBezTo>
                <a:cubicBezTo>
                  <a:pt x="513" y="113"/>
                  <a:pt x="516" y="109"/>
                  <a:pt x="517" y="105"/>
                </a:cubicBezTo>
                <a:cubicBezTo>
                  <a:pt x="519" y="106"/>
                  <a:pt x="522" y="108"/>
                  <a:pt x="525" y="108"/>
                </a:cubicBezTo>
                <a:cubicBezTo>
                  <a:pt x="527" y="108"/>
                  <a:pt x="529" y="107"/>
                  <a:pt x="530" y="107"/>
                </a:cubicBezTo>
                <a:cubicBezTo>
                  <a:pt x="531" y="106"/>
                  <a:pt x="531" y="106"/>
                  <a:pt x="531" y="106"/>
                </a:cubicBezTo>
                <a:cubicBezTo>
                  <a:pt x="536" y="105"/>
                  <a:pt x="539" y="100"/>
                  <a:pt x="540" y="96"/>
                </a:cubicBezTo>
                <a:cubicBezTo>
                  <a:pt x="542" y="98"/>
                  <a:pt x="545" y="99"/>
                  <a:pt x="549" y="99"/>
                </a:cubicBezTo>
                <a:cubicBezTo>
                  <a:pt x="550" y="99"/>
                  <a:pt x="552" y="99"/>
                  <a:pt x="553" y="98"/>
                </a:cubicBezTo>
                <a:cubicBezTo>
                  <a:pt x="554" y="98"/>
                  <a:pt x="554" y="98"/>
                  <a:pt x="554" y="98"/>
                </a:cubicBezTo>
                <a:cubicBezTo>
                  <a:pt x="559" y="96"/>
                  <a:pt x="562" y="92"/>
                  <a:pt x="563" y="87"/>
                </a:cubicBezTo>
                <a:cubicBezTo>
                  <a:pt x="566" y="90"/>
                  <a:pt x="569" y="91"/>
                  <a:pt x="572" y="91"/>
                </a:cubicBezTo>
                <a:cubicBezTo>
                  <a:pt x="574" y="91"/>
                  <a:pt x="575" y="91"/>
                  <a:pt x="577" y="90"/>
                </a:cubicBezTo>
                <a:cubicBezTo>
                  <a:pt x="578" y="90"/>
                  <a:pt x="578" y="90"/>
                  <a:pt x="578" y="90"/>
                </a:cubicBezTo>
                <a:cubicBezTo>
                  <a:pt x="582" y="88"/>
                  <a:pt x="586" y="84"/>
                  <a:pt x="587" y="80"/>
                </a:cubicBezTo>
                <a:cubicBezTo>
                  <a:pt x="589" y="82"/>
                  <a:pt x="593" y="83"/>
                  <a:pt x="596" y="83"/>
                </a:cubicBezTo>
                <a:cubicBezTo>
                  <a:pt x="598" y="83"/>
                  <a:pt x="599" y="83"/>
                  <a:pt x="600" y="83"/>
                </a:cubicBezTo>
                <a:cubicBezTo>
                  <a:pt x="601" y="82"/>
                  <a:pt x="601" y="82"/>
                  <a:pt x="601" y="82"/>
                </a:cubicBezTo>
                <a:cubicBezTo>
                  <a:pt x="606" y="81"/>
                  <a:pt x="610" y="77"/>
                  <a:pt x="611" y="73"/>
                </a:cubicBezTo>
                <a:cubicBezTo>
                  <a:pt x="613" y="75"/>
                  <a:pt x="617" y="76"/>
                  <a:pt x="620" y="76"/>
                </a:cubicBezTo>
                <a:cubicBezTo>
                  <a:pt x="622" y="76"/>
                  <a:pt x="623" y="76"/>
                  <a:pt x="624" y="76"/>
                </a:cubicBezTo>
                <a:cubicBezTo>
                  <a:pt x="625" y="76"/>
                  <a:pt x="625" y="76"/>
                  <a:pt x="625" y="76"/>
                </a:cubicBezTo>
                <a:cubicBezTo>
                  <a:pt x="630" y="74"/>
                  <a:pt x="633" y="70"/>
                  <a:pt x="635" y="66"/>
                </a:cubicBezTo>
                <a:cubicBezTo>
                  <a:pt x="637" y="68"/>
                  <a:pt x="641" y="70"/>
                  <a:pt x="645" y="70"/>
                </a:cubicBezTo>
                <a:cubicBezTo>
                  <a:pt x="646" y="70"/>
                  <a:pt x="647" y="70"/>
                  <a:pt x="648" y="70"/>
                </a:cubicBezTo>
                <a:cubicBezTo>
                  <a:pt x="649" y="69"/>
                  <a:pt x="649" y="69"/>
                  <a:pt x="649" y="69"/>
                </a:cubicBezTo>
                <a:cubicBezTo>
                  <a:pt x="654" y="68"/>
                  <a:pt x="657" y="64"/>
                  <a:pt x="659" y="60"/>
                </a:cubicBezTo>
                <a:cubicBezTo>
                  <a:pt x="661" y="62"/>
                  <a:pt x="665" y="64"/>
                  <a:pt x="669" y="64"/>
                </a:cubicBezTo>
                <a:cubicBezTo>
                  <a:pt x="670" y="64"/>
                  <a:pt x="671" y="64"/>
                  <a:pt x="672" y="64"/>
                </a:cubicBezTo>
                <a:cubicBezTo>
                  <a:pt x="673" y="63"/>
                  <a:pt x="673" y="63"/>
                  <a:pt x="673" y="63"/>
                </a:cubicBezTo>
                <a:cubicBezTo>
                  <a:pt x="678" y="62"/>
                  <a:pt x="682" y="59"/>
                  <a:pt x="683" y="54"/>
                </a:cubicBezTo>
                <a:cubicBezTo>
                  <a:pt x="686" y="57"/>
                  <a:pt x="689" y="59"/>
                  <a:pt x="693" y="59"/>
                </a:cubicBezTo>
                <a:cubicBezTo>
                  <a:pt x="694" y="59"/>
                  <a:pt x="695" y="59"/>
                  <a:pt x="696" y="58"/>
                </a:cubicBezTo>
                <a:cubicBezTo>
                  <a:pt x="697" y="58"/>
                  <a:pt x="697" y="58"/>
                  <a:pt x="697" y="58"/>
                </a:cubicBezTo>
                <a:cubicBezTo>
                  <a:pt x="702" y="57"/>
                  <a:pt x="706" y="54"/>
                  <a:pt x="708" y="49"/>
                </a:cubicBezTo>
                <a:cubicBezTo>
                  <a:pt x="710" y="52"/>
                  <a:pt x="714" y="54"/>
                  <a:pt x="718" y="54"/>
                </a:cubicBezTo>
                <a:cubicBezTo>
                  <a:pt x="719" y="54"/>
                  <a:pt x="720" y="54"/>
                  <a:pt x="721" y="54"/>
                </a:cubicBezTo>
                <a:cubicBezTo>
                  <a:pt x="721" y="54"/>
                  <a:pt x="721" y="54"/>
                  <a:pt x="721" y="54"/>
                </a:cubicBezTo>
                <a:cubicBezTo>
                  <a:pt x="726" y="53"/>
                  <a:pt x="730" y="49"/>
                  <a:pt x="732" y="45"/>
                </a:cubicBezTo>
                <a:cubicBezTo>
                  <a:pt x="735" y="48"/>
                  <a:pt x="738" y="50"/>
                  <a:pt x="743" y="50"/>
                </a:cubicBezTo>
                <a:cubicBezTo>
                  <a:pt x="743" y="50"/>
                  <a:pt x="744" y="50"/>
                  <a:pt x="745" y="50"/>
                </a:cubicBezTo>
                <a:cubicBezTo>
                  <a:pt x="746" y="49"/>
                  <a:pt x="746" y="49"/>
                  <a:pt x="746" y="49"/>
                </a:cubicBezTo>
                <a:cubicBezTo>
                  <a:pt x="751" y="49"/>
                  <a:pt x="755" y="45"/>
                  <a:pt x="757" y="41"/>
                </a:cubicBezTo>
                <a:cubicBezTo>
                  <a:pt x="759" y="44"/>
                  <a:pt x="763" y="46"/>
                  <a:pt x="767" y="46"/>
                </a:cubicBezTo>
                <a:cubicBezTo>
                  <a:pt x="768" y="46"/>
                  <a:pt x="769" y="46"/>
                  <a:pt x="769" y="46"/>
                </a:cubicBezTo>
                <a:cubicBezTo>
                  <a:pt x="770" y="46"/>
                  <a:pt x="770" y="46"/>
                  <a:pt x="770" y="46"/>
                </a:cubicBezTo>
                <a:cubicBezTo>
                  <a:pt x="775" y="45"/>
                  <a:pt x="779" y="42"/>
                  <a:pt x="781" y="37"/>
                </a:cubicBezTo>
                <a:cubicBezTo>
                  <a:pt x="784" y="41"/>
                  <a:pt x="788" y="43"/>
                  <a:pt x="792" y="43"/>
                </a:cubicBezTo>
                <a:cubicBezTo>
                  <a:pt x="793" y="43"/>
                  <a:pt x="793" y="43"/>
                  <a:pt x="794" y="42"/>
                </a:cubicBezTo>
                <a:cubicBezTo>
                  <a:pt x="795" y="42"/>
                  <a:pt x="795" y="42"/>
                  <a:pt x="795" y="42"/>
                </a:cubicBezTo>
                <a:cubicBezTo>
                  <a:pt x="800" y="42"/>
                  <a:pt x="804" y="38"/>
                  <a:pt x="806" y="34"/>
                </a:cubicBezTo>
                <a:cubicBezTo>
                  <a:pt x="809" y="38"/>
                  <a:pt x="813" y="40"/>
                  <a:pt x="817" y="40"/>
                </a:cubicBezTo>
                <a:cubicBezTo>
                  <a:pt x="818" y="40"/>
                  <a:pt x="818" y="40"/>
                  <a:pt x="819" y="40"/>
                </a:cubicBezTo>
                <a:cubicBezTo>
                  <a:pt x="820" y="39"/>
                  <a:pt x="820" y="39"/>
                  <a:pt x="820" y="39"/>
                </a:cubicBezTo>
                <a:cubicBezTo>
                  <a:pt x="825" y="39"/>
                  <a:pt x="829" y="36"/>
                  <a:pt x="831" y="31"/>
                </a:cubicBezTo>
                <a:cubicBezTo>
                  <a:pt x="833" y="35"/>
                  <a:pt x="837" y="37"/>
                  <a:pt x="842" y="37"/>
                </a:cubicBezTo>
                <a:cubicBezTo>
                  <a:pt x="842" y="37"/>
                  <a:pt x="843" y="37"/>
                  <a:pt x="843" y="37"/>
                </a:cubicBezTo>
                <a:cubicBezTo>
                  <a:pt x="844" y="37"/>
                  <a:pt x="844" y="37"/>
                  <a:pt x="844" y="37"/>
                </a:cubicBezTo>
                <a:cubicBezTo>
                  <a:pt x="849" y="37"/>
                  <a:pt x="854" y="33"/>
                  <a:pt x="856" y="29"/>
                </a:cubicBezTo>
                <a:cubicBezTo>
                  <a:pt x="858" y="33"/>
                  <a:pt x="862" y="35"/>
                  <a:pt x="867" y="35"/>
                </a:cubicBezTo>
                <a:cubicBezTo>
                  <a:pt x="867" y="35"/>
                  <a:pt x="868" y="35"/>
                  <a:pt x="868" y="35"/>
                </a:cubicBezTo>
                <a:cubicBezTo>
                  <a:pt x="869" y="35"/>
                  <a:pt x="869" y="35"/>
                  <a:pt x="869" y="35"/>
                </a:cubicBezTo>
                <a:cubicBezTo>
                  <a:pt x="874" y="34"/>
                  <a:pt x="878" y="31"/>
                  <a:pt x="881" y="27"/>
                </a:cubicBezTo>
                <a:cubicBezTo>
                  <a:pt x="883" y="31"/>
                  <a:pt x="887" y="33"/>
                  <a:pt x="892" y="33"/>
                </a:cubicBezTo>
                <a:cubicBezTo>
                  <a:pt x="892" y="33"/>
                  <a:pt x="893" y="33"/>
                  <a:pt x="893" y="33"/>
                </a:cubicBezTo>
                <a:cubicBezTo>
                  <a:pt x="894" y="33"/>
                  <a:pt x="894" y="33"/>
                  <a:pt x="894" y="33"/>
                </a:cubicBezTo>
                <a:cubicBezTo>
                  <a:pt x="899" y="33"/>
                  <a:pt x="903" y="30"/>
                  <a:pt x="906" y="25"/>
                </a:cubicBezTo>
                <a:cubicBezTo>
                  <a:pt x="908" y="29"/>
                  <a:pt x="912" y="32"/>
                  <a:pt x="917" y="32"/>
                </a:cubicBezTo>
                <a:cubicBezTo>
                  <a:pt x="917" y="32"/>
                  <a:pt x="918" y="32"/>
                  <a:pt x="918" y="32"/>
                </a:cubicBezTo>
                <a:cubicBezTo>
                  <a:pt x="919" y="32"/>
                  <a:pt x="919" y="32"/>
                  <a:pt x="919" y="32"/>
                </a:cubicBezTo>
                <a:cubicBezTo>
                  <a:pt x="924" y="31"/>
                  <a:pt x="928" y="28"/>
                  <a:pt x="931" y="24"/>
                </a:cubicBezTo>
                <a:cubicBezTo>
                  <a:pt x="933" y="28"/>
                  <a:pt x="937" y="30"/>
                  <a:pt x="942" y="30"/>
                </a:cubicBezTo>
                <a:cubicBezTo>
                  <a:pt x="942" y="30"/>
                  <a:pt x="943" y="30"/>
                  <a:pt x="943" y="30"/>
                </a:cubicBezTo>
                <a:cubicBezTo>
                  <a:pt x="944" y="30"/>
                  <a:pt x="944" y="30"/>
                  <a:pt x="944" y="30"/>
                </a:cubicBezTo>
                <a:cubicBezTo>
                  <a:pt x="949" y="30"/>
                  <a:pt x="953" y="27"/>
                  <a:pt x="955" y="23"/>
                </a:cubicBezTo>
                <a:cubicBezTo>
                  <a:pt x="958" y="27"/>
                  <a:pt x="962" y="29"/>
                  <a:pt x="967" y="29"/>
                </a:cubicBezTo>
                <a:cubicBezTo>
                  <a:pt x="967" y="29"/>
                  <a:pt x="968" y="29"/>
                  <a:pt x="968" y="29"/>
                </a:cubicBezTo>
                <a:cubicBezTo>
                  <a:pt x="969" y="29"/>
                  <a:pt x="969" y="29"/>
                  <a:pt x="969" y="29"/>
                </a:cubicBezTo>
                <a:cubicBezTo>
                  <a:pt x="974" y="29"/>
                  <a:pt x="978" y="26"/>
                  <a:pt x="980" y="22"/>
                </a:cubicBezTo>
                <a:cubicBezTo>
                  <a:pt x="983" y="26"/>
                  <a:pt x="987" y="28"/>
                  <a:pt x="992" y="28"/>
                </a:cubicBezTo>
                <a:cubicBezTo>
                  <a:pt x="992" y="28"/>
                  <a:pt x="992" y="28"/>
                  <a:pt x="993" y="28"/>
                </a:cubicBezTo>
                <a:cubicBezTo>
                  <a:pt x="994" y="28"/>
                  <a:pt x="994" y="28"/>
                  <a:pt x="994" y="28"/>
                </a:cubicBezTo>
                <a:cubicBezTo>
                  <a:pt x="999" y="28"/>
                  <a:pt x="1003" y="25"/>
                  <a:pt x="1005" y="21"/>
                </a:cubicBezTo>
                <a:cubicBezTo>
                  <a:pt x="1007" y="24"/>
                  <a:pt x="1010" y="26"/>
                  <a:pt x="1012" y="27"/>
                </a:cubicBezTo>
                <a:cubicBezTo>
                  <a:pt x="1017" y="19"/>
                  <a:pt x="1022" y="10"/>
                  <a:pt x="1027" y="2"/>
                </a:cubicBezTo>
                <a:cubicBezTo>
                  <a:pt x="1024" y="1"/>
                  <a:pt x="1021" y="0"/>
                  <a:pt x="1018" y="0"/>
                </a:cubicBezTo>
              </a:path>
            </a:pathLst>
          </a:custGeom>
          <a:solidFill>
            <a:srgbClr val="165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99">
            <a:extLst>
              <a:ext uri="{FF2B5EF4-FFF2-40B4-BE49-F238E27FC236}">
                <a16:creationId xmlns:a16="http://schemas.microsoft.com/office/drawing/2014/main" id="{FBC68F74-DD2C-465A-A14B-E67583FABCD8}"/>
              </a:ext>
            </a:extLst>
          </p:cNvPr>
          <p:cNvSpPr>
            <a:spLocks noEditPoints="1"/>
          </p:cNvSpPr>
          <p:nvPr/>
        </p:nvSpPr>
        <p:spPr bwMode="auto">
          <a:xfrm>
            <a:off x="2276475" y="4506912"/>
            <a:ext cx="1960563" cy="1649413"/>
          </a:xfrm>
          <a:custGeom>
            <a:avLst/>
            <a:gdLst>
              <a:gd name="T0" fmla="*/ 281 w 1235"/>
              <a:gd name="T1" fmla="*/ 1007 h 1040"/>
              <a:gd name="T2" fmla="*/ 257 w 1235"/>
              <a:gd name="T3" fmla="*/ 1008 h 1040"/>
              <a:gd name="T4" fmla="*/ 232 w 1235"/>
              <a:gd name="T5" fmla="*/ 1008 h 1040"/>
              <a:gd name="T6" fmla="*/ 219 w 1235"/>
              <a:gd name="T7" fmla="*/ 1015 h 1040"/>
              <a:gd name="T8" fmla="*/ 206 w 1235"/>
              <a:gd name="T9" fmla="*/ 1009 h 1040"/>
              <a:gd name="T10" fmla="*/ 182 w 1235"/>
              <a:gd name="T11" fmla="*/ 1009 h 1040"/>
              <a:gd name="T12" fmla="*/ 157 w 1235"/>
              <a:gd name="T13" fmla="*/ 1009 h 1040"/>
              <a:gd name="T14" fmla="*/ 144 w 1235"/>
              <a:gd name="T15" fmla="*/ 1016 h 1040"/>
              <a:gd name="T16" fmla="*/ 130 w 1235"/>
              <a:gd name="T17" fmla="*/ 1010 h 1040"/>
              <a:gd name="T18" fmla="*/ 106 w 1235"/>
              <a:gd name="T19" fmla="*/ 1010 h 1040"/>
              <a:gd name="T20" fmla="*/ 82 w 1235"/>
              <a:gd name="T21" fmla="*/ 1010 h 1040"/>
              <a:gd name="T22" fmla="*/ 68 w 1235"/>
              <a:gd name="T23" fmla="*/ 1017 h 1040"/>
              <a:gd name="T24" fmla="*/ 55 w 1235"/>
              <a:gd name="T25" fmla="*/ 1011 h 1040"/>
              <a:gd name="T26" fmla="*/ 31 w 1235"/>
              <a:gd name="T27" fmla="*/ 1011 h 1040"/>
              <a:gd name="T28" fmla="*/ 15 w 1235"/>
              <a:gd name="T29" fmla="*/ 1014 h 1040"/>
              <a:gd name="T30" fmla="*/ 6 w 1235"/>
              <a:gd name="T31" fmla="*/ 1040 h 1040"/>
              <a:gd name="T32" fmla="*/ 30 w 1235"/>
              <a:gd name="T33" fmla="*/ 1039 h 1040"/>
              <a:gd name="T34" fmla="*/ 44 w 1235"/>
              <a:gd name="T35" fmla="*/ 1032 h 1040"/>
              <a:gd name="T36" fmla="*/ 57 w 1235"/>
              <a:gd name="T37" fmla="*/ 1039 h 1040"/>
              <a:gd name="T38" fmla="*/ 81 w 1235"/>
              <a:gd name="T39" fmla="*/ 1038 h 1040"/>
              <a:gd name="T40" fmla="*/ 105 w 1235"/>
              <a:gd name="T41" fmla="*/ 1038 h 1040"/>
              <a:gd name="T42" fmla="*/ 119 w 1235"/>
              <a:gd name="T43" fmla="*/ 1031 h 1040"/>
              <a:gd name="T44" fmla="*/ 132 w 1235"/>
              <a:gd name="T45" fmla="*/ 1038 h 1040"/>
              <a:gd name="T46" fmla="*/ 156 w 1235"/>
              <a:gd name="T47" fmla="*/ 1037 h 1040"/>
              <a:gd name="T48" fmla="*/ 181 w 1235"/>
              <a:gd name="T49" fmla="*/ 1037 h 1040"/>
              <a:gd name="T50" fmla="*/ 194 w 1235"/>
              <a:gd name="T51" fmla="*/ 1030 h 1040"/>
              <a:gd name="T52" fmla="*/ 207 w 1235"/>
              <a:gd name="T53" fmla="*/ 1037 h 1040"/>
              <a:gd name="T54" fmla="*/ 232 w 1235"/>
              <a:gd name="T55" fmla="*/ 1036 h 1040"/>
              <a:gd name="T56" fmla="*/ 256 w 1235"/>
              <a:gd name="T57" fmla="*/ 1036 h 1040"/>
              <a:gd name="T58" fmla="*/ 281 w 1235"/>
              <a:gd name="T59" fmla="*/ 1035 h 1040"/>
              <a:gd name="T60" fmla="*/ 294 w 1235"/>
              <a:gd name="T61" fmla="*/ 1028 h 1040"/>
              <a:gd name="T62" fmla="*/ 308 w 1235"/>
              <a:gd name="T63" fmla="*/ 1034 h 1040"/>
              <a:gd name="T64" fmla="*/ 294 w 1235"/>
              <a:gd name="T65" fmla="*/ 1013 h 1040"/>
              <a:gd name="T66" fmla="*/ 736 w 1235"/>
              <a:gd name="T67" fmla="*/ 251 h 1040"/>
              <a:gd name="T68" fmla="*/ 848 w 1235"/>
              <a:gd name="T69" fmla="*/ 181 h 1040"/>
              <a:gd name="T70" fmla="*/ 858 w 1235"/>
              <a:gd name="T71" fmla="*/ 175 h 1040"/>
              <a:gd name="T72" fmla="*/ 861 w 1235"/>
              <a:gd name="T73" fmla="*/ 174 h 1040"/>
              <a:gd name="T74" fmla="*/ 865 w 1235"/>
              <a:gd name="T75" fmla="*/ 171 h 1040"/>
              <a:gd name="T76" fmla="*/ 870 w 1235"/>
              <a:gd name="T77" fmla="*/ 169 h 1040"/>
              <a:gd name="T78" fmla="*/ 873 w 1235"/>
              <a:gd name="T79" fmla="*/ 167 h 1040"/>
              <a:gd name="T80" fmla="*/ 877 w 1235"/>
              <a:gd name="T81" fmla="*/ 164 h 1040"/>
              <a:gd name="T82" fmla="*/ 880 w 1235"/>
              <a:gd name="T83" fmla="*/ 163 h 1040"/>
              <a:gd name="T84" fmla="*/ 885 w 1235"/>
              <a:gd name="T85" fmla="*/ 160 h 1040"/>
              <a:gd name="T86" fmla="*/ 888 w 1235"/>
              <a:gd name="T87" fmla="*/ 158 h 1040"/>
              <a:gd name="T88" fmla="*/ 896 w 1235"/>
              <a:gd name="T89" fmla="*/ 154 h 1040"/>
              <a:gd name="T90" fmla="*/ 898 w 1235"/>
              <a:gd name="T91" fmla="*/ 152 h 1040"/>
              <a:gd name="T92" fmla="*/ 903 w 1235"/>
              <a:gd name="T93" fmla="*/ 150 h 1040"/>
              <a:gd name="T94" fmla="*/ 909 w 1235"/>
              <a:gd name="T95" fmla="*/ 147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35" h="1040">
                <a:moveTo>
                  <a:pt x="282" y="1007"/>
                </a:moveTo>
                <a:cubicBezTo>
                  <a:pt x="282" y="1007"/>
                  <a:pt x="282" y="1007"/>
                  <a:pt x="281" y="1007"/>
                </a:cubicBezTo>
                <a:cubicBezTo>
                  <a:pt x="281" y="1007"/>
                  <a:pt x="281" y="1007"/>
                  <a:pt x="281" y="1007"/>
                </a:cubicBezTo>
                <a:cubicBezTo>
                  <a:pt x="276" y="1007"/>
                  <a:pt x="271" y="1010"/>
                  <a:pt x="269" y="1014"/>
                </a:cubicBezTo>
                <a:cubicBezTo>
                  <a:pt x="266" y="1010"/>
                  <a:pt x="262" y="1008"/>
                  <a:pt x="257" y="1008"/>
                </a:cubicBezTo>
                <a:cubicBezTo>
                  <a:pt x="257" y="1008"/>
                  <a:pt x="257" y="1008"/>
                  <a:pt x="257" y="1008"/>
                </a:cubicBezTo>
                <a:cubicBezTo>
                  <a:pt x="256" y="1008"/>
                  <a:pt x="256" y="1008"/>
                  <a:pt x="256" y="1008"/>
                </a:cubicBezTo>
                <a:cubicBezTo>
                  <a:pt x="250" y="1008"/>
                  <a:pt x="246" y="1011"/>
                  <a:pt x="244" y="1015"/>
                </a:cubicBezTo>
                <a:cubicBezTo>
                  <a:pt x="241" y="1011"/>
                  <a:pt x="237" y="1008"/>
                  <a:pt x="232" y="1008"/>
                </a:cubicBezTo>
                <a:cubicBezTo>
                  <a:pt x="232" y="1008"/>
                  <a:pt x="232" y="1008"/>
                  <a:pt x="232" y="1008"/>
                </a:cubicBezTo>
                <a:cubicBezTo>
                  <a:pt x="231" y="1008"/>
                  <a:pt x="231" y="1008"/>
                  <a:pt x="231" y="1008"/>
                </a:cubicBezTo>
                <a:cubicBezTo>
                  <a:pt x="226" y="1008"/>
                  <a:pt x="221" y="1011"/>
                  <a:pt x="219" y="1015"/>
                </a:cubicBezTo>
                <a:cubicBezTo>
                  <a:pt x="216" y="1011"/>
                  <a:pt x="212" y="1009"/>
                  <a:pt x="207" y="1009"/>
                </a:cubicBezTo>
                <a:cubicBezTo>
                  <a:pt x="207" y="1009"/>
                  <a:pt x="207" y="1009"/>
                  <a:pt x="206" y="1009"/>
                </a:cubicBezTo>
                <a:cubicBezTo>
                  <a:pt x="206" y="1009"/>
                  <a:pt x="206" y="1009"/>
                  <a:pt x="206" y="1009"/>
                </a:cubicBezTo>
                <a:cubicBezTo>
                  <a:pt x="201" y="1009"/>
                  <a:pt x="196" y="1012"/>
                  <a:pt x="194" y="1016"/>
                </a:cubicBezTo>
                <a:cubicBezTo>
                  <a:pt x="191" y="1012"/>
                  <a:pt x="187" y="1009"/>
                  <a:pt x="182" y="1009"/>
                </a:cubicBezTo>
                <a:cubicBezTo>
                  <a:pt x="182" y="1009"/>
                  <a:pt x="182" y="1009"/>
                  <a:pt x="182" y="1009"/>
                </a:cubicBezTo>
                <a:cubicBezTo>
                  <a:pt x="180" y="1009"/>
                  <a:pt x="180" y="1009"/>
                  <a:pt x="180" y="1009"/>
                </a:cubicBezTo>
                <a:cubicBezTo>
                  <a:pt x="175" y="1009"/>
                  <a:pt x="171" y="1012"/>
                  <a:pt x="169" y="1016"/>
                </a:cubicBezTo>
                <a:cubicBezTo>
                  <a:pt x="166" y="1012"/>
                  <a:pt x="162" y="1009"/>
                  <a:pt x="157" y="1009"/>
                </a:cubicBezTo>
                <a:cubicBezTo>
                  <a:pt x="157" y="1009"/>
                  <a:pt x="157" y="1009"/>
                  <a:pt x="157" y="1009"/>
                </a:cubicBezTo>
                <a:cubicBezTo>
                  <a:pt x="156" y="1009"/>
                  <a:pt x="156" y="1009"/>
                  <a:pt x="156" y="1009"/>
                </a:cubicBezTo>
                <a:cubicBezTo>
                  <a:pt x="150" y="1009"/>
                  <a:pt x="146" y="1012"/>
                  <a:pt x="144" y="1016"/>
                </a:cubicBezTo>
                <a:cubicBezTo>
                  <a:pt x="141" y="1012"/>
                  <a:pt x="137" y="1010"/>
                  <a:pt x="132" y="1010"/>
                </a:cubicBezTo>
                <a:cubicBezTo>
                  <a:pt x="132" y="1010"/>
                  <a:pt x="132" y="1010"/>
                  <a:pt x="131" y="1010"/>
                </a:cubicBezTo>
                <a:cubicBezTo>
                  <a:pt x="130" y="1010"/>
                  <a:pt x="130" y="1010"/>
                  <a:pt x="130" y="1010"/>
                </a:cubicBezTo>
                <a:cubicBezTo>
                  <a:pt x="125" y="1010"/>
                  <a:pt x="121" y="1013"/>
                  <a:pt x="118" y="1017"/>
                </a:cubicBezTo>
                <a:cubicBezTo>
                  <a:pt x="116" y="1013"/>
                  <a:pt x="112" y="1010"/>
                  <a:pt x="107" y="1010"/>
                </a:cubicBezTo>
                <a:cubicBezTo>
                  <a:pt x="106" y="1010"/>
                  <a:pt x="106" y="1010"/>
                  <a:pt x="106" y="1010"/>
                </a:cubicBezTo>
                <a:cubicBezTo>
                  <a:pt x="105" y="1010"/>
                  <a:pt x="105" y="1010"/>
                  <a:pt x="105" y="1010"/>
                </a:cubicBezTo>
                <a:cubicBezTo>
                  <a:pt x="100" y="1010"/>
                  <a:pt x="96" y="1013"/>
                  <a:pt x="93" y="1017"/>
                </a:cubicBezTo>
                <a:cubicBezTo>
                  <a:pt x="91" y="1013"/>
                  <a:pt x="86" y="1010"/>
                  <a:pt x="82" y="1010"/>
                </a:cubicBezTo>
                <a:cubicBezTo>
                  <a:pt x="81" y="1010"/>
                  <a:pt x="81" y="1010"/>
                  <a:pt x="81" y="1010"/>
                </a:cubicBezTo>
                <a:cubicBezTo>
                  <a:pt x="80" y="1010"/>
                  <a:pt x="80" y="1010"/>
                  <a:pt x="80" y="1010"/>
                </a:cubicBezTo>
                <a:cubicBezTo>
                  <a:pt x="75" y="1010"/>
                  <a:pt x="71" y="1013"/>
                  <a:pt x="68" y="1017"/>
                </a:cubicBezTo>
                <a:cubicBezTo>
                  <a:pt x="66" y="1013"/>
                  <a:pt x="61" y="1011"/>
                  <a:pt x="56" y="1011"/>
                </a:cubicBezTo>
                <a:cubicBezTo>
                  <a:pt x="56" y="1011"/>
                  <a:pt x="56" y="1011"/>
                  <a:pt x="56" y="1011"/>
                </a:cubicBezTo>
                <a:cubicBezTo>
                  <a:pt x="55" y="1011"/>
                  <a:pt x="55" y="1011"/>
                  <a:pt x="55" y="1011"/>
                </a:cubicBezTo>
                <a:cubicBezTo>
                  <a:pt x="50" y="1011"/>
                  <a:pt x="46" y="1014"/>
                  <a:pt x="43" y="1018"/>
                </a:cubicBezTo>
                <a:cubicBezTo>
                  <a:pt x="41" y="1014"/>
                  <a:pt x="36" y="1011"/>
                  <a:pt x="32" y="1011"/>
                </a:cubicBezTo>
                <a:cubicBezTo>
                  <a:pt x="31" y="1011"/>
                  <a:pt x="31" y="1011"/>
                  <a:pt x="31" y="1011"/>
                </a:cubicBezTo>
                <a:cubicBezTo>
                  <a:pt x="30" y="1011"/>
                  <a:pt x="30" y="1011"/>
                  <a:pt x="30" y="1011"/>
                </a:cubicBezTo>
                <a:cubicBezTo>
                  <a:pt x="25" y="1011"/>
                  <a:pt x="21" y="1014"/>
                  <a:pt x="18" y="1018"/>
                </a:cubicBezTo>
                <a:cubicBezTo>
                  <a:pt x="17" y="1017"/>
                  <a:pt x="16" y="1015"/>
                  <a:pt x="15" y="1014"/>
                </a:cubicBezTo>
                <a:cubicBezTo>
                  <a:pt x="10" y="1022"/>
                  <a:pt x="5" y="1031"/>
                  <a:pt x="0" y="1039"/>
                </a:cubicBezTo>
                <a:cubicBezTo>
                  <a:pt x="2" y="1039"/>
                  <a:pt x="3" y="1040"/>
                  <a:pt x="5" y="1040"/>
                </a:cubicBezTo>
                <a:cubicBezTo>
                  <a:pt x="5" y="1040"/>
                  <a:pt x="5" y="1040"/>
                  <a:pt x="6" y="1040"/>
                </a:cubicBezTo>
                <a:cubicBezTo>
                  <a:pt x="7" y="1040"/>
                  <a:pt x="7" y="1040"/>
                  <a:pt x="7" y="1040"/>
                </a:cubicBezTo>
                <a:cubicBezTo>
                  <a:pt x="12" y="1040"/>
                  <a:pt x="16" y="1037"/>
                  <a:pt x="19" y="1033"/>
                </a:cubicBezTo>
                <a:cubicBezTo>
                  <a:pt x="21" y="1037"/>
                  <a:pt x="25" y="1039"/>
                  <a:pt x="30" y="1039"/>
                </a:cubicBezTo>
                <a:cubicBezTo>
                  <a:pt x="31" y="1039"/>
                  <a:pt x="31" y="1039"/>
                  <a:pt x="31" y="1039"/>
                </a:cubicBezTo>
                <a:cubicBezTo>
                  <a:pt x="32" y="1039"/>
                  <a:pt x="32" y="1039"/>
                  <a:pt x="32" y="1039"/>
                </a:cubicBezTo>
                <a:cubicBezTo>
                  <a:pt x="37" y="1039"/>
                  <a:pt x="41" y="1036"/>
                  <a:pt x="44" y="1032"/>
                </a:cubicBezTo>
                <a:cubicBezTo>
                  <a:pt x="46" y="1036"/>
                  <a:pt x="50" y="1039"/>
                  <a:pt x="55" y="1039"/>
                </a:cubicBezTo>
                <a:cubicBezTo>
                  <a:pt x="55" y="1039"/>
                  <a:pt x="56" y="1039"/>
                  <a:pt x="56" y="1039"/>
                </a:cubicBezTo>
                <a:cubicBezTo>
                  <a:pt x="57" y="1039"/>
                  <a:pt x="57" y="1039"/>
                  <a:pt x="57" y="1039"/>
                </a:cubicBezTo>
                <a:cubicBezTo>
                  <a:pt x="62" y="1039"/>
                  <a:pt x="66" y="1036"/>
                  <a:pt x="69" y="1032"/>
                </a:cubicBezTo>
                <a:cubicBezTo>
                  <a:pt x="71" y="1036"/>
                  <a:pt x="75" y="1038"/>
                  <a:pt x="80" y="1038"/>
                </a:cubicBezTo>
                <a:cubicBezTo>
                  <a:pt x="80" y="1038"/>
                  <a:pt x="81" y="1038"/>
                  <a:pt x="81" y="1038"/>
                </a:cubicBezTo>
                <a:cubicBezTo>
                  <a:pt x="82" y="1038"/>
                  <a:pt x="82" y="1038"/>
                  <a:pt x="82" y="1038"/>
                </a:cubicBezTo>
                <a:cubicBezTo>
                  <a:pt x="87" y="1038"/>
                  <a:pt x="91" y="1036"/>
                  <a:pt x="94" y="1031"/>
                </a:cubicBezTo>
                <a:cubicBezTo>
                  <a:pt x="96" y="1035"/>
                  <a:pt x="101" y="1038"/>
                  <a:pt x="105" y="1038"/>
                </a:cubicBezTo>
                <a:cubicBezTo>
                  <a:pt x="106" y="1038"/>
                  <a:pt x="106" y="1038"/>
                  <a:pt x="106" y="1038"/>
                </a:cubicBezTo>
                <a:cubicBezTo>
                  <a:pt x="107" y="1038"/>
                  <a:pt x="107" y="1038"/>
                  <a:pt x="107" y="1038"/>
                </a:cubicBezTo>
                <a:cubicBezTo>
                  <a:pt x="112" y="1038"/>
                  <a:pt x="116" y="1035"/>
                  <a:pt x="119" y="1031"/>
                </a:cubicBezTo>
                <a:cubicBezTo>
                  <a:pt x="121" y="1035"/>
                  <a:pt x="126" y="1038"/>
                  <a:pt x="131" y="1038"/>
                </a:cubicBezTo>
                <a:cubicBezTo>
                  <a:pt x="131" y="1038"/>
                  <a:pt x="131" y="1038"/>
                  <a:pt x="131" y="1038"/>
                </a:cubicBezTo>
                <a:cubicBezTo>
                  <a:pt x="132" y="1038"/>
                  <a:pt x="132" y="1038"/>
                  <a:pt x="132" y="1038"/>
                </a:cubicBezTo>
                <a:cubicBezTo>
                  <a:pt x="137" y="1038"/>
                  <a:pt x="141" y="1035"/>
                  <a:pt x="144" y="1031"/>
                </a:cubicBezTo>
                <a:cubicBezTo>
                  <a:pt x="146" y="1035"/>
                  <a:pt x="151" y="1037"/>
                  <a:pt x="156" y="1037"/>
                </a:cubicBezTo>
                <a:cubicBezTo>
                  <a:pt x="156" y="1037"/>
                  <a:pt x="156" y="1037"/>
                  <a:pt x="156" y="1037"/>
                </a:cubicBezTo>
                <a:cubicBezTo>
                  <a:pt x="157" y="1037"/>
                  <a:pt x="157" y="1037"/>
                  <a:pt x="157" y="1037"/>
                </a:cubicBezTo>
                <a:cubicBezTo>
                  <a:pt x="162" y="1037"/>
                  <a:pt x="166" y="1035"/>
                  <a:pt x="169" y="1030"/>
                </a:cubicBezTo>
                <a:cubicBezTo>
                  <a:pt x="171" y="1034"/>
                  <a:pt x="176" y="1037"/>
                  <a:pt x="181" y="1037"/>
                </a:cubicBezTo>
                <a:cubicBezTo>
                  <a:pt x="181" y="1037"/>
                  <a:pt x="181" y="1037"/>
                  <a:pt x="181" y="1037"/>
                </a:cubicBezTo>
                <a:cubicBezTo>
                  <a:pt x="182" y="1037"/>
                  <a:pt x="182" y="1037"/>
                  <a:pt x="182" y="1037"/>
                </a:cubicBezTo>
                <a:cubicBezTo>
                  <a:pt x="187" y="1037"/>
                  <a:pt x="192" y="1034"/>
                  <a:pt x="194" y="1030"/>
                </a:cubicBezTo>
                <a:cubicBezTo>
                  <a:pt x="196" y="1034"/>
                  <a:pt x="201" y="1037"/>
                  <a:pt x="206" y="1037"/>
                </a:cubicBezTo>
                <a:cubicBezTo>
                  <a:pt x="206" y="1037"/>
                  <a:pt x="206" y="1037"/>
                  <a:pt x="206" y="1037"/>
                </a:cubicBezTo>
                <a:cubicBezTo>
                  <a:pt x="207" y="1037"/>
                  <a:pt x="207" y="1037"/>
                  <a:pt x="207" y="1037"/>
                </a:cubicBezTo>
                <a:cubicBezTo>
                  <a:pt x="212" y="1037"/>
                  <a:pt x="217" y="1034"/>
                  <a:pt x="219" y="1030"/>
                </a:cubicBezTo>
                <a:cubicBezTo>
                  <a:pt x="221" y="1034"/>
                  <a:pt x="226" y="1036"/>
                  <a:pt x="231" y="1036"/>
                </a:cubicBezTo>
                <a:cubicBezTo>
                  <a:pt x="232" y="1036"/>
                  <a:pt x="232" y="1036"/>
                  <a:pt x="232" y="1036"/>
                </a:cubicBezTo>
                <a:cubicBezTo>
                  <a:pt x="237" y="1036"/>
                  <a:pt x="242" y="1033"/>
                  <a:pt x="244" y="1029"/>
                </a:cubicBezTo>
                <a:cubicBezTo>
                  <a:pt x="247" y="1033"/>
                  <a:pt x="251" y="1036"/>
                  <a:pt x="256" y="1036"/>
                </a:cubicBezTo>
                <a:cubicBezTo>
                  <a:pt x="256" y="1036"/>
                  <a:pt x="256" y="1036"/>
                  <a:pt x="256" y="1036"/>
                </a:cubicBezTo>
                <a:cubicBezTo>
                  <a:pt x="257" y="1036"/>
                  <a:pt x="257" y="1036"/>
                  <a:pt x="257" y="1036"/>
                </a:cubicBezTo>
                <a:cubicBezTo>
                  <a:pt x="262" y="1035"/>
                  <a:pt x="267" y="1033"/>
                  <a:pt x="269" y="1028"/>
                </a:cubicBezTo>
                <a:cubicBezTo>
                  <a:pt x="272" y="1032"/>
                  <a:pt x="276" y="1035"/>
                  <a:pt x="281" y="1035"/>
                </a:cubicBezTo>
                <a:cubicBezTo>
                  <a:pt x="281" y="1035"/>
                  <a:pt x="281" y="1035"/>
                  <a:pt x="281" y="1035"/>
                </a:cubicBezTo>
                <a:cubicBezTo>
                  <a:pt x="282" y="1035"/>
                  <a:pt x="282" y="1035"/>
                  <a:pt x="282" y="1035"/>
                </a:cubicBezTo>
                <a:cubicBezTo>
                  <a:pt x="288" y="1035"/>
                  <a:pt x="292" y="1032"/>
                  <a:pt x="294" y="1028"/>
                </a:cubicBezTo>
                <a:cubicBezTo>
                  <a:pt x="297" y="1032"/>
                  <a:pt x="301" y="1034"/>
                  <a:pt x="306" y="1034"/>
                </a:cubicBezTo>
                <a:cubicBezTo>
                  <a:pt x="306" y="1034"/>
                  <a:pt x="306" y="1034"/>
                  <a:pt x="307" y="1034"/>
                </a:cubicBezTo>
                <a:cubicBezTo>
                  <a:pt x="308" y="1034"/>
                  <a:pt x="308" y="1034"/>
                  <a:pt x="308" y="1034"/>
                </a:cubicBezTo>
                <a:cubicBezTo>
                  <a:pt x="308" y="1034"/>
                  <a:pt x="309" y="1034"/>
                  <a:pt x="310" y="1034"/>
                </a:cubicBezTo>
                <a:cubicBezTo>
                  <a:pt x="304" y="1027"/>
                  <a:pt x="299" y="1020"/>
                  <a:pt x="294" y="1013"/>
                </a:cubicBezTo>
                <a:cubicBezTo>
                  <a:pt x="294" y="1013"/>
                  <a:pt x="294" y="1013"/>
                  <a:pt x="294" y="1013"/>
                </a:cubicBezTo>
                <a:cubicBezTo>
                  <a:pt x="291" y="1009"/>
                  <a:pt x="287" y="1007"/>
                  <a:pt x="282" y="1007"/>
                </a:cubicBezTo>
                <a:moveTo>
                  <a:pt x="1235" y="0"/>
                </a:moveTo>
                <a:cubicBezTo>
                  <a:pt x="1058" y="64"/>
                  <a:pt x="890" y="148"/>
                  <a:pt x="736" y="251"/>
                </a:cubicBezTo>
                <a:cubicBezTo>
                  <a:pt x="736" y="251"/>
                  <a:pt x="736" y="251"/>
                  <a:pt x="736" y="251"/>
                </a:cubicBezTo>
                <a:cubicBezTo>
                  <a:pt x="773" y="227"/>
                  <a:pt x="810" y="203"/>
                  <a:pt x="848" y="181"/>
                </a:cubicBezTo>
                <a:cubicBezTo>
                  <a:pt x="848" y="181"/>
                  <a:pt x="848" y="181"/>
                  <a:pt x="848" y="181"/>
                </a:cubicBezTo>
                <a:cubicBezTo>
                  <a:pt x="850" y="180"/>
                  <a:pt x="851" y="179"/>
                  <a:pt x="853" y="178"/>
                </a:cubicBezTo>
                <a:cubicBezTo>
                  <a:pt x="853" y="178"/>
                  <a:pt x="853" y="178"/>
                  <a:pt x="853" y="178"/>
                </a:cubicBezTo>
                <a:cubicBezTo>
                  <a:pt x="855" y="177"/>
                  <a:pt x="857" y="176"/>
                  <a:pt x="858" y="175"/>
                </a:cubicBezTo>
                <a:cubicBezTo>
                  <a:pt x="858" y="175"/>
                  <a:pt x="859" y="175"/>
                  <a:pt x="859" y="175"/>
                </a:cubicBezTo>
                <a:cubicBezTo>
                  <a:pt x="859" y="174"/>
                  <a:pt x="860" y="174"/>
                  <a:pt x="860" y="174"/>
                </a:cubicBezTo>
                <a:cubicBezTo>
                  <a:pt x="860" y="174"/>
                  <a:pt x="861" y="174"/>
                  <a:pt x="861" y="174"/>
                </a:cubicBezTo>
                <a:cubicBezTo>
                  <a:pt x="862" y="173"/>
                  <a:pt x="863" y="173"/>
                  <a:pt x="863" y="172"/>
                </a:cubicBezTo>
                <a:cubicBezTo>
                  <a:pt x="864" y="172"/>
                  <a:pt x="864" y="172"/>
                  <a:pt x="864" y="172"/>
                </a:cubicBezTo>
                <a:cubicBezTo>
                  <a:pt x="865" y="171"/>
                  <a:pt x="865" y="171"/>
                  <a:pt x="865" y="171"/>
                </a:cubicBezTo>
                <a:cubicBezTo>
                  <a:pt x="866" y="171"/>
                  <a:pt x="866" y="171"/>
                  <a:pt x="866" y="170"/>
                </a:cubicBezTo>
                <a:cubicBezTo>
                  <a:pt x="867" y="170"/>
                  <a:pt x="867" y="170"/>
                  <a:pt x="868" y="170"/>
                </a:cubicBezTo>
                <a:cubicBezTo>
                  <a:pt x="868" y="169"/>
                  <a:pt x="869" y="169"/>
                  <a:pt x="870" y="169"/>
                </a:cubicBezTo>
                <a:cubicBezTo>
                  <a:pt x="870" y="168"/>
                  <a:pt x="870" y="168"/>
                  <a:pt x="871" y="168"/>
                </a:cubicBezTo>
                <a:cubicBezTo>
                  <a:pt x="871" y="168"/>
                  <a:pt x="871" y="168"/>
                  <a:pt x="872" y="167"/>
                </a:cubicBezTo>
                <a:cubicBezTo>
                  <a:pt x="872" y="167"/>
                  <a:pt x="873" y="167"/>
                  <a:pt x="873" y="167"/>
                </a:cubicBezTo>
                <a:cubicBezTo>
                  <a:pt x="873" y="166"/>
                  <a:pt x="874" y="166"/>
                  <a:pt x="875" y="166"/>
                </a:cubicBezTo>
                <a:cubicBezTo>
                  <a:pt x="875" y="166"/>
                  <a:pt x="875" y="165"/>
                  <a:pt x="876" y="165"/>
                </a:cubicBezTo>
                <a:cubicBezTo>
                  <a:pt x="876" y="165"/>
                  <a:pt x="877" y="165"/>
                  <a:pt x="877" y="164"/>
                </a:cubicBezTo>
                <a:cubicBezTo>
                  <a:pt x="878" y="164"/>
                  <a:pt x="878" y="164"/>
                  <a:pt x="878" y="164"/>
                </a:cubicBezTo>
                <a:cubicBezTo>
                  <a:pt x="879" y="163"/>
                  <a:pt x="879" y="163"/>
                  <a:pt x="880" y="163"/>
                </a:cubicBezTo>
                <a:cubicBezTo>
                  <a:pt x="880" y="163"/>
                  <a:pt x="880" y="163"/>
                  <a:pt x="880" y="163"/>
                </a:cubicBezTo>
                <a:cubicBezTo>
                  <a:pt x="881" y="162"/>
                  <a:pt x="882" y="162"/>
                  <a:pt x="883" y="161"/>
                </a:cubicBezTo>
                <a:cubicBezTo>
                  <a:pt x="883" y="161"/>
                  <a:pt x="883" y="161"/>
                  <a:pt x="883" y="161"/>
                </a:cubicBezTo>
                <a:cubicBezTo>
                  <a:pt x="884" y="161"/>
                  <a:pt x="884" y="160"/>
                  <a:pt x="885" y="160"/>
                </a:cubicBezTo>
                <a:cubicBezTo>
                  <a:pt x="885" y="160"/>
                  <a:pt x="885" y="160"/>
                  <a:pt x="886" y="160"/>
                </a:cubicBezTo>
                <a:cubicBezTo>
                  <a:pt x="886" y="159"/>
                  <a:pt x="887" y="159"/>
                  <a:pt x="888" y="158"/>
                </a:cubicBezTo>
                <a:cubicBezTo>
                  <a:pt x="888" y="158"/>
                  <a:pt x="888" y="158"/>
                  <a:pt x="888" y="158"/>
                </a:cubicBezTo>
                <a:cubicBezTo>
                  <a:pt x="889" y="158"/>
                  <a:pt x="890" y="157"/>
                  <a:pt x="890" y="157"/>
                </a:cubicBezTo>
                <a:cubicBezTo>
                  <a:pt x="890" y="157"/>
                  <a:pt x="891" y="157"/>
                  <a:pt x="891" y="157"/>
                </a:cubicBezTo>
                <a:cubicBezTo>
                  <a:pt x="892" y="156"/>
                  <a:pt x="894" y="155"/>
                  <a:pt x="896" y="154"/>
                </a:cubicBezTo>
                <a:cubicBezTo>
                  <a:pt x="896" y="154"/>
                  <a:pt x="896" y="154"/>
                  <a:pt x="896" y="154"/>
                </a:cubicBezTo>
                <a:cubicBezTo>
                  <a:pt x="897" y="153"/>
                  <a:pt x="897" y="153"/>
                  <a:pt x="898" y="152"/>
                </a:cubicBezTo>
                <a:cubicBezTo>
                  <a:pt x="898" y="152"/>
                  <a:pt x="898" y="152"/>
                  <a:pt x="898" y="152"/>
                </a:cubicBezTo>
                <a:cubicBezTo>
                  <a:pt x="899" y="152"/>
                  <a:pt x="900" y="151"/>
                  <a:pt x="901" y="151"/>
                </a:cubicBezTo>
                <a:cubicBezTo>
                  <a:pt x="901" y="151"/>
                  <a:pt x="901" y="151"/>
                  <a:pt x="901" y="151"/>
                </a:cubicBezTo>
                <a:cubicBezTo>
                  <a:pt x="902" y="151"/>
                  <a:pt x="903" y="150"/>
                  <a:pt x="903" y="150"/>
                </a:cubicBezTo>
                <a:cubicBezTo>
                  <a:pt x="904" y="150"/>
                  <a:pt x="904" y="150"/>
                  <a:pt x="904" y="150"/>
                </a:cubicBezTo>
                <a:cubicBezTo>
                  <a:pt x="905" y="149"/>
                  <a:pt x="907" y="148"/>
                  <a:pt x="909" y="147"/>
                </a:cubicBezTo>
                <a:cubicBezTo>
                  <a:pt x="909" y="147"/>
                  <a:pt x="909" y="147"/>
                  <a:pt x="909" y="147"/>
                </a:cubicBezTo>
                <a:cubicBezTo>
                  <a:pt x="1013" y="90"/>
                  <a:pt x="1122" y="41"/>
                  <a:pt x="1235" y="0"/>
                </a:cubicBezTo>
                <a:cubicBezTo>
                  <a:pt x="1235" y="0"/>
                  <a:pt x="1235" y="0"/>
                  <a:pt x="1235" y="0"/>
                </a:cubicBezTo>
              </a:path>
            </a:pathLst>
          </a:custGeom>
          <a:solidFill>
            <a:srgbClr val="23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00">
            <a:extLst>
              <a:ext uri="{FF2B5EF4-FFF2-40B4-BE49-F238E27FC236}">
                <a16:creationId xmlns:a16="http://schemas.microsoft.com/office/drawing/2014/main" id="{B6AB10B1-2623-4959-84D7-EC80153E5068}"/>
              </a:ext>
            </a:extLst>
          </p:cNvPr>
          <p:cNvSpPr>
            <a:spLocks noEditPoints="1"/>
          </p:cNvSpPr>
          <p:nvPr/>
        </p:nvSpPr>
        <p:spPr bwMode="auto">
          <a:xfrm>
            <a:off x="2743200" y="4506912"/>
            <a:ext cx="1493838" cy="1914525"/>
          </a:xfrm>
          <a:custGeom>
            <a:avLst/>
            <a:gdLst>
              <a:gd name="T0" fmla="*/ 453 w 941"/>
              <a:gd name="T1" fmla="*/ 665 h 1208"/>
              <a:gd name="T2" fmla="*/ 541 w 941"/>
              <a:gd name="T3" fmla="*/ 677 h 1208"/>
              <a:gd name="T4" fmla="*/ 519 w 941"/>
              <a:gd name="T5" fmla="*/ 720 h 1208"/>
              <a:gd name="T6" fmla="*/ 494 w 941"/>
              <a:gd name="T7" fmla="*/ 761 h 1208"/>
              <a:gd name="T8" fmla="*/ 478 w 941"/>
              <a:gd name="T9" fmla="*/ 796 h 1208"/>
              <a:gd name="T10" fmla="*/ 450 w 941"/>
              <a:gd name="T11" fmla="*/ 820 h 1208"/>
              <a:gd name="T12" fmla="*/ 429 w 941"/>
              <a:gd name="T13" fmla="*/ 851 h 1208"/>
              <a:gd name="T14" fmla="*/ 398 w 941"/>
              <a:gd name="T15" fmla="*/ 871 h 1208"/>
              <a:gd name="T16" fmla="*/ 378 w 941"/>
              <a:gd name="T17" fmla="*/ 887 h 1208"/>
              <a:gd name="T18" fmla="*/ 344 w 941"/>
              <a:gd name="T19" fmla="*/ 601 h 1208"/>
              <a:gd name="T20" fmla="*/ 237 w 941"/>
              <a:gd name="T21" fmla="*/ 876 h 1208"/>
              <a:gd name="T22" fmla="*/ 181 w 941"/>
              <a:gd name="T23" fmla="*/ 957 h 1208"/>
              <a:gd name="T24" fmla="*/ 167 w 941"/>
              <a:gd name="T25" fmla="*/ 981 h 1208"/>
              <a:gd name="T26" fmla="*/ 159 w 941"/>
              <a:gd name="T27" fmla="*/ 989 h 1208"/>
              <a:gd name="T28" fmla="*/ 124 w 941"/>
              <a:gd name="T29" fmla="*/ 1003 h 1208"/>
              <a:gd name="T30" fmla="*/ 86 w 941"/>
              <a:gd name="T31" fmla="*/ 1001 h 1208"/>
              <a:gd name="T32" fmla="*/ 50 w 941"/>
              <a:gd name="T33" fmla="*/ 1011 h 1208"/>
              <a:gd name="T34" fmla="*/ 13 w 941"/>
              <a:gd name="T35" fmla="*/ 1006 h 1208"/>
              <a:gd name="T36" fmla="*/ 38 w 941"/>
              <a:gd name="T37" fmla="*/ 1033 h 1208"/>
              <a:gd name="T38" fmla="*/ 76 w 941"/>
              <a:gd name="T39" fmla="*/ 1023 h 1208"/>
              <a:gd name="T40" fmla="*/ 114 w 941"/>
              <a:gd name="T41" fmla="*/ 1026 h 1208"/>
              <a:gd name="T42" fmla="*/ 151 w 941"/>
              <a:gd name="T43" fmla="*/ 1012 h 1208"/>
              <a:gd name="T44" fmla="*/ 166 w 941"/>
              <a:gd name="T45" fmla="*/ 1030 h 1208"/>
              <a:gd name="T46" fmla="*/ 198 w 941"/>
              <a:gd name="T47" fmla="*/ 1054 h 1208"/>
              <a:gd name="T48" fmla="*/ 380 w 941"/>
              <a:gd name="T49" fmla="*/ 1000 h 1208"/>
              <a:gd name="T50" fmla="*/ 397 w 941"/>
              <a:gd name="T51" fmla="*/ 983 h 1208"/>
              <a:gd name="T52" fmla="*/ 395 w 941"/>
              <a:gd name="T53" fmla="*/ 909 h 1208"/>
              <a:gd name="T54" fmla="*/ 421 w 941"/>
              <a:gd name="T55" fmla="*/ 879 h 1208"/>
              <a:gd name="T56" fmla="*/ 453 w 941"/>
              <a:gd name="T57" fmla="*/ 858 h 1208"/>
              <a:gd name="T58" fmla="*/ 473 w 941"/>
              <a:gd name="T59" fmla="*/ 824 h 1208"/>
              <a:gd name="T60" fmla="*/ 502 w 941"/>
              <a:gd name="T61" fmla="*/ 799 h 1208"/>
              <a:gd name="T62" fmla="*/ 518 w 941"/>
              <a:gd name="T63" fmla="*/ 763 h 1208"/>
              <a:gd name="T64" fmla="*/ 544 w 941"/>
              <a:gd name="T65" fmla="*/ 733 h 1208"/>
              <a:gd name="T66" fmla="*/ 567 w 941"/>
              <a:gd name="T67" fmla="*/ 687 h 1208"/>
              <a:gd name="T68" fmla="*/ 690 w 941"/>
              <a:gd name="T69" fmla="*/ 800 h 1208"/>
              <a:gd name="T70" fmla="*/ 583 w 941"/>
              <a:gd name="T71" fmla="*/ 965 h 1208"/>
              <a:gd name="T72" fmla="*/ 570 w 941"/>
              <a:gd name="T73" fmla="*/ 1119 h 1208"/>
              <a:gd name="T74" fmla="*/ 620 w 941"/>
              <a:gd name="T75" fmla="*/ 1205 h 1208"/>
              <a:gd name="T76" fmla="*/ 652 w 941"/>
              <a:gd name="T77" fmla="*/ 1208 h 1208"/>
              <a:gd name="T78" fmla="*/ 680 w 941"/>
              <a:gd name="T79" fmla="*/ 1186 h 1208"/>
              <a:gd name="T80" fmla="*/ 691 w 941"/>
              <a:gd name="T81" fmla="*/ 1163 h 1208"/>
              <a:gd name="T82" fmla="*/ 695 w 941"/>
              <a:gd name="T83" fmla="*/ 1140 h 1208"/>
              <a:gd name="T84" fmla="*/ 675 w 941"/>
              <a:gd name="T85" fmla="*/ 1082 h 1208"/>
              <a:gd name="T86" fmla="*/ 839 w 941"/>
              <a:gd name="T87" fmla="*/ 890 h 1208"/>
              <a:gd name="T88" fmla="*/ 559 w 941"/>
              <a:gd name="T89" fmla="*/ 178 h 1208"/>
              <a:gd name="T90" fmla="*/ 567 w 941"/>
              <a:gd name="T91" fmla="*/ 174 h 1208"/>
              <a:gd name="T92" fmla="*/ 572 w 941"/>
              <a:gd name="T93" fmla="*/ 170 h 1208"/>
              <a:gd name="T94" fmla="*/ 578 w 941"/>
              <a:gd name="T95" fmla="*/ 167 h 1208"/>
              <a:gd name="T96" fmla="*/ 583 w 941"/>
              <a:gd name="T97" fmla="*/ 164 h 1208"/>
              <a:gd name="T98" fmla="*/ 589 w 941"/>
              <a:gd name="T99" fmla="*/ 161 h 1208"/>
              <a:gd name="T100" fmla="*/ 594 w 941"/>
              <a:gd name="T101" fmla="*/ 158 h 1208"/>
              <a:gd name="T102" fmla="*/ 602 w 941"/>
              <a:gd name="T103" fmla="*/ 154 h 1208"/>
              <a:gd name="T104" fmla="*/ 607 w 941"/>
              <a:gd name="T105" fmla="*/ 151 h 1208"/>
              <a:gd name="T106" fmla="*/ 615 w 941"/>
              <a:gd name="T107" fmla="*/ 147 h 1208"/>
              <a:gd name="T108" fmla="*/ 941 w 941"/>
              <a:gd name="T10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41" h="1208">
                <a:moveTo>
                  <a:pt x="378" y="887"/>
                </a:moveTo>
                <a:cubicBezTo>
                  <a:pt x="365" y="827"/>
                  <a:pt x="365" y="827"/>
                  <a:pt x="365" y="827"/>
                </a:cubicBezTo>
                <a:cubicBezTo>
                  <a:pt x="363" y="818"/>
                  <a:pt x="356" y="811"/>
                  <a:pt x="347" y="808"/>
                </a:cubicBezTo>
                <a:cubicBezTo>
                  <a:pt x="338" y="760"/>
                  <a:pt x="338" y="760"/>
                  <a:pt x="338" y="760"/>
                </a:cubicBezTo>
                <a:cubicBezTo>
                  <a:pt x="335" y="746"/>
                  <a:pt x="341" y="733"/>
                  <a:pt x="352" y="726"/>
                </a:cubicBezTo>
                <a:cubicBezTo>
                  <a:pt x="453" y="665"/>
                  <a:pt x="453" y="665"/>
                  <a:pt x="453" y="665"/>
                </a:cubicBezTo>
                <a:cubicBezTo>
                  <a:pt x="467" y="656"/>
                  <a:pt x="483" y="652"/>
                  <a:pt x="499" y="652"/>
                </a:cubicBezTo>
                <a:cubicBezTo>
                  <a:pt x="508" y="652"/>
                  <a:pt x="518" y="654"/>
                  <a:pt x="528" y="657"/>
                </a:cubicBezTo>
                <a:cubicBezTo>
                  <a:pt x="552" y="666"/>
                  <a:pt x="552" y="666"/>
                  <a:pt x="552" y="666"/>
                </a:cubicBezTo>
                <a:cubicBezTo>
                  <a:pt x="552" y="666"/>
                  <a:pt x="552" y="667"/>
                  <a:pt x="553" y="668"/>
                </a:cubicBezTo>
                <a:cubicBezTo>
                  <a:pt x="548" y="668"/>
                  <a:pt x="544" y="671"/>
                  <a:pt x="542" y="676"/>
                </a:cubicBezTo>
                <a:cubicBezTo>
                  <a:pt x="541" y="677"/>
                  <a:pt x="541" y="677"/>
                  <a:pt x="541" y="677"/>
                </a:cubicBezTo>
                <a:cubicBezTo>
                  <a:pt x="539" y="681"/>
                  <a:pt x="540" y="686"/>
                  <a:pt x="543" y="690"/>
                </a:cubicBezTo>
                <a:cubicBezTo>
                  <a:pt x="538" y="691"/>
                  <a:pt x="534" y="693"/>
                  <a:pt x="531" y="698"/>
                </a:cubicBezTo>
                <a:cubicBezTo>
                  <a:pt x="531" y="699"/>
                  <a:pt x="531" y="699"/>
                  <a:pt x="531" y="699"/>
                </a:cubicBezTo>
                <a:cubicBezTo>
                  <a:pt x="529" y="703"/>
                  <a:pt x="529" y="708"/>
                  <a:pt x="531" y="712"/>
                </a:cubicBezTo>
                <a:cubicBezTo>
                  <a:pt x="527" y="713"/>
                  <a:pt x="522" y="715"/>
                  <a:pt x="520" y="720"/>
                </a:cubicBezTo>
                <a:cubicBezTo>
                  <a:pt x="519" y="720"/>
                  <a:pt x="519" y="720"/>
                  <a:pt x="519" y="720"/>
                </a:cubicBezTo>
                <a:cubicBezTo>
                  <a:pt x="517" y="725"/>
                  <a:pt x="517" y="730"/>
                  <a:pt x="519" y="734"/>
                </a:cubicBezTo>
                <a:cubicBezTo>
                  <a:pt x="515" y="734"/>
                  <a:pt x="510" y="736"/>
                  <a:pt x="508" y="741"/>
                </a:cubicBezTo>
                <a:cubicBezTo>
                  <a:pt x="507" y="742"/>
                  <a:pt x="507" y="742"/>
                  <a:pt x="507" y="742"/>
                </a:cubicBezTo>
                <a:cubicBezTo>
                  <a:pt x="504" y="746"/>
                  <a:pt x="504" y="751"/>
                  <a:pt x="506" y="755"/>
                </a:cubicBezTo>
                <a:cubicBezTo>
                  <a:pt x="506" y="755"/>
                  <a:pt x="506" y="755"/>
                  <a:pt x="506" y="755"/>
                </a:cubicBezTo>
                <a:cubicBezTo>
                  <a:pt x="501" y="755"/>
                  <a:pt x="497" y="757"/>
                  <a:pt x="494" y="761"/>
                </a:cubicBezTo>
                <a:cubicBezTo>
                  <a:pt x="494" y="762"/>
                  <a:pt x="494" y="762"/>
                  <a:pt x="494" y="762"/>
                </a:cubicBezTo>
                <a:cubicBezTo>
                  <a:pt x="491" y="766"/>
                  <a:pt x="491" y="771"/>
                  <a:pt x="493" y="776"/>
                </a:cubicBezTo>
                <a:cubicBezTo>
                  <a:pt x="492" y="776"/>
                  <a:pt x="492" y="776"/>
                  <a:pt x="492" y="776"/>
                </a:cubicBezTo>
                <a:cubicBezTo>
                  <a:pt x="487" y="776"/>
                  <a:pt x="483" y="778"/>
                  <a:pt x="480" y="781"/>
                </a:cubicBezTo>
                <a:cubicBezTo>
                  <a:pt x="480" y="782"/>
                  <a:pt x="480" y="782"/>
                  <a:pt x="480" y="782"/>
                </a:cubicBezTo>
                <a:cubicBezTo>
                  <a:pt x="477" y="786"/>
                  <a:pt x="476" y="791"/>
                  <a:pt x="478" y="796"/>
                </a:cubicBezTo>
                <a:cubicBezTo>
                  <a:pt x="477" y="796"/>
                  <a:pt x="477" y="796"/>
                  <a:pt x="476" y="796"/>
                </a:cubicBezTo>
                <a:cubicBezTo>
                  <a:pt x="472" y="796"/>
                  <a:pt x="468" y="797"/>
                  <a:pt x="465" y="801"/>
                </a:cubicBezTo>
                <a:cubicBezTo>
                  <a:pt x="465" y="802"/>
                  <a:pt x="465" y="802"/>
                  <a:pt x="465" y="802"/>
                </a:cubicBezTo>
                <a:cubicBezTo>
                  <a:pt x="462" y="805"/>
                  <a:pt x="461" y="811"/>
                  <a:pt x="462" y="815"/>
                </a:cubicBezTo>
                <a:cubicBezTo>
                  <a:pt x="462" y="815"/>
                  <a:pt x="461" y="815"/>
                  <a:pt x="460" y="815"/>
                </a:cubicBezTo>
                <a:cubicBezTo>
                  <a:pt x="456" y="815"/>
                  <a:pt x="452" y="816"/>
                  <a:pt x="450" y="820"/>
                </a:cubicBezTo>
                <a:cubicBezTo>
                  <a:pt x="449" y="820"/>
                  <a:pt x="449" y="820"/>
                  <a:pt x="449" y="820"/>
                </a:cubicBezTo>
                <a:cubicBezTo>
                  <a:pt x="446" y="824"/>
                  <a:pt x="445" y="829"/>
                  <a:pt x="446" y="834"/>
                </a:cubicBezTo>
                <a:cubicBezTo>
                  <a:pt x="445" y="833"/>
                  <a:pt x="444" y="833"/>
                  <a:pt x="443" y="833"/>
                </a:cubicBezTo>
                <a:cubicBezTo>
                  <a:pt x="440" y="833"/>
                  <a:pt x="436" y="835"/>
                  <a:pt x="433" y="838"/>
                </a:cubicBezTo>
                <a:cubicBezTo>
                  <a:pt x="432" y="838"/>
                  <a:pt x="432" y="838"/>
                  <a:pt x="432" y="838"/>
                </a:cubicBezTo>
                <a:cubicBezTo>
                  <a:pt x="429" y="842"/>
                  <a:pt x="428" y="847"/>
                  <a:pt x="429" y="851"/>
                </a:cubicBezTo>
                <a:cubicBezTo>
                  <a:pt x="428" y="851"/>
                  <a:pt x="427" y="851"/>
                  <a:pt x="425" y="851"/>
                </a:cubicBezTo>
                <a:cubicBezTo>
                  <a:pt x="422" y="851"/>
                  <a:pt x="418" y="852"/>
                  <a:pt x="416" y="855"/>
                </a:cubicBezTo>
                <a:cubicBezTo>
                  <a:pt x="415" y="855"/>
                  <a:pt x="415" y="855"/>
                  <a:pt x="415" y="855"/>
                </a:cubicBezTo>
                <a:cubicBezTo>
                  <a:pt x="411" y="859"/>
                  <a:pt x="410" y="864"/>
                  <a:pt x="411" y="868"/>
                </a:cubicBezTo>
                <a:cubicBezTo>
                  <a:pt x="410" y="868"/>
                  <a:pt x="408" y="868"/>
                  <a:pt x="407" y="868"/>
                </a:cubicBezTo>
                <a:cubicBezTo>
                  <a:pt x="404" y="868"/>
                  <a:pt x="400" y="869"/>
                  <a:pt x="398" y="871"/>
                </a:cubicBezTo>
                <a:cubicBezTo>
                  <a:pt x="397" y="872"/>
                  <a:pt x="397" y="872"/>
                  <a:pt x="397" y="872"/>
                </a:cubicBezTo>
                <a:cubicBezTo>
                  <a:pt x="393" y="875"/>
                  <a:pt x="391" y="880"/>
                  <a:pt x="392" y="884"/>
                </a:cubicBezTo>
                <a:cubicBezTo>
                  <a:pt x="391" y="884"/>
                  <a:pt x="389" y="884"/>
                  <a:pt x="387" y="884"/>
                </a:cubicBezTo>
                <a:cubicBezTo>
                  <a:pt x="384" y="884"/>
                  <a:pt x="381" y="885"/>
                  <a:pt x="379" y="887"/>
                </a:cubicBezTo>
                <a:cubicBezTo>
                  <a:pt x="378" y="887"/>
                  <a:pt x="378" y="887"/>
                  <a:pt x="378" y="887"/>
                </a:cubicBezTo>
                <a:cubicBezTo>
                  <a:pt x="378" y="887"/>
                  <a:pt x="378" y="887"/>
                  <a:pt x="378" y="887"/>
                </a:cubicBezTo>
                <a:moveTo>
                  <a:pt x="396" y="469"/>
                </a:moveTo>
                <a:cubicBezTo>
                  <a:pt x="388" y="494"/>
                  <a:pt x="401" y="521"/>
                  <a:pt x="426" y="530"/>
                </a:cubicBezTo>
                <a:cubicBezTo>
                  <a:pt x="443" y="536"/>
                  <a:pt x="443" y="536"/>
                  <a:pt x="443" y="536"/>
                </a:cubicBezTo>
                <a:cubicBezTo>
                  <a:pt x="441" y="542"/>
                  <a:pt x="441" y="542"/>
                  <a:pt x="441" y="542"/>
                </a:cubicBezTo>
                <a:cubicBezTo>
                  <a:pt x="362" y="590"/>
                  <a:pt x="362" y="590"/>
                  <a:pt x="362" y="590"/>
                </a:cubicBezTo>
                <a:cubicBezTo>
                  <a:pt x="344" y="601"/>
                  <a:pt x="344" y="601"/>
                  <a:pt x="344" y="601"/>
                </a:cubicBezTo>
                <a:cubicBezTo>
                  <a:pt x="228" y="671"/>
                  <a:pt x="228" y="671"/>
                  <a:pt x="228" y="671"/>
                </a:cubicBezTo>
                <a:cubicBezTo>
                  <a:pt x="217" y="678"/>
                  <a:pt x="211" y="692"/>
                  <a:pt x="214" y="705"/>
                </a:cubicBezTo>
                <a:cubicBezTo>
                  <a:pt x="239" y="833"/>
                  <a:pt x="239" y="833"/>
                  <a:pt x="239" y="833"/>
                </a:cubicBezTo>
                <a:cubicBezTo>
                  <a:pt x="234" y="839"/>
                  <a:pt x="231" y="848"/>
                  <a:pt x="233" y="856"/>
                </a:cubicBezTo>
                <a:cubicBezTo>
                  <a:pt x="236" y="868"/>
                  <a:pt x="236" y="868"/>
                  <a:pt x="236" y="868"/>
                </a:cubicBezTo>
                <a:cubicBezTo>
                  <a:pt x="237" y="876"/>
                  <a:pt x="237" y="876"/>
                  <a:pt x="237" y="876"/>
                </a:cubicBezTo>
                <a:cubicBezTo>
                  <a:pt x="241" y="891"/>
                  <a:pt x="241" y="891"/>
                  <a:pt x="241" y="891"/>
                </a:cubicBezTo>
                <a:cubicBezTo>
                  <a:pt x="244" y="908"/>
                  <a:pt x="244" y="908"/>
                  <a:pt x="244" y="908"/>
                </a:cubicBezTo>
                <a:cubicBezTo>
                  <a:pt x="246" y="915"/>
                  <a:pt x="241" y="922"/>
                  <a:pt x="234" y="924"/>
                </a:cubicBezTo>
                <a:cubicBezTo>
                  <a:pt x="214" y="928"/>
                  <a:pt x="196" y="939"/>
                  <a:pt x="184" y="953"/>
                </a:cubicBezTo>
                <a:cubicBezTo>
                  <a:pt x="184" y="953"/>
                  <a:pt x="184" y="953"/>
                  <a:pt x="184" y="953"/>
                </a:cubicBezTo>
                <a:cubicBezTo>
                  <a:pt x="183" y="955"/>
                  <a:pt x="182" y="956"/>
                  <a:pt x="181" y="957"/>
                </a:cubicBezTo>
                <a:cubicBezTo>
                  <a:pt x="180" y="957"/>
                  <a:pt x="180" y="957"/>
                  <a:pt x="180" y="957"/>
                </a:cubicBezTo>
                <a:cubicBezTo>
                  <a:pt x="178" y="960"/>
                  <a:pt x="176" y="963"/>
                  <a:pt x="174" y="966"/>
                </a:cubicBezTo>
                <a:cubicBezTo>
                  <a:pt x="174" y="967"/>
                  <a:pt x="174" y="967"/>
                  <a:pt x="174" y="967"/>
                </a:cubicBezTo>
                <a:cubicBezTo>
                  <a:pt x="173" y="968"/>
                  <a:pt x="172" y="970"/>
                  <a:pt x="172" y="971"/>
                </a:cubicBezTo>
                <a:cubicBezTo>
                  <a:pt x="172" y="972"/>
                  <a:pt x="172" y="972"/>
                  <a:pt x="172" y="972"/>
                </a:cubicBezTo>
                <a:cubicBezTo>
                  <a:pt x="170" y="975"/>
                  <a:pt x="169" y="978"/>
                  <a:pt x="167" y="981"/>
                </a:cubicBezTo>
                <a:cubicBezTo>
                  <a:pt x="167" y="982"/>
                  <a:pt x="167" y="982"/>
                  <a:pt x="167" y="982"/>
                </a:cubicBezTo>
                <a:cubicBezTo>
                  <a:pt x="167" y="984"/>
                  <a:pt x="166" y="985"/>
                  <a:pt x="166" y="986"/>
                </a:cubicBezTo>
                <a:cubicBezTo>
                  <a:pt x="166" y="987"/>
                  <a:pt x="166" y="987"/>
                  <a:pt x="166" y="987"/>
                </a:cubicBezTo>
                <a:cubicBezTo>
                  <a:pt x="165" y="988"/>
                  <a:pt x="165" y="988"/>
                  <a:pt x="165" y="989"/>
                </a:cubicBezTo>
                <a:cubicBezTo>
                  <a:pt x="164" y="988"/>
                  <a:pt x="163" y="988"/>
                  <a:pt x="162" y="988"/>
                </a:cubicBezTo>
                <a:cubicBezTo>
                  <a:pt x="161" y="988"/>
                  <a:pt x="160" y="988"/>
                  <a:pt x="159" y="989"/>
                </a:cubicBezTo>
                <a:cubicBezTo>
                  <a:pt x="158" y="989"/>
                  <a:pt x="158" y="989"/>
                  <a:pt x="158" y="989"/>
                </a:cubicBezTo>
                <a:cubicBezTo>
                  <a:pt x="153" y="990"/>
                  <a:pt x="149" y="994"/>
                  <a:pt x="148" y="998"/>
                </a:cubicBezTo>
                <a:cubicBezTo>
                  <a:pt x="145" y="995"/>
                  <a:pt x="142" y="993"/>
                  <a:pt x="138" y="993"/>
                </a:cubicBezTo>
                <a:cubicBezTo>
                  <a:pt x="137" y="993"/>
                  <a:pt x="136" y="993"/>
                  <a:pt x="135" y="994"/>
                </a:cubicBezTo>
                <a:cubicBezTo>
                  <a:pt x="134" y="994"/>
                  <a:pt x="134" y="994"/>
                  <a:pt x="134" y="994"/>
                </a:cubicBezTo>
                <a:cubicBezTo>
                  <a:pt x="129" y="995"/>
                  <a:pt x="125" y="998"/>
                  <a:pt x="124" y="1003"/>
                </a:cubicBezTo>
                <a:cubicBezTo>
                  <a:pt x="121" y="999"/>
                  <a:pt x="117" y="998"/>
                  <a:pt x="113" y="998"/>
                </a:cubicBezTo>
                <a:cubicBezTo>
                  <a:pt x="112" y="998"/>
                  <a:pt x="111" y="998"/>
                  <a:pt x="111" y="998"/>
                </a:cubicBezTo>
                <a:cubicBezTo>
                  <a:pt x="110" y="998"/>
                  <a:pt x="110" y="998"/>
                  <a:pt x="110" y="998"/>
                </a:cubicBezTo>
                <a:cubicBezTo>
                  <a:pt x="105" y="999"/>
                  <a:pt x="101" y="1002"/>
                  <a:pt x="99" y="1006"/>
                </a:cubicBezTo>
                <a:cubicBezTo>
                  <a:pt x="96" y="1003"/>
                  <a:pt x="92" y="1001"/>
                  <a:pt x="88" y="1001"/>
                </a:cubicBezTo>
                <a:cubicBezTo>
                  <a:pt x="88" y="1001"/>
                  <a:pt x="87" y="1001"/>
                  <a:pt x="86" y="1001"/>
                </a:cubicBezTo>
                <a:cubicBezTo>
                  <a:pt x="85" y="1001"/>
                  <a:pt x="85" y="1001"/>
                  <a:pt x="85" y="1001"/>
                </a:cubicBezTo>
                <a:cubicBezTo>
                  <a:pt x="80" y="1002"/>
                  <a:pt x="76" y="1005"/>
                  <a:pt x="74" y="1009"/>
                </a:cubicBezTo>
                <a:cubicBezTo>
                  <a:pt x="72" y="1006"/>
                  <a:pt x="68" y="1003"/>
                  <a:pt x="63" y="1003"/>
                </a:cubicBezTo>
                <a:cubicBezTo>
                  <a:pt x="63" y="1003"/>
                  <a:pt x="62" y="1003"/>
                  <a:pt x="62" y="1003"/>
                </a:cubicBezTo>
                <a:cubicBezTo>
                  <a:pt x="61" y="1003"/>
                  <a:pt x="61" y="1003"/>
                  <a:pt x="61" y="1003"/>
                </a:cubicBezTo>
                <a:cubicBezTo>
                  <a:pt x="56" y="1004"/>
                  <a:pt x="52" y="1007"/>
                  <a:pt x="50" y="1011"/>
                </a:cubicBezTo>
                <a:cubicBezTo>
                  <a:pt x="47" y="1007"/>
                  <a:pt x="43" y="1005"/>
                  <a:pt x="38" y="1005"/>
                </a:cubicBezTo>
                <a:cubicBezTo>
                  <a:pt x="38" y="1005"/>
                  <a:pt x="38" y="1005"/>
                  <a:pt x="37" y="1005"/>
                </a:cubicBezTo>
                <a:cubicBezTo>
                  <a:pt x="36" y="1005"/>
                  <a:pt x="36" y="1005"/>
                  <a:pt x="36" y="1005"/>
                </a:cubicBezTo>
                <a:cubicBezTo>
                  <a:pt x="31" y="1005"/>
                  <a:pt x="27" y="1008"/>
                  <a:pt x="25" y="1012"/>
                </a:cubicBezTo>
                <a:cubicBezTo>
                  <a:pt x="22" y="1009"/>
                  <a:pt x="18" y="1006"/>
                  <a:pt x="13" y="1006"/>
                </a:cubicBezTo>
                <a:cubicBezTo>
                  <a:pt x="13" y="1006"/>
                  <a:pt x="13" y="1006"/>
                  <a:pt x="13" y="1006"/>
                </a:cubicBezTo>
                <a:cubicBezTo>
                  <a:pt x="12" y="1006"/>
                  <a:pt x="12" y="1006"/>
                  <a:pt x="12" y="1006"/>
                </a:cubicBezTo>
                <a:cubicBezTo>
                  <a:pt x="6" y="1006"/>
                  <a:pt x="2" y="1009"/>
                  <a:pt x="0" y="1013"/>
                </a:cubicBezTo>
                <a:cubicBezTo>
                  <a:pt x="5" y="1020"/>
                  <a:pt x="10" y="1027"/>
                  <a:pt x="16" y="1034"/>
                </a:cubicBezTo>
                <a:cubicBezTo>
                  <a:pt x="20" y="1033"/>
                  <a:pt x="23" y="1030"/>
                  <a:pt x="25" y="1027"/>
                </a:cubicBezTo>
                <a:cubicBezTo>
                  <a:pt x="28" y="1031"/>
                  <a:pt x="32" y="1033"/>
                  <a:pt x="37" y="1033"/>
                </a:cubicBezTo>
                <a:cubicBezTo>
                  <a:pt x="37" y="1033"/>
                  <a:pt x="38" y="1033"/>
                  <a:pt x="38" y="1033"/>
                </a:cubicBezTo>
                <a:cubicBezTo>
                  <a:pt x="39" y="1033"/>
                  <a:pt x="39" y="1033"/>
                  <a:pt x="39" y="1033"/>
                </a:cubicBezTo>
                <a:cubicBezTo>
                  <a:pt x="44" y="1033"/>
                  <a:pt x="48" y="1030"/>
                  <a:pt x="51" y="1025"/>
                </a:cubicBezTo>
                <a:cubicBezTo>
                  <a:pt x="53" y="1029"/>
                  <a:pt x="57" y="1031"/>
                  <a:pt x="62" y="1031"/>
                </a:cubicBezTo>
                <a:cubicBezTo>
                  <a:pt x="62" y="1031"/>
                  <a:pt x="63" y="1031"/>
                  <a:pt x="63" y="1031"/>
                </a:cubicBezTo>
                <a:cubicBezTo>
                  <a:pt x="64" y="1031"/>
                  <a:pt x="64" y="1031"/>
                  <a:pt x="64" y="1031"/>
                </a:cubicBezTo>
                <a:cubicBezTo>
                  <a:pt x="69" y="1031"/>
                  <a:pt x="74" y="1028"/>
                  <a:pt x="76" y="1023"/>
                </a:cubicBezTo>
                <a:cubicBezTo>
                  <a:pt x="78" y="1027"/>
                  <a:pt x="82" y="1029"/>
                  <a:pt x="87" y="1029"/>
                </a:cubicBezTo>
                <a:cubicBezTo>
                  <a:pt x="88" y="1029"/>
                  <a:pt x="88" y="1029"/>
                  <a:pt x="89" y="1029"/>
                </a:cubicBezTo>
                <a:cubicBezTo>
                  <a:pt x="90" y="1029"/>
                  <a:pt x="90" y="1029"/>
                  <a:pt x="90" y="1029"/>
                </a:cubicBezTo>
                <a:cubicBezTo>
                  <a:pt x="95" y="1028"/>
                  <a:pt x="99" y="1025"/>
                  <a:pt x="101" y="1020"/>
                </a:cubicBezTo>
                <a:cubicBezTo>
                  <a:pt x="103" y="1024"/>
                  <a:pt x="107" y="1026"/>
                  <a:pt x="112" y="1026"/>
                </a:cubicBezTo>
                <a:cubicBezTo>
                  <a:pt x="112" y="1026"/>
                  <a:pt x="113" y="1026"/>
                  <a:pt x="114" y="1026"/>
                </a:cubicBezTo>
                <a:cubicBezTo>
                  <a:pt x="115" y="1025"/>
                  <a:pt x="115" y="1025"/>
                  <a:pt x="115" y="1025"/>
                </a:cubicBezTo>
                <a:cubicBezTo>
                  <a:pt x="120" y="1025"/>
                  <a:pt x="124" y="1021"/>
                  <a:pt x="126" y="1017"/>
                </a:cubicBezTo>
                <a:cubicBezTo>
                  <a:pt x="129" y="1020"/>
                  <a:pt x="132" y="1022"/>
                  <a:pt x="137" y="1022"/>
                </a:cubicBezTo>
                <a:cubicBezTo>
                  <a:pt x="137" y="1022"/>
                  <a:pt x="138" y="1022"/>
                  <a:pt x="139" y="1021"/>
                </a:cubicBezTo>
                <a:cubicBezTo>
                  <a:pt x="140" y="1021"/>
                  <a:pt x="140" y="1021"/>
                  <a:pt x="140" y="1021"/>
                </a:cubicBezTo>
                <a:cubicBezTo>
                  <a:pt x="145" y="1020"/>
                  <a:pt x="149" y="1017"/>
                  <a:pt x="151" y="1012"/>
                </a:cubicBezTo>
                <a:cubicBezTo>
                  <a:pt x="153" y="1015"/>
                  <a:pt x="157" y="1017"/>
                  <a:pt x="161" y="1017"/>
                </a:cubicBezTo>
                <a:cubicBezTo>
                  <a:pt x="162" y="1017"/>
                  <a:pt x="163" y="1016"/>
                  <a:pt x="163" y="1016"/>
                </a:cubicBezTo>
                <a:cubicBezTo>
                  <a:pt x="163" y="1017"/>
                  <a:pt x="163" y="1018"/>
                  <a:pt x="164" y="1019"/>
                </a:cubicBezTo>
                <a:cubicBezTo>
                  <a:pt x="164" y="1020"/>
                  <a:pt x="164" y="1020"/>
                  <a:pt x="164" y="1021"/>
                </a:cubicBezTo>
                <a:cubicBezTo>
                  <a:pt x="164" y="1022"/>
                  <a:pt x="164" y="1024"/>
                  <a:pt x="165" y="1026"/>
                </a:cubicBezTo>
                <a:cubicBezTo>
                  <a:pt x="165" y="1027"/>
                  <a:pt x="166" y="1029"/>
                  <a:pt x="166" y="1030"/>
                </a:cubicBezTo>
                <a:cubicBezTo>
                  <a:pt x="170" y="1037"/>
                  <a:pt x="177" y="1042"/>
                  <a:pt x="186" y="1042"/>
                </a:cubicBezTo>
                <a:cubicBezTo>
                  <a:pt x="187" y="1042"/>
                  <a:pt x="189" y="1041"/>
                  <a:pt x="191" y="1041"/>
                </a:cubicBezTo>
                <a:cubicBezTo>
                  <a:pt x="195" y="1040"/>
                  <a:pt x="195" y="1040"/>
                  <a:pt x="195" y="1040"/>
                </a:cubicBezTo>
                <a:cubicBezTo>
                  <a:pt x="191" y="1041"/>
                  <a:pt x="189" y="1045"/>
                  <a:pt x="190" y="1048"/>
                </a:cubicBezTo>
                <a:cubicBezTo>
                  <a:pt x="191" y="1052"/>
                  <a:pt x="194" y="1054"/>
                  <a:pt x="197" y="1054"/>
                </a:cubicBezTo>
                <a:cubicBezTo>
                  <a:pt x="197" y="1054"/>
                  <a:pt x="198" y="1054"/>
                  <a:pt x="198" y="1054"/>
                </a:cubicBezTo>
                <a:cubicBezTo>
                  <a:pt x="376" y="1015"/>
                  <a:pt x="376" y="1015"/>
                  <a:pt x="376" y="1015"/>
                </a:cubicBezTo>
                <a:cubicBezTo>
                  <a:pt x="380" y="1014"/>
                  <a:pt x="382" y="1010"/>
                  <a:pt x="381" y="1007"/>
                </a:cubicBezTo>
                <a:cubicBezTo>
                  <a:pt x="381" y="1003"/>
                  <a:pt x="378" y="1001"/>
                  <a:pt x="374" y="1001"/>
                </a:cubicBezTo>
                <a:cubicBezTo>
                  <a:pt x="374" y="1001"/>
                  <a:pt x="373" y="1001"/>
                  <a:pt x="373" y="1001"/>
                </a:cubicBezTo>
                <a:cubicBezTo>
                  <a:pt x="302" y="1017"/>
                  <a:pt x="302" y="1017"/>
                  <a:pt x="302" y="1017"/>
                </a:cubicBezTo>
                <a:cubicBezTo>
                  <a:pt x="380" y="1000"/>
                  <a:pt x="380" y="1000"/>
                  <a:pt x="380" y="1000"/>
                </a:cubicBezTo>
                <a:cubicBezTo>
                  <a:pt x="383" y="999"/>
                  <a:pt x="386" y="998"/>
                  <a:pt x="388" y="996"/>
                </a:cubicBezTo>
                <a:cubicBezTo>
                  <a:pt x="389" y="996"/>
                  <a:pt x="389" y="995"/>
                  <a:pt x="390" y="995"/>
                </a:cubicBezTo>
                <a:cubicBezTo>
                  <a:pt x="391" y="994"/>
                  <a:pt x="392" y="993"/>
                  <a:pt x="393" y="992"/>
                </a:cubicBezTo>
                <a:cubicBezTo>
                  <a:pt x="393" y="991"/>
                  <a:pt x="393" y="991"/>
                  <a:pt x="394" y="990"/>
                </a:cubicBezTo>
                <a:cubicBezTo>
                  <a:pt x="395" y="989"/>
                  <a:pt x="395" y="988"/>
                  <a:pt x="396" y="987"/>
                </a:cubicBezTo>
                <a:cubicBezTo>
                  <a:pt x="396" y="985"/>
                  <a:pt x="397" y="984"/>
                  <a:pt x="397" y="983"/>
                </a:cubicBezTo>
                <a:cubicBezTo>
                  <a:pt x="398" y="980"/>
                  <a:pt x="398" y="977"/>
                  <a:pt x="397" y="974"/>
                </a:cubicBezTo>
                <a:cubicBezTo>
                  <a:pt x="387" y="928"/>
                  <a:pt x="387" y="928"/>
                  <a:pt x="387" y="928"/>
                </a:cubicBezTo>
                <a:cubicBezTo>
                  <a:pt x="386" y="924"/>
                  <a:pt x="386" y="924"/>
                  <a:pt x="386" y="924"/>
                </a:cubicBezTo>
                <a:cubicBezTo>
                  <a:pt x="383" y="912"/>
                  <a:pt x="383" y="912"/>
                  <a:pt x="383" y="912"/>
                </a:cubicBezTo>
                <a:cubicBezTo>
                  <a:pt x="384" y="912"/>
                  <a:pt x="386" y="912"/>
                  <a:pt x="387" y="912"/>
                </a:cubicBezTo>
                <a:cubicBezTo>
                  <a:pt x="390" y="912"/>
                  <a:pt x="393" y="911"/>
                  <a:pt x="395" y="909"/>
                </a:cubicBezTo>
                <a:cubicBezTo>
                  <a:pt x="396" y="909"/>
                  <a:pt x="396" y="909"/>
                  <a:pt x="396" y="909"/>
                </a:cubicBezTo>
                <a:cubicBezTo>
                  <a:pt x="400" y="905"/>
                  <a:pt x="402" y="900"/>
                  <a:pt x="401" y="895"/>
                </a:cubicBezTo>
                <a:cubicBezTo>
                  <a:pt x="403" y="896"/>
                  <a:pt x="404" y="896"/>
                  <a:pt x="406" y="896"/>
                </a:cubicBezTo>
                <a:cubicBezTo>
                  <a:pt x="409" y="896"/>
                  <a:pt x="412" y="895"/>
                  <a:pt x="415" y="893"/>
                </a:cubicBezTo>
                <a:cubicBezTo>
                  <a:pt x="416" y="892"/>
                  <a:pt x="416" y="892"/>
                  <a:pt x="416" y="892"/>
                </a:cubicBezTo>
                <a:cubicBezTo>
                  <a:pt x="420" y="889"/>
                  <a:pt x="421" y="884"/>
                  <a:pt x="421" y="879"/>
                </a:cubicBezTo>
                <a:cubicBezTo>
                  <a:pt x="422" y="879"/>
                  <a:pt x="423" y="880"/>
                  <a:pt x="425" y="880"/>
                </a:cubicBezTo>
                <a:cubicBezTo>
                  <a:pt x="428" y="880"/>
                  <a:pt x="431" y="878"/>
                  <a:pt x="434" y="876"/>
                </a:cubicBezTo>
                <a:cubicBezTo>
                  <a:pt x="435" y="875"/>
                  <a:pt x="435" y="875"/>
                  <a:pt x="435" y="875"/>
                </a:cubicBezTo>
                <a:cubicBezTo>
                  <a:pt x="439" y="871"/>
                  <a:pt x="440" y="866"/>
                  <a:pt x="439" y="862"/>
                </a:cubicBezTo>
                <a:cubicBezTo>
                  <a:pt x="440" y="862"/>
                  <a:pt x="441" y="862"/>
                  <a:pt x="443" y="862"/>
                </a:cubicBezTo>
                <a:cubicBezTo>
                  <a:pt x="446" y="862"/>
                  <a:pt x="450" y="861"/>
                  <a:pt x="453" y="858"/>
                </a:cubicBezTo>
                <a:cubicBezTo>
                  <a:pt x="453" y="857"/>
                  <a:pt x="453" y="857"/>
                  <a:pt x="453" y="857"/>
                </a:cubicBezTo>
                <a:cubicBezTo>
                  <a:pt x="457" y="853"/>
                  <a:pt x="458" y="848"/>
                  <a:pt x="457" y="843"/>
                </a:cubicBezTo>
                <a:cubicBezTo>
                  <a:pt x="458" y="843"/>
                  <a:pt x="459" y="844"/>
                  <a:pt x="460" y="844"/>
                </a:cubicBezTo>
                <a:cubicBezTo>
                  <a:pt x="463" y="844"/>
                  <a:pt x="467" y="842"/>
                  <a:pt x="470" y="839"/>
                </a:cubicBezTo>
                <a:cubicBezTo>
                  <a:pt x="471" y="838"/>
                  <a:pt x="471" y="838"/>
                  <a:pt x="471" y="838"/>
                </a:cubicBezTo>
                <a:cubicBezTo>
                  <a:pt x="474" y="834"/>
                  <a:pt x="475" y="829"/>
                  <a:pt x="473" y="824"/>
                </a:cubicBezTo>
                <a:cubicBezTo>
                  <a:pt x="474" y="824"/>
                  <a:pt x="475" y="824"/>
                  <a:pt x="476" y="824"/>
                </a:cubicBezTo>
                <a:cubicBezTo>
                  <a:pt x="480" y="824"/>
                  <a:pt x="484" y="823"/>
                  <a:pt x="487" y="819"/>
                </a:cubicBezTo>
                <a:cubicBezTo>
                  <a:pt x="487" y="818"/>
                  <a:pt x="487" y="818"/>
                  <a:pt x="487" y="818"/>
                </a:cubicBezTo>
                <a:cubicBezTo>
                  <a:pt x="491" y="814"/>
                  <a:pt x="491" y="809"/>
                  <a:pt x="489" y="804"/>
                </a:cubicBezTo>
                <a:cubicBezTo>
                  <a:pt x="490" y="804"/>
                  <a:pt x="490" y="805"/>
                  <a:pt x="491" y="805"/>
                </a:cubicBezTo>
                <a:cubicBezTo>
                  <a:pt x="495" y="805"/>
                  <a:pt x="500" y="803"/>
                  <a:pt x="502" y="799"/>
                </a:cubicBezTo>
                <a:cubicBezTo>
                  <a:pt x="503" y="798"/>
                  <a:pt x="503" y="798"/>
                  <a:pt x="503" y="798"/>
                </a:cubicBezTo>
                <a:cubicBezTo>
                  <a:pt x="506" y="794"/>
                  <a:pt x="506" y="788"/>
                  <a:pt x="504" y="784"/>
                </a:cubicBezTo>
                <a:cubicBezTo>
                  <a:pt x="505" y="784"/>
                  <a:pt x="505" y="784"/>
                  <a:pt x="505" y="784"/>
                </a:cubicBezTo>
                <a:cubicBezTo>
                  <a:pt x="510" y="784"/>
                  <a:pt x="514" y="782"/>
                  <a:pt x="517" y="778"/>
                </a:cubicBezTo>
                <a:cubicBezTo>
                  <a:pt x="518" y="777"/>
                  <a:pt x="518" y="777"/>
                  <a:pt x="518" y="777"/>
                </a:cubicBezTo>
                <a:cubicBezTo>
                  <a:pt x="521" y="773"/>
                  <a:pt x="521" y="767"/>
                  <a:pt x="518" y="763"/>
                </a:cubicBezTo>
                <a:cubicBezTo>
                  <a:pt x="519" y="763"/>
                  <a:pt x="519" y="763"/>
                  <a:pt x="519" y="763"/>
                </a:cubicBezTo>
                <a:cubicBezTo>
                  <a:pt x="524" y="763"/>
                  <a:pt x="528" y="761"/>
                  <a:pt x="531" y="756"/>
                </a:cubicBezTo>
                <a:cubicBezTo>
                  <a:pt x="531" y="755"/>
                  <a:pt x="531" y="755"/>
                  <a:pt x="531" y="755"/>
                </a:cubicBezTo>
                <a:cubicBezTo>
                  <a:pt x="534" y="751"/>
                  <a:pt x="534" y="745"/>
                  <a:pt x="532" y="741"/>
                </a:cubicBezTo>
                <a:cubicBezTo>
                  <a:pt x="537" y="741"/>
                  <a:pt x="541" y="739"/>
                  <a:pt x="544" y="734"/>
                </a:cubicBezTo>
                <a:cubicBezTo>
                  <a:pt x="544" y="733"/>
                  <a:pt x="544" y="733"/>
                  <a:pt x="544" y="733"/>
                </a:cubicBezTo>
                <a:cubicBezTo>
                  <a:pt x="547" y="729"/>
                  <a:pt x="547" y="723"/>
                  <a:pt x="544" y="719"/>
                </a:cubicBezTo>
                <a:cubicBezTo>
                  <a:pt x="549" y="719"/>
                  <a:pt x="554" y="716"/>
                  <a:pt x="556" y="711"/>
                </a:cubicBezTo>
                <a:cubicBezTo>
                  <a:pt x="556" y="710"/>
                  <a:pt x="556" y="710"/>
                  <a:pt x="556" y="710"/>
                </a:cubicBezTo>
                <a:cubicBezTo>
                  <a:pt x="559" y="706"/>
                  <a:pt x="558" y="700"/>
                  <a:pt x="555" y="696"/>
                </a:cubicBezTo>
                <a:cubicBezTo>
                  <a:pt x="560" y="696"/>
                  <a:pt x="565" y="693"/>
                  <a:pt x="567" y="688"/>
                </a:cubicBezTo>
                <a:cubicBezTo>
                  <a:pt x="567" y="687"/>
                  <a:pt x="567" y="687"/>
                  <a:pt x="567" y="687"/>
                </a:cubicBezTo>
                <a:cubicBezTo>
                  <a:pt x="570" y="682"/>
                  <a:pt x="569" y="677"/>
                  <a:pt x="566" y="673"/>
                </a:cubicBezTo>
                <a:cubicBezTo>
                  <a:pt x="567" y="673"/>
                  <a:pt x="568" y="673"/>
                  <a:pt x="570" y="672"/>
                </a:cubicBezTo>
                <a:cubicBezTo>
                  <a:pt x="617" y="689"/>
                  <a:pt x="617" y="689"/>
                  <a:pt x="617" y="689"/>
                </a:cubicBezTo>
                <a:cubicBezTo>
                  <a:pt x="641" y="698"/>
                  <a:pt x="661" y="717"/>
                  <a:pt x="670" y="742"/>
                </a:cubicBezTo>
                <a:cubicBezTo>
                  <a:pt x="683" y="780"/>
                  <a:pt x="683" y="780"/>
                  <a:pt x="683" y="780"/>
                </a:cubicBezTo>
                <a:cubicBezTo>
                  <a:pt x="690" y="800"/>
                  <a:pt x="690" y="800"/>
                  <a:pt x="690" y="800"/>
                </a:cubicBezTo>
                <a:cubicBezTo>
                  <a:pt x="709" y="854"/>
                  <a:pt x="709" y="854"/>
                  <a:pt x="709" y="854"/>
                </a:cubicBezTo>
                <a:cubicBezTo>
                  <a:pt x="713" y="866"/>
                  <a:pt x="709" y="880"/>
                  <a:pt x="699" y="889"/>
                </a:cubicBezTo>
                <a:cubicBezTo>
                  <a:pt x="661" y="920"/>
                  <a:pt x="661" y="920"/>
                  <a:pt x="661" y="920"/>
                </a:cubicBezTo>
                <a:cubicBezTo>
                  <a:pt x="657" y="919"/>
                  <a:pt x="654" y="918"/>
                  <a:pt x="651" y="918"/>
                </a:cubicBezTo>
                <a:cubicBezTo>
                  <a:pt x="645" y="918"/>
                  <a:pt x="640" y="920"/>
                  <a:pt x="635" y="924"/>
                </a:cubicBezTo>
                <a:cubicBezTo>
                  <a:pt x="583" y="965"/>
                  <a:pt x="583" y="965"/>
                  <a:pt x="583" y="965"/>
                </a:cubicBezTo>
                <a:cubicBezTo>
                  <a:pt x="517" y="1017"/>
                  <a:pt x="517" y="1017"/>
                  <a:pt x="517" y="1017"/>
                </a:cubicBezTo>
                <a:cubicBezTo>
                  <a:pt x="514" y="1019"/>
                  <a:pt x="513" y="1021"/>
                  <a:pt x="511" y="1024"/>
                </a:cubicBezTo>
                <a:cubicBezTo>
                  <a:pt x="510" y="1026"/>
                  <a:pt x="509" y="1029"/>
                  <a:pt x="509" y="1031"/>
                </a:cubicBezTo>
                <a:cubicBezTo>
                  <a:pt x="509" y="1034"/>
                  <a:pt x="509" y="1037"/>
                  <a:pt x="510" y="1040"/>
                </a:cubicBezTo>
                <a:cubicBezTo>
                  <a:pt x="511" y="1043"/>
                  <a:pt x="512" y="1045"/>
                  <a:pt x="514" y="1048"/>
                </a:cubicBezTo>
                <a:cubicBezTo>
                  <a:pt x="570" y="1119"/>
                  <a:pt x="570" y="1119"/>
                  <a:pt x="570" y="1119"/>
                </a:cubicBezTo>
                <a:cubicBezTo>
                  <a:pt x="611" y="1171"/>
                  <a:pt x="611" y="1171"/>
                  <a:pt x="611" y="1171"/>
                </a:cubicBezTo>
                <a:cubicBezTo>
                  <a:pt x="518" y="1053"/>
                  <a:pt x="518" y="1053"/>
                  <a:pt x="518" y="1053"/>
                </a:cubicBezTo>
                <a:cubicBezTo>
                  <a:pt x="517" y="1051"/>
                  <a:pt x="515" y="1050"/>
                  <a:pt x="513" y="1050"/>
                </a:cubicBezTo>
                <a:cubicBezTo>
                  <a:pt x="511" y="1050"/>
                  <a:pt x="510" y="1051"/>
                  <a:pt x="508" y="1052"/>
                </a:cubicBezTo>
                <a:cubicBezTo>
                  <a:pt x="505" y="1054"/>
                  <a:pt x="505" y="1059"/>
                  <a:pt x="507" y="1062"/>
                </a:cubicBezTo>
                <a:cubicBezTo>
                  <a:pt x="620" y="1205"/>
                  <a:pt x="620" y="1205"/>
                  <a:pt x="620" y="1205"/>
                </a:cubicBezTo>
                <a:cubicBezTo>
                  <a:pt x="621" y="1206"/>
                  <a:pt x="623" y="1207"/>
                  <a:pt x="625" y="1207"/>
                </a:cubicBezTo>
                <a:cubicBezTo>
                  <a:pt x="627" y="1207"/>
                  <a:pt x="628" y="1207"/>
                  <a:pt x="630" y="1206"/>
                </a:cubicBezTo>
                <a:cubicBezTo>
                  <a:pt x="633" y="1203"/>
                  <a:pt x="633" y="1199"/>
                  <a:pt x="631" y="1196"/>
                </a:cubicBezTo>
                <a:cubicBezTo>
                  <a:pt x="634" y="1200"/>
                  <a:pt x="634" y="1200"/>
                  <a:pt x="634" y="1200"/>
                </a:cubicBezTo>
                <a:cubicBezTo>
                  <a:pt x="637" y="1204"/>
                  <a:pt x="643" y="1207"/>
                  <a:pt x="648" y="1208"/>
                </a:cubicBezTo>
                <a:cubicBezTo>
                  <a:pt x="649" y="1208"/>
                  <a:pt x="650" y="1208"/>
                  <a:pt x="652" y="1208"/>
                </a:cubicBezTo>
                <a:cubicBezTo>
                  <a:pt x="656" y="1208"/>
                  <a:pt x="660" y="1207"/>
                  <a:pt x="664" y="1204"/>
                </a:cubicBezTo>
                <a:cubicBezTo>
                  <a:pt x="666" y="1203"/>
                  <a:pt x="667" y="1201"/>
                  <a:pt x="669" y="1199"/>
                </a:cubicBezTo>
                <a:cubicBezTo>
                  <a:pt x="670" y="1199"/>
                  <a:pt x="670" y="1198"/>
                  <a:pt x="671" y="1198"/>
                </a:cubicBezTo>
                <a:cubicBezTo>
                  <a:pt x="673" y="1196"/>
                  <a:pt x="674" y="1194"/>
                  <a:pt x="676" y="1192"/>
                </a:cubicBezTo>
                <a:cubicBezTo>
                  <a:pt x="676" y="1192"/>
                  <a:pt x="676" y="1192"/>
                  <a:pt x="676" y="1192"/>
                </a:cubicBezTo>
                <a:cubicBezTo>
                  <a:pt x="678" y="1190"/>
                  <a:pt x="679" y="1188"/>
                  <a:pt x="680" y="1186"/>
                </a:cubicBezTo>
                <a:cubicBezTo>
                  <a:pt x="681" y="1186"/>
                  <a:pt x="681" y="1185"/>
                  <a:pt x="681" y="1185"/>
                </a:cubicBezTo>
                <a:cubicBezTo>
                  <a:pt x="683" y="1183"/>
                  <a:pt x="684" y="1181"/>
                  <a:pt x="685" y="1179"/>
                </a:cubicBezTo>
                <a:cubicBezTo>
                  <a:pt x="685" y="1178"/>
                  <a:pt x="685" y="1178"/>
                  <a:pt x="685" y="1178"/>
                </a:cubicBezTo>
                <a:cubicBezTo>
                  <a:pt x="686" y="1176"/>
                  <a:pt x="687" y="1174"/>
                  <a:pt x="688" y="1172"/>
                </a:cubicBezTo>
                <a:cubicBezTo>
                  <a:pt x="689" y="1171"/>
                  <a:pt x="689" y="1171"/>
                  <a:pt x="689" y="1170"/>
                </a:cubicBezTo>
                <a:cubicBezTo>
                  <a:pt x="690" y="1168"/>
                  <a:pt x="691" y="1166"/>
                  <a:pt x="691" y="1163"/>
                </a:cubicBezTo>
                <a:cubicBezTo>
                  <a:pt x="691" y="1163"/>
                  <a:pt x="692" y="1163"/>
                  <a:pt x="692" y="1162"/>
                </a:cubicBezTo>
                <a:cubicBezTo>
                  <a:pt x="692" y="1160"/>
                  <a:pt x="693" y="1158"/>
                  <a:pt x="693" y="1156"/>
                </a:cubicBezTo>
                <a:cubicBezTo>
                  <a:pt x="693" y="1155"/>
                  <a:pt x="693" y="1155"/>
                  <a:pt x="694" y="1154"/>
                </a:cubicBezTo>
                <a:cubicBezTo>
                  <a:pt x="694" y="1152"/>
                  <a:pt x="694" y="1150"/>
                  <a:pt x="694" y="1147"/>
                </a:cubicBezTo>
                <a:cubicBezTo>
                  <a:pt x="695" y="1147"/>
                  <a:pt x="695" y="1146"/>
                  <a:pt x="695" y="1146"/>
                </a:cubicBezTo>
                <a:cubicBezTo>
                  <a:pt x="695" y="1144"/>
                  <a:pt x="695" y="1142"/>
                  <a:pt x="695" y="1140"/>
                </a:cubicBezTo>
                <a:cubicBezTo>
                  <a:pt x="695" y="1139"/>
                  <a:pt x="695" y="1138"/>
                  <a:pt x="695" y="1137"/>
                </a:cubicBezTo>
                <a:cubicBezTo>
                  <a:pt x="695" y="1135"/>
                  <a:pt x="695" y="1133"/>
                  <a:pt x="695" y="1131"/>
                </a:cubicBezTo>
                <a:cubicBezTo>
                  <a:pt x="694" y="1130"/>
                  <a:pt x="694" y="1129"/>
                  <a:pt x="694" y="1129"/>
                </a:cubicBezTo>
                <a:cubicBezTo>
                  <a:pt x="694" y="1127"/>
                  <a:pt x="694" y="1126"/>
                  <a:pt x="694" y="1125"/>
                </a:cubicBezTo>
                <a:cubicBezTo>
                  <a:pt x="694" y="1125"/>
                  <a:pt x="694" y="1125"/>
                  <a:pt x="694" y="1125"/>
                </a:cubicBezTo>
                <a:cubicBezTo>
                  <a:pt x="691" y="1110"/>
                  <a:pt x="685" y="1095"/>
                  <a:pt x="675" y="1082"/>
                </a:cubicBezTo>
                <a:cubicBezTo>
                  <a:pt x="670" y="1076"/>
                  <a:pt x="671" y="1067"/>
                  <a:pt x="677" y="1063"/>
                </a:cubicBezTo>
                <a:cubicBezTo>
                  <a:pt x="690" y="1052"/>
                  <a:pt x="690" y="1052"/>
                  <a:pt x="690" y="1052"/>
                </a:cubicBezTo>
                <a:cubicBezTo>
                  <a:pt x="719" y="1030"/>
                  <a:pt x="719" y="1030"/>
                  <a:pt x="719" y="1030"/>
                </a:cubicBezTo>
                <a:cubicBezTo>
                  <a:pt x="725" y="1024"/>
                  <a:pt x="728" y="1017"/>
                  <a:pt x="728" y="1009"/>
                </a:cubicBezTo>
                <a:cubicBezTo>
                  <a:pt x="829" y="925"/>
                  <a:pt x="829" y="925"/>
                  <a:pt x="829" y="925"/>
                </a:cubicBezTo>
                <a:cubicBezTo>
                  <a:pt x="840" y="917"/>
                  <a:pt x="844" y="903"/>
                  <a:pt x="839" y="890"/>
                </a:cubicBezTo>
                <a:cubicBezTo>
                  <a:pt x="794" y="761"/>
                  <a:pt x="794" y="761"/>
                  <a:pt x="794" y="761"/>
                </a:cubicBezTo>
                <a:cubicBezTo>
                  <a:pt x="651" y="678"/>
                  <a:pt x="517" y="580"/>
                  <a:pt x="396" y="469"/>
                </a:cubicBezTo>
                <a:moveTo>
                  <a:pt x="554" y="181"/>
                </a:moveTo>
                <a:cubicBezTo>
                  <a:pt x="554" y="181"/>
                  <a:pt x="554" y="181"/>
                  <a:pt x="554" y="181"/>
                </a:cubicBezTo>
                <a:cubicBezTo>
                  <a:pt x="554" y="181"/>
                  <a:pt x="554" y="181"/>
                  <a:pt x="554" y="181"/>
                </a:cubicBezTo>
                <a:moveTo>
                  <a:pt x="559" y="178"/>
                </a:moveTo>
                <a:cubicBezTo>
                  <a:pt x="559" y="178"/>
                  <a:pt x="559" y="178"/>
                  <a:pt x="559" y="178"/>
                </a:cubicBezTo>
                <a:cubicBezTo>
                  <a:pt x="559" y="178"/>
                  <a:pt x="559" y="178"/>
                  <a:pt x="559" y="178"/>
                </a:cubicBezTo>
                <a:moveTo>
                  <a:pt x="565" y="175"/>
                </a:moveTo>
                <a:cubicBezTo>
                  <a:pt x="565" y="175"/>
                  <a:pt x="564" y="175"/>
                  <a:pt x="564" y="175"/>
                </a:cubicBezTo>
                <a:cubicBezTo>
                  <a:pt x="564" y="175"/>
                  <a:pt x="565" y="175"/>
                  <a:pt x="565" y="175"/>
                </a:cubicBezTo>
                <a:moveTo>
                  <a:pt x="567" y="174"/>
                </a:moveTo>
                <a:cubicBezTo>
                  <a:pt x="567" y="174"/>
                  <a:pt x="566" y="174"/>
                  <a:pt x="566" y="174"/>
                </a:cubicBezTo>
                <a:cubicBezTo>
                  <a:pt x="566" y="174"/>
                  <a:pt x="567" y="174"/>
                  <a:pt x="567" y="174"/>
                </a:cubicBezTo>
                <a:moveTo>
                  <a:pt x="570" y="172"/>
                </a:moveTo>
                <a:cubicBezTo>
                  <a:pt x="570" y="172"/>
                  <a:pt x="570" y="172"/>
                  <a:pt x="569" y="172"/>
                </a:cubicBezTo>
                <a:cubicBezTo>
                  <a:pt x="570" y="172"/>
                  <a:pt x="570" y="172"/>
                  <a:pt x="570" y="172"/>
                </a:cubicBezTo>
                <a:moveTo>
                  <a:pt x="572" y="170"/>
                </a:moveTo>
                <a:cubicBezTo>
                  <a:pt x="572" y="171"/>
                  <a:pt x="572" y="171"/>
                  <a:pt x="571" y="171"/>
                </a:cubicBezTo>
                <a:cubicBezTo>
                  <a:pt x="572" y="171"/>
                  <a:pt x="572" y="171"/>
                  <a:pt x="572" y="170"/>
                </a:cubicBezTo>
                <a:moveTo>
                  <a:pt x="576" y="169"/>
                </a:moveTo>
                <a:cubicBezTo>
                  <a:pt x="575" y="169"/>
                  <a:pt x="574" y="169"/>
                  <a:pt x="574" y="170"/>
                </a:cubicBezTo>
                <a:cubicBezTo>
                  <a:pt x="574" y="169"/>
                  <a:pt x="575" y="169"/>
                  <a:pt x="576" y="169"/>
                </a:cubicBezTo>
                <a:moveTo>
                  <a:pt x="578" y="167"/>
                </a:moveTo>
                <a:cubicBezTo>
                  <a:pt x="577" y="168"/>
                  <a:pt x="577" y="168"/>
                  <a:pt x="577" y="168"/>
                </a:cubicBezTo>
                <a:cubicBezTo>
                  <a:pt x="577" y="168"/>
                  <a:pt x="577" y="168"/>
                  <a:pt x="578" y="167"/>
                </a:cubicBezTo>
                <a:moveTo>
                  <a:pt x="581" y="166"/>
                </a:moveTo>
                <a:cubicBezTo>
                  <a:pt x="580" y="166"/>
                  <a:pt x="579" y="166"/>
                  <a:pt x="579" y="167"/>
                </a:cubicBezTo>
                <a:cubicBezTo>
                  <a:pt x="579" y="166"/>
                  <a:pt x="580" y="166"/>
                  <a:pt x="581" y="166"/>
                </a:cubicBezTo>
                <a:moveTo>
                  <a:pt x="583" y="164"/>
                </a:moveTo>
                <a:cubicBezTo>
                  <a:pt x="583" y="165"/>
                  <a:pt x="582" y="165"/>
                  <a:pt x="582" y="165"/>
                </a:cubicBezTo>
                <a:cubicBezTo>
                  <a:pt x="582" y="165"/>
                  <a:pt x="583" y="165"/>
                  <a:pt x="583" y="164"/>
                </a:cubicBezTo>
                <a:moveTo>
                  <a:pt x="586" y="163"/>
                </a:moveTo>
                <a:cubicBezTo>
                  <a:pt x="585" y="163"/>
                  <a:pt x="585" y="163"/>
                  <a:pt x="584" y="164"/>
                </a:cubicBezTo>
                <a:cubicBezTo>
                  <a:pt x="585" y="163"/>
                  <a:pt x="585" y="163"/>
                  <a:pt x="586" y="163"/>
                </a:cubicBezTo>
                <a:moveTo>
                  <a:pt x="589" y="161"/>
                </a:moveTo>
                <a:cubicBezTo>
                  <a:pt x="588" y="162"/>
                  <a:pt x="587" y="162"/>
                  <a:pt x="586" y="163"/>
                </a:cubicBezTo>
                <a:cubicBezTo>
                  <a:pt x="587" y="162"/>
                  <a:pt x="588" y="162"/>
                  <a:pt x="589" y="161"/>
                </a:cubicBezTo>
                <a:moveTo>
                  <a:pt x="591" y="160"/>
                </a:moveTo>
                <a:cubicBezTo>
                  <a:pt x="590" y="160"/>
                  <a:pt x="590" y="161"/>
                  <a:pt x="589" y="161"/>
                </a:cubicBezTo>
                <a:cubicBezTo>
                  <a:pt x="590" y="161"/>
                  <a:pt x="590" y="160"/>
                  <a:pt x="591" y="160"/>
                </a:cubicBezTo>
                <a:moveTo>
                  <a:pt x="594" y="158"/>
                </a:moveTo>
                <a:cubicBezTo>
                  <a:pt x="593" y="159"/>
                  <a:pt x="592" y="159"/>
                  <a:pt x="592" y="160"/>
                </a:cubicBezTo>
                <a:cubicBezTo>
                  <a:pt x="592" y="159"/>
                  <a:pt x="593" y="159"/>
                  <a:pt x="594" y="158"/>
                </a:cubicBezTo>
                <a:moveTo>
                  <a:pt x="596" y="157"/>
                </a:moveTo>
                <a:cubicBezTo>
                  <a:pt x="596" y="157"/>
                  <a:pt x="595" y="158"/>
                  <a:pt x="594" y="158"/>
                </a:cubicBezTo>
                <a:cubicBezTo>
                  <a:pt x="595" y="158"/>
                  <a:pt x="596" y="157"/>
                  <a:pt x="596" y="157"/>
                </a:cubicBezTo>
                <a:moveTo>
                  <a:pt x="602" y="154"/>
                </a:moveTo>
                <a:cubicBezTo>
                  <a:pt x="600" y="155"/>
                  <a:pt x="598" y="156"/>
                  <a:pt x="597" y="157"/>
                </a:cubicBezTo>
                <a:cubicBezTo>
                  <a:pt x="598" y="156"/>
                  <a:pt x="600" y="155"/>
                  <a:pt x="602" y="154"/>
                </a:cubicBezTo>
                <a:moveTo>
                  <a:pt x="604" y="152"/>
                </a:moveTo>
                <a:cubicBezTo>
                  <a:pt x="603" y="153"/>
                  <a:pt x="603" y="153"/>
                  <a:pt x="602" y="154"/>
                </a:cubicBezTo>
                <a:cubicBezTo>
                  <a:pt x="603" y="153"/>
                  <a:pt x="604" y="153"/>
                  <a:pt x="604" y="152"/>
                </a:cubicBezTo>
                <a:moveTo>
                  <a:pt x="607" y="151"/>
                </a:moveTo>
                <a:cubicBezTo>
                  <a:pt x="606" y="151"/>
                  <a:pt x="605" y="152"/>
                  <a:pt x="604" y="152"/>
                </a:cubicBezTo>
                <a:cubicBezTo>
                  <a:pt x="605" y="152"/>
                  <a:pt x="606" y="152"/>
                  <a:pt x="607" y="151"/>
                </a:cubicBezTo>
                <a:moveTo>
                  <a:pt x="609" y="150"/>
                </a:moveTo>
                <a:cubicBezTo>
                  <a:pt x="609" y="150"/>
                  <a:pt x="608" y="151"/>
                  <a:pt x="607" y="151"/>
                </a:cubicBezTo>
                <a:cubicBezTo>
                  <a:pt x="608" y="151"/>
                  <a:pt x="609" y="150"/>
                  <a:pt x="609" y="150"/>
                </a:cubicBezTo>
                <a:moveTo>
                  <a:pt x="615" y="147"/>
                </a:moveTo>
                <a:cubicBezTo>
                  <a:pt x="613" y="148"/>
                  <a:pt x="611" y="149"/>
                  <a:pt x="610" y="150"/>
                </a:cubicBezTo>
                <a:cubicBezTo>
                  <a:pt x="611" y="149"/>
                  <a:pt x="613" y="148"/>
                  <a:pt x="615" y="147"/>
                </a:cubicBezTo>
                <a:moveTo>
                  <a:pt x="941" y="0"/>
                </a:moveTo>
                <a:cubicBezTo>
                  <a:pt x="828" y="41"/>
                  <a:pt x="719" y="90"/>
                  <a:pt x="615" y="147"/>
                </a:cubicBezTo>
                <a:cubicBezTo>
                  <a:pt x="719" y="90"/>
                  <a:pt x="828" y="41"/>
                  <a:pt x="941" y="0"/>
                </a:cubicBezTo>
                <a:cubicBezTo>
                  <a:pt x="941" y="0"/>
                  <a:pt x="941" y="0"/>
                  <a:pt x="941" y="0"/>
                </a:cubicBezTo>
              </a:path>
            </a:pathLst>
          </a:custGeom>
          <a:solidFill>
            <a:srgbClr val="2484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01">
            <a:extLst>
              <a:ext uri="{FF2B5EF4-FFF2-40B4-BE49-F238E27FC236}">
                <a16:creationId xmlns:a16="http://schemas.microsoft.com/office/drawing/2014/main" id="{D33E663E-DCBD-4354-A4DF-CC1D4E011337}"/>
              </a:ext>
            </a:extLst>
          </p:cNvPr>
          <p:cNvSpPr>
            <a:spLocks/>
          </p:cNvSpPr>
          <p:nvPr/>
        </p:nvSpPr>
        <p:spPr bwMode="auto">
          <a:xfrm>
            <a:off x="3371850" y="4506912"/>
            <a:ext cx="1403350" cy="1206500"/>
          </a:xfrm>
          <a:custGeom>
            <a:avLst/>
            <a:gdLst>
              <a:gd name="T0" fmla="*/ 219 w 884"/>
              <a:gd name="T1" fmla="*/ 147 h 761"/>
              <a:gd name="T2" fmla="*/ 214 w 884"/>
              <a:gd name="T3" fmla="*/ 150 h 761"/>
              <a:gd name="T4" fmla="*/ 211 w 884"/>
              <a:gd name="T5" fmla="*/ 151 h 761"/>
              <a:gd name="T6" fmla="*/ 208 w 884"/>
              <a:gd name="T7" fmla="*/ 152 h 761"/>
              <a:gd name="T8" fmla="*/ 206 w 884"/>
              <a:gd name="T9" fmla="*/ 154 h 761"/>
              <a:gd name="T10" fmla="*/ 201 w 884"/>
              <a:gd name="T11" fmla="*/ 157 h 761"/>
              <a:gd name="T12" fmla="*/ 198 w 884"/>
              <a:gd name="T13" fmla="*/ 158 h 761"/>
              <a:gd name="T14" fmla="*/ 196 w 884"/>
              <a:gd name="T15" fmla="*/ 160 h 761"/>
              <a:gd name="T16" fmla="*/ 193 w 884"/>
              <a:gd name="T17" fmla="*/ 161 h 761"/>
              <a:gd name="T18" fmla="*/ 190 w 884"/>
              <a:gd name="T19" fmla="*/ 163 h 761"/>
              <a:gd name="T20" fmla="*/ 188 w 884"/>
              <a:gd name="T21" fmla="*/ 164 h 761"/>
              <a:gd name="T22" fmla="*/ 186 w 884"/>
              <a:gd name="T23" fmla="*/ 165 h 761"/>
              <a:gd name="T24" fmla="*/ 183 w 884"/>
              <a:gd name="T25" fmla="*/ 167 h 761"/>
              <a:gd name="T26" fmla="*/ 181 w 884"/>
              <a:gd name="T27" fmla="*/ 168 h 761"/>
              <a:gd name="T28" fmla="*/ 178 w 884"/>
              <a:gd name="T29" fmla="*/ 170 h 761"/>
              <a:gd name="T30" fmla="*/ 175 w 884"/>
              <a:gd name="T31" fmla="*/ 171 h 761"/>
              <a:gd name="T32" fmla="*/ 173 w 884"/>
              <a:gd name="T33" fmla="*/ 172 h 761"/>
              <a:gd name="T34" fmla="*/ 170 w 884"/>
              <a:gd name="T35" fmla="*/ 174 h 761"/>
              <a:gd name="T36" fmla="*/ 168 w 884"/>
              <a:gd name="T37" fmla="*/ 175 h 761"/>
              <a:gd name="T38" fmla="*/ 163 w 884"/>
              <a:gd name="T39" fmla="*/ 178 h 761"/>
              <a:gd name="T40" fmla="*/ 158 w 884"/>
              <a:gd name="T41" fmla="*/ 181 h 761"/>
              <a:gd name="T42" fmla="*/ 74 w 884"/>
              <a:gd name="T43" fmla="*/ 261 h 761"/>
              <a:gd name="T44" fmla="*/ 8 w 884"/>
              <a:gd name="T45" fmla="*/ 446 h 761"/>
              <a:gd name="T46" fmla="*/ 0 w 884"/>
              <a:gd name="T47" fmla="*/ 469 h 761"/>
              <a:gd name="T48" fmla="*/ 394 w 884"/>
              <a:gd name="T49" fmla="*/ 751 h 761"/>
              <a:gd name="T50" fmla="*/ 361 w 884"/>
              <a:gd name="T51" fmla="*/ 655 h 761"/>
              <a:gd name="T52" fmla="*/ 377 w 884"/>
              <a:gd name="T53" fmla="*/ 654 h 761"/>
              <a:gd name="T54" fmla="*/ 439 w 884"/>
              <a:gd name="T55" fmla="*/ 624 h 761"/>
              <a:gd name="T56" fmla="*/ 577 w 884"/>
              <a:gd name="T57" fmla="*/ 441 h 761"/>
              <a:gd name="T58" fmla="*/ 592 w 884"/>
              <a:gd name="T59" fmla="*/ 438 h 761"/>
              <a:gd name="T60" fmla="*/ 685 w 884"/>
              <a:gd name="T61" fmla="*/ 361 h 761"/>
              <a:gd name="T62" fmla="*/ 763 w 884"/>
              <a:gd name="T63" fmla="*/ 277 h 761"/>
              <a:gd name="T64" fmla="*/ 763 w 884"/>
              <a:gd name="T65" fmla="*/ 277 h 761"/>
              <a:gd name="T66" fmla="*/ 771 w 884"/>
              <a:gd name="T67" fmla="*/ 278 h 761"/>
              <a:gd name="T68" fmla="*/ 776 w 884"/>
              <a:gd name="T69" fmla="*/ 266 h 761"/>
              <a:gd name="T70" fmla="*/ 782 w 884"/>
              <a:gd name="T71" fmla="*/ 265 h 761"/>
              <a:gd name="T72" fmla="*/ 870 w 884"/>
              <a:gd name="T73" fmla="*/ 201 h 761"/>
              <a:gd name="T74" fmla="*/ 880 w 884"/>
              <a:gd name="T75" fmla="*/ 180 h 761"/>
              <a:gd name="T76" fmla="*/ 865 w 884"/>
              <a:gd name="T77" fmla="*/ 178 h 761"/>
              <a:gd name="T78" fmla="*/ 873 w 884"/>
              <a:gd name="T79" fmla="*/ 162 h 761"/>
              <a:gd name="T80" fmla="*/ 866 w 884"/>
              <a:gd name="T81" fmla="*/ 143 h 761"/>
              <a:gd name="T82" fmla="*/ 826 w 884"/>
              <a:gd name="T83" fmla="*/ 174 h 761"/>
              <a:gd name="T84" fmla="*/ 856 w 884"/>
              <a:gd name="T85" fmla="*/ 128 h 761"/>
              <a:gd name="T86" fmla="*/ 841 w 884"/>
              <a:gd name="T87" fmla="*/ 129 h 761"/>
              <a:gd name="T88" fmla="*/ 830 w 884"/>
              <a:gd name="T89" fmla="*/ 127 h 761"/>
              <a:gd name="T90" fmla="*/ 821 w 884"/>
              <a:gd name="T91" fmla="*/ 110 h 761"/>
              <a:gd name="T92" fmla="*/ 767 w 884"/>
              <a:gd name="T93" fmla="*/ 176 h 761"/>
              <a:gd name="T94" fmla="*/ 765 w 884"/>
              <a:gd name="T95" fmla="*/ 146 h 761"/>
              <a:gd name="T96" fmla="*/ 751 w 884"/>
              <a:gd name="T97" fmla="*/ 153 h 761"/>
              <a:gd name="T98" fmla="*/ 733 w 884"/>
              <a:gd name="T99" fmla="*/ 215 h 761"/>
              <a:gd name="T100" fmla="*/ 726 w 884"/>
              <a:gd name="T101" fmla="*/ 215 h 761"/>
              <a:gd name="T102" fmla="*/ 720 w 884"/>
              <a:gd name="T103" fmla="*/ 225 h 761"/>
              <a:gd name="T104" fmla="*/ 699 w 884"/>
              <a:gd name="T105" fmla="*/ 224 h 761"/>
              <a:gd name="T106" fmla="*/ 620 w 884"/>
              <a:gd name="T107" fmla="*/ 289 h 761"/>
              <a:gd name="T108" fmla="*/ 573 w 884"/>
              <a:gd name="T109" fmla="*/ 329 h 761"/>
              <a:gd name="T110" fmla="*/ 558 w 884"/>
              <a:gd name="T111" fmla="*/ 332 h 761"/>
              <a:gd name="T112" fmla="*/ 550 w 884"/>
              <a:gd name="T113" fmla="*/ 316 h 761"/>
              <a:gd name="T114" fmla="*/ 530 w 884"/>
              <a:gd name="T115" fmla="*/ 257 h 761"/>
              <a:gd name="T116" fmla="*/ 509 w 884"/>
              <a:gd name="T117" fmla="*/ 228 h 761"/>
              <a:gd name="T118" fmla="*/ 545 w 884"/>
              <a:gd name="T119" fmla="*/ 0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4" h="761">
                <a:moveTo>
                  <a:pt x="545" y="0"/>
                </a:moveTo>
                <a:cubicBezTo>
                  <a:pt x="432" y="41"/>
                  <a:pt x="323" y="90"/>
                  <a:pt x="219" y="147"/>
                </a:cubicBezTo>
                <a:cubicBezTo>
                  <a:pt x="219" y="147"/>
                  <a:pt x="219" y="147"/>
                  <a:pt x="219" y="147"/>
                </a:cubicBezTo>
                <a:cubicBezTo>
                  <a:pt x="217" y="148"/>
                  <a:pt x="215" y="149"/>
                  <a:pt x="214" y="150"/>
                </a:cubicBezTo>
                <a:cubicBezTo>
                  <a:pt x="214" y="150"/>
                  <a:pt x="214" y="150"/>
                  <a:pt x="213" y="150"/>
                </a:cubicBezTo>
                <a:cubicBezTo>
                  <a:pt x="213" y="150"/>
                  <a:pt x="212" y="151"/>
                  <a:pt x="211" y="151"/>
                </a:cubicBezTo>
                <a:cubicBezTo>
                  <a:pt x="211" y="151"/>
                  <a:pt x="211" y="151"/>
                  <a:pt x="211" y="151"/>
                </a:cubicBezTo>
                <a:cubicBezTo>
                  <a:pt x="210" y="152"/>
                  <a:pt x="209" y="152"/>
                  <a:pt x="208" y="152"/>
                </a:cubicBezTo>
                <a:cubicBezTo>
                  <a:pt x="208" y="152"/>
                  <a:pt x="208" y="152"/>
                  <a:pt x="208" y="152"/>
                </a:cubicBezTo>
                <a:cubicBezTo>
                  <a:pt x="208" y="153"/>
                  <a:pt x="207" y="153"/>
                  <a:pt x="206" y="154"/>
                </a:cubicBezTo>
                <a:cubicBezTo>
                  <a:pt x="206" y="154"/>
                  <a:pt x="206" y="154"/>
                  <a:pt x="206" y="154"/>
                </a:cubicBezTo>
                <a:cubicBezTo>
                  <a:pt x="204" y="155"/>
                  <a:pt x="202" y="156"/>
                  <a:pt x="201" y="157"/>
                </a:cubicBezTo>
                <a:cubicBezTo>
                  <a:pt x="201" y="157"/>
                  <a:pt x="200" y="157"/>
                  <a:pt x="200" y="157"/>
                </a:cubicBezTo>
                <a:cubicBezTo>
                  <a:pt x="200" y="157"/>
                  <a:pt x="199" y="158"/>
                  <a:pt x="198" y="158"/>
                </a:cubicBezTo>
                <a:cubicBezTo>
                  <a:pt x="198" y="158"/>
                  <a:pt x="198" y="158"/>
                  <a:pt x="198" y="158"/>
                </a:cubicBezTo>
                <a:cubicBezTo>
                  <a:pt x="197" y="159"/>
                  <a:pt x="196" y="159"/>
                  <a:pt x="196" y="160"/>
                </a:cubicBezTo>
                <a:cubicBezTo>
                  <a:pt x="195" y="160"/>
                  <a:pt x="195" y="160"/>
                  <a:pt x="195" y="160"/>
                </a:cubicBezTo>
                <a:cubicBezTo>
                  <a:pt x="194" y="160"/>
                  <a:pt x="194" y="161"/>
                  <a:pt x="193" y="161"/>
                </a:cubicBezTo>
                <a:cubicBezTo>
                  <a:pt x="193" y="161"/>
                  <a:pt x="193" y="161"/>
                  <a:pt x="193" y="161"/>
                </a:cubicBezTo>
                <a:cubicBezTo>
                  <a:pt x="192" y="162"/>
                  <a:pt x="191" y="162"/>
                  <a:pt x="190" y="163"/>
                </a:cubicBezTo>
                <a:cubicBezTo>
                  <a:pt x="190" y="163"/>
                  <a:pt x="190" y="163"/>
                  <a:pt x="190" y="163"/>
                </a:cubicBezTo>
                <a:cubicBezTo>
                  <a:pt x="189" y="163"/>
                  <a:pt x="189" y="163"/>
                  <a:pt x="188" y="164"/>
                </a:cubicBezTo>
                <a:cubicBezTo>
                  <a:pt x="188" y="164"/>
                  <a:pt x="188" y="164"/>
                  <a:pt x="187" y="164"/>
                </a:cubicBezTo>
                <a:cubicBezTo>
                  <a:pt x="187" y="165"/>
                  <a:pt x="186" y="165"/>
                  <a:pt x="186" y="165"/>
                </a:cubicBezTo>
                <a:cubicBezTo>
                  <a:pt x="185" y="165"/>
                  <a:pt x="185" y="166"/>
                  <a:pt x="185" y="166"/>
                </a:cubicBezTo>
                <a:cubicBezTo>
                  <a:pt x="184" y="166"/>
                  <a:pt x="183" y="166"/>
                  <a:pt x="183" y="167"/>
                </a:cubicBezTo>
                <a:cubicBezTo>
                  <a:pt x="183" y="167"/>
                  <a:pt x="182" y="167"/>
                  <a:pt x="182" y="167"/>
                </a:cubicBezTo>
                <a:cubicBezTo>
                  <a:pt x="181" y="168"/>
                  <a:pt x="181" y="168"/>
                  <a:pt x="181" y="168"/>
                </a:cubicBezTo>
                <a:cubicBezTo>
                  <a:pt x="180" y="168"/>
                  <a:pt x="180" y="168"/>
                  <a:pt x="180" y="169"/>
                </a:cubicBezTo>
                <a:cubicBezTo>
                  <a:pt x="179" y="169"/>
                  <a:pt x="178" y="169"/>
                  <a:pt x="178" y="170"/>
                </a:cubicBezTo>
                <a:cubicBezTo>
                  <a:pt x="177" y="170"/>
                  <a:pt x="177" y="170"/>
                  <a:pt x="176" y="170"/>
                </a:cubicBezTo>
                <a:cubicBezTo>
                  <a:pt x="176" y="171"/>
                  <a:pt x="176" y="171"/>
                  <a:pt x="175" y="171"/>
                </a:cubicBezTo>
                <a:cubicBezTo>
                  <a:pt x="175" y="171"/>
                  <a:pt x="175" y="171"/>
                  <a:pt x="174" y="172"/>
                </a:cubicBezTo>
                <a:cubicBezTo>
                  <a:pt x="174" y="172"/>
                  <a:pt x="174" y="172"/>
                  <a:pt x="173" y="172"/>
                </a:cubicBezTo>
                <a:cubicBezTo>
                  <a:pt x="173" y="173"/>
                  <a:pt x="172" y="173"/>
                  <a:pt x="171" y="174"/>
                </a:cubicBezTo>
                <a:cubicBezTo>
                  <a:pt x="171" y="174"/>
                  <a:pt x="170" y="174"/>
                  <a:pt x="170" y="174"/>
                </a:cubicBezTo>
                <a:cubicBezTo>
                  <a:pt x="170" y="174"/>
                  <a:pt x="169" y="174"/>
                  <a:pt x="169" y="175"/>
                </a:cubicBezTo>
                <a:cubicBezTo>
                  <a:pt x="169" y="175"/>
                  <a:pt x="168" y="175"/>
                  <a:pt x="168" y="175"/>
                </a:cubicBezTo>
                <a:cubicBezTo>
                  <a:pt x="167" y="176"/>
                  <a:pt x="165" y="177"/>
                  <a:pt x="163" y="178"/>
                </a:cubicBezTo>
                <a:cubicBezTo>
                  <a:pt x="163" y="178"/>
                  <a:pt x="163" y="178"/>
                  <a:pt x="163" y="178"/>
                </a:cubicBezTo>
                <a:cubicBezTo>
                  <a:pt x="161" y="179"/>
                  <a:pt x="160" y="180"/>
                  <a:pt x="158" y="181"/>
                </a:cubicBezTo>
                <a:cubicBezTo>
                  <a:pt x="158" y="181"/>
                  <a:pt x="158" y="181"/>
                  <a:pt x="158" y="181"/>
                </a:cubicBezTo>
                <a:cubicBezTo>
                  <a:pt x="120" y="203"/>
                  <a:pt x="83" y="227"/>
                  <a:pt x="46" y="251"/>
                </a:cubicBezTo>
                <a:cubicBezTo>
                  <a:pt x="74" y="261"/>
                  <a:pt x="74" y="261"/>
                  <a:pt x="74" y="261"/>
                </a:cubicBezTo>
                <a:cubicBezTo>
                  <a:pt x="14" y="430"/>
                  <a:pt x="14" y="430"/>
                  <a:pt x="14" y="430"/>
                </a:cubicBezTo>
                <a:cubicBezTo>
                  <a:pt x="8" y="446"/>
                  <a:pt x="8" y="446"/>
                  <a:pt x="8" y="446"/>
                </a:cubicBezTo>
                <a:cubicBezTo>
                  <a:pt x="1" y="467"/>
                  <a:pt x="1" y="467"/>
                  <a:pt x="1" y="467"/>
                </a:cubicBezTo>
                <a:cubicBezTo>
                  <a:pt x="0" y="468"/>
                  <a:pt x="0" y="468"/>
                  <a:pt x="0" y="469"/>
                </a:cubicBezTo>
                <a:cubicBezTo>
                  <a:pt x="121" y="580"/>
                  <a:pt x="255" y="678"/>
                  <a:pt x="398" y="761"/>
                </a:cubicBezTo>
                <a:cubicBezTo>
                  <a:pt x="394" y="751"/>
                  <a:pt x="394" y="751"/>
                  <a:pt x="394" y="751"/>
                </a:cubicBezTo>
                <a:cubicBezTo>
                  <a:pt x="391" y="742"/>
                  <a:pt x="391" y="742"/>
                  <a:pt x="391" y="742"/>
                </a:cubicBezTo>
                <a:cubicBezTo>
                  <a:pt x="361" y="655"/>
                  <a:pt x="361" y="655"/>
                  <a:pt x="361" y="655"/>
                </a:cubicBezTo>
                <a:cubicBezTo>
                  <a:pt x="363" y="649"/>
                  <a:pt x="363" y="649"/>
                  <a:pt x="363" y="649"/>
                </a:cubicBezTo>
                <a:cubicBezTo>
                  <a:pt x="377" y="654"/>
                  <a:pt x="377" y="654"/>
                  <a:pt x="377" y="654"/>
                </a:cubicBezTo>
                <a:cubicBezTo>
                  <a:pt x="382" y="656"/>
                  <a:pt x="388" y="656"/>
                  <a:pt x="393" y="656"/>
                </a:cubicBezTo>
                <a:cubicBezTo>
                  <a:pt x="413" y="656"/>
                  <a:pt x="432" y="644"/>
                  <a:pt x="439" y="624"/>
                </a:cubicBezTo>
                <a:cubicBezTo>
                  <a:pt x="513" y="418"/>
                  <a:pt x="513" y="418"/>
                  <a:pt x="513" y="418"/>
                </a:cubicBezTo>
                <a:cubicBezTo>
                  <a:pt x="577" y="441"/>
                  <a:pt x="577" y="441"/>
                  <a:pt x="577" y="441"/>
                </a:cubicBezTo>
                <a:cubicBezTo>
                  <a:pt x="579" y="442"/>
                  <a:pt x="581" y="442"/>
                  <a:pt x="582" y="442"/>
                </a:cubicBezTo>
                <a:cubicBezTo>
                  <a:pt x="586" y="442"/>
                  <a:pt x="589" y="441"/>
                  <a:pt x="592" y="438"/>
                </a:cubicBezTo>
                <a:cubicBezTo>
                  <a:pt x="683" y="363"/>
                  <a:pt x="683" y="363"/>
                  <a:pt x="683" y="363"/>
                </a:cubicBezTo>
                <a:cubicBezTo>
                  <a:pt x="685" y="361"/>
                  <a:pt x="685" y="361"/>
                  <a:pt x="685" y="361"/>
                </a:cubicBezTo>
                <a:cubicBezTo>
                  <a:pt x="761" y="298"/>
                  <a:pt x="761" y="298"/>
                  <a:pt x="761" y="298"/>
                </a:cubicBezTo>
                <a:cubicBezTo>
                  <a:pt x="767" y="293"/>
                  <a:pt x="768" y="283"/>
                  <a:pt x="763" y="277"/>
                </a:cubicBezTo>
                <a:cubicBezTo>
                  <a:pt x="749" y="260"/>
                  <a:pt x="749" y="260"/>
                  <a:pt x="749" y="260"/>
                </a:cubicBezTo>
                <a:cubicBezTo>
                  <a:pt x="763" y="277"/>
                  <a:pt x="763" y="277"/>
                  <a:pt x="763" y="277"/>
                </a:cubicBezTo>
                <a:cubicBezTo>
                  <a:pt x="765" y="279"/>
                  <a:pt x="766" y="279"/>
                  <a:pt x="768" y="279"/>
                </a:cubicBezTo>
                <a:cubicBezTo>
                  <a:pt x="769" y="279"/>
                  <a:pt x="770" y="279"/>
                  <a:pt x="771" y="278"/>
                </a:cubicBezTo>
                <a:cubicBezTo>
                  <a:pt x="776" y="274"/>
                  <a:pt x="776" y="274"/>
                  <a:pt x="776" y="274"/>
                </a:cubicBezTo>
                <a:cubicBezTo>
                  <a:pt x="778" y="272"/>
                  <a:pt x="778" y="269"/>
                  <a:pt x="776" y="266"/>
                </a:cubicBezTo>
                <a:cubicBezTo>
                  <a:pt x="773" y="262"/>
                  <a:pt x="773" y="262"/>
                  <a:pt x="773" y="262"/>
                </a:cubicBezTo>
                <a:cubicBezTo>
                  <a:pt x="776" y="264"/>
                  <a:pt x="779" y="265"/>
                  <a:pt x="782" y="265"/>
                </a:cubicBezTo>
                <a:cubicBezTo>
                  <a:pt x="787" y="265"/>
                  <a:pt x="791" y="264"/>
                  <a:pt x="794" y="261"/>
                </a:cubicBezTo>
                <a:cubicBezTo>
                  <a:pt x="817" y="238"/>
                  <a:pt x="843" y="218"/>
                  <a:pt x="870" y="201"/>
                </a:cubicBezTo>
                <a:cubicBezTo>
                  <a:pt x="877" y="196"/>
                  <a:pt x="877" y="196"/>
                  <a:pt x="877" y="196"/>
                </a:cubicBezTo>
                <a:cubicBezTo>
                  <a:pt x="883" y="193"/>
                  <a:pt x="884" y="185"/>
                  <a:pt x="880" y="180"/>
                </a:cubicBezTo>
                <a:cubicBezTo>
                  <a:pt x="878" y="178"/>
                  <a:pt x="875" y="176"/>
                  <a:pt x="871" y="176"/>
                </a:cubicBezTo>
                <a:cubicBezTo>
                  <a:pt x="869" y="176"/>
                  <a:pt x="867" y="177"/>
                  <a:pt x="865" y="178"/>
                </a:cubicBezTo>
                <a:cubicBezTo>
                  <a:pt x="820" y="207"/>
                  <a:pt x="820" y="207"/>
                  <a:pt x="820" y="207"/>
                </a:cubicBezTo>
                <a:cubicBezTo>
                  <a:pt x="873" y="162"/>
                  <a:pt x="873" y="162"/>
                  <a:pt x="873" y="162"/>
                </a:cubicBezTo>
                <a:cubicBezTo>
                  <a:pt x="877" y="159"/>
                  <a:pt x="878" y="152"/>
                  <a:pt x="874" y="147"/>
                </a:cubicBezTo>
                <a:cubicBezTo>
                  <a:pt x="872" y="145"/>
                  <a:pt x="869" y="143"/>
                  <a:pt x="866" y="143"/>
                </a:cubicBezTo>
                <a:cubicBezTo>
                  <a:pt x="863" y="143"/>
                  <a:pt x="861" y="144"/>
                  <a:pt x="859" y="146"/>
                </a:cubicBezTo>
                <a:cubicBezTo>
                  <a:pt x="826" y="174"/>
                  <a:pt x="826" y="174"/>
                  <a:pt x="826" y="174"/>
                </a:cubicBezTo>
                <a:cubicBezTo>
                  <a:pt x="857" y="145"/>
                  <a:pt x="857" y="145"/>
                  <a:pt x="857" y="145"/>
                </a:cubicBezTo>
                <a:cubicBezTo>
                  <a:pt x="861" y="140"/>
                  <a:pt x="861" y="133"/>
                  <a:pt x="856" y="128"/>
                </a:cubicBezTo>
                <a:cubicBezTo>
                  <a:pt x="854" y="127"/>
                  <a:pt x="852" y="126"/>
                  <a:pt x="849" y="126"/>
                </a:cubicBezTo>
                <a:cubicBezTo>
                  <a:pt x="846" y="126"/>
                  <a:pt x="844" y="127"/>
                  <a:pt x="841" y="129"/>
                </a:cubicBezTo>
                <a:cubicBezTo>
                  <a:pt x="797" y="171"/>
                  <a:pt x="797" y="171"/>
                  <a:pt x="797" y="171"/>
                </a:cubicBezTo>
                <a:cubicBezTo>
                  <a:pt x="830" y="127"/>
                  <a:pt x="830" y="127"/>
                  <a:pt x="830" y="127"/>
                </a:cubicBezTo>
                <a:cubicBezTo>
                  <a:pt x="833" y="122"/>
                  <a:pt x="832" y="115"/>
                  <a:pt x="827" y="112"/>
                </a:cubicBezTo>
                <a:cubicBezTo>
                  <a:pt x="825" y="111"/>
                  <a:pt x="823" y="110"/>
                  <a:pt x="821" y="110"/>
                </a:cubicBezTo>
                <a:cubicBezTo>
                  <a:pt x="818" y="110"/>
                  <a:pt x="814" y="112"/>
                  <a:pt x="812" y="115"/>
                </a:cubicBezTo>
                <a:cubicBezTo>
                  <a:pt x="767" y="176"/>
                  <a:pt x="767" y="176"/>
                  <a:pt x="767" y="176"/>
                </a:cubicBezTo>
                <a:cubicBezTo>
                  <a:pt x="772" y="160"/>
                  <a:pt x="772" y="160"/>
                  <a:pt x="772" y="160"/>
                </a:cubicBezTo>
                <a:cubicBezTo>
                  <a:pt x="773" y="154"/>
                  <a:pt x="771" y="148"/>
                  <a:pt x="765" y="146"/>
                </a:cubicBezTo>
                <a:cubicBezTo>
                  <a:pt x="764" y="146"/>
                  <a:pt x="763" y="145"/>
                  <a:pt x="761" y="145"/>
                </a:cubicBezTo>
                <a:cubicBezTo>
                  <a:pt x="757" y="145"/>
                  <a:pt x="752" y="148"/>
                  <a:pt x="751" y="153"/>
                </a:cubicBezTo>
                <a:cubicBezTo>
                  <a:pt x="733" y="213"/>
                  <a:pt x="733" y="213"/>
                  <a:pt x="733" y="213"/>
                </a:cubicBezTo>
                <a:cubicBezTo>
                  <a:pt x="733" y="214"/>
                  <a:pt x="733" y="215"/>
                  <a:pt x="733" y="215"/>
                </a:cubicBezTo>
                <a:cubicBezTo>
                  <a:pt x="732" y="215"/>
                  <a:pt x="730" y="214"/>
                  <a:pt x="729" y="214"/>
                </a:cubicBezTo>
                <a:cubicBezTo>
                  <a:pt x="728" y="214"/>
                  <a:pt x="727" y="214"/>
                  <a:pt x="726" y="215"/>
                </a:cubicBezTo>
                <a:cubicBezTo>
                  <a:pt x="721" y="219"/>
                  <a:pt x="721" y="219"/>
                  <a:pt x="721" y="219"/>
                </a:cubicBezTo>
                <a:cubicBezTo>
                  <a:pt x="719" y="220"/>
                  <a:pt x="719" y="223"/>
                  <a:pt x="720" y="225"/>
                </a:cubicBezTo>
                <a:cubicBezTo>
                  <a:pt x="717" y="222"/>
                  <a:pt x="713" y="221"/>
                  <a:pt x="709" y="221"/>
                </a:cubicBezTo>
                <a:cubicBezTo>
                  <a:pt x="705" y="221"/>
                  <a:pt x="702" y="222"/>
                  <a:pt x="699" y="224"/>
                </a:cubicBezTo>
                <a:cubicBezTo>
                  <a:pt x="640" y="273"/>
                  <a:pt x="640" y="273"/>
                  <a:pt x="640" y="273"/>
                </a:cubicBezTo>
                <a:cubicBezTo>
                  <a:pt x="620" y="289"/>
                  <a:pt x="620" y="289"/>
                  <a:pt x="620" y="289"/>
                </a:cubicBezTo>
                <a:cubicBezTo>
                  <a:pt x="621" y="289"/>
                  <a:pt x="621" y="289"/>
                  <a:pt x="621" y="289"/>
                </a:cubicBezTo>
                <a:cubicBezTo>
                  <a:pt x="573" y="329"/>
                  <a:pt x="573" y="329"/>
                  <a:pt x="573" y="329"/>
                </a:cubicBezTo>
                <a:cubicBezTo>
                  <a:pt x="570" y="331"/>
                  <a:pt x="567" y="333"/>
                  <a:pt x="563" y="333"/>
                </a:cubicBezTo>
                <a:cubicBezTo>
                  <a:pt x="561" y="333"/>
                  <a:pt x="560" y="332"/>
                  <a:pt x="558" y="332"/>
                </a:cubicBezTo>
                <a:cubicBezTo>
                  <a:pt x="545" y="327"/>
                  <a:pt x="545" y="327"/>
                  <a:pt x="545" y="327"/>
                </a:cubicBezTo>
                <a:cubicBezTo>
                  <a:pt x="550" y="316"/>
                  <a:pt x="550" y="316"/>
                  <a:pt x="550" y="316"/>
                </a:cubicBezTo>
                <a:cubicBezTo>
                  <a:pt x="558" y="294"/>
                  <a:pt x="549" y="270"/>
                  <a:pt x="530" y="258"/>
                </a:cubicBezTo>
                <a:cubicBezTo>
                  <a:pt x="530" y="257"/>
                  <a:pt x="530" y="257"/>
                  <a:pt x="530" y="257"/>
                </a:cubicBezTo>
                <a:cubicBezTo>
                  <a:pt x="534" y="246"/>
                  <a:pt x="528" y="235"/>
                  <a:pt x="518" y="232"/>
                </a:cubicBezTo>
                <a:cubicBezTo>
                  <a:pt x="509" y="228"/>
                  <a:pt x="509" y="228"/>
                  <a:pt x="509" y="228"/>
                </a:cubicBezTo>
                <a:cubicBezTo>
                  <a:pt x="548" y="120"/>
                  <a:pt x="548" y="120"/>
                  <a:pt x="548" y="120"/>
                </a:cubicBezTo>
                <a:cubicBezTo>
                  <a:pt x="562" y="79"/>
                  <a:pt x="560" y="37"/>
                  <a:pt x="545" y="0"/>
                </a:cubicBezTo>
              </a:path>
            </a:pathLst>
          </a:custGeom>
          <a:solidFill>
            <a:srgbClr val="26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02">
            <a:extLst>
              <a:ext uri="{FF2B5EF4-FFF2-40B4-BE49-F238E27FC236}">
                <a16:creationId xmlns:a16="http://schemas.microsoft.com/office/drawing/2014/main" id="{9C320D79-5935-4311-B335-4311DAC005D2}"/>
              </a:ext>
            </a:extLst>
          </p:cNvPr>
          <p:cNvSpPr>
            <a:spLocks/>
          </p:cNvSpPr>
          <p:nvPr/>
        </p:nvSpPr>
        <p:spPr bwMode="auto">
          <a:xfrm>
            <a:off x="4333875" y="4454525"/>
            <a:ext cx="26988" cy="19050"/>
          </a:xfrm>
          <a:custGeom>
            <a:avLst/>
            <a:gdLst>
              <a:gd name="T0" fmla="*/ 10 w 17"/>
              <a:gd name="T1" fmla="*/ 0 h 12"/>
              <a:gd name="T2" fmla="*/ 3 w 17"/>
              <a:gd name="T3" fmla="*/ 5 h 12"/>
              <a:gd name="T4" fmla="*/ 0 w 17"/>
              <a:gd name="T5" fmla="*/ 12 h 12"/>
              <a:gd name="T6" fmla="*/ 17 w 17"/>
              <a:gd name="T7" fmla="*/ 7 h 12"/>
              <a:gd name="T8" fmla="*/ 12 w 17"/>
              <a:gd name="T9" fmla="*/ 0 h 12"/>
              <a:gd name="T10" fmla="*/ 10 w 17"/>
              <a:gd name="T11" fmla="*/ 0 h 12"/>
            </a:gdLst>
            <a:ahLst/>
            <a:cxnLst>
              <a:cxn ang="0">
                <a:pos x="T0" y="T1"/>
              </a:cxn>
              <a:cxn ang="0">
                <a:pos x="T2" y="T3"/>
              </a:cxn>
              <a:cxn ang="0">
                <a:pos x="T4" y="T5"/>
              </a:cxn>
              <a:cxn ang="0">
                <a:pos x="T6" y="T7"/>
              </a:cxn>
              <a:cxn ang="0">
                <a:pos x="T8" y="T9"/>
              </a:cxn>
              <a:cxn ang="0">
                <a:pos x="T10" y="T11"/>
              </a:cxn>
            </a:cxnLst>
            <a:rect l="0" t="0" r="r" b="b"/>
            <a:pathLst>
              <a:path w="17" h="12">
                <a:moveTo>
                  <a:pt x="10" y="0"/>
                </a:moveTo>
                <a:cubicBezTo>
                  <a:pt x="7" y="0"/>
                  <a:pt x="4" y="2"/>
                  <a:pt x="3" y="5"/>
                </a:cubicBezTo>
                <a:cubicBezTo>
                  <a:pt x="0" y="12"/>
                  <a:pt x="0" y="12"/>
                  <a:pt x="0" y="12"/>
                </a:cubicBezTo>
                <a:cubicBezTo>
                  <a:pt x="6" y="11"/>
                  <a:pt x="11" y="9"/>
                  <a:pt x="17" y="7"/>
                </a:cubicBezTo>
                <a:cubicBezTo>
                  <a:pt x="17" y="4"/>
                  <a:pt x="15" y="1"/>
                  <a:pt x="12" y="0"/>
                </a:cubicBezTo>
                <a:cubicBezTo>
                  <a:pt x="11" y="0"/>
                  <a:pt x="10" y="0"/>
                  <a:pt x="10" y="0"/>
                </a:cubicBezTo>
              </a:path>
            </a:pathLst>
          </a:custGeom>
          <a:solidFill>
            <a:srgbClr val="273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03">
            <a:extLst>
              <a:ext uri="{FF2B5EF4-FFF2-40B4-BE49-F238E27FC236}">
                <a16:creationId xmlns:a16="http://schemas.microsoft.com/office/drawing/2014/main" id="{4662F998-B6B4-4632-9D48-7A3574C1D663}"/>
              </a:ext>
            </a:extLst>
          </p:cNvPr>
          <p:cNvSpPr>
            <a:spLocks/>
          </p:cNvSpPr>
          <p:nvPr/>
        </p:nvSpPr>
        <p:spPr bwMode="auto">
          <a:xfrm>
            <a:off x="4333875" y="4465637"/>
            <a:ext cx="26988" cy="7938"/>
          </a:xfrm>
          <a:custGeom>
            <a:avLst/>
            <a:gdLst>
              <a:gd name="T0" fmla="*/ 17 w 17"/>
              <a:gd name="T1" fmla="*/ 0 h 5"/>
              <a:gd name="T2" fmla="*/ 0 w 17"/>
              <a:gd name="T3" fmla="*/ 5 h 5"/>
              <a:gd name="T4" fmla="*/ 0 w 17"/>
              <a:gd name="T5" fmla="*/ 5 h 5"/>
              <a:gd name="T6" fmla="*/ 17 w 17"/>
              <a:gd name="T7" fmla="*/ 0 h 5"/>
              <a:gd name="T8" fmla="*/ 17 w 17"/>
              <a:gd name="T9" fmla="*/ 0 h 5"/>
            </a:gdLst>
            <a:ahLst/>
            <a:cxnLst>
              <a:cxn ang="0">
                <a:pos x="T0" y="T1"/>
              </a:cxn>
              <a:cxn ang="0">
                <a:pos x="T2" y="T3"/>
              </a:cxn>
              <a:cxn ang="0">
                <a:pos x="T4" y="T5"/>
              </a:cxn>
              <a:cxn ang="0">
                <a:pos x="T6" y="T7"/>
              </a:cxn>
              <a:cxn ang="0">
                <a:pos x="T8" y="T9"/>
              </a:cxn>
            </a:cxnLst>
            <a:rect l="0" t="0" r="r" b="b"/>
            <a:pathLst>
              <a:path w="17" h="5">
                <a:moveTo>
                  <a:pt x="17" y="0"/>
                </a:moveTo>
                <a:cubicBezTo>
                  <a:pt x="11" y="2"/>
                  <a:pt x="6" y="4"/>
                  <a:pt x="0" y="5"/>
                </a:cubicBezTo>
                <a:cubicBezTo>
                  <a:pt x="0" y="5"/>
                  <a:pt x="0" y="5"/>
                  <a:pt x="0" y="5"/>
                </a:cubicBezTo>
                <a:cubicBezTo>
                  <a:pt x="6" y="4"/>
                  <a:pt x="11" y="2"/>
                  <a:pt x="17" y="0"/>
                </a:cubicBezTo>
                <a:cubicBezTo>
                  <a:pt x="17" y="0"/>
                  <a:pt x="17" y="0"/>
                  <a:pt x="17" y="0"/>
                </a:cubicBezTo>
              </a:path>
            </a:pathLst>
          </a:custGeom>
          <a:solidFill>
            <a:srgbClr val="23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04">
            <a:extLst>
              <a:ext uri="{FF2B5EF4-FFF2-40B4-BE49-F238E27FC236}">
                <a16:creationId xmlns:a16="http://schemas.microsoft.com/office/drawing/2014/main" id="{B1833597-BCF6-42AF-8E4B-B5696F3AC91A}"/>
              </a:ext>
            </a:extLst>
          </p:cNvPr>
          <p:cNvSpPr>
            <a:spLocks/>
          </p:cNvSpPr>
          <p:nvPr/>
        </p:nvSpPr>
        <p:spPr bwMode="auto">
          <a:xfrm>
            <a:off x="4333875" y="4465637"/>
            <a:ext cx="26988" cy="7938"/>
          </a:xfrm>
          <a:custGeom>
            <a:avLst/>
            <a:gdLst>
              <a:gd name="T0" fmla="*/ 17 w 17"/>
              <a:gd name="T1" fmla="*/ 0 h 5"/>
              <a:gd name="T2" fmla="*/ 0 w 17"/>
              <a:gd name="T3" fmla="*/ 5 h 5"/>
              <a:gd name="T4" fmla="*/ 0 w 17"/>
              <a:gd name="T5" fmla="*/ 5 h 5"/>
              <a:gd name="T6" fmla="*/ 17 w 17"/>
              <a:gd name="T7" fmla="*/ 0 h 5"/>
              <a:gd name="T8" fmla="*/ 17 w 17"/>
              <a:gd name="T9" fmla="*/ 0 h 5"/>
            </a:gdLst>
            <a:ahLst/>
            <a:cxnLst>
              <a:cxn ang="0">
                <a:pos x="T0" y="T1"/>
              </a:cxn>
              <a:cxn ang="0">
                <a:pos x="T2" y="T3"/>
              </a:cxn>
              <a:cxn ang="0">
                <a:pos x="T4" y="T5"/>
              </a:cxn>
              <a:cxn ang="0">
                <a:pos x="T6" y="T7"/>
              </a:cxn>
              <a:cxn ang="0">
                <a:pos x="T8" y="T9"/>
              </a:cxn>
            </a:cxnLst>
            <a:rect l="0" t="0" r="r" b="b"/>
            <a:pathLst>
              <a:path w="17" h="5">
                <a:moveTo>
                  <a:pt x="17" y="0"/>
                </a:moveTo>
                <a:cubicBezTo>
                  <a:pt x="11" y="2"/>
                  <a:pt x="6" y="4"/>
                  <a:pt x="0" y="5"/>
                </a:cubicBezTo>
                <a:cubicBezTo>
                  <a:pt x="0" y="5"/>
                  <a:pt x="0" y="5"/>
                  <a:pt x="0" y="5"/>
                </a:cubicBezTo>
                <a:cubicBezTo>
                  <a:pt x="6" y="4"/>
                  <a:pt x="11" y="2"/>
                  <a:pt x="17" y="0"/>
                </a:cubicBezTo>
                <a:cubicBezTo>
                  <a:pt x="17" y="0"/>
                  <a:pt x="17" y="0"/>
                  <a:pt x="17" y="0"/>
                </a:cubicBezTo>
              </a:path>
            </a:pathLst>
          </a:custGeom>
          <a:solidFill>
            <a:srgbClr val="2484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05">
            <a:extLst>
              <a:ext uri="{FF2B5EF4-FFF2-40B4-BE49-F238E27FC236}">
                <a16:creationId xmlns:a16="http://schemas.microsoft.com/office/drawing/2014/main" id="{425EA68D-2F55-42A0-9BB0-DDEE4BAAA30E}"/>
              </a:ext>
            </a:extLst>
          </p:cNvPr>
          <p:cNvSpPr>
            <a:spLocks/>
          </p:cNvSpPr>
          <p:nvPr/>
        </p:nvSpPr>
        <p:spPr bwMode="auto">
          <a:xfrm>
            <a:off x="4183062" y="4465637"/>
            <a:ext cx="177800" cy="393700"/>
          </a:xfrm>
          <a:custGeom>
            <a:avLst/>
            <a:gdLst>
              <a:gd name="T0" fmla="*/ 112 w 112"/>
              <a:gd name="T1" fmla="*/ 0 h 248"/>
              <a:gd name="T2" fmla="*/ 95 w 112"/>
              <a:gd name="T3" fmla="*/ 5 h 248"/>
              <a:gd name="T4" fmla="*/ 44 w 112"/>
              <a:gd name="T5" fmla="*/ 147 h 248"/>
              <a:gd name="T6" fmla="*/ 38 w 112"/>
              <a:gd name="T7" fmla="*/ 142 h 248"/>
              <a:gd name="T8" fmla="*/ 0 w 112"/>
              <a:gd name="T9" fmla="*/ 248 h 248"/>
              <a:gd name="T10" fmla="*/ 25 w 112"/>
              <a:gd name="T11" fmla="*/ 244 h 248"/>
              <a:gd name="T12" fmla="*/ 37 w 112"/>
              <a:gd name="T13" fmla="*/ 233 h 248"/>
              <a:gd name="T14" fmla="*/ 58 w 112"/>
              <a:gd name="T15" fmla="*/ 174 h 248"/>
              <a:gd name="T16" fmla="*/ 56 w 112"/>
              <a:gd name="T17" fmla="*/ 158 h 248"/>
              <a:gd name="T18" fmla="*/ 111 w 112"/>
              <a:gd name="T19" fmla="*/ 3 h 248"/>
              <a:gd name="T20" fmla="*/ 112 w 112"/>
              <a:gd name="T21"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248">
                <a:moveTo>
                  <a:pt x="112" y="0"/>
                </a:moveTo>
                <a:cubicBezTo>
                  <a:pt x="106" y="2"/>
                  <a:pt x="101" y="4"/>
                  <a:pt x="95" y="5"/>
                </a:cubicBezTo>
                <a:cubicBezTo>
                  <a:pt x="44" y="147"/>
                  <a:pt x="44" y="147"/>
                  <a:pt x="44" y="147"/>
                </a:cubicBezTo>
                <a:cubicBezTo>
                  <a:pt x="38" y="142"/>
                  <a:pt x="38" y="142"/>
                  <a:pt x="38" y="142"/>
                </a:cubicBezTo>
                <a:cubicBezTo>
                  <a:pt x="0" y="248"/>
                  <a:pt x="0" y="248"/>
                  <a:pt x="0" y="248"/>
                </a:cubicBezTo>
                <a:cubicBezTo>
                  <a:pt x="25" y="244"/>
                  <a:pt x="25" y="244"/>
                  <a:pt x="25" y="244"/>
                </a:cubicBezTo>
                <a:cubicBezTo>
                  <a:pt x="30" y="244"/>
                  <a:pt x="35" y="239"/>
                  <a:pt x="37" y="233"/>
                </a:cubicBezTo>
                <a:cubicBezTo>
                  <a:pt x="58" y="174"/>
                  <a:pt x="58" y="174"/>
                  <a:pt x="58" y="174"/>
                </a:cubicBezTo>
                <a:cubicBezTo>
                  <a:pt x="60" y="168"/>
                  <a:pt x="59" y="161"/>
                  <a:pt x="56" y="158"/>
                </a:cubicBezTo>
                <a:cubicBezTo>
                  <a:pt x="111" y="3"/>
                  <a:pt x="111" y="3"/>
                  <a:pt x="111" y="3"/>
                </a:cubicBezTo>
                <a:cubicBezTo>
                  <a:pt x="112" y="2"/>
                  <a:pt x="112" y="1"/>
                  <a:pt x="112" y="0"/>
                </a:cubicBezTo>
              </a:path>
            </a:pathLst>
          </a:custGeom>
          <a:solidFill>
            <a:srgbClr val="26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06">
            <a:extLst>
              <a:ext uri="{FF2B5EF4-FFF2-40B4-BE49-F238E27FC236}">
                <a16:creationId xmlns:a16="http://schemas.microsoft.com/office/drawing/2014/main" id="{61B4038D-CFE7-4C0C-93D0-D0D67EDDAB23}"/>
              </a:ext>
            </a:extLst>
          </p:cNvPr>
          <p:cNvSpPr>
            <a:spLocks/>
          </p:cNvSpPr>
          <p:nvPr/>
        </p:nvSpPr>
        <p:spPr bwMode="auto">
          <a:xfrm>
            <a:off x="3821112" y="5634037"/>
            <a:ext cx="176213" cy="92075"/>
          </a:xfrm>
          <a:custGeom>
            <a:avLst/>
            <a:gdLst>
              <a:gd name="T0" fmla="*/ 104 w 111"/>
              <a:gd name="T1" fmla="*/ 0 h 58"/>
              <a:gd name="T2" fmla="*/ 0 w 111"/>
              <a:gd name="T3" fmla="*/ 38 h 58"/>
              <a:gd name="T4" fmla="*/ 7 w 111"/>
              <a:gd name="T5" fmla="*/ 58 h 58"/>
              <a:gd name="T6" fmla="*/ 111 w 111"/>
              <a:gd name="T7" fmla="*/ 20 h 58"/>
              <a:gd name="T8" fmla="*/ 104 w 111"/>
              <a:gd name="T9" fmla="*/ 0 h 58"/>
            </a:gdLst>
            <a:ahLst/>
            <a:cxnLst>
              <a:cxn ang="0">
                <a:pos x="T0" y="T1"/>
              </a:cxn>
              <a:cxn ang="0">
                <a:pos x="T2" y="T3"/>
              </a:cxn>
              <a:cxn ang="0">
                <a:pos x="T4" y="T5"/>
              </a:cxn>
              <a:cxn ang="0">
                <a:pos x="T6" y="T7"/>
              </a:cxn>
              <a:cxn ang="0">
                <a:pos x="T8" y="T9"/>
              </a:cxn>
            </a:cxnLst>
            <a:rect l="0" t="0" r="r" b="b"/>
            <a:pathLst>
              <a:path w="111" h="58">
                <a:moveTo>
                  <a:pt x="104" y="0"/>
                </a:moveTo>
                <a:lnTo>
                  <a:pt x="0" y="38"/>
                </a:lnTo>
                <a:lnTo>
                  <a:pt x="7" y="58"/>
                </a:lnTo>
                <a:lnTo>
                  <a:pt x="111" y="20"/>
                </a:lnTo>
                <a:lnTo>
                  <a:pt x="104" y="0"/>
                </a:lnTo>
                <a:close/>
              </a:path>
            </a:pathLst>
          </a:custGeom>
          <a:solidFill>
            <a:srgbClr val="C51E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07">
            <a:extLst>
              <a:ext uri="{FF2B5EF4-FFF2-40B4-BE49-F238E27FC236}">
                <a16:creationId xmlns:a16="http://schemas.microsoft.com/office/drawing/2014/main" id="{67FE5FDD-8A4F-42C0-919A-76A74EA350D4}"/>
              </a:ext>
            </a:extLst>
          </p:cNvPr>
          <p:cNvSpPr>
            <a:spLocks/>
          </p:cNvSpPr>
          <p:nvPr/>
        </p:nvSpPr>
        <p:spPr bwMode="auto">
          <a:xfrm>
            <a:off x="3540125" y="5908675"/>
            <a:ext cx="357188" cy="468313"/>
          </a:xfrm>
          <a:custGeom>
            <a:avLst/>
            <a:gdLst>
              <a:gd name="T0" fmla="*/ 169 w 225"/>
              <a:gd name="T1" fmla="*/ 167 h 296"/>
              <a:gd name="T2" fmla="*/ 169 w 225"/>
              <a:gd name="T3" fmla="*/ 167 h 296"/>
              <a:gd name="T4" fmla="*/ 171 w 225"/>
              <a:gd name="T5" fmla="*/ 148 h 296"/>
              <a:gd name="T6" fmla="*/ 213 w 225"/>
              <a:gd name="T7" fmla="*/ 115 h 296"/>
              <a:gd name="T8" fmla="*/ 216 w 225"/>
              <a:gd name="T9" fmla="*/ 77 h 296"/>
              <a:gd name="T10" fmla="*/ 166 w 225"/>
              <a:gd name="T11" fmla="*/ 14 h 296"/>
              <a:gd name="T12" fmla="*/ 129 w 225"/>
              <a:gd name="T13" fmla="*/ 9 h 296"/>
              <a:gd name="T14" fmla="*/ 77 w 225"/>
              <a:gd name="T15" fmla="*/ 50 h 296"/>
              <a:gd name="T16" fmla="*/ 11 w 225"/>
              <a:gd name="T17" fmla="*/ 102 h 296"/>
              <a:gd name="T18" fmla="*/ 8 w 225"/>
              <a:gd name="T19" fmla="*/ 133 h 296"/>
              <a:gd name="T20" fmla="*/ 64 w 225"/>
              <a:gd name="T21" fmla="*/ 204 h 296"/>
              <a:gd name="T22" fmla="*/ 128 w 225"/>
              <a:gd name="T23" fmla="*/ 285 h 296"/>
              <a:gd name="T24" fmla="*/ 158 w 225"/>
              <a:gd name="T25" fmla="*/ 289 h 296"/>
              <a:gd name="T26" fmla="*/ 169 w 225"/>
              <a:gd name="T27" fmla="*/ 16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5" h="296">
                <a:moveTo>
                  <a:pt x="169" y="167"/>
                </a:moveTo>
                <a:cubicBezTo>
                  <a:pt x="169" y="167"/>
                  <a:pt x="169" y="167"/>
                  <a:pt x="169" y="167"/>
                </a:cubicBezTo>
                <a:cubicBezTo>
                  <a:pt x="164" y="161"/>
                  <a:pt x="165" y="152"/>
                  <a:pt x="171" y="148"/>
                </a:cubicBezTo>
                <a:cubicBezTo>
                  <a:pt x="213" y="115"/>
                  <a:pt x="213" y="115"/>
                  <a:pt x="213" y="115"/>
                </a:cubicBezTo>
                <a:cubicBezTo>
                  <a:pt x="224" y="106"/>
                  <a:pt x="225" y="89"/>
                  <a:pt x="216" y="77"/>
                </a:cubicBezTo>
                <a:cubicBezTo>
                  <a:pt x="166" y="14"/>
                  <a:pt x="166" y="14"/>
                  <a:pt x="166" y="14"/>
                </a:cubicBezTo>
                <a:cubicBezTo>
                  <a:pt x="157" y="2"/>
                  <a:pt x="140" y="0"/>
                  <a:pt x="129" y="9"/>
                </a:cubicBezTo>
                <a:cubicBezTo>
                  <a:pt x="77" y="50"/>
                  <a:pt x="77" y="50"/>
                  <a:pt x="77" y="50"/>
                </a:cubicBezTo>
                <a:cubicBezTo>
                  <a:pt x="11" y="102"/>
                  <a:pt x="11" y="102"/>
                  <a:pt x="11" y="102"/>
                </a:cubicBezTo>
                <a:cubicBezTo>
                  <a:pt x="2" y="109"/>
                  <a:pt x="0" y="123"/>
                  <a:pt x="8" y="133"/>
                </a:cubicBezTo>
                <a:cubicBezTo>
                  <a:pt x="64" y="204"/>
                  <a:pt x="64" y="204"/>
                  <a:pt x="64" y="204"/>
                </a:cubicBezTo>
                <a:cubicBezTo>
                  <a:pt x="128" y="285"/>
                  <a:pt x="128" y="285"/>
                  <a:pt x="128" y="285"/>
                </a:cubicBezTo>
                <a:cubicBezTo>
                  <a:pt x="135" y="294"/>
                  <a:pt x="149" y="296"/>
                  <a:pt x="158" y="289"/>
                </a:cubicBezTo>
                <a:cubicBezTo>
                  <a:pt x="194" y="261"/>
                  <a:pt x="200" y="206"/>
                  <a:pt x="169" y="167"/>
                </a:cubicBez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08">
            <a:extLst>
              <a:ext uri="{FF2B5EF4-FFF2-40B4-BE49-F238E27FC236}">
                <a16:creationId xmlns:a16="http://schemas.microsoft.com/office/drawing/2014/main" id="{39F8B3B6-797B-4642-A64B-421D7C19659B}"/>
              </a:ext>
            </a:extLst>
          </p:cNvPr>
          <p:cNvSpPr>
            <a:spLocks/>
          </p:cNvSpPr>
          <p:nvPr/>
        </p:nvSpPr>
        <p:spPr bwMode="auto">
          <a:xfrm>
            <a:off x="3540125" y="6021387"/>
            <a:ext cx="306388" cy="355600"/>
          </a:xfrm>
          <a:custGeom>
            <a:avLst/>
            <a:gdLst>
              <a:gd name="T0" fmla="*/ 8 w 193"/>
              <a:gd name="T1" fmla="*/ 62 h 225"/>
              <a:gd name="T2" fmla="*/ 64 w 193"/>
              <a:gd name="T3" fmla="*/ 133 h 225"/>
              <a:gd name="T4" fmla="*/ 128 w 193"/>
              <a:gd name="T5" fmla="*/ 214 h 225"/>
              <a:gd name="T6" fmla="*/ 158 w 193"/>
              <a:gd name="T7" fmla="*/ 218 h 225"/>
              <a:gd name="T8" fmla="*/ 188 w 193"/>
              <a:gd name="T9" fmla="*/ 139 h 225"/>
              <a:gd name="T10" fmla="*/ 145 w 193"/>
              <a:gd name="T11" fmla="*/ 172 h 225"/>
              <a:gd name="T12" fmla="*/ 44 w 193"/>
              <a:gd name="T13" fmla="*/ 44 h 225"/>
              <a:gd name="T14" fmla="*/ 51 w 193"/>
              <a:gd name="T15" fmla="*/ 0 h 225"/>
              <a:gd name="T16" fmla="*/ 11 w 193"/>
              <a:gd name="T17" fmla="*/ 31 h 225"/>
              <a:gd name="T18" fmla="*/ 8 w 193"/>
              <a:gd name="T19" fmla="*/ 62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225">
                <a:moveTo>
                  <a:pt x="8" y="62"/>
                </a:moveTo>
                <a:cubicBezTo>
                  <a:pt x="64" y="133"/>
                  <a:pt x="64" y="133"/>
                  <a:pt x="64" y="133"/>
                </a:cubicBezTo>
                <a:cubicBezTo>
                  <a:pt x="128" y="214"/>
                  <a:pt x="128" y="214"/>
                  <a:pt x="128" y="214"/>
                </a:cubicBezTo>
                <a:cubicBezTo>
                  <a:pt x="135" y="223"/>
                  <a:pt x="149" y="225"/>
                  <a:pt x="158" y="218"/>
                </a:cubicBezTo>
                <a:cubicBezTo>
                  <a:pt x="182" y="199"/>
                  <a:pt x="193" y="169"/>
                  <a:pt x="188" y="139"/>
                </a:cubicBezTo>
                <a:cubicBezTo>
                  <a:pt x="145" y="172"/>
                  <a:pt x="145" y="172"/>
                  <a:pt x="145" y="172"/>
                </a:cubicBezTo>
                <a:cubicBezTo>
                  <a:pt x="44" y="44"/>
                  <a:pt x="44" y="44"/>
                  <a:pt x="44" y="44"/>
                </a:cubicBezTo>
                <a:cubicBezTo>
                  <a:pt x="44" y="44"/>
                  <a:pt x="58" y="27"/>
                  <a:pt x="51" y="0"/>
                </a:cubicBezTo>
                <a:cubicBezTo>
                  <a:pt x="11" y="31"/>
                  <a:pt x="11" y="31"/>
                  <a:pt x="11" y="31"/>
                </a:cubicBezTo>
                <a:cubicBezTo>
                  <a:pt x="2" y="38"/>
                  <a:pt x="0" y="52"/>
                  <a:pt x="8" y="62"/>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09">
            <a:extLst>
              <a:ext uri="{FF2B5EF4-FFF2-40B4-BE49-F238E27FC236}">
                <a16:creationId xmlns:a16="http://schemas.microsoft.com/office/drawing/2014/main" id="{9894C678-D279-4BBD-96F7-8EBD6821836A}"/>
              </a:ext>
            </a:extLst>
          </p:cNvPr>
          <p:cNvSpPr>
            <a:spLocks/>
          </p:cNvSpPr>
          <p:nvPr/>
        </p:nvSpPr>
        <p:spPr bwMode="auto">
          <a:xfrm>
            <a:off x="3816350" y="6073775"/>
            <a:ext cx="46038" cy="47625"/>
          </a:xfrm>
          <a:custGeom>
            <a:avLst/>
            <a:gdLst>
              <a:gd name="T0" fmla="*/ 15 w 29"/>
              <a:gd name="T1" fmla="*/ 30 h 30"/>
              <a:gd name="T2" fmla="*/ 3 w 29"/>
              <a:gd name="T3" fmla="*/ 14 h 30"/>
              <a:gd name="T4" fmla="*/ 4 w 29"/>
              <a:gd name="T5" fmla="*/ 5 h 30"/>
              <a:gd name="T6" fmla="*/ 8 w 29"/>
              <a:gd name="T7" fmla="*/ 2 h 30"/>
              <a:gd name="T8" fmla="*/ 17 w 29"/>
              <a:gd name="T9" fmla="*/ 3 h 30"/>
              <a:gd name="T10" fmla="*/ 29 w 29"/>
              <a:gd name="T11" fmla="*/ 18 h 30"/>
              <a:gd name="T12" fmla="*/ 15 w 29"/>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29" h="30">
                <a:moveTo>
                  <a:pt x="15" y="30"/>
                </a:moveTo>
                <a:cubicBezTo>
                  <a:pt x="3" y="14"/>
                  <a:pt x="3" y="14"/>
                  <a:pt x="3" y="14"/>
                </a:cubicBezTo>
                <a:cubicBezTo>
                  <a:pt x="0" y="12"/>
                  <a:pt x="1" y="8"/>
                  <a:pt x="4" y="5"/>
                </a:cubicBezTo>
                <a:cubicBezTo>
                  <a:pt x="8" y="2"/>
                  <a:pt x="8" y="2"/>
                  <a:pt x="8" y="2"/>
                </a:cubicBezTo>
                <a:cubicBezTo>
                  <a:pt x="11" y="0"/>
                  <a:pt x="15" y="0"/>
                  <a:pt x="17" y="3"/>
                </a:cubicBezTo>
                <a:cubicBezTo>
                  <a:pt x="29" y="18"/>
                  <a:pt x="29" y="18"/>
                  <a:pt x="29" y="18"/>
                </a:cubicBezTo>
                <a:lnTo>
                  <a:pt x="15"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10">
            <a:extLst>
              <a:ext uri="{FF2B5EF4-FFF2-40B4-BE49-F238E27FC236}">
                <a16:creationId xmlns:a16="http://schemas.microsoft.com/office/drawing/2014/main" id="{E3D2A5B2-C9AB-4D16-B071-7072FF3D5EB1}"/>
              </a:ext>
            </a:extLst>
          </p:cNvPr>
          <p:cNvSpPr>
            <a:spLocks/>
          </p:cNvSpPr>
          <p:nvPr/>
        </p:nvSpPr>
        <p:spPr bwMode="auto">
          <a:xfrm>
            <a:off x="3787775" y="6097587"/>
            <a:ext cx="44450" cy="46038"/>
          </a:xfrm>
          <a:custGeom>
            <a:avLst/>
            <a:gdLst>
              <a:gd name="T0" fmla="*/ 14 w 28"/>
              <a:gd name="T1" fmla="*/ 29 h 29"/>
              <a:gd name="T2" fmla="*/ 2 w 28"/>
              <a:gd name="T3" fmla="*/ 14 h 29"/>
              <a:gd name="T4" fmla="*/ 3 w 28"/>
              <a:gd name="T5" fmla="*/ 5 h 29"/>
              <a:gd name="T6" fmla="*/ 7 w 28"/>
              <a:gd name="T7" fmla="*/ 2 h 29"/>
              <a:gd name="T8" fmla="*/ 16 w 28"/>
              <a:gd name="T9" fmla="*/ 3 h 29"/>
              <a:gd name="T10" fmla="*/ 28 w 28"/>
              <a:gd name="T11" fmla="*/ 18 h 29"/>
              <a:gd name="T12" fmla="*/ 14 w 28"/>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28" h="29">
                <a:moveTo>
                  <a:pt x="14" y="29"/>
                </a:moveTo>
                <a:cubicBezTo>
                  <a:pt x="2" y="14"/>
                  <a:pt x="2" y="14"/>
                  <a:pt x="2" y="14"/>
                </a:cubicBezTo>
                <a:cubicBezTo>
                  <a:pt x="0" y="11"/>
                  <a:pt x="0" y="7"/>
                  <a:pt x="3" y="5"/>
                </a:cubicBezTo>
                <a:cubicBezTo>
                  <a:pt x="7" y="2"/>
                  <a:pt x="7" y="2"/>
                  <a:pt x="7" y="2"/>
                </a:cubicBezTo>
                <a:cubicBezTo>
                  <a:pt x="10" y="0"/>
                  <a:pt x="14" y="0"/>
                  <a:pt x="16" y="3"/>
                </a:cubicBezTo>
                <a:cubicBezTo>
                  <a:pt x="28" y="18"/>
                  <a:pt x="28" y="18"/>
                  <a:pt x="28" y="18"/>
                </a:cubicBezTo>
                <a:lnTo>
                  <a:pt x="14"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11">
            <a:extLst>
              <a:ext uri="{FF2B5EF4-FFF2-40B4-BE49-F238E27FC236}">
                <a16:creationId xmlns:a16="http://schemas.microsoft.com/office/drawing/2014/main" id="{25791703-0666-4C7B-A31E-B1931392F244}"/>
              </a:ext>
            </a:extLst>
          </p:cNvPr>
          <p:cNvSpPr>
            <a:spLocks/>
          </p:cNvSpPr>
          <p:nvPr/>
        </p:nvSpPr>
        <p:spPr bwMode="auto">
          <a:xfrm>
            <a:off x="3538537" y="6122987"/>
            <a:ext cx="203200" cy="249238"/>
          </a:xfrm>
          <a:custGeom>
            <a:avLst/>
            <a:gdLst>
              <a:gd name="T0" fmla="*/ 115 w 128"/>
              <a:gd name="T1" fmla="*/ 155 h 158"/>
              <a:gd name="T2" fmla="*/ 2 w 128"/>
              <a:gd name="T3" fmla="*/ 12 h 158"/>
              <a:gd name="T4" fmla="*/ 3 w 128"/>
              <a:gd name="T5" fmla="*/ 2 h 158"/>
              <a:gd name="T6" fmla="*/ 13 w 128"/>
              <a:gd name="T7" fmla="*/ 3 h 158"/>
              <a:gd name="T8" fmla="*/ 126 w 128"/>
              <a:gd name="T9" fmla="*/ 146 h 158"/>
              <a:gd name="T10" fmla="*/ 125 w 128"/>
              <a:gd name="T11" fmla="*/ 156 h 158"/>
              <a:gd name="T12" fmla="*/ 115 w 128"/>
              <a:gd name="T13" fmla="*/ 155 h 158"/>
            </a:gdLst>
            <a:ahLst/>
            <a:cxnLst>
              <a:cxn ang="0">
                <a:pos x="T0" y="T1"/>
              </a:cxn>
              <a:cxn ang="0">
                <a:pos x="T2" y="T3"/>
              </a:cxn>
              <a:cxn ang="0">
                <a:pos x="T4" y="T5"/>
              </a:cxn>
              <a:cxn ang="0">
                <a:pos x="T6" y="T7"/>
              </a:cxn>
              <a:cxn ang="0">
                <a:pos x="T8" y="T9"/>
              </a:cxn>
              <a:cxn ang="0">
                <a:pos x="T10" y="T11"/>
              </a:cxn>
              <a:cxn ang="0">
                <a:pos x="T12" y="T13"/>
              </a:cxn>
            </a:cxnLst>
            <a:rect l="0" t="0" r="r" b="b"/>
            <a:pathLst>
              <a:path w="128" h="158">
                <a:moveTo>
                  <a:pt x="115" y="155"/>
                </a:moveTo>
                <a:cubicBezTo>
                  <a:pt x="2" y="12"/>
                  <a:pt x="2" y="12"/>
                  <a:pt x="2" y="12"/>
                </a:cubicBezTo>
                <a:cubicBezTo>
                  <a:pt x="0" y="9"/>
                  <a:pt x="0" y="5"/>
                  <a:pt x="3" y="2"/>
                </a:cubicBezTo>
                <a:cubicBezTo>
                  <a:pt x="6" y="0"/>
                  <a:pt x="11" y="0"/>
                  <a:pt x="13" y="3"/>
                </a:cubicBezTo>
                <a:cubicBezTo>
                  <a:pt x="126" y="146"/>
                  <a:pt x="126" y="146"/>
                  <a:pt x="126" y="146"/>
                </a:cubicBezTo>
                <a:cubicBezTo>
                  <a:pt x="128" y="149"/>
                  <a:pt x="128" y="153"/>
                  <a:pt x="125" y="156"/>
                </a:cubicBezTo>
                <a:cubicBezTo>
                  <a:pt x="122" y="158"/>
                  <a:pt x="117" y="158"/>
                  <a:pt x="115" y="155"/>
                </a:cubicBezTo>
                <a:close/>
              </a:path>
            </a:pathLst>
          </a:custGeom>
          <a:solidFill>
            <a:srgbClr val="ABAB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12">
            <a:extLst>
              <a:ext uri="{FF2B5EF4-FFF2-40B4-BE49-F238E27FC236}">
                <a16:creationId xmlns:a16="http://schemas.microsoft.com/office/drawing/2014/main" id="{4FC97549-7149-45CD-A808-CADB98C8B870}"/>
              </a:ext>
            </a:extLst>
          </p:cNvPr>
          <p:cNvSpPr>
            <a:spLocks/>
          </p:cNvSpPr>
          <p:nvPr/>
        </p:nvSpPr>
        <p:spPr bwMode="auto">
          <a:xfrm>
            <a:off x="3071812" y="5241925"/>
            <a:ext cx="1004888" cy="920750"/>
          </a:xfrm>
          <a:custGeom>
            <a:avLst/>
            <a:gdLst>
              <a:gd name="T0" fmla="*/ 628 w 633"/>
              <a:gd name="T1" fmla="*/ 395 h 580"/>
              <a:gd name="T2" fmla="*/ 546 w 633"/>
              <a:gd name="T3" fmla="*/ 161 h 580"/>
              <a:gd name="T4" fmla="*/ 563 w 633"/>
              <a:gd name="T5" fmla="*/ 114 h 580"/>
              <a:gd name="T6" fmla="*/ 247 w 633"/>
              <a:gd name="T7" fmla="*/ 0 h 580"/>
              <a:gd name="T8" fmla="*/ 230 w 633"/>
              <a:gd name="T9" fmla="*/ 47 h 580"/>
              <a:gd name="T10" fmla="*/ 17 w 633"/>
              <a:gd name="T11" fmla="*/ 176 h 580"/>
              <a:gd name="T12" fmla="*/ 3 w 633"/>
              <a:gd name="T13" fmla="*/ 210 h 580"/>
              <a:gd name="T14" fmla="*/ 45 w 633"/>
              <a:gd name="T15" fmla="*/ 424 h 580"/>
              <a:gd name="T16" fmla="*/ 82 w 633"/>
              <a:gd name="T17" fmla="*/ 449 h 580"/>
              <a:gd name="T18" fmla="*/ 129 w 633"/>
              <a:gd name="T19" fmla="*/ 440 h 580"/>
              <a:gd name="T20" fmla="*/ 154 w 633"/>
              <a:gd name="T21" fmla="*/ 403 h 580"/>
              <a:gd name="T22" fmla="*/ 127 w 633"/>
              <a:gd name="T23" fmla="*/ 265 h 580"/>
              <a:gd name="T24" fmla="*/ 141 w 633"/>
              <a:gd name="T25" fmla="*/ 231 h 580"/>
              <a:gd name="T26" fmla="*/ 242 w 633"/>
              <a:gd name="T27" fmla="*/ 170 h 580"/>
              <a:gd name="T28" fmla="*/ 317 w 633"/>
              <a:gd name="T29" fmla="*/ 162 h 580"/>
              <a:gd name="T30" fmla="*/ 406 w 633"/>
              <a:gd name="T31" fmla="*/ 194 h 580"/>
              <a:gd name="T32" fmla="*/ 459 w 633"/>
              <a:gd name="T33" fmla="*/ 247 h 580"/>
              <a:gd name="T34" fmla="*/ 498 w 633"/>
              <a:gd name="T35" fmla="*/ 359 h 580"/>
              <a:gd name="T36" fmla="*/ 488 w 633"/>
              <a:gd name="T37" fmla="*/ 394 h 580"/>
              <a:gd name="T38" fmla="*/ 379 w 633"/>
              <a:gd name="T39" fmla="*/ 483 h 580"/>
              <a:gd name="T40" fmla="*/ 375 w 633"/>
              <a:gd name="T41" fmla="*/ 528 h 580"/>
              <a:gd name="T42" fmla="*/ 405 w 633"/>
              <a:gd name="T43" fmla="*/ 565 h 580"/>
              <a:gd name="T44" fmla="*/ 450 w 633"/>
              <a:gd name="T45" fmla="*/ 569 h 580"/>
              <a:gd name="T46" fmla="*/ 618 w 633"/>
              <a:gd name="T47" fmla="*/ 430 h 580"/>
              <a:gd name="T48" fmla="*/ 628 w 633"/>
              <a:gd name="T49" fmla="*/ 395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3" h="580">
                <a:moveTo>
                  <a:pt x="628" y="395"/>
                </a:moveTo>
                <a:cubicBezTo>
                  <a:pt x="546" y="161"/>
                  <a:pt x="546" y="161"/>
                  <a:pt x="546" y="161"/>
                </a:cubicBezTo>
                <a:cubicBezTo>
                  <a:pt x="563" y="114"/>
                  <a:pt x="563" y="114"/>
                  <a:pt x="563" y="114"/>
                </a:cubicBezTo>
                <a:cubicBezTo>
                  <a:pt x="247" y="0"/>
                  <a:pt x="247" y="0"/>
                  <a:pt x="247" y="0"/>
                </a:cubicBezTo>
                <a:cubicBezTo>
                  <a:pt x="230" y="47"/>
                  <a:pt x="230" y="47"/>
                  <a:pt x="230" y="47"/>
                </a:cubicBezTo>
                <a:cubicBezTo>
                  <a:pt x="17" y="176"/>
                  <a:pt x="17" y="176"/>
                  <a:pt x="17" y="176"/>
                </a:cubicBezTo>
                <a:cubicBezTo>
                  <a:pt x="6" y="183"/>
                  <a:pt x="0" y="197"/>
                  <a:pt x="3" y="210"/>
                </a:cubicBezTo>
                <a:cubicBezTo>
                  <a:pt x="45" y="424"/>
                  <a:pt x="45" y="424"/>
                  <a:pt x="45" y="424"/>
                </a:cubicBezTo>
                <a:cubicBezTo>
                  <a:pt x="48" y="442"/>
                  <a:pt x="65" y="453"/>
                  <a:pt x="82" y="449"/>
                </a:cubicBezTo>
                <a:cubicBezTo>
                  <a:pt x="129" y="440"/>
                  <a:pt x="129" y="440"/>
                  <a:pt x="129" y="440"/>
                </a:cubicBezTo>
                <a:cubicBezTo>
                  <a:pt x="146" y="437"/>
                  <a:pt x="157" y="420"/>
                  <a:pt x="154" y="403"/>
                </a:cubicBezTo>
                <a:cubicBezTo>
                  <a:pt x="127" y="265"/>
                  <a:pt x="127" y="265"/>
                  <a:pt x="127" y="265"/>
                </a:cubicBezTo>
                <a:cubicBezTo>
                  <a:pt x="124" y="252"/>
                  <a:pt x="130" y="238"/>
                  <a:pt x="141" y="231"/>
                </a:cubicBezTo>
                <a:cubicBezTo>
                  <a:pt x="242" y="170"/>
                  <a:pt x="242" y="170"/>
                  <a:pt x="242" y="170"/>
                </a:cubicBezTo>
                <a:cubicBezTo>
                  <a:pt x="265" y="156"/>
                  <a:pt x="292" y="153"/>
                  <a:pt x="317" y="162"/>
                </a:cubicBezTo>
                <a:cubicBezTo>
                  <a:pt x="406" y="194"/>
                  <a:pt x="406" y="194"/>
                  <a:pt x="406" y="194"/>
                </a:cubicBezTo>
                <a:cubicBezTo>
                  <a:pt x="430" y="203"/>
                  <a:pt x="450" y="222"/>
                  <a:pt x="459" y="247"/>
                </a:cubicBezTo>
                <a:cubicBezTo>
                  <a:pt x="498" y="359"/>
                  <a:pt x="498" y="359"/>
                  <a:pt x="498" y="359"/>
                </a:cubicBezTo>
                <a:cubicBezTo>
                  <a:pt x="502" y="371"/>
                  <a:pt x="498" y="385"/>
                  <a:pt x="488" y="394"/>
                </a:cubicBezTo>
                <a:cubicBezTo>
                  <a:pt x="379" y="483"/>
                  <a:pt x="379" y="483"/>
                  <a:pt x="379" y="483"/>
                </a:cubicBezTo>
                <a:cubicBezTo>
                  <a:pt x="365" y="495"/>
                  <a:pt x="364" y="515"/>
                  <a:pt x="375" y="528"/>
                </a:cubicBezTo>
                <a:cubicBezTo>
                  <a:pt x="405" y="565"/>
                  <a:pt x="405" y="565"/>
                  <a:pt x="405" y="565"/>
                </a:cubicBezTo>
                <a:cubicBezTo>
                  <a:pt x="416" y="578"/>
                  <a:pt x="436" y="580"/>
                  <a:pt x="450" y="569"/>
                </a:cubicBezTo>
                <a:cubicBezTo>
                  <a:pt x="618" y="430"/>
                  <a:pt x="618" y="430"/>
                  <a:pt x="618" y="430"/>
                </a:cubicBezTo>
                <a:cubicBezTo>
                  <a:pt x="629" y="422"/>
                  <a:pt x="633" y="408"/>
                  <a:pt x="628" y="3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13">
            <a:extLst>
              <a:ext uri="{FF2B5EF4-FFF2-40B4-BE49-F238E27FC236}">
                <a16:creationId xmlns:a16="http://schemas.microsoft.com/office/drawing/2014/main" id="{FD22EBC1-83A1-4A60-B05D-799A38232B6B}"/>
              </a:ext>
            </a:extLst>
          </p:cNvPr>
          <p:cNvSpPr>
            <a:spLocks/>
          </p:cNvSpPr>
          <p:nvPr/>
        </p:nvSpPr>
        <p:spPr bwMode="auto">
          <a:xfrm>
            <a:off x="3282950" y="5392737"/>
            <a:ext cx="119063" cy="169863"/>
          </a:xfrm>
          <a:custGeom>
            <a:avLst/>
            <a:gdLst>
              <a:gd name="T0" fmla="*/ 18 w 75"/>
              <a:gd name="T1" fmla="*/ 0 h 107"/>
              <a:gd name="T2" fmla="*/ 75 w 75"/>
              <a:gd name="T3" fmla="*/ 96 h 107"/>
              <a:gd name="T4" fmla="*/ 57 w 75"/>
              <a:gd name="T5" fmla="*/ 107 h 107"/>
              <a:gd name="T6" fmla="*/ 0 w 75"/>
              <a:gd name="T7" fmla="*/ 11 h 107"/>
              <a:gd name="T8" fmla="*/ 18 w 75"/>
              <a:gd name="T9" fmla="*/ 0 h 107"/>
            </a:gdLst>
            <a:ahLst/>
            <a:cxnLst>
              <a:cxn ang="0">
                <a:pos x="T0" y="T1"/>
              </a:cxn>
              <a:cxn ang="0">
                <a:pos x="T2" y="T3"/>
              </a:cxn>
              <a:cxn ang="0">
                <a:pos x="T4" y="T5"/>
              </a:cxn>
              <a:cxn ang="0">
                <a:pos x="T6" y="T7"/>
              </a:cxn>
              <a:cxn ang="0">
                <a:pos x="T8" y="T9"/>
              </a:cxn>
            </a:cxnLst>
            <a:rect l="0" t="0" r="r" b="b"/>
            <a:pathLst>
              <a:path w="75" h="107">
                <a:moveTo>
                  <a:pt x="18" y="0"/>
                </a:moveTo>
                <a:lnTo>
                  <a:pt x="75" y="96"/>
                </a:lnTo>
                <a:lnTo>
                  <a:pt x="57" y="107"/>
                </a:lnTo>
                <a:lnTo>
                  <a:pt x="0" y="11"/>
                </a:lnTo>
                <a:lnTo>
                  <a:pt x="18" y="0"/>
                </a:lnTo>
                <a:close/>
              </a:path>
            </a:pathLst>
          </a:custGeom>
          <a:solidFill>
            <a:srgbClr val="C51E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14">
            <a:extLst>
              <a:ext uri="{FF2B5EF4-FFF2-40B4-BE49-F238E27FC236}">
                <a16:creationId xmlns:a16="http://schemas.microsoft.com/office/drawing/2014/main" id="{10445894-E497-43A3-A826-88C62666D7E5}"/>
              </a:ext>
            </a:extLst>
          </p:cNvPr>
          <p:cNvSpPr>
            <a:spLocks/>
          </p:cNvSpPr>
          <p:nvPr/>
        </p:nvSpPr>
        <p:spPr bwMode="auto">
          <a:xfrm>
            <a:off x="2981325" y="5732462"/>
            <a:ext cx="390525" cy="381000"/>
          </a:xfrm>
          <a:custGeom>
            <a:avLst/>
            <a:gdLst>
              <a:gd name="T0" fmla="*/ 80 w 246"/>
              <a:gd name="T1" fmla="*/ 120 h 240"/>
              <a:gd name="T2" fmla="*/ 80 w 246"/>
              <a:gd name="T3" fmla="*/ 120 h 240"/>
              <a:gd name="T4" fmla="*/ 90 w 246"/>
              <a:gd name="T5" fmla="*/ 104 h 240"/>
              <a:gd name="T6" fmla="*/ 79 w 246"/>
              <a:gd name="T7" fmla="*/ 52 h 240"/>
              <a:gd name="T8" fmla="*/ 100 w 246"/>
              <a:gd name="T9" fmla="*/ 21 h 240"/>
              <a:gd name="T10" fmla="*/ 178 w 246"/>
              <a:gd name="T11" fmla="*/ 4 h 240"/>
              <a:gd name="T12" fmla="*/ 211 w 246"/>
              <a:gd name="T13" fmla="*/ 23 h 240"/>
              <a:gd name="T14" fmla="*/ 225 w 246"/>
              <a:gd name="T15" fmla="*/ 88 h 240"/>
              <a:gd name="T16" fmla="*/ 243 w 246"/>
              <a:gd name="T17" fmla="*/ 170 h 240"/>
              <a:gd name="T18" fmla="*/ 226 w 246"/>
              <a:gd name="T19" fmla="*/ 196 h 240"/>
              <a:gd name="T20" fmla="*/ 137 w 246"/>
              <a:gd name="T21" fmla="*/ 215 h 240"/>
              <a:gd name="T22" fmla="*/ 37 w 246"/>
              <a:gd name="T23" fmla="*/ 237 h 240"/>
              <a:gd name="T24" fmla="*/ 11 w 246"/>
              <a:gd name="T25" fmla="*/ 222 h 240"/>
              <a:gd name="T26" fmla="*/ 80 w 246"/>
              <a:gd name="T27" fmla="*/ 12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6" h="240">
                <a:moveTo>
                  <a:pt x="80" y="120"/>
                </a:moveTo>
                <a:cubicBezTo>
                  <a:pt x="80" y="120"/>
                  <a:pt x="80" y="120"/>
                  <a:pt x="80" y="120"/>
                </a:cubicBezTo>
                <a:cubicBezTo>
                  <a:pt x="87" y="118"/>
                  <a:pt x="92" y="111"/>
                  <a:pt x="90" y="104"/>
                </a:cubicBezTo>
                <a:cubicBezTo>
                  <a:pt x="79" y="52"/>
                  <a:pt x="79" y="52"/>
                  <a:pt x="79" y="52"/>
                </a:cubicBezTo>
                <a:cubicBezTo>
                  <a:pt x="76" y="38"/>
                  <a:pt x="85" y="24"/>
                  <a:pt x="100" y="21"/>
                </a:cubicBezTo>
                <a:cubicBezTo>
                  <a:pt x="178" y="4"/>
                  <a:pt x="178" y="4"/>
                  <a:pt x="178" y="4"/>
                </a:cubicBezTo>
                <a:cubicBezTo>
                  <a:pt x="193" y="0"/>
                  <a:pt x="208" y="9"/>
                  <a:pt x="211" y="23"/>
                </a:cubicBezTo>
                <a:cubicBezTo>
                  <a:pt x="225" y="88"/>
                  <a:pt x="225" y="88"/>
                  <a:pt x="225" y="88"/>
                </a:cubicBezTo>
                <a:cubicBezTo>
                  <a:pt x="243" y="170"/>
                  <a:pt x="243" y="170"/>
                  <a:pt x="243" y="170"/>
                </a:cubicBezTo>
                <a:cubicBezTo>
                  <a:pt x="246" y="182"/>
                  <a:pt x="238" y="193"/>
                  <a:pt x="226" y="196"/>
                </a:cubicBezTo>
                <a:cubicBezTo>
                  <a:pt x="137" y="215"/>
                  <a:pt x="137" y="215"/>
                  <a:pt x="137" y="215"/>
                </a:cubicBezTo>
                <a:cubicBezTo>
                  <a:pt x="37" y="237"/>
                  <a:pt x="37" y="237"/>
                  <a:pt x="37" y="237"/>
                </a:cubicBezTo>
                <a:cubicBezTo>
                  <a:pt x="25" y="240"/>
                  <a:pt x="13" y="233"/>
                  <a:pt x="11" y="222"/>
                </a:cubicBezTo>
                <a:cubicBezTo>
                  <a:pt x="0" y="176"/>
                  <a:pt x="31" y="131"/>
                  <a:pt x="80" y="120"/>
                </a:cubicBez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15">
            <a:extLst>
              <a:ext uri="{FF2B5EF4-FFF2-40B4-BE49-F238E27FC236}">
                <a16:creationId xmlns:a16="http://schemas.microsoft.com/office/drawing/2014/main" id="{A55697E6-8D90-4BD2-AD3B-D7B0AC9FD042}"/>
              </a:ext>
            </a:extLst>
          </p:cNvPr>
          <p:cNvSpPr>
            <a:spLocks/>
          </p:cNvSpPr>
          <p:nvPr/>
        </p:nvSpPr>
        <p:spPr bwMode="auto">
          <a:xfrm>
            <a:off x="2987675" y="5922962"/>
            <a:ext cx="384175" cy="190500"/>
          </a:xfrm>
          <a:custGeom>
            <a:avLst/>
            <a:gdLst>
              <a:gd name="T0" fmla="*/ 222 w 242"/>
              <a:gd name="T1" fmla="*/ 76 h 120"/>
              <a:gd name="T2" fmla="*/ 133 w 242"/>
              <a:gd name="T3" fmla="*/ 95 h 120"/>
              <a:gd name="T4" fmla="*/ 33 w 242"/>
              <a:gd name="T5" fmla="*/ 117 h 120"/>
              <a:gd name="T6" fmla="*/ 7 w 242"/>
              <a:gd name="T7" fmla="*/ 102 h 120"/>
              <a:gd name="T8" fmla="*/ 34 w 242"/>
              <a:gd name="T9" fmla="*/ 21 h 120"/>
              <a:gd name="T10" fmla="*/ 45 w 242"/>
              <a:gd name="T11" fmla="*/ 74 h 120"/>
              <a:gd name="T12" fmla="*/ 205 w 242"/>
              <a:gd name="T13" fmla="*/ 39 h 120"/>
              <a:gd name="T14" fmla="*/ 228 w 242"/>
              <a:gd name="T15" fmla="*/ 0 h 120"/>
              <a:gd name="T16" fmla="*/ 239 w 242"/>
              <a:gd name="T17" fmla="*/ 50 h 120"/>
              <a:gd name="T18" fmla="*/ 222 w 242"/>
              <a:gd name="T19"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0">
                <a:moveTo>
                  <a:pt x="222" y="76"/>
                </a:moveTo>
                <a:cubicBezTo>
                  <a:pt x="133" y="95"/>
                  <a:pt x="133" y="95"/>
                  <a:pt x="133" y="95"/>
                </a:cubicBezTo>
                <a:cubicBezTo>
                  <a:pt x="33" y="117"/>
                  <a:pt x="33" y="117"/>
                  <a:pt x="33" y="117"/>
                </a:cubicBezTo>
                <a:cubicBezTo>
                  <a:pt x="21" y="120"/>
                  <a:pt x="9" y="113"/>
                  <a:pt x="7" y="102"/>
                </a:cubicBezTo>
                <a:cubicBezTo>
                  <a:pt x="0" y="72"/>
                  <a:pt x="11" y="41"/>
                  <a:pt x="34" y="21"/>
                </a:cubicBezTo>
                <a:cubicBezTo>
                  <a:pt x="45" y="74"/>
                  <a:pt x="45" y="74"/>
                  <a:pt x="45" y="74"/>
                </a:cubicBezTo>
                <a:cubicBezTo>
                  <a:pt x="205" y="39"/>
                  <a:pt x="205" y="39"/>
                  <a:pt x="205" y="39"/>
                </a:cubicBezTo>
                <a:cubicBezTo>
                  <a:pt x="205" y="39"/>
                  <a:pt x="205" y="17"/>
                  <a:pt x="228" y="0"/>
                </a:cubicBezTo>
                <a:cubicBezTo>
                  <a:pt x="239" y="50"/>
                  <a:pt x="239" y="50"/>
                  <a:pt x="239" y="50"/>
                </a:cubicBezTo>
                <a:cubicBezTo>
                  <a:pt x="242" y="62"/>
                  <a:pt x="234" y="73"/>
                  <a:pt x="222" y="76"/>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16">
            <a:extLst>
              <a:ext uri="{FF2B5EF4-FFF2-40B4-BE49-F238E27FC236}">
                <a16:creationId xmlns:a16="http://schemas.microsoft.com/office/drawing/2014/main" id="{48F530D8-A9C4-468F-9B75-8CF1560BA36F}"/>
              </a:ext>
            </a:extLst>
          </p:cNvPr>
          <p:cNvSpPr>
            <a:spLocks/>
          </p:cNvSpPr>
          <p:nvPr/>
        </p:nvSpPr>
        <p:spPr bwMode="auto">
          <a:xfrm>
            <a:off x="3111500" y="5826125"/>
            <a:ext cx="44450" cy="36513"/>
          </a:xfrm>
          <a:custGeom>
            <a:avLst/>
            <a:gdLst>
              <a:gd name="T0" fmla="*/ 4 w 28"/>
              <a:gd name="T1" fmla="*/ 23 h 23"/>
              <a:gd name="T2" fmla="*/ 23 w 28"/>
              <a:gd name="T3" fmla="*/ 19 h 23"/>
              <a:gd name="T4" fmla="*/ 27 w 28"/>
              <a:gd name="T5" fmla="*/ 11 h 23"/>
              <a:gd name="T6" fmla="*/ 26 w 28"/>
              <a:gd name="T7" fmla="*/ 6 h 23"/>
              <a:gd name="T8" fmla="*/ 19 w 28"/>
              <a:gd name="T9" fmla="*/ 1 h 23"/>
              <a:gd name="T10" fmla="*/ 0 w 28"/>
              <a:gd name="T11" fmla="*/ 5 h 23"/>
              <a:gd name="T12" fmla="*/ 4 w 28"/>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28" h="23">
                <a:moveTo>
                  <a:pt x="4" y="23"/>
                </a:moveTo>
                <a:cubicBezTo>
                  <a:pt x="23" y="19"/>
                  <a:pt x="23" y="19"/>
                  <a:pt x="23" y="19"/>
                </a:cubicBezTo>
                <a:cubicBezTo>
                  <a:pt x="26" y="18"/>
                  <a:pt x="28" y="14"/>
                  <a:pt x="27" y="11"/>
                </a:cubicBezTo>
                <a:cubicBezTo>
                  <a:pt x="26" y="6"/>
                  <a:pt x="26" y="6"/>
                  <a:pt x="26" y="6"/>
                </a:cubicBezTo>
                <a:cubicBezTo>
                  <a:pt x="25" y="2"/>
                  <a:pt x="22" y="0"/>
                  <a:pt x="19" y="1"/>
                </a:cubicBezTo>
                <a:cubicBezTo>
                  <a:pt x="0" y="5"/>
                  <a:pt x="0" y="5"/>
                  <a:pt x="0" y="5"/>
                </a:cubicBezTo>
                <a:lnTo>
                  <a:pt x="4"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17">
            <a:extLst>
              <a:ext uri="{FF2B5EF4-FFF2-40B4-BE49-F238E27FC236}">
                <a16:creationId xmlns:a16="http://schemas.microsoft.com/office/drawing/2014/main" id="{7BA6D441-9268-4CB3-8930-1601A5110EAC}"/>
              </a:ext>
            </a:extLst>
          </p:cNvPr>
          <p:cNvSpPr>
            <a:spLocks/>
          </p:cNvSpPr>
          <p:nvPr/>
        </p:nvSpPr>
        <p:spPr bwMode="auto">
          <a:xfrm>
            <a:off x="3119437" y="5862637"/>
            <a:ext cx="44450" cy="36513"/>
          </a:xfrm>
          <a:custGeom>
            <a:avLst/>
            <a:gdLst>
              <a:gd name="T0" fmla="*/ 4 w 28"/>
              <a:gd name="T1" fmla="*/ 23 h 23"/>
              <a:gd name="T2" fmla="*/ 23 w 28"/>
              <a:gd name="T3" fmla="*/ 19 h 23"/>
              <a:gd name="T4" fmla="*/ 27 w 28"/>
              <a:gd name="T5" fmla="*/ 11 h 23"/>
              <a:gd name="T6" fmla="*/ 26 w 28"/>
              <a:gd name="T7" fmla="*/ 6 h 23"/>
              <a:gd name="T8" fmla="*/ 19 w 28"/>
              <a:gd name="T9" fmla="*/ 1 h 23"/>
              <a:gd name="T10" fmla="*/ 0 w 28"/>
              <a:gd name="T11" fmla="*/ 5 h 23"/>
              <a:gd name="T12" fmla="*/ 4 w 28"/>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28" h="23">
                <a:moveTo>
                  <a:pt x="4" y="23"/>
                </a:moveTo>
                <a:cubicBezTo>
                  <a:pt x="23" y="19"/>
                  <a:pt x="23" y="19"/>
                  <a:pt x="23" y="19"/>
                </a:cubicBezTo>
                <a:cubicBezTo>
                  <a:pt x="26" y="18"/>
                  <a:pt x="28" y="15"/>
                  <a:pt x="27" y="11"/>
                </a:cubicBezTo>
                <a:cubicBezTo>
                  <a:pt x="26" y="6"/>
                  <a:pt x="26" y="6"/>
                  <a:pt x="26" y="6"/>
                </a:cubicBezTo>
                <a:cubicBezTo>
                  <a:pt x="26" y="2"/>
                  <a:pt x="22" y="0"/>
                  <a:pt x="19" y="1"/>
                </a:cubicBezTo>
                <a:cubicBezTo>
                  <a:pt x="0" y="5"/>
                  <a:pt x="0" y="5"/>
                  <a:pt x="0" y="5"/>
                </a:cubicBezTo>
                <a:lnTo>
                  <a:pt x="4"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18">
            <a:extLst>
              <a:ext uri="{FF2B5EF4-FFF2-40B4-BE49-F238E27FC236}">
                <a16:creationId xmlns:a16="http://schemas.microsoft.com/office/drawing/2014/main" id="{E43B0780-0C04-4096-AB96-3384BCA37AAB}"/>
              </a:ext>
            </a:extLst>
          </p:cNvPr>
          <p:cNvSpPr>
            <a:spLocks/>
          </p:cNvSpPr>
          <p:nvPr/>
        </p:nvSpPr>
        <p:spPr bwMode="auto">
          <a:xfrm>
            <a:off x="3036887" y="6043612"/>
            <a:ext cx="306388" cy="87313"/>
          </a:xfrm>
          <a:custGeom>
            <a:avLst/>
            <a:gdLst>
              <a:gd name="T0" fmla="*/ 9 w 193"/>
              <a:gd name="T1" fmla="*/ 54 h 55"/>
              <a:gd name="T2" fmla="*/ 187 w 193"/>
              <a:gd name="T3" fmla="*/ 15 h 55"/>
              <a:gd name="T4" fmla="*/ 192 w 193"/>
              <a:gd name="T5" fmla="*/ 7 h 55"/>
              <a:gd name="T6" fmla="*/ 184 w 193"/>
              <a:gd name="T7" fmla="*/ 1 h 55"/>
              <a:gd name="T8" fmla="*/ 6 w 193"/>
              <a:gd name="T9" fmla="*/ 40 h 55"/>
              <a:gd name="T10" fmla="*/ 1 w 193"/>
              <a:gd name="T11" fmla="*/ 49 h 55"/>
              <a:gd name="T12" fmla="*/ 9 w 193"/>
              <a:gd name="T13" fmla="*/ 54 h 55"/>
            </a:gdLst>
            <a:ahLst/>
            <a:cxnLst>
              <a:cxn ang="0">
                <a:pos x="T0" y="T1"/>
              </a:cxn>
              <a:cxn ang="0">
                <a:pos x="T2" y="T3"/>
              </a:cxn>
              <a:cxn ang="0">
                <a:pos x="T4" y="T5"/>
              </a:cxn>
              <a:cxn ang="0">
                <a:pos x="T6" y="T7"/>
              </a:cxn>
              <a:cxn ang="0">
                <a:pos x="T8" y="T9"/>
              </a:cxn>
              <a:cxn ang="0">
                <a:pos x="T10" y="T11"/>
              </a:cxn>
              <a:cxn ang="0">
                <a:pos x="T12" y="T13"/>
              </a:cxn>
            </a:cxnLst>
            <a:rect l="0" t="0" r="r" b="b"/>
            <a:pathLst>
              <a:path w="193" h="55">
                <a:moveTo>
                  <a:pt x="9" y="54"/>
                </a:moveTo>
                <a:cubicBezTo>
                  <a:pt x="187" y="15"/>
                  <a:pt x="187" y="15"/>
                  <a:pt x="187" y="15"/>
                </a:cubicBezTo>
                <a:cubicBezTo>
                  <a:pt x="191" y="14"/>
                  <a:pt x="193" y="10"/>
                  <a:pt x="192" y="7"/>
                </a:cubicBezTo>
                <a:cubicBezTo>
                  <a:pt x="192" y="3"/>
                  <a:pt x="188" y="0"/>
                  <a:pt x="184" y="1"/>
                </a:cubicBezTo>
                <a:cubicBezTo>
                  <a:pt x="6" y="40"/>
                  <a:pt x="6" y="40"/>
                  <a:pt x="6" y="40"/>
                </a:cubicBezTo>
                <a:cubicBezTo>
                  <a:pt x="2" y="41"/>
                  <a:pt x="0" y="45"/>
                  <a:pt x="1" y="49"/>
                </a:cubicBezTo>
                <a:cubicBezTo>
                  <a:pt x="2" y="52"/>
                  <a:pt x="6" y="55"/>
                  <a:pt x="9" y="54"/>
                </a:cubicBezTo>
                <a:close/>
              </a:path>
            </a:pathLst>
          </a:custGeom>
          <a:solidFill>
            <a:srgbClr val="ABAB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19">
            <a:extLst>
              <a:ext uri="{FF2B5EF4-FFF2-40B4-BE49-F238E27FC236}">
                <a16:creationId xmlns:a16="http://schemas.microsoft.com/office/drawing/2014/main" id="{43C9DE57-CEAC-432E-B22F-16783313F21D}"/>
              </a:ext>
            </a:extLst>
          </p:cNvPr>
          <p:cNvSpPr>
            <a:spLocks/>
          </p:cNvSpPr>
          <p:nvPr/>
        </p:nvSpPr>
        <p:spPr bwMode="auto">
          <a:xfrm>
            <a:off x="3257550" y="4170362"/>
            <a:ext cx="204788" cy="250825"/>
          </a:xfrm>
          <a:custGeom>
            <a:avLst/>
            <a:gdLst>
              <a:gd name="T0" fmla="*/ 120 w 129"/>
              <a:gd name="T1" fmla="*/ 72 h 158"/>
              <a:gd name="T2" fmla="*/ 106 w 129"/>
              <a:gd name="T3" fmla="*/ 78 h 158"/>
              <a:gd name="T4" fmla="*/ 100 w 129"/>
              <a:gd name="T5" fmla="*/ 94 h 158"/>
              <a:gd name="T6" fmla="*/ 104 w 129"/>
              <a:gd name="T7" fmla="*/ 18 h 158"/>
              <a:gd name="T8" fmla="*/ 94 w 129"/>
              <a:gd name="T9" fmla="*/ 6 h 158"/>
              <a:gd name="T10" fmla="*/ 82 w 129"/>
              <a:gd name="T11" fmla="*/ 17 h 158"/>
              <a:gd name="T12" fmla="*/ 79 w 129"/>
              <a:gd name="T13" fmla="*/ 71 h 158"/>
              <a:gd name="T14" fmla="*/ 72 w 129"/>
              <a:gd name="T15" fmla="*/ 10 h 158"/>
              <a:gd name="T16" fmla="*/ 61 w 129"/>
              <a:gd name="T17" fmla="*/ 0 h 158"/>
              <a:gd name="T18" fmla="*/ 50 w 129"/>
              <a:gd name="T19" fmla="*/ 13 h 158"/>
              <a:gd name="T20" fmla="*/ 55 w 129"/>
              <a:gd name="T21" fmla="*/ 55 h 158"/>
              <a:gd name="T22" fmla="*/ 48 w 129"/>
              <a:gd name="T23" fmla="*/ 12 h 158"/>
              <a:gd name="T24" fmla="*/ 35 w 129"/>
              <a:gd name="T25" fmla="*/ 4 h 158"/>
              <a:gd name="T26" fmla="*/ 26 w 129"/>
              <a:gd name="T27" fmla="*/ 16 h 158"/>
              <a:gd name="T28" fmla="*/ 39 w 129"/>
              <a:gd name="T29" fmla="*/ 85 h 158"/>
              <a:gd name="T30" fmla="*/ 22 w 129"/>
              <a:gd name="T31" fmla="*/ 33 h 158"/>
              <a:gd name="T32" fmla="*/ 10 w 129"/>
              <a:gd name="T33" fmla="*/ 26 h 158"/>
              <a:gd name="T34" fmla="*/ 1 w 129"/>
              <a:gd name="T35" fmla="*/ 40 h 158"/>
              <a:gd name="T36" fmla="*/ 4 w 129"/>
              <a:gd name="T37" fmla="*/ 48 h 158"/>
              <a:gd name="T38" fmla="*/ 25 w 129"/>
              <a:gd name="T39" fmla="*/ 142 h 158"/>
              <a:gd name="T40" fmla="*/ 44 w 129"/>
              <a:gd name="T41" fmla="*/ 157 h 158"/>
              <a:gd name="T42" fmla="*/ 95 w 129"/>
              <a:gd name="T43" fmla="*/ 151 h 158"/>
              <a:gd name="T44" fmla="*/ 95 w 129"/>
              <a:gd name="T45" fmla="*/ 150 h 158"/>
              <a:gd name="T46" fmla="*/ 102 w 129"/>
              <a:gd name="T47" fmla="*/ 144 h 158"/>
              <a:gd name="T48" fmla="*/ 127 w 129"/>
              <a:gd name="T49" fmla="*/ 86 h 158"/>
              <a:gd name="T50" fmla="*/ 120 w 129"/>
              <a:gd name="T51" fmla="*/ 7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158">
                <a:moveTo>
                  <a:pt x="120" y="72"/>
                </a:moveTo>
                <a:cubicBezTo>
                  <a:pt x="114" y="70"/>
                  <a:pt x="109" y="73"/>
                  <a:pt x="106" y="78"/>
                </a:cubicBezTo>
                <a:cubicBezTo>
                  <a:pt x="100" y="94"/>
                  <a:pt x="100" y="94"/>
                  <a:pt x="100" y="94"/>
                </a:cubicBezTo>
                <a:cubicBezTo>
                  <a:pt x="104" y="18"/>
                  <a:pt x="104" y="18"/>
                  <a:pt x="104" y="18"/>
                </a:cubicBezTo>
                <a:cubicBezTo>
                  <a:pt x="104" y="12"/>
                  <a:pt x="100" y="7"/>
                  <a:pt x="94" y="6"/>
                </a:cubicBezTo>
                <a:cubicBezTo>
                  <a:pt x="88" y="5"/>
                  <a:pt x="82" y="10"/>
                  <a:pt x="82" y="17"/>
                </a:cubicBezTo>
                <a:cubicBezTo>
                  <a:pt x="79" y="71"/>
                  <a:pt x="79" y="71"/>
                  <a:pt x="79" y="71"/>
                </a:cubicBezTo>
                <a:cubicBezTo>
                  <a:pt x="72" y="10"/>
                  <a:pt x="72" y="10"/>
                  <a:pt x="72" y="10"/>
                </a:cubicBezTo>
                <a:cubicBezTo>
                  <a:pt x="71" y="5"/>
                  <a:pt x="66" y="0"/>
                  <a:pt x="61" y="0"/>
                </a:cubicBezTo>
                <a:cubicBezTo>
                  <a:pt x="54" y="1"/>
                  <a:pt x="49" y="6"/>
                  <a:pt x="50" y="13"/>
                </a:cubicBezTo>
                <a:cubicBezTo>
                  <a:pt x="55" y="55"/>
                  <a:pt x="55" y="55"/>
                  <a:pt x="55" y="55"/>
                </a:cubicBezTo>
                <a:cubicBezTo>
                  <a:pt x="48" y="12"/>
                  <a:pt x="48" y="12"/>
                  <a:pt x="48" y="12"/>
                </a:cubicBezTo>
                <a:cubicBezTo>
                  <a:pt x="47" y="6"/>
                  <a:pt x="41" y="3"/>
                  <a:pt x="35" y="4"/>
                </a:cubicBezTo>
                <a:cubicBezTo>
                  <a:pt x="29" y="5"/>
                  <a:pt x="25" y="10"/>
                  <a:pt x="26" y="16"/>
                </a:cubicBezTo>
                <a:cubicBezTo>
                  <a:pt x="39" y="85"/>
                  <a:pt x="39" y="85"/>
                  <a:pt x="39" y="85"/>
                </a:cubicBezTo>
                <a:cubicBezTo>
                  <a:pt x="22" y="33"/>
                  <a:pt x="22" y="33"/>
                  <a:pt x="22" y="33"/>
                </a:cubicBezTo>
                <a:cubicBezTo>
                  <a:pt x="21" y="28"/>
                  <a:pt x="15" y="24"/>
                  <a:pt x="10" y="26"/>
                </a:cubicBezTo>
                <a:cubicBezTo>
                  <a:pt x="3" y="27"/>
                  <a:pt x="0" y="34"/>
                  <a:pt x="1" y="40"/>
                </a:cubicBezTo>
                <a:cubicBezTo>
                  <a:pt x="4" y="48"/>
                  <a:pt x="4" y="48"/>
                  <a:pt x="4" y="48"/>
                </a:cubicBezTo>
                <a:cubicBezTo>
                  <a:pt x="14" y="78"/>
                  <a:pt x="21" y="110"/>
                  <a:pt x="25" y="142"/>
                </a:cubicBezTo>
                <a:cubicBezTo>
                  <a:pt x="26" y="151"/>
                  <a:pt x="35" y="158"/>
                  <a:pt x="44" y="157"/>
                </a:cubicBezTo>
                <a:cubicBezTo>
                  <a:pt x="95" y="151"/>
                  <a:pt x="95" y="151"/>
                  <a:pt x="95" y="151"/>
                </a:cubicBezTo>
                <a:cubicBezTo>
                  <a:pt x="95" y="150"/>
                  <a:pt x="95" y="150"/>
                  <a:pt x="95" y="150"/>
                </a:cubicBezTo>
                <a:cubicBezTo>
                  <a:pt x="98" y="150"/>
                  <a:pt x="101" y="147"/>
                  <a:pt x="102" y="144"/>
                </a:cubicBezTo>
                <a:cubicBezTo>
                  <a:pt x="127" y="86"/>
                  <a:pt x="127" y="86"/>
                  <a:pt x="127" y="86"/>
                </a:cubicBezTo>
                <a:cubicBezTo>
                  <a:pt x="129" y="81"/>
                  <a:pt x="126" y="74"/>
                  <a:pt x="120"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20">
            <a:extLst>
              <a:ext uri="{FF2B5EF4-FFF2-40B4-BE49-F238E27FC236}">
                <a16:creationId xmlns:a16="http://schemas.microsoft.com/office/drawing/2014/main" id="{01AC2858-4CEB-4CFE-9D24-8B467C80808B}"/>
              </a:ext>
            </a:extLst>
          </p:cNvPr>
          <p:cNvSpPr>
            <a:spLocks/>
          </p:cNvSpPr>
          <p:nvPr/>
        </p:nvSpPr>
        <p:spPr bwMode="auto">
          <a:xfrm>
            <a:off x="3297237" y="4424362"/>
            <a:ext cx="407988" cy="506413"/>
          </a:xfrm>
          <a:custGeom>
            <a:avLst/>
            <a:gdLst>
              <a:gd name="T0" fmla="*/ 213 w 257"/>
              <a:gd name="T1" fmla="*/ 316 h 319"/>
              <a:gd name="T2" fmla="*/ 53 w 257"/>
              <a:gd name="T3" fmla="*/ 259 h 319"/>
              <a:gd name="T4" fmla="*/ 43 w 257"/>
              <a:gd name="T5" fmla="*/ 248 h 319"/>
              <a:gd name="T6" fmla="*/ 2 w 257"/>
              <a:gd name="T7" fmla="*/ 32 h 319"/>
              <a:gd name="T8" fmla="*/ 14 w 257"/>
              <a:gd name="T9" fmla="*/ 14 h 319"/>
              <a:gd name="T10" fmla="*/ 79 w 257"/>
              <a:gd name="T11" fmla="*/ 2 h 319"/>
              <a:gd name="T12" fmla="*/ 96 w 257"/>
              <a:gd name="T13" fmla="*/ 14 h 319"/>
              <a:gd name="T14" fmla="*/ 127 w 257"/>
              <a:gd name="T15" fmla="*/ 175 h 319"/>
              <a:gd name="T16" fmla="*/ 137 w 257"/>
              <a:gd name="T17" fmla="*/ 187 h 319"/>
              <a:gd name="T18" fmla="*/ 245 w 257"/>
              <a:gd name="T19" fmla="*/ 226 h 319"/>
              <a:gd name="T20" fmla="*/ 255 w 257"/>
              <a:gd name="T21" fmla="*/ 245 h 319"/>
              <a:gd name="T22" fmla="*/ 232 w 257"/>
              <a:gd name="T23" fmla="*/ 307 h 319"/>
              <a:gd name="T24" fmla="*/ 213 w 257"/>
              <a:gd name="T25" fmla="*/ 31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319">
                <a:moveTo>
                  <a:pt x="213" y="316"/>
                </a:moveTo>
                <a:cubicBezTo>
                  <a:pt x="53" y="259"/>
                  <a:pt x="53" y="259"/>
                  <a:pt x="53" y="259"/>
                </a:cubicBezTo>
                <a:cubicBezTo>
                  <a:pt x="48" y="257"/>
                  <a:pt x="44" y="253"/>
                  <a:pt x="43" y="248"/>
                </a:cubicBezTo>
                <a:cubicBezTo>
                  <a:pt x="2" y="32"/>
                  <a:pt x="2" y="32"/>
                  <a:pt x="2" y="32"/>
                </a:cubicBezTo>
                <a:cubicBezTo>
                  <a:pt x="0" y="24"/>
                  <a:pt x="5" y="16"/>
                  <a:pt x="14" y="14"/>
                </a:cubicBezTo>
                <a:cubicBezTo>
                  <a:pt x="79" y="2"/>
                  <a:pt x="79" y="2"/>
                  <a:pt x="79" y="2"/>
                </a:cubicBezTo>
                <a:cubicBezTo>
                  <a:pt x="87" y="0"/>
                  <a:pt x="95" y="6"/>
                  <a:pt x="96" y="14"/>
                </a:cubicBezTo>
                <a:cubicBezTo>
                  <a:pt x="127" y="175"/>
                  <a:pt x="127" y="175"/>
                  <a:pt x="127" y="175"/>
                </a:cubicBezTo>
                <a:cubicBezTo>
                  <a:pt x="128" y="181"/>
                  <a:pt x="132" y="185"/>
                  <a:pt x="137" y="187"/>
                </a:cubicBezTo>
                <a:cubicBezTo>
                  <a:pt x="245" y="226"/>
                  <a:pt x="245" y="226"/>
                  <a:pt x="245" y="226"/>
                </a:cubicBezTo>
                <a:cubicBezTo>
                  <a:pt x="253" y="228"/>
                  <a:pt x="257" y="237"/>
                  <a:pt x="255" y="245"/>
                </a:cubicBezTo>
                <a:cubicBezTo>
                  <a:pt x="232" y="307"/>
                  <a:pt x="232" y="307"/>
                  <a:pt x="232" y="307"/>
                </a:cubicBezTo>
                <a:cubicBezTo>
                  <a:pt x="229" y="315"/>
                  <a:pt x="221" y="319"/>
                  <a:pt x="213" y="3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21">
            <a:extLst>
              <a:ext uri="{FF2B5EF4-FFF2-40B4-BE49-F238E27FC236}">
                <a16:creationId xmlns:a16="http://schemas.microsoft.com/office/drawing/2014/main" id="{CE504D1E-DFBE-401C-B4B4-E90B13BC2541}"/>
              </a:ext>
            </a:extLst>
          </p:cNvPr>
          <p:cNvSpPr>
            <a:spLocks/>
          </p:cNvSpPr>
          <p:nvPr/>
        </p:nvSpPr>
        <p:spPr bwMode="auto">
          <a:xfrm>
            <a:off x="3322637" y="4567237"/>
            <a:ext cx="158750" cy="66675"/>
          </a:xfrm>
          <a:custGeom>
            <a:avLst/>
            <a:gdLst>
              <a:gd name="T0" fmla="*/ 5 w 100"/>
              <a:gd name="T1" fmla="*/ 42 h 42"/>
              <a:gd name="T2" fmla="*/ 0 w 100"/>
              <a:gd name="T3" fmla="*/ 17 h 42"/>
              <a:gd name="T4" fmla="*/ 95 w 100"/>
              <a:gd name="T5" fmla="*/ 0 h 42"/>
              <a:gd name="T6" fmla="*/ 100 w 100"/>
              <a:gd name="T7" fmla="*/ 24 h 42"/>
              <a:gd name="T8" fmla="*/ 5 w 100"/>
              <a:gd name="T9" fmla="*/ 42 h 42"/>
            </a:gdLst>
            <a:ahLst/>
            <a:cxnLst>
              <a:cxn ang="0">
                <a:pos x="T0" y="T1"/>
              </a:cxn>
              <a:cxn ang="0">
                <a:pos x="T2" y="T3"/>
              </a:cxn>
              <a:cxn ang="0">
                <a:pos x="T4" y="T5"/>
              </a:cxn>
              <a:cxn ang="0">
                <a:pos x="T6" y="T7"/>
              </a:cxn>
              <a:cxn ang="0">
                <a:pos x="T8" y="T9"/>
              </a:cxn>
            </a:cxnLst>
            <a:rect l="0" t="0" r="r" b="b"/>
            <a:pathLst>
              <a:path w="100" h="42">
                <a:moveTo>
                  <a:pt x="5" y="42"/>
                </a:moveTo>
                <a:lnTo>
                  <a:pt x="0" y="17"/>
                </a:lnTo>
                <a:lnTo>
                  <a:pt x="95" y="0"/>
                </a:lnTo>
                <a:lnTo>
                  <a:pt x="100" y="24"/>
                </a:lnTo>
                <a:lnTo>
                  <a:pt x="5" y="42"/>
                </a:lnTo>
                <a:close/>
              </a:path>
            </a:pathLst>
          </a:custGeom>
          <a:solidFill>
            <a:srgbClr val="C51E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22">
            <a:extLst>
              <a:ext uri="{FF2B5EF4-FFF2-40B4-BE49-F238E27FC236}">
                <a16:creationId xmlns:a16="http://schemas.microsoft.com/office/drawing/2014/main" id="{C0B69BB9-4068-4EF3-8139-556E83DEAA17}"/>
              </a:ext>
            </a:extLst>
          </p:cNvPr>
          <p:cNvSpPr>
            <a:spLocks/>
          </p:cNvSpPr>
          <p:nvPr/>
        </p:nvSpPr>
        <p:spPr bwMode="auto">
          <a:xfrm>
            <a:off x="3305175" y="4402137"/>
            <a:ext cx="123825" cy="46038"/>
          </a:xfrm>
          <a:custGeom>
            <a:avLst/>
            <a:gdLst>
              <a:gd name="T0" fmla="*/ 2 w 78"/>
              <a:gd name="T1" fmla="*/ 24 h 29"/>
              <a:gd name="T2" fmla="*/ 0 w 78"/>
              <a:gd name="T3" fmla="*/ 18 h 29"/>
              <a:gd name="T4" fmla="*/ 5 w 78"/>
              <a:gd name="T5" fmla="*/ 12 h 29"/>
              <a:gd name="T6" fmla="*/ 70 w 78"/>
              <a:gd name="T7" fmla="*/ 0 h 29"/>
              <a:gd name="T8" fmla="*/ 76 w 78"/>
              <a:gd name="T9" fmla="*/ 4 h 29"/>
              <a:gd name="T10" fmla="*/ 78 w 78"/>
              <a:gd name="T11" fmla="*/ 10 h 29"/>
              <a:gd name="T12" fmla="*/ 73 w 78"/>
              <a:gd name="T13" fmla="*/ 17 h 29"/>
              <a:gd name="T14" fmla="*/ 8 w 78"/>
              <a:gd name="T15" fmla="*/ 28 h 29"/>
              <a:gd name="T16" fmla="*/ 2 w 78"/>
              <a:gd name="T17"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9">
                <a:moveTo>
                  <a:pt x="2" y="24"/>
                </a:moveTo>
                <a:cubicBezTo>
                  <a:pt x="0" y="18"/>
                  <a:pt x="0" y="18"/>
                  <a:pt x="0" y="18"/>
                </a:cubicBezTo>
                <a:cubicBezTo>
                  <a:pt x="0" y="15"/>
                  <a:pt x="2" y="12"/>
                  <a:pt x="5" y="12"/>
                </a:cubicBezTo>
                <a:cubicBezTo>
                  <a:pt x="70" y="0"/>
                  <a:pt x="70" y="0"/>
                  <a:pt x="70" y="0"/>
                </a:cubicBezTo>
                <a:cubicBezTo>
                  <a:pt x="73" y="0"/>
                  <a:pt x="76" y="1"/>
                  <a:pt x="76" y="4"/>
                </a:cubicBezTo>
                <a:cubicBezTo>
                  <a:pt x="78" y="10"/>
                  <a:pt x="78" y="10"/>
                  <a:pt x="78" y="10"/>
                </a:cubicBezTo>
                <a:cubicBezTo>
                  <a:pt x="78" y="13"/>
                  <a:pt x="76" y="16"/>
                  <a:pt x="73" y="17"/>
                </a:cubicBezTo>
                <a:cubicBezTo>
                  <a:pt x="8" y="28"/>
                  <a:pt x="8" y="28"/>
                  <a:pt x="8" y="28"/>
                </a:cubicBezTo>
                <a:cubicBezTo>
                  <a:pt x="5" y="29"/>
                  <a:pt x="2" y="27"/>
                  <a:pt x="2" y="24"/>
                </a:cubicBezTo>
                <a:close/>
              </a:path>
            </a:pathLst>
          </a:custGeom>
          <a:solidFill>
            <a:srgbClr val="C51E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23">
            <a:extLst>
              <a:ext uri="{FF2B5EF4-FFF2-40B4-BE49-F238E27FC236}">
                <a16:creationId xmlns:a16="http://schemas.microsoft.com/office/drawing/2014/main" id="{D0F86283-EA8E-412B-9FAA-592215EE6783}"/>
              </a:ext>
            </a:extLst>
          </p:cNvPr>
          <p:cNvSpPr>
            <a:spLocks/>
          </p:cNvSpPr>
          <p:nvPr/>
        </p:nvSpPr>
        <p:spPr bwMode="auto">
          <a:xfrm>
            <a:off x="4527550" y="4630737"/>
            <a:ext cx="241300" cy="250825"/>
          </a:xfrm>
          <a:custGeom>
            <a:avLst/>
            <a:gdLst>
              <a:gd name="T0" fmla="*/ 33 w 152"/>
              <a:gd name="T1" fmla="*/ 37 h 158"/>
              <a:gd name="T2" fmla="*/ 40 w 152"/>
              <a:gd name="T3" fmla="*/ 51 h 158"/>
              <a:gd name="T4" fmla="*/ 35 w 152"/>
              <a:gd name="T5" fmla="*/ 67 h 158"/>
              <a:gd name="T6" fmla="*/ 80 w 152"/>
              <a:gd name="T7" fmla="*/ 6 h 158"/>
              <a:gd name="T8" fmla="*/ 95 w 152"/>
              <a:gd name="T9" fmla="*/ 3 h 158"/>
              <a:gd name="T10" fmla="*/ 98 w 152"/>
              <a:gd name="T11" fmla="*/ 19 h 158"/>
              <a:gd name="T12" fmla="*/ 65 w 152"/>
              <a:gd name="T13" fmla="*/ 62 h 158"/>
              <a:gd name="T14" fmla="*/ 109 w 152"/>
              <a:gd name="T15" fmla="*/ 20 h 158"/>
              <a:gd name="T16" fmla="*/ 124 w 152"/>
              <a:gd name="T17" fmla="*/ 19 h 158"/>
              <a:gd name="T18" fmla="*/ 125 w 152"/>
              <a:gd name="T19" fmla="*/ 36 h 158"/>
              <a:gd name="T20" fmla="*/ 94 w 152"/>
              <a:gd name="T21" fmla="*/ 65 h 158"/>
              <a:gd name="T22" fmla="*/ 127 w 152"/>
              <a:gd name="T23" fmla="*/ 37 h 158"/>
              <a:gd name="T24" fmla="*/ 142 w 152"/>
              <a:gd name="T25" fmla="*/ 38 h 158"/>
              <a:gd name="T26" fmla="*/ 141 w 152"/>
              <a:gd name="T27" fmla="*/ 53 h 158"/>
              <a:gd name="T28" fmla="*/ 88 w 152"/>
              <a:gd name="T29" fmla="*/ 98 h 158"/>
              <a:gd name="T30" fmla="*/ 133 w 152"/>
              <a:gd name="T31" fmla="*/ 69 h 158"/>
              <a:gd name="T32" fmla="*/ 148 w 152"/>
              <a:gd name="T33" fmla="*/ 71 h 158"/>
              <a:gd name="T34" fmla="*/ 145 w 152"/>
              <a:gd name="T35" fmla="*/ 87 h 158"/>
              <a:gd name="T36" fmla="*/ 138 w 152"/>
              <a:gd name="T37" fmla="*/ 92 h 158"/>
              <a:gd name="T38" fmla="*/ 62 w 152"/>
              <a:gd name="T39" fmla="*/ 152 h 158"/>
              <a:gd name="T40" fmla="*/ 38 w 152"/>
              <a:gd name="T41" fmla="*/ 151 h 158"/>
              <a:gd name="T42" fmla="*/ 3 w 152"/>
              <a:gd name="T43" fmla="*/ 114 h 158"/>
              <a:gd name="T44" fmla="*/ 3 w 152"/>
              <a:gd name="T45" fmla="*/ 114 h 158"/>
              <a:gd name="T46" fmla="*/ 1 w 152"/>
              <a:gd name="T47" fmla="*/ 104 h 158"/>
              <a:gd name="T48" fmla="*/ 19 w 152"/>
              <a:gd name="T49" fmla="*/ 44 h 158"/>
              <a:gd name="T50" fmla="*/ 33 w 152"/>
              <a:gd name="T51" fmla="*/ 3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158">
                <a:moveTo>
                  <a:pt x="33" y="37"/>
                </a:moveTo>
                <a:cubicBezTo>
                  <a:pt x="39" y="39"/>
                  <a:pt x="41" y="45"/>
                  <a:pt x="40" y="51"/>
                </a:cubicBezTo>
                <a:cubicBezTo>
                  <a:pt x="35" y="67"/>
                  <a:pt x="35" y="67"/>
                  <a:pt x="35" y="67"/>
                </a:cubicBezTo>
                <a:cubicBezTo>
                  <a:pt x="80" y="6"/>
                  <a:pt x="80" y="6"/>
                  <a:pt x="80" y="6"/>
                </a:cubicBezTo>
                <a:cubicBezTo>
                  <a:pt x="83" y="1"/>
                  <a:pt x="90" y="0"/>
                  <a:pt x="95" y="3"/>
                </a:cubicBezTo>
                <a:cubicBezTo>
                  <a:pt x="100" y="6"/>
                  <a:pt x="101" y="13"/>
                  <a:pt x="98" y="19"/>
                </a:cubicBezTo>
                <a:cubicBezTo>
                  <a:pt x="65" y="62"/>
                  <a:pt x="65" y="62"/>
                  <a:pt x="65" y="62"/>
                </a:cubicBezTo>
                <a:cubicBezTo>
                  <a:pt x="109" y="20"/>
                  <a:pt x="109" y="20"/>
                  <a:pt x="109" y="20"/>
                </a:cubicBezTo>
                <a:cubicBezTo>
                  <a:pt x="113" y="16"/>
                  <a:pt x="120" y="16"/>
                  <a:pt x="124" y="19"/>
                </a:cubicBezTo>
                <a:cubicBezTo>
                  <a:pt x="129" y="24"/>
                  <a:pt x="129" y="31"/>
                  <a:pt x="125" y="36"/>
                </a:cubicBezTo>
                <a:cubicBezTo>
                  <a:pt x="94" y="65"/>
                  <a:pt x="94" y="65"/>
                  <a:pt x="94" y="65"/>
                </a:cubicBezTo>
                <a:cubicBezTo>
                  <a:pt x="127" y="37"/>
                  <a:pt x="127" y="37"/>
                  <a:pt x="127" y="37"/>
                </a:cubicBezTo>
                <a:cubicBezTo>
                  <a:pt x="131" y="33"/>
                  <a:pt x="138" y="34"/>
                  <a:pt x="142" y="38"/>
                </a:cubicBezTo>
                <a:cubicBezTo>
                  <a:pt x="146" y="43"/>
                  <a:pt x="145" y="50"/>
                  <a:pt x="141" y="53"/>
                </a:cubicBezTo>
                <a:cubicBezTo>
                  <a:pt x="88" y="98"/>
                  <a:pt x="88" y="98"/>
                  <a:pt x="88" y="98"/>
                </a:cubicBezTo>
                <a:cubicBezTo>
                  <a:pt x="133" y="69"/>
                  <a:pt x="133" y="69"/>
                  <a:pt x="133" y="69"/>
                </a:cubicBezTo>
                <a:cubicBezTo>
                  <a:pt x="138" y="66"/>
                  <a:pt x="144" y="67"/>
                  <a:pt x="148" y="71"/>
                </a:cubicBezTo>
                <a:cubicBezTo>
                  <a:pt x="152" y="77"/>
                  <a:pt x="151" y="84"/>
                  <a:pt x="145" y="87"/>
                </a:cubicBezTo>
                <a:cubicBezTo>
                  <a:pt x="138" y="92"/>
                  <a:pt x="138" y="92"/>
                  <a:pt x="138" y="92"/>
                </a:cubicBezTo>
                <a:cubicBezTo>
                  <a:pt x="111" y="109"/>
                  <a:pt x="85" y="129"/>
                  <a:pt x="62" y="152"/>
                </a:cubicBezTo>
                <a:cubicBezTo>
                  <a:pt x="55" y="158"/>
                  <a:pt x="45" y="158"/>
                  <a:pt x="38" y="151"/>
                </a:cubicBezTo>
                <a:cubicBezTo>
                  <a:pt x="3" y="114"/>
                  <a:pt x="3" y="114"/>
                  <a:pt x="3" y="114"/>
                </a:cubicBezTo>
                <a:cubicBezTo>
                  <a:pt x="3" y="114"/>
                  <a:pt x="3" y="114"/>
                  <a:pt x="3" y="114"/>
                </a:cubicBezTo>
                <a:cubicBezTo>
                  <a:pt x="1" y="111"/>
                  <a:pt x="0" y="108"/>
                  <a:pt x="1" y="104"/>
                </a:cubicBezTo>
                <a:cubicBezTo>
                  <a:pt x="19" y="44"/>
                  <a:pt x="19" y="44"/>
                  <a:pt x="19" y="44"/>
                </a:cubicBezTo>
                <a:cubicBezTo>
                  <a:pt x="21" y="38"/>
                  <a:pt x="27" y="35"/>
                  <a:pt x="33"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24">
            <a:extLst>
              <a:ext uri="{FF2B5EF4-FFF2-40B4-BE49-F238E27FC236}">
                <a16:creationId xmlns:a16="http://schemas.microsoft.com/office/drawing/2014/main" id="{F5C8112C-736E-41A9-8460-31BE6CCCE284}"/>
              </a:ext>
            </a:extLst>
          </p:cNvPr>
          <p:cNvSpPr>
            <a:spLocks/>
          </p:cNvSpPr>
          <p:nvPr/>
        </p:nvSpPr>
        <p:spPr bwMode="auto">
          <a:xfrm>
            <a:off x="4008437" y="4805362"/>
            <a:ext cx="576263" cy="355600"/>
          </a:xfrm>
          <a:custGeom>
            <a:avLst/>
            <a:gdLst>
              <a:gd name="T0" fmla="*/ 12 w 363"/>
              <a:gd name="T1" fmla="*/ 165 h 224"/>
              <a:gd name="T2" fmla="*/ 172 w 363"/>
              <a:gd name="T3" fmla="*/ 222 h 224"/>
              <a:gd name="T4" fmla="*/ 187 w 363"/>
              <a:gd name="T5" fmla="*/ 220 h 224"/>
              <a:gd name="T6" fmla="*/ 356 w 363"/>
              <a:gd name="T7" fmla="*/ 79 h 224"/>
              <a:gd name="T8" fmla="*/ 358 w 363"/>
              <a:gd name="T9" fmla="*/ 58 h 224"/>
              <a:gd name="T10" fmla="*/ 316 w 363"/>
              <a:gd name="T11" fmla="*/ 7 h 224"/>
              <a:gd name="T12" fmla="*/ 294 w 363"/>
              <a:gd name="T13" fmla="*/ 5 h 224"/>
              <a:gd name="T14" fmla="*/ 168 w 363"/>
              <a:gd name="T15" fmla="*/ 110 h 224"/>
              <a:gd name="T16" fmla="*/ 153 w 363"/>
              <a:gd name="T17" fmla="*/ 113 h 224"/>
              <a:gd name="T18" fmla="*/ 45 w 363"/>
              <a:gd name="T19" fmla="*/ 74 h 224"/>
              <a:gd name="T20" fmla="*/ 25 w 363"/>
              <a:gd name="T21" fmla="*/ 83 h 224"/>
              <a:gd name="T22" fmla="*/ 3 w 363"/>
              <a:gd name="T23" fmla="*/ 145 h 224"/>
              <a:gd name="T24" fmla="*/ 12 w 363"/>
              <a:gd name="T25" fmla="*/ 16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224">
                <a:moveTo>
                  <a:pt x="12" y="165"/>
                </a:moveTo>
                <a:cubicBezTo>
                  <a:pt x="172" y="222"/>
                  <a:pt x="172" y="222"/>
                  <a:pt x="172" y="222"/>
                </a:cubicBezTo>
                <a:cubicBezTo>
                  <a:pt x="177" y="224"/>
                  <a:pt x="183" y="223"/>
                  <a:pt x="187" y="220"/>
                </a:cubicBezTo>
                <a:cubicBezTo>
                  <a:pt x="356" y="79"/>
                  <a:pt x="356" y="79"/>
                  <a:pt x="356" y="79"/>
                </a:cubicBezTo>
                <a:cubicBezTo>
                  <a:pt x="362" y="74"/>
                  <a:pt x="363" y="64"/>
                  <a:pt x="358" y="58"/>
                </a:cubicBezTo>
                <a:cubicBezTo>
                  <a:pt x="316" y="7"/>
                  <a:pt x="316" y="7"/>
                  <a:pt x="316" y="7"/>
                </a:cubicBezTo>
                <a:cubicBezTo>
                  <a:pt x="310" y="1"/>
                  <a:pt x="301" y="0"/>
                  <a:pt x="294" y="5"/>
                </a:cubicBezTo>
                <a:cubicBezTo>
                  <a:pt x="168" y="110"/>
                  <a:pt x="168" y="110"/>
                  <a:pt x="168" y="110"/>
                </a:cubicBezTo>
                <a:cubicBezTo>
                  <a:pt x="164" y="114"/>
                  <a:pt x="158" y="115"/>
                  <a:pt x="153" y="113"/>
                </a:cubicBezTo>
                <a:cubicBezTo>
                  <a:pt x="45" y="74"/>
                  <a:pt x="45" y="74"/>
                  <a:pt x="45" y="74"/>
                </a:cubicBezTo>
                <a:cubicBezTo>
                  <a:pt x="37" y="71"/>
                  <a:pt x="28" y="75"/>
                  <a:pt x="25" y="83"/>
                </a:cubicBezTo>
                <a:cubicBezTo>
                  <a:pt x="3" y="145"/>
                  <a:pt x="3" y="145"/>
                  <a:pt x="3" y="145"/>
                </a:cubicBezTo>
                <a:cubicBezTo>
                  <a:pt x="0" y="153"/>
                  <a:pt x="5" y="162"/>
                  <a:pt x="12" y="1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25">
            <a:extLst>
              <a:ext uri="{FF2B5EF4-FFF2-40B4-BE49-F238E27FC236}">
                <a16:creationId xmlns:a16="http://schemas.microsoft.com/office/drawing/2014/main" id="{212BA2A4-D9F0-4099-9521-431DEA3079DA}"/>
              </a:ext>
            </a:extLst>
          </p:cNvPr>
          <p:cNvSpPr>
            <a:spLocks/>
          </p:cNvSpPr>
          <p:nvPr/>
        </p:nvSpPr>
        <p:spPr bwMode="auto">
          <a:xfrm>
            <a:off x="4349750" y="4891087"/>
            <a:ext cx="131763" cy="142875"/>
          </a:xfrm>
          <a:custGeom>
            <a:avLst/>
            <a:gdLst>
              <a:gd name="T0" fmla="*/ 63 w 83"/>
              <a:gd name="T1" fmla="*/ 90 h 90"/>
              <a:gd name="T2" fmla="*/ 83 w 83"/>
              <a:gd name="T3" fmla="*/ 74 h 90"/>
              <a:gd name="T4" fmla="*/ 20 w 83"/>
              <a:gd name="T5" fmla="*/ 0 h 90"/>
              <a:gd name="T6" fmla="*/ 0 w 83"/>
              <a:gd name="T7" fmla="*/ 16 h 90"/>
              <a:gd name="T8" fmla="*/ 63 w 83"/>
              <a:gd name="T9" fmla="*/ 90 h 90"/>
            </a:gdLst>
            <a:ahLst/>
            <a:cxnLst>
              <a:cxn ang="0">
                <a:pos x="T0" y="T1"/>
              </a:cxn>
              <a:cxn ang="0">
                <a:pos x="T2" y="T3"/>
              </a:cxn>
              <a:cxn ang="0">
                <a:pos x="T4" y="T5"/>
              </a:cxn>
              <a:cxn ang="0">
                <a:pos x="T6" y="T7"/>
              </a:cxn>
              <a:cxn ang="0">
                <a:pos x="T8" y="T9"/>
              </a:cxn>
            </a:cxnLst>
            <a:rect l="0" t="0" r="r" b="b"/>
            <a:pathLst>
              <a:path w="83" h="90">
                <a:moveTo>
                  <a:pt x="63" y="90"/>
                </a:moveTo>
                <a:lnTo>
                  <a:pt x="83" y="74"/>
                </a:lnTo>
                <a:lnTo>
                  <a:pt x="20" y="0"/>
                </a:lnTo>
                <a:lnTo>
                  <a:pt x="0" y="16"/>
                </a:lnTo>
                <a:lnTo>
                  <a:pt x="63" y="90"/>
                </a:lnTo>
                <a:close/>
              </a:path>
            </a:pathLst>
          </a:custGeom>
          <a:solidFill>
            <a:srgbClr val="C51E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26">
            <a:extLst>
              <a:ext uri="{FF2B5EF4-FFF2-40B4-BE49-F238E27FC236}">
                <a16:creationId xmlns:a16="http://schemas.microsoft.com/office/drawing/2014/main" id="{46E63966-39B2-46A2-940F-C23CA641C3D1}"/>
              </a:ext>
            </a:extLst>
          </p:cNvPr>
          <p:cNvSpPr>
            <a:spLocks/>
          </p:cNvSpPr>
          <p:nvPr/>
        </p:nvSpPr>
        <p:spPr bwMode="auto">
          <a:xfrm>
            <a:off x="4505325" y="4795837"/>
            <a:ext cx="95250" cy="106363"/>
          </a:xfrm>
          <a:custGeom>
            <a:avLst/>
            <a:gdLst>
              <a:gd name="T0" fmla="*/ 53 w 60"/>
              <a:gd name="T1" fmla="*/ 65 h 67"/>
              <a:gd name="T2" fmla="*/ 58 w 60"/>
              <a:gd name="T3" fmla="*/ 61 h 67"/>
              <a:gd name="T4" fmla="*/ 58 w 60"/>
              <a:gd name="T5" fmla="*/ 53 h 67"/>
              <a:gd name="T6" fmla="*/ 15 w 60"/>
              <a:gd name="T7" fmla="*/ 3 h 67"/>
              <a:gd name="T8" fmla="*/ 8 w 60"/>
              <a:gd name="T9" fmla="*/ 2 h 67"/>
              <a:gd name="T10" fmla="*/ 3 w 60"/>
              <a:gd name="T11" fmla="*/ 6 h 67"/>
              <a:gd name="T12" fmla="*/ 2 w 60"/>
              <a:gd name="T13" fmla="*/ 14 h 67"/>
              <a:gd name="T14" fmla="*/ 45 w 60"/>
              <a:gd name="T15" fmla="*/ 64 h 67"/>
              <a:gd name="T16" fmla="*/ 53 w 60"/>
              <a:gd name="T17" fmla="*/ 6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7">
                <a:moveTo>
                  <a:pt x="53" y="65"/>
                </a:moveTo>
                <a:cubicBezTo>
                  <a:pt x="58" y="61"/>
                  <a:pt x="58" y="61"/>
                  <a:pt x="58" y="61"/>
                </a:cubicBezTo>
                <a:cubicBezTo>
                  <a:pt x="60" y="59"/>
                  <a:pt x="60" y="56"/>
                  <a:pt x="58" y="53"/>
                </a:cubicBezTo>
                <a:cubicBezTo>
                  <a:pt x="15" y="3"/>
                  <a:pt x="15" y="3"/>
                  <a:pt x="15" y="3"/>
                </a:cubicBezTo>
                <a:cubicBezTo>
                  <a:pt x="13" y="1"/>
                  <a:pt x="10" y="0"/>
                  <a:pt x="8" y="2"/>
                </a:cubicBezTo>
                <a:cubicBezTo>
                  <a:pt x="3" y="6"/>
                  <a:pt x="3" y="6"/>
                  <a:pt x="3" y="6"/>
                </a:cubicBezTo>
                <a:cubicBezTo>
                  <a:pt x="1" y="8"/>
                  <a:pt x="0" y="11"/>
                  <a:pt x="2" y="14"/>
                </a:cubicBezTo>
                <a:cubicBezTo>
                  <a:pt x="45" y="64"/>
                  <a:pt x="45" y="64"/>
                  <a:pt x="45" y="64"/>
                </a:cubicBezTo>
                <a:cubicBezTo>
                  <a:pt x="47" y="67"/>
                  <a:pt x="51" y="67"/>
                  <a:pt x="53" y="65"/>
                </a:cubicBezTo>
                <a:close/>
              </a:path>
            </a:pathLst>
          </a:custGeom>
          <a:solidFill>
            <a:srgbClr val="C51E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27">
            <a:extLst>
              <a:ext uri="{FF2B5EF4-FFF2-40B4-BE49-F238E27FC236}">
                <a16:creationId xmlns:a16="http://schemas.microsoft.com/office/drawing/2014/main" id="{F9891C67-E39B-4071-80BB-388084055C38}"/>
              </a:ext>
            </a:extLst>
          </p:cNvPr>
          <p:cNvSpPr>
            <a:spLocks/>
          </p:cNvSpPr>
          <p:nvPr/>
        </p:nvSpPr>
        <p:spPr bwMode="auto">
          <a:xfrm>
            <a:off x="3679825" y="4259262"/>
            <a:ext cx="603250" cy="560388"/>
          </a:xfrm>
          <a:custGeom>
            <a:avLst/>
            <a:gdLst>
              <a:gd name="T0" fmla="*/ 350 w 380"/>
              <a:gd name="T1" fmla="*/ 245 h 353"/>
              <a:gd name="T2" fmla="*/ 259 w 380"/>
              <a:gd name="T3" fmla="*/ 37 h 353"/>
              <a:gd name="T4" fmla="*/ 38 w 380"/>
              <a:gd name="T5" fmla="*/ 136 h 353"/>
              <a:gd name="T6" fmla="*/ 0 w 380"/>
              <a:gd name="T7" fmla="*/ 242 h 353"/>
              <a:gd name="T8" fmla="*/ 311 w 380"/>
              <a:gd name="T9" fmla="*/ 353 h 353"/>
              <a:gd name="T10" fmla="*/ 350 w 380"/>
              <a:gd name="T11" fmla="*/ 245 h 353"/>
            </a:gdLst>
            <a:ahLst/>
            <a:cxnLst>
              <a:cxn ang="0">
                <a:pos x="T0" y="T1"/>
              </a:cxn>
              <a:cxn ang="0">
                <a:pos x="T2" y="T3"/>
              </a:cxn>
              <a:cxn ang="0">
                <a:pos x="T4" y="T5"/>
              </a:cxn>
              <a:cxn ang="0">
                <a:pos x="T6" y="T7"/>
              </a:cxn>
              <a:cxn ang="0">
                <a:pos x="T8" y="T9"/>
              </a:cxn>
              <a:cxn ang="0">
                <a:pos x="T10" y="T11"/>
              </a:cxn>
            </a:cxnLst>
            <a:rect l="0" t="0" r="r" b="b"/>
            <a:pathLst>
              <a:path w="380" h="353">
                <a:moveTo>
                  <a:pt x="350" y="245"/>
                </a:moveTo>
                <a:cubicBezTo>
                  <a:pt x="380" y="162"/>
                  <a:pt x="339" y="71"/>
                  <a:pt x="259" y="37"/>
                </a:cubicBezTo>
                <a:cubicBezTo>
                  <a:pt x="171" y="0"/>
                  <a:pt x="70" y="46"/>
                  <a:pt x="38" y="136"/>
                </a:cubicBezTo>
                <a:cubicBezTo>
                  <a:pt x="0" y="242"/>
                  <a:pt x="0" y="242"/>
                  <a:pt x="0" y="242"/>
                </a:cubicBezTo>
                <a:cubicBezTo>
                  <a:pt x="311" y="353"/>
                  <a:pt x="311" y="353"/>
                  <a:pt x="311" y="353"/>
                </a:cubicBezTo>
                <a:lnTo>
                  <a:pt x="350" y="245"/>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28">
            <a:extLst>
              <a:ext uri="{FF2B5EF4-FFF2-40B4-BE49-F238E27FC236}">
                <a16:creationId xmlns:a16="http://schemas.microsoft.com/office/drawing/2014/main" id="{5B276983-9EC4-49C6-9AE3-2FE275B2EF06}"/>
              </a:ext>
            </a:extLst>
          </p:cNvPr>
          <p:cNvSpPr>
            <a:spLocks/>
          </p:cNvSpPr>
          <p:nvPr/>
        </p:nvSpPr>
        <p:spPr bwMode="auto">
          <a:xfrm>
            <a:off x="3873500" y="4281487"/>
            <a:ext cx="296863" cy="468313"/>
          </a:xfrm>
          <a:custGeom>
            <a:avLst/>
            <a:gdLst>
              <a:gd name="T0" fmla="*/ 133 w 187"/>
              <a:gd name="T1" fmla="*/ 12 h 295"/>
              <a:gd name="T2" fmla="*/ 74 w 187"/>
              <a:gd name="T3" fmla="*/ 1 h 295"/>
              <a:gd name="T4" fmla="*/ 62 w 187"/>
              <a:gd name="T5" fmla="*/ 13 h 295"/>
              <a:gd name="T6" fmla="*/ 50 w 187"/>
              <a:gd name="T7" fmla="*/ 135 h 295"/>
              <a:gd name="T8" fmla="*/ 0 w 187"/>
              <a:gd name="T9" fmla="*/ 272 h 295"/>
              <a:gd name="T10" fmla="*/ 66 w 187"/>
              <a:gd name="T11" fmla="*/ 295 h 295"/>
              <a:gd name="T12" fmla="*/ 115 w 187"/>
              <a:gd name="T13" fmla="*/ 158 h 295"/>
              <a:gd name="T14" fmla="*/ 183 w 187"/>
              <a:gd name="T15" fmla="*/ 56 h 295"/>
              <a:gd name="T16" fmla="*/ 182 w 187"/>
              <a:gd name="T17" fmla="*/ 39 h 295"/>
              <a:gd name="T18" fmla="*/ 133 w 187"/>
              <a:gd name="T19" fmla="*/ 12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95">
                <a:moveTo>
                  <a:pt x="133" y="12"/>
                </a:moveTo>
                <a:cubicBezTo>
                  <a:pt x="106" y="2"/>
                  <a:pt x="86" y="0"/>
                  <a:pt x="74" y="1"/>
                </a:cubicBezTo>
                <a:cubicBezTo>
                  <a:pt x="67" y="1"/>
                  <a:pt x="62" y="7"/>
                  <a:pt x="62" y="13"/>
                </a:cubicBezTo>
                <a:cubicBezTo>
                  <a:pt x="63" y="37"/>
                  <a:pt x="64" y="93"/>
                  <a:pt x="50" y="135"/>
                </a:cubicBezTo>
                <a:cubicBezTo>
                  <a:pt x="30" y="188"/>
                  <a:pt x="0" y="272"/>
                  <a:pt x="0" y="272"/>
                </a:cubicBezTo>
                <a:cubicBezTo>
                  <a:pt x="66" y="295"/>
                  <a:pt x="66" y="295"/>
                  <a:pt x="66" y="295"/>
                </a:cubicBezTo>
                <a:cubicBezTo>
                  <a:pt x="66" y="295"/>
                  <a:pt x="96" y="212"/>
                  <a:pt x="115" y="158"/>
                </a:cubicBezTo>
                <a:cubicBezTo>
                  <a:pt x="130" y="116"/>
                  <a:pt x="167" y="73"/>
                  <a:pt x="183" y="56"/>
                </a:cubicBezTo>
                <a:cubicBezTo>
                  <a:pt x="187" y="51"/>
                  <a:pt x="187" y="44"/>
                  <a:pt x="182" y="39"/>
                </a:cubicBezTo>
                <a:cubicBezTo>
                  <a:pt x="174" y="32"/>
                  <a:pt x="159" y="21"/>
                  <a:pt x="133" y="12"/>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29">
            <a:extLst>
              <a:ext uri="{FF2B5EF4-FFF2-40B4-BE49-F238E27FC236}">
                <a16:creationId xmlns:a16="http://schemas.microsoft.com/office/drawing/2014/main" id="{B9292E2A-3003-446F-AF6A-485DDD60574D}"/>
              </a:ext>
            </a:extLst>
          </p:cNvPr>
          <p:cNvSpPr>
            <a:spLocks/>
          </p:cNvSpPr>
          <p:nvPr/>
        </p:nvSpPr>
        <p:spPr bwMode="auto">
          <a:xfrm>
            <a:off x="3649662" y="4465637"/>
            <a:ext cx="93663" cy="166688"/>
          </a:xfrm>
          <a:custGeom>
            <a:avLst/>
            <a:gdLst>
              <a:gd name="T0" fmla="*/ 59 w 59"/>
              <a:gd name="T1" fmla="*/ 0 h 105"/>
              <a:gd name="T2" fmla="*/ 35 w 59"/>
              <a:gd name="T3" fmla="*/ 1 h 105"/>
              <a:gd name="T4" fmla="*/ 23 w 59"/>
              <a:gd name="T5" fmla="*/ 12 h 105"/>
              <a:gd name="T6" fmla="*/ 2 w 59"/>
              <a:gd name="T7" fmla="*/ 71 h 105"/>
              <a:gd name="T8" fmla="*/ 4 w 59"/>
              <a:gd name="T9" fmla="*/ 87 h 105"/>
              <a:gd name="T10" fmla="*/ 21 w 59"/>
              <a:gd name="T11" fmla="*/ 105 h 105"/>
              <a:gd name="T12" fmla="*/ 59 w 5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59" h="105">
                <a:moveTo>
                  <a:pt x="59" y="0"/>
                </a:moveTo>
                <a:cubicBezTo>
                  <a:pt x="35" y="1"/>
                  <a:pt x="35" y="1"/>
                  <a:pt x="35" y="1"/>
                </a:cubicBezTo>
                <a:cubicBezTo>
                  <a:pt x="31" y="1"/>
                  <a:pt x="26" y="5"/>
                  <a:pt x="23" y="12"/>
                </a:cubicBezTo>
                <a:cubicBezTo>
                  <a:pt x="2" y="71"/>
                  <a:pt x="2" y="71"/>
                  <a:pt x="2" y="71"/>
                </a:cubicBezTo>
                <a:cubicBezTo>
                  <a:pt x="0" y="77"/>
                  <a:pt x="1" y="83"/>
                  <a:pt x="4" y="87"/>
                </a:cubicBezTo>
                <a:cubicBezTo>
                  <a:pt x="21" y="105"/>
                  <a:pt x="21" y="105"/>
                  <a:pt x="21" y="105"/>
                </a:cubicBezTo>
                <a:lnTo>
                  <a:pt x="59" y="0"/>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30">
            <a:extLst>
              <a:ext uri="{FF2B5EF4-FFF2-40B4-BE49-F238E27FC236}">
                <a16:creationId xmlns:a16="http://schemas.microsoft.com/office/drawing/2014/main" id="{9439C041-9852-40B7-AAF7-B1C6D7701C84}"/>
              </a:ext>
            </a:extLst>
          </p:cNvPr>
          <p:cNvSpPr>
            <a:spLocks/>
          </p:cNvSpPr>
          <p:nvPr/>
        </p:nvSpPr>
        <p:spPr bwMode="auto">
          <a:xfrm>
            <a:off x="4176712" y="4403725"/>
            <a:ext cx="179388" cy="406400"/>
          </a:xfrm>
          <a:custGeom>
            <a:avLst/>
            <a:gdLst>
              <a:gd name="T0" fmla="*/ 56 w 113"/>
              <a:gd name="T1" fmla="*/ 166 h 256"/>
              <a:gd name="T2" fmla="*/ 111 w 113"/>
              <a:gd name="T3" fmla="*/ 11 h 256"/>
              <a:gd name="T4" fmla="*/ 107 w 113"/>
              <a:gd name="T5" fmla="*/ 1 h 256"/>
              <a:gd name="T6" fmla="*/ 98 w 113"/>
              <a:gd name="T7" fmla="*/ 6 h 256"/>
              <a:gd name="T8" fmla="*/ 44 w 113"/>
              <a:gd name="T9" fmla="*/ 155 h 256"/>
              <a:gd name="T10" fmla="*/ 38 w 113"/>
              <a:gd name="T11" fmla="*/ 150 h 256"/>
              <a:gd name="T12" fmla="*/ 0 w 113"/>
              <a:gd name="T13" fmla="*/ 256 h 256"/>
              <a:gd name="T14" fmla="*/ 25 w 113"/>
              <a:gd name="T15" fmla="*/ 252 h 256"/>
              <a:gd name="T16" fmla="*/ 37 w 113"/>
              <a:gd name="T17" fmla="*/ 241 h 256"/>
              <a:gd name="T18" fmla="*/ 58 w 113"/>
              <a:gd name="T19" fmla="*/ 182 h 256"/>
              <a:gd name="T20" fmla="*/ 56 w 113"/>
              <a:gd name="T21" fmla="*/ 16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256">
                <a:moveTo>
                  <a:pt x="56" y="166"/>
                </a:moveTo>
                <a:cubicBezTo>
                  <a:pt x="111" y="11"/>
                  <a:pt x="111" y="11"/>
                  <a:pt x="111" y="11"/>
                </a:cubicBezTo>
                <a:cubicBezTo>
                  <a:pt x="113" y="7"/>
                  <a:pt x="111" y="3"/>
                  <a:pt x="107" y="1"/>
                </a:cubicBezTo>
                <a:cubicBezTo>
                  <a:pt x="103" y="0"/>
                  <a:pt x="99" y="2"/>
                  <a:pt x="98" y="6"/>
                </a:cubicBezTo>
                <a:cubicBezTo>
                  <a:pt x="44" y="155"/>
                  <a:pt x="44" y="155"/>
                  <a:pt x="44" y="155"/>
                </a:cubicBezTo>
                <a:cubicBezTo>
                  <a:pt x="38" y="150"/>
                  <a:pt x="38" y="150"/>
                  <a:pt x="38" y="150"/>
                </a:cubicBezTo>
                <a:cubicBezTo>
                  <a:pt x="0" y="256"/>
                  <a:pt x="0" y="256"/>
                  <a:pt x="0" y="256"/>
                </a:cubicBezTo>
                <a:cubicBezTo>
                  <a:pt x="25" y="252"/>
                  <a:pt x="25" y="252"/>
                  <a:pt x="25" y="252"/>
                </a:cubicBezTo>
                <a:cubicBezTo>
                  <a:pt x="30" y="252"/>
                  <a:pt x="35" y="247"/>
                  <a:pt x="37" y="241"/>
                </a:cubicBezTo>
                <a:cubicBezTo>
                  <a:pt x="58" y="182"/>
                  <a:pt x="58" y="182"/>
                  <a:pt x="58" y="182"/>
                </a:cubicBezTo>
                <a:cubicBezTo>
                  <a:pt x="60" y="176"/>
                  <a:pt x="59" y="169"/>
                  <a:pt x="56" y="166"/>
                </a:cubicBez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31">
            <a:extLst>
              <a:ext uri="{FF2B5EF4-FFF2-40B4-BE49-F238E27FC236}">
                <a16:creationId xmlns:a16="http://schemas.microsoft.com/office/drawing/2014/main" id="{77D2B256-D800-415C-8313-29E7CD78A877}"/>
              </a:ext>
            </a:extLst>
          </p:cNvPr>
          <p:cNvSpPr>
            <a:spLocks/>
          </p:cNvSpPr>
          <p:nvPr/>
        </p:nvSpPr>
        <p:spPr bwMode="auto">
          <a:xfrm>
            <a:off x="3619500" y="4632325"/>
            <a:ext cx="593725" cy="257175"/>
          </a:xfrm>
          <a:custGeom>
            <a:avLst/>
            <a:gdLst>
              <a:gd name="T0" fmla="*/ 345 w 374"/>
              <a:gd name="T1" fmla="*/ 159 h 162"/>
              <a:gd name="T2" fmla="*/ 15 w 374"/>
              <a:gd name="T3" fmla="*/ 41 h 162"/>
              <a:gd name="T4" fmla="*/ 4 w 374"/>
              <a:gd name="T5" fmla="*/ 16 h 162"/>
              <a:gd name="T6" fmla="*/ 29 w 374"/>
              <a:gd name="T7" fmla="*/ 4 h 162"/>
              <a:gd name="T8" fmla="*/ 358 w 374"/>
              <a:gd name="T9" fmla="*/ 122 h 162"/>
              <a:gd name="T10" fmla="*/ 370 w 374"/>
              <a:gd name="T11" fmla="*/ 147 h 162"/>
              <a:gd name="T12" fmla="*/ 345 w 374"/>
              <a:gd name="T13" fmla="*/ 159 h 162"/>
            </a:gdLst>
            <a:ahLst/>
            <a:cxnLst>
              <a:cxn ang="0">
                <a:pos x="T0" y="T1"/>
              </a:cxn>
              <a:cxn ang="0">
                <a:pos x="T2" y="T3"/>
              </a:cxn>
              <a:cxn ang="0">
                <a:pos x="T4" y="T5"/>
              </a:cxn>
              <a:cxn ang="0">
                <a:pos x="T6" y="T7"/>
              </a:cxn>
              <a:cxn ang="0">
                <a:pos x="T8" y="T9"/>
              </a:cxn>
              <a:cxn ang="0">
                <a:pos x="T10" y="T11"/>
              </a:cxn>
              <a:cxn ang="0">
                <a:pos x="T12" y="T13"/>
              </a:cxn>
            </a:cxnLst>
            <a:rect l="0" t="0" r="r" b="b"/>
            <a:pathLst>
              <a:path w="374" h="162">
                <a:moveTo>
                  <a:pt x="345" y="159"/>
                </a:moveTo>
                <a:cubicBezTo>
                  <a:pt x="15" y="41"/>
                  <a:pt x="15" y="41"/>
                  <a:pt x="15" y="41"/>
                </a:cubicBezTo>
                <a:cubicBezTo>
                  <a:pt x="5" y="37"/>
                  <a:pt x="0" y="26"/>
                  <a:pt x="4" y="16"/>
                </a:cubicBezTo>
                <a:cubicBezTo>
                  <a:pt x="7" y="5"/>
                  <a:pt x="18" y="0"/>
                  <a:pt x="29" y="4"/>
                </a:cubicBezTo>
                <a:cubicBezTo>
                  <a:pt x="358" y="122"/>
                  <a:pt x="358" y="122"/>
                  <a:pt x="358" y="122"/>
                </a:cubicBezTo>
                <a:cubicBezTo>
                  <a:pt x="368" y="125"/>
                  <a:pt x="374" y="136"/>
                  <a:pt x="370" y="147"/>
                </a:cubicBezTo>
                <a:cubicBezTo>
                  <a:pt x="366" y="157"/>
                  <a:pt x="355" y="162"/>
                  <a:pt x="345" y="1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32">
            <a:extLst>
              <a:ext uri="{FF2B5EF4-FFF2-40B4-BE49-F238E27FC236}">
                <a16:creationId xmlns:a16="http://schemas.microsoft.com/office/drawing/2014/main" id="{007C9ED0-BF41-4691-92D3-EFB43BCEF9B1}"/>
              </a:ext>
            </a:extLst>
          </p:cNvPr>
          <p:cNvSpPr>
            <a:spLocks/>
          </p:cNvSpPr>
          <p:nvPr/>
        </p:nvSpPr>
        <p:spPr bwMode="auto">
          <a:xfrm>
            <a:off x="3854450" y="4713287"/>
            <a:ext cx="123825" cy="95250"/>
          </a:xfrm>
          <a:custGeom>
            <a:avLst/>
            <a:gdLst>
              <a:gd name="T0" fmla="*/ 64 w 78"/>
              <a:gd name="T1" fmla="*/ 60 h 60"/>
              <a:gd name="T2" fmla="*/ 0 w 78"/>
              <a:gd name="T3" fmla="*/ 37 h 60"/>
              <a:gd name="T4" fmla="*/ 13 w 78"/>
              <a:gd name="T5" fmla="*/ 0 h 60"/>
              <a:gd name="T6" fmla="*/ 78 w 78"/>
              <a:gd name="T7" fmla="*/ 23 h 60"/>
              <a:gd name="T8" fmla="*/ 64 w 78"/>
              <a:gd name="T9" fmla="*/ 60 h 60"/>
            </a:gdLst>
            <a:ahLst/>
            <a:cxnLst>
              <a:cxn ang="0">
                <a:pos x="T0" y="T1"/>
              </a:cxn>
              <a:cxn ang="0">
                <a:pos x="T2" y="T3"/>
              </a:cxn>
              <a:cxn ang="0">
                <a:pos x="T4" y="T5"/>
              </a:cxn>
              <a:cxn ang="0">
                <a:pos x="T6" y="T7"/>
              </a:cxn>
              <a:cxn ang="0">
                <a:pos x="T8" y="T9"/>
              </a:cxn>
            </a:cxnLst>
            <a:rect l="0" t="0" r="r" b="b"/>
            <a:pathLst>
              <a:path w="78" h="60">
                <a:moveTo>
                  <a:pt x="64" y="60"/>
                </a:moveTo>
                <a:lnTo>
                  <a:pt x="0" y="37"/>
                </a:lnTo>
                <a:lnTo>
                  <a:pt x="13" y="0"/>
                </a:lnTo>
                <a:lnTo>
                  <a:pt x="78" y="23"/>
                </a:lnTo>
                <a:lnTo>
                  <a:pt x="64" y="6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33">
            <a:extLst>
              <a:ext uri="{FF2B5EF4-FFF2-40B4-BE49-F238E27FC236}">
                <a16:creationId xmlns:a16="http://schemas.microsoft.com/office/drawing/2014/main" id="{BB7B58C9-C168-4BC1-ACB6-AB6E15E0EA0E}"/>
              </a:ext>
            </a:extLst>
          </p:cNvPr>
          <p:cNvSpPr>
            <a:spLocks/>
          </p:cNvSpPr>
          <p:nvPr/>
        </p:nvSpPr>
        <p:spPr bwMode="auto">
          <a:xfrm>
            <a:off x="3351212" y="4648200"/>
            <a:ext cx="901700" cy="860425"/>
          </a:xfrm>
          <a:custGeom>
            <a:avLst/>
            <a:gdLst>
              <a:gd name="T0" fmla="*/ 386 w 568"/>
              <a:gd name="T1" fmla="*/ 534 h 543"/>
              <a:gd name="T2" fmla="*/ 39 w 568"/>
              <a:gd name="T3" fmla="*/ 410 h 543"/>
              <a:gd name="T4" fmla="*/ 10 w 568"/>
              <a:gd name="T5" fmla="*/ 347 h 543"/>
              <a:gd name="T6" fmla="*/ 120 w 568"/>
              <a:gd name="T7" fmla="*/ 39 h 543"/>
              <a:gd name="T8" fmla="*/ 183 w 568"/>
              <a:gd name="T9" fmla="*/ 9 h 543"/>
              <a:gd name="T10" fmla="*/ 529 w 568"/>
              <a:gd name="T11" fmla="*/ 133 h 543"/>
              <a:gd name="T12" fmla="*/ 559 w 568"/>
              <a:gd name="T13" fmla="*/ 196 h 543"/>
              <a:gd name="T14" fmla="*/ 448 w 568"/>
              <a:gd name="T15" fmla="*/ 504 h 543"/>
              <a:gd name="T16" fmla="*/ 386 w 568"/>
              <a:gd name="T17" fmla="*/ 534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543">
                <a:moveTo>
                  <a:pt x="386" y="534"/>
                </a:moveTo>
                <a:cubicBezTo>
                  <a:pt x="39" y="410"/>
                  <a:pt x="39" y="410"/>
                  <a:pt x="39" y="410"/>
                </a:cubicBezTo>
                <a:cubicBezTo>
                  <a:pt x="14" y="401"/>
                  <a:pt x="0" y="373"/>
                  <a:pt x="10" y="347"/>
                </a:cubicBezTo>
                <a:cubicBezTo>
                  <a:pt x="120" y="39"/>
                  <a:pt x="120" y="39"/>
                  <a:pt x="120" y="39"/>
                </a:cubicBezTo>
                <a:cubicBezTo>
                  <a:pt x="129" y="13"/>
                  <a:pt x="157" y="0"/>
                  <a:pt x="183" y="9"/>
                </a:cubicBezTo>
                <a:cubicBezTo>
                  <a:pt x="529" y="133"/>
                  <a:pt x="529" y="133"/>
                  <a:pt x="529" y="133"/>
                </a:cubicBezTo>
                <a:cubicBezTo>
                  <a:pt x="554" y="142"/>
                  <a:pt x="568" y="170"/>
                  <a:pt x="559" y="196"/>
                </a:cubicBezTo>
                <a:cubicBezTo>
                  <a:pt x="448" y="504"/>
                  <a:pt x="448" y="504"/>
                  <a:pt x="448" y="504"/>
                </a:cubicBezTo>
                <a:cubicBezTo>
                  <a:pt x="439" y="529"/>
                  <a:pt x="411" y="543"/>
                  <a:pt x="386" y="534"/>
                </a:cubicBez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234">
            <a:extLst>
              <a:ext uri="{FF2B5EF4-FFF2-40B4-BE49-F238E27FC236}">
                <a16:creationId xmlns:a16="http://schemas.microsoft.com/office/drawing/2014/main" id="{E33FAAFA-5453-48C6-AAAB-F2975C5A4DB8}"/>
              </a:ext>
            </a:extLst>
          </p:cNvPr>
          <p:cNvSpPr>
            <a:spLocks/>
          </p:cNvSpPr>
          <p:nvPr/>
        </p:nvSpPr>
        <p:spPr bwMode="auto">
          <a:xfrm>
            <a:off x="3378200" y="4959350"/>
            <a:ext cx="735013" cy="401638"/>
          </a:xfrm>
          <a:custGeom>
            <a:avLst/>
            <a:gdLst>
              <a:gd name="T0" fmla="*/ 317 w 463"/>
              <a:gd name="T1" fmla="*/ 244 h 254"/>
              <a:gd name="T2" fmla="*/ 0 w 463"/>
              <a:gd name="T3" fmla="*/ 130 h 254"/>
              <a:gd name="T4" fmla="*/ 6 w 463"/>
              <a:gd name="T5" fmla="*/ 114 h 254"/>
              <a:gd name="T6" fmla="*/ 323 w 463"/>
              <a:gd name="T7" fmla="*/ 227 h 254"/>
              <a:gd name="T8" fmla="*/ 374 w 463"/>
              <a:gd name="T9" fmla="*/ 203 h 254"/>
              <a:gd name="T10" fmla="*/ 447 w 463"/>
              <a:gd name="T11" fmla="*/ 0 h 254"/>
              <a:gd name="T12" fmla="*/ 463 w 463"/>
              <a:gd name="T13" fmla="*/ 6 h 254"/>
              <a:gd name="T14" fmla="*/ 390 w 463"/>
              <a:gd name="T15" fmla="*/ 209 h 254"/>
              <a:gd name="T16" fmla="*/ 317 w 463"/>
              <a:gd name="T17" fmla="*/ 24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3" h="254">
                <a:moveTo>
                  <a:pt x="317" y="244"/>
                </a:moveTo>
                <a:cubicBezTo>
                  <a:pt x="0" y="130"/>
                  <a:pt x="0" y="130"/>
                  <a:pt x="0" y="130"/>
                </a:cubicBezTo>
                <a:cubicBezTo>
                  <a:pt x="6" y="114"/>
                  <a:pt x="6" y="114"/>
                  <a:pt x="6" y="114"/>
                </a:cubicBezTo>
                <a:cubicBezTo>
                  <a:pt x="323" y="227"/>
                  <a:pt x="323" y="227"/>
                  <a:pt x="323" y="227"/>
                </a:cubicBezTo>
                <a:cubicBezTo>
                  <a:pt x="344" y="235"/>
                  <a:pt x="366" y="224"/>
                  <a:pt x="374" y="203"/>
                </a:cubicBezTo>
                <a:cubicBezTo>
                  <a:pt x="447" y="0"/>
                  <a:pt x="447" y="0"/>
                  <a:pt x="447" y="0"/>
                </a:cubicBezTo>
                <a:cubicBezTo>
                  <a:pt x="463" y="6"/>
                  <a:pt x="463" y="6"/>
                  <a:pt x="463" y="6"/>
                </a:cubicBezTo>
                <a:cubicBezTo>
                  <a:pt x="390" y="209"/>
                  <a:pt x="390" y="209"/>
                  <a:pt x="390" y="209"/>
                </a:cubicBezTo>
                <a:cubicBezTo>
                  <a:pt x="380" y="239"/>
                  <a:pt x="347" y="254"/>
                  <a:pt x="317" y="244"/>
                </a:cubicBez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35">
            <a:extLst>
              <a:ext uri="{FF2B5EF4-FFF2-40B4-BE49-F238E27FC236}">
                <a16:creationId xmlns:a16="http://schemas.microsoft.com/office/drawing/2014/main" id="{E193CB8B-9706-4005-AF0F-A832A7C3A6F5}"/>
              </a:ext>
            </a:extLst>
          </p:cNvPr>
          <p:cNvSpPr>
            <a:spLocks/>
          </p:cNvSpPr>
          <p:nvPr/>
        </p:nvSpPr>
        <p:spPr bwMode="auto">
          <a:xfrm>
            <a:off x="4027487" y="4889500"/>
            <a:ext cx="146050" cy="147638"/>
          </a:xfrm>
          <a:custGeom>
            <a:avLst/>
            <a:gdLst>
              <a:gd name="T0" fmla="*/ 84 w 92"/>
              <a:gd name="T1" fmla="*/ 60 h 93"/>
              <a:gd name="T2" fmla="*/ 32 w 92"/>
              <a:gd name="T3" fmla="*/ 85 h 93"/>
              <a:gd name="T4" fmla="*/ 7 w 92"/>
              <a:gd name="T5" fmla="*/ 33 h 93"/>
              <a:gd name="T6" fmla="*/ 60 w 92"/>
              <a:gd name="T7" fmla="*/ 8 h 93"/>
              <a:gd name="T8" fmla="*/ 84 w 92"/>
              <a:gd name="T9" fmla="*/ 60 h 93"/>
            </a:gdLst>
            <a:ahLst/>
            <a:cxnLst>
              <a:cxn ang="0">
                <a:pos x="T0" y="T1"/>
              </a:cxn>
              <a:cxn ang="0">
                <a:pos x="T2" y="T3"/>
              </a:cxn>
              <a:cxn ang="0">
                <a:pos x="T4" y="T5"/>
              </a:cxn>
              <a:cxn ang="0">
                <a:pos x="T6" y="T7"/>
              </a:cxn>
              <a:cxn ang="0">
                <a:pos x="T8" y="T9"/>
              </a:cxn>
            </a:cxnLst>
            <a:rect l="0" t="0" r="r" b="b"/>
            <a:pathLst>
              <a:path w="92" h="93">
                <a:moveTo>
                  <a:pt x="84" y="60"/>
                </a:moveTo>
                <a:cubicBezTo>
                  <a:pt x="77" y="82"/>
                  <a:pt x="53" y="93"/>
                  <a:pt x="32" y="85"/>
                </a:cubicBezTo>
                <a:cubicBezTo>
                  <a:pt x="11" y="78"/>
                  <a:pt x="0" y="54"/>
                  <a:pt x="7" y="33"/>
                </a:cubicBezTo>
                <a:cubicBezTo>
                  <a:pt x="15" y="12"/>
                  <a:pt x="38" y="0"/>
                  <a:pt x="60" y="8"/>
                </a:cubicBezTo>
                <a:cubicBezTo>
                  <a:pt x="81" y="16"/>
                  <a:pt x="92" y="39"/>
                  <a:pt x="84" y="60"/>
                </a:cubicBezTo>
                <a:close/>
              </a:path>
            </a:pathLst>
          </a:custGeom>
          <a:solidFill>
            <a:srgbClr val="AA1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236">
            <a:extLst>
              <a:ext uri="{FF2B5EF4-FFF2-40B4-BE49-F238E27FC236}">
                <a16:creationId xmlns:a16="http://schemas.microsoft.com/office/drawing/2014/main" id="{9DC68736-F8F1-4F42-9791-FCBE2E614B46}"/>
              </a:ext>
            </a:extLst>
          </p:cNvPr>
          <p:cNvSpPr>
            <a:spLocks/>
          </p:cNvSpPr>
          <p:nvPr/>
        </p:nvSpPr>
        <p:spPr bwMode="auto">
          <a:xfrm>
            <a:off x="4046537" y="4910137"/>
            <a:ext cx="107950" cy="107950"/>
          </a:xfrm>
          <a:custGeom>
            <a:avLst/>
            <a:gdLst>
              <a:gd name="T0" fmla="*/ 62 w 68"/>
              <a:gd name="T1" fmla="*/ 44 h 68"/>
              <a:gd name="T2" fmla="*/ 24 w 68"/>
              <a:gd name="T3" fmla="*/ 62 h 68"/>
              <a:gd name="T4" fmla="*/ 5 w 68"/>
              <a:gd name="T5" fmla="*/ 23 h 68"/>
              <a:gd name="T6" fmla="*/ 44 w 68"/>
              <a:gd name="T7" fmla="*/ 5 h 68"/>
              <a:gd name="T8" fmla="*/ 62 w 68"/>
              <a:gd name="T9" fmla="*/ 44 h 68"/>
            </a:gdLst>
            <a:ahLst/>
            <a:cxnLst>
              <a:cxn ang="0">
                <a:pos x="T0" y="T1"/>
              </a:cxn>
              <a:cxn ang="0">
                <a:pos x="T2" y="T3"/>
              </a:cxn>
              <a:cxn ang="0">
                <a:pos x="T4" y="T5"/>
              </a:cxn>
              <a:cxn ang="0">
                <a:pos x="T6" y="T7"/>
              </a:cxn>
              <a:cxn ang="0">
                <a:pos x="T8" y="T9"/>
              </a:cxn>
            </a:cxnLst>
            <a:rect l="0" t="0" r="r" b="b"/>
            <a:pathLst>
              <a:path w="68" h="68">
                <a:moveTo>
                  <a:pt x="62" y="44"/>
                </a:moveTo>
                <a:cubicBezTo>
                  <a:pt x="57" y="60"/>
                  <a:pt x="39" y="68"/>
                  <a:pt x="24" y="62"/>
                </a:cubicBezTo>
                <a:cubicBezTo>
                  <a:pt x="8" y="56"/>
                  <a:pt x="0" y="39"/>
                  <a:pt x="5" y="23"/>
                </a:cubicBezTo>
                <a:cubicBezTo>
                  <a:pt x="11" y="8"/>
                  <a:pt x="28" y="0"/>
                  <a:pt x="44" y="5"/>
                </a:cubicBezTo>
                <a:cubicBezTo>
                  <a:pt x="60" y="11"/>
                  <a:pt x="68" y="28"/>
                  <a:pt x="62" y="44"/>
                </a:cubicBezTo>
                <a:close/>
              </a:path>
            </a:pathLst>
          </a:custGeom>
          <a:solidFill>
            <a:srgbClr val="C51E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237">
            <a:extLst>
              <a:ext uri="{FF2B5EF4-FFF2-40B4-BE49-F238E27FC236}">
                <a16:creationId xmlns:a16="http://schemas.microsoft.com/office/drawing/2014/main" id="{627D2AFD-4EE3-43E9-BBB4-4B7EF0B2FE05}"/>
              </a:ext>
            </a:extLst>
          </p:cNvPr>
          <p:cNvSpPr>
            <a:spLocks/>
          </p:cNvSpPr>
          <p:nvPr/>
        </p:nvSpPr>
        <p:spPr bwMode="auto">
          <a:xfrm>
            <a:off x="4013200" y="5040312"/>
            <a:ext cx="87313" cy="87313"/>
          </a:xfrm>
          <a:custGeom>
            <a:avLst/>
            <a:gdLst>
              <a:gd name="T0" fmla="*/ 51 w 55"/>
              <a:gd name="T1" fmla="*/ 36 h 55"/>
              <a:gd name="T2" fmla="*/ 20 w 55"/>
              <a:gd name="T3" fmla="*/ 50 h 55"/>
              <a:gd name="T4" fmla="*/ 5 w 55"/>
              <a:gd name="T5" fmla="*/ 19 h 55"/>
              <a:gd name="T6" fmla="*/ 36 w 55"/>
              <a:gd name="T7" fmla="*/ 4 h 55"/>
              <a:gd name="T8" fmla="*/ 51 w 55"/>
              <a:gd name="T9" fmla="*/ 36 h 55"/>
            </a:gdLst>
            <a:ahLst/>
            <a:cxnLst>
              <a:cxn ang="0">
                <a:pos x="T0" y="T1"/>
              </a:cxn>
              <a:cxn ang="0">
                <a:pos x="T2" y="T3"/>
              </a:cxn>
              <a:cxn ang="0">
                <a:pos x="T4" y="T5"/>
              </a:cxn>
              <a:cxn ang="0">
                <a:pos x="T6" y="T7"/>
              </a:cxn>
              <a:cxn ang="0">
                <a:pos x="T8" y="T9"/>
              </a:cxn>
            </a:cxnLst>
            <a:rect l="0" t="0" r="r" b="b"/>
            <a:pathLst>
              <a:path w="55" h="55">
                <a:moveTo>
                  <a:pt x="51" y="36"/>
                </a:moveTo>
                <a:cubicBezTo>
                  <a:pt x="46" y="48"/>
                  <a:pt x="32" y="55"/>
                  <a:pt x="20" y="50"/>
                </a:cubicBezTo>
                <a:cubicBezTo>
                  <a:pt x="7" y="46"/>
                  <a:pt x="0" y="32"/>
                  <a:pt x="5" y="19"/>
                </a:cubicBezTo>
                <a:cubicBezTo>
                  <a:pt x="9" y="6"/>
                  <a:pt x="23" y="0"/>
                  <a:pt x="36" y="4"/>
                </a:cubicBezTo>
                <a:cubicBezTo>
                  <a:pt x="49" y="9"/>
                  <a:pt x="55" y="23"/>
                  <a:pt x="51" y="36"/>
                </a:cubicBezTo>
                <a:close/>
              </a:path>
            </a:pathLst>
          </a:custGeom>
          <a:solidFill>
            <a:srgbClr val="D186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238">
            <a:extLst>
              <a:ext uri="{FF2B5EF4-FFF2-40B4-BE49-F238E27FC236}">
                <a16:creationId xmlns:a16="http://schemas.microsoft.com/office/drawing/2014/main" id="{795A5454-C25A-4123-8914-38BE9B1E1358}"/>
              </a:ext>
            </a:extLst>
          </p:cNvPr>
          <p:cNvSpPr>
            <a:spLocks/>
          </p:cNvSpPr>
          <p:nvPr/>
        </p:nvSpPr>
        <p:spPr bwMode="auto">
          <a:xfrm>
            <a:off x="4024312" y="5051425"/>
            <a:ext cx="65088" cy="65088"/>
          </a:xfrm>
          <a:custGeom>
            <a:avLst/>
            <a:gdLst>
              <a:gd name="T0" fmla="*/ 38 w 41"/>
              <a:gd name="T1" fmla="*/ 26 h 41"/>
              <a:gd name="T2" fmla="*/ 15 w 41"/>
              <a:gd name="T3" fmla="*/ 37 h 41"/>
              <a:gd name="T4" fmla="*/ 4 w 41"/>
              <a:gd name="T5" fmla="*/ 14 h 41"/>
              <a:gd name="T6" fmla="*/ 27 w 41"/>
              <a:gd name="T7" fmla="*/ 3 h 41"/>
              <a:gd name="T8" fmla="*/ 38 w 41"/>
              <a:gd name="T9" fmla="*/ 26 h 41"/>
            </a:gdLst>
            <a:ahLst/>
            <a:cxnLst>
              <a:cxn ang="0">
                <a:pos x="T0" y="T1"/>
              </a:cxn>
              <a:cxn ang="0">
                <a:pos x="T2" y="T3"/>
              </a:cxn>
              <a:cxn ang="0">
                <a:pos x="T4" y="T5"/>
              </a:cxn>
              <a:cxn ang="0">
                <a:pos x="T6" y="T7"/>
              </a:cxn>
              <a:cxn ang="0">
                <a:pos x="T8" y="T9"/>
              </a:cxn>
            </a:cxnLst>
            <a:rect l="0" t="0" r="r" b="b"/>
            <a:pathLst>
              <a:path w="41" h="41">
                <a:moveTo>
                  <a:pt x="38" y="26"/>
                </a:moveTo>
                <a:cubicBezTo>
                  <a:pt x="34" y="36"/>
                  <a:pt x="24" y="41"/>
                  <a:pt x="15" y="37"/>
                </a:cubicBezTo>
                <a:cubicBezTo>
                  <a:pt x="5" y="34"/>
                  <a:pt x="0" y="24"/>
                  <a:pt x="4" y="14"/>
                </a:cubicBezTo>
                <a:cubicBezTo>
                  <a:pt x="7" y="5"/>
                  <a:pt x="17" y="0"/>
                  <a:pt x="27" y="3"/>
                </a:cubicBezTo>
                <a:cubicBezTo>
                  <a:pt x="36" y="7"/>
                  <a:pt x="41" y="17"/>
                  <a:pt x="38" y="26"/>
                </a:cubicBezTo>
                <a:close/>
              </a:path>
            </a:pathLst>
          </a:custGeom>
          <a:solidFill>
            <a:srgbClr val="F7A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239">
            <a:extLst>
              <a:ext uri="{FF2B5EF4-FFF2-40B4-BE49-F238E27FC236}">
                <a16:creationId xmlns:a16="http://schemas.microsoft.com/office/drawing/2014/main" id="{48E5324D-4DE9-4BC4-B547-17F746416FA0}"/>
              </a:ext>
            </a:extLst>
          </p:cNvPr>
          <p:cNvSpPr>
            <a:spLocks/>
          </p:cNvSpPr>
          <p:nvPr/>
        </p:nvSpPr>
        <p:spPr bwMode="auto">
          <a:xfrm>
            <a:off x="3979862" y="5132387"/>
            <a:ext cx="87313" cy="85725"/>
          </a:xfrm>
          <a:custGeom>
            <a:avLst/>
            <a:gdLst>
              <a:gd name="T0" fmla="*/ 51 w 55"/>
              <a:gd name="T1" fmla="*/ 36 h 55"/>
              <a:gd name="T2" fmla="*/ 20 w 55"/>
              <a:gd name="T3" fmla="*/ 51 h 55"/>
              <a:gd name="T4" fmla="*/ 5 w 55"/>
              <a:gd name="T5" fmla="*/ 19 h 55"/>
              <a:gd name="T6" fmla="*/ 36 w 55"/>
              <a:gd name="T7" fmla="*/ 5 h 55"/>
              <a:gd name="T8" fmla="*/ 51 w 55"/>
              <a:gd name="T9" fmla="*/ 36 h 55"/>
            </a:gdLst>
            <a:ahLst/>
            <a:cxnLst>
              <a:cxn ang="0">
                <a:pos x="T0" y="T1"/>
              </a:cxn>
              <a:cxn ang="0">
                <a:pos x="T2" y="T3"/>
              </a:cxn>
              <a:cxn ang="0">
                <a:pos x="T4" y="T5"/>
              </a:cxn>
              <a:cxn ang="0">
                <a:pos x="T6" y="T7"/>
              </a:cxn>
              <a:cxn ang="0">
                <a:pos x="T8" y="T9"/>
              </a:cxn>
            </a:cxnLst>
            <a:rect l="0" t="0" r="r" b="b"/>
            <a:pathLst>
              <a:path w="55" h="55">
                <a:moveTo>
                  <a:pt x="51" y="36"/>
                </a:moveTo>
                <a:cubicBezTo>
                  <a:pt x="46" y="49"/>
                  <a:pt x="32" y="55"/>
                  <a:pt x="20" y="51"/>
                </a:cubicBezTo>
                <a:cubicBezTo>
                  <a:pt x="7" y="46"/>
                  <a:pt x="0" y="32"/>
                  <a:pt x="5" y="19"/>
                </a:cubicBezTo>
                <a:cubicBezTo>
                  <a:pt x="9" y="7"/>
                  <a:pt x="23" y="0"/>
                  <a:pt x="36" y="5"/>
                </a:cubicBezTo>
                <a:cubicBezTo>
                  <a:pt x="49" y="9"/>
                  <a:pt x="55" y="23"/>
                  <a:pt x="51" y="36"/>
                </a:cubicBezTo>
                <a:close/>
              </a:path>
            </a:pathLst>
          </a:custGeom>
          <a:solidFill>
            <a:srgbClr val="D186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240">
            <a:extLst>
              <a:ext uri="{FF2B5EF4-FFF2-40B4-BE49-F238E27FC236}">
                <a16:creationId xmlns:a16="http://schemas.microsoft.com/office/drawing/2014/main" id="{B49CC36C-F7E6-4CB2-9629-B624345A8F4C}"/>
              </a:ext>
            </a:extLst>
          </p:cNvPr>
          <p:cNvSpPr>
            <a:spLocks/>
          </p:cNvSpPr>
          <p:nvPr/>
        </p:nvSpPr>
        <p:spPr bwMode="auto">
          <a:xfrm>
            <a:off x="3992562" y="5143500"/>
            <a:ext cx="63500" cy="63500"/>
          </a:xfrm>
          <a:custGeom>
            <a:avLst/>
            <a:gdLst>
              <a:gd name="T0" fmla="*/ 37 w 40"/>
              <a:gd name="T1" fmla="*/ 27 h 41"/>
              <a:gd name="T2" fmla="*/ 14 w 40"/>
              <a:gd name="T3" fmla="*/ 38 h 41"/>
              <a:gd name="T4" fmla="*/ 3 w 40"/>
              <a:gd name="T5" fmla="*/ 14 h 41"/>
              <a:gd name="T6" fmla="*/ 26 w 40"/>
              <a:gd name="T7" fmla="*/ 4 h 41"/>
              <a:gd name="T8" fmla="*/ 37 w 40"/>
              <a:gd name="T9" fmla="*/ 27 h 41"/>
            </a:gdLst>
            <a:ahLst/>
            <a:cxnLst>
              <a:cxn ang="0">
                <a:pos x="T0" y="T1"/>
              </a:cxn>
              <a:cxn ang="0">
                <a:pos x="T2" y="T3"/>
              </a:cxn>
              <a:cxn ang="0">
                <a:pos x="T4" y="T5"/>
              </a:cxn>
              <a:cxn ang="0">
                <a:pos x="T6" y="T7"/>
              </a:cxn>
              <a:cxn ang="0">
                <a:pos x="T8" y="T9"/>
              </a:cxn>
            </a:cxnLst>
            <a:rect l="0" t="0" r="r" b="b"/>
            <a:pathLst>
              <a:path w="40" h="41">
                <a:moveTo>
                  <a:pt x="37" y="27"/>
                </a:moveTo>
                <a:cubicBezTo>
                  <a:pt x="34" y="36"/>
                  <a:pt x="23" y="41"/>
                  <a:pt x="14" y="38"/>
                </a:cubicBezTo>
                <a:cubicBezTo>
                  <a:pt x="4" y="34"/>
                  <a:pt x="0" y="24"/>
                  <a:pt x="3" y="14"/>
                </a:cubicBezTo>
                <a:cubicBezTo>
                  <a:pt x="6" y="5"/>
                  <a:pt x="17" y="0"/>
                  <a:pt x="26" y="4"/>
                </a:cubicBezTo>
                <a:cubicBezTo>
                  <a:pt x="35" y="7"/>
                  <a:pt x="40" y="17"/>
                  <a:pt x="37" y="27"/>
                </a:cubicBezTo>
                <a:close/>
              </a:path>
            </a:pathLst>
          </a:custGeom>
          <a:solidFill>
            <a:srgbClr val="F7A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241">
            <a:extLst>
              <a:ext uri="{FF2B5EF4-FFF2-40B4-BE49-F238E27FC236}">
                <a16:creationId xmlns:a16="http://schemas.microsoft.com/office/drawing/2014/main" id="{575FF5E8-ACE0-4E97-BC98-2688FA7D9AAE}"/>
              </a:ext>
            </a:extLst>
          </p:cNvPr>
          <p:cNvSpPr>
            <a:spLocks/>
          </p:cNvSpPr>
          <p:nvPr/>
        </p:nvSpPr>
        <p:spPr bwMode="auto">
          <a:xfrm>
            <a:off x="3654425" y="5326062"/>
            <a:ext cx="49213" cy="47625"/>
          </a:xfrm>
          <a:custGeom>
            <a:avLst/>
            <a:gdLst>
              <a:gd name="T0" fmla="*/ 16 w 31"/>
              <a:gd name="T1" fmla="*/ 30 h 30"/>
              <a:gd name="T2" fmla="*/ 13 w 31"/>
              <a:gd name="T3" fmla="*/ 29 h 30"/>
              <a:gd name="T4" fmla="*/ 2 w 31"/>
              <a:gd name="T5" fmla="*/ 13 h 30"/>
              <a:gd name="T6" fmla="*/ 18 w 31"/>
              <a:gd name="T7" fmla="*/ 1 h 30"/>
              <a:gd name="T8" fmla="*/ 30 w 31"/>
              <a:gd name="T9" fmla="*/ 17 h 30"/>
              <a:gd name="T10" fmla="*/ 29 w 31"/>
              <a:gd name="T11" fmla="*/ 18 h 30"/>
              <a:gd name="T12" fmla="*/ 16 w 31"/>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31" h="30">
                <a:moveTo>
                  <a:pt x="16" y="30"/>
                </a:moveTo>
                <a:cubicBezTo>
                  <a:pt x="15" y="30"/>
                  <a:pt x="14" y="29"/>
                  <a:pt x="13" y="29"/>
                </a:cubicBezTo>
                <a:cubicBezTo>
                  <a:pt x="5" y="28"/>
                  <a:pt x="0" y="21"/>
                  <a:pt x="2" y="13"/>
                </a:cubicBezTo>
                <a:cubicBezTo>
                  <a:pt x="3" y="5"/>
                  <a:pt x="10" y="0"/>
                  <a:pt x="18" y="1"/>
                </a:cubicBezTo>
                <a:cubicBezTo>
                  <a:pt x="25" y="3"/>
                  <a:pt x="31" y="10"/>
                  <a:pt x="30" y="17"/>
                </a:cubicBezTo>
                <a:cubicBezTo>
                  <a:pt x="29" y="18"/>
                  <a:pt x="29" y="18"/>
                  <a:pt x="29" y="18"/>
                </a:cubicBezTo>
                <a:cubicBezTo>
                  <a:pt x="28" y="25"/>
                  <a:pt x="22" y="30"/>
                  <a:pt x="16" y="30"/>
                </a:cubicBez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242">
            <a:extLst>
              <a:ext uri="{FF2B5EF4-FFF2-40B4-BE49-F238E27FC236}">
                <a16:creationId xmlns:a16="http://schemas.microsoft.com/office/drawing/2014/main" id="{AA9B7812-5B0E-4FF4-95ED-F182FDF5FA85}"/>
              </a:ext>
            </a:extLst>
          </p:cNvPr>
          <p:cNvSpPr>
            <a:spLocks/>
          </p:cNvSpPr>
          <p:nvPr/>
        </p:nvSpPr>
        <p:spPr bwMode="auto">
          <a:xfrm>
            <a:off x="692150" y="5364162"/>
            <a:ext cx="3003550" cy="1404938"/>
          </a:xfrm>
          <a:custGeom>
            <a:avLst/>
            <a:gdLst>
              <a:gd name="T0" fmla="*/ 42 w 1892"/>
              <a:gd name="T1" fmla="*/ 827 h 886"/>
              <a:gd name="T2" fmla="*/ 97 w 1892"/>
              <a:gd name="T3" fmla="*/ 776 h 886"/>
              <a:gd name="T4" fmla="*/ 155 w 1892"/>
              <a:gd name="T5" fmla="*/ 727 h 886"/>
              <a:gd name="T6" fmla="*/ 215 w 1892"/>
              <a:gd name="T7" fmla="*/ 680 h 886"/>
              <a:gd name="T8" fmla="*/ 277 w 1892"/>
              <a:gd name="T9" fmla="*/ 637 h 886"/>
              <a:gd name="T10" fmla="*/ 342 w 1892"/>
              <a:gd name="T11" fmla="*/ 597 h 886"/>
              <a:gd name="T12" fmla="*/ 409 w 1892"/>
              <a:gd name="T13" fmla="*/ 561 h 886"/>
              <a:gd name="T14" fmla="*/ 478 w 1892"/>
              <a:gd name="T15" fmla="*/ 530 h 886"/>
              <a:gd name="T16" fmla="*/ 550 w 1892"/>
              <a:gd name="T17" fmla="*/ 504 h 886"/>
              <a:gd name="T18" fmla="*/ 623 w 1892"/>
              <a:gd name="T19" fmla="*/ 482 h 886"/>
              <a:gd name="T20" fmla="*/ 697 w 1892"/>
              <a:gd name="T21" fmla="*/ 466 h 886"/>
              <a:gd name="T22" fmla="*/ 773 w 1892"/>
              <a:gd name="T23" fmla="*/ 455 h 886"/>
              <a:gd name="T24" fmla="*/ 848 w 1892"/>
              <a:gd name="T25" fmla="*/ 447 h 886"/>
              <a:gd name="T26" fmla="*/ 924 w 1892"/>
              <a:gd name="T27" fmla="*/ 442 h 886"/>
              <a:gd name="T28" fmla="*/ 999 w 1892"/>
              <a:gd name="T29" fmla="*/ 440 h 886"/>
              <a:gd name="T30" fmla="*/ 1062 w 1892"/>
              <a:gd name="T31" fmla="*/ 445 h 886"/>
              <a:gd name="T32" fmla="*/ 1125 w 1892"/>
              <a:gd name="T33" fmla="*/ 438 h 886"/>
              <a:gd name="T34" fmla="*/ 1200 w 1892"/>
              <a:gd name="T35" fmla="*/ 437 h 886"/>
              <a:gd name="T36" fmla="*/ 1275 w 1892"/>
              <a:gd name="T37" fmla="*/ 435 h 886"/>
              <a:gd name="T38" fmla="*/ 1349 w 1892"/>
              <a:gd name="T39" fmla="*/ 432 h 886"/>
              <a:gd name="T40" fmla="*/ 1422 w 1892"/>
              <a:gd name="T41" fmla="*/ 422 h 886"/>
              <a:gd name="T42" fmla="*/ 1493 w 1892"/>
              <a:gd name="T43" fmla="*/ 404 h 886"/>
              <a:gd name="T44" fmla="*/ 1562 w 1892"/>
              <a:gd name="T45" fmla="*/ 378 h 886"/>
              <a:gd name="T46" fmla="*/ 1626 w 1892"/>
              <a:gd name="T47" fmla="*/ 343 h 886"/>
              <a:gd name="T48" fmla="*/ 1685 w 1892"/>
              <a:gd name="T49" fmla="*/ 300 h 886"/>
              <a:gd name="T50" fmla="*/ 1737 w 1892"/>
              <a:gd name="T51" fmla="*/ 248 h 886"/>
              <a:gd name="T52" fmla="*/ 1782 w 1892"/>
              <a:gd name="T53" fmla="*/ 190 h 886"/>
              <a:gd name="T54" fmla="*/ 1819 w 1892"/>
              <a:gd name="T55" fmla="*/ 127 h 886"/>
              <a:gd name="T56" fmla="*/ 1848 w 1892"/>
              <a:gd name="T57" fmla="*/ 59 h 886"/>
              <a:gd name="T58" fmla="*/ 1890 w 1892"/>
              <a:gd name="T59" fmla="*/ 18 h 886"/>
              <a:gd name="T60" fmla="*/ 1865 w 1892"/>
              <a:gd name="T61" fmla="*/ 92 h 886"/>
              <a:gd name="T62" fmla="*/ 1832 w 1892"/>
              <a:gd name="T63" fmla="*/ 161 h 886"/>
              <a:gd name="T64" fmla="*/ 1791 w 1892"/>
              <a:gd name="T65" fmla="*/ 226 h 886"/>
              <a:gd name="T66" fmla="*/ 1741 w 1892"/>
              <a:gd name="T67" fmla="*/ 285 h 886"/>
              <a:gd name="T68" fmla="*/ 1684 w 1892"/>
              <a:gd name="T69" fmla="*/ 337 h 886"/>
              <a:gd name="T70" fmla="*/ 1620 w 1892"/>
              <a:gd name="T71" fmla="*/ 380 h 886"/>
              <a:gd name="T72" fmla="*/ 1551 w 1892"/>
              <a:gd name="T73" fmla="*/ 414 h 886"/>
              <a:gd name="T74" fmla="*/ 1488 w 1892"/>
              <a:gd name="T75" fmla="*/ 428 h 886"/>
              <a:gd name="T76" fmla="*/ 1414 w 1892"/>
              <a:gd name="T77" fmla="*/ 445 h 886"/>
              <a:gd name="T78" fmla="*/ 1339 w 1892"/>
              <a:gd name="T79" fmla="*/ 453 h 886"/>
              <a:gd name="T80" fmla="*/ 1263 w 1892"/>
              <a:gd name="T81" fmla="*/ 456 h 886"/>
              <a:gd name="T82" fmla="*/ 1200 w 1892"/>
              <a:gd name="T83" fmla="*/ 465 h 886"/>
              <a:gd name="T84" fmla="*/ 1125 w 1892"/>
              <a:gd name="T85" fmla="*/ 466 h 886"/>
              <a:gd name="T86" fmla="*/ 1051 w 1892"/>
              <a:gd name="T87" fmla="*/ 467 h 886"/>
              <a:gd name="T88" fmla="*/ 987 w 1892"/>
              <a:gd name="T89" fmla="*/ 461 h 886"/>
              <a:gd name="T90" fmla="*/ 913 w 1892"/>
              <a:gd name="T91" fmla="*/ 464 h 886"/>
              <a:gd name="T92" fmla="*/ 838 w 1892"/>
              <a:gd name="T93" fmla="*/ 469 h 886"/>
              <a:gd name="T94" fmla="*/ 763 w 1892"/>
              <a:gd name="T95" fmla="*/ 477 h 886"/>
              <a:gd name="T96" fmla="*/ 690 w 1892"/>
              <a:gd name="T97" fmla="*/ 489 h 886"/>
              <a:gd name="T98" fmla="*/ 617 w 1892"/>
              <a:gd name="T99" fmla="*/ 506 h 886"/>
              <a:gd name="T100" fmla="*/ 545 w 1892"/>
              <a:gd name="T101" fmla="*/ 528 h 886"/>
              <a:gd name="T102" fmla="*/ 476 w 1892"/>
              <a:gd name="T103" fmla="*/ 554 h 886"/>
              <a:gd name="T104" fmla="*/ 408 w 1892"/>
              <a:gd name="T105" fmla="*/ 586 h 886"/>
              <a:gd name="T106" fmla="*/ 342 w 1892"/>
              <a:gd name="T107" fmla="*/ 621 h 886"/>
              <a:gd name="T108" fmla="*/ 279 w 1892"/>
              <a:gd name="T109" fmla="*/ 661 h 886"/>
              <a:gd name="T110" fmla="*/ 218 w 1892"/>
              <a:gd name="T111" fmla="*/ 705 h 886"/>
              <a:gd name="T112" fmla="*/ 159 w 1892"/>
              <a:gd name="T113" fmla="*/ 751 h 886"/>
              <a:gd name="T114" fmla="*/ 102 w 1892"/>
              <a:gd name="T115" fmla="*/ 799 h 886"/>
              <a:gd name="T116" fmla="*/ 47 w 1892"/>
              <a:gd name="T117" fmla="*/ 850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92" h="886">
                <a:moveTo>
                  <a:pt x="15" y="886"/>
                </a:moveTo>
                <a:cubicBezTo>
                  <a:pt x="11" y="886"/>
                  <a:pt x="8" y="884"/>
                  <a:pt x="5" y="881"/>
                </a:cubicBezTo>
                <a:cubicBezTo>
                  <a:pt x="0" y="876"/>
                  <a:pt x="0" y="867"/>
                  <a:pt x="5" y="862"/>
                </a:cubicBezTo>
                <a:cubicBezTo>
                  <a:pt x="6" y="861"/>
                  <a:pt x="6" y="861"/>
                  <a:pt x="6" y="861"/>
                </a:cubicBezTo>
                <a:cubicBezTo>
                  <a:pt x="10" y="857"/>
                  <a:pt x="15" y="856"/>
                  <a:pt x="19" y="857"/>
                </a:cubicBezTo>
                <a:cubicBezTo>
                  <a:pt x="18" y="853"/>
                  <a:pt x="20" y="848"/>
                  <a:pt x="23" y="844"/>
                </a:cubicBezTo>
                <a:cubicBezTo>
                  <a:pt x="24" y="843"/>
                  <a:pt x="24" y="843"/>
                  <a:pt x="24" y="843"/>
                </a:cubicBezTo>
                <a:cubicBezTo>
                  <a:pt x="28" y="840"/>
                  <a:pt x="33" y="839"/>
                  <a:pt x="37" y="840"/>
                </a:cubicBezTo>
                <a:cubicBezTo>
                  <a:pt x="36" y="835"/>
                  <a:pt x="38" y="830"/>
                  <a:pt x="42" y="827"/>
                </a:cubicBezTo>
                <a:cubicBezTo>
                  <a:pt x="42" y="826"/>
                  <a:pt x="42" y="826"/>
                  <a:pt x="42" y="826"/>
                </a:cubicBezTo>
                <a:cubicBezTo>
                  <a:pt x="46" y="822"/>
                  <a:pt x="51" y="821"/>
                  <a:pt x="56" y="823"/>
                </a:cubicBezTo>
                <a:cubicBezTo>
                  <a:pt x="55" y="818"/>
                  <a:pt x="56" y="813"/>
                  <a:pt x="60" y="809"/>
                </a:cubicBezTo>
                <a:cubicBezTo>
                  <a:pt x="61" y="809"/>
                  <a:pt x="61" y="809"/>
                  <a:pt x="61" y="809"/>
                </a:cubicBezTo>
                <a:cubicBezTo>
                  <a:pt x="64" y="805"/>
                  <a:pt x="70" y="804"/>
                  <a:pt x="74" y="806"/>
                </a:cubicBezTo>
                <a:cubicBezTo>
                  <a:pt x="73" y="801"/>
                  <a:pt x="75" y="796"/>
                  <a:pt x="78" y="792"/>
                </a:cubicBezTo>
                <a:cubicBezTo>
                  <a:pt x="79" y="792"/>
                  <a:pt x="79" y="792"/>
                  <a:pt x="79" y="792"/>
                </a:cubicBezTo>
                <a:cubicBezTo>
                  <a:pt x="83" y="788"/>
                  <a:pt x="88" y="787"/>
                  <a:pt x="93" y="789"/>
                </a:cubicBezTo>
                <a:cubicBezTo>
                  <a:pt x="92" y="784"/>
                  <a:pt x="94" y="779"/>
                  <a:pt x="97" y="776"/>
                </a:cubicBezTo>
                <a:cubicBezTo>
                  <a:pt x="98" y="775"/>
                  <a:pt x="98" y="775"/>
                  <a:pt x="98" y="775"/>
                </a:cubicBezTo>
                <a:cubicBezTo>
                  <a:pt x="102" y="772"/>
                  <a:pt x="107" y="771"/>
                  <a:pt x="112" y="772"/>
                </a:cubicBezTo>
                <a:cubicBezTo>
                  <a:pt x="111" y="767"/>
                  <a:pt x="113" y="762"/>
                  <a:pt x="117" y="759"/>
                </a:cubicBezTo>
                <a:cubicBezTo>
                  <a:pt x="117" y="758"/>
                  <a:pt x="117" y="758"/>
                  <a:pt x="117" y="758"/>
                </a:cubicBezTo>
                <a:cubicBezTo>
                  <a:pt x="121" y="755"/>
                  <a:pt x="126" y="754"/>
                  <a:pt x="131" y="756"/>
                </a:cubicBezTo>
                <a:cubicBezTo>
                  <a:pt x="130" y="751"/>
                  <a:pt x="132" y="746"/>
                  <a:pt x="136" y="743"/>
                </a:cubicBezTo>
                <a:cubicBezTo>
                  <a:pt x="136" y="742"/>
                  <a:pt x="136" y="742"/>
                  <a:pt x="136" y="742"/>
                </a:cubicBezTo>
                <a:cubicBezTo>
                  <a:pt x="140" y="739"/>
                  <a:pt x="146" y="738"/>
                  <a:pt x="150" y="740"/>
                </a:cubicBezTo>
                <a:cubicBezTo>
                  <a:pt x="149" y="735"/>
                  <a:pt x="151" y="730"/>
                  <a:pt x="155" y="727"/>
                </a:cubicBezTo>
                <a:cubicBezTo>
                  <a:pt x="156" y="726"/>
                  <a:pt x="156" y="726"/>
                  <a:pt x="156" y="726"/>
                </a:cubicBezTo>
                <a:cubicBezTo>
                  <a:pt x="160" y="723"/>
                  <a:pt x="165" y="722"/>
                  <a:pt x="170" y="724"/>
                </a:cubicBezTo>
                <a:cubicBezTo>
                  <a:pt x="169" y="719"/>
                  <a:pt x="171" y="714"/>
                  <a:pt x="175" y="711"/>
                </a:cubicBezTo>
                <a:cubicBezTo>
                  <a:pt x="176" y="710"/>
                  <a:pt x="176" y="710"/>
                  <a:pt x="176" y="710"/>
                </a:cubicBezTo>
                <a:cubicBezTo>
                  <a:pt x="180" y="707"/>
                  <a:pt x="185" y="707"/>
                  <a:pt x="190" y="708"/>
                </a:cubicBezTo>
                <a:cubicBezTo>
                  <a:pt x="189" y="703"/>
                  <a:pt x="191" y="699"/>
                  <a:pt x="195" y="695"/>
                </a:cubicBezTo>
                <a:cubicBezTo>
                  <a:pt x="196" y="695"/>
                  <a:pt x="196" y="695"/>
                  <a:pt x="196" y="695"/>
                </a:cubicBezTo>
                <a:cubicBezTo>
                  <a:pt x="200" y="692"/>
                  <a:pt x="205" y="691"/>
                  <a:pt x="210" y="693"/>
                </a:cubicBezTo>
                <a:cubicBezTo>
                  <a:pt x="209" y="688"/>
                  <a:pt x="211" y="683"/>
                  <a:pt x="215" y="680"/>
                </a:cubicBezTo>
                <a:cubicBezTo>
                  <a:pt x="216" y="680"/>
                  <a:pt x="216" y="680"/>
                  <a:pt x="216" y="680"/>
                </a:cubicBezTo>
                <a:cubicBezTo>
                  <a:pt x="220" y="677"/>
                  <a:pt x="225" y="676"/>
                  <a:pt x="230" y="678"/>
                </a:cubicBezTo>
                <a:cubicBezTo>
                  <a:pt x="229" y="673"/>
                  <a:pt x="232" y="668"/>
                  <a:pt x="236" y="665"/>
                </a:cubicBezTo>
                <a:cubicBezTo>
                  <a:pt x="236" y="665"/>
                  <a:pt x="236" y="665"/>
                  <a:pt x="236" y="665"/>
                </a:cubicBezTo>
                <a:cubicBezTo>
                  <a:pt x="241" y="662"/>
                  <a:pt x="246" y="662"/>
                  <a:pt x="250" y="664"/>
                </a:cubicBezTo>
                <a:cubicBezTo>
                  <a:pt x="250" y="659"/>
                  <a:pt x="252" y="654"/>
                  <a:pt x="256" y="651"/>
                </a:cubicBezTo>
                <a:cubicBezTo>
                  <a:pt x="257" y="650"/>
                  <a:pt x="257" y="650"/>
                  <a:pt x="257" y="650"/>
                </a:cubicBezTo>
                <a:cubicBezTo>
                  <a:pt x="262" y="648"/>
                  <a:pt x="267" y="647"/>
                  <a:pt x="271" y="649"/>
                </a:cubicBezTo>
                <a:cubicBezTo>
                  <a:pt x="271" y="645"/>
                  <a:pt x="273" y="640"/>
                  <a:pt x="277" y="637"/>
                </a:cubicBezTo>
                <a:cubicBezTo>
                  <a:pt x="278" y="636"/>
                  <a:pt x="278" y="636"/>
                  <a:pt x="278" y="636"/>
                </a:cubicBezTo>
                <a:cubicBezTo>
                  <a:pt x="283" y="634"/>
                  <a:pt x="288" y="633"/>
                  <a:pt x="292" y="636"/>
                </a:cubicBezTo>
                <a:cubicBezTo>
                  <a:pt x="292" y="631"/>
                  <a:pt x="294" y="626"/>
                  <a:pt x="299" y="623"/>
                </a:cubicBezTo>
                <a:cubicBezTo>
                  <a:pt x="300" y="623"/>
                  <a:pt x="300" y="623"/>
                  <a:pt x="300" y="623"/>
                </a:cubicBezTo>
                <a:cubicBezTo>
                  <a:pt x="304" y="620"/>
                  <a:pt x="309" y="620"/>
                  <a:pt x="314" y="622"/>
                </a:cubicBezTo>
                <a:cubicBezTo>
                  <a:pt x="313" y="617"/>
                  <a:pt x="316" y="613"/>
                  <a:pt x="320" y="610"/>
                </a:cubicBezTo>
                <a:cubicBezTo>
                  <a:pt x="321" y="609"/>
                  <a:pt x="321" y="609"/>
                  <a:pt x="321" y="609"/>
                </a:cubicBezTo>
                <a:cubicBezTo>
                  <a:pt x="326" y="607"/>
                  <a:pt x="331" y="607"/>
                  <a:pt x="335" y="609"/>
                </a:cubicBezTo>
                <a:cubicBezTo>
                  <a:pt x="335" y="604"/>
                  <a:pt x="338" y="599"/>
                  <a:pt x="342" y="597"/>
                </a:cubicBezTo>
                <a:cubicBezTo>
                  <a:pt x="343" y="597"/>
                  <a:pt x="343" y="597"/>
                  <a:pt x="343" y="597"/>
                </a:cubicBezTo>
                <a:cubicBezTo>
                  <a:pt x="347" y="594"/>
                  <a:pt x="353" y="594"/>
                  <a:pt x="357" y="596"/>
                </a:cubicBezTo>
                <a:cubicBezTo>
                  <a:pt x="357" y="592"/>
                  <a:pt x="360" y="587"/>
                  <a:pt x="364" y="585"/>
                </a:cubicBezTo>
                <a:cubicBezTo>
                  <a:pt x="365" y="584"/>
                  <a:pt x="365" y="584"/>
                  <a:pt x="365" y="584"/>
                </a:cubicBezTo>
                <a:cubicBezTo>
                  <a:pt x="370" y="582"/>
                  <a:pt x="375" y="582"/>
                  <a:pt x="379" y="584"/>
                </a:cubicBezTo>
                <a:cubicBezTo>
                  <a:pt x="379" y="580"/>
                  <a:pt x="382" y="575"/>
                  <a:pt x="387" y="573"/>
                </a:cubicBezTo>
                <a:cubicBezTo>
                  <a:pt x="388" y="572"/>
                  <a:pt x="388" y="572"/>
                  <a:pt x="388" y="572"/>
                </a:cubicBezTo>
                <a:cubicBezTo>
                  <a:pt x="392" y="570"/>
                  <a:pt x="397" y="570"/>
                  <a:pt x="401" y="573"/>
                </a:cubicBezTo>
                <a:cubicBezTo>
                  <a:pt x="402" y="568"/>
                  <a:pt x="405" y="563"/>
                  <a:pt x="409" y="561"/>
                </a:cubicBezTo>
                <a:cubicBezTo>
                  <a:pt x="410" y="561"/>
                  <a:pt x="410" y="561"/>
                  <a:pt x="410" y="561"/>
                </a:cubicBezTo>
                <a:cubicBezTo>
                  <a:pt x="415" y="558"/>
                  <a:pt x="420" y="559"/>
                  <a:pt x="424" y="562"/>
                </a:cubicBezTo>
                <a:cubicBezTo>
                  <a:pt x="424" y="557"/>
                  <a:pt x="427" y="552"/>
                  <a:pt x="432" y="550"/>
                </a:cubicBezTo>
                <a:cubicBezTo>
                  <a:pt x="433" y="550"/>
                  <a:pt x="433" y="550"/>
                  <a:pt x="433" y="550"/>
                </a:cubicBezTo>
                <a:cubicBezTo>
                  <a:pt x="438" y="548"/>
                  <a:pt x="443" y="548"/>
                  <a:pt x="447" y="551"/>
                </a:cubicBezTo>
                <a:cubicBezTo>
                  <a:pt x="447" y="546"/>
                  <a:pt x="450" y="542"/>
                  <a:pt x="455" y="540"/>
                </a:cubicBezTo>
                <a:cubicBezTo>
                  <a:pt x="456" y="539"/>
                  <a:pt x="456" y="539"/>
                  <a:pt x="456" y="539"/>
                </a:cubicBezTo>
                <a:cubicBezTo>
                  <a:pt x="461" y="537"/>
                  <a:pt x="466" y="538"/>
                  <a:pt x="470" y="541"/>
                </a:cubicBezTo>
                <a:cubicBezTo>
                  <a:pt x="471" y="536"/>
                  <a:pt x="474" y="532"/>
                  <a:pt x="478" y="530"/>
                </a:cubicBezTo>
                <a:cubicBezTo>
                  <a:pt x="480" y="529"/>
                  <a:pt x="480" y="529"/>
                  <a:pt x="480" y="529"/>
                </a:cubicBezTo>
                <a:cubicBezTo>
                  <a:pt x="484" y="528"/>
                  <a:pt x="490" y="528"/>
                  <a:pt x="493" y="531"/>
                </a:cubicBezTo>
                <a:cubicBezTo>
                  <a:pt x="494" y="527"/>
                  <a:pt x="497" y="522"/>
                  <a:pt x="502" y="521"/>
                </a:cubicBezTo>
                <a:cubicBezTo>
                  <a:pt x="503" y="520"/>
                  <a:pt x="503" y="520"/>
                  <a:pt x="503" y="520"/>
                </a:cubicBezTo>
                <a:cubicBezTo>
                  <a:pt x="508" y="518"/>
                  <a:pt x="513" y="519"/>
                  <a:pt x="517" y="522"/>
                </a:cubicBezTo>
                <a:cubicBezTo>
                  <a:pt x="518" y="518"/>
                  <a:pt x="521" y="513"/>
                  <a:pt x="526" y="512"/>
                </a:cubicBezTo>
                <a:cubicBezTo>
                  <a:pt x="527" y="511"/>
                  <a:pt x="527" y="511"/>
                  <a:pt x="527" y="511"/>
                </a:cubicBezTo>
                <a:cubicBezTo>
                  <a:pt x="532" y="510"/>
                  <a:pt x="537" y="511"/>
                  <a:pt x="541" y="514"/>
                </a:cubicBezTo>
                <a:cubicBezTo>
                  <a:pt x="542" y="509"/>
                  <a:pt x="545" y="505"/>
                  <a:pt x="550" y="504"/>
                </a:cubicBezTo>
                <a:cubicBezTo>
                  <a:pt x="551" y="503"/>
                  <a:pt x="551" y="503"/>
                  <a:pt x="551" y="503"/>
                </a:cubicBezTo>
                <a:cubicBezTo>
                  <a:pt x="556" y="502"/>
                  <a:pt x="561" y="503"/>
                  <a:pt x="565" y="506"/>
                </a:cubicBezTo>
                <a:cubicBezTo>
                  <a:pt x="566" y="501"/>
                  <a:pt x="569" y="497"/>
                  <a:pt x="574" y="496"/>
                </a:cubicBezTo>
                <a:cubicBezTo>
                  <a:pt x="575" y="496"/>
                  <a:pt x="575" y="496"/>
                  <a:pt x="575" y="496"/>
                </a:cubicBezTo>
                <a:cubicBezTo>
                  <a:pt x="580" y="494"/>
                  <a:pt x="585" y="495"/>
                  <a:pt x="589" y="499"/>
                </a:cubicBezTo>
                <a:cubicBezTo>
                  <a:pt x="590" y="494"/>
                  <a:pt x="594" y="490"/>
                  <a:pt x="599" y="489"/>
                </a:cubicBezTo>
                <a:cubicBezTo>
                  <a:pt x="600" y="489"/>
                  <a:pt x="600" y="489"/>
                  <a:pt x="600" y="489"/>
                </a:cubicBezTo>
                <a:cubicBezTo>
                  <a:pt x="605" y="487"/>
                  <a:pt x="610" y="489"/>
                  <a:pt x="613" y="492"/>
                </a:cubicBezTo>
                <a:cubicBezTo>
                  <a:pt x="614" y="487"/>
                  <a:pt x="618" y="484"/>
                  <a:pt x="623" y="482"/>
                </a:cubicBezTo>
                <a:cubicBezTo>
                  <a:pt x="624" y="482"/>
                  <a:pt x="624" y="482"/>
                  <a:pt x="624" y="482"/>
                </a:cubicBezTo>
                <a:cubicBezTo>
                  <a:pt x="629" y="481"/>
                  <a:pt x="634" y="482"/>
                  <a:pt x="638" y="486"/>
                </a:cubicBezTo>
                <a:cubicBezTo>
                  <a:pt x="639" y="481"/>
                  <a:pt x="643" y="478"/>
                  <a:pt x="648" y="476"/>
                </a:cubicBezTo>
                <a:cubicBezTo>
                  <a:pt x="649" y="476"/>
                  <a:pt x="649" y="476"/>
                  <a:pt x="649" y="476"/>
                </a:cubicBezTo>
                <a:cubicBezTo>
                  <a:pt x="654" y="475"/>
                  <a:pt x="659" y="477"/>
                  <a:pt x="662" y="480"/>
                </a:cubicBezTo>
                <a:cubicBezTo>
                  <a:pt x="664" y="476"/>
                  <a:pt x="668" y="472"/>
                  <a:pt x="673" y="471"/>
                </a:cubicBezTo>
                <a:cubicBezTo>
                  <a:pt x="674" y="471"/>
                  <a:pt x="674" y="471"/>
                  <a:pt x="674" y="471"/>
                </a:cubicBezTo>
                <a:cubicBezTo>
                  <a:pt x="679" y="470"/>
                  <a:pt x="684" y="472"/>
                  <a:pt x="687" y="475"/>
                </a:cubicBezTo>
                <a:cubicBezTo>
                  <a:pt x="688" y="471"/>
                  <a:pt x="692" y="467"/>
                  <a:pt x="697" y="466"/>
                </a:cubicBezTo>
                <a:cubicBezTo>
                  <a:pt x="699" y="466"/>
                  <a:pt x="699" y="466"/>
                  <a:pt x="699" y="466"/>
                </a:cubicBezTo>
                <a:cubicBezTo>
                  <a:pt x="704" y="465"/>
                  <a:pt x="708" y="467"/>
                  <a:pt x="712" y="471"/>
                </a:cubicBezTo>
                <a:cubicBezTo>
                  <a:pt x="713" y="466"/>
                  <a:pt x="717" y="463"/>
                  <a:pt x="723" y="462"/>
                </a:cubicBezTo>
                <a:cubicBezTo>
                  <a:pt x="723" y="462"/>
                  <a:pt x="723" y="462"/>
                  <a:pt x="723" y="462"/>
                </a:cubicBezTo>
                <a:cubicBezTo>
                  <a:pt x="728" y="461"/>
                  <a:pt x="733" y="463"/>
                  <a:pt x="736" y="467"/>
                </a:cubicBezTo>
                <a:cubicBezTo>
                  <a:pt x="738" y="462"/>
                  <a:pt x="742" y="459"/>
                  <a:pt x="747" y="458"/>
                </a:cubicBezTo>
                <a:cubicBezTo>
                  <a:pt x="748" y="458"/>
                  <a:pt x="748" y="458"/>
                  <a:pt x="748" y="458"/>
                </a:cubicBezTo>
                <a:cubicBezTo>
                  <a:pt x="753" y="457"/>
                  <a:pt x="758" y="459"/>
                  <a:pt x="761" y="463"/>
                </a:cubicBezTo>
                <a:cubicBezTo>
                  <a:pt x="763" y="459"/>
                  <a:pt x="767" y="455"/>
                  <a:pt x="773" y="455"/>
                </a:cubicBezTo>
                <a:cubicBezTo>
                  <a:pt x="773" y="455"/>
                  <a:pt x="773" y="455"/>
                  <a:pt x="773" y="455"/>
                </a:cubicBezTo>
                <a:cubicBezTo>
                  <a:pt x="779" y="454"/>
                  <a:pt x="783" y="456"/>
                  <a:pt x="786" y="460"/>
                </a:cubicBezTo>
                <a:cubicBezTo>
                  <a:pt x="788" y="456"/>
                  <a:pt x="792" y="452"/>
                  <a:pt x="797" y="452"/>
                </a:cubicBezTo>
                <a:cubicBezTo>
                  <a:pt x="799" y="452"/>
                  <a:pt x="799" y="452"/>
                  <a:pt x="799" y="452"/>
                </a:cubicBezTo>
                <a:cubicBezTo>
                  <a:pt x="804" y="451"/>
                  <a:pt x="808" y="453"/>
                  <a:pt x="811" y="457"/>
                </a:cubicBezTo>
                <a:cubicBezTo>
                  <a:pt x="813" y="453"/>
                  <a:pt x="818" y="450"/>
                  <a:pt x="823" y="449"/>
                </a:cubicBezTo>
                <a:cubicBezTo>
                  <a:pt x="824" y="449"/>
                  <a:pt x="824" y="449"/>
                  <a:pt x="824" y="449"/>
                </a:cubicBezTo>
                <a:cubicBezTo>
                  <a:pt x="829" y="449"/>
                  <a:pt x="834" y="451"/>
                  <a:pt x="836" y="455"/>
                </a:cubicBezTo>
                <a:cubicBezTo>
                  <a:pt x="839" y="451"/>
                  <a:pt x="843" y="447"/>
                  <a:pt x="848" y="447"/>
                </a:cubicBezTo>
                <a:cubicBezTo>
                  <a:pt x="849" y="447"/>
                  <a:pt x="849" y="447"/>
                  <a:pt x="849" y="447"/>
                </a:cubicBezTo>
                <a:cubicBezTo>
                  <a:pt x="854" y="447"/>
                  <a:pt x="859" y="449"/>
                  <a:pt x="862" y="453"/>
                </a:cubicBezTo>
                <a:cubicBezTo>
                  <a:pt x="864" y="449"/>
                  <a:pt x="868" y="446"/>
                  <a:pt x="873" y="445"/>
                </a:cubicBezTo>
                <a:cubicBezTo>
                  <a:pt x="874" y="445"/>
                  <a:pt x="874" y="445"/>
                  <a:pt x="874" y="445"/>
                </a:cubicBezTo>
                <a:cubicBezTo>
                  <a:pt x="879" y="445"/>
                  <a:pt x="884" y="447"/>
                  <a:pt x="887" y="451"/>
                </a:cubicBezTo>
                <a:cubicBezTo>
                  <a:pt x="889" y="447"/>
                  <a:pt x="893" y="444"/>
                  <a:pt x="898" y="444"/>
                </a:cubicBezTo>
                <a:cubicBezTo>
                  <a:pt x="899" y="444"/>
                  <a:pt x="899" y="444"/>
                  <a:pt x="899" y="444"/>
                </a:cubicBezTo>
                <a:cubicBezTo>
                  <a:pt x="905" y="443"/>
                  <a:pt x="909" y="446"/>
                  <a:pt x="912" y="450"/>
                </a:cubicBezTo>
                <a:cubicBezTo>
                  <a:pt x="914" y="446"/>
                  <a:pt x="918" y="443"/>
                  <a:pt x="924" y="442"/>
                </a:cubicBezTo>
                <a:cubicBezTo>
                  <a:pt x="925" y="442"/>
                  <a:pt x="925" y="442"/>
                  <a:pt x="925" y="442"/>
                </a:cubicBezTo>
                <a:cubicBezTo>
                  <a:pt x="930" y="442"/>
                  <a:pt x="934" y="445"/>
                  <a:pt x="937" y="449"/>
                </a:cubicBezTo>
                <a:cubicBezTo>
                  <a:pt x="939" y="445"/>
                  <a:pt x="943" y="442"/>
                  <a:pt x="949" y="441"/>
                </a:cubicBezTo>
                <a:cubicBezTo>
                  <a:pt x="950" y="441"/>
                  <a:pt x="950" y="441"/>
                  <a:pt x="950" y="441"/>
                </a:cubicBezTo>
                <a:cubicBezTo>
                  <a:pt x="955" y="441"/>
                  <a:pt x="959" y="444"/>
                  <a:pt x="962" y="448"/>
                </a:cubicBezTo>
                <a:cubicBezTo>
                  <a:pt x="964" y="444"/>
                  <a:pt x="969" y="441"/>
                  <a:pt x="974" y="440"/>
                </a:cubicBezTo>
                <a:cubicBezTo>
                  <a:pt x="975" y="440"/>
                  <a:pt x="975" y="440"/>
                  <a:pt x="975" y="440"/>
                </a:cubicBezTo>
                <a:cubicBezTo>
                  <a:pt x="980" y="440"/>
                  <a:pt x="985" y="443"/>
                  <a:pt x="987" y="447"/>
                </a:cubicBezTo>
                <a:cubicBezTo>
                  <a:pt x="989" y="443"/>
                  <a:pt x="994" y="440"/>
                  <a:pt x="999" y="440"/>
                </a:cubicBezTo>
                <a:cubicBezTo>
                  <a:pt x="1000" y="440"/>
                  <a:pt x="1000" y="440"/>
                  <a:pt x="1000" y="440"/>
                </a:cubicBezTo>
                <a:cubicBezTo>
                  <a:pt x="1005" y="440"/>
                  <a:pt x="1010" y="442"/>
                  <a:pt x="1012" y="446"/>
                </a:cubicBezTo>
                <a:cubicBezTo>
                  <a:pt x="1015" y="442"/>
                  <a:pt x="1019" y="439"/>
                  <a:pt x="1024" y="439"/>
                </a:cubicBezTo>
                <a:cubicBezTo>
                  <a:pt x="1025" y="439"/>
                  <a:pt x="1025" y="439"/>
                  <a:pt x="1025" y="439"/>
                </a:cubicBezTo>
                <a:cubicBezTo>
                  <a:pt x="1030" y="439"/>
                  <a:pt x="1035" y="442"/>
                  <a:pt x="1037" y="446"/>
                </a:cubicBezTo>
                <a:cubicBezTo>
                  <a:pt x="1040" y="442"/>
                  <a:pt x="1044" y="439"/>
                  <a:pt x="1049" y="439"/>
                </a:cubicBezTo>
                <a:cubicBezTo>
                  <a:pt x="1050" y="439"/>
                  <a:pt x="1050" y="439"/>
                  <a:pt x="1050" y="439"/>
                </a:cubicBezTo>
                <a:cubicBezTo>
                  <a:pt x="1050" y="439"/>
                  <a:pt x="1050" y="439"/>
                  <a:pt x="1050" y="439"/>
                </a:cubicBezTo>
                <a:cubicBezTo>
                  <a:pt x="1055" y="439"/>
                  <a:pt x="1060" y="441"/>
                  <a:pt x="1062" y="445"/>
                </a:cubicBezTo>
                <a:cubicBezTo>
                  <a:pt x="1065" y="441"/>
                  <a:pt x="1069" y="439"/>
                  <a:pt x="1074" y="438"/>
                </a:cubicBezTo>
                <a:cubicBezTo>
                  <a:pt x="1075" y="438"/>
                  <a:pt x="1075" y="438"/>
                  <a:pt x="1075" y="438"/>
                </a:cubicBezTo>
                <a:cubicBezTo>
                  <a:pt x="1080" y="438"/>
                  <a:pt x="1085" y="441"/>
                  <a:pt x="1087" y="445"/>
                </a:cubicBezTo>
                <a:cubicBezTo>
                  <a:pt x="1090" y="441"/>
                  <a:pt x="1094" y="438"/>
                  <a:pt x="1099" y="438"/>
                </a:cubicBezTo>
                <a:cubicBezTo>
                  <a:pt x="1100" y="438"/>
                  <a:pt x="1100" y="438"/>
                  <a:pt x="1100" y="438"/>
                </a:cubicBezTo>
                <a:cubicBezTo>
                  <a:pt x="1101" y="438"/>
                  <a:pt x="1101" y="438"/>
                  <a:pt x="1101" y="438"/>
                </a:cubicBezTo>
                <a:cubicBezTo>
                  <a:pt x="1106" y="438"/>
                  <a:pt x="1110" y="441"/>
                  <a:pt x="1112" y="445"/>
                </a:cubicBezTo>
                <a:cubicBezTo>
                  <a:pt x="1115" y="441"/>
                  <a:pt x="1119" y="438"/>
                  <a:pt x="1124" y="438"/>
                </a:cubicBezTo>
                <a:cubicBezTo>
                  <a:pt x="1125" y="438"/>
                  <a:pt x="1125" y="438"/>
                  <a:pt x="1125" y="438"/>
                </a:cubicBezTo>
                <a:cubicBezTo>
                  <a:pt x="1130" y="438"/>
                  <a:pt x="1135" y="440"/>
                  <a:pt x="1138" y="444"/>
                </a:cubicBezTo>
                <a:cubicBezTo>
                  <a:pt x="1140" y="440"/>
                  <a:pt x="1144" y="438"/>
                  <a:pt x="1150" y="437"/>
                </a:cubicBezTo>
                <a:cubicBezTo>
                  <a:pt x="1151" y="437"/>
                  <a:pt x="1151" y="437"/>
                  <a:pt x="1151" y="437"/>
                </a:cubicBezTo>
                <a:cubicBezTo>
                  <a:pt x="1156" y="437"/>
                  <a:pt x="1160" y="440"/>
                  <a:pt x="1163" y="444"/>
                </a:cubicBezTo>
                <a:cubicBezTo>
                  <a:pt x="1165" y="440"/>
                  <a:pt x="1169" y="437"/>
                  <a:pt x="1174" y="437"/>
                </a:cubicBezTo>
                <a:cubicBezTo>
                  <a:pt x="1176" y="437"/>
                  <a:pt x="1176" y="437"/>
                  <a:pt x="1176" y="437"/>
                </a:cubicBezTo>
                <a:cubicBezTo>
                  <a:pt x="1176" y="437"/>
                  <a:pt x="1176" y="437"/>
                  <a:pt x="1176" y="437"/>
                </a:cubicBezTo>
                <a:cubicBezTo>
                  <a:pt x="1181" y="437"/>
                  <a:pt x="1185" y="440"/>
                  <a:pt x="1188" y="444"/>
                </a:cubicBezTo>
                <a:cubicBezTo>
                  <a:pt x="1190" y="440"/>
                  <a:pt x="1195" y="437"/>
                  <a:pt x="1200" y="437"/>
                </a:cubicBezTo>
                <a:cubicBezTo>
                  <a:pt x="1200" y="437"/>
                  <a:pt x="1200" y="437"/>
                  <a:pt x="1200" y="437"/>
                </a:cubicBezTo>
                <a:cubicBezTo>
                  <a:pt x="1206" y="437"/>
                  <a:pt x="1210" y="439"/>
                  <a:pt x="1213" y="443"/>
                </a:cubicBezTo>
                <a:cubicBezTo>
                  <a:pt x="1215" y="439"/>
                  <a:pt x="1220" y="436"/>
                  <a:pt x="1225" y="436"/>
                </a:cubicBezTo>
                <a:cubicBezTo>
                  <a:pt x="1226" y="436"/>
                  <a:pt x="1226" y="436"/>
                  <a:pt x="1226" y="436"/>
                </a:cubicBezTo>
                <a:cubicBezTo>
                  <a:pt x="1231" y="436"/>
                  <a:pt x="1235" y="439"/>
                  <a:pt x="1238" y="443"/>
                </a:cubicBezTo>
                <a:cubicBezTo>
                  <a:pt x="1240" y="439"/>
                  <a:pt x="1244" y="436"/>
                  <a:pt x="1250" y="436"/>
                </a:cubicBezTo>
                <a:cubicBezTo>
                  <a:pt x="1251" y="436"/>
                  <a:pt x="1251" y="436"/>
                  <a:pt x="1251" y="436"/>
                </a:cubicBezTo>
                <a:cubicBezTo>
                  <a:pt x="1256" y="435"/>
                  <a:pt x="1260" y="438"/>
                  <a:pt x="1263" y="442"/>
                </a:cubicBezTo>
                <a:cubicBezTo>
                  <a:pt x="1265" y="438"/>
                  <a:pt x="1270" y="435"/>
                  <a:pt x="1275" y="435"/>
                </a:cubicBezTo>
                <a:cubicBezTo>
                  <a:pt x="1275" y="435"/>
                  <a:pt x="1275" y="435"/>
                  <a:pt x="1275" y="435"/>
                </a:cubicBezTo>
                <a:cubicBezTo>
                  <a:pt x="1281" y="435"/>
                  <a:pt x="1285" y="437"/>
                  <a:pt x="1288" y="441"/>
                </a:cubicBezTo>
                <a:cubicBezTo>
                  <a:pt x="1290" y="437"/>
                  <a:pt x="1294" y="434"/>
                  <a:pt x="1300" y="434"/>
                </a:cubicBezTo>
                <a:cubicBezTo>
                  <a:pt x="1301" y="434"/>
                  <a:pt x="1301" y="434"/>
                  <a:pt x="1301" y="434"/>
                </a:cubicBezTo>
                <a:cubicBezTo>
                  <a:pt x="1306" y="434"/>
                  <a:pt x="1310" y="436"/>
                  <a:pt x="1313" y="440"/>
                </a:cubicBezTo>
                <a:cubicBezTo>
                  <a:pt x="1315" y="436"/>
                  <a:pt x="1319" y="433"/>
                  <a:pt x="1324" y="433"/>
                </a:cubicBezTo>
                <a:cubicBezTo>
                  <a:pt x="1325" y="433"/>
                  <a:pt x="1325" y="433"/>
                  <a:pt x="1325" y="433"/>
                </a:cubicBezTo>
                <a:cubicBezTo>
                  <a:pt x="1330" y="433"/>
                  <a:pt x="1335" y="435"/>
                  <a:pt x="1338" y="439"/>
                </a:cubicBezTo>
                <a:cubicBezTo>
                  <a:pt x="1340" y="435"/>
                  <a:pt x="1344" y="432"/>
                  <a:pt x="1349" y="432"/>
                </a:cubicBezTo>
                <a:cubicBezTo>
                  <a:pt x="1350" y="431"/>
                  <a:pt x="1350" y="431"/>
                  <a:pt x="1350" y="431"/>
                </a:cubicBezTo>
                <a:cubicBezTo>
                  <a:pt x="1355" y="431"/>
                  <a:pt x="1360" y="433"/>
                  <a:pt x="1362" y="437"/>
                </a:cubicBezTo>
                <a:cubicBezTo>
                  <a:pt x="1364" y="433"/>
                  <a:pt x="1368" y="430"/>
                  <a:pt x="1373" y="429"/>
                </a:cubicBezTo>
                <a:cubicBezTo>
                  <a:pt x="1374" y="429"/>
                  <a:pt x="1374" y="429"/>
                  <a:pt x="1374" y="429"/>
                </a:cubicBezTo>
                <a:cubicBezTo>
                  <a:pt x="1379" y="428"/>
                  <a:pt x="1384" y="431"/>
                  <a:pt x="1387" y="434"/>
                </a:cubicBezTo>
                <a:cubicBezTo>
                  <a:pt x="1389" y="430"/>
                  <a:pt x="1393" y="427"/>
                  <a:pt x="1398" y="426"/>
                </a:cubicBezTo>
                <a:cubicBezTo>
                  <a:pt x="1399" y="426"/>
                  <a:pt x="1399" y="426"/>
                  <a:pt x="1399" y="426"/>
                </a:cubicBezTo>
                <a:cubicBezTo>
                  <a:pt x="1404" y="425"/>
                  <a:pt x="1408" y="427"/>
                  <a:pt x="1412" y="431"/>
                </a:cubicBezTo>
                <a:cubicBezTo>
                  <a:pt x="1413" y="426"/>
                  <a:pt x="1417" y="423"/>
                  <a:pt x="1422" y="422"/>
                </a:cubicBezTo>
                <a:cubicBezTo>
                  <a:pt x="1423" y="422"/>
                  <a:pt x="1423" y="422"/>
                  <a:pt x="1423" y="422"/>
                </a:cubicBezTo>
                <a:cubicBezTo>
                  <a:pt x="1428" y="421"/>
                  <a:pt x="1433" y="423"/>
                  <a:pt x="1436" y="426"/>
                </a:cubicBezTo>
                <a:cubicBezTo>
                  <a:pt x="1437" y="422"/>
                  <a:pt x="1441" y="418"/>
                  <a:pt x="1446" y="417"/>
                </a:cubicBezTo>
                <a:cubicBezTo>
                  <a:pt x="1447" y="417"/>
                  <a:pt x="1447" y="417"/>
                  <a:pt x="1447" y="417"/>
                </a:cubicBezTo>
                <a:cubicBezTo>
                  <a:pt x="1452" y="416"/>
                  <a:pt x="1457" y="417"/>
                  <a:pt x="1460" y="421"/>
                </a:cubicBezTo>
                <a:cubicBezTo>
                  <a:pt x="1461" y="416"/>
                  <a:pt x="1465" y="412"/>
                  <a:pt x="1470" y="411"/>
                </a:cubicBezTo>
                <a:cubicBezTo>
                  <a:pt x="1471" y="411"/>
                  <a:pt x="1471" y="411"/>
                  <a:pt x="1471" y="411"/>
                </a:cubicBezTo>
                <a:cubicBezTo>
                  <a:pt x="1476" y="410"/>
                  <a:pt x="1481" y="411"/>
                  <a:pt x="1484" y="414"/>
                </a:cubicBezTo>
                <a:cubicBezTo>
                  <a:pt x="1485" y="410"/>
                  <a:pt x="1489" y="406"/>
                  <a:pt x="1493" y="404"/>
                </a:cubicBezTo>
                <a:cubicBezTo>
                  <a:pt x="1494" y="404"/>
                  <a:pt x="1494" y="404"/>
                  <a:pt x="1494" y="404"/>
                </a:cubicBezTo>
                <a:cubicBezTo>
                  <a:pt x="1499" y="403"/>
                  <a:pt x="1504" y="404"/>
                  <a:pt x="1508" y="407"/>
                </a:cubicBezTo>
                <a:cubicBezTo>
                  <a:pt x="1509" y="402"/>
                  <a:pt x="1512" y="398"/>
                  <a:pt x="1517" y="397"/>
                </a:cubicBezTo>
                <a:cubicBezTo>
                  <a:pt x="1517" y="396"/>
                  <a:pt x="1517" y="396"/>
                  <a:pt x="1517" y="396"/>
                </a:cubicBezTo>
                <a:cubicBezTo>
                  <a:pt x="1522" y="395"/>
                  <a:pt x="1527" y="396"/>
                  <a:pt x="1531" y="398"/>
                </a:cubicBezTo>
                <a:cubicBezTo>
                  <a:pt x="1532" y="394"/>
                  <a:pt x="1535" y="390"/>
                  <a:pt x="1539" y="388"/>
                </a:cubicBezTo>
                <a:cubicBezTo>
                  <a:pt x="1540" y="388"/>
                  <a:pt x="1540" y="388"/>
                  <a:pt x="1540" y="388"/>
                </a:cubicBezTo>
                <a:cubicBezTo>
                  <a:pt x="1545" y="386"/>
                  <a:pt x="1550" y="387"/>
                  <a:pt x="1554" y="389"/>
                </a:cubicBezTo>
                <a:cubicBezTo>
                  <a:pt x="1554" y="385"/>
                  <a:pt x="1557" y="380"/>
                  <a:pt x="1562" y="378"/>
                </a:cubicBezTo>
                <a:cubicBezTo>
                  <a:pt x="1563" y="378"/>
                  <a:pt x="1563" y="378"/>
                  <a:pt x="1563" y="378"/>
                </a:cubicBezTo>
                <a:cubicBezTo>
                  <a:pt x="1567" y="376"/>
                  <a:pt x="1572" y="376"/>
                  <a:pt x="1576" y="379"/>
                </a:cubicBezTo>
                <a:cubicBezTo>
                  <a:pt x="1577" y="374"/>
                  <a:pt x="1579" y="370"/>
                  <a:pt x="1584" y="368"/>
                </a:cubicBezTo>
                <a:cubicBezTo>
                  <a:pt x="1585" y="367"/>
                  <a:pt x="1585" y="367"/>
                  <a:pt x="1585" y="367"/>
                </a:cubicBezTo>
                <a:cubicBezTo>
                  <a:pt x="1589" y="365"/>
                  <a:pt x="1594" y="365"/>
                  <a:pt x="1598" y="368"/>
                </a:cubicBezTo>
                <a:cubicBezTo>
                  <a:pt x="1598" y="363"/>
                  <a:pt x="1601" y="358"/>
                  <a:pt x="1605" y="356"/>
                </a:cubicBezTo>
                <a:cubicBezTo>
                  <a:pt x="1606" y="355"/>
                  <a:pt x="1606" y="355"/>
                  <a:pt x="1606" y="355"/>
                </a:cubicBezTo>
                <a:cubicBezTo>
                  <a:pt x="1610" y="353"/>
                  <a:pt x="1616" y="353"/>
                  <a:pt x="1620" y="355"/>
                </a:cubicBezTo>
                <a:cubicBezTo>
                  <a:pt x="1620" y="351"/>
                  <a:pt x="1622" y="346"/>
                  <a:pt x="1626" y="343"/>
                </a:cubicBezTo>
                <a:cubicBezTo>
                  <a:pt x="1627" y="343"/>
                  <a:pt x="1627" y="343"/>
                  <a:pt x="1627" y="343"/>
                </a:cubicBezTo>
                <a:cubicBezTo>
                  <a:pt x="1631" y="340"/>
                  <a:pt x="1636" y="340"/>
                  <a:pt x="1641" y="342"/>
                </a:cubicBezTo>
                <a:cubicBezTo>
                  <a:pt x="1640" y="337"/>
                  <a:pt x="1642" y="333"/>
                  <a:pt x="1646" y="330"/>
                </a:cubicBezTo>
                <a:cubicBezTo>
                  <a:pt x="1647" y="329"/>
                  <a:pt x="1647" y="329"/>
                  <a:pt x="1647" y="329"/>
                </a:cubicBezTo>
                <a:cubicBezTo>
                  <a:pt x="1651" y="326"/>
                  <a:pt x="1656" y="326"/>
                  <a:pt x="1661" y="328"/>
                </a:cubicBezTo>
                <a:cubicBezTo>
                  <a:pt x="1660" y="323"/>
                  <a:pt x="1662" y="318"/>
                  <a:pt x="1666" y="315"/>
                </a:cubicBezTo>
                <a:cubicBezTo>
                  <a:pt x="1667" y="315"/>
                  <a:pt x="1667" y="315"/>
                  <a:pt x="1667" y="315"/>
                </a:cubicBezTo>
                <a:cubicBezTo>
                  <a:pt x="1671" y="312"/>
                  <a:pt x="1676" y="311"/>
                  <a:pt x="1680" y="312"/>
                </a:cubicBezTo>
                <a:cubicBezTo>
                  <a:pt x="1679" y="308"/>
                  <a:pt x="1681" y="303"/>
                  <a:pt x="1685" y="300"/>
                </a:cubicBezTo>
                <a:cubicBezTo>
                  <a:pt x="1686" y="299"/>
                  <a:pt x="1686" y="299"/>
                  <a:pt x="1686" y="299"/>
                </a:cubicBezTo>
                <a:cubicBezTo>
                  <a:pt x="1689" y="296"/>
                  <a:pt x="1694" y="295"/>
                  <a:pt x="1699" y="296"/>
                </a:cubicBezTo>
                <a:cubicBezTo>
                  <a:pt x="1698" y="292"/>
                  <a:pt x="1699" y="287"/>
                  <a:pt x="1703" y="283"/>
                </a:cubicBezTo>
                <a:cubicBezTo>
                  <a:pt x="1704" y="283"/>
                  <a:pt x="1704" y="283"/>
                  <a:pt x="1704" y="283"/>
                </a:cubicBezTo>
                <a:cubicBezTo>
                  <a:pt x="1707" y="279"/>
                  <a:pt x="1712" y="278"/>
                  <a:pt x="1717" y="279"/>
                </a:cubicBezTo>
                <a:cubicBezTo>
                  <a:pt x="1716" y="275"/>
                  <a:pt x="1717" y="270"/>
                  <a:pt x="1720" y="266"/>
                </a:cubicBezTo>
                <a:cubicBezTo>
                  <a:pt x="1721" y="266"/>
                  <a:pt x="1721" y="266"/>
                  <a:pt x="1721" y="266"/>
                </a:cubicBezTo>
                <a:cubicBezTo>
                  <a:pt x="1725" y="262"/>
                  <a:pt x="1730" y="261"/>
                  <a:pt x="1734" y="262"/>
                </a:cubicBezTo>
                <a:cubicBezTo>
                  <a:pt x="1733" y="257"/>
                  <a:pt x="1734" y="252"/>
                  <a:pt x="1737" y="248"/>
                </a:cubicBezTo>
                <a:cubicBezTo>
                  <a:pt x="1738" y="248"/>
                  <a:pt x="1738" y="248"/>
                  <a:pt x="1738" y="248"/>
                </a:cubicBezTo>
                <a:cubicBezTo>
                  <a:pt x="1741" y="244"/>
                  <a:pt x="1746" y="242"/>
                  <a:pt x="1750" y="243"/>
                </a:cubicBezTo>
                <a:cubicBezTo>
                  <a:pt x="1749" y="239"/>
                  <a:pt x="1750" y="233"/>
                  <a:pt x="1753" y="230"/>
                </a:cubicBezTo>
                <a:cubicBezTo>
                  <a:pt x="1753" y="229"/>
                  <a:pt x="1753" y="229"/>
                  <a:pt x="1753" y="229"/>
                </a:cubicBezTo>
                <a:cubicBezTo>
                  <a:pt x="1757" y="225"/>
                  <a:pt x="1761" y="223"/>
                  <a:pt x="1766" y="224"/>
                </a:cubicBezTo>
                <a:cubicBezTo>
                  <a:pt x="1764" y="219"/>
                  <a:pt x="1765" y="214"/>
                  <a:pt x="1768" y="210"/>
                </a:cubicBezTo>
                <a:cubicBezTo>
                  <a:pt x="1768" y="209"/>
                  <a:pt x="1768" y="209"/>
                  <a:pt x="1768" y="209"/>
                </a:cubicBezTo>
                <a:cubicBezTo>
                  <a:pt x="1771" y="205"/>
                  <a:pt x="1776" y="203"/>
                  <a:pt x="1781" y="204"/>
                </a:cubicBezTo>
                <a:cubicBezTo>
                  <a:pt x="1779" y="200"/>
                  <a:pt x="1779" y="194"/>
                  <a:pt x="1782" y="190"/>
                </a:cubicBezTo>
                <a:cubicBezTo>
                  <a:pt x="1782" y="189"/>
                  <a:pt x="1782" y="189"/>
                  <a:pt x="1782" y="189"/>
                </a:cubicBezTo>
                <a:cubicBezTo>
                  <a:pt x="1785" y="185"/>
                  <a:pt x="1790" y="183"/>
                  <a:pt x="1794" y="183"/>
                </a:cubicBezTo>
                <a:cubicBezTo>
                  <a:pt x="1792" y="179"/>
                  <a:pt x="1792" y="174"/>
                  <a:pt x="1795" y="170"/>
                </a:cubicBezTo>
                <a:cubicBezTo>
                  <a:pt x="1796" y="169"/>
                  <a:pt x="1796" y="169"/>
                  <a:pt x="1796" y="169"/>
                </a:cubicBezTo>
                <a:cubicBezTo>
                  <a:pt x="1798" y="165"/>
                  <a:pt x="1803" y="162"/>
                  <a:pt x="1807" y="162"/>
                </a:cubicBezTo>
                <a:cubicBezTo>
                  <a:pt x="1805" y="158"/>
                  <a:pt x="1805" y="153"/>
                  <a:pt x="1807" y="148"/>
                </a:cubicBezTo>
                <a:cubicBezTo>
                  <a:pt x="1808" y="148"/>
                  <a:pt x="1808" y="148"/>
                  <a:pt x="1808" y="148"/>
                </a:cubicBezTo>
                <a:cubicBezTo>
                  <a:pt x="1810" y="143"/>
                  <a:pt x="1815" y="141"/>
                  <a:pt x="1819" y="140"/>
                </a:cubicBezTo>
                <a:cubicBezTo>
                  <a:pt x="1817" y="136"/>
                  <a:pt x="1817" y="131"/>
                  <a:pt x="1819" y="127"/>
                </a:cubicBezTo>
                <a:cubicBezTo>
                  <a:pt x="1819" y="126"/>
                  <a:pt x="1819" y="126"/>
                  <a:pt x="1819" y="126"/>
                </a:cubicBezTo>
                <a:cubicBezTo>
                  <a:pt x="1822" y="121"/>
                  <a:pt x="1826" y="119"/>
                  <a:pt x="1831" y="118"/>
                </a:cubicBezTo>
                <a:cubicBezTo>
                  <a:pt x="1828" y="114"/>
                  <a:pt x="1827" y="109"/>
                  <a:pt x="1829" y="105"/>
                </a:cubicBezTo>
                <a:cubicBezTo>
                  <a:pt x="1830" y="104"/>
                  <a:pt x="1830" y="104"/>
                  <a:pt x="1830" y="104"/>
                </a:cubicBezTo>
                <a:cubicBezTo>
                  <a:pt x="1832" y="99"/>
                  <a:pt x="1836" y="96"/>
                  <a:pt x="1841" y="96"/>
                </a:cubicBezTo>
                <a:cubicBezTo>
                  <a:pt x="1838" y="92"/>
                  <a:pt x="1837" y="87"/>
                  <a:pt x="1839" y="82"/>
                </a:cubicBezTo>
                <a:cubicBezTo>
                  <a:pt x="1840" y="81"/>
                  <a:pt x="1840" y="81"/>
                  <a:pt x="1840" y="81"/>
                </a:cubicBezTo>
                <a:cubicBezTo>
                  <a:pt x="1841" y="77"/>
                  <a:pt x="1846" y="73"/>
                  <a:pt x="1850" y="73"/>
                </a:cubicBezTo>
                <a:cubicBezTo>
                  <a:pt x="1847" y="69"/>
                  <a:pt x="1846" y="64"/>
                  <a:pt x="1848" y="59"/>
                </a:cubicBezTo>
                <a:cubicBezTo>
                  <a:pt x="1848" y="58"/>
                  <a:pt x="1848" y="58"/>
                  <a:pt x="1848" y="58"/>
                </a:cubicBezTo>
                <a:cubicBezTo>
                  <a:pt x="1850" y="54"/>
                  <a:pt x="1854" y="50"/>
                  <a:pt x="1859" y="49"/>
                </a:cubicBezTo>
                <a:cubicBezTo>
                  <a:pt x="1855" y="46"/>
                  <a:pt x="1854" y="41"/>
                  <a:pt x="1856" y="36"/>
                </a:cubicBezTo>
                <a:cubicBezTo>
                  <a:pt x="1856" y="35"/>
                  <a:pt x="1856" y="35"/>
                  <a:pt x="1856" y="35"/>
                </a:cubicBezTo>
                <a:cubicBezTo>
                  <a:pt x="1858" y="30"/>
                  <a:pt x="1861" y="27"/>
                  <a:pt x="1866" y="26"/>
                </a:cubicBezTo>
                <a:cubicBezTo>
                  <a:pt x="1863" y="22"/>
                  <a:pt x="1861" y="17"/>
                  <a:pt x="1863" y="12"/>
                </a:cubicBezTo>
                <a:cubicBezTo>
                  <a:pt x="1863" y="12"/>
                  <a:pt x="1863" y="12"/>
                  <a:pt x="1863" y="12"/>
                </a:cubicBezTo>
                <a:cubicBezTo>
                  <a:pt x="1865" y="4"/>
                  <a:pt x="1872" y="0"/>
                  <a:pt x="1880" y="1"/>
                </a:cubicBezTo>
                <a:cubicBezTo>
                  <a:pt x="1887" y="3"/>
                  <a:pt x="1892" y="11"/>
                  <a:pt x="1890" y="18"/>
                </a:cubicBezTo>
                <a:cubicBezTo>
                  <a:pt x="1890" y="20"/>
                  <a:pt x="1890" y="20"/>
                  <a:pt x="1890" y="20"/>
                </a:cubicBezTo>
                <a:cubicBezTo>
                  <a:pt x="1888" y="25"/>
                  <a:pt x="1884" y="28"/>
                  <a:pt x="1880" y="30"/>
                </a:cubicBezTo>
                <a:cubicBezTo>
                  <a:pt x="1883" y="33"/>
                  <a:pt x="1884" y="38"/>
                  <a:pt x="1883" y="43"/>
                </a:cubicBezTo>
                <a:cubicBezTo>
                  <a:pt x="1882" y="44"/>
                  <a:pt x="1882" y="44"/>
                  <a:pt x="1882" y="44"/>
                </a:cubicBezTo>
                <a:cubicBezTo>
                  <a:pt x="1881" y="49"/>
                  <a:pt x="1877" y="53"/>
                  <a:pt x="1872" y="54"/>
                </a:cubicBezTo>
                <a:cubicBezTo>
                  <a:pt x="1875" y="58"/>
                  <a:pt x="1876" y="63"/>
                  <a:pt x="1875" y="68"/>
                </a:cubicBezTo>
                <a:cubicBezTo>
                  <a:pt x="1874" y="69"/>
                  <a:pt x="1874" y="69"/>
                  <a:pt x="1874" y="69"/>
                </a:cubicBezTo>
                <a:cubicBezTo>
                  <a:pt x="1873" y="74"/>
                  <a:pt x="1868" y="77"/>
                  <a:pt x="1863" y="78"/>
                </a:cubicBezTo>
                <a:cubicBezTo>
                  <a:pt x="1866" y="82"/>
                  <a:pt x="1867" y="87"/>
                  <a:pt x="1865" y="92"/>
                </a:cubicBezTo>
                <a:cubicBezTo>
                  <a:pt x="1865" y="93"/>
                  <a:pt x="1865" y="93"/>
                  <a:pt x="1865" y="93"/>
                </a:cubicBezTo>
                <a:cubicBezTo>
                  <a:pt x="1863" y="98"/>
                  <a:pt x="1859" y="101"/>
                  <a:pt x="1854" y="101"/>
                </a:cubicBezTo>
                <a:cubicBezTo>
                  <a:pt x="1857" y="105"/>
                  <a:pt x="1858" y="111"/>
                  <a:pt x="1855" y="115"/>
                </a:cubicBezTo>
                <a:cubicBezTo>
                  <a:pt x="1855" y="116"/>
                  <a:pt x="1855" y="116"/>
                  <a:pt x="1855" y="116"/>
                </a:cubicBezTo>
                <a:cubicBezTo>
                  <a:pt x="1853" y="121"/>
                  <a:pt x="1848" y="124"/>
                  <a:pt x="1843" y="124"/>
                </a:cubicBezTo>
                <a:cubicBezTo>
                  <a:pt x="1846" y="128"/>
                  <a:pt x="1847" y="134"/>
                  <a:pt x="1844" y="139"/>
                </a:cubicBezTo>
                <a:cubicBezTo>
                  <a:pt x="1844" y="139"/>
                  <a:pt x="1844" y="139"/>
                  <a:pt x="1844" y="139"/>
                </a:cubicBezTo>
                <a:cubicBezTo>
                  <a:pt x="1842" y="144"/>
                  <a:pt x="1837" y="147"/>
                  <a:pt x="1832" y="147"/>
                </a:cubicBezTo>
                <a:cubicBezTo>
                  <a:pt x="1835" y="151"/>
                  <a:pt x="1835" y="157"/>
                  <a:pt x="1832" y="161"/>
                </a:cubicBezTo>
                <a:cubicBezTo>
                  <a:pt x="1832" y="162"/>
                  <a:pt x="1832" y="162"/>
                  <a:pt x="1832" y="162"/>
                </a:cubicBezTo>
                <a:cubicBezTo>
                  <a:pt x="1829" y="167"/>
                  <a:pt x="1825" y="169"/>
                  <a:pt x="1820" y="169"/>
                </a:cubicBezTo>
                <a:cubicBezTo>
                  <a:pt x="1822" y="174"/>
                  <a:pt x="1822" y="179"/>
                  <a:pt x="1819" y="183"/>
                </a:cubicBezTo>
                <a:cubicBezTo>
                  <a:pt x="1819" y="184"/>
                  <a:pt x="1819" y="184"/>
                  <a:pt x="1819" y="184"/>
                </a:cubicBezTo>
                <a:cubicBezTo>
                  <a:pt x="1816" y="189"/>
                  <a:pt x="1811" y="191"/>
                  <a:pt x="1806" y="191"/>
                </a:cubicBezTo>
                <a:cubicBezTo>
                  <a:pt x="1809" y="195"/>
                  <a:pt x="1809" y="201"/>
                  <a:pt x="1806" y="205"/>
                </a:cubicBezTo>
                <a:cubicBezTo>
                  <a:pt x="1805" y="206"/>
                  <a:pt x="1805" y="206"/>
                  <a:pt x="1805" y="206"/>
                </a:cubicBezTo>
                <a:cubicBezTo>
                  <a:pt x="1802" y="210"/>
                  <a:pt x="1797" y="212"/>
                  <a:pt x="1792" y="212"/>
                </a:cubicBezTo>
                <a:cubicBezTo>
                  <a:pt x="1794" y="216"/>
                  <a:pt x="1794" y="222"/>
                  <a:pt x="1791" y="226"/>
                </a:cubicBezTo>
                <a:cubicBezTo>
                  <a:pt x="1790" y="227"/>
                  <a:pt x="1790" y="227"/>
                  <a:pt x="1790" y="227"/>
                </a:cubicBezTo>
                <a:cubicBezTo>
                  <a:pt x="1787" y="231"/>
                  <a:pt x="1782" y="233"/>
                  <a:pt x="1777" y="232"/>
                </a:cubicBezTo>
                <a:cubicBezTo>
                  <a:pt x="1779" y="237"/>
                  <a:pt x="1779" y="242"/>
                  <a:pt x="1775" y="246"/>
                </a:cubicBezTo>
                <a:cubicBezTo>
                  <a:pt x="1775" y="247"/>
                  <a:pt x="1775" y="247"/>
                  <a:pt x="1775" y="247"/>
                </a:cubicBezTo>
                <a:cubicBezTo>
                  <a:pt x="1771" y="251"/>
                  <a:pt x="1766" y="253"/>
                  <a:pt x="1761" y="252"/>
                </a:cubicBezTo>
                <a:cubicBezTo>
                  <a:pt x="1763" y="257"/>
                  <a:pt x="1762" y="262"/>
                  <a:pt x="1759" y="266"/>
                </a:cubicBezTo>
                <a:cubicBezTo>
                  <a:pt x="1758" y="267"/>
                  <a:pt x="1758" y="267"/>
                  <a:pt x="1758" y="267"/>
                </a:cubicBezTo>
                <a:cubicBezTo>
                  <a:pt x="1755" y="271"/>
                  <a:pt x="1749" y="272"/>
                  <a:pt x="1745" y="271"/>
                </a:cubicBezTo>
                <a:cubicBezTo>
                  <a:pt x="1746" y="276"/>
                  <a:pt x="1745" y="281"/>
                  <a:pt x="1741" y="285"/>
                </a:cubicBezTo>
                <a:cubicBezTo>
                  <a:pt x="1741" y="286"/>
                  <a:pt x="1741" y="286"/>
                  <a:pt x="1741" y="286"/>
                </a:cubicBezTo>
                <a:cubicBezTo>
                  <a:pt x="1737" y="290"/>
                  <a:pt x="1732" y="291"/>
                  <a:pt x="1727" y="290"/>
                </a:cubicBezTo>
                <a:cubicBezTo>
                  <a:pt x="1728" y="294"/>
                  <a:pt x="1727" y="299"/>
                  <a:pt x="1723" y="303"/>
                </a:cubicBezTo>
                <a:cubicBezTo>
                  <a:pt x="1722" y="304"/>
                  <a:pt x="1722" y="304"/>
                  <a:pt x="1722" y="304"/>
                </a:cubicBezTo>
                <a:cubicBezTo>
                  <a:pt x="1718" y="307"/>
                  <a:pt x="1713" y="308"/>
                  <a:pt x="1709" y="307"/>
                </a:cubicBezTo>
                <a:cubicBezTo>
                  <a:pt x="1709" y="312"/>
                  <a:pt x="1708" y="317"/>
                  <a:pt x="1704" y="320"/>
                </a:cubicBezTo>
                <a:cubicBezTo>
                  <a:pt x="1703" y="321"/>
                  <a:pt x="1703" y="321"/>
                  <a:pt x="1703" y="321"/>
                </a:cubicBezTo>
                <a:cubicBezTo>
                  <a:pt x="1699" y="324"/>
                  <a:pt x="1694" y="325"/>
                  <a:pt x="1689" y="324"/>
                </a:cubicBezTo>
                <a:cubicBezTo>
                  <a:pt x="1690" y="328"/>
                  <a:pt x="1688" y="333"/>
                  <a:pt x="1684" y="337"/>
                </a:cubicBezTo>
                <a:cubicBezTo>
                  <a:pt x="1683" y="337"/>
                  <a:pt x="1683" y="337"/>
                  <a:pt x="1683" y="337"/>
                </a:cubicBezTo>
                <a:cubicBezTo>
                  <a:pt x="1679" y="341"/>
                  <a:pt x="1674" y="341"/>
                  <a:pt x="1669" y="339"/>
                </a:cubicBezTo>
                <a:cubicBezTo>
                  <a:pt x="1670" y="344"/>
                  <a:pt x="1668" y="349"/>
                  <a:pt x="1663" y="352"/>
                </a:cubicBezTo>
                <a:cubicBezTo>
                  <a:pt x="1663" y="353"/>
                  <a:pt x="1663" y="353"/>
                  <a:pt x="1663" y="353"/>
                </a:cubicBezTo>
                <a:cubicBezTo>
                  <a:pt x="1658" y="356"/>
                  <a:pt x="1653" y="356"/>
                  <a:pt x="1649" y="354"/>
                </a:cubicBezTo>
                <a:cubicBezTo>
                  <a:pt x="1649" y="359"/>
                  <a:pt x="1646" y="364"/>
                  <a:pt x="1642" y="366"/>
                </a:cubicBezTo>
                <a:cubicBezTo>
                  <a:pt x="1641" y="367"/>
                  <a:pt x="1641" y="367"/>
                  <a:pt x="1641" y="367"/>
                </a:cubicBezTo>
                <a:cubicBezTo>
                  <a:pt x="1637" y="370"/>
                  <a:pt x="1631" y="370"/>
                  <a:pt x="1627" y="367"/>
                </a:cubicBezTo>
                <a:cubicBezTo>
                  <a:pt x="1627" y="372"/>
                  <a:pt x="1625" y="377"/>
                  <a:pt x="1620" y="380"/>
                </a:cubicBezTo>
                <a:cubicBezTo>
                  <a:pt x="1619" y="380"/>
                  <a:pt x="1619" y="380"/>
                  <a:pt x="1619" y="380"/>
                </a:cubicBezTo>
                <a:cubicBezTo>
                  <a:pt x="1615" y="383"/>
                  <a:pt x="1609" y="383"/>
                  <a:pt x="1605" y="380"/>
                </a:cubicBezTo>
                <a:cubicBezTo>
                  <a:pt x="1605" y="385"/>
                  <a:pt x="1602" y="390"/>
                  <a:pt x="1598" y="392"/>
                </a:cubicBezTo>
                <a:cubicBezTo>
                  <a:pt x="1597" y="392"/>
                  <a:pt x="1597" y="392"/>
                  <a:pt x="1597" y="392"/>
                </a:cubicBezTo>
                <a:cubicBezTo>
                  <a:pt x="1592" y="395"/>
                  <a:pt x="1587" y="394"/>
                  <a:pt x="1583" y="392"/>
                </a:cubicBezTo>
                <a:cubicBezTo>
                  <a:pt x="1582" y="397"/>
                  <a:pt x="1579" y="401"/>
                  <a:pt x="1575" y="403"/>
                </a:cubicBezTo>
                <a:cubicBezTo>
                  <a:pt x="1573" y="404"/>
                  <a:pt x="1573" y="404"/>
                  <a:pt x="1573" y="404"/>
                </a:cubicBezTo>
                <a:cubicBezTo>
                  <a:pt x="1569" y="406"/>
                  <a:pt x="1563" y="405"/>
                  <a:pt x="1559" y="402"/>
                </a:cubicBezTo>
                <a:cubicBezTo>
                  <a:pt x="1559" y="407"/>
                  <a:pt x="1556" y="412"/>
                  <a:pt x="1551" y="414"/>
                </a:cubicBezTo>
                <a:cubicBezTo>
                  <a:pt x="1551" y="414"/>
                  <a:pt x="1551" y="414"/>
                  <a:pt x="1551" y="414"/>
                </a:cubicBezTo>
                <a:cubicBezTo>
                  <a:pt x="1550" y="414"/>
                  <a:pt x="1550" y="414"/>
                  <a:pt x="1550" y="414"/>
                </a:cubicBezTo>
                <a:cubicBezTo>
                  <a:pt x="1545" y="416"/>
                  <a:pt x="1540" y="415"/>
                  <a:pt x="1536" y="412"/>
                </a:cubicBezTo>
                <a:cubicBezTo>
                  <a:pt x="1535" y="417"/>
                  <a:pt x="1532" y="421"/>
                  <a:pt x="1527" y="423"/>
                </a:cubicBezTo>
                <a:cubicBezTo>
                  <a:pt x="1526" y="423"/>
                  <a:pt x="1526" y="423"/>
                  <a:pt x="1526" y="423"/>
                </a:cubicBezTo>
                <a:cubicBezTo>
                  <a:pt x="1521" y="425"/>
                  <a:pt x="1516" y="424"/>
                  <a:pt x="1512" y="420"/>
                </a:cubicBezTo>
                <a:cubicBezTo>
                  <a:pt x="1511" y="425"/>
                  <a:pt x="1508" y="429"/>
                  <a:pt x="1503" y="431"/>
                </a:cubicBezTo>
                <a:cubicBezTo>
                  <a:pt x="1502" y="431"/>
                  <a:pt x="1502" y="431"/>
                  <a:pt x="1502" y="431"/>
                </a:cubicBezTo>
                <a:cubicBezTo>
                  <a:pt x="1497" y="433"/>
                  <a:pt x="1492" y="431"/>
                  <a:pt x="1488" y="428"/>
                </a:cubicBezTo>
                <a:cubicBezTo>
                  <a:pt x="1487" y="433"/>
                  <a:pt x="1483" y="437"/>
                  <a:pt x="1478" y="438"/>
                </a:cubicBezTo>
                <a:cubicBezTo>
                  <a:pt x="1477" y="438"/>
                  <a:pt x="1477" y="438"/>
                  <a:pt x="1477" y="438"/>
                </a:cubicBezTo>
                <a:cubicBezTo>
                  <a:pt x="1472" y="440"/>
                  <a:pt x="1467" y="438"/>
                  <a:pt x="1463" y="434"/>
                </a:cubicBezTo>
                <a:cubicBezTo>
                  <a:pt x="1462" y="439"/>
                  <a:pt x="1458" y="443"/>
                  <a:pt x="1453" y="444"/>
                </a:cubicBezTo>
                <a:cubicBezTo>
                  <a:pt x="1452" y="444"/>
                  <a:pt x="1452" y="444"/>
                  <a:pt x="1452" y="444"/>
                </a:cubicBezTo>
                <a:cubicBezTo>
                  <a:pt x="1447" y="445"/>
                  <a:pt x="1442" y="444"/>
                  <a:pt x="1439" y="440"/>
                </a:cubicBezTo>
                <a:cubicBezTo>
                  <a:pt x="1437" y="445"/>
                  <a:pt x="1433" y="448"/>
                  <a:pt x="1428" y="449"/>
                </a:cubicBezTo>
                <a:cubicBezTo>
                  <a:pt x="1427" y="449"/>
                  <a:pt x="1427" y="449"/>
                  <a:pt x="1427" y="449"/>
                </a:cubicBezTo>
                <a:cubicBezTo>
                  <a:pt x="1422" y="450"/>
                  <a:pt x="1417" y="448"/>
                  <a:pt x="1414" y="445"/>
                </a:cubicBezTo>
                <a:cubicBezTo>
                  <a:pt x="1412" y="449"/>
                  <a:pt x="1408" y="453"/>
                  <a:pt x="1403" y="453"/>
                </a:cubicBezTo>
                <a:cubicBezTo>
                  <a:pt x="1402" y="454"/>
                  <a:pt x="1402" y="454"/>
                  <a:pt x="1402" y="454"/>
                </a:cubicBezTo>
                <a:cubicBezTo>
                  <a:pt x="1397" y="454"/>
                  <a:pt x="1392" y="452"/>
                  <a:pt x="1389" y="448"/>
                </a:cubicBezTo>
                <a:cubicBezTo>
                  <a:pt x="1387" y="453"/>
                  <a:pt x="1383" y="456"/>
                  <a:pt x="1378" y="457"/>
                </a:cubicBezTo>
                <a:cubicBezTo>
                  <a:pt x="1377" y="457"/>
                  <a:pt x="1377" y="457"/>
                  <a:pt x="1377" y="457"/>
                </a:cubicBezTo>
                <a:cubicBezTo>
                  <a:pt x="1372" y="458"/>
                  <a:pt x="1367" y="455"/>
                  <a:pt x="1364" y="451"/>
                </a:cubicBezTo>
                <a:cubicBezTo>
                  <a:pt x="1362" y="456"/>
                  <a:pt x="1357" y="459"/>
                  <a:pt x="1352" y="459"/>
                </a:cubicBezTo>
                <a:cubicBezTo>
                  <a:pt x="1351" y="459"/>
                  <a:pt x="1351" y="459"/>
                  <a:pt x="1351" y="459"/>
                </a:cubicBezTo>
                <a:cubicBezTo>
                  <a:pt x="1346" y="460"/>
                  <a:pt x="1341" y="457"/>
                  <a:pt x="1339" y="453"/>
                </a:cubicBezTo>
                <a:cubicBezTo>
                  <a:pt x="1336" y="458"/>
                  <a:pt x="1332" y="461"/>
                  <a:pt x="1327" y="461"/>
                </a:cubicBezTo>
                <a:cubicBezTo>
                  <a:pt x="1326" y="461"/>
                  <a:pt x="1326" y="461"/>
                  <a:pt x="1326" y="461"/>
                </a:cubicBezTo>
                <a:cubicBezTo>
                  <a:pt x="1321" y="461"/>
                  <a:pt x="1316" y="459"/>
                  <a:pt x="1313" y="455"/>
                </a:cubicBezTo>
                <a:cubicBezTo>
                  <a:pt x="1311" y="459"/>
                  <a:pt x="1307" y="462"/>
                  <a:pt x="1302" y="462"/>
                </a:cubicBezTo>
                <a:cubicBezTo>
                  <a:pt x="1301" y="462"/>
                  <a:pt x="1301" y="462"/>
                  <a:pt x="1301" y="462"/>
                </a:cubicBezTo>
                <a:cubicBezTo>
                  <a:pt x="1295" y="462"/>
                  <a:pt x="1291" y="460"/>
                  <a:pt x="1288" y="456"/>
                </a:cubicBezTo>
                <a:cubicBezTo>
                  <a:pt x="1286" y="460"/>
                  <a:pt x="1282" y="463"/>
                  <a:pt x="1276" y="463"/>
                </a:cubicBezTo>
                <a:cubicBezTo>
                  <a:pt x="1275" y="463"/>
                  <a:pt x="1275" y="463"/>
                  <a:pt x="1275" y="463"/>
                </a:cubicBezTo>
                <a:cubicBezTo>
                  <a:pt x="1270" y="463"/>
                  <a:pt x="1266" y="460"/>
                  <a:pt x="1263" y="456"/>
                </a:cubicBezTo>
                <a:cubicBezTo>
                  <a:pt x="1261" y="461"/>
                  <a:pt x="1256" y="463"/>
                  <a:pt x="1251" y="464"/>
                </a:cubicBezTo>
                <a:cubicBezTo>
                  <a:pt x="1250" y="464"/>
                  <a:pt x="1250" y="464"/>
                  <a:pt x="1250" y="464"/>
                </a:cubicBezTo>
                <a:cubicBezTo>
                  <a:pt x="1245" y="464"/>
                  <a:pt x="1241" y="461"/>
                  <a:pt x="1238" y="457"/>
                </a:cubicBezTo>
                <a:cubicBezTo>
                  <a:pt x="1236" y="461"/>
                  <a:pt x="1231" y="464"/>
                  <a:pt x="1226" y="464"/>
                </a:cubicBezTo>
                <a:cubicBezTo>
                  <a:pt x="1225" y="464"/>
                  <a:pt x="1225" y="464"/>
                  <a:pt x="1225" y="464"/>
                </a:cubicBezTo>
                <a:cubicBezTo>
                  <a:pt x="1220" y="464"/>
                  <a:pt x="1215" y="462"/>
                  <a:pt x="1213" y="458"/>
                </a:cubicBezTo>
                <a:cubicBezTo>
                  <a:pt x="1211" y="462"/>
                  <a:pt x="1206" y="465"/>
                  <a:pt x="1201" y="465"/>
                </a:cubicBezTo>
                <a:cubicBezTo>
                  <a:pt x="1200" y="465"/>
                  <a:pt x="1200" y="465"/>
                  <a:pt x="1200" y="465"/>
                </a:cubicBezTo>
                <a:cubicBezTo>
                  <a:pt x="1200" y="465"/>
                  <a:pt x="1200" y="465"/>
                  <a:pt x="1200" y="465"/>
                </a:cubicBezTo>
                <a:cubicBezTo>
                  <a:pt x="1195" y="465"/>
                  <a:pt x="1190" y="462"/>
                  <a:pt x="1188" y="458"/>
                </a:cubicBezTo>
                <a:cubicBezTo>
                  <a:pt x="1186" y="462"/>
                  <a:pt x="1181" y="465"/>
                  <a:pt x="1176" y="465"/>
                </a:cubicBezTo>
                <a:cubicBezTo>
                  <a:pt x="1175" y="465"/>
                  <a:pt x="1175" y="465"/>
                  <a:pt x="1175" y="465"/>
                </a:cubicBezTo>
                <a:cubicBezTo>
                  <a:pt x="1170" y="465"/>
                  <a:pt x="1165" y="463"/>
                  <a:pt x="1163" y="458"/>
                </a:cubicBezTo>
                <a:cubicBezTo>
                  <a:pt x="1160" y="463"/>
                  <a:pt x="1156" y="465"/>
                  <a:pt x="1151" y="465"/>
                </a:cubicBezTo>
                <a:cubicBezTo>
                  <a:pt x="1150" y="465"/>
                  <a:pt x="1150" y="465"/>
                  <a:pt x="1150" y="465"/>
                </a:cubicBezTo>
                <a:cubicBezTo>
                  <a:pt x="1145" y="465"/>
                  <a:pt x="1140" y="463"/>
                  <a:pt x="1138" y="459"/>
                </a:cubicBezTo>
                <a:cubicBezTo>
                  <a:pt x="1135" y="463"/>
                  <a:pt x="1131" y="466"/>
                  <a:pt x="1126" y="466"/>
                </a:cubicBezTo>
                <a:cubicBezTo>
                  <a:pt x="1125" y="466"/>
                  <a:pt x="1125" y="466"/>
                  <a:pt x="1125" y="466"/>
                </a:cubicBezTo>
                <a:cubicBezTo>
                  <a:pt x="1125" y="466"/>
                  <a:pt x="1125" y="466"/>
                  <a:pt x="1125" y="466"/>
                </a:cubicBezTo>
                <a:cubicBezTo>
                  <a:pt x="1120" y="466"/>
                  <a:pt x="1115" y="463"/>
                  <a:pt x="1113" y="459"/>
                </a:cubicBezTo>
                <a:cubicBezTo>
                  <a:pt x="1110" y="463"/>
                  <a:pt x="1106" y="466"/>
                  <a:pt x="1101" y="466"/>
                </a:cubicBezTo>
                <a:cubicBezTo>
                  <a:pt x="1100" y="466"/>
                  <a:pt x="1100" y="466"/>
                  <a:pt x="1100" y="466"/>
                </a:cubicBezTo>
                <a:cubicBezTo>
                  <a:pt x="1095" y="466"/>
                  <a:pt x="1090" y="463"/>
                  <a:pt x="1088" y="459"/>
                </a:cubicBezTo>
                <a:cubicBezTo>
                  <a:pt x="1085" y="464"/>
                  <a:pt x="1081" y="466"/>
                  <a:pt x="1076" y="466"/>
                </a:cubicBezTo>
                <a:cubicBezTo>
                  <a:pt x="1075" y="466"/>
                  <a:pt x="1075" y="466"/>
                  <a:pt x="1075" y="466"/>
                </a:cubicBezTo>
                <a:cubicBezTo>
                  <a:pt x="1070" y="467"/>
                  <a:pt x="1065" y="464"/>
                  <a:pt x="1063" y="460"/>
                </a:cubicBezTo>
                <a:cubicBezTo>
                  <a:pt x="1060" y="464"/>
                  <a:pt x="1056" y="467"/>
                  <a:pt x="1051" y="467"/>
                </a:cubicBezTo>
                <a:cubicBezTo>
                  <a:pt x="1050" y="467"/>
                  <a:pt x="1050" y="467"/>
                  <a:pt x="1050" y="467"/>
                </a:cubicBezTo>
                <a:cubicBezTo>
                  <a:pt x="1045" y="467"/>
                  <a:pt x="1040" y="464"/>
                  <a:pt x="1038" y="460"/>
                </a:cubicBezTo>
                <a:cubicBezTo>
                  <a:pt x="1035" y="464"/>
                  <a:pt x="1031" y="467"/>
                  <a:pt x="1026" y="467"/>
                </a:cubicBezTo>
                <a:cubicBezTo>
                  <a:pt x="1025" y="467"/>
                  <a:pt x="1025" y="467"/>
                  <a:pt x="1025" y="467"/>
                </a:cubicBezTo>
                <a:cubicBezTo>
                  <a:pt x="1024" y="467"/>
                  <a:pt x="1024" y="467"/>
                  <a:pt x="1024" y="467"/>
                </a:cubicBezTo>
                <a:cubicBezTo>
                  <a:pt x="1019" y="467"/>
                  <a:pt x="1015" y="465"/>
                  <a:pt x="1013" y="461"/>
                </a:cubicBezTo>
                <a:cubicBezTo>
                  <a:pt x="1010" y="465"/>
                  <a:pt x="1006" y="468"/>
                  <a:pt x="1001" y="468"/>
                </a:cubicBezTo>
                <a:cubicBezTo>
                  <a:pt x="1000" y="468"/>
                  <a:pt x="1000" y="468"/>
                  <a:pt x="1000" y="468"/>
                </a:cubicBezTo>
                <a:cubicBezTo>
                  <a:pt x="995" y="468"/>
                  <a:pt x="990" y="465"/>
                  <a:pt x="987" y="461"/>
                </a:cubicBezTo>
                <a:cubicBezTo>
                  <a:pt x="985" y="465"/>
                  <a:pt x="981" y="468"/>
                  <a:pt x="976" y="468"/>
                </a:cubicBezTo>
                <a:cubicBezTo>
                  <a:pt x="975" y="468"/>
                  <a:pt x="975" y="468"/>
                  <a:pt x="975" y="468"/>
                </a:cubicBezTo>
                <a:cubicBezTo>
                  <a:pt x="970" y="469"/>
                  <a:pt x="965" y="466"/>
                  <a:pt x="962" y="462"/>
                </a:cubicBezTo>
                <a:cubicBezTo>
                  <a:pt x="960" y="466"/>
                  <a:pt x="956" y="469"/>
                  <a:pt x="951" y="469"/>
                </a:cubicBezTo>
                <a:cubicBezTo>
                  <a:pt x="950" y="469"/>
                  <a:pt x="950" y="469"/>
                  <a:pt x="950" y="469"/>
                </a:cubicBezTo>
                <a:cubicBezTo>
                  <a:pt x="945" y="470"/>
                  <a:pt x="940" y="467"/>
                  <a:pt x="937" y="463"/>
                </a:cubicBezTo>
                <a:cubicBezTo>
                  <a:pt x="935" y="467"/>
                  <a:pt x="931" y="470"/>
                  <a:pt x="926" y="470"/>
                </a:cubicBezTo>
                <a:cubicBezTo>
                  <a:pt x="925" y="470"/>
                  <a:pt x="925" y="470"/>
                  <a:pt x="925" y="470"/>
                </a:cubicBezTo>
                <a:cubicBezTo>
                  <a:pt x="920" y="471"/>
                  <a:pt x="915" y="468"/>
                  <a:pt x="913" y="464"/>
                </a:cubicBezTo>
                <a:cubicBezTo>
                  <a:pt x="910" y="468"/>
                  <a:pt x="906" y="471"/>
                  <a:pt x="901" y="472"/>
                </a:cubicBezTo>
                <a:cubicBezTo>
                  <a:pt x="900" y="472"/>
                  <a:pt x="900" y="472"/>
                  <a:pt x="900" y="472"/>
                </a:cubicBezTo>
                <a:cubicBezTo>
                  <a:pt x="895" y="472"/>
                  <a:pt x="890" y="469"/>
                  <a:pt x="888" y="466"/>
                </a:cubicBezTo>
                <a:cubicBezTo>
                  <a:pt x="885" y="470"/>
                  <a:pt x="881" y="473"/>
                  <a:pt x="876" y="473"/>
                </a:cubicBezTo>
                <a:cubicBezTo>
                  <a:pt x="875" y="473"/>
                  <a:pt x="875" y="473"/>
                  <a:pt x="875" y="473"/>
                </a:cubicBezTo>
                <a:cubicBezTo>
                  <a:pt x="870" y="473"/>
                  <a:pt x="865" y="471"/>
                  <a:pt x="863" y="467"/>
                </a:cubicBezTo>
                <a:cubicBezTo>
                  <a:pt x="860" y="471"/>
                  <a:pt x="856" y="474"/>
                  <a:pt x="851" y="475"/>
                </a:cubicBezTo>
                <a:cubicBezTo>
                  <a:pt x="850" y="475"/>
                  <a:pt x="850" y="475"/>
                  <a:pt x="850" y="475"/>
                </a:cubicBezTo>
                <a:cubicBezTo>
                  <a:pt x="845" y="475"/>
                  <a:pt x="840" y="473"/>
                  <a:pt x="838" y="469"/>
                </a:cubicBezTo>
                <a:cubicBezTo>
                  <a:pt x="836" y="473"/>
                  <a:pt x="831" y="477"/>
                  <a:pt x="826" y="477"/>
                </a:cubicBezTo>
                <a:cubicBezTo>
                  <a:pt x="825" y="477"/>
                  <a:pt x="825" y="477"/>
                  <a:pt x="825" y="477"/>
                </a:cubicBezTo>
                <a:cubicBezTo>
                  <a:pt x="820" y="478"/>
                  <a:pt x="816" y="475"/>
                  <a:pt x="813" y="472"/>
                </a:cubicBezTo>
                <a:cubicBezTo>
                  <a:pt x="811" y="476"/>
                  <a:pt x="807" y="479"/>
                  <a:pt x="802" y="480"/>
                </a:cubicBezTo>
                <a:cubicBezTo>
                  <a:pt x="801" y="480"/>
                  <a:pt x="801" y="480"/>
                  <a:pt x="801" y="480"/>
                </a:cubicBezTo>
                <a:cubicBezTo>
                  <a:pt x="796" y="480"/>
                  <a:pt x="791" y="478"/>
                  <a:pt x="788" y="474"/>
                </a:cubicBezTo>
                <a:cubicBezTo>
                  <a:pt x="786" y="479"/>
                  <a:pt x="782" y="482"/>
                  <a:pt x="777" y="482"/>
                </a:cubicBezTo>
                <a:cubicBezTo>
                  <a:pt x="776" y="483"/>
                  <a:pt x="776" y="483"/>
                  <a:pt x="776" y="483"/>
                </a:cubicBezTo>
                <a:cubicBezTo>
                  <a:pt x="771" y="483"/>
                  <a:pt x="766" y="481"/>
                  <a:pt x="763" y="477"/>
                </a:cubicBezTo>
                <a:cubicBezTo>
                  <a:pt x="761" y="482"/>
                  <a:pt x="757" y="485"/>
                  <a:pt x="752" y="486"/>
                </a:cubicBezTo>
                <a:cubicBezTo>
                  <a:pt x="751" y="486"/>
                  <a:pt x="751" y="486"/>
                  <a:pt x="751" y="486"/>
                </a:cubicBezTo>
                <a:cubicBezTo>
                  <a:pt x="746" y="487"/>
                  <a:pt x="742" y="485"/>
                  <a:pt x="739" y="481"/>
                </a:cubicBezTo>
                <a:cubicBezTo>
                  <a:pt x="737" y="485"/>
                  <a:pt x="733" y="489"/>
                  <a:pt x="728" y="489"/>
                </a:cubicBezTo>
                <a:cubicBezTo>
                  <a:pt x="727" y="490"/>
                  <a:pt x="727" y="490"/>
                  <a:pt x="727" y="490"/>
                </a:cubicBezTo>
                <a:cubicBezTo>
                  <a:pt x="722" y="490"/>
                  <a:pt x="717" y="488"/>
                  <a:pt x="714" y="485"/>
                </a:cubicBezTo>
                <a:cubicBezTo>
                  <a:pt x="712" y="489"/>
                  <a:pt x="708" y="493"/>
                  <a:pt x="703" y="494"/>
                </a:cubicBezTo>
                <a:cubicBezTo>
                  <a:pt x="703" y="494"/>
                  <a:pt x="703" y="494"/>
                  <a:pt x="703" y="494"/>
                </a:cubicBezTo>
                <a:cubicBezTo>
                  <a:pt x="698" y="495"/>
                  <a:pt x="693" y="493"/>
                  <a:pt x="690" y="489"/>
                </a:cubicBezTo>
                <a:cubicBezTo>
                  <a:pt x="688" y="494"/>
                  <a:pt x="684" y="497"/>
                  <a:pt x="679" y="498"/>
                </a:cubicBezTo>
                <a:cubicBezTo>
                  <a:pt x="678" y="499"/>
                  <a:pt x="678" y="499"/>
                  <a:pt x="678" y="499"/>
                </a:cubicBezTo>
                <a:cubicBezTo>
                  <a:pt x="673" y="500"/>
                  <a:pt x="668" y="498"/>
                  <a:pt x="665" y="494"/>
                </a:cubicBezTo>
                <a:cubicBezTo>
                  <a:pt x="664" y="499"/>
                  <a:pt x="660" y="502"/>
                  <a:pt x="655" y="504"/>
                </a:cubicBezTo>
                <a:cubicBezTo>
                  <a:pt x="654" y="504"/>
                  <a:pt x="654" y="504"/>
                  <a:pt x="654" y="504"/>
                </a:cubicBezTo>
                <a:cubicBezTo>
                  <a:pt x="649" y="505"/>
                  <a:pt x="644" y="503"/>
                  <a:pt x="641" y="500"/>
                </a:cubicBezTo>
                <a:cubicBezTo>
                  <a:pt x="639" y="504"/>
                  <a:pt x="636" y="508"/>
                  <a:pt x="631" y="509"/>
                </a:cubicBezTo>
                <a:cubicBezTo>
                  <a:pt x="630" y="510"/>
                  <a:pt x="630" y="510"/>
                  <a:pt x="630" y="510"/>
                </a:cubicBezTo>
                <a:cubicBezTo>
                  <a:pt x="625" y="511"/>
                  <a:pt x="620" y="509"/>
                  <a:pt x="617" y="506"/>
                </a:cubicBezTo>
                <a:cubicBezTo>
                  <a:pt x="615" y="510"/>
                  <a:pt x="612" y="514"/>
                  <a:pt x="607" y="516"/>
                </a:cubicBezTo>
                <a:cubicBezTo>
                  <a:pt x="606" y="516"/>
                  <a:pt x="606" y="516"/>
                  <a:pt x="606" y="516"/>
                </a:cubicBezTo>
                <a:cubicBezTo>
                  <a:pt x="601" y="517"/>
                  <a:pt x="596" y="516"/>
                  <a:pt x="593" y="513"/>
                </a:cubicBezTo>
                <a:cubicBezTo>
                  <a:pt x="592" y="517"/>
                  <a:pt x="588" y="521"/>
                  <a:pt x="583" y="522"/>
                </a:cubicBezTo>
                <a:cubicBezTo>
                  <a:pt x="582" y="523"/>
                  <a:pt x="582" y="523"/>
                  <a:pt x="582" y="523"/>
                </a:cubicBezTo>
                <a:cubicBezTo>
                  <a:pt x="577" y="524"/>
                  <a:pt x="572" y="523"/>
                  <a:pt x="569" y="520"/>
                </a:cubicBezTo>
                <a:cubicBezTo>
                  <a:pt x="568" y="524"/>
                  <a:pt x="564" y="528"/>
                  <a:pt x="560" y="530"/>
                </a:cubicBezTo>
                <a:cubicBezTo>
                  <a:pt x="559" y="530"/>
                  <a:pt x="559" y="530"/>
                  <a:pt x="559" y="530"/>
                </a:cubicBezTo>
                <a:cubicBezTo>
                  <a:pt x="554" y="532"/>
                  <a:pt x="549" y="531"/>
                  <a:pt x="545" y="528"/>
                </a:cubicBezTo>
                <a:cubicBezTo>
                  <a:pt x="544" y="532"/>
                  <a:pt x="541" y="536"/>
                  <a:pt x="536" y="538"/>
                </a:cubicBezTo>
                <a:cubicBezTo>
                  <a:pt x="535" y="538"/>
                  <a:pt x="535" y="538"/>
                  <a:pt x="535" y="538"/>
                </a:cubicBezTo>
                <a:cubicBezTo>
                  <a:pt x="530" y="540"/>
                  <a:pt x="525" y="539"/>
                  <a:pt x="522" y="536"/>
                </a:cubicBezTo>
                <a:cubicBezTo>
                  <a:pt x="521" y="540"/>
                  <a:pt x="518" y="545"/>
                  <a:pt x="513" y="546"/>
                </a:cubicBezTo>
                <a:cubicBezTo>
                  <a:pt x="512" y="547"/>
                  <a:pt x="512" y="547"/>
                  <a:pt x="512" y="547"/>
                </a:cubicBezTo>
                <a:cubicBezTo>
                  <a:pt x="507" y="548"/>
                  <a:pt x="502" y="548"/>
                  <a:pt x="499" y="545"/>
                </a:cubicBezTo>
                <a:cubicBezTo>
                  <a:pt x="498" y="549"/>
                  <a:pt x="495" y="554"/>
                  <a:pt x="490" y="555"/>
                </a:cubicBezTo>
                <a:cubicBezTo>
                  <a:pt x="489" y="556"/>
                  <a:pt x="489" y="556"/>
                  <a:pt x="489" y="556"/>
                </a:cubicBezTo>
                <a:cubicBezTo>
                  <a:pt x="485" y="558"/>
                  <a:pt x="479" y="557"/>
                  <a:pt x="476" y="554"/>
                </a:cubicBezTo>
                <a:cubicBezTo>
                  <a:pt x="475" y="559"/>
                  <a:pt x="472" y="563"/>
                  <a:pt x="467" y="565"/>
                </a:cubicBezTo>
                <a:cubicBezTo>
                  <a:pt x="466" y="565"/>
                  <a:pt x="466" y="565"/>
                  <a:pt x="466" y="565"/>
                </a:cubicBezTo>
                <a:cubicBezTo>
                  <a:pt x="462" y="567"/>
                  <a:pt x="457" y="567"/>
                  <a:pt x="453" y="564"/>
                </a:cubicBezTo>
                <a:cubicBezTo>
                  <a:pt x="452" y="569"/>
                  <a:pt x="449" y="573"/>
                  <a:pt x="445" y="575"/>
                </a:cubicBezTo>
                <a:cubicBezTo>
                  <a:pt x="444" y="576"/>
                  <a:pt x="444" y="576"/>
                  <a:pt x="444" y="576"/>
                </a:cubicBezTo>
                <a:cubicBezTo>
                  <a:pt x="439" y="578"/>
                  <a:pt x="434" y="577"/>
                  <a:pt x="430" y="575"/>
                </a:cubicBezTo>
                <a:cubicBezTo>
                  <a:pt x="430" y="579"/>
                  <a:pt x="427" y="584"/>
                  <a:pt x="422" y="586"/>
                </a:cubicBezTo>
                <a:cubicBezTo>
                  <a:pt x="421" y="586"/>
                  <a:pt x="421" y="586"/>
                  <a:pt x="421" y="586"/>
                </a:cubicBezTo>
                <a:cubicBezTo>
                  <a:pt x="417" y="588"/>
                  <a:pt x="412" y="588"/>
                  <a:pt x="408" y="586"/>
                </a:cubicBezTo>
                <a:cubicBezTo>
                  <a:pt x="408" y="590"/>
                  <a:pt x="405" y="595"/>
                  <a:pt x="400" y="597"/>
                </a:cubicBezTo>
                <a:cubicBezTo>
                  <a:pt x="399" y="597"/>
                  <a:pt x="399" y="597"/>
                  <a:pt x="399" y="597"/>
                </a:cubicBezTo>
                <a:cubicBezTo>
                  <a:pt x="395" y="600"/>
                  <a:pt x="390" y="599"/>
                  <a:pt x="386" y="597"/>
                </a:cubicBezTo>
                <a:cubicBezTo>
                  <a:pt x="386" y="602"/>
                  <a:pt x="383" y="606"/>
                  <a:pt x="379" y="609"/>
                </a:cubicBezTo>
                <a:cubicBezTo>
                  <a:pt x="378" y="609"/>
                  <a:pt x="378" y="609"/>
                  <a:pt x="378" y="609"/>
                </a:cubicBezTo>
                <a:cubicBezTo>
                  <a:pt x="373" y="612"/>
                  <a:pt x="368" y="611"/>
                  <a:pt x="364" y="609"/>
                </a:cubicBezTo>
                <a:cubicBezTo>
                  <a:pt x="364" y="614"/>
                  <a:pt x="361" y="618"/>
                  <a:pt x="357" y="621"/>
                </a:cubicBezTo>
                <a:cubicBezTo>
                  <a:pt x="356" y="621"/>
                  <a:pt x="356" y="621"/>
                  <a:pt x="356" y="621"/>
                </a:cubicBezTo>
                <a:cubicBezTo>
                  <a:pt x="352" y="624"/>
                  <a:pt x="346" y="624"/>
                  <a:pt x="342" y="621"/>
                </a:cubicBezTo>
                <a:cubicBezTo>
                  <a:pt x="342" y="626"/>
                  <a:pt x="340" y="631"/>
                  <a:pt x="336" y="633"/>
                </a:cubicBezTo>
                <a:cubicBezTo>
                  <a:pt x="335" y="634"/>
                  <a:pt x="335" y="634"/>
                  <a:pt x="335" y="634"/>
                </a:cubicBezTo>
                <a:cubicBezTo>
                  <a:pt x="331" y="636"/>
                  <a:pt x="325" y="636"/>
                  <a:pt x="321" y="634"/>
                </a:cubicBezTo>
                <a:cubicBezTo>
                  <a:pt x="321" y="639"/>
                  <a:pt x="319" y="644"/>
                  <a:pt x="315" y="646"/>
                </a:cubicBezTo>
                <a:cubicBezTo>
                  <a:pt x="314" y="647"/>
                  <a:pt x="314" y="647"/>
                  <a:pt x="314" y="647"/>
                </a:cubicBezTo>
                <a:cubicBezTo>
                  <a:pt x="309" y="650"/>
                  <a:pt x="304" y="650"/>
                  <a:pt x="300" y="648"/>
                </a:cubicBezTo>
                <a:cubicBezTo>
                  <a:pt x="300" y="652"/>
                  <a:pt x="298" y="657"/>
                  <a:pt x="294" y="660"/>
                </a:cubicBezTo>
                <a:cubicBezTo>
                  <a:pt x="293" y="660"/>
                  <a:pt x="293" y="660"/>
                  <a:pt x="293" y="660"/>
                </a:cubicBezTo>
                <a:cubicBezTo>
                  <a:pt x="289" y="663"/>
                  <a:pt x="283" y="663"/>
                  <a:pt x="279" y="661"/>
                </a:cubicBezTo>
                <a:cubicBezTo>
                  <a:pt x="279" y="666"/>
                  <a:pt x="277" y="671"/>
                  <a:pt x="273" y="674"/>
                </a:cubicBezTo>
                <a:cubicBezTo>
                  <a:pt x="272" y="674"/>
                  <a:pt x="272" y="674"/>
                  <a:pt x="272" y="674"/>
                </a:cubicBezTo>
                <a:cubicBezTo>
                  <a:pt x="268" y="677"/>
                  <a:pt x="263" y="677"/>
                  <a:pt x="259" y="675"/>
                </a:cubicBezTo>
                <a:cubicBezTo>
                  <a:pt x="259" y="680"/>
                  <a:pt x="257" y="685"/>
                  <a:pt x="253" y="688"/>
                </a:cubicBezTo>
                <a:cubicBezTo>
                  <a:pt x="252" y="688"/>
                  <a:pt x="252" y="688"/>
                  <a:pt x="252" y="688"/>
                </a:cubicBezTo>
                <a:cubicBezTo>
                  <a:pt x="248" y="691"/>
                  <a:pt x="243" y="692"/>
                  <a:pt x="238" y="690"/>
                </a:cubicBezTo>
                <a:cubicBezTo>
                  <a:pt x="239" y="694"/>
                  <a:pt x="237" y="699"/>
                  <a:pt x="233" y="702"/>
                </a:cubicBezTo>
                <a:cubicBezTo>
                  <a:pt x="232" y="703"/>
                  <a:pt x="232" y="703"/>
                  <a:pt x="232" y="703"/>
                </a:cubicBezTo>
                <a:cubicBezTo>
                  <a:pt x="228" y="706"/>
                  <a:pt x="223" y="706"/>
                  <a:pt x="218" y="705"/>
                </a:cubicBezTo>
                <a:cubicBezTo>
                  <a:pt x="219" y="709"/>
                  <a:pt x="217" y="714"/>
                  <a:pt x="213" y="717"/>
                </a:cubicBezTo>
                <a:cubicBezTo>
                  <a:pt x="212" y="718"/>
                  <a:pt x="212" y="718"/>
                  <a:pt x="212" y="718"/>
                </a:cubicBezTo>
                <a:cubicBezTo>
                  <a:pt x="208" y="721"/>
                  <a:pt x="203" y="721"/>
                  <a:pt x="198" y="720"/>
                </a:cubicBezTo>
                <a:cubicBezTo>
                  <a:pt x="199" y="724"/>
                  <a:pt x="197" y="729"/>
                  <a:pt x="193" y="732"/>
                </a:cubicBezTo>
                <a:cubicBezTo>
                  <a:pt x="192" y="733"/>
                  <a:pt x="192" y="733"/>
                  <a:pt x="192" y="733"/>
                </a:cubicBezTo>
                <a:cubicBezTo>
                  <a:pt x="188" y="736"/>
                  <a:pt x="183" y="737"/>
                  <a:pt x="179" y="735"/>
                </a:cubicBezTo>
                <a:cubicBezTo>
                  <a:pt x="179" y="740"/>
                  <a:pt x="178" y="745"/>
                  <a:pt x="174" y="748"/>
                </a:cubicBezTo>
                <a:cubicBezTo>
                  <a:pt x="173" y="749"/>
                  <a:pt x="173" y="749"/>
                  <a:pt x="173" y="749"/>
                </a:cubicBezTo>
                <a:cubicBezTo>
                  <a:pt x="169" y="752"/>
                  <a:pt x="164" y="752"/>
                  <a:pt x="159" y="751"/>
                </a:cubicBezTo>
                <a:cubicBezTo>
                  <a:pt x="160" y="755"/>
                  <a:pt x="158" y="760"/>
                  <a:pt x="154" y="764"/>
                </a:cubicBezTo>
                <a:cubicBezTo>
                  <a:pt x="154" y="764"/>
                  <a:pt x="154" y="764"/>
                  <a:pt x="154" y="764"/>
                </a:cubicBezTo>
                <a:cubicBezTo>
                  <a:pt x="150" y="768"/>
                  <a:pt x="145" y="768"/>
                  <a:pt x="140" y="767"/>
                </a:cubicBezTo>
                <a:cubicBezTo>
                  <a:pt x="141" y="771"/>
                  <a:pt x="139" y="776"/>
                  <a:pt x="135" y="780"/>
                </a:cubicBezTo>
                <a:cubicBezTo>
                  <a:pt x="135" y="780"/>
                  <a:pt x="135" y="780"/>
                  <a:pt x="135" y="780"/>
                </a:cubicBezTo>
                <a:cubicBezTo>
                  <a:pt x="131" y="784"/>
                  <a:pt x="126" y="784"/>
                  <a:pt x="121" y="783"/>
                </a:cubicBezTo>
                <a:cubicBezTo>
                  <a:pt x="122" y="788"/>
                  <a:pt x="120" y="793"/>
                  <a:pt x="117" y="796"/>
                </a:cubicBezTo>
                <a:cubicBezTo>
                  <a:pt x="116" y="797"/>
                  <a:pt x="116" y="797"/>
                  <a:pt x="116" y="797"/>
                </a:cubicBezTo>
                <a:cubicBezTo>
                  <a:pt x="112" y="800"/>
                  <a:pt x="107" y="801"/>
                  <a:pt x="102" y="799"/>
                </a:cubicBezTo>
                <a:cubicBezTo>
                  <a:pt x="103" y="804"/>
                  <a:pt x="102" y="809"/>
                  <a:pt x="98" y="813"/>
                </a:cubicBezTo>
                <a:cubicBezTo>
                  <a:pt x="97" y="813"/>
                  <a:pt x="97" y="813"/>
                  <a:pt x="97" y="813"/>
                </a:cubicBezTo>
                <a:cubicBezTo>
                  <a:pt x="94" y="817"/>
                  <a:pt x="88" y="818"/>
                  <a:pt x="84" y="816"/>
                </a:cubicBezTo>
                <a:cubicBezTo>
                  <a:pt x="85" y="821"/>
                  <a:pt x="83" y="826"/>
                  <a:pt x="80" y="829"/>
                </a:cubicBezTo>
                <a:cubicBezTo>
                  <a:pt x="79" y="830"/>
                  <a:pt x="79" y="830"/>
                  <a:pt x="79" y="830"/>
                </a:cubicBezTo>
                <a:cubicBezTo>
                  <a:pt x="75" y="833"/>
                  <a:pt x="70" y="834"/>
                  <a:pt x="66" y="833"/>
                </a:cubicBezTo>
                <a:cubicBezTo>
                  <a:pt x="67" y="838"/>
                  <a:pt x="65" y="843"/>
                  <a:pt x="61" y="846"/>
                </a:cubicBezTo>
                <a:cubicBezTo>
                  <a:pt x="61" y="847"/>
                  <a:pt x="61" y="847"/>
                  <a:pt x="61" y="847"/>
                </a:cubicBezTo>
                <a:cubicBezTo>
                  <a:pt x="57" y="851"/>
                  <a:pt x="52" y="852"/>
                  <a:pt x="47" y="850"/>
                </a:cubicBezTo>
                <a:cubicBezTo>
                  <a:pt x="48" y="855"/>
                  <a:pt x="47" y="860"/>
                  <a:pt x="43" y="864"/>
                </a:cubicBezTo>
                <a:cubicBezTo>
                  <a:pt x="43" y="864"/>
                  <a:pt x="43" y="864"/>
                  <a:pt x="43" y="864"/>
                </a:cubicBezTo>
                <a:cubicBezTo>
                  <a:pt x="39" y="868"/>
                  <a:pt x="34" y="869"/>
                  <a:pt x="29" y="868"/>
                </a:cubicBezTo>
                <a:cubicBezTo>
                  <a:pt x="30" y="872"/>
                  <a:pt x="29" y="877"/>
                  <a:pt x="26" y="881"/>
                </a:cubicBezTo>
                <a:cubicBezTo>
                  <a:pt x="25" y="882"/>
                  <a:pt x="25" y="882"/>
                  <a:pt x="25" y="882"/>
                </a:cubicBezTo>
                <a:cubicBezTo>
                  <a:pt x="22" y="884"/>
                  <a:pt x="19" y="886"/>
                  <a:pt x="15" y="886"/>
                </a:cubicBez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243">
            <a:extLst>
              <a:ext uri="{FF2B5EF4-FFF2-40B4-BE49-F238E27FC236}">
                <a16:creationId xmlns:a16="http://schemas.microsoft.com/office/drawing/2014/main" id="{D1FF1902-ABC2-4D18-B5F1-FD43968FC2BA}"/>
              </a:ext>
            </a:extLst>
          </p:cNvPr>
          <p:cNvSpPr>
            <a:spLocks/>
          </p:cNvSpPr>
          <p:nvPr/>
        </p:nvSpPr>
        <p:spPr bwMode="auto">
          <a:xfrm>
            <a:off x="663575" y="6750050"/>
            <a:ext cx="49213" cy="47625"/>
          </a:xfrm>
          <a:custGeom>
            <a:avLst/>
            <a:gdLst>
              <a:gd name="T0" fmla="*/ 15 w 31"/>
              <a:gd name="T1" fmla="*/ 30 h 30"/>
              <a:gd name="T2" fmla="*/ 5 w 31"/>
              <a:gd name="T3" fmla="*/ 26 h 30"/>
              <a:gd name="T4" fmla="*/ 5 w 31"/>
              <a:gd name="T5" fmla="*/ 6 h 30"/>
              <a:gd name="T6" fmla="*/ 25 w 31"/>
              <a:gd name="T7" fmla="*/ 6 h 30"/>
              <a:gd name="T8" fmla="*/ 25 w 31"/>
              <a:gd name="T9" fmla="*/ 25 h 30"/>
              <a:gd name="T10" fmla="*/ 25 w 31"/>
              <a:gd name="T11" fmla="*/ 26 h 30"/>
              <a:gd name="T12" fmla="*/ 15 w 31"/>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31" h="30">
                <a:moveTo>
                  <a:pt x="15" y="30"/>
                </a:moveTo>
                <a:cubicBezTo>
                  <a:pt x="11" y="30"/>
                  <a:pt x="8" y="28"/>
                  <a:pt x="5" y="26"/>
                </a:cubicBezTo>
                <a:cubicBezTo>
                  <a:pt x="0" y="20"/>
                  <a:pt x="0" y="11"/>
                  <a:pt x="5" y="6"/>
                </a:cubicBezTo>
                <a:cubicBezTo>
                  <a:pt x="11" y="0"/>
                  <a:pt x="20" y="0"/>
                  <a:pt x="25" y="6"/>
                </a:cubicBezTo>
                <a:cubicBezTo>
                  <a:pt x="30" y="11"/>
                  <a:pt x="31" y="20"/>
                  <a:pt x="25" y="25"/>
                </a:cubicBezTo>
                <a:cubicBezTo>
                  <a:pt x="25" y="26"/>
                  <a:pt x="25" y="26"/>
                  <a:pt x="25" y="26"/>
                </a:cubicBezTo>
                <a:cubicBezTo>
                  <a:pt x="22" y="28"/>
                  <a:pt x="19" y="30"/>
                  <a:pt x="15" y="30"/>
                </a:cubicBez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244">
            <a:extLst>
              <a:ext uri="{FF2B5EF4-FFF2-40B4-BE49-F238E27FC236}">
                <a16:creationId xmlns:a16="http://schemas.microsoft.com/office/drawing/2014/main" id="{A168E7AF-D3E3-4C81-9FF8-CE9C0A8EDF71}"/>
              </a:ext>
            </a:extLst>
          </p:cNvPr>
          <p:cNvSpPr>
            <a:spLocks/>
          </p:cNvSpPr>
          <p:nvPr/>
        </p:nvSpPr>
        <p:spPr bwMode="auto">
          <a:xfrm>
            <a:off x="8079424" y="252412"/>
            <a:ext cx="1668463" cy="1666875"/>
          </a:xfrm>
          <a:custGeom>
            <a:avLst/>
            <a:gdLst>
              <a:gd name="T0" fmla="*/ 978 w 1051"/>
              <a:gd name="T1" fmla="*/ 393 h 1052"/>
              <a:gd name="T2" fmla="*/ 393 w 1051"/>
              <a:gd name="T3" fmla="*/ 73 h 1052"/>
              <a:gd name="T4" fmla="*/ 73 w 1051"/>
              <a:gd name="T5" fmla="*/ 658 h 1052"/>
              <a:gd name="T6" fmla="*/ 658 w 1051"/>
              <a:gd name="T7" fmla="*/ 978 h 1052"/>
              <a:gd name="T8" fmla="*/ 978 w 1051"/>
              <a:gd name="T9" fmla="*/ 393 h 1052"/>
            </a:gdLst>
            <a:ahLst/>
            <a:cxnLst>
              <a:cxn ang="0">
                <a:pos x="T0" y="T1"/>
              </a:cxn>
              <a:cxn ang="0">
                <a:pos x="T2" y="T3"/>
              </a:cxn>
              <a:cxn ang="0">
                <a:pos x="T4" y="T5"/>
              </a:cxn>
              <a:cxn ang="0">
                <a:pos x="T6" y="T7"/>
              </a:cxn>
              <a:cxn ang="0">
                <a:pos x="T8" y="T9"/>
              </a:cxn>
            </a:cxnLst>
            <a:rect l="0" t="0" r="r" b="b"/>
            <a:pathLst>
              <a:path w="1051" h="1052">
                <a:moveTo>
                  <a:pt x="978" y="393"/>
                </a:moveTo>
                <a:cubicBezTo>
                  <a:pt x="905" y="143"/>
                  <a:pt x="643" y="0"/>
                  <a:pt x="393" y="73"/>
                </a:cubicBezTo>
                <a:cubicBezTo>
                  <a:pt x="143" y="146"/>
                  <a:pt x="0" y="408"/>
                  <a:pt x="73" y="658"/>
                </a:cubicBezTo>
                <a:cubicBezTo>
                  <a:pt x="146" y="908"/>
                  <a:pt x="408" y="1052"/>
                  <a:pt x="658" y="978"/>
                </a:cubicBezTo>
                <a:cubicBezTo>
                  <a:pt x="908" y="905"/>
                  <a:pt x="1051" y="643"/>
                  <a:pt x="978" y="393"/>
                </a:cubicBezTo>
                <a:close/>
              </a:path>
            </a:pathLst>
          </a:custGeom>
          <a:solidFill>
            <a:schemeClr val="bg2">
              <a:alpha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 name="Freeform 245">
            <a:extLst>
              <a:ext uri="{FF2B5EF4-FFF2-40B4-BE49-F238E27FC236}">
                <a16:creationId xmlns:a16="http://schemas.microsoft.com/office/drawing/2014/main" id="{217FF7EC-1841-4AA3-B264-3718C81F77DC}"/>
              </a:ext>
            </a:extLst>
          </p:cNvPr>
          <p:cNvSpPr>
            <a:spLocks/>
          </p:cNvSpPr>
          <p:nvPr/>
        </p:nvSpPr>
        <p:spPr bwMode="auto">
          <a:xfrm>
            <a:off x="8079424" y="336549"/>
            <a:ext cx="1504950" cy="1582738"/>
          </a:xfrm>
          <a:custGeom>
            <a:avLst/>
            <a:gdLst>
              <a:gd name="T0" fmla="*/ 717 w 948"/>
              <a:gd name="T1" fmla="*/ 904 h 999"/>
              <a:gd name="T2" fmla="*/ 712 w 948"/>
              <a:gd name="T3" fmla="*/ 868 h 999"/>
              <a:gd name="T4" fmla="*/ 881 w 948"/>
              <a:gd name="T5" fmla="*/ 783 h 999"/>
              <a:gd name="T6" fmla="*/ 764 w 948"/>
              <a:gd name="T7" fmla="*/ 814 h 999"/>
              <a:gd name="T8" fmla="*/ 753 w 948"/>
              <a:gd name="T9" fmla="*/ 779 h 999"/>
              <a:gd name="T10" fmla="*/ 917 w 948"/>
              <a:gd name="T11" fmla="*/ 711 h 999"/>
              <a:gd name="T12" fmla="*/ 681 w 948"/>
              <a:gd name="T13" fmla="*/ 762 h 999"/>
              <a:gd name="T14" fmla="*/ 671 w 948"/>
              <a:gd name="T15" fmla="*/ 727 h 999"/>
              <a:gd name="T16" fmla="*/ 853 w 948"/>
              <a:gd name="T17" fmla="*/ 654 h 999"/>
              <a:gd name="T18" fmla="*/ 768 w 948"/>
              <a:gd name="T19" fmla="*/ 660 h 999"/>
              <a:gd name="T20" fmla="*/ 757 w 948"/>
              <a:gd name="T21" fmla="*/ 625 h 999"/>
              <a:gd name="T22" fmla="*/ 945 w 948"/>
              <a:gd name="T23" fmla="*/ 550 h 999"/>
              <a:gd name="T24" fmla="*/ 640 w 948"/>
              <a:gd name="T25" fmla="*/ 621 h 999"/>
              <a:gd name="T26" fmla="*/ 630 w 948"/>
              <a:gd name="T27" fmla="*/ 586 h 999"/>
              <a:gd name="T28" fmla="*/ 712 w 948"/>
              <a:gd name="T29" fmla="*/ 542 h 999"/>
              <a:gd name="T30" fmla="*/ 571 w 948"/>
              <a:gd name="T31" fmla="*/ 565 h 999"/>
              <a:gd name="T32" fmla="*/ 561 w 948"/>
              <a:gd name="T33" fmla="*/ 530 h 999"/>
              <a:gd name="T34" fmla="*/ 834 w 948"/>
              <a:gd name="T35" fmla="*/ 431 h 999"/>
              <a:gd name="T36" fmla="*/ 599 w 948"/>
              <a:gd name="T37" fmla="*/ 480 h 999"/>
              <a:gd name="T38" fmla="*/ 588 w 948"/>
              <a:gd name="T39" fmla="*/ 445 h 999"/>
              <a:gd name="T40" fmla="*/ 839 w 948"/>
              <a:gd name="T41" fmla="*/ 352 h 999"/>
              <a:gd name="T42" fmla="*/ 651 w 948"/>
              <a:gd name="T43" fmla="*/ 388 h 999"/>
              <a:gd name="T44" fmla="*/ 641 w 948"/>
              <a:gd name="T45" fmla="*/ 353 h 999"/>
              <a:gd name="T46" fmla="*/ 801 w 948"/>
              <a:gd name="T47" fmla="*/ 287 h 999"/>
              <a:gd name="T48" fmla="*/ 557 w 948"/>
              <a:gd name="T49" fmla="*/ 339 h 999"/>
              <a:gd name="T50" fmla="*/ 547 w 948"/>
              <a:gd name="T51" fmla="*/ 304 h 999"/>
              <a:gd name="T52" fmla="*/ 697 w 948"/>
              <a:gd name="T53" fmla="*/ 241 h 999"/>
              <a:gd name="T54" fmla="*/ 617 w 948"/>
              <a:gd name="T55" fmla="*/ 245 h 999"/>
              <a:gd name="T56" fmla="*/ 607 w 948"/>
              <a:gd name="T57" fmla="*/ 210 h 999"/>
              <a:gd name="T58" fmla="*/ 811 w 948"/>
              <a:gd name="T59" fmla="*/ 131 h 999"/>
              <a:gd name="T60" fmla="*/ 516 w 948"/>
              <a:gd name="T61" fmla="*/ 199 h 999"/>
              <a:gd name="T62" fmla="*/ 506 w 948"/>
              <a:gd name="T63" fmla="*/ 163 h 999"/>
              <a:gd name="T64" fmla="*/ 744 w 948"/>
              <a:gd name="T65" fmla="*/ 75 h 999"/>
              <a:gd name="T66" fmla="*/ 438 w 948"/>
              <a:gd name="T67" fmla="*/ 145 h 999"/>
              <a:gd name="T68" fmla="*/ 428 w 948"/>
              <a:gd name="T69" fmla="*/ 110 h 999"/>
              <a:gd name="T70" fmla="*/ 629 w 948"/>
              <a:gd name="T71" fmla="*/ 13 h 999"/>
              <a:gd name="T72" fmla="*/ 502 w 948"/>
              <a:gd name="T73" fmla="*/ 31 h 999"/>
              <a:gd name="T74" fmla="*/ 538 w 948"/>
              <a:gd name="T75" fmla="*/ 1 h 999"/>
              <a:gd name="T76" fmla="*/ 73 w 948"/>
              <a:gd name="T77" fmla="*/ 605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8" h="999">
                <a:moveTo>
                  <a:pt x="658" y="925"/>
                </a:moveTo>
                <a:cubicBezTo>
                  <a:pt x="679" y="919"/>
                  <a:pt x="698" y="912"/>
                  <a:pt x="717" y="904"/>
                </a:cubicBezTo>
                <a:cubicBezTo>
                  <a:pt x="709" y="903"/>
                  <a:pt x="702" y="898"/>
                  <a:pt x="700" y="890"/>
                </a:cubicBezTo>
                <a:cubicBezTo>
                  <a:pt x="697" y="881"/>
                  <a:pt x="702" y="870"/>
                  <a:pt x="712" y="868"/>
                </a:cubicBezTo>
                <a:cubicBezTo>
                  <a:pt x="830" y="833"/>
                  <a:pt x="830" y="833"/>
                  <a:pt x="830" y="833"/>
                </a:cubicBezTo>
                <a:cubicBezTo>
                  <a:pt x="848" y="818"/>
                  <a:pt x="865" y="801"/>
                  <a:pt x="881" y="783"/>
                </a:cubicBezTo>
                <a:cubicBezTo>
                  <a:pt x="878" y="782"/>
                  <a:pt x="875" y="782"/>
                  <a:pt x="871" y="783"/>
                </a:cubicBezTo>
                <a:cubicBezTo>
                  <a:pt x="764" y="814"/>
                  <a:pt x="764" y="814"/>
                  <a:pt x="764" y="814"/>
                </a:cubicBezTo>
                <a:cubicBezTo>
                  <a:pt x="754" y="817"/>
                  <a:pt x="744" y="812"/>
                  <a:pt x="741" y="802"/>
                </a:cubicBezTo>
                <a:cubicBezTo>
                  <a:pt x="738" y="792"/>
                  <a:pt x="743" y="782"/>
                  <a:pt x="753" y="779"/>
                </a:cubicBezTo>
                <a:cubicBezTo>
                  <a:pt x="905" y="735"/>
                  <a:pt x="905" y="735"/>
                  <a:pt x="905" y="735"/>
                </a:cubicBezTo>
                <a:cubicBezTo>
                  <a:pt x="915" y="732"/>
                  <a:pt x="921" y="721"/>
                  <a:pt x="917" y="711"/>
                </a:cubicBezTo>
                <a:cubicBezTo>
                  <a:pt x="914" y="702"/>
                  <a:pt x="904" y="697"/>
                  <a:pt x="895" y="699"/>
                </a:cubicBezTo>
                <a:cubicBezTo>
                  <a:pt x="681" y="762"/>
                  <a:pt x="681" y="762"/>
                  <a:pt x="681" y="762"/>
                </a:cubicBezTo>
                <a:cubicBezTo>
                  <a:pt x="672" y="765"/>
                  <a:pt x="661" y="759"/>
                  <a:pt x="658" y="750"/>
                </a:cubicBezTo>
                <a:cubicBezTo>
                  <a:pt x="656" y="740"/>
                  <a:pt x="661" y="730"/>
                  <a:pt x="671" y="727"/>
                </a:cubicBezTo>
                <a:cubicBezTo>
                  <a:pt x="840" y="677"/>
                  <a:pt x="840" y="677"/>
                  <a:pt x="840" y="677"/>
                </a:cubicBezTo>
                <a:cubicBezTo>
                  <a:pt x="850" y="674"/>
                  <a:pt x="856" y="664"/>
                  <a:pt x="853" y="654"/>
                </a:cubicBezTo>
                <a:cubicBezTo>
                  <a:pt x="850" y="645"/>
                  <a:pt x="840" y="639"/>
                  <a:pt x="830" y="642"/>
                </a:cubicBezTo>
                <a:cubicBezTo>
                  <a:pt x="768" y="660"/>
                  <a:pt x="768" y="660"/>
                  <a:pt x="768" y="660"/>
                </a:cubicBezTo>
                <a:cubicBezTo>
                  <a:pt x="758" y="663"/>
                  <a:pt x="748" y="657"/>
                  <a:pt x="745" y="648"/>
                </a:cubicBezTo>
                <a:cubicBezTo>
                  <a:pt x="742" y="638"/>
                  <a:pt x="748" y="628"/>
                  <a:pt x="757" y="625"/>
                </a:cubicBezTo>
                <a:cubicBezTo>
                  <a:pt x="932" y="574"/>
                  <a:pt x="932" y="574"/>
                  <a:pt x="932" y="574"/>
                </a:cubicBezTo>
                <a:cubicBezTo>
                  <a:pt x="942" y="571"/>
                  <a:pt x="948" y="560"/>
                  <a:pt x="945" y="550"/>
                </a:cubicBezTo>
                <a:cubicBezTo>
                  <a:pt x="942" y="541"/>
                  <a:pt x="932" y="536"/>
                  <a:pt x="922" y="538"/>
                </a:cubicBezTo>
                <a:cubicBezTo>
                  <a:pt x="640" y="621"/>
                  <a:pt x="640" y="621"/>
                  <a:pt x="640" y="621"/>
                </a:cubicBezTo>
                <a:cubicBezTo>
                  <a:pt x="630" y="624"/>
                  <a:pt x="620" y="618"/>
                  <a:pt x="617" y="609"/>
                </a:cubicBezTo>
                <a:cubicBezTo>
                  <a:pt x="614" y="599"/>
                  <a:pt x="620" y="589"/>
                  <a:pt x="630" y="586"/>
                </a:cubicBezTo>
                <a:cubicBezTo>
                  <a:pt x="699" y="566"/>
                  <a:pt x="699" y="566"/>
                  <a:pt x="699" y="566"/>
                </a:cubicBezTo>
                <a:cubicBezTo>
                  <a:pt x="709" y="563"/>
                  <a:pt x="715" y="552"/>
                  <a:pt x="712" y="542"/>
                </a:cubicBezTo>
                <a:cubicBezTo>
                  <a:pt x="709" y="533"/>
                  <a:pt x="699" y="527"/>
                  <a:pt x="689" y="530"/>
                </a:cubicBezTo>
                <a:cubicBezTo>
                  <a:pt x="571" y="565"/>
                  <a:pt x="571" y="565"/>
                  <a:pt x="571" y="565"/>
                </a:cubicBezTo>
                <a:cubicBezTo>
                  <a:pt x="561" y="568"/>
                  <a:pt x="551" y="562"/>
                  <a:pt x="548" y="552"/>
                </a:cubicBezTo>
                <a:cubicBezTo>
                  <a:pt x="545" y="543"/>
                  <a:pt x="551" y="533"/>
                  <a:pt x="561" y="530"/>
                </a:cubicBezTo>
                <a:cubicBezTo>
                  <a:pt x="821" y="453"/>
                  <a:pt x="821" y="453"/>
                  <a:pt x="821" y="453"/>
                </a:cubicBezTo>
                <a:cubicBezTo>
                  <a:pt x="831" y="450"/>
                  <a:pt x="836" y="440"/>
                  <a:pt x="834" y="431"/>
                </a:cubicBezTo>
                <a:cubicBezTo>
                  <a:pt x="831" y="421"/>
                  <a:pt x="820" y="415"/>
                  <a:pt x="811" y="418"/>
                </a:cubicBezTo>
                <a:cubicBezTo>
                  <a:pt x="599" y="480"/>
                  <a:pt x="599" y="480"/>
                  <a:pt x="599" y="480"/>
                </a:cubicBezTo>
                <a:cubicBezTo>
                  <a:pt x="589" y="483"/>
                  <a:pt x="579" y="478"/>
                  <a:pt x="576" y="468"/>
                </a:cubicBezTo>
                <a:cubicBezTo>
                  <a:pt x="573" y="458"/>
                  <a:pt x="579" y="448"/>
                  <a:pt x="588" y="445"/>
                </a:cubicBezTo>
                <a:cubicBezTo>
                  <a:pt x="827" y="375"/>
                  <a:pt x="827" y="375"/>
                  <a:pt x="827" y="375"/>
                </a:cubicBezTo>
                <a:cubicBezTo>
                  <a:pt x="837" y="372"/>
                  <a:pt x="842" y="362"/>
                  <a:pt x="839" y="352"/>
                </a:cubicBezTo>
                <a:cubicBezTo>
                  <a:pt x="836" y="343"/>
                  <a:pt x="826" y="337"/>
                  <a:pt x="817" y="340"/>
                </a:cubicBezTo>
                <a:cubicBezTo>
                  <a:pt x="651" y="388"/>
                  <a:pt x="651" y="388"/>
                  <a:pt x="651" y="388"/>
                </a:cubicBezTo>
                <a:cubicBezTo>
                  <a:pt x="642" y="391"/>
                  <a:pt x="631" y="386"/>
                  <a:pt x="629" y="376"/>
                </a:cubicBezTo>
                <a:cubicBezTo>
                  <a:pt x="626" y="366"/>
                  <a:pt x="631" y="356"/>
                  <a:pt x="641" y="353"/>
                </a:cubicBezTo>
                <a:cubicBezTo>
                  <a:pt x="789" y="310"/>
                  <a:pt x="789" y="310"/>
                  <a:pt x="789" y="310"/>
                </a:cubicBezTo>
                <a:cubicBezTo>
                  <a:pt x="798" y="307"/>
                  <a:pt x="804" y="297"/>
                  <a:pt x="801" y="287"/>
                </a:cubicBezTo>
                <a:cubicBezTo>
                  <a:pt x="798" y="277"/>
                  <a:pt x="788" y="272"/>
                  <a:pt x="778" y="275"/>
                </a:cubicBezTo>
                <a:cubicBezTo>
                  <a:pt x="557" y="339"/>
                  <a:pt x="557" y="339"/>
                  <a:pt x="557" y="339"/>
                </a:cubicBezTo>
                <a:cubicBezTo>
                  <a:pt x="548" y="342"/>
                  <a:pt x="537" y="337"/>
                  <a:pt x="535" y="327"/>
                </a:cubicBezTo>
                <a:cubicBezTo>
                  <a:pt x="532" y="317"/>
                  <a:pt x="537" y="307"/>
                  <a:pt x="547" y="304"/>
                </a:cubicBezTo>
                <a:cubicBezTo>
                  <a:pt x="684" y="264"/>
                  <a:pt x="684" y="264"/>
                  <a:pt x="684" y="264"/>
                </a:cubicBezTo>
                <a:cubicBezTo>
                  <a:pt x="694" y="261"/>
                  <a:pt x="700" y="251"/>
                  <a:pt x="697" y="241"/>
                </a:cubicBezTo>
                <a:cubicBezTo>
                  <a:pt x="694" y="232"/>
                  <a:pt x="684" y="226"/>
                  <a:pt x="674" y="229"/>
                </a:cubicBezTo>
                <a:cubicBezTo>
                  <a:pt x="617" y="245"/>
                  <a:pt x="617" y="245"/>
                  <a:pt x="617" y="245"/>
                </a:cubicBezTo>
                <a:cubicBezTo>
                  <a:pt x="608" y="248"/>
                  <a:pt x="598" y="243"/>
                  <a:pt x="595" y="233"/>
                </a:cubicBezTo>
                <a:cubicBezTo>
                  <a:pt x="592" y="223"/>
                  <a:pt x="597" y="213"/>
                  <a:pt x="607" y="210"/>
                </a:cubicBezTo>
                <a:cubicBezTo>
                  <a:pt x="799" y="154"/>
                  <a:pt x="799" y="154"/>
                  <a:pt x="799" y="154"/>
                </a:cubicBezTo>
                <a:cubicBezTo>
                  <a:pt x="808" y="151"/>
                  <a:pt x="814" y="141"/>
                  <a:pt x="811" y="131"/>
                </a:cubicBezTo>
                <a:cubicBezTo>
                  <a:pt x="808" y="122"/>
                  <a:pt x="798" y="116"/>
                  <a:pt x="788" y="119"/>
                </a:cubicBezTo>
                <a:cubicBezTo>
                  <a:pt x="516" y="199"/>
                  <a:pt x="516" y="199"/>
                  <a:pt x="516" y="199"/>
                </a:cubicBezTo>
                <a:cubicBezTo>
                  <a:pt x="506" y="201"/>
                  <a:pt x="496" y="196"/>
                  <a:pt x="493" y="186"/>
                </a:cubicBezTo>
                <a:cubicBezTo>
                  <a:pt x="490" y="176"/>
                  <a:pt x="496" y="166"/>
                  <a:pt x="506" y="163"/>
                </a:cubicBezTo>
                <a:cubicBezTo>
                  <a:pt x="731" y="97"/>
                  <a:pt x="731" y="97"/>
                  <a:pt x="731" y="97"/>
                </a:cubicBezTo>
                <a:cubicBezTo>
                  <a:pt x="741" y="95"/>
                  <a:pt x="746" y="84"/>
                  <a:pt x="744" y="75"/>
                </a:cubicBezTo>
                <a:cubicBezTo>
                  <a:pt x="741" y="65"/>
                  <a:pt x="730" y="59"/>
                  <a:pt x="721" y="62"/>
                </a:cubicBezTo>
                <a:cubicBezTo>
                  <a:pt x="438" y="145"/>
                  <a:pt x="438" y="145"/>
                  <a:pt x="438" y="145"/>
                </a:cubicBezTo>
                <a:cubicBezTo>
                  <a:pt x="429" y="148"/>
                  <a:pt x="418" y="142"/>
                  <a:pt x="415" y="133"/>
                </a:cubicBezTo>
                <a:cubicBezTo>
                  <a:pt x="413" y="123"/>
                  <a:pt x="418" y="113"/>
                  <a:pt x="428" y="110"/>
                </a:cubicBezTo>
                <a:cubicBezTo>
                  <a:pt x="693" y="32"/>
                  <a:pt x="693" y="32"/>
                  <a:pt x="693" y="32"/>
                </a:cubicBezTo>
                <a:cubicBezTo>
                  <a:pt x="672" y="24"/>
                  <a:pt x="651" y="17"/>
                  <a:pt x="629" y="13"/>
                </a:cubicBezTo>
                <a:cubicBezTo>
                  <a:pt x="525" y="43"/>
                  <a:pt x="525" y="43"/>
                  <a:pt x="525" y="43"/>
                </a:cubicBezTo>
                <a:cubicBezTo>
                  <a:pt x="515" y="46"/>
                  <a:pt x="505" y="40"/>
                  <a:pt x="502" y="31"/>
                </a:cubicBezTo>
                <a:cubicBezTo>
                  <a:pt x="499" y="21"/>
                  <a:pt x="505" y="11"/>
                  <a:pt x="514" y="8"/>
                </a:cubicBezTo>
                <a:cubicBezTo>
                  <a:pt x="538" y="1"/>
                  <a:pt x="538" y="1"/>
                  <a:pt x="538" y="1"/>
                </a:cubicBezTo>
                <a:cubicBezTo>
                  <a:pt x="490" y="0"/>
                  <a:pt x="441" y="6"/>
                  <a:pt x="393" y="20"/>
                </a:cubicBezTo>
                <a:cubicBezTo>
                  <a:pt x="143" y="93"/>
                  <a:pt x="0" y="355"/>
                  <a:pt x="73" y="605"/>
                </a:cubicBezTo>
                <a:cubicBezTo>
                  <a:pt x="146" y="855"/>
                  <a:pt x="408" y="999"/>
                  <a:pt x="658" y="925"/>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8" name="Freeform 246">
            <a:extLst>
              <a:ext uri="{FF2B5EF4-FFF2-40B4-BE49-F238E27FC236}">
                <a16:creationId xmlns:a16="http://schemas.microsoft.com/office/drawing/2014/main" id="{505C42A1-B5CD-4EA0-BFE0-F95CFBBBAAB2}"/>
              </a:ext>
            </a:extLst>
          </p:cNvPr>
          <p:cNvSpPr>
            <a:spLocks/>
          </p:cNvSpPr>
          <p:nvPr/>
        </p:nvSpPr>
        <p:spPr bwMode="auto">
          <a:xfrm>
            <a:off x="10233025" y="3549650"/>
            <a:ext cx="423863" cy="423863"/>
          </a:xfrm>
          <a:custGeom>
            <a:avLst/>
            <a:gdLst>
              <a:gd name="T0" fmla="*/ 102 w 267"/>
              <a:gd name="T1" fmla="*/ 267 h 267"/>
              <a:gd name="T2" fmla="*/ 251 w 267"/>
              <a:gd name="T3" fmla="*/ 119 h 267"/>
              <a:gd name="T4" fmla="*/ 251 w 267"/>
              <a:gd name="T5" fmla="*/ 98 h 267"/>
              <a:gd name="T6" fmla="*/ 230 w 267"/>
              <a:gd name="T7" fmla="*/ 98 h 267"/>
              <a:gd name="T8" fmla="*/ 208 w 267"/>
              <a:gd name="T9" fmla="*/ 120 h 267"/>
              <a:gd name="T10" fmla="*/ 188 w 267"/>
              <a:gd name="T11" fmla="*/ 120 h 267"/>
              <a:gd name="T12" fmla="*/ 185 w 267"/>
              <a:gd name="T13" fmla="*/ 103 h 267"/>
              <a:gd name="T14" fmla="*/ 262 w 267"/>
              <a:gd name="T15" fmla="*/ 26 h 267"/>
              <a:gd name="T16" fmla="*/ 262 w 267"/>
              <a:gd name="T17" fmla="*/ 6 h 267"/>
              <a:gd name="T18" fmla="*/ 241 w 267"/>
              <a:gd name="T19" fmla="*/ 6 h 267"/>
              <a:gd name="T20" fmla="*/ 178 w 267"/>
              <a:gd name="T21" fmla="*/ 68 h 267"/>
              <a:gd name="T22" fmla="*/ 158 w 267"/>
              <a:gd name="T23" fmla="*/ 68 h 267"/>
              <a:gd name="T24" fmla="*/ 158 w 267"/>
              <a:gd name="T25" fmla="*/ 47 h 267"/>
              <a:gd name="T26" fmla="*/ 169 w 267"/>
              <a:gd name="T27" fmla="*/ 37 h 267"/>
              <a:gd name="T28" fmla="*/ 169 w 267"/>
              <a:gd name="T29" fmla="*/ 16 h 267"/>
              <a:gd name="T30" fmla="*/ 148 w 267"/>
              <a:gd name="T31" fmla="*/ 16 h 267"/>
              <a:gd name="T32" fmla="*/ 0 w 267"/>
              <a:gd name="T33" fmla="*/ 164 h 267"/>
              <a:gd name="T34" fmla="*/ 102 w 267"/>
              <a:gd name="T35"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267">
                <a:moveTo>
                  <a:pt x="102" y="267"/>
                </a:moveTo>
                <a:cubicBezTo>
                  <a:pt x="251" y="119"/>
                  <a:pt x="251" y="119"/>
                  <a:pt x="251" y="119"/>
                </a:cubicBezTo>
                <a:cubicBezTo>
                  <a:pt x="257" y="113"/>
                  <a:pt x="257" y="104"/>
                  <a:pt x="251" y="98"/>
                </a:cubicBezTo>
                <a:cubicBezTo>
                  <a:pt x="245" y="92"/>
                  <a:pt x="236" y="92"/>
                  <a:pt x="230" y="98"/>
                </a:cubicBezTo>
                <a:cubicBezTo>
                  <a:pt x="208" y="120"/>
                  <a:pt x="208" y="120"/>
                  <a:pt x="208" y="120"/>
                </a:cubicBezTo>
                <a:cubicBezTo>
                  <a:pt x="202" y="126"/>
                  <a:pt x="193" y="126"/>
                  <a:pt x="188" y="120"/>
                </a:cubicBezTo>
                <a:cubicBezTo>
                  <a:pt x="183" y="115"/>
                  <a:pt x="182" y="108"/>
                  <a:pt x="185" y="103"/>
                </a:cubicBezTo>
                <a:cubicBezTo>
                  <a:pt x="262" y="26"/>
                  <a:pt x="262" y="26"/>
                  <a:pt x="262" y="26"/>
                </a:cubicBezTo>
                <a:cubicBezTo>
                  <a:pt x="267" y="21"/>
                  <a:pt x="267" y="11"/>
                  <a:pt x="262" y="6"/>
                </a:cubicBezTo>
                <a:cubicBezTo>
                  <a:pt x="256" y="0"/>
                  <a:pt x="247" y="0"/>
                  <a:pt x="241" y="6"/>
                </a:cubicBezTo>
                <a:cubicBezTo>
                  <a:pt x="178" y="68"/>
                  <a:pt x="178" y="68"/>
                  <a:pt x="178" y="68"/>
                </a:cubicBezTo>
                <a:cubicBezTo>
                  <a:pt x="172" y="74"/>
                  <a:pt x="164" y="73"/>
                  <a:pt x="158" y="68"/>
                </a:cubicBezTo>
                <a:cubicBezTo>
                  <a:pt x="152" y="62"/>
                  <a:pt x="152" y="53"/>
                  <a:pt x="158" y="47"/>
                </a:cubicBezTo>
                <a:cubicBezTo>
                  <a:pt x="169" y="37"/>
                  <a:pt x="169" y="37"/>
                  <a:pt x="169" y="37"/>
                </a:cubicBezTo>
                <a:cubicBezTo>
                  <a:pt x="174" y="31"/>
                  <a:pt x="174" y="22"/>
                  <a:pt x="169" y="16"/>
                </a:cubicBezTo>
                <a:cubicBezTo>
                  <a:pt x="163" y="10"/>
                  <a:pt x="154" y="10"/>
                  <a:pt x="148" y="16"/>
                </a:cubicBezTo>
                <a:cubicBezTo>
                  <a:pt x="0" y="164"/>
                  <a:pt x="0" y="164"/>
                  <a:pt x="0" y="164"/>
                </a:cubicBezTo>
                <a:lnTo>
                  <a:pt x="102" y="267"/>
                </a:lnTo>
                <a:close/>
              </a:path>
            </a:pathLst>
          </a:custGeom>
          <a:solidFill>
            <a:srgbClr val="96B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247">
            <a:extLst>
              <a:ext uri="{FF2B5EF4-FFF2-40B4-BE49-F238E27FC236}">
                <a16:creationId xmlns:a16="http://schemas.microsoft.com/office/drawing/2014/main" id="{700793AA-2CE6-4FB2-A1C3-DC88F1F50730}"/>
              </a:ext>
            </a:extLst>
          </p:cNvPr>
          <p:cNvSpPr>
            <a:spLocks/>
          </p:cNvSpPr>
          <p:nvPr/>
        </p:nvSpPr>
        <p:spPr bwMode="auto">
          <a:xfrm>
            <a:off x="10225087" y="3600450"/>
            <a:ext cx="381000" cy="381000"/>
          </a:xfrm>
          <a:custGeom>
            <a:avLst/>
            <a:gdLst>
              <a:gd name="T0" fmla="*/ 214 w 240"/>
              <a:gd name="T1" fmla="*/ 6 h 240"/>
              <a:gd name="T2" fmla="*/ 151 w 240"/>
              <a:gd name="T3" fmla="*/ 68 h 240"/>
              <a:gd name="T4" fmla="*/ 131 w 240"/>
              <a:gd name="T5" fmla="*/ 68 h 240"/>
              <a:gd name="T6" fmla="*/ 131 w 240"/>
              <a:gd name="T7" fmla="*/ 47 h 240"/>
              <a:gd name="T8" fmla="*/ 142 w 240"/>
              <a:gd name="T9" fmla="*/ 37 h 240"/>
              <a:gd name="T10" fmla="*/ 142 w 240"/>
              <a:gd name="T11" fmla="*/ 16 h 240"/>
              <a:gd name="T12" fmla="*/ 121 w 240"/>
              <a:gd name="T13" fmla="*/ 16 h 240"/>
              <a:gd name="T14" fmla="*/ 0 w 240"/>
              <a:gd name="T15" fmla="*/ 137 h 240"/>
              <a:gd name="T16" fmla="*/ 103 w 240"/>
              <a:gd name="T17" fmla="*/ 240 h 240"/>
              <a:gd name="T18" fmla="*/ 224 w 240"/>
              <a:gd name="T19" fmla="*/ 119 h 240"/>
              <a:gd name="T20" fmla="*/ 224 w 240"/>
              <a:gd name="T21" fmla="*/ 98 h 240"/>
              <a:gd name="T22" fmla="*/ 203 w 240"/>
              <a:gd name="T23" fmla="*/ 98 h 240"/>
              <a:gd name="T24" fmla="*/ 181 w 240"/>
              <a:gd name="T25" fmla="*/ 121 h 240"/>
              <a:gd name="T26" fmla="*/ 161 w 240"/>
              <a:gd name="T27" fmla="*/ 120 h 240"/>
              <a:gd name="T28" fmla="*/ 158 w 240"/>
              <a:gd name="T29" fmla="*/ 103 h 240"/>
              <a:gd name="T30" fmla="*/ 235 w 240"/>
              <a:gd name="T31" fmla="*/ 26 h 240"/>
              <a:gd name="T32" fmla="*/ 235 w 240"/>
              <a:gd name="T33" fmla="*/ 6 h 240"/>
              <a:gd name="T34" fmla="*/ 214 w 240"/>
              <a:gd name="T35" fmla="*/ 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0" h="240">
                <a:moveTo>
                  <a:pt x="214" y="6"/>
                </a:moveTo>
                <a:cubicBezTo>
                  <a:pt x="151" y="68"/>
                  <a:pt x="151" y="68"/>
                  <a:pt x="151" y="68"/>
                </a:cubicBezTo>
                <a:cubicBezTo>
                  <a:pt x="145" y="74"/>
                  <a:pt x="137" y="73"/>
                  <a:pt x="131" y="68"/>
                </a:cubicBezTo>
                <a:cubicBezTo>
                  <a:pt x="125" y="62"/>
                  <a:pt x="125" y="53"/>
                  <a:pt x="131" y="47"/>
                </a:cubicBezTo>
                <a:cubicBezTo>
                  <a:pt x="142" y="37"/>
                  <a:pt x="142" y="37"/>
                  <a:pt x="142" y="37"/>
                </a:cubicBezTo>
                <a:cubicBezTo>
                  <a:pt x="147" y="31"/>
                  <a:pt x="147" y="22"/>
                  <a:pt x="142" y="16"/>
                </a:cubicBezTo>
                <a:cubicBezTo>
                  <a:pt x="136" y="10"/>
                  <a:pt x="127" y="10"/>
                  <a:pt x="121" y="16"/>
                </a:cubicBezTo>
                <a:cubicBezTo>
                  <a:pt x="0" y="137"/>
                  <a:pt x="0" y="137"/>
                  <a:pt x="0" y="137"/>
                </a:cubicBezTo>
                <a:cubicBezTo>
                  <a:pt x="103" y="240"/>
                  <a:pt x="103" y="240"/>
                  <a:pt x="103" y="240"/>
                </a:cubicBezTo>
                <a:cubicBezTo>
                  <a:pt x="224" y="119"/>
                  <a:pt x="224" y="119"/>
                  <a:pt x="224" y="119"/>
                </a:cubicBezTo>
                <a:cubicBezTo>
                  <a:pt x="230" y="113"/>
                  <a:pt x="230" y="104"/>
                  <a:pt x="224" y="98"/>
                </a:cubicBezTo>
                <a:cubicBezTo>
                  <a:pt x="218" y="93"/>
                  <a:pt x="209" y="93"/>
                  <a:pt x="203" y="98"/>
                </a:cubicBezTo>
                <a:cubicBezTo>
                  <a:pt x="181" y="121"/>
                  <a:pt x="181" y="121"/>
                  <a:pt x="181" y="121"/>
                </a:cubicBezTo>
                <a:cubicBezTo>
                  <a:pt x="175" y="126"/>
                  <a:pt x="166" y="126"/>
                  <a:pt x="161" y="120"/>
                </a:cubicBezTo>
                <a:cubicBezTo>
                  <a:pt x="156" y="115"/>
                  <a:pt x="155" y="108"/>
                  <a:pt x="158" y="103"/>
                </a:cubicBezTo>
                <a:cubicBezTo>
                  <a:pt x="235" y="26"/>
                  <a:pt x="235" y="26"/>
                  <a:pt x="235" y="26"/>
                </a:cubicBezTo>
                <a:cubicBezTo>
                  <a:pt x="240" y="21"/>
                  <a:pt x="240" y="11"/>
                  <a:pt x="235" y="6"/>
                </a:cubicBezTo>
                <a:cubicBezTo>
                  <a:pt x="229" y="0"/>
                  <a:pt x="220" y="0"/>
                  <a:pt x="214" y="6"/>
                </a:cubicBezTo>
                <a:close/>
              </a:path>
            </a:pathLst>
          </a:custGeom>
          <a:solidFill>
            <a:srgbClr val="557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248">
            <a:extLst>
              <a:ext uri="{FF2B5EF4-FFF2-40B4-BE49-F238E27FC236}">
                <a16:creationId xmlns:a16="http://schemas.microsoft.com/office/drawing/2014/main" id="{C8F57E6A-325A-4C58-82CB-5F1D702B322A}"/>
              </a:ext>
            </a:extLst>
          </p:cNvPr>
          <p:cNvSpPr>
            <a:spLocks/>
          </p:cNvSpPr>
          <p:nvPr/>
        </p:nvSpPr>
        <p:spPr bwMode="auto">
          <a:xfrm>
            <a:off x="10177462" y="3773487"/>
            <a:ext cx="255588" cy="255588"/>
          </a:xfrm>
          <a:custGeom>
            <a:avLst/>
            <a:gdLst>
              <a:gd name="T0" fmla="*/ 132 w 161"/>
              <a:gd name="T1" fmla="*/ 133 h 162"/>
              <a:gd name="T2" fmla="*/ 29 w 161"/>
              <a:gd name="T3" fmla="*/ 133 h 162"/>
              <a:gd name="T4" fmla="*/ 29 w 161"/>
              <a:gd name="T5" fmla="*/ 29 h 162"/>
              <a:gd name="T6" fmla="*/ 133 w 161"/>
              <a:gd name="T7" fmla="*/ 29 h 162"/>
              <a:gd name="T8" fmla="*/ 132 w 161"/>
              <a:gd name="T9" fmla="*/ 133 h 162"/>
            </a:gdLst>
            <a:ahLst/>
            <a:cxnLst>
              <a:cxn ang="0">
                <a:pos x="T0" y="T1"/>
              </a:cxn>
              <a:cxn ang="0">
                <a:pos x="T2" y="T3"/>
              </a:cxn>
              <a:cxn ang="0">
                <a:pos x="T4" y="T5"/>
              </a:cxn>
              <a:cxn ang="0">
                <a:pos x="T6" y="T7"/>
              </a:cxn>
              <a:cxn ang="0">
                <a:pos x="T8" y="T9"/>
              </a:cxn>
            </a:cxnLst>
            <a:rect l="0" t="0" r="r" b="b"/>
            <a:pathLst>
              <a:path w="161" h="162">
                <a:moveTo>
                  <a:pt x="132" y="133"/>
                </a:moveTo>
                <a:cubicBezTo>
                  <a:pt x="104" y="162"/>
                  <a:pt x="57" y="161"/>
                  <a:pt x="29" y="133"/>
                </a:cubicBezTo>
                <a:cubicBezTo>
                  <a:pt x="0" y="104"/>
                  <a:pt x="0" y="57"/>
                  <a:pt x="29" y="29"/>
                </a:cubicBezTo>
                <a:cubicBezTo>
                  <a:pt x="58" y="0"/>
                  <a:pt x="105" y="1"/>
                  <a:pt x="133" y="29"/>
                </a:cubicBezTo>
                <a:cubicBezTo>
                  <a:pt x="161" y="58"/>
                  <a:pt x="161" y="105"/>
                  <a:pt x="132" y="133"/>
                </a:cubicBezTo>
                <a:close/>
              </a:path>
            </a:pathLst>
          </a:custGeom>
          <a:solidFill>
            <a:srgbClr val="446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249">
            <a:extLst>
              <a:ext uri="{FF2B5EF4-FFF2-40B4-BE49-F238E27FC236}">
                <a16:creationId xmlns:a16="http://schemas.microsoft.com/office/drawing/2014/main" id="{408B9CE6-6E32-499D-AFF7-B853FF487F1E}"/>
              </a:ext>
            </a:extLst>
          </p:cNvPr>
          <p:cNvSpPr>
            <a:spLocks/>
          </p:cNvSpPr>
          <p:nvPr/>
        </p:nvSpPr>
        <p:spPr bwMode="auto">
          <a:xfrm>
            <a:off x="10206037" y="3802062"/>
            <a:ext cx="198438" cy="200025"/>
          </a:xfrm>
          <a:custGeom>
            <a:avLst/>
            <a:gdLst>
              <a:gd name="T0" fmla="*/ 103 w 125"/>
              <a:gd name="T1" fmla="*/ 103 h 126"/>
              <a:gd name="T2" fmla="*/ 22 w 125"/>
              <a:gd name="T3" fmla="*/ 103 h 126"/>
              <a:gd name="T4" fmla="*/ 23 w 125"/>
              <a:gd name="T5" fmla="*/ 22 h 126"/>
              <a:gd name="T6" fmla="*/ 103 w 125"/>
              <a:gd name="T7" fmla="*/ 23 h 126"/>
              <a:gd name="T8" fmla="*/ 103 w 125"/>
              <a:gd name="T9" fmla="*/ 103 h 126"/>
            </a:gdLst>
            <a:ahLst/>
            <a:cxnLst>
              <a:cxn ang="0">
                <a:pos x="T0" y="T1"/>
              </a:cxn>
              <a:cxn ang="0">
                <a:pos x="T2" y="T3"/>
              </a:cxn>
              <a:cxn ang="0">
                <a:pos x="T4" y="T5"/>
              </a:cxn>
              <a:cxn ang="0">
                <a:pos x="T6" y="T7"/>
              </a:cxn>
              <a:cxn ang="0">
                <a:pos x="T8" y="T9"/>
              </a:cxn>
            </a:cxnLst>
            <a:rect l="0" t="0" r="r" b="b"/>
            <a:pathLst>
              <a:path w="125" h="126">
                <a:moveTo>
                  <a:pt x="103" y="103"/>
                </a:moveTo>
                <a:cubicBezTo>
                  <a:pt x="80" y="126"/>
                  <a:pt x="44" y="125"/>
                  <a:pt x="22" y="103"/>
                </a:cubicBezTo>
                <a:cubicBezTo>
                  <a:pt x="0" y="81"/>
                  <a:pt x="1" y="45"/>
                  <a:pt x="23" y="22"/>
                </a:cubicBezTo>
                <a:cubicBezTo>
                  <a:pt x="45" y="0"/>
                  <a:pt x="81" y="1"/>
                  <a:pt x="103" y="23"/>
                </a:cubicBezTo>
                <a:cubicBezTo>
                  <a:pt x="125" y="45"/>
                  <a:pt x="125" y="81"/>
                  <a:pt x="103" y="103"/>
                </a:cubicBezTo>
                <a:close/>
              </a:path>
            </a:pathLst>
          </a:custGeom>
          <a:solidFill>
            <a:srgbClr val="557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250">
            <a:extLst>
              <a:ext uri="{FF2B5EF4-FFF2-40B4-BE49-F238E27FC236}">
                <a16:creationId xmlns:a16="http://schemas.microsoft.com/office/drawing/2014/main" id="{95150C15-05C7-4065-B565-F375C7BF6CB6}"/>
              </a:ext>
            </a:extLst>
          </p:cNvPr>
          <p:cNvSpPr>
            <a:spLocks/>
          </p:cNvSpPr>
          <p:nvPr/>
        </p:nvSpPr>
        <p:spPr bwMode="auto">
          <a:xfrm>
            <a:off x="10234612" y="3832225"/>
            <a:ext cx="141288" cy="139700"/>
          </a:xfrm>
          <a:custGeom>
            <a:avLst/>
            <a:gdLst>
              <a:gd name="T0" fmla="*/ 73 w 89"/>
              <a:gd name="T1" fmla="*/ 73 h 88"/>
              <a:gd name="T2" fmla="*/ 16 w 89"/>
              <a:gd name="T3" fmla="*/ 72 h 88"/>
              <a:gd name="T4" fmla="*/ 16 w 89"/>
              <a:gd name="T5" fmla="*/ 15 h 88"/>
              <a:gd name="T6" fmla="*/ 74 w 89"/>
              <a:gd name="T7" fmla="*/ 16 h 88"/>
              <a:gd name="T8" fmla="*/ 73 w 89"/>
              <a:gd name="T9" fmla="*/ 73 h 88"/>
            </a:gdLst>
            <a:ahLst/>
            <a:cxnLst>
              <a:cxn ang="0">
                <a:pos x="T0" y="T1"/>
              </a:cxn>
              <a:cxn ang="0">
                <a:pos x="T2" y="T3"/>
              </a:cxn>
              <a:cxn ang="0">
                <a:pos x="T4" y="T5"/>
              </a:cxn>
              <a:cxn ang="0">
                <a:pos x="T6" y="T7"/>
              </a:cxn>
              <a:cxn ang="0">
                <a:pos x="T8" y="T9"/>
              </a:cxn>
            </a:cxnLst>
            <a:rect l="0" t="0" r="r" b="b"/>
            <a:pathLst>
              <a:path w="89" h="88">
                <a:moveTo>
                  <a:pt x="73" y="73"/>
                </a:moveTo>
                <a:cubicBezTo>
                  <a:pt x="57" y="88"/>
                  <a:pt x="32" y="88"/>
                  <a:pt x="16" y="72"/>
                </a:cubicBezTo>
                <a:cubicBezTo>
                  <a:pt x="0" y="57"/>
                  <a:pt x="1" y="31"/>
                  <a:pt x="16" y="15"/>
                </a:cubicBezTo>
                <a:cubicBezTo>
                  <a:pt x="32" y="0"/>
                  <a:pt x="58" y="0"/>
                  <a:pt x="74" y="16"/>
                </a:cubicBezTo>
                <a:cubicBezTo>
                  <a:pt x="89" y="31"/>
                  <a:pt x="89" y="57"/>
                  <a:pt x="73" y="73"/>
                </a:cubicBezTo>
                <a:close/>
              </a:path>
            </a:pathLst>
          </a:custGeom>
          <a:solidFill>
            <a:srgbClr val="597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251">
            <a:extLst>
              <a:ext uri="{FF2B5EF4-FFF2-40B4-BE49-F238E27FC236}">
                <a16:creationId xmlns:a16="http://schemas.microsoft.com/office/drawing/2014/main" id="{FCC252D7-BE48-4563-8EA8-DD69AF41C036}"/>
              </a:ext>
            </a:extLst>
          </p:cNvPr>
          <p:cNvSpPr>
            <a:spLocks/>
          </p:cNvSpPr>
          <p:nvPr/>
        </p:nvSpPr>
        <p:spPr bwMode="auto">
          <a:xfrm>
            <a:off x="10263187" y="3860800"/>
            <a:ext cx="84138" cy="82550"/>
          </a:xfrm>
          <a:custGeom>
            <a:avLst/>
            <a:gdLst>
              <a:gd name="T0" fmla="*/ 44 w 53"/>
              <a:gd name="T1" fmla="*/ 43 h 52"/>
              <a:gd name="T2" fmla="*/ 10 w 53"/>
              <a:gd name="T3" fmla="*/ 43 h 52"/>
              <a:gd name="T4" fmla="*/ 10 w 53"/>
              <a:gd name="T5" fmla="*/ 9 h 52"/>
              <a:gd name="T6" fmla="*/ 44 w 53"/>
              <a:gd name="T7" fmla="*/ 9 h 52"/>
              <a:gd name="T8" fmla="*/ 44 w 53"/>
              <a:gd name="T9" fmla="*/ 43 h 52"/>
            </a:gdLst>
            <a:ahLst/>
            <a:cxnLst>
              <a:cxn ang="0">
                <a:pos x="T0" y="T1"/>
              </a:cxn>
              <a:cxn ang="0">
                <a:pos x="T2" y="T3"/>
              </a:cxn>
              <a:cxn ang="0">
                <a:pos x="T4" y="T5"/>
              </a:cxn>
              <a:cxn ang="0">
                <a:pos x="T6" y="T7"/>
              </a:cxn>
              <a:cxn ang="0">
                <a:pos x="T8" y="T9"/>
              </a:cxn>
            </a:cxnLst>
            <a:rect l="0" t="0" r="r" b="b"/>
            <a:pathLst>
              <a:path w="53" h="52">
                <a:moveTo>
                  <a:pt x="44" y="43"/>
                </a:moveTo>
                <a:cubicBezTo>
                  <a:pt x="34" y="52"/>
                  <a:pt x="19" y="52"/>
                  <a:pt x="10" y="43"/>
                </a:cubicBezTo>
                <a:cubicBezTo>
                  <a:pt x="0" y="33"/>
                  <a:pt x="1" y="18"/>
                  <a:pt x="10" y="9"/>
                </a:cubicBezTo>
                <a:cubicBezTo>
                  <a:pt x="19" y="0"/>
                  <a:pt x="35" y="0"/>
                  <a:pt x="44" y="9"/>
                </a:cubicBezTo>
                <a:cubicBezTo>
                  <a:pt x="53" y="19"/>
                  <a:pt x="53" y="34"/>
                  <a:pt x="44" y="43"/>
                </a:cubicBezTo>
                <a:close/>
              </a:path>
            </a:pathLst>
          </a:custGeom>
          <a:solidFill>
            <a:srgbClr val="96B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252">
            <a:extLst>
              <a:ext uri="{FF2B5EF4-FFF2-40B4-BE49-F238E27FC236}">
                <a16:creationId xmlns:a16="http://schemas.microsoft.com/office/drawing/2014/main" id="{9AB952DA-739C-4725-944D-78860430552E}"/>
              </a:ext>
            </a:extLst>
          </p:cNvPr>
          <p:cNvSpPr>
            <a:spLocks/>
          </p:cNvSpPr>
          <p:nvPr/>
        </p:nvSpPr>
        <p:spPr bwMode="auto">
          <a:xfrm>
            <a:off x="2622550" y="3694112"/>
            <a:ext cx="322263" cy="320675"/>
          </a:xfrm>
          <a:custGeom>
            <a:avLst/>
            <a:gdLst>
              <a:gd name="T0" fmla="*/ 78 w 203"/>
              <a:gd name="T1" fmla="*/ 202 h 202"/>
              <a:gd name="T2" fmla="*/ 191 w 203"/>
              <a:gd name="T3" fmla="*/ 90 h 202"/>
              <a:gd name="T4" fmla="*/ 191 w 203"/>
              <a:gd name="T5" fmla="*/ 74 h 202"/>
              <a:gd name="T6" fmla="*/ 175 w 203"/>
              <a:gd name="T7" fmla="*/ 74 h 202"/>
              <a:gd name="T8" fmla="*/ 158 w 203"/>
              <a:gd name="T9" fmla="*/ 91 h 202"/>
              <a:gd name="T10" fmla="*/ 143 w 203"/>
              <a:gd name="T11" fmla="*/ 91 h 202"/>
              <a:gd name="T12" fmla="*/ 141 w 203"/>
              <a:gd name="T13" fmla="*/ 77 h 202"/>
              <a:gd name="T14" fmla="*/ 199 w 203"/>
              <a:gd name="T15" fmla="*/ 20 h 202"/>
              <a:gd name="T16" fmla="*/ 199 w 203"/>
              <a:gd name="T17" fmla="*/ 4 h 202"/>
              <a:gd name="T18" fmla="*/ 183 w 203"/>
              <a:gd name="T19" fmla="*/ 4 h 202"/>
              <a:gd name="T20" fmla="*/ 135 w 203"/>
              <a:gd name="T21" fmla="*/ 51 h 202"/>
              <a:gd name="T22" fmla="*/ 120 w 203"/>
              <a:gd name="T23" fmla="*/ 51 h 202"/>
              <a:gd name="T24" fmla="*/ 120 w 203"/>
              <a:gd name="T25" fmla="*/ 36 h 202"/>
              <a:gd name="T26" fmla="*/ 128 w 203"/>
              <a:gd name="T27" fmla="*/ 27 h 202"/>
              <a:gd name="T28" fmla="*/ 128 w 203"/>
              <a:gd name="T29" fmla="*/ 12 h 202"/>
              <a:gd name="T30" fmla="*/ 113 w 203"/>
              <a:gd name="T31" fmla="*/ 12 h 202"/>
              <a:gd name="T32" fmla="*/ 0 w 203"/>
              <a:gd name="T33" fmla="*/ 124 h 202"/>
              <a:gd name="T34" fmla="*/ 78 w 203"/>
              <a:gd name="T35"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2">
                <a:moveTo>
                  <a:pt x="78" y="202"/>
                </a:moveTo>
                <a:cubicBezTo>
                  <a:pt x="191" y="90"/>
                  <a:pt x="191" y="90"/>
                  <a:pt x="191" y="90"/>
                </a:cubicBezTo>
                <a:cubicBezTo>
                  <a:pt x="195" y="85"/>
                  <a:pt x="195" y="78"/>
                  <a:pt x="191" y="74"/>
                </a:cubicBezTo>
                <a:cubicBezTo>
                  <a:pt x="186" y="70"/>
                  <a:pt x="179" y="70"/>
                  <a:pt x="175" y="74"/>
                </a:cubicBezTo>
                <a:cubicBezTo>
                  <a:pt x="158" y="91"/>
                  <a:pt x="158" y="91"/>
                  <a:pt x="158" y="91"/>
                </a:cubicBezTo>
                <a:cubicBezTo>
                  <a:pt x="154" y="95"/>
                  <a:pt x="147" y="95"/>
                  <a:pt x="143" y="91"/>
                </a:cubicBezTo>
                <a:cubicBezTo>
                  <a:pt x="139" y="87"/>
                  <a:pt x="138" y="82"/>
                  <a:pt x="141" y="77"/>
                </a:cubicBezTo>
                <a:cubicBezTo>
                  <a:pt x="199" y="20"/>
                  <a:pt x="199" y="20"/>
                  <a:pt x="199" y="20"/>
                </a:cubicBezTo>
                <a:cubicBezTo>
                  <a:pt x="203" y="15"/>
                  <a:pt x="203" y="8"/>
                  <a:pt x="199" y="4"/>
                </a:cubicBezTo>
                <a:cubicBezTo>
                  <a:pt x="194" y="0"/>
                  <a:pt x="187" y="0"/>
                  <a:pt x="183" y="4"/>
                </a:cubicBezTo>
                <a:cubicBezTo>
                  <a:pt x="135" y="51"/>
                  <a:pt x="135" y="51"/>
                  <a:pt x="135" y="51"/>
                </a:cubicBezTo>
                <a:cubicBezTo>
                  <a:pt x="131" y="55"/>
                  <a:pt x="124" y="55"/>
                  <a:pt x="120" y="51"/>
                </a:cubicBezTo>
                <a:cubicBezTo>
                  <a:pt x="116" y="47"/>
                  <a:pt x="116" y="40"/>
                  <a:pt x="120" y="36"/>
                </a:cubicBezTo>
                <a:cubicBezTo>
                  <a:pt x="128" y="27"/>
                  <a:pt x="128" y="27"/>
                  <a:pt x="128" y="27"/>
                </a:cubicBezTo>
                <a:cubicBezTo>
                  <a:pt x="133" y="23"/>
                  <a:pt x="133" y="16"/>
                  <a:pt x="128" y="12"/>
                </a:cubicBezTo>
                <a:cubicBezTo>
                  <a:pt x="124" y="7"/>
                  <a:pt x="117" y="7"/>
                  <a:pt x="113" y="12"/>
                </a:cubicBezTo>
                <a:cubicBezTo>
                  <a:pt x="0" y="124"/>
                  <a:pt x="0" y="124"/>
                  <a:pt x="0" y="124"/>
                </a:cubicBezTo>
                <a:lnTo>
                  <a:pt x="78" y="202"/>
                </a:lnTo>
                <a:close/>
              </a:path>
            </a:pathLst>
          </a:custGeom>
          <a:solidFill>
            <a:srgbClr val="96B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253">
            <a:extLst>
              <a:ext uri="{FF2B5EF4-FFF2-40B4-BE49-F238E27FC236}">
                <a16:creationId xmlns:a16="http://schemas.microsoft.com/office/drawing/2014/main" id="{F4379396-BF94-438D-B65A-4A387466649A}"/>
              </a:ext>
            </a:extLst>
          </p:cNvPr>
          <p:cNvSpPr>
            <a:spLocks/>
          </p:cNvSpPr>
          <p:nvPr/>
        </p:nvSpPr>
        <p:spPr bwMode="auto">
          <a:xfrm>
            <a:off x="2617787" y="3732212"/>
            <a:ext cx="288925" cy="288925"/>
          </a:xfrm>
          <a:custGeom>
            <a:avLst/>
            <a:gdLst>
              <a:gd name="T0" fmla="*/ 162 w 182"/>
              <a:gd name="T1" fmla="*/ 4 h 182"/>
              <a:gd name="T2" fmla="*/ 114 w 182"/>
              <a:gd name="T3" fmla="*/ 52 h 182"/>
              <a:gd name="T4" fmla="*/ 99 w 182"/>
              <a:gd name="T5" fmla="*/ 51 h 182"/>
              <a:gd name="T6" fmla="*/ 99 w 182"/>
              <a:gd name="T7" fmla="*/ 36 h 182"/>
              <a:gd name="T8" fmla="*/ 107 w 182"/>
              <a:gd name="T9" fmla="*/ 28 h 182"/>
              <a:gd name="T10" fmla="*/ 107 w 182"/>
              <a:gd name="T11" fmla="*/ 12 h 182"/>
              <a:gd name="T12" fmla="*/ 91 w 182"/>
              <a:gd name="T13" fmla="*/ 12 h 182"/>
              <a:gd name="T14" fmla="*/ 0 w 182"/>
              <a:gd name="T15" fmla="*/ 104 h 182"/>
              <a:gd name="T16" fmla="*/ 78 w 182"/>
              <a:gd name="T17" fmla="*/ 182 h 182"/>
              <a:gd name="T18" fmla="*/ 169 w 182"/>
              <a:gd name="T19" fmla="*/ 90 h 182"/>
              <a:gd name="T20" fmla="*/ 169 w 182"/>
              <a:gd name="T21" fmla="*/ 74 h 182"/>
              <a:gd name="T22" fmla="*/ 154 w 182"/>
              <a:gd name="T23" fmla="*/ 74 h 182"/>
              <a:gd name="T24" fmla="*/ 137 w 182"/>
              <a:gd name="T25" fmla="*/ 91 h 182"/>
              <a:gd name="T26" fmla="*/ 121 w 182"/>
              <a:gd name="T27" fmla="*/ 91 h 182"/>
              <a:gd name="T28" fmla="*/ 120 w 182"/>
              <a:gd name="T29" fmla="*/ 78 h 182"/>
              <a:gd name="T30" fmla="*/ 177 w 182"/>
              <a:gd name="T31" fmla="*/ 20 h 182"/>
              <a:gd name="T32" fmla="*/ 177 w 182"/>
              <a:gd name="T33" fmla="*/ 4 h 182"/>
              <a:gd name="T34" fmla="*/ 162 w 182"/>
              <a:gd name="T35" fmla="*/ 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82">
                <a:moveTo>
                  <a:pt x="162" y="4"/>
                </a:moveTo>
                <a:cubicBezTo>
                  <a:pt x="114" y="52"/>
                  <a:pt x="114" y="52"/>
                  <a:pt x="114" y="52"/>
                </a:cubicBezTo>
                <a:cubicBezTo>
                  <a:pt x="110" y="56"/>
                  <a:pt x="103" y="56"/>
                  <a:pt x="99" y="51"/>
                </a:cubicBezTo>
                <a:cubicBezTo>
                  <a:pt x="95" y="47"/>
                  <a:pt x="95" y="40"/>
                  <a:pt x="99" y="36"/>
                </a:cubicBezTo>
                <a:cubicBezTo>
                  <a:pt x="107" y="28"/>
                  <a:pt x="107" y="28"/>
                  <a:pt x="107" y="28"/>
                </a:cubicBezTo>
                <a:cubicBezTo>
                  <a:pt x="111" y="23"/>
                  <a:pt x="111" y="16"/>
                  <a:pt x="107" y="12"/>
                </a:cubicBezTo>
                <a:cubicBezTo>
                  <a:pt x="103" y="8"/>
                  <a:pt x="96" y="8"/>
                  <a:pt x="91" y="12"/>
                </a:cubicBezTo>
                <a:cubicBezTo>
                  <a:pt x="0" y="104"/>
                  <a:pt x="0" y="104"/>
                  <a:pt x="0" y="104"/>
                </a:cubicBezTo>
                <a:cubicBezTo>
                  <a:pt x="78" y="182"/>
                  <a:pt x="78" y="182"/>
                  <a:pt x="78" y="182"/>
                </a:cubicBezTo>
                <a:cubicBezTo>
                  <a:pt x="169" y="90"/>
                  <a:pt x="169" y="90"/>
                  <a:pt x="169" y="90"/>
                </a:cubicBezTo>
                <a:cubicBezTo>
                  <a:pt x="174" y="86"/>
                  <a:pt x="174" y="79"/>
                  <a:pt x="169" y="74"/>
                </a:cubicBezTo>
                <a:cubicBezTo>
                  <a:pt x="165" y="70"/>
                  <a:pt x="158" y="70"/>
                  <a:pt x="154" y="74"/>
                </a:cubicBezTo>
                <a:cubicBezTo>
                  <a:pt x="137" y="91"/>
                  <a:pt x="137" y="91"/>
                  <a:pt x="137" y="91"/>
                </a:cubicBezTo>
                <a:cubicBezTo>
                  <a:pt x="132" y="95"/>
                  <a:pt x="126" y="95"/>
                  <a:pt x="121" y="91"/>
                </a:cubicBezTo>
                <a:cubicBezTo>
                  <a:pt x="118" y="87"/>
                  <a:pt x="117" y="82"/>
                  <a:pt x="120" y="78"/>
                </a:cubicBezTo>
                <a:cubicBezTo>
                  <a:pt x="177" y="20"/>
                  <a:pt x="177" y="20"/>
                  <a:pt x="177" y="20"/>
                </a:cubicBezTo>
                <a:cubicBezTo>
                  <a:pt x="182" y="16"/>
                  <a:pt x="182" y="8"/>
                  <a:pt x="177" y="4"/>
                </a:cubicBezTo>
                <a:cubicBezTo>
                  <a:pt x="173" y="0"/>
                  <a:pt x="166" y="0"/>
                  <a:pt x="162" y="4"/>
                </a:cubicBezTo>
                <a:close/>
              </a:path>
            </a:pathLst>
          </a:custGeom>
          <a:solidFill>
            <a:srgbClr val="557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254">
            <a:extLst>
              <a:ext uri="{FF2B5EF4-FFF2-40B4-BE49-F238E27FC236}">
                <a16:creationId xmlns:a16="http://schemas.microsoft.com/office/drawing/2014/main" id="{2604126A-9313-4B94-8413-863351EBAEB9}"/>
              </a:ext>
            </a:extLst>
          </p:cNvPr>
          <p:cNvSpPr>
            <a:spLocks/>
          </p:cNvSpPr>
          <p:nvPr/>
        </p:nvSpPr>
        <p:spPr bwMode="auto">
          <a:xfrm>
            <a:off x="2581275" y="3863975"/>
            <a:ext cx="193675" cy="192088"/>
          </a:xfrm>
          <a:custGeom>
            <a:avLst/>
            <a:gdLst>
              <a:gd name="T0" fmla="*/ 100 w 122"/>
              <a:gd name="T1" fmla="*/ 100 h 122"/>
              <a:gd name="T2" fmla="*/ 22 w 122"/>
              <a:gd name="T3" fmla="*/ 100 h 122"/>
              <a:gd name="T4" fmla="*/ 22 w 122"/>
              <a:gd name="T5" fmla="*/ 21 h 122"/>
              <a:gd name="T6" fmla="*/ 101 w 122"/>
              <a:gd name="T7" fmla="*/ 22 h 122"/>
              <a:gd name="T8" fmla="*/ 100 w 122"/>
              <a:gd name="T9" fmla="*/ 100 h 122"/>
            </a:gdLst>
            <a:ahLst/>
            <a:cxnLst>
              <a:cxn ang="0">
                <a:pos x="T0" y="T1"/>
              </a:cxn>
              <a:cxn ang="0">
                <a:pos x="T2" y="T3"/>
              </a:cxn>
              <a:cxn ang="0">
                <a:pos x="T4" y="T5"/>
              </a:cxn>
              <a:cxn ang="0">
                <a:pos x="T6" y="T7"/>
              </a:cxn>
              <a:cxn ang="0">
                <a:pos x="T8" y="T9"/>
              </a:cxn>
            </a:cxnLst>
            <a:rect l="0" t="0" r="r" b="b"/>
            <a:pathLst>
              <a:path w="122" h="122">
                <a:moveTo>
                  <a:pt x="100" y="100"/>
                </a:moveTo>
                <a:cubicBezTo>
                  <a:pt x="78" y="122"/>
                  <a:pt x="43" y="122"/>
                  <a:pt x="22" y="100"/>
                </a:cubicBezTo>
                <a:cubicBezTo>
                  <a:pt x="0" y="78"/>
                  <a:pt x="0" y="43"/>
                  <a:pt x="22" y="21"/>
                </a:cubicBezTo>
                <a:cubicBezTo>
                  <a:pt x="44" y="0"/>
                  <a:pt x="79" y="0"/>
                  <a:pt x="101" y="22"/>
                </a:cubicBezTo>
                <a:cubicBezTo>
                  <a:pt x="122" y="44"/>
                  <a:pt x="122" y="79"/>
                  <a:pt x="100" y="100"/>
                </a:cubicBezTo>
                <a:close/>
              </a:path>
            </a:pathLst>
          </a:custGeom>
          <a:solidFill>
            <a:srgbClr val="446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255">
            <a:extLst>
              <a:ext uri="{FF2B5EF4-FFF2-40B4-BE49-F238E27FC236}">
                <a16:creationId xmlns:a16="http://schemas.microsoft.com/office/drawing/2014/main" id="{5A9013C3-1A69-452F-B3E4-E808D16CBDCA}"/>
              </a:ext>
            </a:extLst>
          </p:cNvPr>
          <p:cNvSpPr>
            <a:spLocks/>
          </p:cNvSpPr>
          <p:nvPr/>
        </p:nvSpPr>
        <p:spPr bwMode="auto">
          <a:xfrm>
            <a:off x="2603500" y="3884612"/>
            <a:ext cx="150813" cy="149225"/>
          </a:xfrm>
          <a:custGeom>
            <a:avLst/>
            <a:gdLst>
              <a:gd name="T0" fmla="*/ 77 w 95"/>
              <a:gd name="T1" fmla="*/ 79 h 95"/>
              <a:gd name="T2" fmla="*/ 16 w 95"/>
              <a:gd name="T3" fmla="*/ 78 h 95"/>
              <a:gd name="T4" fmla="*/ 17 w 95"/>
              <a:gd name="T5" fmla="*/ 17 h 95"/>
              <a:gd name="T6" fmla="*/ 78 w 95"/>
              <a:gd name="T7" fmla="*/ 18 h 95"/>
              <a:gd name="T8" fmla="*/ 77 w 95"/>
              <a:gd name="T9" fmla="*/ 79 h 95"/>
            </a:gdLst>
            <a:ahLst/>
            <a:cxnLst>
              <a:cxn ang="0">
                <a:pos x="T0" y="T1"/>
              </a:cxn>
              <a:cxn ang="0">
                <a:pos x="T2" y="T3"/>
              </a:cxn>
              <a:cxn ang="0">
                <a:pos x="T4" y="T5"/>
              </a:cxn>
              <a:cxn ang="0">
                <a:pos x="T6" y="T7"/>
              </a:cxn>
              <a:cxn ang="0">
                <a:pos x="T8" y="T9"/>
              </a:cxn>
            </a:cxnLst>
            <a:rect l="0" t="0" r="r" b="b"/>
            <a:pathLst>
              <a:path w="95" h="95">
                <a:moveTo>
                  <a:pt x="77" y="79"/>
                </a:moveTo>
                <a:cubicBezTo>
                  <a:pt x="61" y="95"/>
                  <a:pt x="33" y="95"/>
                  <a:pt x="16" y="78"/>
                </a:cubicBezTo>
                <a:cubicBezTo>
                  <a:pt x="0" y="61"/>
                  <a:pt x="0" y="34"/>
                  <a:pt x="17" y="17"/>
                </a:cubicBezTo>
                <a:cubicBezTo>
                  <a:pt x="34" y="0"/>
                  <a:pt x="61" y="1"/>
                  <a:pt x="78" y="18"/>
                </a:cubicBezTo>
                <a:cubicBezTo>
                  <a:pt x="95" y="34"/>
                  <a:pt x="94" y="62"/>
                  <a:pt x="77" y="79"/>
                </a:cubicBezTo>
                <a:close/>
              </a:path>
            </a:pathLst>
          </a:custGeom>
          <a:solidFill>
            <a:srgbClr val="557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256">
            <a:extLst>
              <a:ext uri="{FF2B5EF4-FFF2-40B4-BE49-F238E27FC236}">
                <a16:creationId xmlns:a16="http://schemas.microsoft.com/office/drawing/2014/main" id="{DFED2A20-5953-4898-A495-C0237693ED68}"/>
              </a:ext>
            </a:extLst>
          </p:cNvPr>
          <p:cNvSpPr>
            <a:spLocks/>
          </p:cNvSpPr>
          <p:nvPr/>
        </p:nvSpPr>
        <p:spPr bwMode="auto">
          <a:xfrm>
            <a:off x="2624137" y="3906837"/>
            <a:ext cx="107950" cy="107950"/>
          </a:xfrm>
          <a:custGeom>
            <a:avLst/>
            <a:gdLst>
              <a:gd name="T0" fmla="*/ 56 w 68"/>
              <a:gd name="T1" fmla="*/ 56 h 68"/>
              <a:gd name="T2" fmla="*/ 12 w 68"/>
              <a:gd name="T3" fmla="*/ 55 h 68"/>
              <a:gd name="T4" fmla="*/ 13 w 68"/>
              <a:gd name="T5" fmla="*/ 12 h 68"/>
              <a:gd name="T6" fmla="*/ 56 w 68"/>
              <a:gd name="T7" fmla="*/ 12 h 68"/>
              <a:gd name="T8" fmla="*/ 56 w 68"/>
              <a:gd name="T9" fmla="*/ 56 h 68"/>
            </a:gdLst>
            <a:ahLst/>
            <a:cxnLst>
              <a:cxn ang="0">
                <a:pos x="T0" y="T1"/>
              </a:cxn>
              <a:cxn ang="0">
                <a:pos x="T2" y="T3"/>
              </a:cxn>
              <a:cxn ang="0">
                <a:pos x="T4" y="T5"/>
              </a:cxn>
              <a:cxn ang="0">
                <a:pos x="T6" y="T7"/>
              </a:cxn>
              <a:cxn ang="0">
                <a:pos x="T8" y="T9"/>
              </a:cxn>
            </a:cxnLst>
            <a:rect l="0" t="0" r="r" b="b"/>
            <a:pathLst>
              <a:path w="68" h="68">
                <a:moveTo>
                  <a:pt x="56" y="56"/>
                </a:moveTo>
                <a:cubicBezTo>
                  <a:pt x="44" y="68"/>
                  <a:pt x="24" y="67"/>
                  <a:pt x="12" y="55"/>
                </a:cubicBezTo>
                <a:cubicBezTo>
                  <a:pt x="0" y="43"/>
                  <a:pt x="1" y="24"/>
                  <a:pt x="13" y="12"/>
                </a:cubicBezTo>
                <a:cubicBezTo>
                  <a:pt x="25" y="0"/>
                  <a:pt x="44" y="0"/>
                  <a:pt x="56" y="12"/>
                </a:cubicBezTo>
                <a:cubicBezTo>
                  <a:pt x="68" y="24"/>
                  <a:pt x="68" y="44"/>
                  <a:pt x="56" y="56"/>
                </a:cubicBezTo>
                <a:close/>
              </a:path>
            </a:pathLst>
          </a:custGeom>
          <a:solidFill>
            <a:srgbClr val="597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257">
            <a:extLst>
              <a:ext uri="{FF2B5EF4-FFF2-40B4-BE49-F238E27FC236}">
                <a16:creationId xmlns:a16="http://schemas.microsoft.com/office/drawing/2014/main" id="{67A30C5C-9536-47EF-9991-1BC6152BB313}"/>
              </a:ext>
            </a:extLst>
          </p:cNvPr>
          <p:cNvSpPr>
            <a:spLocks/>
          </p:cNvSpPr>
          <p:nvPr/>
        </p:nvSpPr>
        <p:spPr bwMode="auto">
          <a:xfrm>
            <a:off x="2646362" y="3929062"/>
            <a:ext cx="63500" cy="63500"/>
          </a:xfrm>
          <a:custGeom>
            <a:avLst/>
            <a:gdLst>
              <a:gd name="T0" fmla="*/ 33 w 40"/>
              <a:gd name="T1" fmla="*/ 33 h 40"/>
              <a:gd name="T2" fmla="*/ 7 w 40"/>
              <a:gd name="T3" fmla="*/ 33 h 40"/>
              <a:gd name="T4" fmla="*/ 7 w 40"/>
              <a:gd name="T5" fmla="*/ 7 h 40"/>
              <a:gd name="T6" fmla="*/ 33 w 40"/>
              <a:gd name="T7" fmla="*/ 7 h 40"/>
              <a:gd name="T8" fmla="*/ 33 w 40"/>
              <a:gd name="T9" fmla="*/ 33 h 40"/>
            </a:gdLst>
            <a:ahLst/>
            <a:cxnLst>
              <a:cxn ang="0">
                <a:pos x="T0" y="T1"/>
              </a:cxn>
              <a:cxn ang="0">
                <a:pos x="T2" y="T3"/>
              </a:cxn>
              <a:cxn ang="0">
                <a:pos x="T4" y="T5"/>
              </a:cxn>
              <a:cxn ang="0">
                <a:pos x="T6" y="T7"/>
              </a:cxn>
              <a:cxn ang="0">
                <a:pos x="T8" y="T9"/>
              </a:cxn>
            </a:cxnLst>
            <a:rect l="0" t="0" r="r" b="b"/>
            <a:pathLst>
              <a:path w="40" h="40">
                <a:moveTo>
                  <a:pt x="33" y="33"/>
                </a:moveTo>
                <a:cubicBezTo>
                  <a:pt x="26" y="40"/>
                  <a:pt x="14" y="40"/>
                  <a:pt x="7" y="33"/>
                </a:cubicBezTo>
                <a:cubicBezTo>
                  <a:pt x="0" y="26"/>
                  <a:pt x="0" y="14"/>
                  <a:pt x="7" y="7"/>
                </a:cubicBezTo>
                <a:cubicBezTo>
                  <a:pt x="14" y="0"/>
                  <a:pt x="26" y="0"/>
                  <a:pt x="33" y="7"/>
                </a:cubicBezTo>
                <a:cubicBezTo>
                  <a:pt x="40" y="14"/>
                  <a:pt x="40" y="26"/>
                  <a:pt x="33" y="33"/>
                </a:cubicBezTo>
                <a:close/>
              </a:path>
            </a:pathLst>
          </a:custGeom>
          <a:solidFill>
            <a:srgbClr val="96B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58">
            <a:extLst>
              <a:ext uri="{FF2B5EF4-FFF2-40B4-BE49-F238E27FC236}">
                <a16:creationId xmlns:a16="http://schemas.microsoft.com/office/drawing/2014/main" id="{330CD884-4FBE-4974-AE7B-8E6EB449AF96}"/>
              </a:ext>
            </a:extLst>
          </p:cNvPr>
          <p:cNvSpPr>
            <a:spLocks/>
          </p:cNvSpPr>
          <p:nvPr/>
        </p:nvSpPr>
        <p:spPr bwMode="auto">
          <a:xfrm>
            <a:off x="1370012" y="4706937"/>
            <a:ext cx="831850" cy="612775"/>
          </a:xfrm>
          <a:custGeom>
            <a:avLst/>
            <a:gdLst>
              <a:gd name="T0" fmla="*/ 164 w 524"/>
              <a:gd name="T1" fmla="*/ 88 h 387"/>
              <a:gd name="T2" fmla="*/ 139 w 524"/>
              <a:gd name="T3" fmla="*/ 107 h 387"/>
              <a:gd name="T4" fmla="*/ 145 w 524"/>
              <a:gd name="T5" fmla="*/ 103 h 387"/>
              <a:gd name="T6" fmla="*/ 372 w 524"/>
              <a:gd name="T7" fmla="*/ 62 h 387"/>
              <a:gd name="T8" fmla="*/ 379 w 524"/>
              <a:gd name="T9" fmla="*/ 193 h 387"/>
              <a:gd name="T10" fmla="*/ 336 w 524"/>
              <a:gd name="T11" fmla="*/ 235 h 387"/>
              <a:gd name="T12" fmla="*/ 278 w 524"/>
              <a:gd name="T13" fmla="*/ 259 h 387"/>
              <a:gd name="T14" fmla="*/ 269 w 524"/>
              <a:gd name="T15" fmla="*/ 259 h 387"/>
              <a:gd name="T16" fmla="*/ 259 w 524"/>
              <a:gd name="T17" fmla="*/ 245 h 387"/>
              <a:gd name="T18" fmla="*/ 291 w 524"/>
              <a:gd name="T19" fmla="*/ 235 h 387"/>
              <a:gd name="T20" fmla="*/ 323 w 524"/>
              <a:gd name="T21" fmla="*/ 217 h 387"/>
              <a:gd name="T22" fmla="*/ 383 w 524"/>
              <a:gd name="T23" fmla="*/ 143 h 387"/>
              <a:gd name="T24" fmla="*/ 327 w 524"/>
              <a:gd name="T25" fmla="*/ 66 h 387"/>
              <a:gd name="T26" fmla="*/ 171 w 524"/>
              <a:gd name="T27" fmla="*/ 113 h 387"/>
              <a:gd name="T28" fmla="*/ 134 w 524"/>
              <a:gd name="T29" fmla="*/ 142 h 387"/>
              <a:gd name="T30" fmla="*/ 93 w 524"/>
              <a:gd name="T31" fmla="*/ 349 h 387"/>
              <a:gd name="T32" fmla="*/ 143 w 524"/>
              <a:gd name="T33" fmla="*/ 151 h 387"/>
              <a:gd name="T34" fmla="*/ 179 w 524"/>
              <a:gd name="T35" fmla="*/ 122 h 387"/>
              <a:gd name="T36" fmla="*/ 315 w 524"/>
              <a:gd name="T37" fmla="*/ 84 h 387"/>
              <a:gd name="T38" fmla="*/ 354 w 524"/>
              <a:gd name="T39" fmla="*/ 148 h 387"/>
              <a:gd name="T40" fmla="*/ 351 w 524"/>
              <a:gd name="T41" fmla="*/ 157 h 387"/>
              <a:gd name="T42" fmla="*/ 341 w 524"/>
              <a:gd name="T43" fmla="*/ 167 h 387"/>
              <a:gd name="T44" fmla="*/ 328 w 524"/>
              <a:gd name="T45" fmla="*/ 173 h 387"/>
              <a:gd name="T46" fmla="*/ 329 w 524"/>
              <a:gd name="T47" fmla="*/ 147 h 387"/>
              <a:gd name="T48" fmla="*/ 329 w 524"/>
              <a:gd name="T49" fmla="*/ 147 h 387"/>
              <a:gd name="T50" fmla="*/ 253 w 524"/>
              <a:gd name="T51" fmla="*/ 104 h 387"/>
              <a:gd name="T52" fmla="*/ 187 w 524"/>
              <a:gd name="T53" fmla="*/ 133 h 387"/>
              <a:gd name="T54" fmla="*/ 128 w 524"/>
              <a:gd name="T55" fmla="*/ 191 h 387"/>
              <a:gd name="T56" fmla="*/ 137 w 524"/>
              <a:gd name="T57" fmla="*/ 337 h 387"/>
              <a:gd name="T58" fmla="*/ 361 w 524"/>
              <a:gd name="T59" fmla="*/ 299 h 387"/>
              <a:gd name="T60" fmla="*/ 386 w 524"/>
              <a:gd name="T61" fmla="*/ 280 h 387"/>
              <a:gd name="T62" fmla="*/ 380 w 524"/>
              <a:gd name="T63" fmla="*/ 284 h 387"/>
              <a:gd name="T64" fmla="*/ 153 w 524"/>
              <a:gd name="T65" fmla="*/ 325 h 387"/>
              <a:gd name="T66" fmla="*/ 146 w 524"/>
              <a:gd name="T67" fmla="*/ 194 h 387"/>
              <a:gd name="T68" fmla="*/ 189 w 524"/>
              <a:gd name="T69" fmla="*/ 152 h 387"/>
              <a:gd name="T70" fmla="*/ 246 w 524"/>
              <a:gd name="T71" fmla="*/ 128 h 387"/>
              <a:gd name="T72" fmla="*/ 256 w 524"/>
              <a:gd name="T73" fmla="*/ 127 h 387"/>
              <a:gd name="T74" fmla="*/ 266 w 524"/>
              <a:gd name="T75" fmla="*/ 142 h 387"/>
              <a:gd name="T76" fmla="*/ 233 w 524"/>
              <a:gd name="T77" fmla="*/ 152 h 387"/>
              <a:gd name="T78" fmla="*/ 233 w 524"/>
              <a:gd name="T79" fmla="*/ 152 h 387"/>
              <a:gd name="T80" fmla="*/ 197 w 524"/>
              <a:gd name="T81" fmla="*/ 173 h 387"/>
              <a:gd name="T82" fmla="*/ 142 w 524"/>
              <a:gd name="T83" fmla="*/ 243 h 387"/>
              <a:gd name="T84" fmla="*/ 198 w 524"/>
              <a:gd name="T85" fmla="*/ 320 h 387"/>
              <a:gd name="T86" fmla="*/ 354 w 524"/>
              <a:gd name="T87" fmla="*/ 273 h 387"/>
              <a:gd name="T88" fmla="*/ 390 w 524"/>
              <a:gd name="T89" fmla="*/ 244 h 387"/>
              <a:gd name="T90" fmla="*/ 431 w 524"/>
              <a:gd name="T91" fmla="*/ 37 h 387"/>
              <a:gd name="T92" fmla="*/ 382 w 524"/>
              <a:gd name="T93" fmla="*/ 236 h 387"/>
              <a:gd name="T94" fmla="*/ 345 w 524"/>
              <a:gd name="T95" fmla="*/ 265 h 387"/>
              <a:gd name="T96" fmla="*/ 209 w 524"/>
              <a:gd name="T97" fmla="*/ 302 h 387"/>
              <a:gd name="T98" fmla="*/ 170 w 524"/>
              <a:gd name="T99" fmla="*/ 239 h 387"/>
              <a:gd name="T100" fmla="*/ 174 w 524"/>
              <a:gd name="T101" fmla="*/ 230 h 387"/>
              <a:gd name="T102" fmla="*/ 183 w 524"/>
              <a:gd name="T103" fmla="*/ 220 h 387"/>
              <a:gd name="T104" fmla="*/ 197 w 524"/>
              <a:gd name="T105" fmla="*/ 214 h 387"/>
              <a:gd name="T106" fmla="*/ 196 w 524"/>
              <a:gd name="T107" fmla="*/ 240 h 387"/>
              <a:gd name="T108" fmla="*/ 271 w 524"/>
              <a:gd name="T109" fmla="*/ 283 h 387"/>
              <a:gd name="T110" fmla="*/ 338 w 524"/>
              <a:gd name="T111" fmla="*/ 254 h 387"/>
              <a:gd name="T112" fmla="*/ 397 w 524"/>
              <a:gd name="T113" fmla="*/ 196 h 387"/>
              <a:gd name="T114" fmla="*/ 387 w 524"/>
              <a:gd name="T115" fmla="*/ 50 h 387"/>
              <a:gd name="T116" fmla="*/ 164 w 524"/>
              <a:gd name="T117" fmla="*/ 8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4" h="387">
                <a:moveTo>
                  <a:pt x="164" y="88"/>
                </a:moveTo>
                <a:cubicBezTo>
                  <a:pt x="148" y="99"/>
                  <a:pt x="139" y="107"/>
                  <a:pt x="139" y="107"/>
                </a:cubicBezTo>
                <a:cubicBezTo>
                  <a:pt x="141" y="105"/>
                  <a:pt x="143" y="104"/>
                  <a:pt x="145" y="103"/>
                </a:cubicBezTo>
                <a:cubicBezTo>
                  <a:pt x="289" y="3"/>
                  <a:pt x="372" y="62"/>
                  <a:pt x="372" y="62"/>
                </a:cubicBezTo>
                <a:cubicBezTo>
                  <a:pt x="442" y="109"/>
                  <a:pt x="379" y="193"/>
                  <a:pt x="379" y="193"/>
                </a:cubicBezTo>
                <a:cubicBezTo>
                  <a:pt x="365" y="212"/>
                  <a:pt x="350" y="226"/>
                  <a:pt x="336" y="235"/>
                </a:cubicBezTo>
                <a:cubicBezTo>
                  <a:pt x="305" y="257"/>
                  <a:pt x="278" y="259"/>
                  <a:pt x="278" y="259"/>
                </a:cubicBezTo>
                <a:cubicBezTo>
                  <a:pt x="275" y="259"/>
                  <a:pt x="272" y="259"/>
                  <a:pt x="269" y="259"/>
                </a:cubicBezTo>
                <a:cubicBezTo>
                  <a:pt x="260" y="259"/>
                  <a:pt x="257" y="253"/>
                  <a:pt x="259" y="245"/>
                </a:cubicBezTo>
                <a:cubicBezTo>
                  <a:pt x="276" y="242"/>
                  <a:pt x="291" y="235"/>
                  <a:pt x="291" y="235"/>
                </a:cubicBezTo>
                <a:cubicBezTo>
                  <a:pt x="303" y="229"/>
                  <a:pt x="313" y="223"/>
                  <a:pt x="323" y="217"/>
                </a:cubicBezTo>
                <a:cubicBezTo>
                  <a:pt x="370" y="184"/>
                  <a:pt x="383" y="143"/>
                  <a:pt x="383" y="143"/>
                </a:cubicBezTo>
                <a:cubicBezTo>
                  <a:pt x="398" y="77"/>
                  <a:pt x="327" y="66"/>
                  <a:pt x="327" y="66"/>
                </a:cubicBezTo>
                <a:cubicBezTo>
                  <a:pt x="267" y="57"/>
                  <a:pt x="208" y="88"/>
                  <a:pt x="171" y="113"/>
                </a:cubicBezTo>
                <a:cubicBezTo>
                  <a:pt x="148" y="129"/>
                  <a:pt x="134" y="142"/>
                  <a:pt x="134" y="142"/>
                </a:cubicBezTo>
                <a:cubicBezTo>
                  <a:pt x="0" y="270"/>
                  <a:pt x="93" y="349"/>
                  <a:pt x="93" y="349"/>
                </a:cubicBezTo>
                <a:cubicBezTo>
                  <a:pt x="25" y="259"/>
                  <a:pt x="143" y="151"/>
                  <a:pt x="143" y="151"/>
                </a:cubicBezTo>
                <a:cubicBezTo>
                  <a:pt x="155" y="140"/>
                  <a:pt x="168" y="130"/>
                  <a:pt x="179" y="122"/>
                </a:cubicBezTo>
                <a:cubicBezTo>
                  <a:pt x="256" y="69"/>
                  <a:pt x="315" y="84"/>
                  <a:pt x="315" y="84"/>
                </a:cubicBezTo>
                <a:cubicBezTo>
                  <a:pt x="374" y="98"/>
                  <a:pt x="354" y="148"/>
                  <a:pt x="354" y="148"/>
                </a:cubicBezTo>
                <a:cubicBezTo>
                  <a:pt x="353" y="151"/>
                  <a:pt x="352" y="154"/>
                  <a:pt x="351" y="157"/>
                </a:cubicBezTo>
                <a:cubicBezTo>
                  <a:pt x="349" y="161"/>
                  <a:pt x="345" y="165"/>
                  <a:pt x="341" y="167"/>
                </a:cubicBezTo>
                <a:cubicBezTo>
                  <a:pt x="337" y="170"/>
                  <a:pt x="332" y="172"/>
                  <a:pt x="328" y="173"/>
                </a:cubicBezTo>
                <a:cubicBezTo>
                  <a:pt x="331" y="158"/>
                  <a:pt x="329" y="147"/>
                  <a:pt x="329" y="147"/>
                </a:cubicBezTo>
                <a:cubicBezTo>
                  <a:pt x="329" y="147"/>
                  <a:pt x="329" y="147"/>
                  <a:pt x="329" y="147"/>
                </a:cubicBezTo>
                <a:cubicBezTo>
                  <a:pt x="318" y="86"/>
                  <a:pt x="253" y="104"/>
                  <a:pt x="253" y="104"/>
                </a:cubicBezTo>
                <a:cubicBezTo>
                  <a:pt x="228" y="109"/>
                  <a:pt x="205" y="120"/>
                  <a:pt x="187" y="133"/>
                </a:cubicBezTo>
                <a:cubicBezTo>
                  <a:pt x="149" y="159"/>
                  <a:pt x="128" y="191"/>
                  <a:pt x="128" y="191"/>
                </a:cubicBezTo>
                <a:cubicBezTo>
                  <a:pt x="63" y="290"/>
                  <a:pt x="137" y="337"/>
                  <a:pt x="137" y="337"/>
                </a:cubicBezTo>
                <a:cubicBezTo>
                  <a:pt x="215" y="387"/>
                  <a:pt x="315" y="331"/>
                  <a:pt x="361" y="299"/>
                </a:cubicBezTo>
                <a:cubicBezTo>
                  <a:pt x="377" y="288"/>
                  <a:pt x="386" y="280"/>
                  <a:pt x="386" y="280"/>
                </a:cubicBezTo>
                <a:cubicBezTo>
                  <a:pt x="384" y="281"/>
                  <a:pt x="382" y="283"/>
                  <a:pt x="380" y="284"/>
                </a:cubicBezTo>
                <a:cubicBezTo>
                  <a:pt x="236" y="384"/>
                  <a:pt x="153" y="325"/>
                  <a:pt x="153" y="325"/>
                </a:cubicBezTo>
                <a:cubicBezTo>
                  <a:pt x="83" y="278"/>
                  <a:pt x="146" y="194"/>
                  <a:pt x="146" y="194"/>
                </a:cubicBezTo>
                <a:cubicBezTo>
                  <a:pt x="160" y="175"/>
                  <a:pt x="175" y="161"/>
                  <a:pt x="189" y="152"/>
                </a:cubicBezTo>
                <a:cubicBezTo>
                  <a:pt x="220" y="130"/>
                  <a:pt x="246" y="128"/>
                  <a:pt x="246" y="128"/>
                </a:cubicBezTo>
                <a:cubicBezTo>
                  <a:pt x="250" y="128"/>
                  <a:pt x="253" y="127"/>
                  <a:pt x="256" y="127"/>
                </a:cubicBezTo>
                <a:cubicBezTo>
                  <a:pt x="265" y="128"/>
                  <a:pt x="268" y="134"/>
                  <a:pt x="266" y="142"/>
                </a:cubicBezTo>
                <a:cubicBezTo>
                  <a:pt x="249" y="145"/>
                  <a:pt x="233" y="152"/>
                  <a:pt x="233" y="152"/>
                </a:cubicBezTo>
                <a:cubicBezTo>
                  <a:pt x="233" y="152"/>
                  <a:pt x="233" y="152"/>
                  <a:pt x="233" y="152"/>
                </a:cubicBezTo>
                <a:cubicBezTo>
                  <a:pt x="219" y="159"/>
                  <a:pt x="207" y="166"/>
                  <a:pt x="197" y="173"/>
                </a:cubicBezTo>
                <a:cubicBezTo>
                  <a:pt x="147" y="207"/>
                  <a:pt x="142" y="243"/>
                  <a:pt x="142" y="243"/>
                </a:cubicBezTo>
                <a:cubicBezTo>
                  <a:pt x="126" y="310"/>
                  <a:pt x="198" y="320"/>
                  <a:pt x="198" y="320"/>
                </a:cubicBezTo>
                <a:cubicBezTo>
                  <a:pt x="258" y="330"/>
                  <a:pt x="317" y="299"/>
                  <a:pt x="354" y="273"/>
                </a:cubicBezTo>
                <a:cubicBezTo>
                  <a:pt x="376" y="258"/>
                  <a:pt x="390" y="244"/>
                  <a:pt x="390" y="244"/>
                </a:cubicBezTo>
                <a:cubicBezTo>
                  <a:pt x="524" y="116"/>
                  <a:pt x="431" y="37"/>
                  <a:pt x="431" y="37"/>
                </a:cubicBezTo>
                <a:cubicBezTo>
                  <a:pt x="500" y="128"/>
                  <a:pt x="382" y="236"/>
                  <a:pt x="382" y="236"/>
                </a:cubicBezTo>
                <a:cubicBezTo>
                  <a:pt x="369" y="247"/>
                  <a:pt x="357" y="257"/>
                  <a:pt x="345" y="265"/>
                </a:cubicBezTo>
                <a:cubicBezTo>
                  <a:pt x="269" y="318"/>
                  <a:pt x="209" y="302"/>
                  <a:pt x="209" y="302"/>
                </a:cubicBezTo>
                <a:cubicBezTo>
                  <a:pt x="150" y="289"/>
                  <a:pt x="170" y="239"/>
                  <a:pt x="170" y="239"/>
                </a:cubicBezTo>
                <a:cubicBezTo>
                  <a:pt x="172" y="236"/>
                  <a:pt x="173" y="233"/>
                  <a:pt x="174" y="230"/>
                </a:cubicBezTo>
                <a:cubicBezTo>
                  <a:pt x="176" y="226"/>
                  <a:pt x="180" y="222"/>
                  <a:pt x="183" y="220"/>
                </a:cubicBezTo>
                <a:cubicBezTo>
                  <a:pt x="188" y="217"/>
                  <a:pt x="193" y="215"/>
                  <a:pt x="197" y="214"/>
                </a:cubicBezTo>
                <a:cubicBezTo>
                  <a:pt x="194" y="228"/>
                  <a:pt x="196" y="240"/>
                  <a:pt x="196" y="240"/>
                </a:cubicBezTo>
                <a:cubicBezTo>
                  <a:pt x="205" y="293"/>
                  <a:pt x="271" y="283"/>
                  <a:pt x="271" y="283"/>
                </a:cubicBezTo>
                <a:cubicBezTo>
                  <a:pt x="297" y="278"/>
                  <a:pt x="319" y="267"/>
                  <a:pt x="338" y="254"/>
                </a:cubicBezTo>
                <a:cubicBezTo>
                  <a:pt x="376" y="228"/>
                  <a:pt x="397" y="196"/>
                  <a:pt x="397" y="196"/>
                </a:cubicBezTo>
                <a:cubicBezTo>
                  <a:pt x="462" y="97"/>
                  <a:pt x="387" y="50"/>
                  <a:pt x="387" y="50"/>
                </a:cubicBezTo>
                <a:cubicBezTo>
                  <a:pt x="310" y="0"/>
                  <a:pt x="210" y="56"/>
                  <a:pt x="164" y="88"/>
                </a:cubicBezTo>
              </a:path>
            </a:pathLst>
          </a:custGeom>
          <a:solidFill>
            <a:schemeClr val="accent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259">
            <a:extLst>
              <a:ext uri="{FF2B5EF4-FFF2-40B4-BE49-F238E27FC236}">
                <a16:creationId xmlns:a16="http://schemas.microsoft.com/office/drawing/2014/main" id="{509B8009-2F4C-47C9-982E-DD0FDD5DF35F}"/>
              </a:ext>
            </a:extLst>
          </p:cNvPr>
          <p:cNvSpPr>
            <a:spLocks/>
          </p:cNvSpPr>
          <p:nvPr/>
        </p:nvSpPr>
        <p:spPr bwMode="auto">
          <a:xfrm>
            <a:off x="8428037" y="4202112"/>
            <a:ext cx="571500" cy="655638"/>
          </a:xfrm>
          <a:custGeom>
            <a:avLst/>
            <a:gdLst>
              <a:gd name="T0" fmla="*/ 245 w 360"/>
              <a:gd name="T1" fmla="*/ 93 h 413"/>
              <a:gd name="T2" fmla="*/ 222 w 360"/>
              <a:gd name="T3" fmla="*/ 77 h 413"/>
              <a:gd name="T4" fmla="*/ 228 w 360"/>
              <a:gd name="T5" fmla="*/ 81 h 413"/>
              <a:gd name="T6" fmla="*/ 323 w 360"/>
              <a:gd name="T7" fmla="*/ 267 h 413"/>
              <a:gd name="T8" fmla="*/ 211 w 360"/>
              <a:gd name="T9" fmla="*/ 307 h 413"/>
              <a:gd name="T10" fmla="*/ 164 w 360"/>
              <a:gd name="T11" fmla="*/ 282 h 413"/>
              <a:gd name="T12" fmla="*/ 128 w 360"/>
              <a:gd name="T13" fmla="*/ 238 h 413"/>
              <a:gd name="T14" fmla="*/ 125 w 360"/>
              <a:gd name="T15" fmla="*/ 230 h 413"/>
              <a:gd name="T16" fmla="*/ 134 w 360"/>
              <a:gd name="T17" fmla="*/ 218 h 413"/>
              <a:gd name="T18" fmla="*/ 152 w 360"/>
              <a:gd name="T19" fmla="*/ 243 h 413"/>
              <a:gd name="T20" fmla="*/ 176 w 360"/>
              <a:gd name="T21" fmla="*/ 265 h 413"/>
              <a:gd name="T22" fmla="*/ 255 w 360"/>
              <a:gd name="T23" fmla="*/ 298 h 413"/>
              <a:gd name="T24" fmla="*/ 307 w 360"/>
              <a:gd name="T25" fmla="*/ 229 h 413"/>
              <a:gd name="T26" fmla="*/ 225 w 360"/>
              <a:gd name="T27" fmla="*/ 106 h 413"/>
              <a:gd name="T28" fmla="*/ 190 w 360"/>
              <a:gd name="T29" fmla="*/ 82 h 413"/>
              <a:gd name="T30" fmla="*/ 0 w 360"/>
              <a:gd name="T31" fmla="*/ 102 h 413"/>
              <a:gd name="T32" fmla="*/ 185 w 360"/>
              <a:gd name="T33" fmla="*/ 92 h 413"/>
              <a:gd name="T34" fmla="*/ 220 w 360"/>
              <a:gd name="T35" fmla="*/ 116 h 413"/>
              <a:gd name="T36" fmla="*/ 289 w 360"/>
              <a:gd name="T37" fmla="*/ 224 h 413"/>
              <a:gd name="T38" fmla="*/ 244 w 360"/>
              <a:gd name="T39" fmla="*/ 274 h 413"/>
              <a:gd name="T40" fmla="*/ 235 w 360"/>
              <a:gd name="T41" fmla="*/ 273 h 413"/>
              <a:gd name="T42" fmla="*/ 224 w 360"/>
              <a:gd name="T43" fmla="*/ 268 h 413"/>
              <a:gd name="T44" fmla="*/ 216 w 360"/>
              <a:gd name="T45" fmla="*/ 258 h 413"/>
              <a:gd name="T46" fmla="*/ 238 w 360"/>
              <a:gd name="T47" fmla="*/ 252 h 413"/>
              <a:gd name="T48" fmla="*/ 238 w 360"/>
              <a:gd name="T49" fmla="*/ 252 h 413"/>
              <a:gd name="T50" fmla="*/ 256 w 360"/>
              <a:gd name="T51" fmla="*/ 175 h 413"/>
              <a:gd name="T52" fmla="*/ 213 w 360"/>
              <a:gd name="T53" fmla="*/ 125 h 413"/>
              <a:gd name="T54" fmla="*/ 146 w 360"/>
              <a:gd name="T55" fmla="*/ 90 h 413"/>
              <a:gd name="T56" fmla="*/ 23 w 360"/>
              <a:gd name="T57" fmla="*/ 137 h 413"/>
              <a:gd name="T58" fmla="*/ 115 w 360"/>
              <a:gd name="T59" fmla="*/ 320 h 413"/>
              <a:gd name="T60" fmla="*/ 138 w 360"/>
              <a:gd name="T61" fmla="*/ 337 h 413"/>
              <a:gd name="T62" fmla="*/ 133 w 360"/>
              <a:gd name="T63" fmla="*/ 333 h 413"/>
              <a:gd name="T64" fmla="*/ 37 w 360"/>
              <a:gd name="T65" fmla="*/ 147 h 413"/>
              <a:gd name="T66" fmla="*/ 149 w 360"/>
              <a:gd name="T67" fmla="*/ 106 h 413"/>
              <a:gd name="T68" fmla="*/ 197 w 360"/>
              <a:gd name="T69" fmla="*/ 132 h 413"/>
              <a:gd name="T70" fmla="*/ 233 w 360"/>
              <a:gd name="T71" fmla="*/ 175 h 413"/>
              <a:gd name="T72" fmla="*/ 236 w 360"/>
              <a:gd name="T73" fmla="*/ 183 h 413"/>
              <a:gd name="T74" fmla="*/ 226 w 360"/>
              <a:gd name="T75" fmla="*/ 196 h 413"/>
              <a:gd name="T76" fmla="*/ 208 w 360"/>
              <a:gd name="T77" fmla="*/ 171 h 413"/>
              <a:gd name="T78" fmla="*/ 208 w 360"/>
              <a:gd name="T79" fmla="*/ 171 h 413"/>
              <a:gd name="T80" fmla="*/ 181 w 360"/>
              <a:gd name="T81" fmla="*/ 145 h 413"/>
              <a:gd name="T82" fmla="*/ 105 w 360"/>
              <a:gd name="T83" fmla="*/ 116 h 413"/>
              <a:gd name="T84" fmla="*/ 53 w 360"/>
              <a:gd name="T85" fmla="*/ 184 h 413"/>
              <a:gd name="T86" fmla="*/ 135 w 360"/>
              <a:gd name="T87" fmla="*/ 307 h 413"/>
              <a:gd name="T88" fmla="*/ 170 w 360"/>
              <a:gd name="T89" fmla="*/ 331 h 413"/>
              <a:gd name="T90" fmla="*/ 360 w 360"/>
              <a:gd name="T91" fmla="*/ 312 h 413"/>
              <a:gd name="T92" fmla="*/ 175 w 360"/>
              <a:gd name="T93" fmla="*/ 321 h 413"/>
              <a:gd name="T94" fmla="*/ 140 w 360"/>
              <a:gd name="T95" fmla="*/ 298 h 413"/>
              <a:gd name="T96" fmla="*/ 72 w 360"/>
              <a:gd name="T97" fmla="*/ 190 h 413"/>
              <a:gd name="T98" fmla="*/ 117 w 360"/>
              <a:gd name="T99" fmla="*/ 139 h 413"/>
              <a:gd name="T100" fmla="*/ 125 w 360"/>
              <a:gd name="T101" fmla="*/ 140 h 413"/>
              <a:gd name="T102" fmla="*/ 137 w 360"/>
              <a:gd name="T103" fmla="*/ 145 h 413"/>
              <a:gd name="T104" fmla="*/ 145 w 360"/>
              <a:gd name="T105" fmla="*/ 156 h 413"/>
              <a:gd name="T106" fmla="*/ 123 w 360"/>
              <a:gd name="T107" fmla="*/ 161 h 413"/>
              <a:gd name="T108" fmla="*/ 105 w 360"/>
              <a:gd name="T109" fmla="*/ 238 h 413"/>
              <a:gd name="T110" fmla="*/ 148 w 360"/>
              <a:gd name="T111" fmla="*/ 288 h 413"/>
              <a:gd name="T112" fmla="*/ 214 w 360"/>
              <a:gd name="T113" fmla="*/ 324 h 413"/>
              <a:gd name="T114" fmla="*/ 338 w 360"/>
              <a:gd name="T115" fmla="*/ 277 h 413"/>
              <a:gd name="T116" fmla="*/ 245 w 360"/>
              <a:gd name="T117" fmla="*/ 9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413">
                <a:moveTo>
                  <a:pt x="245" y="93"/>
                </a:moveTo>
                <a:cubicBezTo>
                  <a:pt x="232" y="83"/>
                  <a:pt x="222" y="77"/>
                  <a:pt x="222" y="77"/>
                </a:cubicBezTo>
                <a:cubicBezTo>
                  <a:pt x="224" y="78"/>
                  <a:pt x="226" y="79"/>
                  <a:pt x="228" y="81"/>
                </a:cubicBezTo>
                <a:cubicBezTo>
                  <a:pt x="352" y="179"/>
                  <a:pt x="323" y="267"/>
                  <a:pt x="323" y="267"/>
                </a:cubicBezTo>
                <a:cubicBezTo>
                  <a:pt x="301" y="340"/>
                  <a:pt x="211" y="307"/>
                  <a:pt x="211" y="307"/>
                </a:cubicBezTo>
                <a:cubicBezTo>
                  <a:pt x="191" y="300"/>
                  <a:pt x="176" y="291"/>
                  <a:pt x="164" y="282"/>
                </a:cubicBezTo>
                <a:cubicBezTo>
                  <a:pt x="137" y="260"/>
                  <a:pt x="128" y="238"/>
                  <a:pt x="128" y="238"/>
                </a:cubicBezTo>
                <a:cubicBezTo>
                  <a:pt x="127" y="235"/>
                  <a:pt x="126" y="232"/>
                  <a:pt x="125" y="230"/>
                </a:cubicBezTo>
                <a:cubicBezTo>
                  <a:pt x="122" y="222"/>
                  <a:pt x="127" y="217"/>
                  <a:pt x="134" y="218"/>
                </a:cubicBezTo>
                <a:cubicBezTo>
                  <a:pt x="142" y="231"/>
                  <a:pt x="152" y="243"/>
                  <a:pt x="152" y="243"/>
                </a:cubicBezTo>
                <a:cubicBezTo>
                  <a:pt x="160" y="251"/>
                  <a:pt x="168" y="259"/>
                  <a:pt x="176" y="265"/>
                </a:cubicBezTo>
                <a:cubicBezTo>
                  <a:pt x="217" y="298"/>
                  <a:pt x="255" y="298"/>
                  <a:pt x="255" y="298"/>
                </a:cubicBezTo>
                <a:cubicBezTo>
                  <a:pt x="317" y="294"/>
                  <a:pt x="307" y="229"/>
                  <a:pt x="307" y="229"/>
                </a:cubicBezTo>
                <a:cubicBezTo>
                  <a:pt x="300" y="174"/>
                  <a:pt x="257" y="131"/>
                  <a:pt x="225" y="106"/>
                </a:cubicBezTo>
                <a:cubicBezTo>
                  <a:pt x="206" y="91"/>
                  <a:pt x="190" y="82"/>
                  <a:pt x="190" y="82"/>
                </a:cubicBezTo>
                <a:cubicBezTo>
                  <a:pt x="44" y="0"/>
                  <a:pt x="0" y="102"/>
                  <a:pt x="0" y="102"/>
                </a:cubicBezTo>
                <a:cubicBezTo>
                  <a:pt x="60" y="19"/>
                  <a:pt x="185" y="92"/>
                  <a:pt x="185" y="92"/>
                </a:cubicBezTo>
                <a:cubicBezTo>
                  <a:pt x="198" y="100"/>
                  <a:pt x="210" y="108"/>
                  <a:pt x="220" y="116"/>
                </a:cubicBezTo>
                <a:cubicBezTo>
                  <a:pt x="286" y="168"/>
                  <a:pt x="289" y="224"/>
                  <a:pt x="289" y="224"/>
                </a:cubicBezTo>
                <a:cubicBezTo>
                  <a:pt x="293" y="278"/>
                  <a:pt x="244" y="274"/>
                  <a:pt x="244" y="274"/>
                </a:cubicBezTo>
                <a:cubicBezTo>
                  <a:pt x="241" y="274"/>
                  <a:pt x="238" y="274"/>
                  <a:pt x="235" y="273"/>
                </a:cubicBezTo>
                <a:cubicBezTo>
                  <a:pt x="231" y="273"/>
                  <a:pt x="227" y="271"/>
                  <a:pt x="224" y="268"/>
                </a:cubicBezTo>
                <a:cubicBezTo>
                  <a:pt x="220" y="265"/>
                  <a:pt x="217" y="262"/>
                  <a:pt x="216" y="258"/>
                </a:cubicBezTo>
                <a:cubicBezTo>
                  <a:pt x="229" y="257"/>
                  <a:pt x="238" y="252"/>
                  <a:pt x="238" y="252"/>
                </a:cubicBezTo>
                <a:cubicBezTo>
                  <a:pt x="238" y="252"/>
                  <a:pt x="238" y="252"/>
                  <a:pt x="238" y="252"/>
                </a:cubicBezTo>
                <a:cubicBezTo>
                  <a:pt x="287" y="226"/>
                  <a:pt x="256" y="175"/>
                  <a:pt x="256" y="175"/>
                </a:cubicBezTo>
                <a:cubicBezTo>
                  <a:pt x="244" y="154"/>
                  <a:pt x="229" y="138"/>
                  <a:pt x="213" y="125"/>
                </a:cubicBezTo>
                <a:cubicBezTo>
                  <a:pt x="180" y="99"/>
                  <a:pt x="146" y="90"/>
                  <a:pt x="146" y="90"/>
                </a:cubicBezTo>
                <a:cubicBezTo>
                  <a:pt x="44" y="60"/>
                  <a:pt x="23" y="137"/>
                  <a:pt x="23" y="137"/>
                </a:cubicBezTo>
                <a:cubicBezTo>
                  <a:pt x="0" y="217"/>
                  <a:pt x="75" y="289"/>
                  <a:pt x="115" y="320"/>
                </a:cubicBezTo>
                <a:cubicBezTo>
                  <a:pt x="129" y="331"/>
                  <a:pt x="138" y="337"/>
                  <a:pt x="138" y="337"/>
                </a:cubicBezTo>
                <a:cubicBezTo>
                  <a:pt x="136" y="335"/>
                  <a:pt x="134" y="334"/>
                  <a:pt x="133" y="333"/>
                </a:cubicBezTo>
                <a:cubicBezTo>
                  <a:pt x="8" y="234"/>
                  <a:pt x="37" y="147"/>
                  <a:pt x="37" y="147"/>
                </a:cubicBezTo>
                <a:cubicBezTo>
                  <a:pt x="59" y="74"/>
                  <a:pt x="149" y="106"/>
                  <a:pt x="149" y="106"/>
                </a:cubicBezTo>
                <a:cubicBezTo>
                  <a:pt x="169" y="113"/>
                  <a:pt x="185" y="122"/>
                  <a:pt x="197" y="132"/>
                </a:cubicBezTo>
                <a:cubicBezTo>
                  <a:pt x="224" y="153"/>
                  <a:pt x="233" y="175"/>
                  <a:pt x="233" y="175"/>
                </a:cubicBezTo>
                <a:cubicBezTo>
                  <a:pt x="234" y="178"/>
                  <a:pt x="235" y="181"/>
                  <a:pt x="236" y="183"/>
                </a:cubicBezTo>
                <a:cubicBezTo>
                  <a:pt x="238" y="192"/>
                  <a:pt x="233" y="196"/>
                  <a:pt x="226" y="196"/>
                </a:cubicBezTo>
                <a:cubicBezTo>
                  <a:pt x="219" y="182"/>
                  <a:pt x="208" y="171"/>
                  <a:pt x="208" y="171"/>
                </a:cubicBezTo>
                <a:cubicBezTo>
                  <a:pt x="208" y="171"/>
                  <a:pt x="208" y="171"/>
                  <a:pt x="208" y="171"/>
                </a:cubicBezTo>
                <a:cubicBezTo>
                  <a:pt x="199" y="160"/>
                  <a:pt x="190" y="152"/>
                  <a:pt x="181" y="145"/>
                </a:cubicBezTo>
                <a:cubicBezTo>
                  <a:pt x="138" y="111"/>
                  <a:pt x="105" y="116"/>
                  <a:pt x="105" y="116"/>
                </a:cubicBezTo>
                <a:cubicBezTo>
                  <a:pt x="43" y="120"/>
                  <a:pt x="53" y="184"/>
                  <a:pt x="53" y="184"/>
                </a:cubicBezTo>
                <a:cubicBezTo>
                  <a:pt x="61" y="239"/>
                  <a:pt x="104" y="282"/>
                  <a:pt x="135" y="307"/>
                </a:cubicBezTo>
                <a:cubicBezTo>
                  <a:pt x="155" y="323"/>
                  <a:pt x="170" y="331"/>
                  <a:pt x="170" y="331"/>
                </a:cubicBezTo>
                <a:cubicBezTo>
                  <a:pt x="316" y="413"/>
                  <a:pt x="360" y="312"/>
                  <a:pt x="360" y="312"/>
                </a:cubicBezTo>
                <a:cubicBezTo>
                  <a:pt x="300" y="395"/>
                  <a:pt x="175" y="321"/>
                  <a:pt x="175" y="321"/>
                </a:cubicBezTo>
                <a:cubicBezTo>
                  <a:pt x="162" y="314"/>
                  <a:pt x="150" y="306"/>
                  <a:pt x="140" y="298"/>
                </a:cubicBezTo>
                <a:cubicBezTo>
                  <a:pt x="74" y="245"/>
                  <a:pt x="72" y="190"/>
                  <a:pt x="72" y="190"/>
                </a:cubicBezTo>
                <a:cubicBezTo>
                  <a:pt x="68" y="135"/>
                  <a:pt x="117" y="139"/>
                  <a:pt x="117" y="139"/>
                </a:cubicBezTo>
                <a:cubicBezTo>
                  <a:pt x="120" y="139"/>
                  <a:pt x="122" y="140"/>
                  <a:pt x="125" y="140"/>
                </a:cubicBezTo>
                <a:cubicBezTo>
                  <a:pt x="129" y="141"/>
                  <a:pt x="133" y="143"/>
                  <a:pt x="137" y="145"/>
                </a:cubicBezTo>
                <a:cubicBezTo>
                  <a:pt x="140" y="148"/>
                  <a:pt x="143" y="152"/>
                  <a:pt x="145" y="156"/>
                </a:cubicBezTo>
                <a:cubicBezTo>
                  <a:pt x="132" y="156"/>
                  <a:pt x="123" y="161"/>
                  <a:pt x="123" y="161"/>
                </a:cubicBezTo>
                <a:cubicBezTo>
                  <a:pt x="79" y="183"/>
                  <a:pt x="105" y="238"/>
                  <a:pt x="105" y="238"/>
                </a:cubicBezTo>
                <a:cubicBezTo>
                  <a:pt x="116" y="259"/>
                  <a:pt x="132" y="276"/>
                  <a:pt x="148" y="288"/>
                </a:cubicBezTo>
                <a:cubicBezTo>
                  <a:pt x="180" y="314"/>
                  <a:pt x="214" y="324"/>
                  <a:pt x="214" y="324"/>
                </a:cubicBezTo>
                <a:cubicBezTo>
                  <a:pt x="316" y="354"/>
                  <a:pt x="338" y="277"/>
                  <a:pt x="338" y="277"/>
                </a:cubicBezTo>
                <a:cubicBezTo>
                  <a:pt x="360" y="197"/>
                  <a:pt x="285" y="125"/>
                  <a:pt x="245" y="93"/>
                </a:cubicBezTo>
              </a:path>
            </a:pathLst>
          </a:custGeom>
          <a:solidFill>
            <a:schemeClr val="accent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标题 3"/>
          <p:cNvSpPr>
            <a:spLocks noGrp="1"/>
          </p:cNvSpPr>
          <p:nvPr>
            <p:ph type="ctrTitle"/>
          </p:nvPr>
        </p:nvSpPr>
        <p:spPr>
          <a:xfrm>
            <a:off x="762794" y="2333625"/>
            <a:ext cx="10850562" cy="897986"/>
          </a:xfrm>
        </p:spPr>
        <p:txBody>
          <a:bodyPr>
            <a:normAutofit/>
          </a:bodyPr>
          <a:lstStyle/>
          <a:p>
            <a:r>
              <a:rPr lang="zh-CN" altLang="en-US" sz="4400" dirty="0" smtClean="0"/>
              <a:t>接口测试培训</a:t>
            </a:r>
            <a:endParaRPr lang="zh-CN" altLang="en-US" sz="4400" dirty="0"/>
          </a:p>
        </p:txBody>
      </p:sp>
      <p:sp>
        <p:nvSpPr>
          <p:cNvPr id="6" name="文本占位符 5"/>
          <p:cNvSpPr>
            <a:spLocks noGrp="1"/>
          </p:cNvSpPr>
          <p:nvPr>
            <p:ph type="body" sz="quarter" idx="10"/>
          </p:nvPr>
        </p:nvSpPr>
        <p:spPr>
          <a:xfrm>
            <a:off x="2159794" y="4163016"/>
            <a:ext cx="10850562" cy="296271"/>
          </a:xfrm>
        </p:spPr>
        <p:txBody>
          <a:bodyPr/>
          <a:lstStyle/>
          <a:p>
            <a:r>
              <a:rPr lang="zh-CN" altLang="en-US" sz="2400" dirty="0" smtClean="0"/>
              <a:t>陈炳炀</a:t>
            </a:r>
            <a:endParaRPr lang="en-US" altLang="zh-CN" sz="2400" dirty="0"/>
          </a:p>
        </p:txBody>
      </p:sp>
    </p:spTree>
    <p:extLst>
      <p:ext uri="{BB962C8B-B14F-4D97-AF65-F5344CB8AC3E}">
        <p14:creationId xmlns:p14="http://schemas.microsoft.com/office/powerpoint/2010/main" val="2271741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72BCB0-DDAA-4B89-B11B-0817C254508E}"/>
              </a:ext>
            </a:extLst>
          </p:cNvPr>
          <p:cNvSpPr>
            <a:spLocks noGrp="1"/>
          </p:cNvSpPr>
          <p:nvPr>
            <p:ph type="title"/>
          </p:nvPr>
        </p:nvSpPr>
        <p:spPr/>
        <p:txBody>
          <a:bodyPr/>
          <a:lstStyle/>
          <a:p>
            <a:r>
              <a:rPr lang="zh-CN" altLang="en-US" dirty="0" smtClean="0"/>
              <a:t>接口测试原理</a:t>
            </a:r>
            <a:endParaRPr lang="zh-CN" altLang="en-US" dirty="0"/>
          </a:p>
        </p:txBody>
      </p:sp>
      <p:sp>
        <p:nvSpPr>
          <p:cNvPr id="4" name="灯片编号占位符 3">
            <a:extLst>
              <a:ext uri="{FF2B5EF4-FFF2-40B4-BE49-F238E27FC236}">
                <a16:creationId xmlns:a16="http://schemas.microsoft.com/office/drawing/2014/main" id="{84B7B11A-1B0F-4440-9A2C-3EE2B5F367ED}"/>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pic>
        <p:nvPicPr>
          <p:cNvPr id="6" name="图片 5">
            <a:extLst>
              <a:ext uri="{FF2B5EF4-FFF2-40B4-BE49-F238E27FC236}">
                <a16:creationId xmlns:a16="http://schemas.microsoft.com/office/drawing/2014/main" id="{D3B99408-C450-D847-9AE1-C2A068EEBEB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9000"/>
                    </a14:imgEffect>
                  </a14:imgLayer>
                </a14:imgProps>
              </a:ext>
            </a:extLst>
          </a:blip>
          <a:stretch>
            <a:fillRect/>
          </a:stretch>
        </p:blipFill>
        <p:spPr>
          <a:xfrm>
            <a:off x="5138753" y="1214438"/>
            <a:ext cx="5844480" cy="4872038"/>
          </a:xfrm>
          <a:prstGeom prst="rect">
            <a:avLst/>
          </a:prstGeom>
        </p:spPr>
      </p:pic>
      <p:graphicFrame>
        <p:nvGraphicFramePr>
          <p:cNvPr id="7" name="图示 2">
            <a:extLst>
              <a:ext uri="{FF2B5EF4-FFF2-40B4-BE49-F238E27FC236}">
                <a16:creationId xmlns:a16="http://schemas.microsoft.com/office/drawing/2014/main" id="{617491F2-76A6-EA4F-B915-BE0B031077A0}"/>
              </a:ext>
            </a:extLst>
          </p:cNvPr>
          <p:cNvGraphicFramePr/>
          <p:nvPr>
            <p:extLst>
              <p:ext uri="{D42A27DB-BD31-4B8C-83A1-F6EECF244321}">
                <p14:modId xmlns:p14="http://schemas.microsoft.com/office/powerpoint/2010/main" val="1207447095"/>
              </p:ext>
            </p:extLst>
          </p:nvPr>
        </p:nvGraphicFramePr>
        <p:xfrm>
          <a:off x="1444171" y="1665695"/>
          <a:ext cx="2784929" cy="40425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20168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DEE583-5EBE-40F8-A8FD-88E4EC8E2389}"/>
              </a:ext>
            </a:extLst>
          </p:cNvPr>
          <p:cNvSpPr>
            <a:spLocks noGrp="1"/>
          </p:cNvSpPr>
          <p:nvPr>
            <p:ph type="title"/>
          </p:nvPr>
        </p:nvSpPr>
        <p:spPr/>
        <p:txBody>
          <a:bodyPr/>
          <a:lstStyle/>
          <a:p>
            <a:r>
              <a:rPr lang="zh-CN" altLang="en-US" dirty="0" smtClean="0"/>
              <a:t>接口测试的优势</a:t>
            </a:r>
            <a:endParaRPr lang="zh-CN" altLang="en-US" dirty="0"/>
          </a:p>
        </p:txBody>
      </p:sp>
      <p:sp>
        <p:nvSpPr>
          <p:cNvPr id="4" name="灯片编号占位符 3">
            <a:extLst>
              <a:ext uri="{FF2B5EF4-FFF2-40B4-BE49-F238E27FC236}">
                <a16:creationId xmlns:a16="http://schemas.microsoft.com/office/drawing/2014/main" id="{AA9B5E8D-2EE8-453A-B6EF-318A6DC17BCC}"/>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grpSp>
        <p:nvGrpSpPr>
          <p:cNvPr id="5" name="fb30c7c3-e246-498b-b436-812c23f7ea93" descr="OQAAAB+LCAAAAAAABACrVlIpqSxIVbJSCs5NLCpxyUxML0rM9SxJzVXSUfJMUbLKK83J0VFyysxLycxLdy/KLy0oVrKKjq0FALpUkis5AAAA" title="iSlide™ 版权声明  COPYRIGHT NOTICE">
            <a:extLst>
              <a:ext uri="{FF2B5EF4-FFF2-40B4-BE49-F238E27FC236}">
                <a16:creationId xmlns:a16="http://schemas.microsoft.com/office/drawing/2014/main" id="{622FD7F0-CDDC-43C0-8C40-1E24FE601E15}"/>
              </a:ext>
            </a:extLst>
          </p:cNvPr>
          <p:cNvGrpSpPr>
            <a:grpSpLocks noChangeAspect="1"/>
          </p:cNvGrpSpPr>
          <p:nvPr>
            <p:custDataLst>
              <p:tags r:id="rId1"/>
            </p:custDataLst>
          </p:nvPr>
        </p:nvGrpSpPr>
        <p:grpSpPr>
          <a:xfrm>
            <a:off x="685378" y="1916831"/>
            <a:ext cx="10830539" cy="3024337"/>
            <a:chOff x="685378" y="1916831"/>
            <a:chExt cx="10830539" cy="3024337"/>
          </a:xfrm>
        </p:grpSpPr>
        <p:sp>
          <p:nvSpPr>
            <p:cNvPr id="6" name="îšḻiḓê">
              <a:extLst>
                <a:ext uri="{FF2B5EF4-FFF2-40B4-BE49-F238E27FC236}">
                  <a16:creationId xmlns:a16="http://schemas.microsoft.com/office/drawing/2014/main" id="{9244FC86-D478-42B5-9AD3-B4DF70A26349}"/>
                </a:ext>
              </a:extLst>
            </p:cNvPr>
            <p:cNvSpPr/>
            <p:nvPr/>
          </p:nvSpPr>
          <p:spPr>
            <a:xfrm>
              <a:off x="685576" y="1916832"/>
              <a:ext cx="2345839" cy="302433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20000"/>
                </a:lnSpc>
              </a:pPr>
              <a:endParaRPr lang="zh-CN" altLang="en-US" sz="1050" dirty="0">
                <a:solidFill>
                  <a:schemeClr val="dk1">
                    <a:lumMod val="100000"/>
                  </a:schemeClr>
                </a:solidFill>
              </a:endParaRPr>
            </a:p>
          </p:txBody>
        </p:sp>
        <p:sp>
          <p:nvSpPr>
            <p:cNvPr id="7" name="islîde">
              <a:extLst>
                <a:ext uri="{FF2B5EF4-FFF2-40B4-BE49-F238E27FC236}">
                  <a16:creationId xmlns:a16="http://schemas.microsoft.com/office/drawing/2014/main" id="{0EE48DE1-9525-4588-97CB-7E7DA0D04543}"/>
                </a:ext>
              </a:extLst>
            </p:cNvPr>
            <p:cNvSpPr/>
            <p:nvPr/>
          </p:nvSpPr>
          <p:spPr>
            <a:xfrm rot="5400000">
              <a:off x="722088" y="1880319"/>
              <a:ext cx="840739" cy="913764"/>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îŝļïḓè">
              <a:extLst>
                <a:ext uri="{FF2B5EF4-FFF2-40B4-BE49-F238E27FC236}">
                  <a16:creationId xmlns:a16="http://schemas.microsoft.com/office/drawing/2014/main" id="{4A663757-8727-414D-B768-25D54878789A}"/>
                </a:ext>
              </a:extLst>
            </p:cNvPr>
            <p:cNvSpPr/>
            <p:nvPr/>
          </p:nvSpPr>
          <p:spPr>
            <a:xfrm rot="16200000">
              <a:off x="2085184" y="3994938"/>
              <a:ext cx="906847" cy="985614"/>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íṧliḓè">
              <a:extLst>
                <a:ext uri="{FF2B5EF4-FFF2-40B4-BE49-F238E27FC236}">
                  <a16:creationId xmlns:a16="http://schemas.microsoft.com/office/drawing/2014/main" id="{DCB8CFB6-1925-4CB6-8F34-3BD12F360252}"/>
                </a:ext>
              </a:extLst>
            </p:cNvPr>
            <p:cNvSpPr txBox="1"/>
            <p:nvPr/>
          </p:nvSpPr>
          <p:spPr>
            <a:xfrm rot="18969360">
              <a:off x="685378" y="1977163"/>
              <a:ext cx="470000" cy="400110"/>
            </a:xfrm>
            <a:prstGeom prst="rect">
              <a:avLst/>
            </a:prstGeom>
            <a:noFill/>
          </p:spPr>
          <p:txBody>
            <a:bodyPr wrap="none">
              <a:normAutofit/>
            </a:bodyPr>
            <a:lstStyle/>
            <a:p>
              <a:pPr algn="ctr"/>
              <a:r>
                <a:rPr lang="en-US" altLang="zh-CN" sz="2000" b="1" dirty="0">
                  <a:solidFill>
                    <a:schemeClr val="bg1"/>
                  </a:solidFill>
                </a:rPr>
                <a:t>01</a:t>
              </a:r>
            </a:p>
          </p:txBody>
        </p:sp>
        <p:sp>
          <p:nvSpPr>
            <p:cNvPr id="11" name="íṡ1íďê">
              <a:extLst>
                <a:ext uri="{FF2B5EF4-FFF2-40B4-BE49-F238E27FC236}">
                  <a16:creationId xmlns:a16="http://schemas.microsoft.com/office/drawing/2014/main" id="{C5310B31-6CE5-46CB-BB8E-046402C98B68}"/>
                </a:ext>
              </a:extLst>
            </p:cNvPr>
            <p:cNvSpPr/>
            <p:nvPr/>
          </p:nvSpPr>
          <p:spPr bwMode="auto">
            <a:xfrm>
              <a:off x="685574" y="3151880"/>
              <a:ext cx="2345842" cy="840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zh-CN" altLang="en-US" b="1" dirty="0">
                  <a:latin typeface="Microsoft YaHei" panose="020B0503020204020204" pitchFamily="34" charset="-122"/>
                  <a:ea typeface="Microsoft YaHei" panose="020B0503020204020204" pitchFamily="34" charset="-122"/>
                </a:rPr>
                <a:t>分层测试，更容易发现和定位问题</a:t>
              </a:r>
              <a:endParaRPr lang="en-US" altLang="zh-CN" b="1" dirty="0"/>
            </a:p>
          </p:txBody>
        </p:sp>
        <p:sp>
          <p:nvSpPr>
            <p:cNvPr id="12" name="ïṥḻïdé">
              <a:extLst>
                <a:ext uri="{FF2B5EF4-FFF2-40B4-BE49-F238E27FC236}">
                  <a16:creationId xmlns:a16="http://schemas.microsoft.com/office/drawing/2014/main" id="{2C37542B-5901-40DE-AFD2-08DC6C3943DC}"/>
                </a:ext>
              </a:extLst>
            </p:cNvPr>
            <p:cNvSpPr/>
            <p:nvPr/>
          </p:nvSpPr>
          <p:spPr>
            <a:xfrm>
              <a:off x="3513743" y="1916832"/>
              <a:ext cx="2345839" cy="302433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20000"/>
                </a:lnSpc>
              </a:pPr>
              <a:endParaRPr lang="zh-CN" altLang="en-US" sz="1050" dirty="0">
                <a:solidFill>
                  <a:schemeClr val="dk1">
                    <a:lumMod val="100000"/>
                  </a:schemeClr>
                </a:solidFill>
              </a:endParaRPr>
            </a:p>
          </p:txBody>
        </p:sp>
        <p:sp>
          <p:nvSpPr>
            <p:cNvPr id="13" name="îṣļiḋê">
              <a:extLst>
                <a:ext uri="{FF2B5EF4-FFF2-40B4-BE49-F238E27FC236}">
                  <a16:creationId xmlns:a16="http://schemas.microsoft.com/office/drawing/2014/main" id="{BAAA65EB-81D4-4EC1-9BB5-07A11913AF15}"/>
                </a:ext>
              </a:extLst>
            </p:cNvPr>
            <p:cNvSpPr/>
            <p:nvPr/>
          </p:nvSpPr>
          <p:spPr>
            <a:xfrm rot="5400000">
              <a:off x="3550256" y="1880319"/>
              <a:ext cx="840739" cy="913764"/>
            </a:xfrm>
            <a:prstGeom prst="rtTriangl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íslíḑé">
              <a:extLst>
                <a:ext uri="{FF2B5EF4-FFF2-40B4-BE49-F238E27FC236}">
                  <a16:creationId xmlns:a16="http://schemas.microsoft.com/office/drawing/2014/main" id="{D7ED00D7-6A58-46B0-B424-A1464660E8AF}"/>
                </a:ext>
              </a:extLst>
            </p:cNvPr>
            <p:cNvSpPr/>
            <p:nvPr/>
          </p:nvSpPr>
          <p:spPr>
            <a:xfrm rot="16200000">
              <a:off x="4913352" y="3994938"/>
              <a:ext cx="906847" cy="985614"/>
            </a:xfrm>
            <a:prstGeom prst="rtTriangl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îšlïḋê">
              <a:extLst>
                <a:ext uri="{FF2B5EF4-FFF2-40B4-BE49-F238E27FC236}">
                  <a16:creationId xmlns:a16="http://schemas.microsoft.com/office/drawing/2014/main" id="{8234AC4E-F023-4B20-9975-7E9B2D231B7B}"/>
                </a:ext>
              </a:extLst>
            </p:cNvPr>
            <p:cNvSpPr txBox="1"/>
            <p:nvPr/>
          </p:nvSpPr>
          <p:spPr>
            <a:xfrm rot="18969360">
              <a:off x="3601405" y="1977163"/>
              <a:ext cx="470000" cy="400110"/>
            </a:xfrm>
            <a:prstGeom prst="rect">
              <a:avLst/>
            </a:prstGeom>
            <a:noFill/>
          </p:spPr>
          <p:txBody>
            <a:bodyPr wrap="none">
              <a:normAutofit/>
            </a:bodyPr>
            <a:lstStyle/>
            <a:p>
              <a:pPr algn="ctr"/>
              <a:r>
                <a:rPr lang="en-US" altLang="zh-CN" sz="2000" b="1" dirty="0">
                  <a:solidFill>
                    <a:schemeClr val="bg1"/>
                  </a:solidFill>
                </a:rPr>
                <a:t>02</a:t>
              </a:r>
            </a:p>
          </p:txBody>
        </p:sp>
        <p:sp>
          <p:nvSpPr>
            <p:cNvPr id="17" name="ïṩḷîde">
              <a:extLst>
                <a:ext uri="{FF2B5EF4-FFF2-40B4-BE49-F238E27FC236}">
                  <a16:creationId xmlns:a16="http://schemas.microsoft.com/office/drawing/2014/main" id="{0E9F0B58-84A7-4B63-BCC8-74F6E393B500}"/>
                </a:ext>
              </a:extLst>
            </p:cNvPr>
            <p:cNvSpPr/>
            <p:nvPr/>
          </p:nvSpPr>
          <p:spPr bwMode="auto">
            <a:xfrm>
              <a:off x="3513740" y="3151880"/>
              <a:ext cx="2345842" cy="840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zh-CN" altLang="en-US" b="1" dirty="0">
                  <a:latin typeface="Microsoft YaHei" panose="020B0503020204020204" pitchFamily="34" charset="-122"/>
                  <a:ea typeface="Microsoft YaHei" panose="020B0503020204020204" pitchFamily="34" charset="-122"/>
                </a:rPr>
                <a:t>测试执行速度快，测试结果快速反馈</a:t>
              </a:r>
              <a:endParaRPr lang="en-US" altLang="zh-CN" b="1" dirty="0"/>
            </a:p>
          </p:txBody>
        </p:sp>
        <p:sp>
          <p:nvSpPr>
            <p:cNvPr id="18" name="íṣ1ïḍè">
              <a:extLst>
                <a:ext uri="{FF2B5EF4-FFF2-40B4-BE49-F238E27FC236}">
                  <a16:creationId xmlns:a16="http://schemas.microsoft.com/office/drawing/2014/main" id="{59E63EE4-CD90-4F24-993E-F2888854189E}"/>
                </a:ext>
              </a:extLst>
            </p:cNvPr>
            <p:cNvSpPr/>
            <p:nvPr/>
          </p:nvSpPr>
          <p:spPr>
            <a:xfrm>
              <a:off x="6341910" y="1916832"/>
              <a:ext cx="2345839" cy="302433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20000"/>
                </a:lnSpc>
              </a:pPr>
              <a:endParaRPr lang="zh-CN" altLang="en-US" sz="1050" dirty="0">
                <a:solidFill>
                  <a:schemeClr val="dk1">
                    <a:lumMod val="100000"/>
                  </a:schemeClr>
                </a:solidFill>
              </a:endParaRPr>
            </a:p>
          </p:txBody>
        </p:sp>
        <p:sp>
          <p:nvSpPr>
            <p:cNvPr id="19" name="îśľîḓé">
              <a:extLst>
                <a:ext uri="{FF2B5EF4-FFF2-40B4-BE49-F238E27FC236}">
                  <a16:creationId xmlns:a16="http://schemas.microsoft.com/office/drawing/2014/main" id="{B15A64A1-EDE5-410B-8B12-FA843FC2D9AC}"/>
                </a:ext>
              </a:extLst>
            </p:cNvPr>
            <p:cNvSpPr/>
            <p:nvPr/>
          </p:nvSpPr>
          <p:spPr>
            <a:xfrm rot="5400000">
              <a:off x="6378423" y="1880319"/>
              <a:ext cx="840739" cy="913764"/>
            </a:xfrm>
            <a:prstGeom prst="r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išḷíḍé">
              <a:extLst>
                <a:ext uri="{FF2B5EF4-FFF2-40B4-BE49-F238E27FC236}">
                  <a16:creationId xmlns:a16="http://schemas.microsoft.com/office/drawing/2014/main" id="{7735EE07-517B-44B2-9C0E-3E558C2D6958}"/>
                </a:ext>
              </a:extLst>
            </p:cNvPr>
            <p:cNvSpPr/>
            <p:nvPr/>
          </p:nvSpPr>
          <p:spPr>
            <a:xfrm rot="16200000">
              <a:off x="7741519" y="3994938"/>
              <a:ext cx="906847" cy="985614"/>
            </a:xfrm>
            <a:prstGeom prst="r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íšľïdê">
              <a:extLst>
                <a:ext uri="{FF2B5EF4-FFF2-40B4-BE49-F238E27FC236}">
                  <a16:creationId xmlns:a16="http://schemas.microsoft.com/office/drawing/2014/main" id="{171F696B-3B05-4133-8EAE-3785F1FB8CB8}"/>
                </a:ext>
              </a:extLst>
            </p:cNvPr>
            <p:cNvSpPr txBox="1"/>
            <p:nvPr/>
          </p:nvSpPr>
          <p:spPr>
            <a:xfrm rot="18969360">
              <a:off x="6401587" y="1977162"/>
              <a:ext cx="470000" cy="400110"/>
            </a:xfrm>
            <a:prstGeom prst="rect">
              <a:avLst/>
            </a:prstGeom>
            <a:noFill/>
          </p:spPr>
          <p:txBody>
            <a:bodyPr wrap="none">
              <a:normAutofit/>
            </a:bodyPr>
            <a:lstStyle/>
            <a:p>
              <a:pPr algn="ctr"/>
              <a:r>
                <a:rPr lang="en-US" altLang="zh-CN" sz="2000" b="1" dirty="0">
                  <a:solidFill>
                    <a:schemeClr val="bg1"/>
                  </a:solidFill>
                </a:rPr>
                <a:t>03</a:t>
              </a:r>
            </a:p>
          </p:txBody>
        </p:sp>
        <p:sp>
          <p:nvSpPr>
            <p:cNvPr id="23" name="iŝ1iďe">
              <a:extLst>
                <a:ext uri="{FF2B5EF4-FFF2-40B4-BE49-F238E27FC236}">
                  <a16:creationId xmlns:a16="http://schemas.microsoft.com/office/drawing/2014/main" id="{19C15C24-5D66-4FFB-BF32-C11E8B89F702}"/>
                </a:ext>
              </a:extLst>
            </p:cNvPr>
            <p:cNvSpPr/>
            <p:nvPr/>
          </p:nvSpPr>
          <p:spPr bwMode="auto">
            <a:xfrm>
              <a:off x="6341907" y="3151880"/>
              <a:ext cx="2345842" cy="840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zh-CN" altLang="en-US" b="1" dirty="0">
                  <a:latin typeface="Microsoft YaHei" panose="020B0503020204020204" pitchFamily="34" charset="-122"/>
                  <a:ea typeface="Microsoft YaHei" panose="020B0503020204020204" pitchFamily="34" charset="-122"/>
                </a:rPr>
                <a:t>维护成本相对较低</a:t>
              </a:r>
              <a:endParaRPr lang="en-US" altLang="zh-CN" b="1" dirty="0"/>
            </a:p>
          </p:txBody>
        </p:sp>
        <p:sp>
          <p:nvSpPr>
            <p:cNvPr id="24" name="îSḻîdé">
              <a:extLst>
                <a:ext uri="{FF2B5EF4-FFF2-40B4-BE49-F238E27FC236}">
                  <a16:creationId xmlns:a16="http://schemas.microsoft.com/office/drawing/2014/main" id="{4EB3662C-4A7C-4240-8ED8-1EC86DD78857}"/>
                </a:ext>
              </a:extLst>
            </p:cNvPr>
            <p:cNvSpPr/>
            <p:nvPr/>
          </p:nvSpPr>
          <p:spPr>
            <a:xfrm>
              <a:off x="9170077" y="1916832"/>
              <a:ext cx="2345839" cy="302433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20000"/>
                </a:lnSpc>
              </a:pPr>
              <a:endParaRPr lang="zh-CN" altLang="en-US" sz="1050" dirty="0">
                <a:solidFill>
                  <a:schemeClr val="dk1">
                    <a:lumMod val="100000"/>
                  </a:schemeClr>
                </a:solidFill>
              </a:endParaRPr>
            </a:p>
          </p:txBody>
        </p:sp>
        <p:sp>
          <p:nvSpPr>
            <p:cNvPr id="25" name="îs1îďè">
              <a:extLst>
                <a:ext uri="{FF2B5EF4-FFF2-40B4-BE49-F238E27FC236}">
                  <a16:creationId xmlns:a16="http://schemas.microsoft.com/office/drawing/2014/main" id="{A2ECF35A-26F9-4965-B9CE-AC6C0420A4A7}"/>
                </a:ext>
              </a:extLst>
            </p:cNvPr>
            <p:cNvSpPr/>
            <p:nvPr/>
          </p:nvSpPr>
          <p:spPr>
            <a:xfrm rot="5400000">
              <a:off x="9206590" y="1880319"/>
              <a:ext cx="840739" cy="913764"/>
            </a:xfrm>
            <a:prstGeom prst="rtTriangl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iṣ1iḑê">
              <a:extLst>
                <a:ext uri="{FF2B5EF4-FFF2-40B4-BE49-F238E27FC236}">
                  <a16:creationId xmlns:a16="http://schemas.microsoft.com/office/drawing/2014/main" id="{838E2715-5B62-4583-9F09-65C539C71EC0}"/>
                </a:ext>
              </a:extLst>
            </p:cNvPr>
            <p:cNvSpPr/>
            <p:nvPr/>
          </p:nvSpPr>
          <p:spPr>
            <a:xfrm rot="16200000">
              <a:off x="10569686" y="3994938"/>
              <a:ext cx="906847" cy="985614"/>
            </a:xfrm>
            <a:prstGeom prst="rtTriangl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išlîḍe">
              <a:extLst>
                <a:ext uri="{FF2B5EF4-FFF2-40B4-BE49-F238E27FC236}">
                  <a16:creationId xmlns:a16="http://schemas.microsoft.com/office/drawing/2014/main" id="{089A11A6-264F-4784-ACDD-6CFFCE328332}"/>
                </a:ext>
              </a:extLst>
            </p:cNvPr>
            <p:cNvSpPr txBox="1"/>
            <p:nvPr/>
          </p:nvSpPr>
          <p:spPr>
            <a:xfrm rot="18969360">
              <a:off x="9229754" y="1977162"/>
              <a:ext cx="470000" cy="400110"/>
            </a:xfrm>
            <a:prstGeom prst="rect">
              <a:avLst/>
            </a:prstGeom>
            <a:noFill/>
          </p:spPr>
          <p:txBody>
            <a:bodyPr wrap="none">
              <a:normAutofit/>
            </a:bodyPr>
            <a:lstStyle/>
            <a:p>
              <a:pPr algn="ctr"/>
              <a:r>
                <a:rPr lang="en-US" altLang="zh-CN" sz="2000" b="1" dirty="0">
                  <a:solidFill>
                    <a:schemeClr val="bg1"/>
                  </a:solidFill>
                </a:rPr>
                <a:t>04</a:t>
              </a:r>
            </a:p>
          </p:txBody>
        </p:sp>
        <p:sp>
          <p:nvSpPr>
            <p:cNvPr id="29" name="îSḻîḓè">
              <a:extLst>
                <a:ext uri="{FF2B5EF4-FFF2-40B4-BE49-F238E27FC236}">
                  <a16:creationId xmlns:a16="http://schemas.microsoft.com/office/drawing/2014/main" id="{F2423777-2A18-4FC9-8EBE-39E7AC4E7732}"/>
                </a:ext>
              </a:extLst>
            </p:cNvPr>
            <p:cNvSpPr/>
            <p:nvPr/>
          </p:nvSpPr>
          <p:spPr bwMode="auto">
            <a:xfrm>
              <a:off x="9170074" y="3151880"/>
              <a:ext cx="2345842" cy="840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zh-CN" altLang="en-US" b="1" dirty="0">
                  <a:latin typeface="Microsoft YaHei" panose="020B0503020204020204" pitchFamily="34" charset="-122"/>
                  <a:ea typeface="Microsoft YaHei" panose="020B0503020204020204" pitchFamily="34" charset="-122"/>
                </a:rPr>
                <a:t>可实现更高的测试覆盖率</a:t>
              </a:r>
              <a:endParaRPr lang="en-US" altLang="zh-CN" b="1" dirty="0"/>
            </a:p>
          </p:txBody>
        </p:sp>
      </p:grpSp>
    </p:spTree>
    <p:extLst>
      <p:ext uri="{BB962C8B-B14F-4D97-AF65-F5344CB8AC3E}">
        <p14:creationId xmlns:p14="http://schemas.microsoft.com/office/powerpoint/2010/main" val="1791701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094352" y="2818351"/>
            <a:ext cx="5419185" cy="895350"/>
          </a:xfrm>
        </p:spPr>
        <p:txBody>
          <a:bodyPr/>
          <a:lstStyle/>
          <a:p>
            <a:r>
              <a:rPr lang="zh-CN" altLang="en-US" dirty="0" smtClean="0"/>
              <a:t>接口自动化测试</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3901710" y="3126207"/>
            <a:ext cx="1029773" cy="895350"/>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628781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接口自动化适用系统</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13</a:t>
            </a:fld>
            <a:endParaRPr lang="zh-CN" altLang="en-US"/>
          </a:p>
        </p:txBody>
      </p:sp>
      <p:pic>
        <p:nvPicPr>
          <p:cNvPr id="220" name="图片 2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0" y="1996281"/>
            <a:ext cx="9906000" cy="3276600"/>
          </a:xfrm>
          <a:prstGeom prst="rect">
            <a:avLst/>
          </a:prstGeom>
        </p:spPr>
      </p:pic>
    </p:spTree>
    <p:extLst>
      <p:ext uri="{BB962C8B-B14F-4D97-AF65-F5344CB8AC3E}">
        <p14:creationId xmlns:p14="http://schemas.microsoft.com/office/powerpoint/2010/main" val="2759857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zh-CN" altLang="en-US" dirty="0" smtClean="0"/>
              <a:t>接口自动化执行流程</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grpSp>
        <p:nvGrpSpPr>
          <p:cNvPr id="5" name="c8ddaa27-8dc8-4376-99a7-501c1e8133c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22FC98C-CAF7-4A5E-ABEB-F933D4BAF837}"/>
              </a:ext>
            </a:extLst>
          </p:cNvPr>
          <p:cNvGrpSpPr>
            <a:grpSpLocks noChangeAspect="1"/>
          </p:cNvGrpSpPr>
          <p:nvPr>
            <p:custDataLst>
              <p:tags r:id="rId1"/>
            </p:custDataLst>
          </p:nvPr>
        </p:nvGrpSpPr>
        <p:grpSpPr>
          <a:xfrm>
            <a:off x="669925" y="1811836"/>
            <a:ext cx="11522075" cy="5046164"/>
            <a:chOff x="669925" y="1811835"/>
            <a:chExt cx="11522078" cy="5046165"/>
          </a:xfrm>
        </p:grpSpPr>
        <p:grpSp>
          <p:nvGrpSpPr>
            <p:cNvPr id="6" name="íśļidè">
              <a:extLst>
                <a:ext uri="{FF2B5EF4-FFF2-40B4-BE49-F238E27FC236}">
                  <a16:creationId xmlns:a16="http://schemas.microsoft.com/office/drawing/2014/main" id="{6329EE47-E5CD-4B7D-89C1-13828358A797}"/>
                </a:ext>
              </a:extLst>
            </p:cNvPr>
            <p:cNvGrpSpPr/>
            <p:nvPr/>
          </p:nvGrpSpPr>
          <p:grpSpPr>
            <a:xfrm>
              <a:off x="669925" y="2041516"/>
              <a:ext cx="8486076" cy="601690"/>
              <a:chOff x="669925" y="2041516"/>
              <a:chExt cx="8486076" cy="601690"/>
            </a:xfrm>
          </p:grpSpPr>
          <p:sp>
            <p:nvSpPr>
              <p:cNvPr id="20" name="îŝḻíḑè">
                <a:extLst>
                  <a:ext uri="{FF2B5EF4-FFF2-40B4-BE49-F238E27FC236}">
                    <a16:creationId xmlns:a16="http://schemas.microsoft.com/office/drawing/2014/main" id="{374B53A7-D7DD-475E-B852-C56B1C4A6CBE}"/>
                  </a:ext>
                </a:extLst>
              </p:cNvPr>
              <p:cNvSpPr/>
              <p:nvPr/>
            </p:nvSpPr>
            <p:spPr>
              <a:xfrm>
                <a:off x="966001" y="2041516"/>
                <a:ext cx="8190000" cy="601690"/>
              </a:xfrm>
              <a:prstGeom prst="rect">
                <a:avLst/>
              </a:prstGeom>
              <a:solidFill>
                <a:schemeClr val="tx2">
                  <a:lumMod val="20000"/>
                  <a:lumOff val="80000"/>
                </a:schemeClr>
              </a:solidFill>
              <a:ln>
                <a:noFill/>
              </a:ln>
            </p:spPr>
            <p:txBody>
              <a:bodyPr anchor="ctr"/>
              <a:lstStyle/>
              <a:p>
                <a:pPr>
                  <a:lnSpc>
                    <a:spcPct val="120000"/>
                  </a:lnSpc>
                </a:pPr>
                <a:endParaRPr lang="en-US" altLang="zh-CN" sz="1100" dirty="0"/>
              </a:p>
            </p:txBody>
          </p:sp>
          <p:sp>
            <p:nvSpPr>
              <p:cNvPr id="21" name="îṧļidê">
                <a:extLst>
                  <a:ext uri="{FF2B5EF4-FFF2-40B4-BE49-F238E27FC236}">
                    <a16:creationId xmlns:a16="http://schemas.microsoft.com/office/drawing/2014/main" id="{C0041AA9-565E-4C68-8B2C-99BEED1E2EC2}"/>
                  </a:ext>
                </a:extLst>
              </p:cNvPr>
              <p:cNvSpPr/>
              <p:nvPr/>
            </p:nvSpPr>
            <p:spPr>
              <a:xfrm>
                <a:off x="669925" y="2041516"/>
                <a:ext cx="601690" cy="601690"/>
              </a:xfrm>
              <a:prstGeom prst="ellipse">
                <a:avLst/>
              </a:prstGeom>
              <a:solidFill>
                <a:schemeClr val="accent1"/>
              </a:solidFill>
              <a:ln w="38100">
                <a:solidFill>
                  <a:schemeClr val="bg1"/>
                </a:solidFill>
              </a:ln>
            </p:spPr>
            <p:txBody>
              <a:bodyPr wrap="none" lIns="91425" tIns="45700" rIns="91425" bIns="45700" anchor="ctr" anchorCtr="0">
                <a:normAutofit/>
              </a:bodyPr>
              <a:lstStyle/>
              <a:p>
                <a:pPr marL="0" marR="0" lvl="0" indent="0" algn="ctr" rtl="0">
                  <a:buNone/>
                </a:pPr>
                <a:r>
                  <a:rPr lang="en-US" sz="2000" i="0" u="none" strike="noStrike" cap="none" baseline="0" dirty="0">
                    <a:solidFill>
                      <a:schemeClr val="lt1"/>
                    </a:solidFill>
                    <a:latin typeface="Impact" panose="020B0806030902050204" pitchFamily="34" charset="0"/>
                  </a:rPr>
                  <a:t>1</a:t>
                </a:r>
              </a:p>
            </p:txBody>
          </p:sp>
          <p:sp>
            <p:nvSpPr>
              <p:cNvPr id="22" name="ïṣľïḋe">
                <a:extLst>
                  <a:ext uri="{FF2B5EF4-FFF2-40B4-BE49-F238E27FC236}">
                    <a16:creationId xmlns:a16="http://schemas.microsoft.com/office/drawing/2014/main" id="{1FE8C8D1-C8F7-4DE2-A66A-FA905FD40305}"/>
                  </a:ext>
                </a:extLst>
              </p:cNvPr>
              <p:cNvSpPr txBox="1"/>
              <p:nvPr/>
            </p:nvSpPr>
            <p:spPr bwMode="auto">
              <a:xfrm>
                <a:off x="1271615" y="2109599"/>
                <a:ext cx="6219385" cy="46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dirty="0" smtClean="0"/>
                  <a:t>数据准备</a:t>
                </a:r>
                <a:endParaRPr lang="en-US" altLang="zh-CN" dirty="0"/>
              </a:p>
            </p:txBody>
          </p:sp>
        </p:grpSp>
        <p:grpSp>
          <p:nvGrpSpPr>
            <p:cNvPr id="7" name="iṣľiḋê">
              <a:extLst>
                <a:ext uri="{FF2B5EF4-FFF2-40B4-BE49-F238E27FC236}">
                  <a16:creationId xmlns:a16="http://schemas.microsoft.com/office/drawing/2014/main" id="{0FD2DD75-E784-4620-BE57-4E2512D3146B}"/>
                </a:ext>
              </a:extLst>
            </p:cNvPr>
            <p:cNvGrpSpPr/>
            <p:nvPr/>
          </p:nvGrpSpPr>
          <p:grpSpPr>
            <a:xfrm>
              <a:off x="1393529" y="3207875"/>
              <a:ext cx="7762472" cy="601690"/>
              <a:chOff x="669925" y="2041516"/>
              <a:chExt cx="7762472" cy="601690"/>
            </a:xfrm>
          </p:grpSpPr>
          <p:sp>
            <p:nvSpPr>
              <p:cNvPr id="17" name="îṩlîḓè">
                <a:extLst>
                  <a:ext uri="{FF2B5EF4-FFF2-40B4-BE49-F238E27FC236}">
                    <a16:creationId xmlns:a16="http://schemas.microsoft.com/office/drawing/2014/main" id="{E986F94A-C908-45EA-9578-F6DF1A52338B}"/>
                  </a:ext>
                </a:extLst>
              </p:cNvPr>
              <p:cNvSpPr/>
              <p:nvPr/>
            </p:nvSpPr>
            <p:spPr>
              <a:xfrm>
                <a:off x="966001" y="2041516"/>
                <a:ext cx="7466396" cy="601690"/>
              </a:xfrm>
              <a:prstGeom prst="rect">
                <a:avLst/>
              </a:prstGeom>
              <a:solidFill>
                <a:schemeClr val="tx2">
                  <a:lumMod val="20000"/>
                  <a:lumOff val="80000"/>
                </a:schemeClr>
              </a:solidFill>
              <a:ln>
                <a:noFill/>
              </a:ln>
            </p:spPr>
            <p:txBody>
              <a:bodyPr anchor="ctr"/>
              <a:lstStyle/>
              <a:p>
                <a:pPr>
                  <a:lnSpc>
                    <a:spcPct val="120000"/>
                  </a:lnSpc>
                </a:pPr>
                <a:endParaRPr lang="en-US" altLang="zh-CN" sz="1100" dirty="0"/>
              </a:p>
            </p:txBody>
          </p:sp>
          <p:sp>
            <p:nvSpPr>
              <p:cNvPr id="18" name="îṧļîde">
                <a:extLst>
                  <a:ext uri="{FF2B5EF4-FFF2-40B4-BE49-F238E27FC236}">
                    <a16:creationId xmlns:a16="http://schemas.microsoft.com/office/drawing/2014/main" id="{14F00A86-ACB7-4FCA-BEC6-A722754E035F}"/>
                  </a:ext>
                </a:extLst>
              </p:cNvPr>
              <p:cNvSpPr/>
              <p:nvPr/>
            </p:nvSpPr>
            <p:spPr>
              <a:xfrm>
                <a:off x="669925" y="2041516"/>
                <a:ext cx="601690" cy="601690"/>
              </a:xfrm>
              <a:prstGeom prst="ellipse">
                <a:avLst/>
              </a:prstGeom>
              <a:solidFill>
                <a:schemeClr val="accent1"/>
              </a:solidFill>
              <a:ln w="38100">
                <a:solidFill>
                  <a:schemeClr val="bg1"/>
                </a:solidFill>
              </a:ln>
            </p:spPr>
            <p:txBody>
              <a:bodyPr wrap="none" lIns="91425" tIns="45700" rIns="91425" bIns="45700" anchor="ctr" anchorCtr="0">
                <a:normAutofit/>
              </a:bodyPr>
              <a:lstStyle/>
              <a:p>
                <a:pPr marL="0" marR="0" lvl="0" indent="0" algn="ctr" rtl="0">
                  <a:buNone/>
                </a:pPr>
                <a:r>
                  <a:rPr lang="en-US" sz="2000" i="0" u="none" strike="noStrike" cap="none" baseline="0" dirty="0">
                    <a:solidFill>
                      <a:schemeClr val="lt1"/>
                    </a:solidFill>
                    <a:latin typeface="Impact" panose="020B0806030902050204" pitchFamily="34" charset="0"/>
                  </a:rPr>
                  <a:t>2</a:t>
                </a:r>
              </a:p>
            </p:txBody>
          </p:sp>
          <p:sp>
            <p:nvSpPr>
              <p:cNvPr id="19" name="ísļíďé">
                <a:extLst>
                  <a:ext uri="{FF2B5EF4-FFF2-40B4-BE49-F238E27FC236}">
                    <a16:creationId xmlns:a16="http://schemas.microsoft.com/office/drawing/2014/main" id="{71B30BDB-709F-4056-A37E-AEFBDD40E543}"/>
                  </a:ext>
                </a:extLst>
              </p:cNvPr>
              <p:cNvSpPr txBox="1"/>
              <p:nvPr/>
            </p:nvSpPr>
            <p:spPr bwMode="auto">
              <a:xfrm>
                <a:off x="1271615" y="2109599"/>
                <a:ext cx="6219385" cy="46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dirty="0" smtClean="0"/>
                  <a:t>建立测试场景，关联测试需求，启动批量执行</a:t>
                </a:r>
                <a:endParaRPr lang="en-US" altLang="zh-CN" dirty="0"/>
              </a:p>
            </p:txBody>
          </p:sp>
        </p:grpSp>
        <p:grpSp>
          <p:nvGrpSpPr>
            <p:cNvPr id="8" name="î$ḷîḋè">
              <a:extLst>
                <a:ext uri="{FF2B5EF4-FFF2-40B4-BE49-F238E27FC236}">
                  <a16:creationId xmlns:a16="http://schemas.microsoft.com/office/drawing/2014/main" id="{BBEFADF0-8D96-4704-BD72-09E6A10D20EC}"/>
                </a:ext>
              </a:extLst>
            </p:cNvPr>
            <p:cNvGrpSpPr/>
            <p:nvPr/>
          </p:nvGrpSpPr>
          <p:grpSpPr>
            <a:xfrm>
              <a:off x="2273658" y="4374234"/>
              <a:ext cx="6882343" cy="601690"/>
              <a:chOff x="669925" y="2041516"/>
              <a:chExt cx="6882343" cy="601690"/>
            </a:xfrm>
          </p:grpSpPr>
          <p:sp>
            <p:nvSpPr>
              <p:cNvPr id="14" name="ïṡľiḍé">
                <a:extLst>
                  <a:ext uri="{FF2B5EF4-FFF2-40B4-BE49-F238E27FC236}">
                    <a16:creationId xmlns:a16="http://schemas.microsoft.com/office/drawing/2014/main" id="{2C39E7A5-C8B4-47ED-BAE6-8D9D1E34B574}"/>
                  </a:ext>
                </a:extLst>
              </p:cNvPr>
              <p:cNvSpPr/>
              <p:nvPr/>
            </p:nvSpPr>
            <p:spPr>
              <a:xfrm>
                <a:off x="966001" y="2041516"/>
                <a:ext cx="6586267" cy="601690"/>
              </a:xfrm>
              <a:prstGeom prst="rect">
                <a:avLst/>
              </a:prstGeom>
              <a:solidFill>
                <a:schemeClr val="tx2">
                  <a:lumMod val="20000"/>
                  <a:lumOff val="80000"/>
                </a:schemeClr>
              </a:solidFill>
              <a:ln>
                <a:noFill/>
              </a:ln>
            </p:spPr>
            <p:txBody>
              <a:bodyPr anchor="ctr"/>
              <a:lstStyle/>
              <a:p>
                <a:pPr>
                  <a:lnSpc>
                    <a:spcPct val="120000"/>
                  </a:lnSpc>
                </a:pPr>
                <a:endParaRPr lang="en-US" altLang="zh-CN" sz="1100" dirty="0"/>
              </a:p>
            </p:txBody>
          </p:sp>
          <p:sp>
            <p:nvSpPr>
              <p:cNvPr id="15" name="íŝḻíḋè">
                <a:extLst>
                  <a:ext uri="{FF2B5EF4-FFF2-40B4-BE49-F238E27FC236}">
                    <a16:creationId xmlns:a16="http://schemas.microsoft.com/office/drawing/2014/main" id="{6A5DBBB6-4906-4EC4-BC87-A5C71D2467A2}"/>
                  </a:ext>
                </a:extLst>
              </p:cNvPr>
              <p:cNvSpPr/>
              <p:nvPr/>
            </p:nvSpPr>
            <p:spPr>
              <a:xfrm>
                <a:off x="669925" y="2041516"/>
                <a:ext cx="601690" cy="601690"/>
              </a:xfrm>
              <a:prstGeom prst="ellipse">
                <a:avLst/>
              </a:prstGeom>
              <a:solidFill>
                <a:schemeClr val="accent1"/>
              </a:solidFill>
              <a:ln w="38100">
                <a:solidFill>
                  <a:schemeClr val="bg1"/>
                </a:solidFill>
              </a:ln>
            </p:spPr>
            <p:txBody>
              <a:bodyPr wrap="none" lIns="91425" tIns="45700" rIns="91425" bIns="45700" anchor="ctr" anchorCtr="0">
                <a:normAutofit/>
              </a:bodyPr>
              <a:lstStyle/>
              <a:p>
                <a:pPr marL="0" marR="0" lvl="0" indent="0" algn="ctr" rtl="0">
                  <a:buNone/>
                </a:pPr>
                <a:r>
                  <a:rPr lang="en-US" sz="2000" i="0" u="none" strike="noStrike" cap="none" baseline="0" dirty="0">
                    <a:solidFill>
                      <a:schemeClr val="lt1"/>
                    </a:solidFill>
                    <a:latin typeface="Impact" panose="020B0806030902050204" pitchFamily="34" charset="0"/>
                  </a:rPr>
                  <a:t>3</a:t>
                </a:r>
              </a:p>
            </p:txBody>
          </p:sp>
          <p:sp>
            <p:nvSpPr>
              <p:cNvPr id="16" name="îṧḻîḑè">
                <a:extLst>
                  <a:ext uri="{FF2B5EF4-FFF2-40B4-BE49-F238E27FC236}">
                    <a16:creationId xmlns:a16="http://schemas.microsoft.com/office/drawing/2014/main" id="{56938089-6A36-4CB3-8A49-FB3FB583D747}"/>
                  </a:ext>
                </a:extLst>
              </p:cNvPr>
              <p:cNvSpPr txBox="1"/>
              <p:nvPr/>
            </p:nvSpPr>
            <p:spPr bwMode="auto">
              <a:xfrm>
                <a:off x="1271615" y="2109599"/>
                <a:ext cx="6219385" cy="46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dirty="0" smtClean="0"/>
                  <a:t>测试结果分析，错误定位及错误案例重跑</a:t>
                </a:r>
                <a:endParaRPr lang="en-US" altLang="zh-CN" dirty="0"/>
              </a:p>
            </p:txBody>
          </p:sp>
        </p:grpSp>
        <p:grpSp>
          <p:nvGrpSpPr>
            <p:cNvPr id="9" name="işḻïḋé">
              <a:extLst>
                <a:ext uri="{FF2B5EF4-FFF2-40B4-BE49-F238E27FC236}">
                  <a16:creationId xmlns:a16="http://schemas.microsoft.com/office/drawing/2014/main" id="{8AE7FCCB-44FF-493D-B888-37ADDEE33F35}"/>
                </a:ext>
              </a:extLst>
            </p:cNvPr>
            <p:cNvGrpSpPr/>
            <p:nvPr/>
          </p:nvGrpSpPr>
          <p:grpSpPr>
            <a:xfrm>
              <a:off x="7381877" y="1811835"/>
              <a:ext cx="4810126" cy="5046165"/>
              <a:chOff x="7806768" y="2257578"/>
              <a:chExt cx="4385232" cy="4600422"/>
            </a:xfrm>
          </p:grpSpPr>
          <p:sp>
            <p:nvSpPr>
              <p:cNvPr id="10" name="iS1îḑê">
                <a:extLst>
                  <a:ext uri="{FF2B5EF4-FFF2-40B4-BE49-F238E27FC236}">
                    <a16:creationId xmlns:a16="http://schemas.microsoft.com/office/drawing/2014/main" id="{3C520807-2487-4779-B01D-F3B8AB04F482}"/>
                  </a:ext>
                </a:extLst>
              </p:cNvPr>
              <p:cNvSpPr/>
              <p:nvPr/>
            </p:nvSpPr>
            <p:spPr>
              <a:xfrm>
                <a:off x="7806768" y="2257578"/>
                <a:ext cx="3369878" cy="3369883"/>
              </a:xfrm>
              <a:prstGeom prst="ellipse">
                <a:avLst/>
              </a:prstGeom>
              <a:solidFill>
                <a:schemeClr val="tx2">
                  <a:lumMod val="40000"/>
                  <a:lumOff val="60000"/>
                  <a:alpha val="70000"/>
                </a:schemeClr>
              </a:solidFill>
              <a:ln>
                <a:noFill/>
              </a:ln>
            </p:spPr>
            <p:txBody>
              <a:bodyPr anchor="ctr"/>
              <a:lstStyle/>
              <a:p>
                <a:pPr algn="ctr"/>
                <a:endParaRPr/>
              </a:p>
            </p:txBody>
          </p:sp>
          <p:sp>
            <p:nvSpPr>
              <p:cNvPr id="11" name="ïSḷíḓê">
                <a:extLst>
                  <a:ext uri="{FF2B5EF4-FFF2-40B4-BE49-F238E27FC236}">
                    <a16:creationId xmlns:a16="http://schemas.microsoft.com/office/drawing/2014/main" id="{533BA85F-90CC-4AAC-AB8B-499C8F4B473B}"/>
                  </a:ext>
                </a:extLst>
              </p:cNvPr>
              <p:cNvSpPr/>
              <p:nvPr/>
            </p:nvSpPr>
            <p:spPr>
              <a:xfrm>
                <a:off x="8014056" y="2466971"/>
                <a:ext cx="2959435" cy="2959436"/>
              </a:xfrm>
              <a:prstGeom prst="ellipse">
                <a:avLst/>
              </a:prstGeom>
              <a:blipFill>
                <a:blip r:embed="rId3"/>
                <a:stretch>
                  <a:fillRect l="-25145" r="-24949"/>
                </a:stretch>
              </a:blipFill>
              <a:ln w="2857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lt1"/>
                  </a:solidFill>
                </a:endParaRPr>
              </a:p>
            </p:txBody>
          </p:sp>
          <p:sp>
            <p:nvSpPr>
              <p:cNvPr id="12" name="iṥḷïdê">
                <a:extLst>
                  <a:ext uri="{FF2B5EF4-FFF2-40B4-BE49-F238E27FC236}">
                    <a16:creationId xmlns:a16="http://schemas.microsoft.com/office/drawing/2014/main" id="{84566EC5-F222-47B1-BF04-C38419DCCC08}"/>
                  </a:ext>
                </a:extLst>
              </p:cNvPr>
              <p:cNvSpPr/>
              <p:nvPr/>
            </p:nvSpPr>
            <p:spPr>
              <a:xfrm>
                <a:off x="10447518" y="5136498"/>
                <a:ext cx="1744482" cy="1721502"/>
              </a:xfrm>
              <a:custGeom>
                <a:avLst/>
                <a:gdLst/>
                <a:ahLst/>
                <a:cxnLst/>
                <a:rect l="0" t="0" r="0" b="0"/>
                <a:pathLst>
                  <a:path w="120000" h="120000" extrusionOk="0">
                    <a:moveTo>
                      <a:pt x="19892" y="0"/>
                    </a:moveTo>
                    <a:lnTo>
                      <a:pt x="0" y="16747"/>
                    </a:lnTo>
                    <a:lnTo>
                      <a:pt x="86032" y="120000"/>
                    </a:lnTo>
                    <a:lnTo>
                      <a:pt x="120000" y="120000"/>
                    </a:lnTo>
                    <a:lnTo>
                      <a:pt x="19892" y="0"/>
                    </a:lnTo>
                    <a:close/>
                  </a:path>
                </a:pathLst>
              </a:custGeom>
              <a:solidFill>
                <a:schemeClr val="tx2">
                  <a:lumMod val="60000"/>
                  <a:lumOff val="40000"/>
                </a:schemeClr>
              </a:solidFill>
              <a:ln>
                <a:noFill/>
              </a:ln>
            </p:spPr>
            <p:txBody>
              <a:bodyPr anchor="ctr"/>
              <a:lstStyle/>
              <a:p>
                <a:pPr algn="ctr"/>
                <a:endParaRPr/>
              </a:p>
            </p:txBody>
          </p:sp>
          <p:sp>
            <p:nvSpPr>
              <p:cNvPr id="13" name="ïṡ1îḋê">
                <a:extLst>
                  <a:ext uri="{FF2B5EF4-FFF2-40B4-BE49-F238E27FC236}">
                    <a16:creationId xmlns:a16="http://schemas.microsoft.com/office/drawing/2014/main" id="{4C4BE171-A7AF-4DEC-B82D-92910333717D}"/>
                  </a:ext>
                </a:extLst>
              </p:cNvPr>
              <p:cNvSpPr/>
              <p:nvPr/>
            </p:nvSpPr>
            <p:spPr>
              <a:xfrm>
                <a:off x="10332613" y="5025770"/>
                <a:ext cx="553637" cy="518122"/>
              </a:xfrm>
              <a:custGeom>
                <a:avLst/>
                <a:gdLst/>
                <a:ahLst/>
                <a:cxnLst/>
                <a:rect l="0" t="0" r="0" b="0"/>
                <a:pathLst>
                  <a:path w="120000" h="120000" extrusionOk="0">
                    <a:moveTo>
                      <a:pt x="91245" y="0"/>
                    </a:moveTo>
                    <a:lnTo>
                      <a:pt x="0" y="81454"/>
                    </a:lnTo>
                    <a:lnTo>
                      <a:pt x="28301" y="120000"/>
                    </a:lnTo>
                    <a:lnTo>
                      <a:pt x="28301" y="120000"/>
                    </a:lnTo>
                    <a:lnTo>
                      <a:pt x="36452" y="117575"/>
                    </a:lnTo>
                    <a:lnTo>
                      <a:pt x="44603" y="114181"/>
                    </a:lnTo>
                    <a:lnTo>
                      <a:pt x="51849" y="111030"/>
                    </a:lnTo>
                    <a:lnTo>
                      <a:pt x="58867" y="107151"/>
                    </a:lnTo>
                    <a:lnTo>
                      <a:pt x="65660" y="103030"/>
                    </a:lnTo>
                    <a:lnTo>
                      <a:pt x="72452" y="98909"/>
                    </a:lnTo>
                    <a:lnTo>
                      <a:pt x="78566" y="94303"/>
                    </a:lnTo>
                    <a:lnTo>
                      <a:pt x="84226" y="89454"/>
                    </a:lnTo>
                    <a:lnTo>
                      <a:pt x="90113" y="84121"/>
                    </a:lnTo>
                    <a:lnTo>
                      <a:pt x="95094" y="78787"/>
                    </a:lnTo>
                    <a:lnTo>
                      <a:pt x="100301" y="72484"/>
                    </a:lnTo>
                    <a:lnTo>
                      <a:pt x="104830" y="66666"/>
                    </a:lnTo>
                    <a:lnTo>
                      <a:pt x="109132" y="60121"/>
                    </a:lnTo>
                    <a:lnTo>
                      <a:pt x="112981" y="53090"/>
                    </a:lnTo>
                    <a:lnTo>
                      <a:pt x="116377" y="46060"/>
                    </a:lnTo>
                    <a:lnTo>
                      <a:pt x="120000" y="38545"/>
                    </a:lnTo>
                    <a:lnTo>
                      <a:pt x="91245" y="0"/>
                    </a:lnTo>
                    <a:close/>
                  </a:path>
                </a:pathLst>
              </a:custGeom>
              <a:solidFill>
                <a:schemeClr val="tx2">
                  <a:lumMod val="40000"/>
                  <a:lumOff val="60000"/>
                </a:schemeClr>
              </a:solidFill>
              <a:ln>
                <a:noFill/>
              </a:ln>
            </p:spPr>
            <p:txBody>
              <a:bodyPr anchor="ctr"/>
              <a:lstStyle/>
              <a:p>
                <a:pPr algn="ctr"/>
                <a:endParaRPr/>
              </a:p>
            </p:txBody>
          </p:sp>
        </p:grpSp>
      </p:grpSp>
    </p:spTree>
    <p:extLst>
      <p:ext uri="{BB962C8B-B14F-4D97-AF65-F5344CB8AC3E}">
        <p14:creationId xmlns:p14="http://schemas.microsoft.com/office/powerpoint/2010/main" val="36048554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122927" y="2832638"/>
            <a:ext cx="5419185" cy="895350"/>
          </a:xfrm>
        </p:spPr>
        <p:txBody>
          <a:bodyPr/>
          <a:lstStyle/>
          <a:p>
            <a:r>
              <a:rPr lang="zh-CN" altLang="en-US" dirty="0" smtClean="0"/>
              <a:t>接口测试实战</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3901710" y="3126207"/>
            <a:ext cx="1029773" cy="895350"/>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6313611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US" altLang="zh-CN" dirty="0" smtClean="0"/>
              <a:t>Http</a:t>
            </a:r>
            <a:r>
              <a:rPr lang="zh-CN" altLang="en-US" dirty="0" smtClean="0"/>
              <a:t>接口测试</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grpSp>
        <p:nvGrpSpPr>
          <p:cNvPr id="5" name="b5e80740-5b81-4db6-8a2a-792167cc284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EF00DA6-FAA0-4763-A6EB-FE3CF666D247}"/>
              </a:ext>
            </a:extLst>
          </p:cNvPr>
          <p:cNvGrpSpPr>
            <a:grpSpLocks noChangeAspect="1"/>
          </p:cNvGrpSpPr>
          <p:nvPr>
            <p:custDataLst>
              <p:tags r:id="rId1"/>
            </p:custDataLst>
          </p:nvPr>
        </p:nvGrpSpPr>
        <p:grpSpPr>
          <a:xfrm>
            <a:off x="941190" y="1238534"/>
            <a:ext cx="10303267" cy="5016500"/>
            <a:chOff x="944366" y="1172264"/>
            <a:chExt cx="10303267" cy="5016500"/>
          </a:xfrm>
        </p:grpSpPr>
        <p:sp>
          <p:nvSpPr>
            <p:cNvPr id="8" name="ïṩľïḍè">
              <a:extLst>
                <a:ext uri="{FF2B5EF4-FFF2-40B4-BE49-F238E27FC236}">
                  <a16:creationId xmlns:a16="http://schemas.microsoft.com/office/drawing/2014/main" id="{3C4337B7-56C6-4CA9-8394-D65FA61D2A35}"/>
                </a:ext>
              </a:extLst>
            </p:cNvPr>
            <p:cNvSpPr txBox="1"/>
            <p:nvPr/>
          </p:nvSpPr>
          <p:spPr bwMode="auto">
            <a:xfrm>
              <a:off x="944366" y="3209550"/>
              <a:ext cx="2999920" cy="4415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2400" b="1" dirty="0" smtClean="0"/>
                <a:t>postman</a:t>
              </a:r>
              <a:endParaRPr lang="en-US" altLang="zh-CN" sz="2400" b="1" dirty="0"/>
            </a:p>
          </p:txBody>
        </p:sp>
        <p:sp>
          <p:nvSpPr>
            <p:cNvPr id="9" name="ïṣľïḑé">
              <a:extLst>
                <a:ext uri="{FF2B5EF4-FFF2-40B4-BE49-F238E27FC236}">
                  <a16:creationId xmlns:a16="http://schemas.microsoft.com/office/drawing/2014/main" id="{851583A2-D1B9-4A31-8204-26DE43BB2A09}"/>
                </a:ext>
              </a:extLst>
            </p:cNvPr>
            <p:cNvSpPr/>
            <p:nvPr/>
          </p:nvSpPr>
          <p:spPr bwMode="auto">
            <a:xfrm>
              <a:off x="944366" y="3651074"/>
              <a:ext cx="2999920" cy="116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pPr>
              <a:r>
                <a:rPr lang="zh-CN" altLang="en-US" dirty="0"/>
                <a:t>很好用的一</a:t>
              </a:r>
              <a:r>
                <a:rPr lang="zh-CN" altLang="en-US" dirty="0" smtClean="0"/>
                <a:t>款接口</a:t>
              </a:r>
              <a:r>
                <a:rPr lang="zh-CN" altLang="en-US" dirty="0"/>
                <a:t>功能测试工具，很方便的塞数据，查看响应，设置检查点</a:t>
              </a:r>
              <a:r>
                <a:rPr lang="en-US" altLang="zh-CN" dirty="0"/>
                <a:t>/</a:t>
              </a:r>
              <a:r>
                <a:rPr lang="zh-CN" altLang="en-US" dirty="0"/>
                <a:t>断言，能进行一定程度上的自动化测试</a:t>
              </a:r>
              <a:endParaRPr lang="en-US" altLang="zh-CN" dirty="0"/>
            </a:p>
          </p:txBody>
        </p:sp>
        <p:sp>
          <p:nvSpPr>
            <p:cNvPr id="10" name="išḷiḓê">
              <a:extLst>
                <a:ext uri="{FF2B5EF4-FFF2-40B4-BE49-F238E27FC236}">
                  <a16:creationId xmlns:a16="http://schemas.microsoft.com/office/drawing/2014/main" id="{2E694CB0-ABEC-4567-9C1D-C0FBB8F06B9D}"/>
                </a:ext>
              </a:extLst>
            </p:cNvPr>
            <p:cNvSpPr txBox="1"/>
            <p:nvPr/>
          </p:nvSpPr>
          <p:spPr bwMode="auto">
            <a:xfrm>
              <a:off x="944366" y="2589124"/>
              <a:ext cx="2999920" cy="4415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zh-CN" altLang="en-US" sz="2400" b="1" dirty="0" smtClean="0"/>
                <a:t>测试工具</a:t>
              </a:r>
              <a:endParaRPr lang="en-US" altLang="zh-CN" sz="2400" b="1" dirty="0"/>
            </a:p>
          </p:txBody>
        </p:sp>
        <p:sp>
          <p:nvSpPr>
            <p:cNvPr id="11" name="íśľîḍe">
              <a:extLst>
                <a:ext uri="{FF2B5EF4-FFF2-40B4-BE49-F238E27FC236}">
                  <a16:creationId xmlns:a16="http://schemas.microsoft.com/office/drawing/2014/main" id="{B53C982E-897F-40B3-A1B6-DDB693528690}"/>
                </a:ext>
              </a:extLst>
            </p:cNvPr>
            <p:cNvSpPr/>
            <p:nvPr/>
          </p:nvSpPr>
          <p:spPr bwMode="auto">
            <a:xfrm>
              <a:off x="4298166" y="1172264"/>
              <a:ext cx="3542453" cy="5016500"/>
            </a:xfrm>
            <a:prstGeom prst="roundRect">
              <a:avLst>
                <a:gd name="adj" fmla="val 8098"/>
              </a:avLst>
            </a:prstGeom>
            <a:solidFill>
              <a:schemeClr val="accent1"/>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3" name="ïṡḷiďé">
              <a:extLst>
                <a:ext uri="{FF2B5EF4-FFF2-40B4-BE49-F238E27FC236}">
                  <a16:creationId xmlns:a16="http://schemas.microsoft.com/office/drawing/2014/main" id="{9A7AD9A5-0FB9-4261-A317-021E1644EFCF}"/>
                </a:ext>
              </a:extLst>
            </p:cNvPr>
            <p:cNvSpPr txBox="1"/>
            <p:nvPr/>
          </p:nvSpPr>
          <p:spPr bwMode="auto">
            <a:xfrm>
              <a:off x="4596040" y="3209550"/>
              <a:ext cx="2999920" cy="4415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2400" b="1" dirty="0" err="1" smtClean="0">
                  <a:solidFill>
                    <a:schemeClr val="bg1"/>
                  </a:solidFill>
                </a:rPr>
                <a:t>GitHub</a:t>
              </a:r>
              <a:endParaRPr lang="en-US" altLang="zh-CN" sz="2400" b="1" dirty="0">
                <a:solidFill>
                  <a:schemeClr val="bg1"/>
                </a:solidFill>
              </a:endParaRPr>
            </a:p>
          </p:txBody>
        </p:sp>
        <p:sp>
          <p:nvSpPr>
            <p:cNvPr id="14" name="îṡļíḋe">
              <a:extLst>
                <a:ext uri="{FF2B5EF4-FFF2-40B4-BE49-F238E27FC236}">
                  <a16:creationId xmlns:a16="http://schemas.microsoft.com/office/drawing/2014/main" id="{323D5150-D694-407A-84B5-95C6682E9ED6}"/>
                </a:ext>
              </a:extLst>
            </p:cNvPr>
            <p:cNvSpPr/>
            <p:nvPr/>
          </p:nvSpPr>
          <p:spPr bwMode="auto">
            <a:xfrm>
              <a:off x="4596040" y="3651074"/>
              <a:ext cx="2999920" cy="116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pPr>
              <a:r>
                <a:rPr lang="zh-CN" altLang="en-US" dirty="0" smtClean="0">
                  <a:solidFill>
                    <a:schemeClr val="bg1"/>
                  </a:solidFill>
                </a:rPr>
                <a:t>全球最大的开源代码托管平台</a:t>
              </a:r>
              <a:endParaRPr lang="en-US" altLang="zh-CN" dirty="0">
                <a:solidFill>
                  <a:schemeClr val="bg1"/>
                </a:solidFill>
              </a:endParaRPr>
            </a:p>
          </p:txBody>
        </p:sp>
        <p:sp>
          <p:nvSpPr>
            <p:cNvPr id="15" name="îs1iḑe">
              <a:extLst>
                <a:ext uri="{FF2B5EF4-FFF2-40B4-BE49-F238E27FC236}">
                  <a16:creationId xmlns:a16="http://schemas.microsoft.com/office/drawing/2014/main" id="{8B9A62CD-4268-4039-8B38-FB43A9137456}"/>
                </a:ext>
              </a:extLst>
            </p:cNvPr>
            <p:cNvSpPr txBox="1"/>
            <p:nvPr/>
          </p:nvSpPr>
          <p:spPr bwMode="auto">
            <a:xfrm>
              <a:off x="4596040" y="2589124"/>
              <a:ext cx="2999920" cy="4415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zh-CN" altLang="en-US" sz="2400" b="1" dirty="0" smtClean="0">
                  <a:solidFill>
                    <a:schemeClr val="bg1"/>
                  </a:solidFill>
                </a:rPr>
                <a:t>被测系统</a:t>
              </a:r>
              <a:endParaRPr lang="en-US" altLang="zh-CN" sz="2400" b="1" dirty="0">
                <a:solidFill>
                  <a:schemeClr val="bg1"/>
                </a:solidFill>
              </a:endParaRPr>
            </a:p>
          </p:txBody>
        </p:sp>
        <p:sp>
          <p:nvSpPr>
            <p:cNvPr id="18" name="ísḻïḓê">
              <a:extLst>
                <a:ext uri="{FF2B5EF4-FFF2-40B4-BE49-F238E27FC236}">
                  <a16:creationId xmlns:a16="http://schemas.microsoft.com/office/drawing/2014/main" id="{08F23D4E-2E0F-4471-9CD9-91AAFEDB182D}"/>
                </a:ext>
              </a:extLst>
            </p:cNvPr>
            <p:cNvSpPr txBox="1"/>
            <p:nvPr/>
          </p:nvSpPr>
          <p:spPr bwMode="auto">
            <a:xfrm>
              <a:off x="8247713" y="3209550"/>
              <a:ext cx="2999920" cy="4415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endParaRPr lang="en-US" altLang="zh-CN" sz="2400" b="1" dirty="0"/>
            </a:p>
          </p:txBody>
        </p:sp>
        <p:sp>
          <p:nvSpPr>
            <p:cNvPr id="19" name="iṡḻidé">
              <a:extLst>
                <a:ext uri="{FF2B5EF4-FFF2-40B4-BE49-F238E27FC236}">
                  <a16:creationId xmlns:a16="http://schemas.microsoft.com/office/drawing/2014/main" id="{CE17DF0E-3351-4255-A3C9-45C45633A7FC}"/>
                </a:ext>
              </a:extLst>
            </p:cNvPr>
            <p:cNvSpPr/>
            <p:nvPr/>
          </p:nvSpPr>
          <p:spPr bwMode="auto">
            <a:xfrm>
              <a:off x="8247713" y="3651074"/>
              <a:ext cx="2999920" cy="116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pPr>
              <a:r>
                <a:rPr lang="en-US" altLang="zh-CN" dirty="0">
                  <a:hlinkClick r:id="rId3"/>
                </a:rPr>
                <a:t>https://developer.github.com/v3</a:t>
              </a:r>
              <a:r>
                <a:rPr lang="en-US" altLang="zh-CN" dirty="0" smtClean="0">
                  <a:hlinkClick r:id="rId3"/>
                </a:rPr>
                <a:t>/</a:t>
              </a:r>
              <a:endParaRPr lang="en-US" altLang="zh-CN" dirty="0" smtClean="0"/>
            </a:p>
            <a:p>
              <a:pPr algn="ctr">
                <a:lnSpc>
                  <a:spcPct val="150000"/>
                </a:lnSpc>
              </a:pPr>
              <a:r>
                <a:rPr lang="zh-CN" altLang="en-US" dirty="0" smtClean="0"/>
                <a:t>遵循</a:t>
              </a:r>
              <a:r>
                <a:rPr lang="en-US" altLang="zh-CN" dirty="0" smtClean="0"/>
                <a:t>REST</a:t>
              </a:r>
              <a:r>
                <a:rPr lang="zh-CN" altLang="en-US" dirty="0" smtClean="0"/>
                <a:t>规范设计的接口</a:t>
              </a:r>
              <a:endParaRPr lang="en-US" altLang="zh-CN" dirty="0"/>
            </a:p>
          </p:txBody>
        </p:sp>
        <p:sp>
          <p:nvSpPr>
            <p:cNvPr id="20" name="iṣḻíḑe">
              <a:extLst>
                <a:ext uri="{FF2B5EF4-FFF2-40B4-BE49-F238E27FC236}">
                  <a16:creationId xmlns:a16="http://schemas.microsoft.com/office/drawing/2014/main" id="{1CE4FB1B-D684-4652-89A7-265562DE1C3A}"/>
                </a:ext>
              </a:extLst>
            </p:cNvPr>
            <p:cNvSpPr txBox="1"/>
            <p:nvPr/>
          </p:nvSpPr>
          <p:spPr bwMode="auto">
            <a:xfrm>
              <a:off x="8247713" y="2589124"/>
              <a:ext cx="2999920" cy="4415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zh-CN" altLang="en-US" sz="2400" b="1" dirty="0" smtClean="0"/>
                <a:t>接口文档</a:t>
              </a:r>
              <a:endParaRPr lang="en-US" altLang="zh-CN" sz="2400" b="1" dirty="0"/>
            </a:p>
          </p:txBody>
        </p:sp>
        <p:grpSp>
          <p:nvGrpSpPr>
            <p:cNvPr id="21" name="iŝḷïḑé">
              <a:extLst>
                <a:ext uri="{FF2B5EF4-FFF2-40B4-BE49-F238E27FC236}">
                  <a16:creationId xmlns:a16="http://schemas.microsoft.com/office/drawing/2014/main" id="{E1126CE0-6F42-480E-947B-D061922C9561}"/>
                </a:ext>
              </a:extLst>
            </p:cNvPr>
            <p:cNvGrpSpPr/>
            <p:nvPr/>
          </p:nvGrpSpPr>
          <p:grpSpPr>
            <a:xfrm>
              <a:off x="1932105" y="1443893"/>
              <a:ext cx="1024443" cy="1026520"/>
              <a:chOff x="668200" y="2627713"/>
              <a:chExt cx="1024443" cy="1026520"/>
            </a:xfrm>
          </p:grpSpPr>
          <p:sp>
            <p:nvSpPr>
              <p:cNvPr id="28" name="î$ḻiďê">
                <a:extLst>
                  <a:ext uri="{FF2B5EF4-FFF2-40B4-BE49-F238E27FC236}">
                    <a16:creationId xmlns:a16="http://schemas.microsoft.com/office/drawing/2014/main" id="{DAADC511-122E-46C9-B304-327CA5A740FA}"/>
                  </a:ext>
                </a:extLst>
              </p:cNvPr>
              <p:cNvSpPr/>
              <p:nvPr/>
            </p:nvSpPr>
            <p:spPr bwMode="auto">
              <a:xfrm>
                <a:off x="668200" y="2627713"/>
                <a:ext cx="1024443" cy="1026520"/>
              </a:xfrm>
              <a:prstGeom prst="ellipse">
                <a:avLst/>
              </a:prstGeom>
              <a:solidFill>
                <a:schemeClr val="accent1"/>
              </a:solidFill>
              <a:ln w="57150">
                <a:solidFill>
                  <a:schemeClr val="bg1"/>
                </a:solidFill>
                <a:round/>
                <a:headEnd/>
                <a:tailEnd/>
              </a:ln>
              <a:extLst/>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29" name="ïṡľïḓè">
                <a:extLst>
                  <a:ext uri="{FF2B5EF4-FFF2-40B4-BE49-F238E27FC236}">
                    <a16:creationId xmlns:a16="http://schemas.microsoft.com/office/drawing/2014/main" id="{E5FB9B58-28E8-40A8-9724-BA2AF5C92F1C}"/>
                  </a:ext>
                </a:extLst>
              </p:cNvPr>
              <p:cNvSpPr/>
              <p:nvPr/>
            </p:nvSpPr>
            <p:spPr bwMode="auto">
              <a:xfrm>
                <a:off x="920954" y="2891096"/>
                <a:ext cx="518934" cy="499754"/>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zh-CN" altLang="en-US"/>
              </a:p>
            </p:txBody>
          </p:sp>
        </p:grpSp>
        <p:grpSp>
          <p:nvGrpSpPr>
            <p:cNvPr id="22" name="îṡlíďè">
              <a:extLst>
                <a:ext uri="{FF2B5EF4-FFF2-40B4-BE49-F238E27FC236}">
                  <a16:creationId xmlns:a16="http://schemas.microsoft.com/office/drawing/2014/main" id="{400A8CF2-6CCA-49B8-8B79-6C853E529BB3}"/>
                </a:ext>
              </a:extLst>
            </p:cNvPr>
            <p:cNvGrpSpPr/>
            <p:nvPr/>
          </p:nvGrpSpPr>
          <p:grpSpPr>
            <a:xfrm>
              <a:off x="5582322" y="1443893"/>
              <a:ext cx="1024443" cy="1026520"/>
              <a:chOff x="668200" y="2627713"/>
              <a:chExt cx="1024443" cy="1026520"/>
            </a:xfrm>
            <a:solidFill>
              <a:schemeClr val="bg1"/>
            </a:solidFill>
          </p:grpSpPr>
          <p:sp>
            <p:nvSpPr>
              <p:cNvPr id="26" name="isḷîďè">
                <a:extLst>
                  <a:ext uri="{FF2B5EF4-FFF2-40B4-BE49-F238E27FC236}">
                    <a16:creationId xmlns:a16="http://schemas.microsoft.com/office/drawing/2014/main" id="{37448DC7-153B-4263-B638-0E2D22C26FD3}"/>
                  </a:ext>
                </a:extLst>
              </p:cNvPr>
              <p:cNvSpPr/>
              <p:nvPr/>
            </p:nvSpPr>
            <p:spPr bwMode="auto">
              <a:xfrm>
                <a:off x="668200" y="2627713"/>
                <a:ext cx="1024443" cy="1026520"/>
              </a:xfrm>
              <a:prstGeom prst="ellipse">
                <a:avLst/>
              </a:prstGeom>
              <a:grpFill/>
              <a:ln w="57150">
                <a:solidFill>
                  <a:schemeClr val="tx2">
                    <a:lumMod val="20000"/>
                    <a:lumOff val="80000"/>
                  </a:schemeClr>
                </a:solidFill>
                <a:round/>
                <a:headEnd/>
                <a:tailEnd/>
              </a:ln>
              <a:extLst/>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27" name="íṣ1ïḍe">
                <a:extLst>
                  <a:ext uri="{FF2B5EF4-FFF2-40B4-BE49-F238E27FC236}">
                    <a16:creationId xmlns:a16="http://schemas.microsoft.com/office/drawing/2014/main" id="{4D0F81E3-6B65-4F47-ADED-49FA73ED031C}"/>
                  </a:ext>
                </a:extLst>
              </p:cNvPr>
              <p:cNvSpPr/>
              <p:nvPr/>
            </p:nvSpPr>
            <p:spPr bwMode="auto">
              <a:xfrm>
                <a:off x="920954" y="2891096"/>
                <a:ext cx="518934" cy="499754"/>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zh-CN" altLang="en-US"/>
              </a:p>
            </p:txBody>
          </p:sp>
        </p:grpSp>
        <p:grpSp>
          <p:nvGrpSpPr>
            <p:cNvPr id="23" name="ïS1iḋé">
              <a:extLst>
                <a:ext uri="{FF2B5EF4-FFF2-40B4-BE49-F238E27FC236}">
                  <a16:creationId xmlns:a16="http://schemas.microsoft.com/office/drawing/2014/main" id="{8EB39F93-3A84-4FB2-85CE-7CCFFAA7649E}"/>
                </a:ext>
              </a:extLst>
            </p:cNvPr>
            <p:cNvGrpSpPr/>
            <p:nvPr/>
          </p:nvGrpSpPr>
          <p:grpSpPr>
            <a:xfrm>
              <a:off x="9232539" y="1443893"/>
              <a:ext cx="1024443" cy="1026520"/>
              <a:chOff x="668200" y="2627713"/>
              <a:chExt cx="1024443" cy="1026520"/>
            </a:xfrm>
          </p:grpSpPr>
          <p:sp>
            <p:nvSpPr>
              <p:cNvPr id="24" name="îślíde">
                <a:extLst>
                  <a:ext uri="{FF2B5EF4-FFF2-40B4-BE49-F238E27FC236}">
                    <a16:creationId xmlns:a16="http://schemas.microsoft.com/office/drawing/2014/main" id="{3DAAEDE8-EFA8-4D43-9C71-ADE7792796D3}"/>
                  </a:ext>
                </a:extLst>
              </p:cNvPr>
              <p:cNvSpPr/>
              <p:nvPr/>
            </p:nvSpPr>
            <p:spPr bwMode="auto">
              <a:xfrm>
                <a:off x="668200" y="2627713"/>
                <a:ext cx="1024443" cy="1026520"/>
              </a:xfrm>
              <a:prstGeom prst="ellipse">
                <a:avLst/>
              </a:prstGeom>
              <a:solidFill>
                <a:schemeClr val="accent1"/>
              </a:solidFill>
              <a:ln w="57150">
                <a:solidFill>
                  <a:schemeClr val="bg1"/>
                </a:solidFill>
                <a:round/>
                <a:headEnd/>
                <a:tailEnd/>
              </a:ln>
              <a:extLst/>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25" name="i$ľïdé">
                <a:extLst>
                  <a:ext uri="{FF2B5EF4-FFF2-40B4-BE49-F238E27FC236}">
                    <a16:creationId xmlns:a16="http://schemas.microsoft.com/office/drawing/2014/main" id="{921D90CF-5296-48EB-9376-13C11C9A7760}"/>
                  </a:ext>
                </a:extLst>
              </p:cNvPr>
              <p:cNvSpPr/>
              <p:nvPr/>
            </p:nvSpPr>
            <p:spPr bwMode="auto">
              <a:xfrm>
                <a:off x="920954" y="2891096"/>
                <a:ext cx="518934" cy="499754"/>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zh-CN" altLang="en-US"/>
              </a:p>
            </p:txBody>
          </p:sp>
        </p:grpSp>
      </p:grpSp>
      <p:sp>
        <p:nvSpPr>
          <p:cNvPr id="39" name="AutoShape 2" descr="ostman"/>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3348" y="1382995"/>
            <a:ext cx="1240901" cy="1213044"/>
          </a:xfrm>
          <a:prstGeom prst="rect">
            <a:avLst/>
          </a:prstGeom>
        </p:spPr>
      </p:pic>
      <p:pic>
        <p:nvPicPr>
          <p:cNvPr id="48" name="图片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21132" y="1382947"/>
            <a:ext cx="1240901" cy="1213044"/>
          </a:xfrm>
          <a:prstGeom prst="rect">
            <a:avLst/>
          </a:prstGeom>
        </p:spPr>
      </p:pic>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699" y="1383011"/>
            <a:ext cx="1240901" cy="1213044"/>
          </a:xfrm>
          <a:prstGeom prst="rect">
            <a:avLst/>
          </a:prstGeom>
        </p:spPr>
      </p:pic>
    </p:spTree>
    <p:extLst>
      <p:ext uri="{BB962C8B-B14F-4D97-AF65-F5344CB8AC3E}">
        <p14:creationId xmlns:p14="http://schemas.microsoft.com/office/powerpoint/2010/main" val="645814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US" altLang="zh-CN" dirty="0" err="1" smtClean="0"/>
              <a:t>webservice</a:t>
            </a:r>
            <a:r>
              <a:rPr lang="zh-CN" altLang="en-US" dirty="0" smtClean="0"/>
              <a:t>接口测试</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grpSp>
        <p:nvGrpSpPr>
          <p:cNvPr id="5" name="b5e80740-5b81-4db6-8a2a-792167cc284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EF00DA6-FAA0-4763-A6EB-FE3CF666D247}"/>
              </a:ext>
            </a:extLst>
          </p:cNvPr>
          <p:cNvGrpSpPr>
            <a:grpSpLocks noChangeAspect="1"/>
          </p:cNvGrpSpPr>
          <p:nvPr>
            <p:custDataLst>
              <p:tags r:id="rId1"/>
            </p:custDataLst>
          </p:nvPr>
        </p:nvGrpSpPr>
        <p:grpSpPr>
          <a:xfrm>
            <a:off x="669924" y="1223963"/>
            <a:ext cx="10850563" cy="5031071"/>
            <a:chOff x="673100" y="1157693"/>
            <a:chExt cx="10850563" cy="5031071"/>
          </a:xfrm>
        </p:grpSpPr>
        <p:sp>
          <p:nvSpPr>
            <p:cNvPr id="6" name="îṡľïḓe">
              <a:extLst>
                <a:ext uri="{FF2B5EF4-FFF2-40B4-BE49-F238E27FC236}">
                  <a16:creationId xmlns:a16="http://schemas.microsoft.com/office/drawing/2014/main" id="{57F5ADEF-7566-4A2C-935F-1443814DEC9A}"/>
                </a:ext>
              </a:extLst>
            </p:cNvPr>
            <p:cNvSpPr/>
            <p:nvPr/>
          </p:nvSpPr>
          <p:spPr bwMode="auto">
            <a:xfrm>
              <a:off x="673100" y="1157693"/>
              <a:ext cx="3542453" cy="5016500"/>
            </a:xfrm>
            <a:prstGeom prst="roundRect">
              <a:avLst>
                <a:gd name="adj" fmla="val 8098"/>
              </a:avLst>
            </a:prstGeom>
            <a:solidFill>
              <a:schemeClr val="bg2"/>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8" name="ïṩľïḍè">
              <a:extLst>
                <a:ext uri="{FF2B5EF4-FFF2-40B4-BE49-F238E27FC236}">
                  <a16:creationId xmlns:a16="http://schemas.microsoft.com/office/drawing/2014/main" id="{3C4337B7-56C6-4CA9-8394-D65FA61D2A35}"/>
                </a:ext>
              </a:extLst>
            </p:cNvPr>
            <p:cNvSpPr txBox="1"/>
            <p:nvPr/>
          </p:nvSpPr>
          <p:spPr bwMode="auto">
            <a:xfrm>
              <a:off x="944366" y="3209550"/>
              <a:ext cx="2999920" cy="4415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2400" b="1" dirty="0" smtClean="0"/>
                <a:t>SOAPUI</a:t>
              </a:r>
              <a:endParaRPr lang="en-US" altLang="zh-CN" sz="2400" b="1" dirty="0"/>
            </a:p>
          </p:txBody>
        </p:sp>
        <p:sp>
          <p:nvSpPr>
            <p:cNvPr id="9" name="ïṣľïḑé">
              <a:extLst>
                <a:ext uri="{FF2B5EF4-FFF2-40B4-BE49-F238E27FC236}">
                  <a16:creationId xmlns:a16="http://schemas.microsoft.com/office/drawing/2014/main" id="{851583A2-D1B9-4A31-8204-26DE43BB2A09}"/>
                </a:ext>
              </a:extLst>
            </p:cNvPr>
            <p:cNvSpPr/>
            <p:nvPr/>
          </p:nvSpPr>
          <p:spPr bwMode="auto">
            <a:xfrm>
              <a:off x="944366" y="3651074"/>
              <a:ext cx="2999920" cy="116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pPr>
              <a:r>
                <a:rPr lang="en-US" altLang="zh-CN" dirty="0" smtClean="0"/>
                <a:t>SOAPUI</a:t>
              </a:r>
              <a:r>
                <a:rPr lang="zh-CN" altLang="en-US" dirty="0" smtClean="0"/>
                <a:t>是</a:t>
              </a:r>
              <a:r>
                <a:rPr lang="zh-CN" altLang="en-US" dirty="0"/>
                <a:t>一个开源测试工具，通过</a:t>
              </a:r>
              <a:r>
                <a:rPr lang="en-US" altLang="zh-CN" dirty="0"/>
                <a:t>soap/http</a:t>
              </a:r>
              <a:r>
                <a:rPr lang="zh-CN" altLang="en-US" dirty="0"/>
                <a:t>来检查、调用、实现</a:t>
              </a:r>
              <a:r>
                <a:rPr lang="en-US" altLang="zh-CN" dirty="0"/>
                <a:t>Web Service</a:t>
              </a:r>
              <a:r>
                <a:rPr lang="zh-CN" altLang="en-US" dirty="0"/>
                <a:t>的功能</a:t>
              </a:r>
              <a:r>
                <a:rPr lang="en-US" altLang="zh-CN" dirty="0"/>
                <a:t>/</a:t>
              </a:r>
              <a:r>
                <a:rPr lang="zh-CN" altLang="en-US" dirty="0"/>
                <a:t>负载</a:t>
              </a:r>
              <a:r>
                <a:rPr lang="en-US" altLang="zh-CN" dirty="0"/>
                <a:t>/</a:t>
              </a:r>
              <a:r>
                <a:rPr lang="zh-CN" altLang="en-US" dirty="0"/>
                <a:t>符合性测试</a:t>
              </a:r>
              <a:endParaRPr lang="en-US" altLang="zh-CN" dirty="0"/>
            </a:p>
          </p:txBody>
        </p:sp>
        <p:sp>
          <p:nvSpPr>
            <p:cNvPr id="10" name="išḷiḓê">
              <a:extLst>
                <a:ext uri="{FF2B5EF4-FFF2-40B4-BE49-F238E27FC236}">
                  <a16:creationId xmlns:a16="http://schemas.microsoft.com/office/drawing/2014/main" id="{2E694CB0-ABEC-4567-9C1D-C0FBB8F06B9D}"/>
                </a:ext>
              </a:extLst>
            </p:cNvPr>
            <p:cNvSpPr txBox="1"/>
            <p:nvPr/>
          </p:nvSpPr>
          <p:spPr bwMode="auto">
            <a:xfrm>
              <a:off x="944366" y="2589124"/>
              <a:ext cx="2999920" cy="4415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zh-CN" altLang="en-US" sz="2400" b="1" dirty="0" smtClean="0"/>
                <a:t>测试工具</a:t>
              </a:r>
              <a:endParaRPr lang="en-US" altLang="zh-CN" sz="2400" b="1" dirty="0"/>
            </a:p>
          </p:txBody>
        </p:sp>
        <p:sp>
          <p:nvSpPr>
            <p:cNvPr id="11" name="íśľîḍe">
              <a:extLst>
                <a:ext uri="{FF2B5EF4-FFF2-40B4-BE49-F238E27FC236}">
                  <a16:creationId xmlns:a16="http://schemas.microsoft.com/office/drawing/2014/main" id="{B53C982E-897F-40B3-A1B6-DDB693528690}"/>
                </a:ext>
              </a:extLst>
            </p:cNvPr>
            <p:cNvSpPr/>
            <p:nvPr/>
          </p:nvSpPr>
          <p:spPr bwMode="auto">
            <a:xfrm>
              <a:off x="4298166" y="1172264"/>
              <a:ext cx="3542453" cy="5016500"/>
            </a:xfrm>
            <a:prstGeom prst="roundRect">
              <a:avLst>
                <a:gd name="adj" fmla="val 8098"/>
              </a:avLst>
            </a:prstGeom>
            <a:solidFill>
              <a:schemeClr val="accent1"/>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3" name="ïṡḷiďé">
              <a:extLst>
                <a:ext uri="{FF2B5EF4-FFF2-40B4-BE49-F238E27FC236}">
                  <a16:creationId xmlns:a16="http://schemas.microsoft.com/office/drawing/2014/main" id="{9A7AD9A5-0FB9-4261-A317-021E1644EFCF}"/>
                </a:ext>
              </a:extLst>
            </p:cNvPr>
            <p:cNvSpPr txBox="1"/>
            <p:nvPr/>
          </p:nvSpPr>
          <p:spPr bwMode="auto">
            <a:xfrm>
              <a:off x="4596040" y="3209550"/>
              <a:ext cx="2999920" cy="4415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zh-CN" altLang="en-US" sz="2400" b="1" dirty="0" smtClean="0">
                  <a:solidFill>
                    <a:schemeClr val="bg1"/>
                  </a:solidFill>
                </a:rPr>
                <a:t>支付清算平台</a:t>
              </a:r>
              <a:endParaRPr lang="en-US" altLang="zh-CN" sz="2400" b="1" dirty="0">
                <a:solidFill>
                  <a:schemeClr val="bg1"/>
                </a:solidFill>
              </a:endParaRPr>
            </a:p>
          </p:txBody>
        </p:sp>
        <p:sp>
          <p:nvSpPr>
            <p:cNvPr id="14" name="îṡļíḋe">
              <a:extLst>
                <a:ext uri="{FF2B5EF4-FFF2-40B4-BE49-F238E27FC236}">
                  <a16:creationId xmlns:a16="http://schemas.microsoft.com/office/drawing/2014/main" id="{323D5150-D694-407A-84B5-95C6682E9ED6}"/>
                </a:ext>
              </a:extLst>
            </p:cNvPr>
            <p:cNvSpPr/>
            <p:nvPr/>
          </p:nvSpPr>
          <p:spPr bwMode="auto">
            <a:xfrm>
              <a:off x="4596040" y="3651074"/>
              <a:ext cx="2999920" cy="116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pPr>
              <a:r>
                <a:rPr lang="zh-CN" altLang="en-US" dirty="0" smtClean="0">
                  <a:solidFill>
                    <a:schemeClr val="bg1"/>
                  </a:solidFill>
                </a:rPr>
                <a:t>行内二代支付系统</a:t>
              </a:r>
              <a:endParaRPr lang="en-US" altLang="zh-CN" dirty="0">
                <a:solidFill>
                  <a:schemeClr val="bg1"/>
                </a:solidFill>
              </a:endParaRPr>
            </a:p>
          </p:txBody>
        </p:sp>
        <p:sp>
          <p:nvSpPr>
            <p:cNvPr id="15" name="îs1iḑe">
              <a:extLst>
                <a:ext uri="{FF2B5EF4-FFF2-40B4-BE49-F238E27FC236}">
                  <a16:creationId xmlns:a16="http://schemas.microsoft.com/office/drawing/2014/main" id="{8B9A62CD-4268-4039-8B38-FB43A9137456}"/>
                </a:ext>
              </a:extLst>
            </p:cNvPr>
            <p:cNvSpPr txBox="1"/>
            <p:nvPr/>
          </p:nvSpPr>
          <p:spPr bwMode="auto">
            <a:xfrm>
              <a:off x="4596040" y="2589124"/>
              <a:ext cx="2999920" cy="4415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zh-CN" altLang="en-US" sz="2400" b="1" dirty="0" smtClean="0">
                  <a:solidFill>
                    <a:schemeClr val="bg1"/>
                  </a:solidFill>
                </a:rPr>
                <a:t>被测系统</a:t>
              </a:r>
              <a:endParaRPr lang="en-US" altLang="zh-CN" sz="2400" b="1" dirty="0">
                <a:solidFill>
                  <a:schemeClr val="bg1"/>
                </a:solidFill>
              </a:endParaRPr>
            </a:p>
          </p:txBody>
        </p:sp>
        <p:sp>
          <p:nvSpPr>
            <p:cNvPr id="16" name="ïṡḻíḍè">
              <a:extLst>
                <a:ext uri="{FF2B5EF4-FFF2-40B4-BE49-F238E27FC236}">
                  <a16:creationId xmlns:a16="http://schemas.microsoft.com/office/drawing/2014/main" id="{DA7A16F7-B768-4BAC-96B8-B81F6D2D46F6}"/>
                </a:ext>
              </a:extLst>
            </p:cNvPr>
            <p:cNvSpPr/>
            <p:nvPr/>
          </p:nvSpPr>
          <p:spPr bwMode="auto">
            <a:xfrm>
              <a:off x="7981210" y="1172264"/>
              <a:ext cx="3542453" cy="5016500"/>
            </a:xfrm>
            <a:prstGeom prst="roundRect">
              <a:avLst>
                <a:gd name="adj" fmla="val 8098"/>
              </a:avLst>
            </a:prstGeom>
            <a:solidFill>
              <a:schemeClr val="bg2"/>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8" name="ísḻïḓê">
              <a:extLst>
                <a:ext uri="{FF2B5EF4-FFF2-40B4-BE49-F238E27FC236}">
                  <a16:creationId xmlns:a16="http://schemas.microsoft.com/office/drawing/2014/main" id="{08F23D4E-2E0F-4471-9CD9-91AAFEDB182D}"/>
                </a:ext>
              </a:extLst>
            </p:cNvPr>
            <p:cNvSpPr txBox="1"/>
            <p:nvPr/>
          </p:nvSpPr>
          <p:spPr bwMode="auto">
            <a:xfrm>
              <a:off x="8247713" y="3209550"/>
              <a:ext cx="2999920" cy="4415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endParaRPr lang="en-US" altLang="zh-CN" sz="2400" b="1" dirty="0"/>
            </a:p>
          </p:txBody>
        </p:sp>
        <p:sp>
          <p:nvSpPr>
            <p:cNvPr id="19" name="iṡḻidé">
              <a:extLst>
                <a:ext uri="{FF2B5EF4-FFF2-40B4-BE49-F238E27FC236}">
                  <a16:creationId xmlns:a16="http://schemas.microsoft.com/office/drawing/2014/main" id="{CE17DF0E-3351-4255-A3C9-45C45633A7FC}"/>
                </a:ext>
              </a:extLst>
            </p:cNvPr>
            <p:cNvSpPr/>
            <p:nvPr/>
          </p:nvSpPr>
          <p:spPr bwMode="auto">
            <a:xfrm>
              <a:off x="8247713" y="3651074"/>
              <a:ext cx="2999920" cy="116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pPr>
              <a:endParaRPr lang="en-US" altLang="zh-CN" dirty="0"/>
            </a:p>
          </p:txBody>
        </p:sp>
        <p:sp>
          <p:nvSpPr>
            <p:cNvPr id="20" name="iṣḻíḑe">
              <a:extLst>
                <a:ext uri="{FF2B5EF4-FFF2-40B4-BE49-F238E27FC236}">
                  <a16:creationId xmlns:a16="http://schemas.microsoft.com/office/drawing/2014/main" id="{1CE4FB1B-D684-4652-89A7-265562DE1C3A}"/>
                </a:ext>
              </a:extLst>
            </p:cNvPr>
            <p:cNvSpPr txBox="1"/>
            <p:nvPr/>
          </p:nvSpPr>
          <p:spPr bwMode="auto">
            <a:xfrm>
              <a:off x="8247713" y="2589124"/>
              <a:ext cx="2999920" cy="4415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zh-CN" altLang="en-US" sz="2400" b="1" dirty="0" smtClean="0"/>
                <a:t>接口文档</a:t>
              </a:r>
              <a:endParaRPr lang="en-US" altLang="zh-CN" sz="2400" b="1" dirty="0"/>
            </a:p>
          </p:txBody>
        </p:sp>
        <p:grpSp>
          <p:nvGrpSpPr>
            <p:cNvPr id="21" name="iŝḷïḑé">
              <a:extLst>
                <a:ext uri="{FF2B5EF4-FFF2-40B4-BE49-F238E27FC236}">
                  <a16:creationId xmlns:a16="http://schemas.microsoft.com/office/drawing/2014/main" id="{E1126CE0-6F42-480E-947B-D061922C9561}"/>
                </a:ext>
              </a:extLst>
            </p:cNvPr>
            <p:cNvGrpSpPr/>
            <p:nvPr/>
          </p:nvGrpSpPr>
          <p:grpSpPr>
            <a:xfrm>
              <a:off x="1932105" y="1443893"/>
              <a:ext cx="1024443" cy="1026520"/>
              <a:chOff x="668200" y="2627713"/>
              <a:chExt cx="1024443" cy="1026520"/>
            </a:xfrm>
          </p:grpSpPr>
          <p:sp>
            <p:nvSpPr>
              <p:cNvPr id="28" name="î$ḻiďê">
                <a:extLst>
                  <a:ext uri="{FF2B5EF4-FFF2-40B4-BE49-F238E27FC236}">
                    <a16:creationId xmlns:a16="http://schemas.microsoft.com/office/drawing/2014/main" id="{DAADC511-122E-46C9-B304-327CA5A740FA}"/>
                  </a:ext>
                </a:extLst>
              </p:cNvPr>
              <p:cNvSpPr/>
              <p:nvPr/>
            </p:nvSpPr>
            <p:spPr bwMode="auto">
              <a:xfrm>
                <a:off x="668200" y="2627713"/>
                <a:ext cx="1024443" cy="1026520"/>
              </a:xfrm>
              <a:prstGeom prst="ellipse">
                <a:avLst/>
              </a:prstGeom>
              <a:solidFill>
                <a:schemeClr val="accent1"/>
              </a:solidFill>
              <a:ln w="57150">
                <a:solidFill>
                  <a:schemeClr val="bg1"/>
                </a:solidFill>
                <a:round/>
                <a:headEnd/>
                <a:tailEnd/>
              </a:ln>
              <a:extLst/>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29" name="ïṡľïḓè">
                <a:extLst>
                  <a:ext uri="{FF2B5EF4-FFF2-40B4-BE49-F238E27FC236}">
                    <a16:creationId xmlns:a16="http://schemas.microsoft.com/office/drawing/2014/main" id="{E5FB9B58-28E8-40A8-9724-BA2AF5C92F1C}"/>
                  </a:ext>
                </a:extLst>
              </p:cNvPr>
              <p:cNvSpPr/>
              <p:nvPr/>
            </p:nvSpPr>
            <p:spPr bwMode="auto">
              <a:xfrm>
                <a:off x="920954" y="2891096"/>
                <a:ext cx="518934" cy="499754"/>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zh-CN" altLang="en-US"/>
              </a:p>
            </p:txBody>
          </p:sp>
        </p:grpSp>
        <p:grpSp>
          <p:nvGrpSpPr>
            <p:cNvPr id="22" name="îṡlíďè">
              <a:extLst>
                <a:ext uri="{FF2B5EF4-FFF2-40B4-BE49-F238E27FC236}">
                  <a16:creationId xmlns:a16="http://schemas.microsoft.com/office/drawing/2014/main" id="{400A8CF2-6CCA-49B8-8B79-6C853E529BB3}"/>
                </a:ext>
              </a:extLst>
            </p:cNvPr>
            <p:cNvGrpSpPr/>
            <p:nvPr/>
          </p:nvGrpSpPr>
          <p:grpSpPr>
            <a:xfrm>
              <a:off x="5582322" y="1443893"/>
              <a:ext cx="1024443" cy="1026520"/>
              <a:chOff x="668200" y="2627713"/>
              <a:chExt cx="1024443" cy="1026520"/>
            </a:xfrm>
            <a:solidFill>
              <a:schemeClr val="bg1"/>
            </a:solidFill>
          </p:grpSpPr>
          <p:sp>
            <p:nvSpPr>
              <p:cNvPr id="26" name="isḷîďè">
                <a:extLst>
                  <a:ext uri="{FF2B5EF4-FFF2-40B4-BE49-F238E27FC236}">
                    <a16:creationId xmlns:a16="http://schemas.microsoft.com/office/drawing/2014/main" id="{37448DC7-153B-4263-B638-0E2D22C26FD3}"/>
                  </a:ext>
                </a:extLst>
              </p:cNvPr>
              <p:cNvSpPr/>
              <p:nvPr/>
            </p:nvSpPr>
            <p:spPr bwMode="auto">
              <a:xfrm>
                <a:off x="668200" y="2627713"/>
                <a:ext cx="1024443" cy="1026520"/>
              </a:xfrm>
              <a:prstGeom prst="ellipse">
                <a:avLst/>
              </a:prstGeom>
              <a:grpFill/>
              <a:ln w="57150">
                <a:solidFill>
                  <a:schemeClr val="tx2">
                    <a:lumMod val="20000"/>
                    <a:lumOff val="80000"/>
                  </a:schemeClr>
                </a:solidFill>
                <a:round/>
                <a:headEnd/>
                <a:tailEnd/>
              </a:ln>
              <a:extLst/>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27" name="íṣ1ïḍe">
                <a:extLst>
                  <a:ext uri="{FF2B5EF4-FFF2-40B4-BE49-F238E27FC236}">
                    <a16:creationId xmlns:a16="http://schemas.microsoft.com/office/drawing/2014/main" id="{4D0F81E3-6B65-4F47-ADED-49FA73ED031C}"/>
                  </a:ext>
                </a:extLst>
              </p:cNvPr>
              <p:cNvSpPr/>
              <p:nvPr/>
            </p:nvSpPr>
            <p:spPr bwMode="auto">
              <a:xfrm>
                <a:off x="920954" y="2891096"/>
                <a:ext cx="518934" cy="499754"/>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zh-CN" altLang="en-US"/>
              </a:p>
            </p:txBody>
          </p:sp>
        </p:grpSp>
        <p:grpSp>
          <p:nvGrpSpPr>
            <p:cNvPr id="23" name="ïS1iḋé">
              <a:extLst>
                <a:ext uri="{FF2B5EF4-FFF2-40B4-BE49-F238E27FC236}">
                  <a16:creationId xmlns:a16="http://schemas.microsoft.com/office/drawing/2014/main" id="{8EB39F93-3A84-4FB2-85CE-7CCFFAA7649E}"/>
                </a:ext>
              </a:extLst>
            </p:cNvPr>
            <p:cNvGrpSpPr/>
            <p:nvPr/>
          </p:nvGrpSpPr>
          <p:grpSpPr>
            <a:xfrm>
              <a:off x="9232539" y="1443893"/>
              <a:ext cx="1024443" cy="1026520"/>
              <a:chOff x="668200" y="2627713"/>
              <a:chExt cx="1024443" cy="1026520"/>
            </a:xfrm>
          </p:grpSpPr>
          <p:sp>
            <p:nvSpPr>
              <p:cNvPr id="24" name="îślíde">
                <a:extLst>
                  <a:ext uri="{FF2B5EF4-FFF2-40B4-BE49-F238E27FC236}">
                    <a16:creationId xmlns:a16="http://schemas.microsoft.com/office/drawing/2014/main" id="{3DAAEDE8-EFA8-4D43-9C71-ADE7792796D3}"/>
                  </a:ext>
                </a:extLst>
              </p:cNvPr>
              <p:cNvSpPr/>
              <p:nvPr/>
            </p:nvSpPr>
            <p:spPr bwMode="auto">
              <a:xfrm>
                <a:off x="668200" y="2627713"/>
                <a:ext cx="1024443" cy="1026520"/>
              </a:xfrm>
              <a:prstGeom prst="ellipse">
                <a:avLst/>
              </a:prstGeom>
              <a:solidFill>
                <a:schemeClr val="accent1"/>
              </a:solidFill>
              <a:ln w="57150">
                <a:solidFill>
                  <a:schemeClr val="bg1"/>
                </a:solidFill>
                <a:round/>
                <a:headEnd/>
                <a:tailEnd/>
              </a:ln>
              <a:extLst/>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25" name="i$ľïdé">
                <a:extLst>
                  <a:ext uri="{FF2B5EF4-FFF2-40B4-BE49-F238E27FC236}">
                    <a16:creationId xmlns:a16="http://schemas.microsoft.com/office/drawing/2014/main" id="{921D90CF-5296-48EB-9376-13C11C9A7760}"/>
                  </a:ext>
                </a:extLst>
              </p:cNvPr>
              <p:cNvSpPr/>
              <p:nvPr/>
            </p:nvSpPr>
            <p:spPr bwMode="auto">
              <a:xfrm>
                <a:off x="920954" y="2891096"/>
                <a:ext cx="518934" cy="499754"/>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zh-CN" altLang="en-US"/>
              </a:p>
            </p:txBody>
          </p:sp>
        </p:grpSp>
      </p:grpSp>
      <p:sp>
        <p:nvSpPr>
          <p:cNvPr id="39" name="AutoShape 2" descr="ostman"/>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056036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a:bodyPr>
          <a:lstStyle/>
          <a:p>
            <a:r>
              <a:rPr lang="en-US" altLang="zh-CN" sz="3600" dirty="0" smtClean="0"/>
              <a:t>Thanks</a:t>
            </a:r>
            <a:endParaRPr lang="zh-CN" altLang="en-US" sz="3600" dirty="0"/>
          </a:p>
        </p:txBody>
      </p:sp>
    </p:spTree>
    <p:extLst>
      <p:ext uri="{BB962C8B-B14F-4D97-AF65-F5344CB8AC3E}">
        <p14:creationId xmlns:p14="http://schemas.microsoft.com/office/powerpoint/2010/main" val="1259043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269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14425" y="1867482"/>
            <a:ext cx="8888238" cy="2558403"/>
            <a:chOff x="1014413" y="1381707"/>
            <a:chExt cx="8888238" cy="2558403"/>
          </a:xfrm>
        </p:grpSpPr>
        <p:grpSp>
          <p:nvGrpSpPr>
            <p:cNvPr id="47" name="işḻîḓê"/>
            <p:cNvGrpSpPr/>
            <p:nvPr/>
          </p:nvGrpSpPr>
          <p:grpSpPr>
            <a:xfrm>
              <a:off x="1014413" y="2141929"/>
              <a:ext cx="3370411" cy="1405316"/>
              <a:chOff x="-22546" y="2160729"/>
              <a:chExt cx="3370411" cy="1405316"/>
            </a:xfrm>
          </p:grpSpPr>
          <p:grpSp>
            <p:nvGrpSpPr>
              <p:cNvPr id="77" name="î$ḷíde"/>
              <p:cNvGrpSpPr/>
              <p:nvPr/>
            </p:nvGrpSpPr>
            <p:grpSpPr>
              <a:xfrm>
                <a:off x="-22546" y="2160729"/>
                <a:ext cx="3370411" cy="1314957"/>
                <a:chOff x="7453945" y="2526082"/>
                <a:chExt cx="3370411" cy="1314957"/>
              </a:xfrm>
            </p:grpSpPr>
            <p:sp>
              <p:nvSpPr>
                <p:cNvPr id="80" name="ï$ḷïdê"/>
                <p:cNvSpPr txBox="1"/>
                <p:nvPr/>
              </p:nvSpPr>
              <p:spPr>
                <a:xfrm>
                  <a:off x="7453945" y="2526082"/>
                  <a:ext cx="3370411" cy="1037958"/>
                </a:xfrm>
                <a:prstGeom prst="rect">
                  <a:avLst/>
                </a:prstGeom>
                <a:noFill/>
                <a:ln w="3175">
                  <a:solidFill>
                    <a:schemeClr val="tx1">
                      <a:lumMod val="40000"/>
                      <a:lumOff val="60000"/>
                    </a:schemeClr>
                  </a:solidFill>
                </a:ln>
              </p:spPr>
              <p:txBody>
                <a:bodyPr wrap="square" lIns="91440" tIns="45720" rIns="91440" bIns="45720">
                  <a:normAutofit fontScale="92500" lnSpcReduction="20000"/>
                </a:bodyPr>
                <a:lstStyle/>
                <a:p>
                  <a:pPr algn="r"/>
                  <a:r>
                    <a:rPr lang="zh-CN" altLang="en-US" sz="2400" b="1" dirty="0"/>
                    <a:t/>
                  </a:r>
                  <a:br>
                    <a:rPr lang="zh-CN" altLang="en-US" sz="2400" b="1" dirty="0"/>
                  </a:br>
                  <a:r>
                    <a:rPr lang="en-US" altLang="zh-CN" sz="3500" b="1" dirty="0"/>
                    <a:t>CONTENTS</a:t>
                  </a:r>
                  <a:r>
                    <a:rPr lang="zh-CN" altLang="en-US" sz="2400" b="1" dirty="0"/>
                    <a:t/>
                  </a:r>
                  <a:br>
                    <a:rPr lang="zh-CN" altLang="en-US" sz="2400" b="1" dirty="0"/>
                  </a:br>
                  <a:endParaRPr lang="zh-CN" altLang="en-US" sz="2400" b="1" dirty="0"/>
                </a:p>
              </p:txBody>
            </p:sp>
            <p:sp>
              <p:nvSpPr>
                <p:cNvPr id="81" name="ïṥľîḓé"/>
                <p:cNvSpPr txBox="1"/>
                <p:nvPr/>
              </p:nvSpPr>
              <p:spPr>
                <a:xfrm>
                  <a:off x="9024156" y="3564040"/>
                  <a:ext cx="1800200" cy="276999"/>
                </a:xfrm>
                <a:prstGeom prst="rect">
                  <a:avLst/>
                </a:prstGeom>
                <a:noFill/>
              </p:spPr>
              <p:txBody>
                <a:bodyPr wrap="square" lIns="91440" tIns="45720" rIns="91440" bIns="45720" anchor="ctr">
                  <a:normAutofit fontScale="85000" lnSpcReduction="20000"/>
                </a:bodyPr>
                <a:lstStyle/>
                <a:p>
                  <a:pPr algn="ctr"/>
                  <a:endParaRPr/>
                </a:p>
              </p:txBody>
            </p:sp>
          </p:grpSp>
          <p:cxnSp>
            <p:nvCxnSpPr>
              <p:cNvPr id="78" name="直接连接符 77"/>
              <p:cNvCxnSpPr/>
              <p:nvPr/>
            </p:nvCxnSpPr>
            <p:spPr>
              <a:xfrm>
                <a:off x="2309919" y="3566045"/>
                <a:ext cx="4680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0" name="ïS1íďé">
              <a:extLst>
                <a:ext uri="{FF2B5EF4-FFF2-40B4-BE49-F238E27FC236}">
                  <a16:creationId xmlns:a16="http://schemas.microsoft.com/office/drawing/2014/main" id="{63130828-1508-4F63-BC7C-3E9DC126B6DB}"/>
                </a:ext>
              </a:extLst>
            </p:cNvPr>
            <p:cNvGrpSpPr/>
            <p:nvPr/>
          </p:nvGrpSpPr>
          <p:grpSpPr>
            <a:xfrm>
              <a:off x="5472554" y="3268815"/>
              <a:ext cx="4430097" cy="671295"/>
              <a:chOff x="5417363" y="3300447"/>
              <a:chExt cx="4430097" cy="671295"/>
            </a:xfrm>
          </p:grpSpPr>
          <p:sp>
            <p:nvSpPr>
              <p:cNvPr id="65" name="iś1íḓê"/>
              <p:cNvSpPr/>
              <p:nvPr/>
            </p:nvSpPr>
            <p:spPr>
              <a:xfrm>
                <a:off x="5417363" y="3347393"/>
                <a:ext cx="624349" cy="624349"/>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latin typeface="Impact" panose="020B0806030902050204" pitchFamily="34" charset="0"/>
                  </a:rPr>
                  <a:t>03</a:t>
                </a:r>
              </a:p>
            </p:txBody>
          </p:sp>
          <p:sp>
            <p:nvSpPr>
              <p:cNvPr id="67" name="işļïḓé"/>
              <p:cNvSpPr txBox="1"/>
              <p:nvPr/>
            </p:nvSpPr>
            <p:spPr>
              <a:xfrm>
                <a:off x="6036271" y="3300447"/>
                <a:ext cx="3811189" cy="531660"/>
              </a:xfrm>
              <a:prstGeom prst="rect">
                <a:avLst/>
              </a:prstGeom>
              <a:noFill/>
            </p:spPr>
            <p:txBody>
              <a:bodyPr wrap="none" lIns="91440" tIns="45720" rIns="91440" bIns="45720" anchor="b" anchorCtr="0">
                <a:normAutofit/>
              </a:bodyPr>
              <a:lstStyle/>
              <a:p>
                <a:r>
                  <a:rPr lang="zh-CN" altLang="en-US" sz="2400" b="1" dirty="0" smtClean="0"/>
                  <a:t>接口测试实战</a:t>
                </a:r>
                <a:endParaRPr lang="zh-CN" altLang="en-US" sz="2400" b="1" dirty="0"/>
              </a:p>
            </p:txBody>
          </p:sp>
        </p:grpSp>
        <p:grpSp>
          <p:nvGrpSpPr>
            <p:cNvPr id="51" name="îš1îḋê">
              <a:extLst>
                <a:ext uri="{FF2B5EF4-FFF2-40B4-BE49-F238E27FC236}">
                  <a16:creationId xmlns:a16="http://schemas.microsoft.com/office/drawing/2014/main" id="{B359BB39-F191-4979-B6AF-CAD6C31A695B}"/>
                </a:ext>
              </a:extLst>
            </p:cNvPr>
            <p:cNvGrpSpPr/>
            <p:nvPr/>
          </p:nvGrpSpPr>
          <p:grpSpPr>
            <a:xfrm>
              <a:off x="5472554" y="2301788"/>
              <a:ext cx="4430097" cy="671295"/>
              <a:chOff x="5417363" y="2421871"/>
              <a:chExt cx="4430097" cy="671295"/>
            </a:xfrm>
          </p:grpSpPr>
          <p:sp>
            <p:nvSpPr>
              <p:cNvPr id="61" name="íṥḻiḋé"/>
              <p:cNvSpPr/>
              <p:nvPr/>
            </p:nvSpPr>
            <p:spPr>
              <a:xfrm>
                <a:off x="5417363" y="2468817"/>
                <a:ext cx="624349" cy="624349"/>
              </a:xfrm>
              <a:prstGeom prst="diamon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02</a:t>
                </a:r>
              </a:p>
            </p:txBody>
          </p:sp>
          <p:sp>
            <p:nvSpPr>
              <p:cNvPr id="63" name="íšlïdè"/>
              <p:cNvSpPr txBox="1"/>
              <p:nvPr/>
            </p:nvSpPr>
            <p:spPr>
              <a:xfrm>
                <a:off x="6036271" y="2421871"/>
                <a:ext cx="3811189" cy="508087"/>
              </a:xfrm>
              <a:prstGeom prst="rect">
                <a:avLst/>
              </a:prstGeom>
              <a:noFill/>
            </p:spPr>
            <p:txBody>
              <a:bodyPr wrap="none" lIns="91440" tIns="45720" rIns="91440" bIns="45720" anchor="b" anchorCtr="0">
                <a:normAutofit/>
              </a:bodyPr>
              <a:lstStyle/>
              <a:p>
                <a:r>
                  <a:rPr lang="zh-CN" altLang="en-US" sz="2400" b="1" dirty="0" smtClean="0"/>
                  <a:t>接口自动化测试</a:t>
                </a:r>
                <a:endParaRPr lang="zh-CN" altLang="en-US" sz="2400" b="1" dirty="0"/>
              </a:p>
            </p:txBody>
          </p:sp>
        </p:grpSp>
        <p:grpSp>
          <p:nvGrpSpPr>
            <p:cNvPr id="52" name="îSḷiḑè">
              <a:extLst>
                <a:ext uri="{FF2B5EF4-FFF2-40B4-BE49-F238E27FC236}">
                  <a16:creationId xmlns:a16="http://schemas.microsoft.com/office/drawing/2014/main" id="{34A8EAED-5DE1-4133-94AE-97B8182DC6FD}"/>
                </a:ext>
              </a:extLst>
            </p:cNvPr>
            <p:cNvGrpSpPr/>
            <p:nvPr/>
          </p:nvGrpSpPr>
          <p:grpSpPr>
            <a:xfrm>
              <a:off x="5472556" y="1381707"/>
              <a:ext cx="4430095" cy="624349"/>
              <a:chOff x="5417365" y="1590241"/>
              <a:chExt cx="4430095" cy="624349"/>
            </a:xfrm>
          </p:grpSpPr>
          <p:sp>
            <p:nvSpPr>
              <p:cNvPr id="57" name="îšlíḓè"/>
              <p:cNvSpPr/>
              <p:nvPr/>
            </p:nvSpPr>
            <p:spPr>
              <a:xfrm>
                <a:off x="5417365" y="1590241"/>
                <a:ext cx="624349" cy="624349"/>
              </a:xfrm>
              <a:prstGeom prst="diamon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01</a:t>
                </a:r>
              </a:p>
            </p:txBody>
          </p:sp>
          <p:sp>
            <p:nvSpPr>
              <p:cNvPr id="59" name="iṡḷíḍê"/>
              <p:cNvSpPr txBox="1"/>
              <p:nvPr/>
            </p:nvSpPr>
            <p:spPr>
              <a:xfrm>
                <a:off x="6036271" y="1601557"/>
                <a:ext cx="3811189" cy="503108"/>
              </a:xfrm>
              <a:prstGeom prst="rect">
                <a:avLst/>
              </a:prstGeom>
              <a:noFill/>
            </p:spPr>
            <p:txBody>
              <a:bodyPr wrap="none" lIns="91440" tIns="45720" rIns="91440" bIns="45720" anchor="b" anchorCtr="0">
                <a:normAutofit/>
              </a:bodyPr>
              <a:lstStyle/>
              <a:p>
                <a:r>
                  <a:rPr lang="zh-CN" altLang="en-US" sz="2400" b="1" dirty="0" smtClean="0"/>
                  <a:t>接口测试基础</a:t>
                </a:r>
                <a:endParaRPr lang="zh-CN" altLang="en-US" sz="2400" b="1" dirty="0"/>
              </a:p>
            </p:txBody>
          </p:sp>
        </p:grpSp>
      </p:grpSp>
    </p:spTree>
    <p:extLst>
      <p:ext uri="{BB962C8B-B14F-4D97-AF65-F5344CB8AC3E}">
        <p14:creationId xmlns:p14="http://schemas.microsoft.com/office/powerpoint/2010/main" val="1114819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标题 4"/>
          <p:cNvSpPr>
            <a:spLocks noGrp="1"/>
          </p:cNvSpPr>
          <p:nvPr>
            <p:ph type="title"/>
          </p:nvPr>
        </p:nvSpPr>
        <p:spPr>
          <a:xfrm>
            <a:off x="5094352" y="2875501"/>
            <a:ext cx="5419185" cy="895350"/>
          </a:xfrm>
        </p:spPr>
        <p:txBody>
          <a:bodyPr/>
          <a:lstStyle/>
          <a:p>
            <a:r>
              <a:rPr lang="zh-CN" altLang="en-US" dirty="0" smtClean="0"/>
              <a:t>接口测试基础</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3901710" y="3126207"/>
            <a:ext cx="1029773" cy="895350"/>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DEE583-5EBE-40F8-A8FD-88E4EC8E2389}"/>
              </a:ext>
            </a:extLst>
          </p:cNvPr>
          <p:cNvSpPr>
            <a:spLocks noGrp="1"/>
          </p:cNvSpPr>
          <p:nvPr>
            <p:ph type="title"/>
          </p:nvPr>
        </p:nvSpPr>
        <p:spPr>
          <a:xfrm>
            <a:off x="669925" y="1"/>
            <a:ext cx="2878930" cy="1028699"/>
          </a:xfrm>
        </p:spPr>
        <p:txBody>
          <a:bodyPr/>
          <a:lstStyle/>
          <a:p>
            <a:r>
              <a:rPr lang="zh-CN" altLang="en-US" dirty="0" smtClean="0"/>
              <a:t>接口的定义</a:t>
            </a:r>
            <a:endParaRPr lang="zh-CN" altLang="en-US" dirty="0"/>
          </a:p>
        </p:txBody>
      </p:sp>
      <p:sp>
        <p:nvSpPr>
          <p:cNvPr id="4" name="灯片编号占位符 3">
            <a:extLst>
              <a:ext uri="{FF2B5EF4-FFF2-40B4-BE49-F238E27FC236}">
                <a16:creationId xmlns:a16="http://schemas.microsoft.com/office/drawing/2014/main" id="{AA9B5E8D-2EE8-453A-B6EF-318A6DC17BCC}"/>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grpSp>
        <p:nvGrpSpPr>
          <p:cNvPr id="5" name="54da0e3e-e51d-4a1a-856e-f5ff383e5675" descr="OQAAAB+LCAAAAAAABACrVlIpqSxIVbJSCs5NLCpxyUxML0rM9SxJzVXSUfJMUbLKK83J0VFyysxLycxLdy/KLy0oVrKKjq0FALpUkis5AAAA" title="iSlide™ 版权声明  COPYRIGHT NOTICE">
            <a:extLst>
              <a:ext uri="{FF2B5EF4-FFF2-40B4-BE49-F238E27FC236}">
                <a16:creationId xmlns:a16="http://schemas.microsoft.com/office/drawing/2014/main" id="{450201D2-991F-4F20-9E47-F0CD5439E999}"/>
              </a:ext>
            </a:extLst>
          </p:cNvPr>
          <p:cNvGrpSpPr>
            <a:grpSpLocks noChangeAspect="1"/>
          </p:cNvGrpSpPr>
          <p:nvPr>
            <p:custDataLst>
              <p:tags r:id="rId1"/>
            </p:custDataLst>
          </p:nvPr>
        </p:nvGrpSpPr>
        <p:grpSpPr>
          <a:xfrm>
            <a:off x="285219" y="1439863"/>
            <a:ext cx="11235268" cy="4557838"/>
            <a:chOff x="285220" y="1343025"/>
            <a:chExt cx="11235268" cy="4557838"/>
          </a:xfrm>
        </p:grpSpPr>
        <p:grpSp>
          <p:nvGrpSpPr>
            <p:cNvPr id="6" name="išḻîḓ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65D6114-B0D7-409E-B2B7-B3C9F173B104}"/>
                </a:ext>
              </a:extLst>
            </p:cNvPr>
            <p:cNvGrpSpPr/>
            <p:nvPr/>
          </p:nvGrpSpPr>
          <p:grpSpPr>
            <a:xfrm>
              <a:off x="285220" y="1502903"/>
              <a:ext cx="4188305" cy="4065778"/>
              <a:chOff x="2933701" y="4727576"/>
              <a:chExt cx="42165588" cy="40932100"/>
            </a:xfrm>
          </p:grpSpPr>
          <p:sp>
            <p:nvSpPr>
              <p:cNvPr id="22" name="íşḷïďe">
                <a:extLst>
                  <a:ext uri="{FF2B5EF4-FFF2-40B4-BE49-F238E27FC236}">
                    <a16:creationId xmlns:a16="http://schemas.microsoft.com/office/drawing/2014/main" id="{3F2CA532-FBB2-41A0-8A17-0C9DEDE015D6}"/>
                  </a:ext>
                </a:extLst>
              </p:cNvPr>
              <p:cNvSpPr/>
              <p:nvPr/>
            </p:nvSpPr>
            <p:spPr bwMode="auto">
              <a:xfrm>
                <a:off x="11680826" y="39716076"/>
                <a:ext cx="26352500" cy="5943600"/>
              </a:xfrm>
              <a:custGeom>
                <a:avLst/>
                <a:gdLst/>
                <a:ahLst/>
                <a:cxnLst>
                  <a:cxn ang="0">
                    <a:pos x="120" y="23"/>
                  </a:cxn>
                  <a:cxn ang="0">
                    <a:pos x="111" y="26"/>
                  </a:cxn>
                  <a:cxn ang="0">
                    <a:pos x="101" y="29"/>
                  </a:cxn>
                  <a:cxn ang="0">
                    <a:pos x="111" y="26"/>
                  </a:cxn>
                  <a:cxn ang="0">
                    <a:pos x="120" y="23"/>
                  </a:cxn>
                  <a:cxn ang="0">
                    <a:pos x="120" y="23"/>
                  </a:cxn>
                  <a:cxn ang="0">
                    <a:pos x="90" y="9"/>
                  </a:cxn>
                  <a:cxn ang="0">
                    <a:pos x="90" y="9"/>
                  </a:cxn>
                  <a:cxn ang="0">
                    <a:pos x="84" y="10"/>
                  </a:cxn>
                  <a:cxn ang="0">
                    <a:pos x="84" y="10"/>
                  </a:cxn>
                  <a:cxn ang="0">
                    <a:pos x="90" y="9"/>
                  </a:cxn>
                  <a:cxn ang="0">
                    <a:pos x="90" y="9"/>
                  </a:cxn>
                  <a:cxn ang="0">
                    <a:pos x="90" y="9"/>
                  </a:cxn>
                  <a:cxn ang="0">
                    <a:pos x="89" y="10"/>
                  </a:cxn>
                  <a:cxn ang="0">
                    <a:pos x="88" y="10"/>
                  </a:cxn>
                  <a:cxn ang="0">
                    <a:pos x="92" y="10"/>
                  </a:cxn>
                  <a:cxn ang="0">
                    <a:pos x="90" y="9"/>
                  </a:cxn>
                  <a:cxn ang="0">
                    <a:pos x="90" y="9"/>
                  </a:cxn>
                  <a:cxn ang="0">
                    <a:pos x="90" y="9"/>
                  </a:cxn>
                  <a:cxn ang="0">
                    <a:pos x="90" y="9"/>
                  </a:cxn>
                  <a:cxn ang="0">
                    <a:pos x="197" y="3"/>
                  </a:cxn>
                  <a:cxn ang="0">
                    <a:pos x="196" y="22"/>
                  </a:cxn>
                  <a:cxn ang="0">
                    <a:pos x="165" y="35"/>
                  </a:cxn>
                  <a:cxn ang="0">
                    <a:pos x="127" y="26"/>
                  </a:cxn>
                  <a:cxn ang="0">
                    <a:pos x="118" y="30"/>
                  </a:cxn>
                  <a:cxn ang="0">
                    <a:pos x="73" y="37"/>
                  </a:cxn>
                  <a:cxn ang="0">
                    <a:pos x="45" y="31"/>
                  </a:cxn>
                  <a:cxn ang="0">
                    <a:pos x="31" y="22"/>
                  </a:cxn>
                  <a:cxn ang="0">
                    <a:pos x="29" y="5"/>
                  </a:cxn>
                  <a:cxn ang="0">
                    <a:pos x="0" y="24"/>
                  </a:cxn>
                  <a:cxn ang="0">
                    <a:pos x="118" y="53"/>
                  </a:cxn>
                  <a:cxn ang="0">
                    <a:pos x="235" y="24"/>
                  </a:cxn>
                  <a:cxn ang="0">
                    <a:pos x="197" y="3"/>
                  </a:cxn>
                  <a:cxn ang="0">
                    <a:pos x="113" y="0"/>
                  </a:cxn>
                  <a:cxn ang="0">
                    <a:pos x="111" y="0"/>
                  </a:cxn>
                  <a:cxn ang="0">
                    <a:pos x="114" y="1"/>
                  </a:cxn>
                  <a:cxn ang="0">
                    <a:pos x="118" y="3"/>
                  </a:cxn>
                  <a:cxn ang="0">
                    <a:pos x="124" y="1"/>
                  </a:cxn>
                  <a:cxn ang="0">
                    <a:pos x="113" y="0"/>
                  </a:cxn>
                </a:cxnLst>
                <a:rect l="0" t="0" r="r" b="b"/>
                <a:pathLst>
                  <a:path w="235" h="53">
                    <a:moveTo>
                      <a:pt x="120" y="23"/>
                    </a:moveTo>
                    <a:cubicBezTo>
                      <a:pt x="115" y="25"/>
                      <a:pt x="111" y="26"/>
                      <a:pt x="111" y="26"/>
                    </a:cubicBezTo>
                    <a:cubicBezTo>
                      <a:pt x="107" y="27"/>
                      <a:pt x="104" y="28"/>
                      <a:pt x="101" y="29"/>
                    </a:cubicBezTo>
                    <a:cubicBezTo>
                      <a:pt x="104" y="28"/>
                      <a:pt x="107" y="27"/>
                      <a:pt x="111" y="26"/>
                    </a:cubicBezTo>
                    <a:cubicBezTo>
                      <a:pt x="111" y="26"/>
                      <a:pt x="115" y="25"/>
                      <a:pt x="120" y="23"/>
                    </a:cubicBezTo>
                    <a:cubicBezTo>
                      <a:pt x="120" y="23"/>
                      <a:pt x="120" y="23"/>
                      <a:pt x="120" y="23"/>
                    </a:cubicBezTo>
                    <a:moveTo>
                      <a:pt x="90" y="9"/>
                    </a:moveTo>
                    <a:cubicBezTo>
                      <a:pt x="90" y="9"/>
                      <a:pt x="90" y="9"/>
                      <a:pt x="90" y="9"/>
                    </a:cubicBezTo>
                    <a:cubicBezTo>
                      <a:pt x="88" y="9"/>
                      <a:pt x="87" y="10"/>
                      <a:pt x="84" y="10"/>
                    </a:cubicBezTo>
                    <a:cubicBezTo>
                      <a:pt x="84" y="10"/>
                      <a:pt x="84" y="10"/>
                      <a:pt x="84" y="10"/>
                    </a:cubicBezTo>
                    <a:cubicBezTo>
                      <a:pt x="87" y="10"/>
                      <a:pt x="88" y="9"/>
                      <a:pt x="90" y="9"/>
                    </a:cubicBezTo>
                    <a:cubicBezTo>
                      <a:pt x="90" y="9"/>
                      <a:pt x="90" y="9"/>
                      <a:pt x="90" y="9"/>
                    </a:cubicBezTo>
                    <a:cubicBezTo>
                      <a:pt x="90" y="9"/>
                      <a:pt x="90" y="9"/>
                      <a:pt x="90" y="9"/>
                    </a:cubicBezTo>
                    <a:cubicBezTo>
                      <a:pt x="89" y="10"/>
                      <a:pt x="89" y="10"/>
                      <a:pt x="89" y="10"/>
                    </a:cubicBezTo>
                    <a:cubicBezTo>
                      <a:pt x="89" y="10"/>
                      <a:pt x="88" y="10"/>
                      <a:pt x="88" y="10"/>
                    </a:cubicBezTo>
                    <a:cubicBezTo>
                      <a:pt x="89" y="10"/>
                      <a:pt x="90" y="10"/>
                      <a:pt x="92" y="10"/>
                    </a:cubicBezTo>
                    <a:cubicBezTo>
                      <a:pt x="91" y="9"/>
                      <a:pt x="90" y="9"/>
                      <a:pt x="90" y="9"/>
                    </a:cubicBezTo>
                    <a:cubicBezTo>
                      <a:pt x="90" y="9"/>
                      <a:pt x="90" y="9"/>
                      <a:pt x="90" y="9"/>
                    </a:cubicBezTo>
                    <a:cubicBezTo>
                      <a:pt x="90" y="9"/>
                      <a:pt x="90" y="9"/>
                      <a:pt x="90" y="9"/>
                    </a:cubicBezTo>
                    <a:cubicBezTo>
                      <a:pt x="90" y="9"/>
                      <a:pt x="90" y="9"/>
                      <a:pt x="90" y="9"/>
                    </a:cubicBezTo>
                    <a:moveTo>
                      <a:pt x="197" y="3"/>
                    </a:moveTo>
                    <a:cubicBezTo>
                      <a:pt x="199" y="9"/>
                      <a:pt x="200" y="17"/>
                      <a:pt x="196" y="22"/>
                    </a:cubicBezTo>
                    <a:cubicBezTo>
                      <a:pt x="191" y="28"/>
                      <a:pt x="182" y="35"/>
                      <a:pt x="165" y="35"/>
                    </a:cubicBezTo>
                    <a:cubicBezTo>
                      <a:pt x="155" y="35"/>
                      <a:pt x="143" y="32"/>
                      <a:pt x="127" y="26"/>
                    </a:cubicBezTo>
                    <a:cubicBezTo>
                      <a:pt x="123" y="28"/>
                      <a:pt x="119" y="29"/>
                      <a:pt x="118" y="30"/>
                    </a:cubicBezTo>
                    <a:cubicBezTo>
                      <a:pt x="99" y="35"/>
                      <a:pt x="84" y="37"/>
                      <a:pt x="73" y="37"/>
                    </a:cubicBezTo>
                    <a:cubicBezTo>
                      <a:pt x="60" y="37"/>
                      <a:pt x="51" y="35"/>
                      <a:pt x="45" y="31"/>
                    </a:cubicBezTo>
                    <a:cubicBezTo>
                      <a:pt x="38" y="29"/>
                      <a:pt x="34" y="25"/>
                      <a:pt x="31" y="22"/>
                    </a:cubicBezTo>
                    <a:cubicBezTo>
                      <a:pt x="27" y="18"/>
                      <a:pt x="27" y="11"/>
                      <a:pt x="29" y="5"/>
                    </a:cubicBezTo>
                    <a:cubicBezTo>
                      <a:pt x="11" y="10"/>
                      <a:pt x="0" y="17"/>
                      <a:pt x="0" y="24"/>
                    </a:cubicBezTo>
                    <a:cubicBezTo>
                      <a:pt x="0" y="40"/>
                      <a:pt x="53" y="53"/>
                      <a:pt x="118" y="53"/>
                    </a:cubicBezTo>
                    <a:cubicBezTo>
                      <a:pt x="183" y="53"/>
                      <a:pt x="235" y="40"/>
                      <a:pt x="235" y="24"/>
                    </a:cubicBezTo>
                    <a:cubicBezTo>
                      <a:pt x="235" y="16"/>
                      <a:pt x="221" y="8"/>
                      <a:pt x="197" y="3"/>
                    </a:cubicBezTo>
                    <a:moveTo>
                      <a:pt x="113" y="0"/>
                    </a:moveTo>
                    <a:cubicBezTo>
                      <a:pt x="111" y="0"/>
                      <a:pt x="111" y="0"/>
                      <a:pt x="111" y="0"/>
                    </a:cubicBezTo>
                    <a:cubicBezTo>
                      <a:pt x="112" y="1"/>
                      <a:pt x="113" y="1"/>
                      <a:pt x="114" y="1"/>
                    </a:cubicBezTo>
                    <a:cubicBezTo>
                      <a:pt x="115" y="2"/>
                      <a:pt x="117" y="2"/>
                      <a:pt x="118" y="3"/>
                    </a:cubicBezTo>
                    <a:cubicBezTo>
                      <a:pt x="121" y="2"/>
                      <a:pt x="123" y="1"/>
                      <a:pt x="124" y="1"/>
                    </a:cubicBezTo>
                    <a:cubicBezTo>
                      <a:pt x="113" y="0"/>
                      <a:pt x="113" y="0"/>
                      <a:pt x="113" y="0"/>
                    </a:cubicBezTo>
                  </a:path>
                </a:pathLst>
              </a:custGeom>
              <a:solidFill>
                <a:srgbClr val="00A9B5"/>
              </a:solidFill>
              <a:ln w="9525">
                <a:noFill/>
                <a:round/>
                <a:headEnd/>
                <a:tailEnd/>
              </a:ln>
            </p:spPr>
            <p:txBody>
              <a:bodyPr anchor="ctr"/>
              <a:lstStyle/>
              <a:p>
                <a:pPr algn="ctr"/>
                <a:endParaRPr/>
              </a:p>
            </p:txBody>
          </p:sp>
          <p:sp>
            <p:nvSpPr>
              <p:cNvPr id="23" name="íş1iḍê">
                <a:extLst>
                  <a:ext uri="{FF2B5EF4-FFF2-40B4-BE49-F238E27FC236}">
                    <a16:creationId xmlns:a16="http://schemas.microsoft.com/office/drawing/2014/main" id="{5D4A18DF-4C04-4F3F-B948-3645A5AC10A1}"/>
                  </a:ext>
                </a:extLst>
              </p:cNvPr>
              <p:cNvSpPr/>
              <p:nvPr/>
            </p:nvSpPr>
            <p:spPr bwMode="auto">
              <a:xfrm>
                <a:off x="25361901" y="38258751"/>
                <a:ext cx="5494338" cy="4037013"/>
              </a:xfrm>
              <a:custGeom>
                <a:avLst/>
                <a:gdLst/>
                <a:ahLst/>
                <a:cxnLst>
                  <a:cxn ang="0">
                    <a:pos x="2" y="14"/>
                  </a:cxn>
                  <a:cxn ang="0">
                    <a:pos x="15" y="25"/>
                  </a:cxn>
                  <a:cxn ang="0">
                    <a:pos x="40" y="35"/>
                  </a:cxn>
                  <a:cxn ang="0">
                    <a:pos x="47" y="34"/>
                  </a:cxn>
                  <a:cxn ang="0">
                    <a:pos x="49" y="30"/>
                  </a:cxn>
                  <a:cxn ang="0">
                    <a:pos x="27" y="12"/>
                  </a:cxn>
                  <a:cxn ang="0">
                    <a:pos x="21" y="10"/>
                  </a:cxn>
                  <a:cxn ang="0">
                    <a:pos x="20" y="6"/>
                  </a:cxn>
                  <a:cxn ang="0">
                    <a:pos x="15" y="2"/>
                  </a:cxn>
                  <a:cxn ang="0">
                    <a:pos x="12" y="1"/>
                  </a:cxn>
                  <a:cxn ang="0">
                    <a:pos x="10" y="2"/>
                  </a:cxn>
                  <a:cxn ang="0">
                    <a:pos x="2" y="14"/>
                  </a:cxn>
                </a:cxnLst>
                <a:rect l="0" t="0" r="r" b="b"/>
                <a:pathLst>
                  <a:path w="49" h="36">
                    <a:moveTo>
                      <a:pt x="2" y="14"/>
                    </a:moveTo>
                    <a:cubicBezTo>
                      <a:pt x="3" y="15"/>
                      <a:pt x="10" y="19"/>
                      <a:pt x="15" y="25"/>
                    </a:cubicBezTo>
                    <a:cubicBezTo>
                      <a:pt x="21" y="27"/>
                      <a:pt x="40" y="35"/>
                      <a:pt x="40" y="35"/>
                    </a:cubicBezTo>
                    <a:cubicBezTo>
                      <a:pt x="40" y="35"/>
                      <a:pt x="44" y="36"/>
                      <a:pt x="47" y="34"/>
                    </a:cubicBezTo>
                    <a:cubicBezTo>
                      <a:pt x="49" y="33"/>
                      <a:pt x="49" y="30"/>
                      <a:pt x="49" y="30"/>
                    </a:cubicBezTo>
                    <a:cubicBezTo>
                      <a:pt x="27" y="12"/>
                      <a:pt x="27" y="12"/>
                      <a:pt x="27" y="12"/>
                    </a:cubicBezTo>
                    <a:cubicBezTo>
                      <a:pt x="21" y="10"/>
                      <a:pt x="21" y="10"/>
                      <a:pt x="21" y="10"/>
                    </a:cubicBezTo>
                    <a:cubicBezTo>
                      <a:pt x="20" y="6"/>
                      <a:pt x="20" y="6"/>
                      <a:pt x="20" y="6"/>
                    </a:cubicBezTo>
                    <a:cubicBezTo>
                      <a:pt x="15" y="2"/>
                      <a:pt x="15" y="2"/>
                      <a:pt x="15" y="2"/>
                    </a:cubicBezTo>
                    <a:cubicBezTo>
                      <a:pt x="15" y="2"/>
                      <a:pt x="13" y="0"/>
                      <a:pt x="12" y="1"/>
                    </a:cubicBezTo>
                    <a:cubicBezTo>
                      <a:pt x="11" y="1"/>
                      <a:pt x="10" y="2"/>
                      <a:pt x="10" y="2"/>
                    </a:cubicBezTo>
                    <a:cubicBezTo>
                      <a:pt x="10" y="2"/>
                      <a:pt x="0" y="13"/>
                      <a:pt x="2" y="14"/>
                    </a:cubicBezTo>
                  </a:path>
                </a:pathLst>
              </a:custGeom>
              <a:solidFill>
                <a:srgbClr val="0C0B0B"/>
              </a:solidFill>
              <a:ln w="9525">
                <a:noFill/>
                <a:round/>
                <a:headEnd/>
                <a:tailEnd/>
              </a:ln>
            </p:spPr>
            <p:txBody>
              <a:bodyPr anchor="ctr"/>
              <a:lstStyle/>
              <a:p>
                <a:pPr algn="ctr"/>
                <a:endParaRPr/>
              </a:p>
            </p:txBody>
          </p:sp>
          <p:sp>
            <p:nvSpPr>
              <p:cNvPr id="24" name="íṩľíḑé">
                <a:extLst>
                  <a:ext uri="{FF2B5EF4-FFF2-40B4-BE49-F238E27FC236}">
                    <a16:creationId xmlns:a16="http://schemas.microsoft.com/office/drawing/2014/main" id="{DD29249A-04D2-4C0F-9C75-AFC793E71EAD}"/>
                  </a:ext>
                </a:extLst>
              </p:cNvPr>
              <p:cNvSpPr/>
              <p:nvPr/>
            </p:nvSpPr>
            <p:spPr bwMode="auto">
              <a:xfrm>
                <a:off x="21661438" y="37360226"/>
                <a:ext cx="12558713" cy="7513638"/>
              </a:xfrm>
              <a:custGeom>
                <a:avLst/>
                <a:gdLst/>
                <a:ahLst/>
                <a:cxnLst>
                  <a:cxn ang="0">
                    <a:pos x="6" y="22"/>
                  </a:cxn>
                  <a:cxn ang="0">
                    <a:pos x="14" y="19"/>
                  </a:cxn>
                  <a:cxn ang="0">
                    <a:pos x="35" y="26"/>
                  </a:cxn>
                  <a:cxn ang="0">
                    <a:pos x="49" y="30"/>
                  </a:cxn>
                  <a:cxn ang="0">
                    <a:pos x="57" y="31"/>
                  </a:cxn>
                  <a:cxn ang="0">
                    <a:pos x="52" y="22"/>
                  </a:cxn>
                  <a:cxn ang="0">
                    <a:pos x="24" y="21"/>
                  </a:cxn>
                  <a:cxn ang="0">
                    <a:pos x="24" y="21"/>
                  </a:cxn>
                  <a:cxn ang="0">
                    <a:pos x="24" y="0"/>
                  </a:cxn>
                  <a:cxn ang="0">
                    <a:pos x="60" y="0"/>
                  </a:cxn>
                  <a:cxn ang="0">
                    <a:pos x="107" y="20"/>
                  </a:cxn>
                  <a:cxn ang="0">
                    <a:pos x="107" y="43"/>
                  </a:cxn>
                  <a:cxn ang="0">
                    <a:pos x="27" y="41"/>
                  </a:cxn>
                  <a:cxn ang="0">
                    <a:pos x="1" y="30"/>
                  </a:cxn>
                  <a:cxn ang="0">
                    <a:pos x="6" y="22"/>
                  </a:cxn>
                </a:cxnLst>
                <a:rect l="0" t="0" r="r" b="b"/>
                <a:pathLst>
                  <a:path w="112" h="67">
                    <a:moveTo>
                      <a:pt x="6" y="22"/>
                    </a:moveTo>
                    <a:cubicBezTo>
                      <a:pt x="9" y="19"/>
                      <a:pt x="13" y="18"/>
                      <a:pt x="14" y="19"/>
                    </a:cubicBezTo>
                    <a:cubicBezTo>
                      <a:pt x="14" y="19"/>
                      <a:pt x="31" y="24"/>
                      <a:pt x="35" y="26"/>
                    </a:cubicBezTo>
                    <a:cubicBezTo>
                      <a:pt x="40" y="27"/>
                      <a:pt x="45" y="29"/>
                      <a:pt x="49" y="30"/>
                    </a:cubicBezTo>
                    <a:cubicBezTo>
                      <a:pt x="52" y="31"/>
                      <a:pt x="55" y="31"/>
                      <a:pt x="57" y="31"/>
                    </a:cubicBezTo>
                    <a:cubicBezTo>
                      <a:pt x="64" y="31"/>
                      <a:pt x="70" y="25"/>
                      <a:pt x="52" y="22"/>
                    </a:cubicBezTo>
                    <a:cubicBezTo>
                      <a:pt x="24" y="21"/>
                      <a:pt x="24" y="21"/>
                      <a:pt x="24" y="21"/>
                    </a:cubicBezTo>
                    <a:cubicBezTo>
                      <a:pt x="24" y="21"/>
                      <a:pt x="24" y="21"/>
                      <a:pt x="24" y="21"/>
                    </a:cubicBezTo>
                    <a:cubicBezTo>
                      <a:pt x="24" y="0"/>
                      <a:pt x="24" y="0"/>
                      <a:pt x="24" y="0"/>
                    </a:cubicBezTo>
                    <a:cubicBezTo>
                      <a:pt x="60" y="0"/>
                      <a:pt x="60" y="0"/>
                      <a:pt x="60" y="0"/>
                    </a:cubicBezTo>
                    <a:cubicBezTo>
                      <a:pt x="60" y="0"/>
                      <a:pt x="97" y="4"/>
                      <a:pt x="107" y="20"/>
                    </a:cubicBezTo>
                    <a:cubicBezTo>
                      <a:pt x="110" y="25"/>
                      <a:pt x="112" y="37"/>
                      <a:pt x="107" y="43"/>
                    </a:cubicBezTo>
                    <a:cubicBezTo>
                      <a:pt x="98" y="53"/>
                      <a:pt x="78" y="67"/>
                      <a:pt x="27" y="41"/>
                    </a:cubicBezTo>
                    <a:cubicBezTo>
                      <a:pt x="26" y="41"/>
                      <a:pt x="2" y="31"/>
                      <a:pt x="1" y="30"/>
                    </a:cubicBezTo>
                    <a:cubicBezTo>
                      <a:pt x="1" y="30"/>
                      <a:pt x="0" y="27"/>
                      <a:pt x="6" y="22"/>
                    </a:cubicBezTo>
                  </a:path>
                </a:pathLst>
              </a:custGeom>
              <a:solidFill>
                <a:srgbClr val="33302F"/>
              </a:solidFill>
              <a:ln w="9525">
                <a:noFill/>
                <a:round/>
                <a:headEnd/>
                <a:tailEnd/>
              </a:ln>
            </p:spPr>
            <p:txBody>
              <a:bodyPr anchor="ctr"/>
              <a:lstStyle/>
              <a:p>
                <a:pPr algn="ctr"/>
                <a:endParaRPr/>
              </a:p>
            </p:txBody>
          </p:sp>
          <p:sp>
            <p:nvSpPr>
              <p:cNvPr id="25" name="išľiḋè">
                <a:extLst>
                  <a:ext uri="{FF2B5EF4-FFF2-40B4-BE49-F238E27FC236}">
                    <a16:creationId xmlns:a16="http://schemas.microsoft.com/office/drawing/2014/main" id="{CBEEBA22-E61F-4062-A101-FD2A562D3B24}"/>
                  </a:ext>
                </a:extLst>
              </p:cNvPr>
              <p:cNvSpPr/>
              <p:nvPr/>
            </p:nvSpPr>
            <p:spPr bwMode="auto">
              <a:xfrm>
                <a:off x="24352251" y="37360226"/>
                <a:ext cx="9196388" cy="2019300"/>
              </a:xfrm>
              <a:custGeom>
                <a:avLst/>
                <a:gdLst/>
                <a:ahLst/>
                <a:cxnLst>
                  <a:cxn ang="0">
                    <a:pos x="36" y="0"/>
                  </a:cxn>
                  <a:cxn ang="0">
                    <a:pos x="0" y="0"/>
                  </a:cxn>
                  <a:cxn ang="0">
                    <a:pos x="3" y="3"/>
                  </a:cxn>
                  <a:cxn ang="0">
                    <a:pos x="38" y="3"/>
                  </a:cxn>
                  <a:cxn ang="0">
                    <a:pos x="82" y="18"/>
                  </a:cxn>
                  <a:cxn ang="0">
                    <a:pos x="36" y="0"/>
                  </a:cxn>
                </a:cxnLst>
                <a:rect l="0" t="0" r="r" b="b"/>
                <a:pathLst>
                  <a:path w="82" h="18">
                    <a:moveTo>
                      <a:pt x="36" y="0"/>
                    </a:moveTo>
                    <a:cubicBezTo>
                      <a:pt x="0" y="0"/>
                      <a:pt x="0" y="0"/>
                      <a:pt x="0" y="0"/>
                    </a:cubicBezTo>
                    <a:cubicBezTo>
                      <a:pt x="3" y="3"/>
                      <a:pt x="3" y="3"/>
                      <a:pt x="3" y="3"/>
                    </a:cubicBezTo>
                    <a:cubicBezTo>
                      <a:pt x="38" y="3"/>
                      <a:pt x="38" y="3"/>
                      <a:pt x="38" y="3"/>
                    </a:cubicBezTo>
                    <a:cubicBezTo>
                      <a:pt x="38" y="3"/>
                      <a:pt x="68" y="6"/>
                      <a:pt x="82" y="18"/>
                    </a:cubicBezTo>
                    <a:cubicBezTo>
                      <a:pt x="70" y="4"/>
                      <a:pt x="36" y="0"/>
                      <a:pt x="36" y="0"/>
                    </a:cubicBezTo>
                    <a:close/>
                  </a:path>
                </a:pathLst>
              </a:custGeom>
              <a:solidFill>
                <a:srgbClr val="595757"/>
              </a:solidFill>
              <a:ln w="9525">
                <a:noFill/>
                <a:round/>
                <a:headEnd/>
                <a:tailEnd/>
              </a:ln>
            </p:spPr>
            <p:txBody>
              <a:bodyPr anchor="ctr"/>
              <a:lstStyle/>
              <a:p>
                <a:pPr algn="ctr"/>
                <a:endParaRPr/>
              </a:p>
            </p:txBody>
          </p:sp>
          <p:sp>
            <p:nvSpPr>
              <p:cNvPr id="26" name="íṡlîḑê">
                <a:extLst>
                  <a:ext uri="{FF2B5EF4-FFF2-40B4-BE49-F238E27FC236}">
                    <a16:creationId xmlns:a16="http://schemas.microsoft.com/office/drawing/2014/main" id="{BFCF8278-CA9B-4A98-A8EC-5261E066F8C5}"/>
                  </a:ext>
                </a:extLst>
              </p:cNvPr>
              <p:cNvSpPr/>
              <p:nvPr/>
            </p:nvSpPr>
            <p:spPr bwMode="auto">
              <a:xfrm>
                <a:off x="16725901" y="42295763"/>
                <a:ext cx="9196388" cy="1570038"/>
              </a:xfrm>
              <a:custGeom>
                <a:avLst/>
                <a:gdLst/>
                <a:ahLst/>
                <a:cxnLst>
                  <a:cxn ang="0">
                    <a:pos x="75" y="0"/>
                  </a:cxn>
                  <a:cxn ang="0">
                    <a:pos x="66" y="3"/>
                  </a:cxn>
                  <a:cxn ang="0">
                    <a:pos x="56" y="6"/>
                  </a:cxn>
                  <a:cxn ang="0">
                    <a:pos x="20" y="11"/>
                  </a:cxn>
                  <a:cxn ang="0">
                    <a:pos x="0" y="8"/>
                  </a:cxn>
                  <a:cxn ang="0">
                    <a:pos x="28" y="14"/>
                  </a:cxn>
                  <a:cxn ang="0">
                    <a:pos x="73" y="7"/>
                  </a:cxn>
                  <a:cxn ang="0">
                    <a:pos x="82" y="3"/>
                  </a:cxn>
                  <a:cxn ang="0">
                    <a:pos x="75" y="0"/>
                  </a:cxn>
                </a:cxnLst>
                <a:rect l="0" t="0" r="r" b="b"/>
                <a:pathLst>
                  <a:path w="82" h="14">
                    <a:moveTo>
                      <a:pt x="75" y="0"/>
                    </a:moveTo>
                    <a:cubicBezTo>
                      <a:pt x="70" y="2"/>
                      <a:pt x="66" y="3"/>
                      <a:pt x="66" y="3"/>
                    </a:cubicBezTo>
                    <a:cubicBezTo>
                      <a:pt x="62" y="4"/>
                      <a:pt x="59" y="5"/>
                      <a:pt x="56" y="6"/>
                    </a:cubicBezTo>
                    <a:cubicBezTo>
                      <a:pt x="41" y="9"/>
                      <a:pt x="30" y="11"/>
                      <a:pt x="20" y="11"/>
                    </a:cubicBezTo>
                    <a:cubicBezTo>
                      <a:pt x="12" y="11"/>
                      <a:pt x="5" y="10"/>
                      <a:pt x="0" y="8"/>
                    </a:cubicBezTo>
                    <a:cubicBezTo>
                      <a:pt x="6" y="12"/>
                      <a:pt x="15" y="14"/>
                      <a:pt x="28" y="14"/>
                    </a:cubicBezTo>
                    <a:cubicBezTo>
                      <a:pt x="39" y="14"/>
                      <a:pt x="54" y="12"/>
                      <a:pt x="73" y="7"/>
                    </a:cubicBezTo>
                    <a:cubicBezTo>
                      <a:pt x="74" y="6"/>
                      <a:pt x="78" y="5"/>
                      <a:pt x="82" y="3"/>
                    </a:cubicBezTo>
                    <a:cubicBezTo>
                      <a:pt x="80" y="2"/>
                      <a:pt x="78" y="1"/>
                      <a:pt x="75" y="0"/>
                    </a:cubicBezTo>
                  </a:path>
                </a:pathLst>
              </a:custGeom>
              <a:solidFill>
                <a:srgbClr val="00949E"/>
              </a:solidFill>
              <a:ln w="9525">
                <a:noFill/>
                <a:round/>
                <a:headEnd/>
                <a:tailEnd/>
              </a:ln>
            </p:spPr>
            <p:txBody>
              <a:bodyPr anchor="ctr"/>
              <a:lstStyle/>
              <a:p>
                <a:pPr algn="ctr"/>
                <a:endParaRPr/>
              </a:p>
            </p:txBody>
          </p:sp>
          <p:sp>
            <p:nvSpPr>
              <p:cNvPr id="27" name="ïs1íḍè">
                <a:extLst>
                  <a:ext uri="{FF2B5EF4-FFF2-40B4-BE49-F238E27FC236}">
                    <a16:creationId xmlns:a16="http://schemas.microsoft.com/office/drawing/2014/main" id="{C9E76BD8-BB58-464F-96C8-0FFA93CBA603}"/>
                  </a:ext>
                </a:extLst>
              </p:cNvPr>
              <p:cNvSpPr/>
              <p:nvPr/>
            </p:nvSpPr>
            <p:spPr bwMode="auto">
              <a:xfrm>
                <a:off x="25138063" y="41062276"/>
                <a:ext cx="2803525" cy="1570038"/>
              </a:xfrm>
              <a:custGeom>
                <a:avLst/>
                <a:gdLst/>
                <a:ahLst/>
                <a:cxnLst>
                  <a:cxn ang="0">
                    <a:pos x="17" y="0"/>
                  </a:cxn>
                  <a:cxn ang="0">
                    <a:pos x="17" y="0"/>
                  </a:cxn>
                  <a:cxn ang="0">
                    <a:pos x="0" y="11"/>
                  </a:cxn>
                  <a:cxn ang="0">
                    <a:pos x="7" y="14"/>
                  </a:cxn>
                  <a:cxn ang="0">
                    <a:pos x="24" y="4"/>
                  </a:cxn>
                  <a:cxn ang="0">
                    <a:pos x="25" y="3"/>
                  </a:cxn>
                  <a:cxn ang="0">
                    <a:pos x="17" y="0"/>
                  </a:cxn>
                </a:cxnLst>
                <a:rect l="0" t="0" r="r" b="b"/>
                <a:pathLst>
                  <a:path w="25" h="14">
                    <a:moveTo>
                      <a:pt x="17" y="0"/>
                    </a:moveTo>
                    <a:cubicBezTo>
                      <a:pt x="17" y="0"/>
                      <a:pt x="17" y="0"/>
                      <a:pt x="17" y="0"/>
                    </a:cubicBezTo>
                    <a:cubicBezTo>
                      <a:pt x="13" y="4"/>
                      <a:pt x="6" y="8"/>
                      <a:pt x="0" y="11"/>
                    </a:cubicBezTo>
                    <a:cubicBezTo>
                      <a:pt x="3" y="12"/>
                      <a:pt x="5" y="13"/>
                      <a:pt x="7" y="14"/>
                    </a:cubicBezTo>
                    <a:cubicBezTo>
                      <a:pt x="13" y="11"/>
                      <a:pt x="20" y="8"/>
                      <a:pt x="24" y="4"/>
                    </a:cubicBezTo>
                    <a:cubicBezTo>
                      <a:pt x="24" y="4"/>
                      <a:pt x="24" y="3"/>
                      <a:pt x="25" y="3"/>
                    </a:cubicBezTo>
                    <a:cubicBezTo>
                      <a:pt x="21" y="2"/>
                      <a:pt x="19" y="1"/>
                      <a:pt x="17" y="0"/>
                    </a:cubicBezTo>
                  </a:path>
                </a:pathLst>
              </a:custGeom>
              <a:solidFill>
                <a:srgbClr val="282525"/>
              </a:solidFill>
              <a:ln w="9525">
                <a:noFill/>
                <a:round/>
                <a:headEnd/>
                <a:tailEnd/>
              </a:ln>
            </p:spPr>
            <p:txBody>
              <a:bodyPr anchor="ctr"/>
              <a:lstStyle/>
              <a:p>
                <a:pPr algn="ctr"/>
                <a:endParaRPr/>
              </a:p>
            </p:txBody>
          </p:sp>
          <p:sp>
            <p:nvSpPr>
              <p:cNvPr id="28" name="íṥ1íḍé">
                <a:extLst>
                  <a:ext uri="{FF2B5EF4-FFF2-40B4-BE49-F238E27FC236}">
                    <a16:creationId xmlns:a16="http://schemas.microsoft.com/office/drawing/2014/main" id="{CC224F46-5B7B-453F-B32D-EA19EA3BCA00}"/>
                  </a:ext>
                </a:extLst>
              </p:cNvPr>
              <p:cNvSpPr/>
              <p:nvPr/>
            </p:nvSpPr>
            <p:spPr bwMode="auto">
              <a:xfrm>
                <a:off x="14595476" y="37360226"/>
                <a:ext cx="12447588" cy="6840538"/>
              </a:xfrm>
              <a:custGeom>
                <a:avLst/>
                <a:gdLst/>
                <a:ahLst/>
                <a:cxnLst>
                  <a:cxn ang="0">
                    <a:pos x="106" y="25"/>
                  </a:cxn>
                  <a:cxn ang="0">
                    <a:pos x="98" y="21"/>
                  </a:cxn>
                  <a:cxn ang="0">
                    <a:pos x="55" y="31"/>
                  </a:cxn>
                  <a:cxn ang="0">
                    <a:pos x="60" y="22"/>
                  </a:cxn>
                  <a:cxn ang="0">
                    <a:pos x="87" y="21"/>
                  </a:cxn>
                  <a:cxn ang="0">
                    <a:pos x="88" y="21"/>
                  </a:cxn>
                  <a:cxn ang="0">
                    <a:pos x="88" y="0"/>
                  </a:cxn>
                  <a:cxn ang="0">
                    <a:pos x="52" y="0"/>
                  </a:cxn>
                  <a:cxn ang="0">
                    <a:pos x="5" y="20"/>
                  </a:cxn>
                  <a:cxn ang="0">
                    <a:pos x="5" y="43"/>
                  </a:cxn>
                  <a:cxn ang="0">
                    <a:pos x="85" y="47"/>
                  </a:cxn>
                  <a:cxn ang="0">
                    <a:pos x="111" y="33"/>
                  </a:cxn>
                  <a:cxn ang="0">
                    <a:pos x="106" y="25"/>
                  </a:cxn>
                </a:cxnLst>
                <a:rect l="0" t="0" r="r" b="b"/>
                <a:pathLst>
                  <a:path w="111" h="61">
                    <a:moveTo>
                      <a:pt x="106" y="25"/>
                    </a:moveTo>
                    <a:cubicBezTo>
                      <a:pt x="101" y="21"/>
                      <a:pt x="99" y="22"/>
                      <a:pt x="98" y="21"/>
                    </a:cubicBezTo>
                    <a:cubicBezTo>
                      <a:pt x="98" y="21"/>
                      <a:pt x="68" y="33"/>
                      <a:pt x="55" y="31"/>
                    </a:cubicBezTo>
                    <a:cubicBezTo>
                      <a:pt x="48" y="30"/>
                      <a:pt x="41" y="25"/>
                      <a:pt x="60" y="22"/>
                    </a:cubicBezTo>
                    <a:cubicBezTo>
                      <a:pt x="87" y="21"/>
                      <a:pt x="87" y="21"/>
                      <a:pt x="87" y="21"/>
                    </a:cubicBezTo>
                    <a:cubicBezTo>
                      <a:pt x="88" y="21"/>
                      <a:pt x="88" y="21"/>
                      <a:pt x="88" y="21"/>
                    </a:cubicBezTo>
                    <a:cubicBezTo>
                      <a:pt x="88" y="0"/>
                      <a:pt x="88" y="0"/>
                      <a:pt x="88" y="0"/>
                    </a:cubicBezTo>
                    <a:cubicBezTo>
                      <a:pt x="52" y="0"/>
                      <a:pt x="52" y="0"/>
                      <a:pt x="52" y="0"/>
                    </a:cubicBezTo>
                    <a:cubicBezTo>
                      <a:pt x="52" y="0"/>
                      <a:pt x="15" y="4"/>
                      <a:pt x="5" y="20"/>
                    </a:cubicBezTo>
                    <a:cubicBezTo>
                      <a:pt x="2" y="25"/>
                      <a:pt x="0" y="37"/>
                      <a:pt x="5" y="43"/>
                    </a:cubicBezTo>
                    <a:cubicBezTo>
                      <a:pt x="14" y="53"/>
                      <a:pt x="35" y="61"/>
                      <a:pt x="85" y="47"/>
                    </a:cubicBezTo>
                    <a:cubicBezTo>
                      <a:pt x="86" y="47"/>
                      <a:pt x="104" y="40"/>
                      <a:pt x="111" y="33"/>
                    </a:cubicBezTo>
                    <a:cubicBezTo>
                      <a:pt x="111" y="33"/>
                      <a:pt x="110" y="28"/>
                      <a:pt x="106" y="25"/>
                    </a:cubicBezTo>
                  </a:path>
                </a:pathLst>
              </a:custGeom>
              <a:solidFill>
                <a:srgbClr val="33302F"/>
              </a:solidFill>
              <a:ln w="9525">
                <a:noFill/>
                <a:round/>
                <a:headEnd/>
                <a:tailEnd/>
              </a:ln>
            </p:spPr>
            <p:txBody>
              <a:bodyPr anchor="ctr"/>
              <a:lstStyle/>
              <a:p>
                <a:pPr algn="ctr"/>
                <a:endParaRPr/>
              </a:p>
            </p:txBody>
          </p:sp>
          <p:sp>
            <p:nvSpPr>
              <p:cNvPr id="29" name="ïşlíḋe">
                <a:extLst>
                  <a:ext uri="{FF2B5EF4-FFF2-40B4-BE49-F238E27FC236}">
                    <a16:creationId xmlns:a16="http://schemas.microsoft.com/office/drawing/2014/main" id="{E1C4CEFB-8D63-40DA-9293-5E19656473AE}"/>
                  </a:ext>
                </a:extLst>
              </p:cNvPr>
              <p:cNvSpPr/>
              <p:nvPr/>
            </p:nvSpPr>
            <p:spPr bwMode="auto">
              <a:xfrm>
                <a:off x="20202526" y="39716076"/>
                <a:ext cx="6505575" cy="1681163"/>
              </a:xfrm>
              <a:custGeom>
                <a:avLst/>
                <a:gdLst/>
                <a:ahLst/>
                <a:cxnLst>
                  <a:cxn ang="0">
                    <a:pos x="5" y="10"/>
                  </a:cxn>
                  <a:cxn ang="0">
                    <a:pos x="0" y="9"/>
                  </a:cxn>
                  <a:cxn ang="0">
                    <a:pos x="7" y="12"/>
                  </a:cxn>
                  <a:cxn ang="0">
                    <a:pos x="50" y="3"/>
                  </a:cxn>
                  <a:cxn ang="0">
                    <a:pos x="58" y="6"/>
                  </a:cxn>
                  <a:cxn ang="0">
                    <a:pos x="56" y="4"/>
                  </a:cxn>
                  <a:cxn ang="0">
                    <a:pos x="48" y="0"/>
                  </a:cxn>
                  <a:cxn ang="0">
                    <a:pos x="5" y="10"/>
                  </a:cxn>
                </a:cxnLst>
                <a:rect l="0" t="0" r="r" b="b"/>
                <a:pathLst>
                  <a:path w="58" h="15">
                    <a:moveTo>
                      <a:pt x="5" y="10"/>
                    </a:moveTo>
                    <a:cubicBezTo>
                      <a:pt x="3" y="10"/>
                      <a:pt x="1" y="9"/>
                      <a:pt x="0" y="9"/>
                    </a:cubicBezTo>
                    <a:cubicBezTo>
                      <a:pt x="0" y="10"/>
                      <a:pt x="4" y="12"/>
                      <a:pt x="7" y="12"/>
                    </a:cubicBezTo>
                    <a:cubicBezTo>
                      <a:pt x="21" y="15"/>
                      <a:pt x="50" y="3"/>
                      <a:pt x="50" y="3"/>
                    </a:cubicBezTo>
                    <a:cubicBezTo>
                      <a:pt x="51" y="3"/>
                      <a:pt x="54" y="3"/>
                      <a:pt x="58" y="6"/>
                    </a:cubicBezTo>
                    <a:cubicBezTo>
                      <a:pt x="58" y="5"/>
                      <a:pt x="57" y="5"/>
                      <a:pt x="56" y="4"/>
                    </a:cubicBezTo>
                    <a:cubicBezTo>
                      <a:pt x="51" y="0"/>
                      <a:pt x="49" y="1"/>
                      <a:pt x="48" y="0"/>
                    </a:cubicBezTo>
                    <a:cubicBezTo>
                      <a:pt x="48" y="0"/>
                      <a:pt x="18" y="12"/>
                      <a:pt x="5" y="10"/>
                    </a:cubicBezTo>
                  </a:path>
                </a:pathLst>
              </a:custGeom>
              <a:solidFill>
                <a:srgbClr val="3E3A39"/>
              </a:solidFill>
              <a:ln w="9525">
                <a:noFill/>
                <a:round/>
                <a:headEnd/>
                <a:tailEnd/>
              </a:ln>
            </p:spPr>
            <p:txBody>
              <a:bodyPr anchor="ctr"/>
              <a:lstStyle/>
              <a:p>
                <a:pPr algn="ctr"/>
                <a:endParaRPr/>
              </a:p>
            </p:txBody>
          </p:sp>
          <p:sp>
            <p:nvSpPr>
              <p:cNvPr id="30" name="iš1iďê">
                <a:extLst>
                  <a:ext uri="{FF2B5EF4-FFF2-40B4-BE49-F238E27FC236}">
                    <a16:creationId xmlns:a16="http://schemas.microsoft.com/office/drawing/2014/main" id="{354EB605-2A06-45D8-8F7C-DC14F3A16BB7}"/>
                  </a:ext>
                </a:extLst>
              </p:cNvPr>
              <p:cNvSpPr/>
              <p:nvPr/>
            </p:nvSpPr>
            <p:spPr bwMode="auto">
              <a:xfrm>
                <a:off x="21661438" y="39379526"/>
                <a:ext cx="3251200" cy="1457325"/>
              </a:xfrm>
              <a:custGeom>
                <a:avLst/>
                <a:gdLst/>
                <a:ahLst/>
                <a:cxnLst>
                  <a:cxn ang="0">
                    <a:pos x="9" y="7"/>
                  </a:cxn>
                  <a:cxn ang="0">
                    <a:pos x="17" y="4"/>
                  </a:cxn>
                  <a:cxn ang="0">
                    <a:pos x="26" y="7"/>
                  </a:cxn>
                  <a:cxn ang="0">
                    <a:pos x="29" y="6"/>
                  </a:cxn>
                  <a:cxn ang="0">
                    <a:pos x="27" y="5"/>
                  </a:cxn>
                  <a:cxn ang="0">
                    <a:pos x="14" y="1"/>
                  </a:cxn>
                  <a:cxn ang="0">
                    <a:pos x="6" y="4"/>
                  </a:cxn>
                  <a:cxn ang="0">
                    <a:pos x="1" y="12"/>
                  </a:cxn>
                  <a:cxn ang="0">
                    <a:pos x="2" y="13"/>
                  </a:cxn>
                  <a:cxn ang="0">
                    <a:pos x="4" y="12"/>
                  </a:cxn>
                  <a:cxn ang="0">
                    <a:pos x="9" y="7"/>
                  </a:cxn>
                </a:cxnLst>
                <a:rect l="0" t="0" r="r" b="b"/>
                <a:pathLst>
                  <a:path w="29" h="13">
                    <a:moveTo>
                      <a:pt x="9" y="7"/>
                    </a:moveTo>
                    <a:cubicBezTo>
                      <a:pt x="12" y="4"/>
                      <a:pt x="15" y="3"/>
                      <a:pt x="17" y="4"/>
                    </a:cubicBezTo>
                    <a:cubicBezTo>
                      <a:pt x="17" y="4"/>
                      <a:pt x="21" y="5"/>
                      <a:pt x="26" y="7"/>
                    </a:cubicBezTo>
                    <a:cubicBezTo>
                      <a:pt x="27" y="6"/>
                      <a:pt x="28" y="6"/>
                      <a:pt x="29" y="6"/>
                    </a:cubicBezTo>
                    <a:cubicBezTo>
                      <a:pt x="27" y="5"/>
                      <a:pt x="27" y="5"/>
                      <a:pt x="27" y="5"/>
                    </a:cubicBezTo>
                    <a:cubicBezTo>
                      <a:pt x="21" y="3"/>
                      <a:pt x="14" y="1"/>
                      <a:pt x="14" y="1"/>
                    </a:cubicBezTo>
                    <a:cubicBezTo>
                      <a:pt x="13" y="0"/>
                      <a:pt x="9" y="1"/>
                      <a:pt x="6" y="4"/>
                    </a:cubicBezTo>
                    <a:cubicBezTo>
                      <a:pt x="0" y="9"/>
                      <a:pt x="1" y="12"/>
                      <a:pt x="1" y="12"/>
                    </a:cubicBezTo>
                    <a:cubicBezTo>
                      <a:pt x="1" y="12"/>
                      <a:pt x="2" y="12"/>
                      <a:pt x="2" y="13"/>
                    </a:cubicBezTo>
                    <a:cubicBezTo>
                      <a:pt x="3" y="13"/>
                      <a:pt x="4" y="12"/>
                      <a:pt x="4" y="12"/>
                    </a:cubicBezTo>
                    <a:cubicBezTo>
                      <a:pt x="5" y="11"/>
                      <a:pt x="6" y="9"/>
                      <a:pt x="9" y="7"/>
                    </a:cubicBezTo>
                  </a:path>
                </a:pathLst>
              </a:custGeom>
              <a:solidFill>
                <a:srgbClr val="3E3A39"/>
              </a:solidFill>
              <a:ln w="9525">
                <a:noFill/>
                <a:round/>
                <a:headEnd/>
                <a:tailEnd/>
              </a:ln>
            </p:spPr>
            <p:txBody>
              <a:bodyPr anchor="ctr"/>
              <a:lstStyle/>
              <a:p>
                <a:pPr algn="ctr"/>
                <a:endParaRPr/>
              </a:p>
            </p:txBody>
          </p:sp>
          <p:sp>
            <p:nvSpPr>
              <p:cNvPr id="31" name="î$ḷíḍè">
                <a:extLst>
                  <a:ext uri="{FF2B5EF4-FFF2-40B4-BE49-F238E27FC236}">
                    <a16:creationId xmlns:a16="http://schemas.microsoft.com/office/drawing/2014/main" id="{7A0824A4-A88A-484D-ABA4-B80650C49E5D}"/>
                  </a:ext>
                </a:extLst>
              </p:cNvPr>
              <p:cNvSpPr/>
              <p:nvPr/>
            </p:nvSpPr>
            <p:spPr bwMode="auto">
              <a:xfrm>
                <a:off x="24352251" y="39716076"/>
                <a:ext cx="112713" cy="1588"/>
              </a:xfrm>
              <a:custGeom>
                <a:avLst/>
                <a:gdLst/>
                <a:ahLst/>
                <a:cxnLst>
                  <a:cxn ang="0">
                    <a:pos x="71" y="0"/>
                  </a:cxn>
                  <a:cxn ang="0">
                    <a:pos x="71" y="0"/>
                  </a:cxn>
                  <a:cxn ang="0">
                    <a:pos x="0" y="0"/>
                  </a:cxn>
                  <a:cxn ang="0">
                    <a:pos x="71" y="0"/>
                  </a:cxn>
                </a:cxnLst>
                <a:rect l="0" t="0" r="r" b="b"/>
                <a:pathLst>
                  <a:path w="71">
                    <a:moveTo>
                      <a:pt x="71" y="0"/>
                    </a:moveTo>
                    <a:lnTo>
                      <a:pt x="71" y="0"/>
                    </a:lnTo>
                    <a:lnTo>
                      <a:pt x="0" y="0"/>
                    </a:lnTo>
                    <a:lnTo>
                      <a:pt x="71" y="0"/>
                    </a:lnTo>
                    <a:close/>
                  </a:path>
                </a:pathLst>
              </a:custGeom>
              <a:solidFill>
                <a:srgbClr val="33302F"/>
              </a:solidFill>
              <a:ln w="9525">
                <a:noFill/>
                <a:round/>
                <a:headEnd/>
                <a:tailEnd/>
              </a:ln>
            </p:spPr>
            <p:txBody>
              <a:bodyPr anchor="ctr"/>
              <a:lstStyle/>
              <a:p>
                <a:pPr algn="ctr"/>
                <a:endParaRPr/>
              </a:p>
            </p:txBody>
          </p:sp>
          <p:sp>
            <p:nvSpPr>
              <p:cNvPr id="32" name="ïṣľíḍe">
                <a:extLst>
                  <a:ext uri="{FF2B5EF4-FFF2-40B4-BE49-F238E27FC236}">
                    <a16:creationId xmlns:a16="http://schemas.microsoft.com/office/drawing/2014/main" id="{AC3D1D4C-7904-4FE6-90EE-530643E8C6D9}"/>
                  </a:ext>
                </a:extLst>
              </p:cNvPr>
              <p:cNvSpPr/>
              <p:nvPr/>
            </p:nvSpPr>
            <p:spPr bwMode="auto">
              <a:xfrm>
                <a:off x="17848263" y="37922201"/>
                <a:ext cx="5719763" cy="3700463"/>
              </a:xfrm>
              <a:custGeom>
                <a:avLst/>
                <a:gdLst/>
                <a:ahLst/>
                <a:cxnLst>
                  <a:cxn ang="0">
                    <a:pos x="49" y="15"/>
                  </a:cxn>
                  <a:cxn ang="0">
                    <a:pos x="35" y="25"/>
                  </a:cxn>
                  <a:cxn ang="0">
                    <a:pos x="9" y="32"/>
                  </a:cxn>
                  <a:cxn ang="0">
                    <a:pos x="2" y="31"/>
                  </a:cxn>
                  <a:cxn ang="0">
                    <a:pos x="1" y="27"/>
                  </a:cxn>
                  <a:cxn ang="0">
                    <a:pos x="24" y="11"/>
                  </a:cxn>
                  <a:cxn ang="0">
                    <a:pos x="30" y="10"/>
                  </a:cxn>
                  <a:cxn ang="0">
                    <a:pos x="31" y="5"/>
                  </a:cxn>
                  <a:cxn ang="0">
                    <a:pos x="36" y="1"/>
                  </a:cxn>
                  <a:cxn ang="0">
                    <a:pos x="39" y="0"/>
                  </a:cxn>
                  <a:cxn ang="0">
                    <a:pos x="41" y="2"/>
                  </a:cxn>
                  <a:cxn ang="0">
                    <a:pos x="49" y="15"/>
                  </a:cxn>
                </a:cxnLst>
                <a:rect l="0" t="0" r="r" b="b"/>
                <a:pathLst>
                  <a:path w="51" h="33">
                    <a:moveTo>
                      <a:pt x="49" y="15"/>
                    </a:moveTo>
                    <a:cubicBezTo>
                      <a:pt x="47" y="16"/>
                      <a:pt x="40" y="18"/>
                      <a:pt x="35" y="25"/>
                    </a:cubicBezTo>
                    <a:cubicBezTo>
                      <a:pt x="28" y="26"/>
                      <a:pt x="9" y="32"/>
                      <a:pt x="9" y="32"/>
                    </a:cubicBezTo>
                    <a:cubicBezTo>
                      <a:pt x="9" y="32"/>
                      <a:pt x="4" y="33"/>
                      <a:pt x="2" y="31"/>
                    </a:cubicBezTo>
                    <a:cubicBezTo>
                      <a:pt x="0" y="30"/>
                      <a:pt x="1" y="27"/>
                      <a:pt x="1" y="27"/>
                    </a:cubicBezTo>
                    <a:cubicBezTo>
                      <a:pt x="24" y="11"/>
                      <a:pt x="24" y="11"/>
                      <a:pt x="24" y="11"/>
                    </a:cubicBezTo>
                    <a:cubicBezTo>
                      <a:pt x="30" y="10"/>
                      <a:pt x="30" y="10"/>
                      <a:pt x="30" y="10"/>
                    </a:cubicBezTo>
                    <a:cubicBezTo>
                      <a:pt x="31" y="5"/>
                      <a:pt x="31" y="5"/>
                      <a:pt x="31" y="5"/>
                    </a:cubicBezTo>
                    <a:cubicBezTo>
                      <a:pt x="36" y="1"/>
                      <a:pt x="36" y="1"/>
                      <a:pt x="36" y="1"/>
                    </a:cubicBezTo>
                    <a:cubicBezTo>
                      <a:pt x="36" y="1"/>
                      <a:pt x="38" y="0"/>
                      <a:pt x="39" y="0"/>
                    </a:cubicBezTo>
                    <a:cubicBezTo>
                      <a:pt x="40" y="1"/>
                      <a:pt x="41" y="2"/>
                      <a:pt x="41" y="2"/>
                    </a:cubicBezTo>
                    <a:cubicBezTo>
                      <a:pt x="41" y="2"/>
                      <a:pt x="51" y="14"/>
                      <a:pt x="49" y="15"/>
                    </a:cubicBezTo>
                  </a:path>
                </a:pathLst>
              </a:custGeom>
              <a:solidFill>
                <a:srgbClr val="191818"/>
              </a:solidFill>
              <a:ln w="9525">
                <a:noFill/>
                <a:round/>
                <a:headEnd/>
                <a:tailEnd/>
              </a:ln>
            </p:spPr>
            <p:txBody>
              <a:bodyPr anchor="ctr"/>
              <a:lstStyle/>
              <a:p>
                <a:pPr algn="ctr"/>
                <a:endParaRPr/>
              </a:p>
            </p:txBody>
          </p:sp>
          <p:sp>
            <p:nvSpPr>
              <p:cNvPr id="33" name="îS1ide">
                <a:extLst>
                  <a:ext uri="{FF2B5EF4-FFF2-40B4-BE49-F238E27FC236}">
                    <a16:creationId xmlns:a16="http://schemas.microsoft.com/office/drawing/2014/main" id="{2DE18545-065B-479B-9C3A-6A900B168547}"/>
                  </a:ext>
                </a:extLst>
              </p:cNvPr>
              <p:cNvSpPr/>
              <p:nvPr/>
            </p:nvSpPr>
            <p:spPr bwMode="auto">
              <a:xfrm>
                <a:off x="14595476" y="37360226"/>
                <a:ext cx="9869488" cy="5046663"/>
              </a:xfrm>
              <a:custGeom>
                <a:avLst/>
                <a:gdLst/>
                <a:ahLst/>
                <a:cxnLst>
                  <a:cxn ang="0">
                    <a:pos x="8" y="22"/>
                  </a:cxn>
                  <a:cxn ang="0">
                    <a:pos x="55" y="3"/>
                  </a:cxn>
                  <a:cxn ang="0">
                    <a:pos x="88" y="3"/>
                  </a:cxn>
                  <a:cxn ang="0">
                    <a:pos x="88" y="0"/>
                  </a:cxn>
                  <a:cxn ang="0">
                    <a:pos x="52" y="0"/>
                  </a:cxn>
                  <a:cxn ang="0">
                    <a:pos x="5" y="20"/>
                  </a:cxn>
                  <a:cxn ang="0">
                    <a:pos x="5" y="43"/>
                  </a:cxn>
                  <a:cxn ang="0">
                    <a:pos x="7" y="45"/>
                  </a:cxn>
                  <a:cxn ang="0">
                    <a:pos x="8" y="22"/>
                  </a:cxn>
                </a:cxnLst>
                <a:rect l="0" t="0" r="r" b="b"/>
                <a:pathLst>
                  <a:path w="88" h="45">
                    <a:moveTo>
                      <a:pt x="8" y="22"/>
                    </a:moveTo>
                    <a:cubicBezTo>
                      <a:pt x="17" y="6"/>
                      <a:pt x="55" y="3"/>
                      <a:pt x="55" y="3"/>
                    </a:cubicBezTo>
                    <a:cubicBezTo>
                      <a:pt x="88" y="3"/>
                      <a:pt x="88" y="3"/>
                      <a:pt x="88" y="3"/>
                    </a:cubicBezTo>
                    <a:cubicBezTo>
                      <a:pt x="88" y="0"/>
                      <a:pt x="88" y="0"/>
                      <a:pt x="88" y="0"/>
                    </a:cubicBezTo>
                    <a:cubicBezTo>
                      <a:pt x="52" y="0"/>
                      <a:pt x="52" y="0"/>
                      <a:pt x="52" y="0"/>
                    </a:cubicBezTo>
                    <a:cubicBezTo>
                      <a:pt x="52" y="0"/>
                      <a:pt x="15" y="4"/>
                      <a:pt x="5" y="20"/>
                    </a:cubicBezTo>
                    <a:cubicBezTo>
                      <a:pt x="2" y="25"/>
                      <a:pt x="0" y="37"/>
                      <a:pt x="5" y="43"/>
                    </a:cubicBezTo>
                    <a:cubicBezTo>
                      <a:pt x="6" y="44"/>
                      <a:pt x="6" y="44"/>
                      <a:pt x="7" y="45"/>
                    </a:cubicBezTo>
                    <a:cubicBezTo>
                      <a:pt x="2" y="39"/>
                      <a:pt x="4" y="28"/>
                      <a:pt x="8" y="22"/>
                    </a:cubicBezTo>
                    <a:close/>
                  </a:path>
                </a:pathLst>
              </a:custGeom>
              <a:solidFill>
                <a:srgbClr val="3E3A39"/>
              </a:solidFill>
              <a:ln w="9525">
                <a:noFill/>
                <a:round/>
                <a:headEnd/>
                <a:tailEnd/>
              </a:ln>
            </p:spPr>
            <p:txBody>
              <a:bodyPr anchor="ctr"/>
              <a:lstStyle/>
              <a:p>
                <a:pPr algn="ctr"/>
                <a:endParaRPr/>
              </a:p>
            </p:txBody>
          </p:sp>
          <p:sp>
            <p:nvSpPr>
              <p:cNvPr id="34" name="îṥľïḍè">
                <a:extLst>
                  <a:ext uri="{FF2B5EF4-FFF2-40B4-BE49-F238E27FC236}">
                    <a16:creationId xmlns:a16="http://schemas.microsoft.com/office/drawing/2014/main" id="{834DB5C0-47B7-4286-9EEE-4FA88798C0C9}"/>
                  </a:ext>
                </a:extLst>
              </p:cNvPr>
              <p:cNvSpPr/>
              <p:nvPr/>
            </p:nvSpPr>
            <p:spPr bwMode="auto">
              <a:xfrm>
                <a:off x="32426276" y="15381288"/>
                <a:ext cx="12673013" cy="10428288"/>
              </a:xfrm>
              <a:custGeom>
                <a:avLst/>
                <a:gdLst/>
                <a:ahLst/>
                <a:cxnLst>
                  <a:cxn ang="0">
                    <a:pos x="98" y="0"/>
                  </a:cxn>
                  <a:cxn ang="0">
                    <a:pos x="0" y="68"/>
                  </a:cxn>
                  <a:cxn ang="0">
                    <a:pos x="83" y="74"/>
                  </a:cxn>
                  <a:cxn ang="0">
                    <a:pos x="98" y="0"/>
                  </a:cxn>
                </a:cxnLst>
                <a:rect l="0" t="0" r="r" b="b"/>
                <a:pathLst>
                  <a:path w="113" h="93">
                    <a:moveTo>
                      <a:pt x="98" y="0"/>
                    </a:moveTo>
                    <a:cubicBezTo>
                      <a:pt x="0" y="68"/>
                      <a:pt x="0" y="68"/>
                      <a:pt x="0" y="68"/>
                    </a:cubicBezTo>
                    <a:cubicBezTo>
                      <a:pt x="15" y="90"/>
                      <a:pt x="56" y="93"/>
                      <a:pt x="83" y="74"/>
                    </a:cubicBezTo>
                    <a:cubicBezTo>
                      <a:pt x="110" y="55"/>
                      <a:pt x="113" y="21"/>
                      <a:pt x="98" y="0"/>
                    </a:cubicBezTo>
                    <a:close/>
                  </a:path>
                </a:pathLst>
              </a:custGeom>
              <a:solidFill>
                <a:srgbClr val="33302F"/>
              </a:solidFill>
              <a:ln w="9525">
                <a:noFill/>
                <a:round/>
                <a:headEnd/>
                <a:tailEnd/>
              </a:ln>
            </p:spPr>
            <p:txBody>
              <a:bodyPr anchor="ctr"/>
              <a:lstStyle/>
              <a:p>
                <a:pPr algn="ctr"/>
                <a:endParaRPr/>
              </a:p>
            </p:txBody>
          </p:sp>
          <p:sp>
            <p:nvSpPr>
              <p:cNvPr id="35" name="iş1ïḍé">
                <a:extLst>
                  <a:ext uri="{FF2B5EF4-FFF2-40B4-BE49-F238E27FC236}">
                    <a16:creationId xmlns:a16="http://schemas.microsoft.com/office/drawing/2014/main" id="{E30AD516-C5E6-443B-B8D0-2E26E8E50F54}"/>
                  </a:ext>
                </a:extLst>
              </p:cNvPr>
              <p:cNvSpPr/>
              <p:nvPr/>
            </p:nvSpPr>
            <p:spPr bwMode="auto">
              <a:xfrm>
                <a:off x="31753176" y="14371638"/>
                <a:ext cx="12336463" cy="9531350"/>
              </a:xfrm>
              <a:custGeom>
                <a:avLst/>
                <a:gdLst/>
                <a:ahLst/>
                <a:cxnLst>
                  <a:cxn ang="0">
                    <a:pos x="104" y="9"/>
                  </a:cxn>
                  <a:cxn ang="0">
                    <a:pos x="65" y="57"/>
                  </a:cxn>
                  <a:cxn ang="0">
                    <a:pos x="6" y="77"/>
                  </a:cxn>
                  <a:cxn ang="0">
                    <a:pos x="45" y="29"/>
                  </a:cxn>
                  <a:cxn ang="0">
                    <a:pos x="104" y="9"/>
                  </a:cxn>
                </a:cxnLst>
                <a:rect l="0" t="0" r="r" b="b"/>
                <a:pathLst>
                  <a:path w="110" h="85">
                    <a:moveTo>
                      <a:pt x="104" y="9"/>
                    </a:moveTo>
                    <a:cubicBezTo>
                      <a:pt x="110" y="17"/>
                      <a:pt x="92" y="38"/>
                      <a:pt x="65" y="57"/>
                    </a:cubicBezTo>
                    <a:cubicBezTo>
                      <a:pt x="38" y="77"/>
                      <a:pt x="11" y="85"/>
                      <a:pt x="6" y="77"/>
                    </a:cubicBezTo>
                    <a:cubicBezTo>
                      <a:pt x="0" y="69"/>
                      <a:pt x="18" y="48"/>
                      <a:pt x="45" y="29"/>
                    </a:cubicBezTo>
                    <a:cubicBezTo>
                      <a:pt x="72" y="9"/>
                      <a:pt x="98" y="0"/>
                      <a:pt x="104" y="9"/>
                    </a:cubicBezTo>
                    <a:close/>
                  </a:path>
                </a:pathLst>
              </a:custGeom>
              <a:solidFill>
                <a:srgbClr val="F5B398"/>
              </a:solidFill>
              <a:ln w="9525">
                <a:noFill/>
                <a:round/>
                <a:headEnd/>
                <a:tailEnd/>
              </a:ln>
            </p:spPr>
            <p:txBody>
              <a:bodyPr anchor="ctr"/>
              <a:lstStyle/>
              <a:p>
                <a:pPr algn="ctr"/>
                <a:endParaRPr/>
              </a:p>
            </p:txBody>
          </p:sp>
          <p:sp>
            <p:nvSpPr>
              <p:cNvPr id="36" name="îṣlíḑe">
                <a:extLst>
                  <a:ext uri="{FF2B5EF4-FFF2-40B4-BE49-F238E27FC236}">
                    <a16:creationId xmlns:a16="http://schemas.microsoft.com/office/drawing/2014/main" id="{F2DD2274-1AD2-44E8-82A2-CF4DA648CC4A}"/>
                  </a:ext>
                </a:extLst>
              </p:cNvPr>
              <p:cNvSpPr/>
              <p:nvPr/>
            </p:nvSpPr>
            <p:spPr bwMode="auto">
              <a:xfrm>
                <a:off x="32875538" y="15155863"/>
                <a:ext cx="9980613" cy="7626350"/>
              </a:xfrm>
              <a:custGeom>
                <a:avLst/>
                <a:gdLst/>
                <a:ahLst/>
                <a:cxnLst>
                  <a:cxn ang="0">
                    <a:pos x="86" y="5"/>
                  </a:cxn>
                  <a:cxn ang="0">
                    <a:pos x="51" y="43"/>
                  </a:cxn>
                  <a:cxn ang="0">
                    <a:pos x="4" y="63"/>
                  </a:cxn>
                  <a:cxn ang="0">
                    <a:pos x="38" y="25"/>
                  </a:cxn>
                  <a:cxn ang="0">
                    <a:pos x="86" y="5"/>
                  </a:cxn>
                </a:cxnLst>
                <a:rect l="0" t="0" r="r" b="b"/>
                <a:pathLst>
                  <a:path w="89" h="68">
                    <a:moveTo>
                      <a:pt x="86" y="5"/>
                    </a:moveTo>
                    <a:cubicBezTo>
                      <a:pt x="89" y="10"/>
                      <a:pt x="74" y="27"/>
                      <a:pt x="51" y="43"/>
                    </a:cubicBezTo>
                    <a:cubicBezTo>
                      <a:pt x="28" y="59"/>
                      <a:pt x="7" y="68"/>
                      <a:pt x="4" y="63"/>
                    </a:cubicBezTo>
                    <a:cubicBezTo>
                      <a:pt x="0" y="58"/>
                      <a:pt x="16" y="41"/>
                      <a:pt x="38" y="25"/>
                    </a:cubicBezTo>
                    <a:cubicBezTo>
                      <a:pt x="61" y="9"/>
                      <a:pt x="82" y="0"/>
                      <a:pt x="86" y="5"/>
                    </a:cubicBezTo>
                    <a:close/>
                  </a:path>
                </a:pathLst>
              </a:custGeom>
              <a:solidFill>
                <a:srgbClr val="DF8F78"/>
              </a:solidFill>
              <a:ln w="9525">
                <a:noFill/>
                <a:round/>
                <a:headEnd/>
                <a:tailEnd/>
              </a:ln>
            </p:spPr>
            <p:txBody>
              <a:bodyPr anchor="ctr"/>
              <a:lstStyle/>
              <a:p>
                <a:pPr algn="ctr"/>
                <a:endParaRPr/>
              </a:p>
            </p:txBody>
          </p:sp>
          <p:sp>
            <p:nvSpPr>
              <p:cNvPr id="37" name="îşlîḑê">
                <a:extLst>
                  <a:ext uri="{FF2B5EF4-FFF2-40B4-BE49-F238E27FC236}">
                    <a16:creationId xmlns:a16="http://schemas.microsoft.com/office/drawing/2014/main" id="{8FE5AF41-BEDB-458A-9CB0-E4D11266EE5A}"/>
                  </a:ext>
                </a:extLst>
              </p:cNvPr>
              <p:cNvSpPr/>
              <p:nvPr/>
            </p:nvSpPr>
            <p:spPr bwMode="auto">
              <a:xfrm>
                <a:off x="21099463" y="40725726"/>
                <a:ext cx="673100" cy="111125"/>
              </a:xfrm>
              <a:custGeom>
                <a:avLst/>
                <a:gdLst/>
                <a:ahLst/>
                <a:cxnLst>
                  <a:cxn ang="0">
                    <a:pos x="6" y="0"/>
                  </a:cxn>
                  <a:cxn ang="0">
                    <a:pos x="0" y="1"/>
                  </a:cxn>
                  <a:cxn ang="0">
                    <a:pos x="1" y="1"/>
                  </a:cxn>
                  <a:cxn ang="0">
                    <a:pos x="4" y="1"/>
                  </a:cxn>
                  <a:cxn ang="0">
                    <a:pos x="5" y="1"/>
                  </a:cxn>
                  <a:cxn ang="0">
                    <a:pos x="6" y="0"/>
                  </a:cxn>
                </a:cxnLst>
                <a:rect l="0" t="0" r="r" b="b"/>
                <a:pathLst>
                  <a:path w="6" h="1">
                    <a:moveTo>
                      <a:pt x="6" y="0"/>
                    </a:moveTo>
                    <a:cubicBezTo>
                      <a:pt x="4" y="0"/>
                      <a:pt x="3" y="1"/>
                      <a:pt x="0" y="1"/>
                    </a:cubicBezTo>
                    <a:cubicBezTo>
                      <a:pt x="1" y="1"/>
                      <a:pt x="1" y="1"/>
                      <a:pt x="1" y="1"/>
                    </a:cubicBezTo>
                    <a:cubicBezTo>
                      <a:pt x="2" y="1"/>
                      <a:pt x="3" y="1"/>
                      <a:pt x="4" y="1"/>
                    </a:cubicBezTo>
                    <a:cubicBezTo>
                      <a:pt x="4" y="1"/>
                      <a:pt x="5" y="1"/>
                      <a:pt x="5" y="1"/>
                    </a:cubicBezTo>
                    <a:cubicBezTo>
                      <a:pt x="6" y="0"/>
                      <a:pt x="6" y="0"/>
                      <a:pt x="6" y="0"/>
                    </a:cubicBezTo>
                  </a:path>
                </a:pathLst>
              </a:custGeom>
              <a:solidFill>
                <a:srgbClr val="00949E"/>
              </a:solidFill>
              <a:ln w="9525">
                <a:noFill/>
                <a:round/>
                <a:headEnd/>
                <a:tailEnd/>
              </a:ln>
            </p:spPr>
            <p:txBody>
              <a:bodyPr anchor="ctr"/>
              <a:lstStyle/>
              <a:p>
                <a:pPr algn="ctr"/>
                <a:endParaRPr/>
              </a:p>
            </p:txBody>
          </p:sp>
          <p:sp>
            <p:nvSpPr>
              <p:cNvPr id="38" name="iṣļiḓe">
                <a:extLst>
                  <a:ext uri="{FF2B5EF4-FFF2-40B4-BE49-F238E27FC236}">
                    <a16:creationId xmlns:a16="http://schemas.microsoft.com/office/drawing/2014/main" id="{2AD22D36-8183-4842-8975-48F0EFDB095F}"/>
                  </a:ext>
                </a:extLst>
              </p:cNvPr>
              <p:cNvSpPr/>
              <p:nvPr/>
            </p:nvSpPr>
            <p:spPr bwMode="auto">
              <a:xfrm>
                <a:off x="17848263" y="41062276"/>
                <a:ext cx="3027363" cy="1008063"/>
              </a:xfrm>
              <a:custGeom>
                <a:avLst/>
                <a:gdLst/>
                <a:ahLst/>
                <a:cxnLst>
                  <a:cxn ang="0">
                    <a:pos x="25" y="0"/>
                  </a:cxn>
                  <a:cxn ang="0">
                    <a:pos x="16" y="2"/>
                  </a:cxn>
                  <a:cxn ang="0">
                    <a:pos x="9" y="4"/>
                  </a:cxn>
                  <a:cxn ang="0">
                    <a:pos x="9" y="4"/>
                  </a:cxn>
                  <a:cxn ang="0">
                    <a:pos x="9" y="4"/>
                  </a:cxn>
                  <a:cxn ang="0">
                    <a:pos x="7" y="4"/>
                  </a:cxn>
                  <a:cxn ang="0">
                    <a:pos x="2" y="3"/>
                  </a:cxn>
                  <a:cxn ang="0">
                    <a:pos x="1" y="4"/>
                  </a:cxn>
                  <a:cxn ang="0">
                    <a:pos x="2" y="8"/>
                  </a:cxn>
                  <a:cxn ang="0">
                    <a:pos x="6" y="9"/>
                  </a:cxn>
                  <a:cxn ang="0">
                    <a:pos x="10" y="8"/>
                  </a:cxn>
                  <a:cxn ang="0">
                    <a:pos x="27" y="0"/>
                  </a:cxn>
                  <a:cxn ang="0">
                    <a:pos x="25" y="0"/>
                  </a:cxn>
                </a:cxnLst>
                <a:rect l="0" t="0" r="r" b="b"/>
                <a:pathLst>
                  <a:path w="27" h="9">
                    <a:moveTo>
                      <a:pt x="25" y="0"/>
                    </a:moveTo>
                    <a:cubicBezTo>
                      <a:pt x="22" y="0"/>
                      <a:pt x="19" y="1"/>
                      <a:pt x="16" y="2"/>
                    </a:cubicBezTo>
                    <a:cubicBezTo>
                      <a:pt x="12" y="3"/>
                      <a:pt x="9" y="4"/>
                      <a:pt x="9" y="4"/>
                    </a:cubicBezTo>
                    <a:cubicBezTo>
                      <a:pt x="9" y="4"/>
                      <a:pt x="9" y="4"/>
                      <a:pt x="9" y="4"/>
                    </a:cubicBezTo>
                    <a:cubicBezTo>
                      <a:pt x="9" y="4"/>
                      <a:pt x="9" y="4"/>
                      <a:pt x="9" y="4"/>
                    </a:cubicBezTo>
                    <a:cubicBezTo>
                      <a:pt x="9" y="4"/>
                      <a:pt x="8" y="4"/>
                      <a:pt x="7" y="4"/>
                    </a:cubicBezTo>
                    <a:cubicBezTo>
                      <a:pt x="5" y="4"/>
                      <a:pt x="3" y="4"/>
                      <a:pt x="2" y="3"/>
                    </a:cubicBezTo>
                    <a:cubicBezTo>
                      <a:pt x="1" y="4"/>
                      <a:pt x="1" y="4"/>
                      <a:pt x="1" y="4"/>
                    </a:cubicBezTo>
                    <a:cubicBezTo>
                      <a:pt x="1" y="4"/>
                      <a:pt x="0" y="7"/>
                      <a:pt x="2" y="8"/>
                    </a:cubicBezTo>
                    <a:cubicBezTo>
                      <a:pt x="3" y="8"/>
                      <a:pt x="5" y="9"/>
                      <a:pt x="6" y="9"/>
                    </a:cubicBezTo>
                    <a:cubicBezTo>
                      <a:pt x="8" y="9"/>
                      <a:pt x="10" y="8"/>
                      <a:pt x="10" y="8"/>
                    </a:cubicBezTo>
                    <a:cubicBezTo>
                      <a:pt x="10" y="8"/>
                      <a:pt x="20" y="4"/>
                      <a:pt x="27" y="0"/>
                    </a:cubicBezTo>
                    <a:cubicBezTo>
                      <a:pt x="26" y="0"/>
                      <a:pt x="26" y="0"/>
                      <a:pt x="25" y="0"/>
                    </a:cubicBezTo>
                  </a:path>
                </a:pathLst>
              </a:custGeom>
              <a:solidFill>
                <a:srgbClr val="282525"/>
              </a:solidFill>
              <a:ln w="9525">
                <a:noFill/>
                <a:round/>
                <a:headEnd/>
                <a:tailEnd/>
              </a:ln>
            </p:spPr>
            <p:txBody>
              <a:bodyPr anchor="ctr"/>
              <a:lstStyle/>
              <a:p>
                <a:pPr algn="ctr"/>
                <a:endParaRPr/>
              </a:p>
            </p:txBody>
          </p:sp>
          <p:sp>
            <p:nvSpPr>
              <p:cNvPr id="39" name="isḷiḑè">
                <a:extLst>
                  <a:ext uri="{FF2B5EF4-FFF2-40B4-BE49-F238E27FC236}">
                    <a16:creationId xmlns:a16="http://schemas.microsoft.com/office/drawing/2014/main" id="{E3F886C1-C3D0-4E94-AAA1-79CE5DDDD627}"/>
                  </a:ext>
                </a:extLst>
              </p:cNvPr>
              <p:cNvSpPr/>
              <p:nvPr/>
            </p:nvSpPr>
            <p:spPr bwMode="auto">
              <a:xfrm>
                <a:off x="20651788" y="40836851"/>
                <a:ext cx="896938" cy="225425"/>
              </a:xfrm>
              <a:custGeom>
                <a:avLst/>
                <a:gdLst/>
                <a:ahLst/>
                <a:cxnLst>
                  <a:cxn ang="0">
                    <a:pos x="8" y="0"/>
                  </a:cxn>
                  <a:cxn ang="0">
                    <a:pos x="5" y="0"/>
                  </a:cxn>
                  <a:cxn ang="0">
                    <a:pos x="4" y="0"/>
                  </a:cxn>
                  <a:cxn ang="0">
                    <a:pos x="0" y="2"/>
                  </a:cxn>
                  <a:cxn ang="0">
                    <a:pos x="2" y="2"/>
                  </a:cxn>
                  <a:cxn ang="0">
                    <a:pos x="8" y="0"/>
                  </a:cxn>
                </a:cxnLst>
                <a:rect l="0" t="0" r="r" b="b"/>
                <a:pathLst>
                  <a:path w="8" h="2">
                    <a:moveTo>
                      <a:pt x="8" y="0"/>
                    </a:moveTo>
                    <a:cubicBezTo>
                      <a:pt x="7" y="0"/>
                      <a:pt x="6" y="0"/>
                      <a:pt x="5" y="0"/>
                    </a:cubicBezTo>
                    <a:cubicBezTo>
                      <a:pt x="5" y="0"/>
                      <a:pt x="5" y="0"/>
                      <a:pt x="4" y="0"/>
                    </a:cubicBezTo>
                    <a:cubicBezTo>
                      <a:pt x="3" y="1"/>
                      <a:pt x="1" y="1"/>
                      <a:pt x="0" y="2"/>
                    </a:cubicBezTo>
                    <a:cubicBezTo>
                      <a:pt x="1" y="2"/>
                      <a:pt x="1" y="2"/>
                      <a:pt x="2" y="2"/>
                    </a:cubicBezTo>
                    <a:cubicBezTo>
                      <a:pt x="4" y="1"/>
                      <a:pt x="6" y="1"/>
                      <a:pt x="8" y="0"/>
                    </a:cubicBezTo>
                  </a:path>
                </a:pathLst>
              </a:custGeom>
              <a:solidFill>
                <a:srgbClr val="353131"/>
              </a:solidFill>
              <a:ln w="9525">
                <a:noFill/>
                <a:round/>
                <a:headEnd/>
                <a:tailEnd/>
              </a:ln>
            </p:spPr>
            <p:txBody>
              <a:bodyPr anchor="ctr"/>
              <a:lstStyle/>
              <a:p>
                <a:pPr algn="ctr"/>
                <a:endParaRPr/>
              </a:p>
            </p:txBody>
          </p:sp>
          <p:sp>
            <p:nvSpPr>
              <p:cNvPr id="40" name="íṧḻíḋè">
                <a:extLst>
                  <a:ext uri="{FF2B5EF4-FFF2-40B4-BE49-F238E27FC236}">
                    <a16:creationId xmlns:a16="http://schemas.microsoft.com/office/drawing/2014/main" id="{3086BF4D-9507-4557-94D8-89A8B1794EA2}"/>
                  </a:ext>
                </a:extLst>
              </p:cNvPr>
              <p:cNvSpPr/>
              <p:nvPr/>
            </p:nvSpPr>
            <p:spPr bwMode="auto">
              <a:xfrm>
                <a:off x="18072101" y="41286113"/>
                <a:ext cx="1570038" cy="223838"/>
              </a:xfrm>
              <a:custGeom>
                <a:avLst/>
                <a:gdLst/>
                <a:ahLst/>
                <a:cxnLst>
                  <a:cxn ang="0">
                    <a:pos x="0" y="1"/>
                  </a:cxn>
                  <a:cxn ang="0">
                    <a:pos x="0" y="1"/>
                  </a:cxn>
                  <a:cxn ang="0">
                    <a:pos x="5" y="2"/>
                  </a:cxn>
                  <a:cxn ang="0">
                    <a:pos x="7" y="2"/>
                  </a:cxn>
                  <a:cxn ang="0">
                    <a:pos x="7" y="2"/>
                  </a:cxn>
                  <a:cxn ang="0">
                    <a:pos x="7" y="2"/>
                  </a:cxn>
                  <a:cxn ang="0">
                    <a:pos x="5" y="2"/>
                  </a:cxn>
                  <a:cxn ang="0">
                    <a:pos x="0" y="1"/>
                  </a:cxn>
                  <a:cxn ang="0">
                    <a:pos x="14" y="0"/>
                  </a:cxn>
                  <a:cxn ang="0">
                    <a:pos x="7" y="2"/>
                  </a:cxn>
                  <a:cxn ang="0">
                    <a:pos x="14" y="0"/>
                  </a:cxn>
                </a:cxnLst>
                <a:rect l="0" t="0" r="r" b="b"/>
                <a:pathLst>
                  <a:path w="14" h="2">
                    <a:moveTo>
                      <a:pt x="0" y="1"/>
                    </a:moveTo>
                    <a:cubicBezTo>
                      <a:pt x="0" y="1"/>
                      <a:pt x="0" y="1"/>
                      <a:pt x="0" y="1"/>
                    </a:cubicBezTo>
                    <a:cubicBezTo>
                      <a:pt x="1" y="2"/>
                      <a:pt x="3" y="2"/>
                      <a:pt x="5" y="2"/>
                    </a:cubicBezTo>
                    <a:cubicBezTo>
                      <a:pt x="6" y="2"/>
                      <a:pt x="7" y="2"/>
                      <a:pt x="7" y="2"/>
                    </a:cubicBezTo>
                    <a:cubicBezTo>
                      <a:pt x="7" y="2"/>
                      <a:pt x="7" y="2"/>
                      <a:pt x="7" y="2"/>
                    </a:cubicBezTo>
                    <a:cubicBezTo>
                      <a:pt x="7" y="2"/>
                      <a:pt x="7" y="2"/>
                      <a:pt x="7" y="2"/>
                    </a:cubicBezTo>
                    <a:cubicBezTo>
                      <a:pt x="7" y="2"/>
                      <a:pt x="6" y="2"/>
                      <a:pt x="5" y="2"/>
                    </a:cubicBezTo>
                    <a:cubicBezTo>
                      <a:pt x="3" y="2"/>
                      <a:pt x="1" y="2"/>
                      <a:pt x="0" y="1"/>
                    </a:cubicBezTo>
                    <a:moveTo>
                      <a:pt x="14" y="0"/>
                    </a:moveTo>
                    <a:cubicBezTo>
                      <a:pt x="10" y="1"/>
                      <a:pt x="7" y="2"/>
                      <a:pt x="7" y="2"/>
                    </a:cubicBezTo>
                    <a:cubicBezTo>
                      <a:pt x="7" y="2"/>
                      <a:pt x="10" y="1"/>
                      <a:pt x="14" y="0"/>
                    </a:cubicBezTo>
                  </a:path>
                </a:pathLst>
              </a:custGeom>
              <a:solidFill>
                <a:srgbClr val="141313"/>
              </a:solidFill>
              <a:ln w="9525">
                <a:noFill/>
                <a:round/>
                <a:headEnd/>
                <a:tailEnd/>
              </a:ln>
            </p:spPr>
            <p:txBody>
              <a:bodyPr anchor="ctr"/>
              <a:lstStyle/>
              <a:p>
                <a:pPr algn="ctr"/>
                <a:endParaRPr/>
              </a:p>
            </p:txBody>
          </p:sp>
          <p:sp>
            <p:nvSpPr>
              <p:cNvPr id="41" name="íšlïḑé">
                <a:extLst>
                  <a:ext uri="{FF2B5EF4-FFF2-40B4-BE49-F238E27FC236}">
                    <a16:creationId xmlns:a16="http://schemas.microsoft.com/office/drawing/2014/main" id="{AA85EDF0-29CC-4BD2-B21A-951195F57EF1}"/>
                  </a:ext>
                </a:extLst>
              </p:cNvPr>
              <p:cNvSpPr/>
              <p:nvPr/>
            </p:nvSpPr>
            <p:spPr bwMode="auto">
              <a:xfrm>
                <a:off x="25361901" y="38258751"/>
                <a:ext cx="5494338" cy="4037013"/>
              </a:xfrm>
              <a:custGeom>
                <a:avLst/>
                <a:gdLst/>
                <a:ahLst/>
                <a:cxnLst>
                  <a:cxn ang="0">
                    <a:pos x="2" y="14"/>
                  </a:cxn>
                  <a:cxn ang="0">
                    <a:pos x="15" y="25"/>
                  </a:cxn>
                  <a:cxn ang="0">
                    <a:pos x="40" y="35"/>
                  </a:cxn>
                  <a:cxn ang="0">
                    <a:pos x="47" y="34"/>
                  </a:cxn>
                  <a:cxn ang="0">
                    <a:pos x="49" y="30"/>
                  </a:cxn>
                  <a:cxn ang="0">
                    <a:pos x="27" y="12"/>
                  </a:cxn>
                  <a:cxn ang="0">
                    <a:pos x="21" y="10"/>
                  </a:cxn>
                  <a:cxn ang="0">
                    <a:pos x="20" y="6"/>
                  </a:cxn>
                  <a:cxn ang="0">
                    <a:pos x="15" y="2"/>
                  </a:cxn>
                  <a:cxn ang="0">
                    <a:pos x="12" y="1"/>
                  </a:cxn>
                  <a:cxn ang="0">
                    <a:pos x="10" y="2"/>
                  </a:cxn>
                  <a:cxn ang="0">
                    <a:pos x="2" y="14"/>
                  </a:cxn>
                </a:cxnLst>
                <a:rect l="0" t="0" r="r" b="b"/>
                <a:pathLst>
                  <a:path w="49" h="36">
                    <a:moveTo>
                      <a:pt x="2" y="14"/>
                    </a:moveTo>
                    <a:cubicBezTo>
                      <a:pt x="3" y="15"/>
                      <a:pt x="10" y="19"/>
                      <a:pt x="15" y="25"/>
                    </a:cubicBezTo>
                    <a:cubicBezTo>
                      <a:pt x="21" y="27"/>
                      <a:pt x="40" y="35"/>
                      <a:pt x="40" y="35"/>
                    </a:cubicBezTo>
                    <a:cubicBezTo>
                      <a:pt x="40" y="35"/>
                      <a:pt x="44" y="36"/>
                      <a:pt x="47" y="34"/>
                    </a:cubicBezTo>
                    <a:cubicBezTo>
                      <a:pt x="49" y="33"/>
                      <a:pt x="49" y="30"/>
                      <a:pt x="49" y="30"/>
                    </a:cubicBezTo>
                    <a:cubicBezTo>
                      <a:pt x="27" y="12"/>
                      <a:pt x="27" y="12"/>
                      <a:pt x="27" y="12"/>
                    </a:cubicBezTo>
                    <a:cubicBezTo>
                      <a:pt x="21" y="10"/>
                      <a:pt x="21" y="10"/>
                      <a:pt x="21" y="10"/>
                    </a:cubicBezTo>
                    <a:cubicBezTo>
                      <a:pt x="20" y="6"/>
                      <a:pt x="20" y="6"/>
                      <a:pt x="20" y="6"/>
                    </a:cubicBezTo>
                    <a:cubicBezTo>
                      <a:pt x="15" y="2"/>
                      <a:pt x="15" y="2"/>
                      <a:pt x="15" y="2"/>
                    </a:cubicBezTo>
                    <a:cubicBezTo>
                      <a:pt x="15" y="2"/>
                      <a:pt x="13" y="0"/>
                      <a:pt x="12" y="1"/>
                    </a:cubicBezTo>
                    <a:cubicBezTo>
                      <a:pt x="11" y="1"/>
                      <a:pt x="10" y="2"/>
                      <a:pt x="10" y="2"/>
                    </a:cubicBezTo>
                    <a:cubicBezTo>
                      <a:pt x="10" y="2"/>
                      <a:pt x="0" y="13"/>
                      <a:pt x="2" y="14"/>
                    </a:cubicBezTo>
                  </a:path>
                </a:pathLst>
              </a:custGeom>
              <a:solidFill>
                <a:srgbClr val="191818"/>
              </a:solidFill>
              <a:ln w="9525">
                <a:noFill/>
                <a:round/>
                <a:headEnd/>
                <a:tailEnd/>
              </a:ln>
            </p:spPr>
            <p:txBody>
              <a:bodyPr anchor="ctr"/>
              <a:lstStyle/>
              <a:p>
                <a:pPr algn="ctr"/>
                <a:endParaRPr/>
              </a:p>
            </p:txBody>
          </p:sp>
          <p:sp>
            <p:nvSpPr>
              <p:cNvPr id="42" name="iṩľïḍe">
                <a:extLst>
                  <a:ext uri="{FF2B5EF4-FFF2-40B4-BE49-F238E27FC236}">
                    <a16:creationId xmlns:a16="http://schemas.microsoft.com/office/drawing/2014/main" id="{0E03DE3F-08C0-443D-B307-6825233214A9}"/>
                  </a:ext>
                </a:extLst>
              </p:cNvPr>
              <p:cNvSpPr/>
              <p:nvPr/>
            </p:nvSpPr>
            <p:spPr bwMode="auto">
              <a:xfrm>
                <a:off x="27043063" y="38369876"/>
                <a:ext cx="4373563" cy="3813175"/>
              </a:xfrm>
              <a:custGeom>
                <a:avLst/>
                <a:gdLst/>
                <a:ahLst/>
                <a:cxnLst>
                  <a:cxn ang="0">
                    <a:pos x="3" y="0"/>
                  </a:cxn>
                  <a:cxn ang="0">
                    <a:pos x="2" y="0"/>
                  </a:cxn>
                  <a:cxn ang="0">
                    <a:pos x="0" y="1"/>
                  </a:cxn>
                  <a:cxn ang="0">
                    <a:pos x="5" y="5"/>
                  </a:cxn>
                  <a:cxn ang="0">
                    <a:pos x="6" y="9"/>
                  </a:cxn>
                  <a:cxn ang="0">
                    <a:pos x="12" y="11"/>
                  </a:cxn>
                  <a:cxn ang="0">
                    <a:pos x="34" y="29"/>
                  </a:cxn>
                  <a:cxn ang="0">
                    <a:pos x="34" y="30"/>
                  </a:cxn>
                  <a:cxn ang="0">
                    <a:pos x="32" y="33"/>
                  </a:cxn>
                  <a:cxn ang="0">
                    <a:pos x="32" y="33"/>
                  </a:cxn>
                  <a:cxn ang="0">
                    <a:pos x="32" y="33"/>
                  </a:cxn>
                  <a:cxn ang="0">
                    <a:pos x="30" y="34"/>
                  </a:cxn>
                  <a:cxn ang="0">
                    <a:pos x="33" y="34"/>
                  </a:cxn>
                  <a:cxn ang="0">
                    <a:pos x="37" y="33"/>
                  </a:cxn>
                  <a:cxn ang="0">
                    <a:pos x="39" y="30"/>
                  </a:cxn>
                  <a:cxn ang="0">
                    <a:pos x="17" y="11"/>
                  </a:cxn>
                  <a:cxn ang="0">
                    <a:pos x="11" y="10"/>
                  </a:cxn>
                  <a:cxn ang="0">
                    <a:pos x="10" y="5"/>
                  </a:cxn>
                  <a:cxn ang="0">
                    <a:pos x="5" y="1"/>
                  </a:cxn>
                  <a:cxn ang="0">
                    <a:pos x="3" y="0"/>
                  </a:cxn>
                </a:cxnLst>
                <a:rect l="0" t="0" r="r" b="b"/>
                <a:pathLst>
                  <a:path w="39" h="34">
                    <a:moveTo>
                      <a:pt x="3" y="0"/>
                    </a:moveTo>
                    <a:cubicBezTo>
                      <a:pt x="3" y="0"/>
                      <a:pt x="2" y="0"/>
                      <a:pt x="2" y="0"/>
                    </a:cubicBezTo>
                    <a:cubicBezTo>
                      <a:pt x="2" y="0"/>
                      <a:pt x="1" y="1"/>
                      <a:pt x="0" y="1"/>
                    </a:cubicBezTo>
                    <a:cubicBezTo>
                      <a:pt x="5" y="5"/>
                      <a:pt x="5" y="5"/>
                      <a:pt x="5" y="5"/>
                    </a:cubicBezTo>
                    <a:cubicBezTo>
                      <a:pt x="6" y="9"/>
                      <a:pt x="6" y="9"/>
                      <a:pt x="6" y="9"/>
                    </a:cubicBezTo>
                    <a:cubicBezTo>
                      <a:pt x="12" y="11"/>
                      <a:pt x="12" y="11"/>
                      <a:pt x="12" y="11"/>
                    </a:cubicBezTo>
                    <a:cubicBezTo>
                      <a:pt x="34" y="29"/>
                      <a:pt x="34" y="29"/>
                      <a:pt x="34" y="29"/>
                    </a:cubicBezTo>
                    <a:cubicBezTo>
                      <a:pt x="34" y="29"/>
                      <a:pt x="34" y="30"/>
                      <a:pt x="34" y="30"/>
                    </a:cubicBezTo>
                    <a:cubicBezTo>
                      <a:pt x="34" y="31"/>
                      <a:pt x="34" y="32"/>
                      <a:pt x="32" y="33"/>
                    </a:cubicBezTo>
                    <a:cubicBezTo>
                      <a:pt x="32" y="33"/>
                      <a:pt x="32" y="33"/>
                      <a:pt x="32" y="33"/>
                    </a:cubicBezTo>
                    <a:cubicBezTo>
                      <a:pt x="32" y="33"/>
                      <a:pt x="32" y="33"/>
                      <a:pt x="32" y="33"/>
                    </a:cubicBezTo>
                    <a:cubicBezTo>
                      <a:pt x="31" y="34"/>
                      <a:pt x="31" y="34"/>
                      <a:pt x="30" y="34"/>
                    </a:cubicBezTo>
                    <a:cubicBezTo>
                      <a:pt x="31" y="34"/>
                      <a:pt x="32" y="34"/>
                      <a:pt x="33" y="34"/>
                    </a:cubicBezTo>
                    <a:cubicBezTo>
                      <a:pt x="35" y="34"/>
                      <a:pt x="36" y="34"/>
                      <a:pt x="37" y="33"/>
                    </a:cubicBezTo>
                    <a:cubicBezTo>
                      <a:pt x="39" y="32"/>
                      <a:pt x="39" y="30"/>
                      <a:pt x="39" y="30"/>
                    </a:cubicBezTo>
                    <a:cubicBezTo>
                      <a:pt x="17" y="11"/>
                      <a:pt x="17" y="11"/>
                      <a:pt x="17" y="11"/>
                    </a:cubicBezTo>
                    <a:cubicBezTo>
                      <a:pt x="11" y="10"/>
                      <a:pt x="11" y="10"/>
                      <a:pt x="11" y="10"/>
                    </a:cubicBezTo>
                    <a:cubicBezTo>
                      <a:pt x="10" y="5"/>
                      <a:pt x="10" y="5"/>
                      <a:pt x="10" y="5"/>
                    </a:cubicBezTo>
                    <a:cubicBezTo>
                      <a:pt x="5" y="1"/>
                      <a:pt x="5" y="1"/>
                      <a:pt x="5" y="1"/>
                    </a:cubicBezTo>
                    <a:cubicBezTo>
                      <a:pt x="5" y="1"/>
                      <a:pt x="3" y="0"/>
                      <a:pt x="3" y="0"/>
                    </a:cubicBezTo>
                  </a:path>
                </a:pathLst>
              </a:custGeom>
              <a:solidFill>
                <a:srgbClr val="282525"/>
              </a:solidFill>
              <a:ln w="9525">
                <a:noFill/>
                <a:round/>
                <a:headEnd/>
                <a:tailEnd/>
              </a:ln>
            </p:spPr>
            <p:txBody>
              <a:bodyPr anchor="ctr"/>
              <a:lstStyle/>
              <a:p>
                <a:pPr algn="ctr"/>
                <a:endParaRPr/>
              </a:p>
            </p:txBody>
          </p:sp>
          <p:sp>
            <p:nvSpPr>
              <p:cNvPr id="43" name="ïşḻîḓê">
                <a:extLst>
                  <a:ext uri="{FF2B5EF4-FFF2-40B4-BE49-F238E27FC236}">
                    <a16:creationId xmlns:a16="http://schemas.microsoft.com/office/drawing/2014/main" id="{35B6ECA1-3A79-476A-81CF-041FAE4455E0}"/>
                  </a:ext>
                </a:extLst>
              </p:cNvPr>
              <p:cNvSpPr/>
              <p:nvPr/>
            </p:nvSpPr>
            <p:spPr bwMode="auto">
              <a:xfrm>
                <a:off x="30408563" y="41733788"/>
                <a:ext cx="447675" cy="449263"/>
              </a:xfrm>
              <a:custGeom>
                <a:avLst/>
                <a:gdLst/>
                <a:ahLst/>
                <a:cxnLst>
                  <a:cxn ang="0">
                    <a:pos x="2" y="3"/>
                  </a:cxn>
                  <a:cxn ang="0">
                    <a:pos x="0" y="4"/>
                  </a:cxn>
                  <a:cxn ang="0">
                    <a:pos x="0" y="4"/>
                  </a:cxn>
                  <a:cxn ang="0">
                    <a:pos x="2" y="3"/>
                  </a:cxn>
                  <a:cxn ang="0">
                    <a:pos x="4" y="0"/>
                  </a:cxn>
                  <a:cxn ang="0">
                    <a:pos x="2" y="3"/>
                  </a:cxn>
                  <a:cxn ang="0">
                    <a:pos x="2" y="3"/>
                  </a:cxn>
                  <a:cxn ang="0">
                    <a:pos x="2" y="3"/>
                  </a:cxn>
                  <a:cxn ang="0">
                    <a:pos x="4" y="0"/>
                  </a:cxn>
                </a:cxnLst>
                <a:rect l="0" t="0" r="r" b="b"/>
                <a:pathLst>
                  <a:path w="4" h="4">
                    <a:moveTo>
                      <a:pt x="2" y="3"/>
                    </a:moveTo>
                    <a:cubicBezTo>
                      <a:pt x="1" y="4"/>
                      <a:pt x="1" y="4"/>
                      <a:pt x="0" y="4"/>
                    </a:cubicBezTo>
                    <a:cubicBezTo>
                      <a:pt x="0" y="4"/>
                      <a:pt x="0" y="4"/>
                      <a:pt x="0" y="4"/>
                    </a:cubicBezTo>
                    <a:cubicBezTo>
                      <a:pt x="1" y="4"/>
                      <a:pt x="1" y="4"/>
                      <a:pt x="2" y="3"/>
                    </a:cubicBezTo>
                    <a:moveTo>
                      <a:pt x="4" y="0"/>
                    </a:moveTo>
                    <a:cubicBezTo>
                      <a:pt x="4" y="1"/>
                      <a:pt x="4" y="2"/>
                      <a:pt x="2" y="3"/>
                    </a:cubicBezTo>
                    <a:cubicBezTo>
                      <a:pt x="2" y="3"/>
                      <a:pt x="2" y="3"/>
                      <a:pt x="2" y="3"/>
                    </a:cubicBezTo>
                    <a:cubicBezTo>
                      <a:pt x="2" y="3"/>
                      <a:pt x="2" y="3"/>
                      <a:pt x="2" y="3"/>
                    </a:cubicBezTo>
                    <a:cubicBezTo>
                      <a:pt x="4" y="2"/>
                      <a:pt x="4" y="1"/>
                      <a:pt x="4" y="0"/>
                    </a:cubicBezTo>
                  </a:path>
                </a:pathLst>
              </a:custGeom>
              <a:solidFill>
                <a:srgbClr val="141313"/>
              </a:solidFill>
              <a:ln w="9525">
                <a:noFill/>
                <a:round/>
                <a:headEnd/>
                <a:tailEnd/>
              </a:ln>
            </p:spPr>
            <p:txBody>
              <a:bodyPr anchor="ctr"/>
              <a:lstStyle/>
              <a:p>
                <a:pPr algn="ctr"/>
                <a:endParaRPr/>
              </a:p>
            </p:txBody>
          </p:sp>
          <p:sp>
            <p:nvSpPr>
              <p:cNvPr id="44" name="ïs1ïḓè">
                <a:extLst>
                  <a:ext uri="{FF2B5EF4-FFF2-40B4-BE49-F238E27FC236}">
                    <a16:creationId xmlns:a16="http://schemas.microsoft.com/office/drawing/2014/main" id="{05858B41-0FBA-41E4-8612-EE9A7AEEAE79}"/>
                  </a:ext>
                </a:extLst>
              </p:cNvPr>
              <p:cNvSpPr/>
              <p:nvPr/>
            </p:nvSpPr>
            <p:spPr bwMode="auto">
              <a:xfrm>
                <a:off x="11455401" y="33659763"/>
                <a:ext cx="8410575" cy="7065963"/>
              </a:xfrm>
              <a:custGeom>
                <a:avLst/>
                <a:gdLst/>
                <a:ahLst/>
                <a:cxnLst>
                  <a:cxn ang="0">
                    <a:pos x="62" y="0"/>
                  </a:cxn>
                  <a:cxn ang="0">
                    <a:pos x="35" y="31"/>
                  </a:cxn>
                  <a:cxn ang="0">
                    <a:pos x="21" y="18"/>
                  </a:cxn>
                  <a:cxn ang="0">
                    <a:pos x="14" y="26"/>
                  </a:cxn>
                  <a:cxn ang="0">
                    <a:pos x="22" y="24"/>
                  </a:cxn>
                  <a:cxn ang="0">
                    <a:pos x="25" y="32"/>
                  </a:cxn>
                  <a:cxn ang="0">
                    <a:pos x="19" y="37"/>
                  </a:cxn>
                  <a:cxn ang="0">
                    <a:pos x="12" y="27"/>
                  </a:cxn>
                  <a:cxn ang="0">
                    <a:pos x="20" y="41"/>
                  </a:cxn>
                  <a:cxn ang="0">
                    <a:pos x="6" y="49"/>
                  </a:cxn>
                  <a:cxn ang="0">
                    <a:pos x="10" y="55"/>
                  </a:cxn>
                  <a:cxn ang="0">
                    <a:pos x="23" y="45"/>
                  </a:cxn>
                  <a:cxn ang="0">
                    <a:pos x="11" y="57"/>
                  </a:cxn>
                  <a:cxn ang="0">
                    <a:pos x="17" y="60"/>
                  </a:cxn>
                  <a:cxn ang="0">
                    <a:pos x="27" y="46"/>
                  </a:cxn>
                  <a:cxn ang="0">
                    <a:pos x="22" y="59"/>
                  </a:cxn>
                  <a:cxn ang="0">
                    <a:pos x="27" y="61"/>
                  </a:cxn>
                  <a:cxn ang="0">
                    <a:pos x="31" y="46"/>
                  </a:cxn>
                  <a:cxn ang="0">
                    <a:pos x="38" y="38"/>
                  </a:cxn>
                  <a:cxn ang="0">
                    <a:pos x="75" y="14"/>
                  </a:cxn>
                  <a:cxn ang="0">
                    <a:pos x="62" y="0"/>
                  </a:cxn>
                </a:cxnLst>
                <a:rect l="0" t="0" r="r" b="b"/>
                <a:pathLst>
                  <a:path w="75" h="63">
                    <a:moveTo>
                      <a:pt x="62" y="0"/>
                    </a:moveTo>
                    <a:cubicBezTo>
                      <a:pt x="62" y="0"/>
                      <a:pt x="45" y="27"/>
                      <a:pt x="35" y="31"/>
                    </a:cubicBezTo>
                    <a:cubicBezTo>
                      <a:pt x="35" y="31"/>
                      <a:pt x="31" y="18"/>
                      <a:pt x="21" y="18"/>
                    </a:cubicBezTo>
                    <a:cubicBezTo>
                      <a:pt x="15" y="18"/>
                      <a:pt x="9" y="23"/>
                      <a:pt x="14" y="26"/>
                    </a:cubicBezTo>
                    <a:cubicBezTo>
                      <a:pt x="18" y="26"/>
                      <a:pt x="17" y="23"/>
                      <a:pt x="22" y="24"/>
                    </a:cubicBezTo>
                    <a:cubicBezTo>
                      <a:pt x="26" y="25"/>
                      <a:pt x="26" y="30"/>
                      <a:pt x="25" y="32"/>
                    </a:cubicBezTo>
                    <a:cubicBezTo>
                      <a:pt x="25" y="34"/>
                      <a:pt x="23" y="37"/>
                      <a:pt x="19" y="37"/>
                    </a:cubicBezTo>
                    <a:cubicBezTo>
                      <a:pt x="16" y="36"/>
                      <a:pt x="15" y="28"/>
                      <a:pt x="12" y="27"/>
                    </a:cubicBezTo>
                    <a:cubicBezTo>
                      <a:pt x="7" y="25"/>
                      <a:pt x="4" y="42"/>
                      <a:pt x="20" y="41"/>
                    </a:cubicBezTo>
                    <a:cubicBezTo>
                      <a:pt x="20" y="47"/>
                      <a:pt x="12" y="50"/>
                      <a:pt x="6" y="49"/>
                    </a:cubicBezTo>
                    <a:cubicBezTo>
                      <a:pt x="0" y="48"/>
                      <a:pt x="1" y="57"/>
                      <a:pt x="10" y="55"/>
                    </a:cubicBezTo>
                    <a:cubicBezTo>
                      <a:pt x="18" y="53"/>
                      <a:pt x="20" y="50"/>
                      <a:pt x="23" y="45"/>
                    </a:cubicBezTo>
                    <a:cubicBezTo>
                      <a:pt x="24" y="54"/>
                      <a:pt x="13" y="55"/>
                      <a:pt x="11" y="57"/>
                    </a:cubicBezTo>
                    <a:cubicBezTo>
                      <a:pt x="10" y="58"/>
                      <a:pt x="9" y="63"/>
                      <a:pt x="17" y="60"/>
                    </a:cubicBezTo>
                    <a:cubicBezTo>
                      <a:pt x="24" y="57"/>
                      <a:pt x="27" y="48"/>
                      <a:pt x="27" y="46"/>
                    </a:cubicBezTo>
                    <a:cubicBezTo>
                      <a:pt x="29" y="50"/>
                      <a:pt x="22" y="56"/>
                      <a:pt x="22" y="59"/>
                    </a:cubicBezTo>
                    <a:cubicBezTo>
                      <a:pt x="22" y="61"/>
                      <a:pt x="24" y="62"/>
                      <a:pt x="27" y="61"/>
                    </a:cubicBezTo>
                    <a:cubicBezTo>
                      <a:pt x="28" y="60"/>
                      <a:pt x="29" y="52"/>
                      <a:pt x="31" y="46"/>
                    </a:cubicBezTo>
                    <a:cubicBezTo>
                      <a:pt x="35" y="43"/>
                      <a:pt x="36" y="41"/>
                      <a:pt x="38" y="38"/>
                    </a:cubicBezTo>
                    <a:cubicBezTo>
                      <a:pt x="38" y="38"/>
                      <a:pt x="62" y="30"/>
                      <a:pt x="75" y="14"/>
                    </a:cubicBezTo>
                    <a:lnTo>
                      <a:pt x="62" y="0"/>
                    </a:lnTo>
                    <a:close/>
                  </a:path>
                </a:pathLst>
              </a:custGeom>
              <a:solidFill>
                <a:srgbClr val="F9E3CC"/>
              </a:solidFill>
              <a:ln w="9525">
                <a:noFill/>
                <a:round/>
                <a:headEnd/>
                <a:tailEnd/>
              </a:ln>
            </p:spPr>
            <p:txBody>
              <a:bodyPr anchor="ctr"/>
              <a:lstStyle/>
              <a:p>
                <a:pPr algn="ctr"/>
                <a:endParaRPr/>
              </a:p>
            </p:txBody>
          </p:sp>
          <p:sp>
            <p:nvSpPr>
              <p:cNvPr id="45" name="ïṥ1ïďê">
                <a:extLst>
                  <a:ext uri="{FF2B5EF4-FFF2-40B4-BE49-F238E27FC236}">
                    <a16:creationId xmlns:a16="http://schemas.microsoft.com/office/drawing/2014/main" id="{81B75F77-3D35-46D3-9868-D1C888841716}"/>
                  </a:ext>
                </a:extLst>
              </p:cNvPr>
              <p:cNvSpPr/>
              <p:nvPr/>
            </p:nvSpPr>
            <p:spPr bwMode="auto">
              <a:xfrm>
                <a:off x="28949651" y="33659763"/>
                <a:ext cx="8523288" cy="7065963"/>
              </a:xfrm>
              <a:custGeom>
                <a:avLst/>
                <a:gdLst/>
                <a:ahLst/>
                <a:cxnLst>
                  <a:cxn ang="0">
                    <a:pos x="14" y="0"/>
                  </a:cxn>
                  <a:cxn ang="0">
                    <a:pos x="40" y="31"/>
                  </a:cxn>
                  <a:cxn ang="0">
                    <a:pos x="54" y="18"/>
                  </a:cxn>
                  <a:cxn ang="0">
                    <a:pos x="61" y="26"/>
                  </a:cxn>
                  <a:cxn ang="0">
                    <a:pos x="53" y="24"/>
                  </a:cxn>
                  <a:cxn ang="0">
                    <a:pos x="50" y="32"/>
                  </a:cxn>
                  <a:cxn ang="0">
                    <a:pos x="56" y="37"/>
                  </a:cxn>
                  <a:cxn ang="0">
                    <a:pos x="63" y="27"/>
                  </a:cxn>
                  <a:cxn ang="0">
                    <a:pos x="55" y="41"/>
                  </a:cxn>
                  <a:cxn ang="0">
                    <a:pos x="69" y="49"/>
                  </a:cxn>
                  <a:cxn ang="0">
                    <a:pos x="65" y="55"/>
                  </a:cxn>
                  <a:cxn ang="0">
                    <a:pos x="52" y="45"/>
                  </a:cxn>
                  <a:cxn ang="0">
                    <a:pos x="64" y="57"/>
                  </a:cxn>
                  <a:cxn ang="0">
                    <a:pos x="59" y="60"/>
                  </a:cxn>
                  <a:cxn ang="0">
                    <a:pos x="48" y="46"/>
                  </a:cxn>
                  <a:cxn ang="0">
                    <a:pos x="53" y="59"/>
                  </a:cxn>
                  <a:cxn ang="0">
                    <a:pos x="48" y="61"/>
                  </a:cxn>
                  <a:cxn ang="0">
                    <a:pos x="44" y="46"/>
                  </a:cxn>
                  <a:cxn ang="0">
                    <a:pos x="37" y="38"/>
                  </a:cxn>
                  <a:cxn ang="0">
                    <a:pos x="0" y="14"/>
                  </a:cxn>
                  <a:cxn ang="0">
                    <a:pos x="14" y="0"/>
                  </a:cxn>
                </a:cxnLst>
                <a:rect l="0" t="0" r="r" b="b"/>
                <a:pathLst>
                  <a:path w="76" h="63">
                    <a:moveTo>
                      <a:pt x="14" y="0"/>
                    </a:moveTo>
                    <a:cubicBezTo>
                      <a:pt x="14" y="0"/>
                      <a:pt x="30" y="27"/>
                      <a:pt x="40" y="31"/>
                    </a:cubicBezTo>
                    <a:cubicBezTo>
                      <a:pt x="40" y="31"/>
                      <a:pt x="44" y="18"/>
                      <a:pt x="54" y="18"/>
                    </a:cubicBezTo>
                    <a:cubicBezTo>
                      <a:pt x="60" y="18"/>
                      <a:pt x="67" y="23"/>
                      <a:pt x="61" y="26"/>
                    </a:cubicBezTo>
                    <a:cubicBezTo>
                      <a:pt x="57" y="26"/>
                      <a:pt x="58" y="23"/>
                      <a:pt x="53" y="24"/>
                    </a:cubicBezTo>
                    <a:cubicBezTo>
                      <a:pt x="50" y="25"/>
                      <a:pt x="49" y="30"/>
                      <a:pt x="50" y="32"/>
                    </a:cubicBezTo>
                    <a:cubicBezTo>
                      <a:pt x="50" y="34"/>
                      <a:pt x="52" y="37"/>
                      <a:pt x="56" y="37"/>
                    </a:cubicBezTo>
                    <a:cubicBezTo>
                      <a:pt x="60" y="36"/>
                      <a:pt x="60" y="28"/>
                      <a:pt x="63" y="27"/>
                    </a:cubicBezTo>
                    <a:cubicBezTo>
                      <a:pt x="69" y="25"/>
                      <a:pt x="71" y="42"/>
                      <a:pt x="55" y="41"/>
                    </a:cubicBezTo>
                    <a:cubicBezTo>
                      <a:pt x="55" y="47"/>
                      <a:pt x="63" y="50"/>
                      <a:pt x="69" y="49"/>
                    </a:cubicBezTo>
                    <a:cubicBezTo>
                      <a:pt x="76" y="48"/>
                      <a:pt x="75" y="57"/>
                      <a:pt x="65" y="55"/>
                    </a:cubicBezTo>
                    <a:cubicBezTo>
                      <a:pt x="58" y="53"/>
                      <a:pt x="55" y="50"/>
                      <a:pt x="52" y="45"/>
                    </a:cubicBezTo>
                    <a:cubicBezTo>
                      <a:pt x="51" y="54"/>
                      <a:pt x="62" y="55"/>
                      <a:pt x="64" y="57"/>
                    </a:cubicBezTo>
                    <a:cubicBezTo>
                      <a:pt x="66" y="58"/>
                      <a:pt x="66" y="63"/>
                      <a:pt x="59" y="60"/>
                    </a:cubicBezTo>
                    <a:cubicBezTo>
                      <a:pt x="51" y="57"/>
                      <a:pt x="48" y="48"/>
                      <a:pt x="48" y="46"/>
                    </a:cubicBezTo>
                    <a:cubicBezTo>
                      <a:pt x="46" y="50"/>
                      <a:pt x="53" y="56"/>
                      <a:pt x="53" y="59"/>
                    </a:cubicBezTo>
                    <a:cubicBezTo>
                      <a:pt x="53" y="61"/>
                      <a:pt x="51" y="62"/>
                      <a:pt x="48" y="61"/>
                    </a:cubicBezTo>
                    <a:cubicBezTo>
                      <a:pt x="47" y="60"/>
                      <a:pt x="46" y="52"/>
                      <a:pt x="44" y="46"/>
                    </a:cubicBezTo>
                    <a:cubicBezTo>
                      <a:pt x="40" y="43"/>
                      <a:pt x="39" y="41"/>
                      <a:pt x="37" y="38"/>
                    </a:cubicBezTo>
                    <a:cubicBezTo>
                      <a:pt x="37" y="38"/>
                      <a:pt x="13" y="30"/>
                      <a:pt x="0" y="14"/>
                    </a:cubicBezTo>
                    <a:lnTo>
                      <a:pt x="14" y="0"/>
                    </a:lnTo>
                    <a:close/>
                  </a:path>
                </a:pathLst>
              </a:custGeom>
              <a:solidFill>
                <a:srgbClr val="F9E3CC"/>
              </a:solidFill>
              <a:ln w="9525">
                <a:noFill/>
                <a:round/>
                <a:headEnd/>
                <a:tailEnd/>
              </a:ln>
            </p:spPr>
            <p:txBody>
              <a:bodyPr anchor="ctr"/>
              <a:lstStyle/>
              <a:p>
                <a:pPr algn="ctr"/>
                <a:endParaRPr/>
              </a:p>
            </p:txBody>
          </p:sp>
          <p:sp>
            <p:nvSpPr>
              <p:cNvPr id="46" name="íśḷîḋê">
                <a:extLst>
                  <a:ext uri="{FF2B5EF4-FFF2-40B4-BE49-F238E27FC236}">
                    <a16:creationId xmlns:a16="http://schemas.microsoft.com/office/drawing/2014/main" id="{C26E9223-5B7A-4DF5-8731-27FF95D91038}"/>
                  </a:ext>
                </a:extLst>
              </p:cNvPr>
              <p:cNvSpPr/>
              <p:nvPr/>
            </p:nvSpPr>
            <p:spPr bwMode="auto">
              <a:xfrm>
                <a:off x="17735551" y="29959301"/>
                <a:ext cx="13344525" cy="8186738"/>
              </a:xfrm>
              <a:custGeom>
                <a:avLst/>
                <a:gdLst/>
                <a:ahLst/>
                <a:cxnLst>
                  <a:cxn ang="0">
                    <a:pos x="95" y="5"/>
                  </a:cxn>
                  <a:cxn ang="0">
                    <a:pos x="60" y="1"/>
                  </a:cxn>
                  <a:cxn ang="0">
                    <a:pos x="24" y="5"/>
                  </a:cxn>
                  <a:cxn ang="0">
                    <a:pos x="0" y="35"/>
                  </a:cxn>
                  <a:cxn ang="0">
                    <a:pos x="6" y="46"/>
                  </a:cxn>
                  <a:cxn ang="0">
                    <a:pos x="19" y="52"/>
                  </a:cxn>
                  <a:cxn ang="0">
                    <a:pos x="26" y="43"/>
                  </a:cxn>
                  <a:cxn ang="0">
                    <a:pos x="24" y="66"/>
                  </a:cxn>
                  <a:cxn ang="0">
                    <a:pos x="60" y="73"/>
                  </a:cxn>
                  <a:cxn ang="0">
                    <a:pos x="95" y="66"/>
                  </a:cxn>
                  <a:cxn ang="0">
                    <a:pos x="93" y="43"/>
                  </a:cxn>
                  <a:cxn ang="0">
                    <a:pos x="101" y="52"/>
                  </a:cxn>
                  <a:cxn ang="0">
                    <a:pos x="112" y="46"/>
                  </a:cxn>
                  <a:cxn ang="0">
                    <a:pos x="119" y="35"/>
                  </a:cxn>
                  <a:cxn ang="0">
                    <a:pos x="95" y="5"/>
                  </a:cxn>
                </a:cxnLst>
                <a:rect l="0" t="0" r="r" b="b"/>
                <a:pathLst>
                  <a:path w="119" h="73">
                    <a:moveTo>
                      <a:pt x="95" y="5"/>
                    </a:moveTo>
                    <a:cubicBezTo>
                      <a:pt x="90" y="1"/>
                      <a:pt x="73" y="0"/>
                      <a:pt x="60" y="1"/>
                    </a:cubicBezTo>
                    <a:cubicBezTo>
                      <a:pt x="46" y="0"/>
                      <a:pt x="29" y="2"/>
                      <a:pt x="24" y="5"/>
                    </a:cubicBezTo>
                    <a:cubicBezTo>
                      <a:pt x="11" y="12"/>
                      <a:pt x="0" y="35"/>
                      <a:pt x="0" y="35"/>
                    </a:cubicBezTo>
                    <a:cubicBezTo>
                      <a:pt x="0" y="35"/>
                      <a:pt x="2" y="42"/>
                      <a:pt x="6" y="46"/>
                    </a:cubicBezTo>
                    <a:cubicBezTo>
                      <a:pt x="11" y="50"/>
                      <a:pt x="19" y="52"/>
                      <a:pt x="19" y="52"/>
                    </a:cubicBezTo>
                    <a:cubicBezTo>
                      <a:pt x="26" y="43"/>
                      <a:pt x="26" y="43"/>
                      <a:pt x="26" y="43"/>
                    </a:cubicBezTo>
                    <a:cubicBezTo>
                      <a:pt x="24" y="66"/>
                      <a:pt x="24" y="66"/>
                      <a:pt x="24" y="66"/>
                    </a:cubicBezTo>
                    <a:cubicBezTo>
                      <a:pt x="24" y="66"/>
                      <a:pt x="38" y="73"/>
                      <a:pt x="60" y="73"/>
                    </a:cubicBezTo>
                    <a:cubicBezTo>
                      <a:pt x="81" y="73"/>
                      <a:pt x="95" y="66"/>
                      <a:pt x="95" y="66"/>
                    </a:cubicBezTo>
                    <a:cubicBezTo>
                      <a:pt x="93" y="43"/>
                      <a:pt x="93" y="43"/>
                      <a:pt x="93" y="43"/>
                    </a:cubicBezTo>
                    <a:cubicBezTo>
                      <a:pt x="101" y="52"/>
                      <a:pt x="101" y="52"/>
                      <a:pt x="101" y="52"/>
                    </a:cubicBezTo>
                    <a:cubicBezTo>
                      <a:pt x="101" y="52"/>
                      <a:pt x="107" y="50"/>
                      <a:pt x="112" y="46"/>
                    </a:cubicBezTo>
                    <a:cubicBezTo>
                      <a:pt x="116" y="42"/>
                      <a:pt x="119" y="35"/>
                      <a:pt x="119" y="35"/>
                    </a:cubicBezTo>
                    <a:cubicBezTo>
                      <a:pt x="119" y="35"/>
                      <a:pt x="105" y="12"/>
                      <a:pt x="95" y="5"/>
                    </a:cubicBezTo>
                    <a:close/>
                  </a:path>
                </a:pathLst>
              </a:custGeom>
              <a:solidFill>
                <a:srgbClr val="FFFFFF"/>
              </a:solidFill>
              <a:ln w="9525">
                <a:noFill/>
                <a:round/>
                <a:headEnd/>
                <a:tailEnd/>
              </a:ln>
            </p:spPr>
            <p:txBody>
              <a:bodyPr anchor="ctr"/>
              <a:lstStyle/>
              <a:p>
                <a:pPr algn="ctr"/>
                <a:endParaRPr/>
              </a:p>
            </p:txBody>
          </p:sp>
          <p:sp>
            <p:nvSpPr>
              <p:cNvPr id="47" name="îṡḻïdè">
                <a:extLst>
                  <a:ext uri="{FF2B5EF4-FFF2-40B4-BE49-F238E27FC236}">
                    <a16:creationId xmlns:a16="http://schemas.microsoft.com/office/drawing/2014/main" id="{827ED9DF-3224-4967-BBA6-806E6C3EA8F7}"/>
                  </a:ext>
                </a:extLst>
              </p:cNvPr>
              <p:cNvSpPr/>
              <p:nvPr/>
            </p:nvSpPr>
            <p:spPr bwMode="auto">
              <a:xfrm>
                <a:off x="23568026" y="31529338"/>
                <a:ext cx="1681163" cy="5494338"/>
              </a:xfrm>
              <a:custGeom>
                <a:avLst/>
                <a:gdLst/>
                <a:ahLst/>
                <a:cxnLst>
                  <a:cxn ang="0">
                    <a:pos x="1059" y="495"/>
                  </a:cxn>
                  <a:cxn ang="0">
                    <a:pos x="565" y="0"/>
                  </a:cxn>
                  <a:cxn ang="0">
                    <a:pos x="0" y="495"/>
                  </a:cxn>
                  <a:cxn ang="0">
                    <a:pos x="423" y="989"/>
                  </a:cxn>
                  <a:cxn ang="0">
                    <a:pos x="0" y="2826"/>
                  </a:cxn>
                  <a:cxn ang="0">
                    <a:pos x="565" y="3461"/>
                  </a:cxn>
                  <a:cxn ang="0">
                    <a:pos x="1059" y="2826"/>
                  </a:cxn>
                  <a:cxn ang="0">
                    <a:pos x="635" y="989"/>
                  </a:cxn>
                  <a:cxn ang="0">
                    <a:pos x="1059" y="495"/>
                  </a:cxn>
                </a:cxnLst>
                <a:rect l="0" t="0" r="r" b="b"/>
                <a:pathLst>
                  <a:path w="1059" h="3461">
                    <a:moveTo>
                      <a:pt x="1059" y="495"/>
                    </a:moveTo>
                    <a:lnTo>
                      <a:pt x="565" y="0"/>
                    </a:lnTo>
                    <a:lnTo>
                      <a:pt x="0" y="495"/>
                    </a:lnTo>
                    <a:lnTo>
                      <a:pt x="423" y="989"/>
                    </a:lnTo>
                    <a:lnTo>
                      <a:pt x="0" y="2826"/>
                    </a:lnTo>
                    <a:lnTo>
                      <a:pt x="565" y="3461"/>
                    </a:lnTo>
                    <a:lnTo>
                      <a:pt x="1059" y="2826"/>
                    </a:lnTo>
                    <a:lnTo>
                      <a:pt x="635" y="989"/>
                    </a:lnTo>
                    <a:lnTo>
                      <a:pt x="1059" y="495"/>
                    </a:lnTo>
                    <a:close/>
                  </a:path>
                </a:pathLst>
              </a:custGeom>
              <a:solidFill>
                <a:srgbClr val="E72C43"/>
              </a:solidFill>
              <a:ln w="9525">
                <a:noFill/>
                <a:round/>
                <a:headEnd/>
                <a:tailEnd/>
              </a:ln>
            </p:spPr>
            <p:txBody>
              <a:bodyPr anchor="ctr"/>
              <a:lstStyle/>
              <a:p>
                <a:pPr algn="ctr"/>
                <a:endParaRPr/>
              </a:p>
            </p:txBody>
          </p:sp>
          <p:sp>
            <p:nvSpPr>
              <p:cNvPr id="48" name="ïśḷîḋé">
                <a:extLst>
                  <a:ext uri="{FF2B5EF4-FFF2-40B4-BE49-F238E27FC236}">
                    <a16:creationId xmlns:a16="http://schemas.microsoft.com/office/drawing/2014/main" id="{875D5B55-9283-458B-82BD-845D954F6077}"/>
                  </a:ext>
                </a:extLst>
              </p:cNvPr>
              <p:cNvSpPr/>
              <p:nvPr/>
            </p:nvSpPr>
            <p:spPr bwMode="auto">
              <a:xfrm>
                <a:off x="16278226" y="23006051"/>
                <a:ext cx="16371888" cy="8299450"/>
              </a:xfrm>
              <a:custGeom>
                <a:avLst/>
                <a:gdLst/>
                <a:ahLst/>
                <a:cxnLst>
                  <a:cxn ang="0">
                    <a:pos x="0" y="0"/>
                  </a:cxn>
                  <a:cxn ang="0">
                    <a:pos x="75" y="74"/>
                  </a:cxn>
                  <a:cxn ang="0">
                    <a:pos x="146" y="0"/>
                  </a:cxn>
                  <a:cxn ang="0">
                    <a:pos x="0" y="0"/>
                  </a:cxn>
                </a:cxnLst>
                <a:rect l="0" t="0" r="r" b="b"/>
                <a:pathLst>
                  <a:path w="146" h="74">
                    <a:moveTo>
                      <a:pt x="0" y="0"/>
                    </a:moveTo>
                    <a:cubicBezTo>
                      <a:pt x="0" y="48"/>
                      <a:pt x="34" y="74"/>
                      <a:pt x="75" y="74"/>
                    </a:cubicBezTo>
                    <a:cubicBezTo>
                      <a:pt x="115" y="74"/>
                      <a:pt x="146" y="41"/>
                      <a:pt x="146" y="0"/>
                    </a:cubicBezTo>
                    <a:lnTo>
                      <a:pt x="0" y="0"/>
                    </a:lnTo>
                    <a:close/>
                  </a:path>
                </a:pathLst>
              </a:custGeom>
              <a:solidFill>
                <a:srgbClr val="F9E3CC"/>
              </a:solidFill>
              <a:ln w="9525">
                <a:noFill/>
                <a:round/>
                <a:headEnd/>
                <a:tailEnd/>
              </a:ln>
            </p:spPr>
            <p:txBody>
              <a:bodyPr anchor="ctr"/>
              <a:lstStyle/>
              <a:p>
                <a:pPr algn="ctr"/>
                <a:endParaRPr/>
              </a:p>
            </p:txBody>
          </p:sp>
          <p:sp>
            <p:nvSpPr>
              <p:cNvPr id="49" name="íṣ1iḑe">
                <a:extLst>
                  <a:ext uri="{FF2B5EF4-FFF2-40B4-BE49-F238E27FC236}">
                    <a16:creationId xmlns:a16="http://schemas.microsoft.com/office/drawing/2014/main" id="{CB448795-9CE0-47E9-87C6-0DD866947AB9}"/>
                  </a:ext>
                </a:extLst>
              </p:cNvPr>
              <p:cNvSpPr/>
              <p:nvPr/>
            </p:nvSpPr>
            <p:spPr bwMode="auto">
              <a:xfrm>
                <a:off x="16278226" y="20764501"/>
                <a:ext cx="16371888" cy="4821238"/>
              </a:xfrm>
              <a:prstGeom prst="ellipse">
                <a:avLst/>
              </a:prstGeom>
              <a:solidFill>
                <a:srgbClr val="F5B398"/>
              </a:solidFill>
              <a:ln w="9525">
                <a:noFill/>
                <a:round/>
                <a:headEnd/>
                <a:tailEnd/>
              </a:ln>
            </p:spPr>
            <p:txBody>
              <a:bodyPr anchor="ctr"/>
              <a:lstStyle/>
              <a:p>
                <a:pPr algn="ctr"/>
                <a:endParaRPr/>
              </a:p>
            </p:txBody>
          </p:sp>
          <p:sp>
            <p:nvSpPr>
              <p:cNvPr id="50" name="íṩ1ïďe">
                <a:extLst>
                  <a:ext uri="{FF2B5EF4-FFF2-40B4-BE49-F238E27FC236}">
                    <a16:creationId xmlns:a16="http://schemas.microsoft.com/office/drawing/2014/main" id="{1FCFF450-86FE-4781-937A-7365F12B2C43}"/>
                  </a:ext>
                </a:extLst>
              </p:cNvPr>
              <p:cNvSpPr/>
              <p:nvPr/>
            </p:nvSpPr>
            <p:spPr bwMode="auto">
              <a:xfrm>
                <a:off x="17960976" y="21212176"/>
                <a:ext cx="13007975" cy="3252788"/>
              </a:xfrm>
              <a:prstGeom prst="ellipse">
                <a:avLst/>
              </a:prstGeom>
              <a:solidFill>
                <a:srgbClr val="DF8F78"/>
              </a:solidFill>
              <a:ln w="9525">
                <a:noFill/>
                <a:round/>
                <a:headEnd/>
                <a:tailEnd/>
              </a:ln>
            </p:spPr>
            <p:txBody>
              <a:bodyPr anchor="ctr"/>
              <a:lstStyle/>
              <a:p>
                <a:pPr algn="ctr"/>
                <a:endParaRPr/>
              </a:p>
            </p:txBody>
          </p:sp>
          <p:sp>
            <p:nvSpPr>
              <p:cNvPr id="51" name="îsļîḑe">
                <a:extLst>
                  <a:ext uri="{FF2B5EF4-FFF2-40B4-BE49-F238E27FC236}">
                    <a16:creationId xmlns:a16="http://schemas.microsoft.com/office/drawing/2014/main" id="{80447949-9A94-423D-9DF1-23D528963132}"/>
                  </a:ext>
                </a:extLst>
              </p:cNvPr>
              <p:cNvSpPr/>
              <p:nvPr/>
            </p:nvSpPr>
            <p:spPr bwMode="auto">
              <a:xfrm>
                <a:off x="19642138" y="26931938"/>
                <a:ext cx="3252788" cy="1120775"/>
              </a:xfrm>
              <a:custGeom>
                <a:avLst/>
                <a:gdLst/>
                <a:ahLst/>
                <a:cxnLst>
                  <a:cxn ang="0">
                    <a:pos x="14" y="10"/>
                  </a:cxn>
                  <a:cxn ang="0">
                    <a:pos x="0" y="4"/>
                  </a:cxn>
                  <a:cxn ang="0">
                    <a:pos x="0" y="1"/>
                  </a:cxn>
                  <a:cxn ang="0">
                    <a:pos x="3" y="1"/>
                  </a:cxn>
                  <a:cxn ang="0">
                    <a:pos x="14" y="6"/>
                  </a:cxn>
                  <a:cxn ang="0">
                    <a:pos x="25" y="1"/>
                  </a:cxn>
                  <a:cxn ang="0">
                    <a:pos x="28" y="1"/>
                  </a:cxn>
                  <a:cxn ang="0">
                    <a:pos x="28" y="4"/>
                  </a:cxn>
                  <a:cxn ang="0">
                    <a:pos x="14" y="10"/>
                  </a:cxn>
                </a:cxnLst>
                <a:rect l="0" t="0" r="r" b="b"/>
                <a:pathLst>
                  <a:path w="29" h="10">
                    <a:moveTo>
                      <a:pt x="14" y="10"/>
                    </a:moveTo>
                    <a:cubicBezTo>
                      <a:pt x="6" y="10"/>
                      <a:pt x="1" y="4"/>
                      <a:pt x="0" y="4"/>
                    </a:cubicBezTo>
                    <a:cubicBezTo>
                      <a:pt x="0" y="3"/>
                      <a:pt x="0" y="2"/>
                      <a:pt x="0" y="1"/>
                    </a:cubicBezTo>
                    <a:cubicBezTo>
                      <a:pt x="1" y="0"/>
                      <a:pt x="2" y="0"/>
                      <a:pt x="3" y="1"/>
                    </a:cubicBezTo>
                    <a:cubicBezTo>
                      <a:pt x="3" y="1"/>
                      <a:pt x="8" y="6"/>
                      <a:pt x="14" y="6"/>
                    </a:cubicBezTo>
                    <a:cubicBezTo>
                      <a:pt x="21" y="6"/>
                      <a:pt x="25" y="1"/>
                      <a:pt x="25" y="1"/>
                    </a:cubicBezTo>
                    <a:cubicBezTo>
                      <a:pt x="26" y="0"/>
                      <a:pt x="27" y="0"/>
                      <a:pt x="28" y="1"/>
                    </a:cubicBezTo>
                    <a:cubicBezTo>
                      <a:pt x="29" y="2"/>
                      <a:pt x="29" y="3"/>
                      <a:pt x="28" y="4"/>
                    </a:cubicBezTo>
                    <a:cubicBezTo>
                      <a:pt x="28" y="4"/>
                      <a:pt x="23" y="10"/>
                      <a:pt x="14" y="10"/>
                    </a:cubicBezTo>
                    <a:close/>
                  </a:path>
                </a:pathLst>
              </a:custGeom>
              <a:solidFill>
                <a:srgbClr val="000000"/>
              </a:solidFill>
              <a:ln w="9525">
                <a:noFill/>
                <a:round/>
                <a:headEnd/>
                <a:tailEnd/>
              </a:ln>
            </p:spPr>
            <p:txBody>
              <a:bodyPr anchor="ctr"/>
              <a:lstStyle/>
              <a:p>
                <a:pPr algn="ctr"/>
                <a:endParaRPr/>
              </a:p>
            </p:txBody>
          </p:sp>
          <p:sp>
            <p:nvSpPr>
              <p:cNvPr id="52" name="ísḷidè">
                <a:extLst>
                  <a:ext uri="{FF2B5EF4-FFF2-40B4-BE49-F238E27FC236}">
                    <a16:creationId xmlns:a16="http://schemas.microsoft.com/office/drawing/2014/main" id="{5B62B61D-DABA-42BB-AB57-5FADFE48515F}"/>
                  </a:ext>
                </a:extLst>
              </p:cNvPr>
              <p:cNvSpPr/>
              <p:nvPr/>
            </p:nvSpPr>
            <p:spPr bwMode="auto">
              <a:xfrm>
                <a:off x="25473026" y="26931938"/>
                <a:ext cx="3252788" cy="1120775"/>
              </a:xfrm>
              <a:custGeom>
                <a:avLst/>
                <a:gdLst/>
                <a:ahLst/>
                <a:cxnLst>
                  <a:cxn ang="0">
                    <a:pos x="14" y="10"/>
                  </a:cxn>
                  <a:cxn ang="0">
                    <a:pos x="0" y="4"/>
                  </a:cxn>
                  <a:cxn ang="0">
                    <a:pos x="1" y="1"/>
                  </a:cxn>
                  <a:cxn ang="0">
                    <a:pos x="3" y="1"/>
                  </a:cxn>
                  <a:cxn ang="0">
                    <a:pos x="14" y="6"/>
                  </a:cxn>
                  <a:cxn ang="0">
                    <a:pos x="26" y="1"/>
                  </a:cxn>
                  <a:cxn ang="0">
                    <a:pos x="28" y="1"/>
                  </a:cxn>
                  <a:cxn ang="0">
                    <a:pos x="28" y="4"/>
                  </a:cxn>
                  <a:cxn ang="0">
                    <a:pos x="14" y="10"/>
                  </a:cxn>
                </a:cxnLst>
                <a:rect l="0" t="0" r="r" b="b"/>
                <a:pathLst>
                  <a:path w="29" h="10">
                    <a:moveTo>
                      <a:pt x="14" y="10"/>
                    </a:moveTo>
                    <a:cubicBezTo>
                      <a:pt x="6" y="10"/>
                      <a:pt x="1" y="4"/>
                      <a:pt x="0" y="4"/>
                    </a:cubicBezTo>
                    <a:cubicBezTo>
                      <a:pt x="0" y="3"/>
                      <a:pt x="0" y="2"/>
                      <a:pt x="1" y="1"/>
                    </a:cubicBezTo>
                    <a:cubicBezTo>
                      <a:pt x="1" y="0"/>
                      <a:pt x="3" y="0"/>
                      <a:pt x="3" y="1"/>
                    </a:cubicBezTo>
                    <a:cubicBezTo>
                      <a:pt x="3" y="1"/>
                      <a:pt x="8" y="6"/>
                      <a:pt x="14" y="6"/>
                    </a:cubicBezTo>
                    <a:cubicBezTo>
                      <a:pt x="21" y="6"/>
                      <a:pt x="26" y="1"/>
                      <a:pt x="26" y="1"/>
                    </a:cubicBezTo>
                    <a:cubicBezTo>
                      <a:pt x="26" y="0"/>
                      <a:pt x="28" y="0"/>
                      <a:pt x="28" y="1"/>
                    </a:cubicBezTo>
                    <a:cubicBezTo>
                      <a:pt x="29" y="2"/>
                      <a:pt x="29" y="3"/>
                      <a:pt x="28" y="4"/>
                    </a:cubicBezTo>
                    <a:cubicBezTo>
                      <a:pt x="28" y="4"/>
                      <a:pt x="23" y="10"/>
                      <a:pt x="14" y="10"/>
                    </a:cubicBezTo>
                    <a:close/>
                  </a:path>
                </a:pathLst>
              </a:custGeom>
              <a:solidFill>
                <a:srgbClr val="000000"/>
              </a:solidFill>
              <a:ln w="9525">
                <a:noFill/>
                <a:round/>
                <a:headEnd/>
                <a:tailEnd/>
              </a:ln>
            </p:spPr>
            <p:txBody>
              <a:bodyPr anchor="ctr"/>
              <a:lstStyle/>
              <a:p>
                <a:pPr algn="ctr"/>
                <a:endParaRPr/>
              </a:p>
            </p:txBody>
          </p:sp>
          <p:sp>
            <p:nvSpPr>
              <p:cNvPr id="53" name="ïş1ïdé">
                <a:extLst>
                  <a:ext uri="{FF2B5EF4-FFF2-40B4-BE49-F238E27FC236}">
                    <a16:creationId xmlns:a16="http://schemas.microsoft.com/office/drawing/2014/main" id="{467B171B-6DBD-40B8-8AF6-E7000BDF1E1A}"/>
                  </a:ext>
                </a:extLst>
              </p:cNvPr>
              <p:cNvSpPr/>
              <p:nvPr/>
            </p:nvSpPr>
            <p:spPr bwMode="auto">
              <a:xfrm>
                <a:off x="22782213" y="29175076"/>
                <a:ext cx="3252788" cy="1120775"/>
              </a:xfrm>
              <a:custGeom>
                <a:avLst/>
                <a:gdLst/>
                <a:ahLst/>
                <a:cxnLst>
                  <a:cxn ang="0">
                    <a:pos x="15" y="10"/>
                  </a:cxn>
                  <a:cxn ang="0">
                    <a:pos x="1" y="3"/>
                  </a:cxn>
                  <a:cxn ang="0">
                    <a:pos x="1" y="1"/>
                  </a:cxn>
                  <a:cxn ang="0">
                    <a:pos x="4" y="1"/>
                  </a:cxn>
                  <a:cxn ang="0">
                    <a:pos x="15" y="6"/>
                  </a:cxn>
                  <a:cxn ang="0">
                    <a:pos x="26" y="1"/>
                  </a:cxn>
                  <a:cxn ang="0">
                    <a:pos x="28" y="1"/>
                  </a:cxn>
                  <a:cxn ang="0">
                    <a:pos x="29" y="3"/>
                  </a:cxn>
                  <a:cxn ang="0">
                    <a:pos x="15" y="10"/>
                  </a:cxn>
                </a:cxnLst>
                <a:rect l="0" t="0" r="r" b="b"/>
                <a:pathLst>
                  <a:path w="29" h="10">
                    <a:moveTo>
                      <a:pt x="15" y="10"/>
                    </a:moveTo>
                    <a:cubicBezTo>
                      <a:pt x="6" y="10"/>
                      <a:pt x="1" y="4"/>
                      <a:pt x="1" y="3"/>
                    </a:cubicBezTo>
                    <a:cubicBezTo>
                      <a:pt x="0" y="3"/>
                      <a:pt x="0" y="1"/>
                      <a:pt x="1" y="1"/>
                    </a:cubicBezTo>
                    <a:cubicBezTo>
                      <a:pt x="2" y="0"/>
                      <a:pt x="3" y="0"/>
                      <a:pt x="4" y="1"/>
                    </a:cubicBezTo>
                    <a:cubicBezTo>
                      <a:pt x="4" y="1"/>
                      <a:pt x="8" y="6"/>
                      <a:pt x="15" y="6"/>
                    </a:cubicBezTo>
                    <a:cubicBezTo>
                      <a:pt x="21" y="6"/>
                      <a:pt x="26" y="1"/>
                      <a:pt x="26" y="1"/>
                    </a:cubicBezTo>
                    <a:cubicBezTo>
                      <a:pt x="26" y="0"/>
                      <a:pt x="28" y="0"/>
                      <a:pt x="28" y="1"/>
                    </a:cubicBezTo>
                    <a:cubicBezTo>
                      <a:pt x="29" y="1"/>
                      <a:pt x="29" y="3"/>
                      <a:pt x="29" y="3"/>
                    </a:cubicBezTo>
                    <a:cubicBezTo>
                      <a:pt x="28" y="4"/>
                      <a:pt x="23" y="10"/>
                      <a:pt x="15" y="10"/>
                    </a:cubicBezTo>
                    <a:close/>
                  </a:path>
                </a:pathLst>
              </a:custGeom>
              <a:solidFill>
                <a:srgbClr val="000000"/>
              </a:solidFill>
              <a:ln w="9525">
                <a:noFill/>
                <a:round/>
                <a:headEnd/>
                <a:tailEnd/>
              </a:ln>
            </p:spPr>
            <p:txBody>
              <a:bodyPr anchor="ctr"/>
              <a:lstStyle/>
              <a:p>
                <a:pPr algn="ctr"/>
                <a:endParaRPr/>
              </a:p>
            </p:txBody>
          </p:sp>
          <p:sp>
            <p:nvSpPr>
              <p:cNvPr id="54" name="îsľíḍè">
                <a:extLst>
                  <a:ext uri="{FF2B5EF4-FFF2-40B4-BE49-F238E27FC236}">
                    <a16:creationId xmlns:a16="http://schemas.microsoft.com/office/drawing/2014/main" id="{AF8A9EA4-48E1-489F-B59F-1A9885E5A21C}"/>
                  </a:ext>
                </a:extLst>
              </p:cNvPr>
              <p:cNvSpPr/>
              <p:nvPr/>
            </p:nvSpPr>
            <p:spPr bwMode="auto">
              <a:xfrm>
                <a:off x="2933701" y="11680826"/>
                <a:ext cx="4597400" cy="3811588"/>
              </a:xfrm>
              <a:custGeom>
                <a:avLst/>
                <a:gdLst/>
                <a:ahLst/>
                <a:cxnLst>
                  <a:cxn ang="0">
                    <a:pos x="30" y="0"/>
                  </a:cxn>
                  <a:cxn ang="0">
                    <a:pos x="21" y="30"/>
                  </a:cxn>
                  <a:cxn ang="0">
                    <a:pos x="24" y="20"/>
                  </a:cxn>
                  <a:cxn ang="0">
                    <a:pos x="30" y="25"/>
                  </a:cxn>
                  <a:cxn ang="0">
                    <a:pos x="30" y="16"/>
                  </a:cxn>
                  <a:cxn ang="0">
                    <a:pos x="38" y="20"/>
                  </a:cxn>
                  <a:cxn ang="0">
                    <a:pos x="34" y="7"/>
                  </a:cxn>
                  <a:cxn ang="0">
                    <a:pos x="35" y="4"/>
                  </a:cxn>
                  <a:cxn ang="0">
                    <a:pos x="30" y="0"/>
                  </a:cxn>
                </a:cxnLst>
                <a:rect l="0" t="0" r="r" b="b"/>
                <a:pathLst>
                  <a:path w="41" h="34">
                    <a:moveTo>
                      <a:pt x="30" y="0"/>
                    </a:moveTo>
                    <a:cubicBezTo>
                      <a:pt x="30" y="0"/>
                      <a:pt x="0" y="7"/>
                      <a:pt x="21" y="30"/>
                    </a:cubicBezTo>
                    <a:cubicBezTo>
                      <a:pt x="21" y="30"/>
                      <a:pt x="29" y="34"/>
                      <a:pt x="24" y="20"/>
                    </a:cubicBezTo>
                    <a:cubicBezTo>
                      <a:pt x="24" y="20"/>
                      <a:pt x="28" y="24"/>
                      <a:pt x="30" y="25"/>
                    </a:cubicBezTo>
                    <a:cubicBezTo>
                      <a:pt x="30" y="25"/>
                      <a:pt x="37" y="27"/>
                      <a:pt x="30" y="16"/>
                    </a:cubicBezTo>
                    <a:cubicBezTo>
                      <a:pt x="30" y="16"/>
                      <a:pt x="36" y="23"/>
                      <a:pt x="38" y="20"/>
                    </a:cubicBezTo>
                    <a:cubicBezTo>
                      <a:pt x="38" y="20"/>
                      <a:pt x="41" y="16"/>
                      <a:pt x="34" y="7"/>
                    </a:cubicBezTo>
                    <a:cubicBezTo>
                      <a:pt x="35" y="4"/>
                      <a:pt x="35" y="4"/>
                      <a:pt x="35" y="4"/>
                    </a:cubicBezTo>
                    <a:lnTo>
                      <a:pt x="30" y="0"/>
                    </a:lnTo>
                    <a:close/>
                  </a:path>
                </a:pathLst>
              </a:custGeom>
              <a:solidFill>
                <a:srgbClr val="FFFFFF"/>
              </a:solidFill>
              <a:ln w="9525">
                <a:noFill/>
                <a:round/>
                <a:headEnd/>
                <a:tailEnd/>
              </a:ln>
            </p:spPr>
            <p:txBody>
              <a:bodyPr anchor="ctr"/>
              <a:lstStyle/>
              <a:p>
                <a:pPr algn="ctr"/>
                <a:endParaRPr/>
              </a:p>
            </p:txBody>
          </p:sp>
          <p:sp>
            <p:nvSpPr>
              <p:cNvPr id="55" name="ï$ḷîḍê">
                <a:extLst>
                  <a:ext uri="{FF2B5EF4-FFF2-40B4-BE49-F238E27FC236}">
                    <a16:creationId xmlns:a16="http://schemas.microsoft.com/office/drawing/2014/main" id="{0D61DE9D-4E65-4A71-90EC-7060D0998251}"/>
                  </a:ext>
                </a:extLst>
              </p:cNvPr>
              <p:cNvSpPr/>
              <p:nvPr/>
            </p:nvSpPr>
            <p:spPr bwMode="auto">
              <a:xfrm>
                <a:off x="9101138" y="4727576"/>
                <a:ext cx="3700463" cy="4149725"/>
              </a:xfrm>
              <a:custGeom>
                <a:avLst/>
                <a:gdLst/>
                <a:ahLst/>
                <a:cxnLst>
                  <a:cxn ang="0">
                    <a:pos x="1" y="30"/>
                  </a:cxn>
                  <a:cxn ang="0">
                    <a:pos x="27" y="14"/>
                  </a:cxn>
                  <a:cxn ang="0">
                    <a:pos x="18" y="19"/>
                  </a:cxn>
                  <a:cxn ang="0">
                    <a:pos x="25" y="23"/>
                  </a:cxn>
                  <a:cxn ang="0">
                    <a:pos x="16" y="26"/>
                  </a:cxn>
                  <a:cxn ang="0">
                    <a:pos x="22" y="33"/>
                  </a:cxn>
                  <a:cxn ang="0">
                    <a:pos x="9" y="32"/>
                  </a:cxn>
                  <a:cxn ang="0">
                    <a:pos x="6" y="34"/>
                  </a:cxn>
                  <a:cxn ang="0">
                    <a:pos x="1" y="30"/>
                  </a:cxn>
                </a:cxnLst>
                <a:rect l="0" t="0" r="r" b="b"/>
                <a:pathLst>
                  <a:path w="33" h="37">
                    <a:moveTo>
                      <a:pt x="1" y="30"/>
                    </a:moveTo>
                    <a:cubicBezTo>
                      <a:pt x="1" y="30"/>
                      <a:pt x="0" y="0"/>
                      <a:pt x="27" y="14"/>
                    </a:cubicBezTo>
                    <a:cubicBezTo>
                      <a:pt x="27" y="14"/>
                      <a:pt x="33" y="20"/>
                      <a:pt x="18" y="19"/>
                    </a:cubicBezTo>
                    <a:cubicBezTo>
                      <a:pt x="18" y="19"/>
                      <a:pt x="24" y="21"/>
                      <a:pt x="25" y="23"/>
                    </a:cubicBezTo>
                    <a:cubicBezTo>
                      <a:pt x="26" y="24"/>
                      <a:pt x="29" y="30"/>
                      <a:pt x="16" y="26"/>
                    </a:cubicBezTo>
                    <a:cubicBezTo>
                      <a:pt x="16" y="26"/>
                      <a:pt x="24" y="30"/>
                      <a:pt x="22" y="33"/>
                    </a:cubicBezTo>
                    <a:cubicBezTo>
                      <a:pt x="22" y="33"/>
                      <a:pt x="20" y="37"/>
                      <a:pt x="9" y="32"/>
                    </a:cubicBezTo>
                    <a:cubicBezTo>
                      <a:pt x="6" y="34"/>
                      <a:pt x="6" y="34"/>
                      <a:pt x="6" y="34"/>
                    </a:cubicBezTo>
                    <a:lnTo>
                      <a:pt x="1" y="30"/>
                    </a:lnTo>
                    <a:close/>
                  </a:path>
                </a:pathLst>
              </a:custGeom>
              <a:solidFill>
                <a:srgbClr val="FFFFFF"/>
              </a:solidFill>
              <a:ln w="9525">
                <a:noFill/>
                <a:round/>
                <a:headEnd/>
                <a:tailEnd/>
              </a:ln>
            </p:spPr>
            <p:txBody>
              <a:bodyPr anchor="ctr"/>
              <a:lstStyle/>
              <a:p>
                <a:pPr algn="ctr"/>
                <a:endParaRPr/>
              </a:p>
            </p:txBody>
          </p:sp>
          <p:sp>
            <p:nvSpPr>
              <p:cNvPr id="56" name="îŝľïdê">
                <a:extLst>
                  <a:ext uri="{FF2B5EF4-FFF2-40B4-BE49-F238E27FC236}">
                    <a16:creationId xmlns:a16="http://schemas.microsoft.com/office/drawing/2014/main" id="{3E37E155-00A8-4ADD-9646-07D92C5C3A9A}"/>
                  </a:ext>
                </a:extLst>
              </p:cNvPr>
              <p:cNvSpPr/>
              <p:nvPr/>
            </p:nvSpPr>
            <p:spPr bwMode="auto">
              <a:xfrm>
                <a:off x="5175251" y="7307263"/>
                <a:ext cx="5832475" cy="5381625"/>
              </a:xfrm>
              <a:custGeom>
                <a:avLst/>
                <a:gdLst/>
                <a:ahLst/>
                <a:cxnLst>
                  <a:cxn ang="0">
                    <a:pos x="46" y="28"/>
                  </a:cxn>
                  <a:cxn ang="0">
                    <a:pos x="38" y="7"/>
                  </a:cxn>
                  <a:cxn ang="0">
                    <a:pos x="7" y="11"/>
                  </a:cxn>
                  <a:cxn ang="0">
                    <a:pos x="11" y="41"/>
                  </a:cxn>
                  <a:cxn ang="0">
                    <a:pos x="34" y="43"/>
                  </a:cxn>
                  <a:cxn ang="0">
                    <a:pos x="37" y="46"/>
                  </a:cxn>
                  <a:cxn ang="0">
                    <a:pos x="45" y="45"/>
                  </a:cxn>
                  <a:cxn ang="0">
                    <a:pos x="50" y="38"/>
                  </a:cxn>
                  <a:cxn ang="0">
                    <a:pos x="49" y="31"/>
                  </a:cxn>
                  <a:cxn ang="0">
                    <a:pos x="46" y="28"/>
                  </a:cxn>
                </a:cxnLst>
                <a:rect l="0" t="0" r="r" b="b"/>
                <a:pathLst>
                  <a:path w="52" h="48">
                    <a:moveTo>
                      <a:pt x="46" y="28"/>
                    </a:moveTo>
                    <a:cubicBezTo>
                      <a:pt x="47" y="21"/>
                      <a:pt x="45" y="12"/>
                      <a:pt x="38" y="7"/>
                    </a:cubicBezTo>
                    <a:cubicBezTo>
                      <a:pt x="28" y="0"/>
                      <a:pt x="15" y="1"/>
                      <a:pt x="7" y="11"/>
                    </a:cubicBezTo>
                    <a:cubicBezTo>
                      <a:pt x="0" y="20"/>
                      <a:pt x="2" y="34"/>
                      <a:pt x="11" y="41"/>
                    </a:cubicBezTo>
                    <a:cubicBezTo>
                      <a:pt x="18" y="46"/>
                      <a:pt x="27" y="47"/>
                      <a:pt x="34" y="43"/>
                    </a:cubicBezTo>
                    <a:cubicBezTo>
                      <a:pt x="37" y="46"/>
                      <a:pt x="37" y="46"/>
                      <a:pt x="37" y="46"/>
                    </a:cubicBezTo>
                    <a:cubicBezTo>
                      <a:pt x="40" y="48"/>
                      <a:pt x="43" y="47"/>
                      <a:pt x="45" y="45"/>
                    </a:cubicBezTo>
                    <a:cubicBezTo>
                      <a:pt x="50" y="38"/>
                      <a:pt x="50" y="38"/>
                      <a:pt x="50" y="38"/>
                    </a:cubicBezTo>
                    <a:cubicBezTo>
                      <a:pt x="52" y="36"/>
                      <a:pt x="51" y="33"/>
                      <a:pt x="49" y="31"/>
                    </a:cubicBezTo>
                    <a:lnTo>
                      <a:pt x="46" y="28"/>
                    </a:lnTo>
                    <a:close/>
                  </a:path>
                </a:pathLst>
              </a:custGeom>
              <a:solidFill>
                <a:srgbClr val="FED600"/>
              </a:solidFill>
              <a:ln w="9525">
                <a:noFill/>
                <a:round/>
                <a:headEnd/>
                <a:tailEnd/>
              </a:ln>
            </p:spPr>
            <p:txBody>
              <a:bodyPr anchor="ctr"/>
              <a:lstStyle/>
              <a:p>
                <a:pPr algn="ctr"/>
                <a:endParaRPr/>
              </a:p>
            </p:txBody>
          </p:sp>
          <p:sp>
            <p:nvSpPr>
              <p:cNvPr id="57" name="ïśḷíḋe">
                <a:extLst>
                  <a:ext uri="{FF2B5EF4-FFF2-40B4-BE49-F238E27FC236}">
                    <a16:creationId xmlns:a16="http://schemas.microsoft.com/office/drawing/2014/main" id="{8CC81344-0176-405D-8A49-2EF35D435E21}"/>
                  </a:ext>
                </a:extLst>
              </p:cNvPr>
              <p:cNvSpPr/>
              <p:nvPr/>
            </p:nvSpPr>
            <p:spPr bwMode="auto">
              <a:xfrm>
                <a:off x="9213851" y="10558463"/>
                <a:ext cx="2578100" cy="2803525"/>
              </a:xfrm>
              <a:custGeom>
                <a:avLst/>
                <a:gdLst/>
                <a:ahLst/>
                <a:cxnLst>
                  <a:cxn ang="0">
                    <a:pos x="22" y="6"/>
                  </a:cxn>
                  <a:cxn ang="0">
                    <a:pos x="18" y="7"/>
                  </a:cxn>
                  <a:cxn ang="0">
                    <a:pos x="18" y="3"/>
                  </a:cxn>
                  <a:cxn ang="0">
                    <a:pos x="15" y="5"/>
                  </a:cxn>
                  <a:cxn ang="0">
                    <a:pos x="15" y="1"/>
                  </a:cxn>
                  <a:cxn ang="0">
                    <a:pos x="11" y="2"/>
                  </a:cxn>
                  <a:cxn ang="0">
                    <a:pos x="1" y="15"/>
                  </a:cxn>
                  <a:cxn ang="0">
                    <a:pos x="1" y="19"/>
                  </a:cxn>
                  <a:cxn ang="0">
                    <a:pos x="4" y="18"/>
                  </a:cxn>
                  <a:cxn ang="0">
                    <a:pos x="4" y="22"/>
                  </a:cxn>
                  <a:cxn ang="0">
                    <a:pos x="8" y="21"/>
                  </a:cxn>
                  <a:cxn ang="0">
                    <a:pos x="8" y="24"/>
                  </a:cxn>
                  <a:cxn ang="0">
                    <a:pos x="11" y="23"/>
                  </a:cxn>
                  <a:cxn ang="0">
                    <a:pos x="12" y="22"/>
                  </a:cxn>
                  <a:cxn ang="0">
                    <a:pos x="19" y="19"/>
                  </a:cxn>
                  <a:cxn ang="0">
                    <a:pos x="20" y="11"/>
                  </a:cxn>
                  <a:cxn ang="0">
                    <a:pos x="21" y="10"/>
                  </a:cxn>
                  <a:cxn ang="0">
                    <a:pos x="22" y="6"/>
                  </a:cxn>
                </a:cxnLst>
                <a:rect l="0" t="0" r="r" b="b"/>
                <a:pathLst>
                  <a:path w="23" h="25">
                    <a:moveTo>
                      <a:pt x="22" y="6"/>
                    </a:moveTo>
                    <a:cubicBezTo>
                      <a:pt x="21" y="5"/>
                      <a:pt x="19" y="6"/>
                      <a:pt x="18" y="7"/>
                    </a:cubicBezTo>
                    <a:cubicBezTo>
                      <a:pt x="19" y="6"/>
                      <a:pt x="19" y="4"/>
                      <a:pt x="18" y="3"/>
                    </a:cubicBezTo>
                    <a:cubicBezTo>
                      <a:pt x="17" y="3"/>
                      <a:pt x="16" y="3"/>
                      <a:pt x="15" y="5"/>
                    </a:cubicBezTo>
                    <a:cubicBezTo>
                      <a:pt x="16" y="3"/>
                      <a:pt x="16" y="1"/>
                      <a:pt x="15" y="1"/>
                    </a:cubicBezTo>
                    <a:cubicBezTo>
                      <a:pt x="14" y="0"/>
                      <a:pt x="12" y="1"/>
                      <a:pt x="11" y="2"/>
                    </a:cubicBezTo>
                    <a:cubicBezTo>
                      <a:pt x="1" y="15"/>
                      <a:pt x="1" y="15"/>
                      <a:pt x="1" y="15"/>
                    </a:cubicBezTo>
                    <a:cubicBezTo>
                      <a:pt x="0" y="17"/>
                      <a:pt x="0" y="18"/>
                      <a:pt x="1" y="19"/>
                    </a:cubicBezTo>
                    <a:cubicBezTo>
                      <a:pt x="2" y="20"/>
                      <a:pt x="3" y="19"/>
                      <a:pt x="4" y="18"/>
                    </a:cubicBezTo>
                    <a:cubicBezTo>
                      <a:pt x="3" y="19"/>
                      <a:pt x="3" y="21"/>
                      <a:pt x="4" y="22"/>
                    </a:cubicBezTo>
                    <a:cubicBezTo>
                      <a:pt x="5" y="23"/>
                      <a:pt x="7" y="22"/>
                      <a:pt x="8" y="21"/>
                    </a:cubicBezTo>
                    <a:cubicBezTo>
                      <a:pt x="7" y="22"/>
                      <a:pt x="7" y="24"/>
                      <a:pt x="8" y="24"/>
                    </a:cubicBezTo>
                    <a:cubicBezTo>
                      <a:pt x="8" y="25"/>
                      <a:pt x="10" y="25"/>
                      <a:pt x="11" y="23"/>
                    </a:cubicBezTo>
                    <a:cubicBezTo>
                      <a:pt x="12" y="22"/>
                      <a:pt x="12" y="22"/>
                      <a:pt x="12" y="22"/>
                    </a:cubicBezTo>
                    <a:cubicBezTo>
                      <a:pt x="14" y="23"/>
                      <a:pt x="17" y="22"/>
                      <a:pt x="19" y="19"/>
                    </a:cubicBezTo>
                    <a:cubicBezTo>
                      <a:pt x="22" y="16"/>
                      <a:pt x="22" y="13"/>
                      <a:pt x="20" y="11"/>
                    </a:cubicBezTo>
                    <a:cubicBezTo>
                      <a:pt x="21" y="10"/>
                      <a:pt x="21" y="10"/>
                      <a:pt x="21" y="10"/>
                    </a:cubicBezTo>
                    <a:cubicBezTo>
                      <a:pt x="23" y="9"/>
                      <a:pt x="23" y="7"/>
                      <a:pt x="22" y="6"/>
                    </a:cubicBezTo>
                    <a:close/>
                  </a:path>
                </a:pathLst>
              </a:custGeom>
              <a:solidFill>
                <a:srgbClr val="595757"/>
              </a:solidFill>
              <a:ln w="9525">
                <a:noFill/>
                <a:round/>
                <a:headEnd/>
                <a:tailEnd/>
              </a:ln>
            </p:spPr>
            <p:txBody>
              <a:bodyPr anchor="ctr"/>
              <a:lstStyle/>
              <a:p>
                <a:pPr algn="ctr"/>
                <a:endParaRPr/>
              </a:p>
            </p:txBody>
          </p:sp>
          <p:sp>
            <p:nvSpPr>
              <p:cNvPr id="58" name="ïṡľîḋé">
                <a:extLst>
                  <a:ext uri="{FF2B5EF4-FFF2-40B4-BE49-F238E27FC236}">
                    <a16:creationId xmlns:a16="http://schemas.microsoft.com/office/drawing/2014/main" id="{69775389-EAA9-4B26-913C-AE2139587B87}"/>
                  </a:ext>
                </a:extLst>
              </p:cNvPr>
              <p:cNvSpPr/>
              <p:nvPr/>
            </p:nvSpPr>
            <p:spPr bwMode="auto">
              <a:xfrm>
                <a:off x="4054476" y="13474701"/>
                <a:ext cx="1009650" cy="1681163"/>
              </a:xfrm>
              <a:custGeom>
                <a:avLst/>
                <a:gdLst/>
                <a:ahLst/>
                <a:cxnLst>
                  <a:cxn ang="0">
                    <a:pos x="0" y="0"/>
                  </a:cxn>
                  <a:cxn ang="0">
                    <a:pos x="1" y="2"/>
                  </a:cxn>
                  <a:cxn ang="0">
                    <a:pos x="3" y="8"/>
                  </a:cxn>
                  <a:cxn ang="0">
                    <a:pos x="5" y="11"/>
                  </a:cxn>
                  <a:cxn ang="0">
                    <a:pos x="6" y="12"/>
                  </a:cxn>
                  <a:cxn ang="0">
                    <a:pos x="7" y="13"/>
                  </a:cxn>
                  <a:cxn ang="0">
                    <a:pos x="9" y="14"/>
                  </a:cxn>
                  <a:cxn ang="0">
                    <a:pos x="9" y="15"/>
                  </a:cxn>
                  <a:cxn ang="0">
                    <a:pos x="6" y="14"/>
                  </a:cxn>
                  <a:cxn ang="0">
                    <a:pos x="5" y="13"/>
                  </a:cxn>
                  <a:cxn ang="0">
                    <a:pos x="4" y="12"/>
                  </a:cxn>
                  <a:cxn ang="0">
                    <a:pos x="2" y="9"/>
                  </a:cxn>
                  <a:cxn ang="0">
                    <a:pos x="0" y="6"/>
                  </a:cxn>
                  <a:cxn ang="0">
                    <a:pos x="0" y="3"/>
                  </a:cxn>
                  <a:cxn ang="0">
                    <a:pos x="0" y="0"/>
                  </a:cxn>
                </a:cxnLst>
                <a:rect l="0" t="0" r="r" b="b"/>
                <a:pathLst>
                  <a:path w="9" h="15">
                    <a:moveTo>
                      <a:pt x="0" y="0"/>
                    </a:moveTo>
                    <a:cubicBezTo>
                      <a:pt x="0" y="0"/>
                      <a:pt x="0" y="1"/>
                      <a:pt x="1" y="2"/>
                    </a:cubicBezTo>
                    <a:cubicBezTo>
                      <a:pt x="1" y="4"/>
                      <a:pt x="2" y="6"/>
                      <a:pt x="3" y="8"/>
                    </a:cubicBezTo>
                    <a:cubicBezTo>
                      <a:pt x="4" y="9"/>
                      <a:pt x="4" y="10"/>
                      <a:pt x="5" y="11"/>
                    </a:cubicBezTo>
                    <a:cubicBezTo>
                      <a:pt x="5" y="11"/>
                      <a:pt x="6" y="12"/>
                      <a:pt x="6" y="12"/>
                    </a:cubicBezTo>
                    <a:cubicBezTo>
                      <a:pt x="7" y="13"/>
                      <a:pt x="7" y="13"/>
                      <a:pt x="7" y="13"/>
                    </a:cubicBezTo>
                    <a:cubicBezTo>
                      <a:pt x="8" y="13"/>
                      <a:pt x="8" y="14"/>
                      <a:pt x="9" y="14"/>
                    </a:cubicBezTo>
                    <a:cubicBezTo>
                      <a:pt x="9" y="14"/>
                      <a:pt x="9" y="15"/>
                      <a:pt x="9" y="15"/>
                    </a:cubicBezTo>
                    <a:cubicBezTo>
                      <a:pt x="9" y="15"/>
                      <a:pt x="8" y="15"/>
                      <a:pt x="6" y="14"/>
                    </a:cubicBezTo>
                    <a:cubicBezTo>
                      <a:pt x="6" y="13"/>
                      <a:pt x="6" y="13"/>
                      <a:pt x="5" y="13"/>
                    </a:cubicBezTo>
                    <a:cubicBezTo>
                      <a:pt x="5" y="13"/>
                      <a:pt x="4" y="12"/>
                      <a:pt x="4" y="12"/>
                    </a:cubicBezTo>
                    <a:cubicBezTo>
                      <a:pt x="3" y="11"/>
                      <a:pt x="2" y="10"/>
                      <a:pt x="2" y="9"/>
                    </a:cubicBezTo>
                    <a:cubicBezTo>
                      <a:pt x="1" y="8"/>
                      <a:pt x="1" y="7"/>
                      <a:pt x="0" y="6"/>
                    </a:cubicBezTo>
                    <a:cubicBezTo>
                      <a:pt x="0" y="4"/>
                      <a:pt x="0" y="3"/>
                      <a:pt x="0" y="3"/>
                    </a:cubicBezTo>
                    <a:cubicBezTo>
                      <a:pt x="0" y="1"/>
                      <a:pt x="0" y="0"/>
                      <a:pt x="0" y="0"/>
                    </a:cubicBezTo>
                    <a:close/>
                  </a:path>
                </a:pathLst>
              </a:custGeom>
              <a:solidFill>
                <a:srgbClr val="FFFFFF"/>
              </a:solidFill>
              <a:ln w="9525">
                <a:noFill/>
                <a:round/>
                <a:headEnd/>
                <a:tailEnd/>
              </a:ln>
            </p:spPr>
            <p:txBody>
              <a:bodyPr anchor="ctr"/>
              <a:lstStyle/>
              <a:p>
                <a:pPr algn="ctr"/>
                <a:endParaRPr/>
              </a:p>
            </p:txBody>
          </p:sp>
          <p:sp>
            <p:nvSpPr>
              <p:cNvPr id="59" name="iṥľîḋê">
                <a:extLst>
                  <a:ext uri="{FF2B5EF4-FFF2-40B4-BE49-F238E27FC236}">
                    <a16:creationId xmlns:a16="http://schemas.microsoft.com/office/drawing/2014/main" id="{ED0DB664-DAFE-4550-BDEB-9D5B2929EC92}"/>
                  </a:ext>
                </a:extLst>
              </p:cNvPr>
              <p:cNvSpPr/>
              <p:nvPr/>
            </p:nvSpPr>
            <p:spPr bwMode="auto">
              <a:xfrm>
                <a:off x="3605213" y="13922376"/>
                <a:ext cx="785813" cy="1233488"/>
              </a:xfrm>
              <a:custGeom>
                <a:avLst/>
                <a:gdLst/>
                <a:ahLst/>
                <a:cxnLst>
                  <a:cxn ang="0">
                    <a:pos x="1" y="0"/>
                  </a:cxn>
                  <a:cxn ang="0">
                    <a:pos x="1" y="2"/>
                  </a:cxn>
                  <a:cxn ang="0">
                    <a:pos x="2" y="4"/>
                  </a:cxn>
                  <a:cxn ang="0">
                    <a:pos x="3" y="5"/>
                  </a:cxn>
                  <a:cxn ang="0">
                    <a:pos x="3" y="6"/>
                  </a:cxn>
                  <a:cxn ang="0">
                    <a:pos x="4" y="8"/>
                  </a:cxn>
                  <a:cxn ang="0">
                    <a:pos x="6" y="10"/>
                  </a:cxn>
                  <a:cxn ang="0">
                    <a:pos x="7" y="11"/>
                  </a:cxn>
                  <a:cxn ang="0">
                    <a:pos x="5" y="11"/>
                  </a:cxn>
                  <a:cxn ang="0">
                    <a:pos x="3" y="9"/>
                  </a:cxn>
                  <a:cxn ang="0">
                    <a:pos x="2" y="7"/>
                  </a:cxn>
                  <a:cxn ang="0">
                    <a:pos x="1" y="6"/>
                  </a:cxn>
                  <a:cxn ang="0">
                    <a:pos x="1" y="5"/>
                  </a:cxn>
                  <a:cxn ang="0">
                    <a:pos x="0" y="2"/>
                  </a:cxn>
                  <a:cxn ang="0">
                    <a:pos x="1" y="0"/>
                  </a:cxn>
                </a:cxnLst>
                <a:rect l="0" t="0" r="r" b="b"/>
                <a:pathLst>
                  <a:path w="7" h="11">
                    <a:moveTo>
                      <a:pt x="1" y="0"/>
                    </a:moveTo>
                    <a:cubicBezTo>
                      <a:pt x="1" y="0"/>
                      <a:pt x="1" y="1"/>
                      <a:pt x="1" y="2"/>
                    </a:cubicBezTo>
                    <a:cubicBezTo>
                      <a:pt x="1" y="3"/>
                      <a:pt x="2" y="3"/>
                      <a:pt x="2" y="4"/>
                    </a:cubicBezTo>
                    <a:cubicBezTo>
                      <a:pt x="3" y="5"/>
                      <a:pt x="3" y="5"/>
                      <a:pt x="3" y="5"/>
                    </a:cubicBezTo>
                    <a:cubicBezTo>
                      <a:pt x="3" y="6"/>
                      <a:pt x="3" y="6"/>
                      <a:pt x="3" y="6"/>
                    </a:cubicBezTo>
                    <a:cubicBezTo>
                      <a:pt x="4" y="7"/>
                      <a:pt x="4" y="8"/>
                      <a:pt x="4" y="8"/>
                    </a:cubicBezTo>
                    <a:cubicBezTo>
                      <a:pt x="5" y="9"/>
                      <a:pt x="5" y="9"/>
                      <a:pt x="6" y="10"/>
                    </a:cubicBezTo>
                    <a:cubicBezTo>
                      <a:pt x="7" y="11"/>
                      <a:pt x="7" y="11"/>
                      <a:pt x="7" y="11"/>
                    </a:cubicBezTo>
                    <a:cubicBezTo>
                      <a:pt x="7" y="11"/>
                      <a:pt x="7" y="11"/>
                      <a:pt x="5" y="11"/>
                    </a:cubicBezTo>
                    <a:cubicBezTo>
                      <a:pt x="5" y="10"/>
                      <a:pt x="4" y="10"/>
                      <a:pt x="3" y="9"/>
                    </a:cubicBezTo>
                    <a:cubicBezTo>
                      <a:pt x="3" y="9"/>
                      <a:pt x="2" y="8"/>
                      <a:pt x="2" y="7"/>
                    </a:cubicBezTo>
                    <a:cubicBezTo>
                      <a:pt x="2" y="7"/>
                      <a:pt x="1" y="6"/>
                      <a:pt x="1" y="6"/>
                    </a:cubicBezTo>
                    <a:cubicBezTo>
                      <a:pt x="1" y="5"/>
                      <a:pt x="1" y="5"/>
                      <a:pt x="1" y="5"/>
                    </a:cubicBezTo>
                    <a:cubicBezTo>
                      <a:pt x="1" y="4"/>
                      <a:pt x="0" y="3"/>
                      <a:pt x="0" y="2"/>
                    </a:cubicBezTo>
                    <a:cubicBezTo>
                      <a:pt x="0" y="1"/>
                      <a:pt x="1" y="0"/>
                      <a:pt x="1" y="0"/>
                    </a:cubicBezTo>
                    <a:close/>
                  </a:path>
                </a:pathLst>
              </a:custGeom>
              <a:solidFill>
                <a:srgbClr val="FFFFFF"/>
              </a:solidFill>
              <a:ln w="9525">
                <a:noFill/>
                <a:round/>
                <a:headEnd/>
                <a:tailEnd/>
              </a:ln>
            </p:spPr>
            <p:txBody>
              <a:bodyPr anchor="ctr"/>
              <a:lstStyle/>
              <a:p>
                <a:pPr algn="ctr"/>
                <a:endParaRPr/>
              </a:p>
            </p:txBody>
          </p:sp>
          <p:sp>
            <p:nvSpPr>
              <p:cNvPr id="60" name="î$ḷiḓè">
                <a:extLst>
                  <a:ext uri="{FF2B5EF4-FFF2-40B4-BE49-F238E27FC236}">
                    <a16:creationId xmlns:a16="http://schemas.microsoft.com/office/drawing/2014/main" id="{8F18B8C9-CA5C-416E-AD51-48113B738CDB}"/>
                  </a:ext>
                </a:extLst>
              </p:cNvPr>
              <p:cNvSpPr/>
              <p:nvPr/>
            </p:nvSpPr>
            <p:spPr bwMode="auto">
              <a:xfrm>
                <a:off x="9661526" y="5287963"/>
                <a:ext cx="2019300" cy="449263"/>
              </a:xfrm>
              <a:custGeom>
                <a:avLst/>
                <a:gdLst/>
                <a:ahLst/>
                <a:cxnLst>
                  <a:cxn ang="0">
                    <a:pos x="18" y="2"/>
                  </a:cxn>
                  <a:cxn ang="0">
                    <a:pos x="15" y="1"/>
                  </a:cxn>
                  <a:cxn ang="0">
                    <a:pos x="9" y="1"/>
                  </a:cxn>
                  <a:cxn ang="0">
                    <a:pos x="6" y="2"/>
                  </a:cxn>
                  <a:cxn ang="0">
                    <a:pos x="4" y="2"/>
                  </a:cxn>
                  <a:cxn ang="0">
                    <a:pos x="3" y="3"/>
                  </a:cxn>
                  <a:cxn ang="0">
                    <a:pos x="1" y="4"/>
                  </a:cxn>
                  <a:cxn ang="0">
                    <a:pos x="0" y="4"/>
                  </a:cxn>
                  <a:cxn ang="0">
                    <a:pos x="3" y="2"/>
                  </a:cxn>
                  <a:cxn ang="0">
                    <a:pos x="4" y="1"/>
                  </a:cxn>
                  <a:cxn ang="0">
                    <a:pos x="5" y="0"/>
                  </a:cxn>
                  <a:cxn ang="0">
                    <a:pos x="9" y="0"/>
                  </a:cxn>
                  <a:cxn ang="0">
                    <a:pos x="12" y="0"/>
                  </a:cxn>
                  <a:cxn ang="0">
                    <a:pos x="15" y="0"/>
                  </a:cxn>
                  <a:cxn ang="0">
                    <a:pos x="18" y="2"/>
                  </a:cxn>
                </a:cxnLst>
                <a:rect l="0" t="0" r="r" b="b"/>
                <a:pathLst>
                  <a:path w="18" h="4">
                    <a:moveTo>
                      <a:pt x="18" y="2"/>
                    </a:moveTo>
                    <a:cubicBezTo>
                      <a:pt x="18" y="2"/>
                      <a:pt x="17" y="1"/>
                      <a:pt x="15" y="1"/>
                    </a:cubicBezTo>
                    <a:cubicBezTo>
                      <a:pt x="14" y="1"/>
                      <a:pt x="11" y="1"/>
                      <a:pt x="9" y="1"/>
                    </a:cubicBezTo>
                    <a:cubicBezTo>
                      <a:pt x="8" y="1"/>
                      <a:pt x="7" y="1"/>
                      <a:pt x="6" y="2"/>
                    </a:cubicBezTo>
                    <a:cubicBezTo>
                      <a:pt x="5" y="2"/>
                      <a:pt x="5" y="2"/>
                      <a:pt x="4" y="2"/>
                    </a:cubicBezTo>
                    <a:cubicBezTo>
                      <a:pt x="4" y="2"/>
                      <a:pt x="3" y="2"/>
                      <a:pt x="3" y="3"/>
                    </a:cubicBezTo>
                    <a:cubicBezTo>
                      <a:pt x="2" y="3"/>
                      <a:pt x="2" y="3"/>
                      <a:pt x="1" y="4"/>
                    </a:cubicBezTo>
                    <a:cubicBezTo>
                      <a:pt x="1" y="4"/>
                      <a:pt x="0" y="4"/>
                      <a:pt x="0" y="4"/>
                    </a:cubicBezTo>
                    <a:cubicBezTo>
                      <a:pt x="1" y="4"/>
                      <a:pt x="1" y="3"/>
                      <a:pt x="3" y="2"/>
                    </a:cubicBezTo>
                    <a:cubicBezTo>
                      <a:pt x="3" y="1"/>
                      <a:pt x="3" y="1"/>
                      <a:pt x="4" y="1"/>
                    </a:cubicBezTo>
                    <a:cubicBezTo>
                      <a:pt x="4" y="1"/>
                      <a:pt x="5" y="1"/>
                      <a:pt x="5" y="0"/>
                    </a:cubicBezTo>
                    <a:cubicBezTo>
                      <a:pt x="6" y="0"/>
                      <a:pt x="8" y="0"/>
                      <a:pt x="9" y="0"/>
                    </a:cubicBezTo>
                    <a:cubicBezTo>
                      <a:pt x="10" y="0"/>
                      <a:pt x="11" y="0"/>
                      <a:pt x="12" y="0"/>
                    </a:cubicBezTo>
                    <a:cubicBezTo>
                      <a:pt x="14" y="0"/>
                      <a:pt x="15" y="0"/>
                      <a:pt x="15" y="0"/>
                    </a:cubicBezTo>
                    <a:cubicBezTo>
                      <a:pt x="17" y="1"/>
                      <a:pt x="18" y="2"/>
                      <a:pt x="18" y="2"/>
                    </a:cubicBezTo>
                    <a:close/>
                  </a:path>
                </a:pathLst>
              </a:custGeom>
              <a:solidFill>
                <a:srgbClr val="FFFFFF"/>
              </a:solidFill>
              <a:ln w="9525">
                <a:noFill/>
                <a:round/>
                <a:headEnd/>
                <a:tailEnd/>
              </a:ln>
            </p:spPr>
            <p:txBody>
              <a:bodyPr anchor="ctr"/>
              <a:lstStyle/>
              <a:p>
                <a:pPr algn="ctr"/>
                <a:endParaRPr/>
              </a:p>
            </p:txBody>
          </p:sp>
          <p:sp>
            <p:nvSpPr>
              <p:cNvPr id="61" name="îṣḷïḍè">
                <a:extLst>
                  <a:ext uri="{FF2B5EF4-FFF2-40B4-BE49-F238E27FC236}">
                    <a16:creationId xmlns:a16="http://schemas.microsoft.com/office/drawing/2014/main" id="{BE33AF46-8204-408E-B454-79BE0E6AE88F}"/>
                  </a:ext>
                </a:extLst>
              </p:cNvPr>
              <p:cNvSpPr/>
              <p:nvPr/>
            </p:nvSpPr>
            <p:spPr bwMode="auto">
              <a:xfrm>
                <a:off x="9885363" y="4727576"/>
                <a:ext cx="1458913" cy="336550"/>
              </a:xfrm>
              <a:custGeom>
                <a:avLst/>
                <a:gdLst/>
                <a:ahLst/>
                <a:cxnLst>
                  <a:cxn ang="0">
                    <a:pos x="13" y="2"/>
                  </a:cxn>
                  <a:cxn ang="0">
                    <a:pos x="11" y="2"/>
                  </a:cxn>
                  <a:cxn ang="0">
                    <a:pos x="9" y="1"/>
                  </a:cxn>
                  <a:cxn ang="0">
                    <a:pos x="8" y="1"/>
                  </a:cxn>
                  <a:cxn ang="0">
                    <a:pos x="7" y="2"/>
                  </a:cxn>
                  <a:cxn ang="0">
                    <a:pos x="4" y="2"/>
                  </a:cxn>
                  <a:cxn ang="0">
                    <a:pos x="2" y="3"/>
                  </a:cxn>
                  <a:cxn ang="0">
                    <a:pos x="0" y="3"/>
                  </a:cxn>
                  <a:cxn ang="0">
                    <a:pos x="2" y="2"/>
                  </a:cxn>
                  <a:cxn ang="0">
                    <a:pos x="4" y="1"/>
                  </a:cxn>
                  <a:cxn ang="0">
                    <a:pos x="6" y="0"/>
                  </a:cxn>
                  <a:cxn ang="0">
                    <a:pos x="8" y="0"/>
                  </a:cxn>
                  <a:cxn ang="0">
                    <a:pos x="9" y="0"/>
                  </a:cxn>
                  <a:cxn ang="0">
                    <a:pos x="11" y="1"/>
                  </a:cxn>
                  <a:cxn ang="0">
                    <a:pos x="13" y="2"/>
                  </a:cxn>
                </a:cxnLst>
                <a:rect l="0" t="0" r="r" b="b"/>
                <a:pathLst>
                  <a:path w="13" h="3">
                    <a:moveTo>
                      <a:pt x="13" y="2"/>
                    </a:moveTo>
                    <a:cubicBezTo>
                      <a:pt x="13" y="2"/>
                      <a:pt x="12" y="2"/>
                      <a:pt x="11" y="2"/>
                    </a:cubicBezTo>
                    <a:cubicBezTo>
                      <a:pt x="10" y="1"/>
                      <a:pt x="10" y="2"/>
                      <a:pt x="9" y="1"/>
                    </a:cubicBezTo>
                    <a:cubicBezTo>
                      <a:pt x="9" y="1"/>
                      <a:pt x="8" y="1"/>
                      <a:pt x="8" y="1"/>
                    </a:cubicBezTo>
                    <a:cubicBezTo>
                      <a:pt x="7" y="2"/>
                      <a:pt x="7" y="1"/>
                      <a:pt x="7" y="2"/>
                    </a:cubicBezTo>
                    <a:cubicBezTo>
                      <a:pt x="6" y="2"/>
                      <a:pt x="5" y="2"/>
                      <a:pt x="4" y="2"/>
                    </a:cubicBezTo>
                    <a:cubicBezTo>
                      <a:pt x="4" y="2"/>
                      <a:pt x="3" y="2"/>
                      <a:pt x="2" y="3"/>
                    </a:cubicBezTo>
                    <a:cubicBezTo>
                      <a:pt x="1" y="3"/>
                      <a:pt x="0" y="3"/>
                      <a:pt x="0" y="3"/>
                    </a:cubicBezTo>
                    <a:cubicBezTo>
                      <a:pt x="0" y="3"/>
                      <a:pt x="1" y="3"/>
                      <a:pt x="2" y="2"/>
                    </a:cubicBezTo>
                    <a:cubicBezTo>
                      <a:pt x="2" y="1"/>
                      <a:pt x="3" y="1"/>
                      <a:pt x="4" y="1"/>
                    </a:cubicBezTo>
                    <a:cubicBezTo>
                      <a:pt x="5" y="0"/>
                      <a:pt x="6" y="0"/>
                      <a:pt x="6" y="0"/>
                    </a:cubicBezTo>
                    <a:cubicBezTo>
                      <a:pt x="7" y="0"/>
                      <a:pt x="7" y="0"/>
                      <a:pt x="8" y="0"/>
                    </a:cubicBezTo>
                    <a:cubicBezTo>
                      <a:pt x="8" y="0"/>
                      <a:pt x="9" y="0"/>
                      <a:pt x="9" y="0"/>
                    </a:cubicBezTo>
                    <a:cubicBezTo>
                      <a:pt x="10" y="0"/>
                      <a:pt x="11" y="0"/>
                      <a:pt x="11" y="1"/>
                    </a:cubicBezTo>
                    <a:cubicBezTo>
                      <a:pt x="13" y="1"/>
                      <a:pt x="13" y="2"/>
                      <a:pt x="13" y="2"/>
                    </a:cubicBezTo>
                    <a:close/>
                  </a:path>
                </a:pathLst>
              </a:custGeom>
              <a:solidFill>
                <a:srgbClr val="FFFFFF"/>
              </a:solidFill>
              <a:ln w="9525">
                <a:noFill/>
                <a:round/>
                <a:headEnd/>
                <a:tailEnd/>
              </a:ln>
            </p:spPr>
            <p:txBody>
              <a:bodyPr anchor="ctr"/>
              <a:lstStyle/>
              <a:p>
                <a:pPr algn="ctr"/>
                <a:endParaRPr/>
              </a:p>
            </p:txBody>
          </p:sp>
          <p:sp>
            <p:nvSpPr>
              <p:cNvPr id="62" name="ïšḷiďê">
                <a:extLst>
                  <a:ext uri="{FF2B5EF4-FFF2-40B4-BE49-F238E27FC236}">
                    <a16:creationId xmlns:a16="http://schemas.microsoft.com/office/drawing/2014/main" id="{154B6903-E605-44EA-8A07-B3B3ED67CAF9}"/>
                  </a:ext>
                </a:extLst>
              </p:cNvPr>
              <p:cNvSpPr/>
              <p:nvPr/>
            </p:nvSpPr>
            <p:spPr bwMode="auto">
              <a:xfrm>
                <a:off x="11118851" y="13587413"/>
                <a:ext cx="2579688" cy="2466975"/>
              </a:xfrm>
              <a:custGeom>
                <a:avLst/>
                <a:gdLst/>
                <a:ahLst/>
                <a:cxnLst>
                  <a:cxn ang="0">
                    <a:pos x="23" y="22"/>
                  </a:cxn>
                  <a:cxn ang="0">
                    <a:pos x="19" y="19"/>
                  </a:cxn>
                  <a:cxn ang="0">
                    <a:pos x="11" y="12"/>
                  </a:cxn>
                  <a:cxn ang="0">
                    <a:pos x="3" y="4"/>
                  </a:cxn>
                  <a:cxn ang="0">
                    <a:pos x="0" y="0"/>
                  </a:cxn>
                  <a:cxn ang="0">
                    <a:pos x="4" y="3"/>
                  </a:cxn>
                  <a:cxn ang="0">
                    <a:pos x="12" y="11"/>
                  </a:cxn>
                  <a:cxn ang="0">
                    <a:pos x="19" y="18"/>
                  </a:cxn>
                  <a:cxn ang="0">
                    <a:pos x="23" y="22"/>
                  </a:cxn>
                </a:cxnLst>
                <a:rect l="0" t="0" r="r" b="b"/>
                <a:pathLst>
                  <a:path w="23" h="22">
                    <a:moveTo>
                      <a:pt x="23" y="22"/>
                    </a:moveTo>
                    <a:cubicBezTo>
                      <a:pt x="23" y="22"/>
                      <a:pt x="21" y="21"/>
                      <a:pt x="19" y="19"/>
                    </a:cubicBezTo>
                    <a:cubicBezTo>
                      <a:pt x="16" y="17"/>
                      <a:pt x="13" y="15"/>
                      <a:pt x="11" y="12"/>
                    </a:cubicBezTo>
                    <a:cubicBezTo>
                      <a:pt x="8" y="9"/>
                      <a:pt x="5" y="6"/>
                      <a:pt x="3" y="4"/>
                    </a:cubicBezTo>
                    <a:cubicBezTo>
                      <a:pt x="1" y="2"/>
                      <a:pt x="0" y="0"/>
                      <a:pt x="0" y="0"/>
                    </a:cubicBezTo>
                    <a:cubicBezTo>
                      <a:pt x="0" y="0"/>
                      <a:pt x="2" y="2"/>
                      <a:pt x="4" y="3"/>
                    </a:cubicBezTo>
                    <a:cubicBezTo>
                      <a:pt x="6" y="5"/>
                      <a:pt x="9" y="8"/>
                      <a:pt x="12" y="11"/>
                    </a:cubicBezTo>
                    <a:cubicBezTo>
                      <a:pt x="15" y="13"/>
                      <a:pt x="18" y="16"/>
                      <a:pt x="19" y="18"/>
                    </a:cubicBezTo>
                    <a:cubicBezTo>
                      <a:pt x="21" y="21"/>
                      <a:pt x="23" y="22"/>
                      <a:pt x="23" y="22"/>
                    </a:cubicBezTo>
                    <a:close/>
                  </a:path>
                </a:pathLst>
              </a:custGeom>
              <a:solidFill>
                <a:srgbClr val="FFFFFF"/>
              </a:solidFill>
              <a:ln w="9525">
                <a:noFill/>
                <a:round/>
                <a:headEnd/>
                <a:tailEnd/>
              </a:ln>
            </p:spPr>
            <p:txBody>
              <a:bodyPr anchor="ctr"/>
              <a:lstStyle/>
              <a:p>
                <a:pPr algn="ctr"/>
                <a:endParaRPr/>
              </a:p>
            </p:txBody>
          </p:sp>
          <p:sp>
            <p:nvSpPr>
              <p:cNvPr id="63" name="îsḷíḍe">
                <a:extLst>
                  <a:ext uri="{FF2B5EF4-FFF2-40B4-BE49-F238E27FC236}">
                    <a16:creationId xmlns:a16="http://schemas.microsoft.com/office/drawing/2014/main" id="{3E5C2AE8-68E2-451E-8676-ED4D7883D66E}"/>
                  </a:ext>
                </a:extLst>
              </p:cNvPr>
              <p:cNvSpPr/>
              <p:nvPr/>
            </p:nvSpPr>
            <p:spPr bwMode="auto">
              <a:xfrm>
                <a:off x="11568113" y="13138151"/>
                <a:ext cx="3476625" cy="3027363"/>
              </a:xfrm>
              <a:custGeom>
                <a:avLst/>
                <a:gdLst/>
                <a:ahLst/>
                <a:cxnLst>
                  <a:cxn ang="0">
                    <a:pos x="31" y="27"/>
                  </a:cxn>
                  <a:cxn ang="0">
                    <a:pos x="25" y="23"/>
                  </a:cxn>
                  <a:cxn ang="0">
                    <a:pos x="15" y="14"/>
                  </a:cxn>
                  <a:cxn ang="0">
                    <a:pos x="4" y="4"/>
                  </a:cxn>
                  <a:cxn ang="0">
                    <a:pos x="0" y="0"/>
                  </a:cxn>
                  <a:cxn ang="0">
                    <a:pos x="5" y="4"/>
                  </a:cxn>
                  <a:cxn ang="0">
                    <a:pos x="16" y="13"/>
                  </a:cxn>
                  <a:cxn ang="0">
                    <a:pos x="26" y="23"/>
                  </a:cxn>
                  <a:cxn ang="0">
                    <a:pos x="31" y="27"/>
                  </a:cxn>
                </a:cxnLst>
                <a:rect l="0" t="0" r="r" b="b"/>
                <a:pathLst>
                  <a:path w="31" h="27">
                    <a:moveTo>
                      <a:pt x="31" y="27"/>
                    </a:moveTo>
                    <a:cubicBezTo>
                      <a:pt x="31" y="27"/>
                      <a:pt x="28" y="26"/>
                      <a:pt x="25" y="23"/>
                    </a:cubicBezTo>
                    <a:cubicBezTo>
                      <a:pt x="22" y="21"/>
                      <a:pt x="18" y="18"/>
                      <a:pt x="15" y="14"/>
                    </a:cubicBezTo>
                    <a:cubicBezTo>
                      <a:pt x="11" y="11"/>
                      <a:pt x="7" y="7"/>
                      <a:pt x="4" y="4"/>
                    </a:cubicBezTo>
                    <a:cubicBezTo>
                      <a:pt x="2" y="2"/>
                      <a:pt x="0" y="0"/>
                      <a:pt x="0" y="0"/>
                    </a:cubicBezTo>
                    <a:cubicBezTo>
                      <a:pt x="0" y="0"/>
                      <a:pt x="2" y="1"/>
                      <a:pt x="5" y="4"/>
                    </a:cubicBezTo>
                    <a:cubicBezTo>
                      <a:pt x="8" y="6"/>
                      <a:pt x="12" y="9"/>
                      <a:pt x="16" y="13"/>
                    </a:cubicBezTo>
                    <a:cubicBezTo>
                      <a:pt x="20" y="16"/>
                      <a:pt x="23" y="20"/>
                      <a:pt x="26" y="23"/>
                    </a:cubicBezTo>
                    <a:cubicBezTo>
                      <a:pt x="29" y="25"/>
                      <a:pt x="31" y="27"/>
                      <a:pt x="31" y="27"/>
                    </a:cubicBezTo>
                    <a:close/>
                  </a:path>
                </a:pathLst>
              </a:custGeom>
              <a:solidFill>
                <a:srgbClr val="FFFFFF"/>
              </a:solidFill>
              <a:ln w="9525">
                <a:noFill/>
                <a:round/>
                <a:headEnd/>
                <a:tailEnd/>
              </a:ln>
            </p:spPr>
            <p:txBody>
              <a:bodyPr anchor="ctr"/>
              <a:lstStyle/>
              <a:p>
                <a:pPr algn="ctr"/>
                <a:endParaRPr/>
              </a:p>
            </p:txBody>
          </p:sp>
          <p:sp>
            <p:nvSpPr>
              <p:cNvPr id="64" name="ïsḻiḓê">
                <a:extLst>
                  <a:ext uri="{FF2B5EF4-FFF2-40B4-BE49-F238E27FC236}">
                    <a16:creationId xmlns:a16="http://schemas.microsoft.com/office/drawing/2014/main" id="{682D3873-61F3-4226-941C-99480C9F8505}"/>
                  </a:ext>
                </a:extLst>
              </p:cNvPr>
              <p:cNvSpPr/>
              <p:nvPr/>
            </p:nvSpPr>
            <p:spPr bwMode="auto">
              <a:xfrm>
                <a:off x="11904663" y="12577763"/>
                <a:ext cx="2579688" cy="2130425"/>
              </a:xfrm>
              <a:custGeom>
                <a:avLst/>
                <a:gdLst/>
                <a:ahLst/>
                <a:cxnLst>
                  <a:cxn ang="0">
                    <a:pos x="23" y="19"/>
                  </a:cxn>
                  <a:cxn ang="0">
                    <a:pos x="19" y="16"/>
                  </a:cxn>
                  <a:cxn ang="0">
                    <a:pos x="11" y="10"/>
                  </a:cxn>
                  <a:cxn ang="0">
                    <a:pos x="3" y="3"/>
                  </a:cxn>
                  <a:cxn ang="0">
                    <a:pos x="0" y="0"/>
                  </a:cxn>
                  <a:cxn ang="0">
                    <a:pos x="4" y="2"/>
                  </a:cxn>
                  <a:cxn ang="0">
                    <a:pos x="12" y="8"/>
                  </a:cxn>
                  <a:cxn ang="0">
                    <a:pos x="20" y="15"/>
                  </a:cxn>
                  <a:cxn ang="0">
                    <a:pos x="23" y="19"/>
                  </a:cxn>
                </a:cxnLst>
                <a:rect l="0" t="0" r="r" b="b"/>
                <a:pathLst>
                  <a:path w="23" h="19">
                    <a:moveTo>
                      <a:pt x="23" y="19"/>
                    </a:moveTo>
                    <a:cubicBezTo>
                      <a:pt x="23" y="19"/>
                      <a:pt x="22" y="18"/>
                      <a:pt x="19" y="16"/>
                    </a:cubicBezTo>
                    <a:cubicBezTo>
                      <a:pt x="17" y="15"/>
                      <a:pt x="14" y="12"/>
                      <a:pt x="11" y="10"/>
                    </a:cubicBezTo>
                    <a:cubicBezTo>
                      <a:pt x="8" y="8"/>
                      <a:pt x="5" y="5"/>
                      <a:pt x="3" y="3"/>
                    </a:cubicBezTo>
                    <a:cubicBezTo>
                      <a:pt x="1" y="1"/>
                      <a:pt x="0" y="0"/>
                      <a:pt x="0" y="0"/>
                    </a:cubicBezTo>
                    <a:cubicBezTo>
                      <a:pt x="0" y="0"/>
                      <a:pt x="1" y="1"/>
                      <a:pt x="4" y="2"/>
                    </a:cubicBezTo>
                    <a:cubicBezTo>
                      <a:pt x="6" y="4"/>
                      <a:pt x="9" y="6"/>
                      <a:pt x="12" y="8"/>
                    </a:cubicBezTo>
                    <a:cubicBezTo>
                      <a:pt x="15" y="11"/>
                      <a:pt x="18" y="13"/>
                      <a:pt x="20" y="15"/>
                    </a:cubicBezTo>
                    <a:cubicBezTo>
                      <a:pt x="22" y="17"/>
                      <a:pt x="23" y="19"/>
                      <a:pt x="23" y="19"/>
                    </a:cubicBezTo>
                    <a:close/>
                  </a:path>
                </a:pathLst>
              </a:custGeom>
              <a:solidFill>
                <a:srgbClr val="FFFFFF"/>
              </a:solidFill>
              <a:ln w="9525">
                <a:noFill/>
                <a:round/>
                <a:headEnd/>
                <a:tailEnd/>
              </a:ln>
            </p:spPr>
            <p:txBody>
              <a:bodyPr anchor="ctr"/>
              <a:lstStyle/>
              <a:p>
                <a:pPr algn="ctr"/>
                <a:endParaRPr/>
              </a:p>
            </p:txBody>
          </p:sp>
          <p:sp>
            <p:nvSpPr>
              <p:cNvPr id="65" name="í$ľîḋê">
                <a:extLst>
                  <a:ext uri="{FF2B5EF4-FFF2-40B4-BE49-F238E27FC236}">
                    <a16:creationId xmlns:a16="http://schemas.microsoft.com/office/drawing/2014/main" id="{16BE658A-5B44-4E5E-A56E-1334BF77F65C}"/>
                  </a:ext>
                </a:extLst>
              </p:cNvPr>
              <p:cNvSpPr/>
              <p:nvPr/>
            </p:nvSpPr>
            <p:spPr bwMode="auto">
              <a:xfrm>
                <a:off x="14147801" y="6297613"/>
                <a:ext cx="2243138" cy="3140075"/>
              </a:xfrm>
              <a:custGeom>
                <a:avLst/>
                <a:gdLst/>
                <a:ahLst/>
                <a:cxnLst>
                  <a:cxn ang="0">
                    <a:pos x="19" y="10"/>
                  </a:cxn>
                  <a:cxn ang="0">
                    <a:pos x="0" y="22"/>
                  </a:cxn>
                  <a:cxn ang="0">
                    <a:pos x="6" y="18"/>
                  </a:cxn>
                  <a:cxn ang="0">
                    <a:pos x="7" y="24"/>
                  </a:cxn>
                  <a:cxn ang="0">
                    <a:pos x="12" y="19"/>
                  </a:cxn>
                  <a:cxn ang="0">
                    <a:pos x="14" y="25"/>
                  </a:cxn>
                  <a:cxn ang="0">
                    <a:pos x="18" y="16"/>
                  </a:cxn>
                  <a:cxn ang="0">
                    <a:pos x="20" y="15"/>
                  </a:cxn>
                  <a:cxn ang="0">
                    <a:pos x="19" y="10"/>
                  </a:cxn>
                </a:cxnLst>
                <a:rect l="0" t="0" r="r" b="b"/>
                <a:pathLst>
                  <a:path w="20" h="28">
                    <a:moveTo>
                      <a:pt x="19" y="10"/>
                    </a:moveTo>
                    <a:cubicBezTo>
                      <a:pt x="19" y="10"/>
                      <a:pt x="0" y="0"/>
                      <a:pt x="0" y="22"/>
                    </a:cubicBezTo>
                    <a:cubicBezTo>
                      <a:pt x="0" y="22"/>
                      <a:pt x="3" y="28"/>
                      <a:pt x="6" y="18"/>
                    </a:cubicBezTo>
                    <a:cubicBezTo>
                      <a:pt x="6" y="18"/>
                      <a:pt x="7" y="22"/>
                      <a:pt x="7" y="24"/>
                    </a:cubicBezTo>
                    <a:cubicBezTo>
                      <a:pt x="7" y="24"/>
                      <a:pt x="10" y="28"/>
                      <a:pt x="12" y="19"/>
                    </a:cubicBezTo>
                    <a:cubicBezTo>
                      <a:pt x="12" y="19"/>
                      <a:pt x="12" y="25"/>
                      <a:pt x="14" y="25"/>
                    </a:cubicBezTo>
                    <a:cubicBezTo>
                      <a:pt x="14" y="25"/>
                      <a:pt x="18" y="24"/>
                      <a:pt x="18" y="16"/>
                    </a:cubicBezTo>
                    <a:cubicBezTo>
                      <a:pt x="20" y="15"/>
                      <a:pt x="20" y="15"/>
                      <a:pt x="20" y="15"/>
                    </a:cubicBezTo>
                    <a:lnTo>
                      <a:pt x="19" y="10"/>
                    </a:lnTo>
                    <a:close/>
                  </a:path>
                </a:pathLst>
              </a:custGeom>
              <a:solidFill>
                <a:srgbClr val="FFFFFF"/>
              </a:solidFill>
              <a:ln w="9525">
                <a:noFill/>
                <a:round/>
                <a:headEnd/>
                <a:tailEnd/>
              </a:ln>
            </p:spPr>
            <p:txBody>
              <a:bodyPr anchor="ctr"/>
              <a:lstStyle/>
              <a:p>
                <a:pPr algn="ctr"/>
                <a:endParaRPr/>
              </a:p>
            </p:txBody>
          </p:sp>
          <p:sp>
            <p:nvSpPr>
              <p:cNvPr id="66" name="iṣļíďé">
                <a:extLst>
                  <a:ext uri="{FF2B5EF4-FFF2-40B4-BE49-F238E27FC236}">
                    <a16:creationId xmlns:a16="http://schemas.microsoft.com/office/drawing/2014/main" id="{EDFE8828-19C5-40A3-AC75-24B0A0D81526}"/>
                  </a:ext>
                </a:extLst>
              </p:cNvPr>
              <p:cNvSpPr/>
              <p:nvPr/>
            </p:nvSpPr>
            <p:spPr bwMode="auto">
              <a:xfrm>
                <a:off x="19418301" y="4951413"/>
                <a:ext cx="2466975" cy="3363913"/>
              </a:xfrm>
              <a:custGeom>
                <a:avLst/>
                <a:gdLst/>
                <a:ahLst/>
                <a:cxnLst>
                  <a:cxn ang="0">
                    <a:pos x="0" y="17"/>
                  </a:cxn>
                  <a:cxn ang="0">
                    <a:pos x="22" y="20"/>
                  </a:cxn>
                  <a:cxn ang="0">
                    <a:pos x="15" y="19"/>
                  </a:cxn>
                  <a:cxn ang="0">
                    <a:pos x="17" y="24"/>
                  </a:cxn>
                  <a:cxn ang="0">
                    <a:pos x="11" y="21"/>
                  </a:cxn>
                  <a:cxn ang="0">
                    <a:pos x="11" y="28"/>
                  </a:cxn>
                  <a:cxn ang="0">
                    <a:pos x="4" y="21"/>
                  </a:cxn>
                  <a:cxn ang="0">
                    <a:pos x="1" y="21"/>
                  </a:cxn>
                  <a:cxn ang="0">
                    <a:pos x="0" y="17"/>
                  </a:cxn>
                </a:cxnLst>
                <a:rect l="0" t="0" r="r" b="b"/>
                <a:pathLst>
                  <a:path w="22" h="30">
                    <a:moveTo>
                      <a:pt x="0" y="17"/>
                    </a:moveTo>
                    <a:cubicBezTo>
                      <a:pt x="0" y="17"/>
                      <a:pt x="14" y="0"/>
                      <a:pt x="22" y="20"/>
                    </a:cubicBezTo>
                    <a:cubicBezTo>
                      <a:pt x="22" y="20"/>
                      <a:pt x="22" y="26"/>
                      <a:pt x="15" y="19"/>
                    </a:cubicBezTo>
                    <a:cubicBezTo>
                      <a:pt x="15" y="19"/>
                      <a:pt x="17" y="22"/>
                      <a:pt x="17" y="24"/>
                    </a:cubicBezTo>
                    <a:cubicBezTo>
                      <a:pt x="17" y="25"/>
                      <a:pt x="16" y="30"/>
                      <a:pt x="11" y="21"/>
                    </a:cubicBezTo>
                    <a:cubicBezTo>
                      <a:pt x="11" y="21"/>
                      <a:pt x="13" y="27"/>
                      <a:pt x="11" y="28"/>
                    </a:cubicBezTo>
                    <a:cubicBezTo>
                      <a:pt x="11" y="28"/>
                      <a:pt x="8" y="29"/>
                      <a:pt x="4" y="21"/>
                    </a:cubicBezTo>
                    <a:cubicBezTo>
                      <a:pt x="1" y="21"/>
                      <a:pt x="1" y="21"/>
                      <a:pt x="1" y="21"/>
                    </a:cubicBezTo>
                    <a:lnTo>
                      <a:pt x="0" y="17"/>
                    </a:lnTo>
                    <a:close/>
                  </a:path>
                </a:pathLst>
              </a:custGeom>
              <a:solidFill>
                <a:srgbClr val="FFFFFF"/>
              </a:solidFill>
              <a:ln w="9525">
                <a:noFill/>
                <a:round/>
                <a:headEnd/>
                <a:tailEnd/>
              </a:ln>
            </p:spPr>
            <p:txBody>
              <a:bodyPr anchor="ctr"/>
              <a:lstStyle/>
              <a:p>
                <a:pPr algn="ctr"/>
                <a:endParaRPr/>
              </a:p>
            </p:txBody>
          </p:sp>
          <p:sp>
            <p:nvSpPr>
              <p:cNvPr id="67" name="íSḻïďè">
                <a:extLst>
                  <a:ext uri="{FF2B5EF4-FFF2-40B4-BE49-F238E27FC236}">
                    <a16:creationId xmlns:a16="http://schemas.microsoft.com/office/drawing/2014/main" id="{CE0A5BA0-28C3-46B1-840D-1C916260D612}"/>
                  </a:ext>
                </a:extLst>
              </p:cNvPr>
              <p:cNvSpPr/>
              <p:nvPr/>
            </p:nvSpPr>
            <p:spPr bwMode="auto">
              <a:xfrm>
                <a:off x="16054388" y="5400676"/>
                <a:ext cx="3700463" cy="4260850"/>
              </a:xfrm>
              <a:custGeom>
                <a:avLst/>
                <a:gdLst/>
                <a:ahLst/>
                <a:cxnLst>
                  <a:cxn ang="0">
                    <a:pos x="26" y="29"/>
                  </a:cxn>
                  <a:cxn ang="0">
                    <a:pos x="32" y="13"/>
                  </a:cxn>
                  <a:cxn ang="0">
                    <a:pos x="13" y="2"/>
                  </a:cxn>
                  <a:cxn ang="0">
                    <a:pos x="1" y="20"/>
                  </a:cxn>
                  <a:cxn ang="0">
                    <a:pos x="13" y="32"/>
                  </a:cxn>
                  <a:cxn ang="0">
                    <a:pos x="13" y="34"/>
                  </a:cxn>
                  <a:cxn ang="0">
                    <a:pos x="18" y="37"/>
                  </a:cxn>
                  <a:cxn ang="0">
                    <a:pos x="24" y="36"/>
                  </a:cxn>
                  <a:cxn ang="0">
                    <a:pos x="27" y="31"/>
                  </a:cxn>
                  <a:cxn ang="0">
                    <a:pos x="26" y="29"/>
                  </a:cxn>
                </a:cxnLst>
                <a:rect l="0" t="0" r="r" b="b"/>
                <a:pathLst>
                  <a:path w="33" h="38">
                    <a:moveTo>
                      <a:pt x="26" y="29"/>
                    </a:moveTo>
                    <a:cubicBezTo>
                      <a:pt x="30" y="25"/>
                      <a:pt x="33" y="19"/>
                      <a:pt x="32" y="13"/>
                    </a:cubicBezTo>
                    <a:cubicBezTo>
                      <a:pt x="30" y="5"/>
                      <a:pt x="22" y="0"/>
                      <a:pt x="13" y="2"/>
                    </a:cubicBezTo>
                    <a:cubicBezTo>
                      <a:pt x="5" y="3"/>
                      <a:pt x="0" y="12"/>
                      <a:pt x="1" y="20"/>
                    </a:cubicBezTo>
                    <a:cubicBezTo>
                      <a:pt x="3" y="26"/>
                      <a:pt x="7" y="30"/>
                      <a:pt x="13" y="32"/>
                    </a:cubicBezTo>
                    <a:cubicBezTo>
                      <a:pt x="13" y="34"/>
                      <a:pt x="13" y="34"/>
                      <a:pt x="13" y="34"/>
                    </a:cubicBezTo>
                    <a:cubicBezTo>
                      <a:pt x="14" y="36"/>
                      <a:pt x="16" y="38"/>
                      <a:pt x="18" y="37"/>
                    </a:cubicBezTo>
                    <a:cubicBezTo>
                      <a:pt x="24" y="36"/>
                      <a:pt x="24" y="36"/>
                      <a:pt x="24" y="36"/>
                    </a:cubicBezTo>
                    <a:cubicBezTo>
                      <a:pt x="26" y="36"/>
                      <a:pt x="27" y="34"/>
                      <a:pt x="27" y="31"/>
                    </a:cubicBezTo>
                    <a:lnTo>
                      <a:pt x="26" y="29"/>
                    </a:lnTo>
                    <a:close/>
                  </a:path>
                </a:pathLst>
              </a:custGeom>
              <a:solidFill>
                <a:srgbClr val="FED600"/>
              </a:solidFill>
              <a:ln w="9525">
                <a:noFill/>
                <a:round/>
                <a:headEnd/>
                <a:tailEnd/>
              </a:ln>
            </p:spPr>
            <p:txBody>
              <a:bodyPr anchor="ctr"/>
              <a:lstStyle/>
              <a:p>
                <a:pPr algn="ctr"/>
                <a:endParaRPr/>
              </a:p>
            </p:txBody>
          </p:sp>
          <p:sp>
            <p:nvSpPr>
              <p:cNvPr id="68" name="ïšļîḓe">
                <a:extLst>
                  <a:ext uri="{FF2B5EF4-FFF2-40B4-BE49-F238E27FC236}">
                    <a16:creationId xmlns:a16="http://schemas.microsoft.com/office/drawing/2014/main" id="{D871CF98-A340-42CB-A0F0-0AF4271EFC32}"/>
                  </a:ext>
                </a:extLst>
              </p:cNvPr>
              <p:cNvSpPr/>
              <p:nvPr/>
            </p:nvSpPr>
            <p:spPr bwMode="auto">
              <a:xfrm>
                <a:off x="17399001" y="8764588"/>
                <a:ext cx="2019300" cy="1570038"/>
              </a:xfrm>
              <a:custGeom>
                <a:avLst/>
                <a:gdLst/>
                <a:ahLst/>
                <a:cxnLst>
                  <a:cxn ang="0">
                    <a:pos x="17" y="8"/>
                  </a:cxn>
                  <a:cxn ang="0">
                    <a:pos x="15" y="7"/>
                  </a:cxn>
                  <a:cxn ang="0">
                    <a:pos x="17" y="5"/>
                  </a:cxn>
                  <a:cxn ang="0">
                    <a:pos x="14" y="4"/>
                  </a:cxn>
                  <a:cxn ang="0">
                    <a:pos x="16" y="2"/>
                  </a:cxn>
                  <a:cxn ang="0">
                    <a:pos x="14" y="1"/>
                  </a:cxn>
                  <a:cxn ang="0">
                    <a:pos x="2" y="3"/>
                  </a:cxn>
                  <a:cxn ang="0">
                    <a:pos x="0" y="5"/>
                  </a:cxn>
                  <a:cxn ang="0">
                    <a:pos x="3" y="6"/>
                  </a:cxn>
                  <a:cxn ang="0">
                    <a:pos x="1" y="8"/>
                  </a:cxn>
                  <a:cxn ang="0">
                    <a:pos x="3" y="9"/>
                  </a:cxn>
                  <a:cxn ang="0">
                    <a:pos x="1" y="11"/>
                  </a:cxn>
                  <a:cxn ang="0">
                    <a:pos x="4" y="12"/>
                  </a:cxn>
                  <a:cxn ang="0">
                    <a:pos x="5" y="12"/>
                  </a:cxn>
                  <a:cxn ang="0">
                    <a:pos x="10" y="14"/>
                  </a:cxn>
                  <a:cxn ang="0">
                    <a:pos x="14" y="10"/>
                  </a:cxn>
                  <a:cxn ang="0">
                    <a:pos x="16" y="10"/>
                  </a:cxn>
                  <a:cxn ang="0">
                    <a:pos x="17" y="8"/>
                  </a:cxn>
                </a:cxnLst>
                <a:rect l="0" t="0" r="r" b="b"/>
                <a:pathLst>
                  <a:path w="18" h="14">
                    <a:moveTo>
                      <a:pt x="17" y="8"/>
                    </a:moveTo>
                    <a:cubicBezTo>
                      <a:pt x="17" y="7"/>
                      <a:pt x="16" y="7"/>
                      <a:pt x="15" y="7"/>
                    </a:cubicBezTo>
                    <a:cubicBezTo>
                      <a:pt x="16" y="7"/>
                      <a:pt x="17" y="6"/>
                      <a:pt x="17" y="5"/>
                    </a:cubicBezTo>
                    <a:cubicBezTo>
                      <a:pt x="17" y="4"/>
                      <a:pt x="15" y="3"/>
                      <a:pt x="14" y="4"/>
                    </a:cubicBezTo>
                    <a:cubicBezTo>
                      <a:pt x="15" y="3"/>
                      <a:pt x="16" y="3"/>
                      <a:pt x="16" y="2"/>
                    </a:cubicBezTo>
                    <a:cubicBezTo>
                      <a:pt x="16" y="1"/>
                      <a:pt x="15" y="0"/>
                      <a:pt x="14" y="1"/>
                    </a:cubicBezTo>
                    <a:cubicBezTo>
                      <a:pt x="2" y="3"/>
                      <a:pt x="2" y="3"/>
                      <a:pt x="2" y="3"/>
                    </a:cubicBezTo>
                    <a:cubicBezTo>
                      <a:pt x="1" y="3"/>
                      <a:pt x="0" y="4"/>
                      <a:pt x="0" y="5"/>
                    </a:cubicBezTo>
                    <a:cubicBezTo>
                      <a:pt x="0" y="6"/>
                      <a:pt x="1" y="7"/>
                      <a:pt x="3" y="6"/>
                    </a:cubicBezTo>
                    <a:cubicBezTo>
                      <a:pt x="1" y="7"/>
                      <a:pt x="1" y="7"/>
                      <a:pt x="1" y="8"/>
                    </a:cubicBezTo>
                    <a:cubicBezTo>
                      <a:pt x="1" y="9"/>
                      <a:pt x="2" y="10"/>
                      <a:pt x="3" y="9"/>
                    </a:cubicBezTo>
                    <a:cubicBezTo>
                      <a:pt x="2" y="10"/>
                      <a:pt x="1" y="10"/>
                      <a:pt x="1" y="11"/>
                    </a:cubicBezTo>
                    <a:cubicBezTo>
                      <a:pt x="2" y="12"/>
                      <a:pt x="3" y="13"/>
                      <a:pt x="4" y="12"/>
                    </a:cubicBezTo>
                    <a:cubicBezTo>
                      <a:pt x="5" y="12"/>
                      <a:pt x="5" y="12"/>
                      <a:pt x="5" y="12"/>
                    </a:cubicBezTo>
                    <a:cubicBezTo>
                      <a:pt x="5" y="14"/>
                      <a:pt x="8" y="14"/>
                      <a:pt x="10" y="14"/>
                    </a:cubicBezTo>
                    <a:cubicBezTo>
                      <a:pt x="13" y="13"/>
                      <a:pt x="15" y="12"/>
                      <a:pt x="14" y="10"/>
                    </a:cubicBezTo>
                    <a:cubicBezTo>
                      <a:pt x="16" y="10"/>
                      <a:pt x="16" y="10"/>
                      <a:pt x="16" y="10"/>
                    </a:cubicBezTo>
                    <a:cubicBezTo>
                      <a:pt x="17" y="10"/>
                      <a:pt x="18" y="9"/>
                      <a:pt x="17" y="8"/>
                    </a:cubicBezTo>
                    <a:close/>
                  </a:path>
                </a:pathLst>
              </a:custGeom>
              <a:solidFill>
                <a:srgbClr val="595757"/>
              </a:solidFill>
              <a:ln w="9525">
                <a:noFill/>
                <a:round/>
                <a:headEnd/>
                <a:tailEnd/>
              </a:ln>
            </p:spPr>
            <p:txBody>
              <a:bodyPr anchor="ctr"/>
              <a:lstStyle/>
              <a:p>
                <a:pPr algn="ctr"/>
                <a:endParaRPr/>
              </a:p>
            </p:txBody>
          </p:sp>
          <p:sp>
            <p:nvSpPr>
              <p:cNvPr id="69" name="ïṩḷîḍé">
                <a:extLst>
                  <a:ext uri="{FF2B5EF4-FFF2-40B4-BE49-F238E27FC236}">
                    <a16:creationId xmlns:a16="http://schemas.microsoft.com/office/drawing/2014/main" id="{B1BB4223-F971-467C-87BD-D3D069F9F22C}"/>
                  </a:ext>
                </a:extLst>
              </p:cNvPr>
              <p:cNvSpPr/>
              <p:nvPr/>
            </p:nvSpPr>
            <p:spPr bwMode="auto">
              <a:xfrm>
                <a:off x="13811251" y="7307263"/>
                <a:ext cx="447675" cy="1457325"/>
              </a:xfrm>
              <a:custGeom>
                <a:avLst/>
                <a:gdLst/>
                <a:ahLst/>
                <a:cxnLst>
                  <a:cxn ang="0">
                    <a:pos x="4" y="0"/>
                  </a:cxn>
                  <a:cxn ang="0">
                    <a:pos x="3" y="2"/>
                  </a:cxn>
                  <a:cxn ang="0">
                    <a:pos x="2" y="6"/>
                  </a:cxn>
                  <a:cxn ang="0">
                    <a:pos x="1" y="9"/>
                  </a:cxn>
                  <a:cxn ang="0">
                    <a:pos x="1" y="10"/>
                  </a:cxn>
                  <a:cxn ang="0">
                    <a:pos x="2" y="11"/>
                  </a:cxn>
                  <a:cxn ang="0">
                    <a:pos x="2" y="12"/>
                  </a:cxn>
                  <a:cxn ang="0">
                    <a:pos x="2" y="13"/>
                  </a:cxn>
                  <a:cxn ang="0">
                    <a:pos x="1" y="11"/>
                  </a:cxn>
                  <a:cxn ang="0">
                    <a:pos x="1" y="10"/>
                  </a:cxn>
                  <a:cxn ang="0">
                    <a:pos x="0" y="9"/>
                  </a:cxn>
                  <a:cxn ang="0">
                    <a:pos x="1" y="6"/>
                  </a:cxn>
                  <a:cxn ang="0">
                    <a:pos x="1" y="4"/>
                  </a:cxn>
                  <a:cxn ang="0">
                    <a:pos x="2" y="2"/>
                  </a:cxn>
                  <a:cxn ang="0">
                    <a:pos x="4" y="0"/>
                  </a:cxn>
                </a:cxnLst>
                <a:rect l="0" t="0" r="r" b="b"/>
                <a:pathLst>
                  <a:path w="4" h="13">
                    <a:moveTo>
                      <a:pt x="4" y="0"/>
                    </a:moveTo>
                    <a:cubicBezTo>
                      <a:pt x="4" y="0"/>
                      <a:pt x="3" y="1"/>
                      <a:pt x="3" y="2"/>
                    </a:cubicBezTo>
                    <a:cubicBezTo>
                      <a:pt x="2" y="3"/>
                      <a:pt x="2" y="5"/>
                      <a:pt x="2" y="6"/>
                    </a:cubicBezTo>
                    <a:cubicBezTo>
                      <a:pt x="1" y="7"/>
                      <a:pt x="1" y="8"/>
                      <a:pt x="1" y="9"/>
                    </a:cubicBezTo>
                    <a:cubicBezTo>
                      <a:pt x="1" y="9"/>
                      <a:pt x="1" y="10"/>
                      <a:pt x="1" y="10"/>
                    </a:cubicBezTo>
                    <a:cubicBezTo>
                      <a:pt x="2" y="11"/>
                      <a:pt x="2" y="11"/>
                      <a:pt x="2" y="11"/>
                    </a:cubicBezTo>
                    <a:cubicBezTo>
                      <a:pt x="2" y="11"/>
                      <a:pt x="2" y="12"/>
                      <a:pt x="2" y="12"/>
                    </a:cubicBezTo>
                    <a:cubicBezTo>
                      <a:pt x="2" y="13"/>
                      <a:pt x="2" y="13"/>
                      <a:pt x="2" y="13"/>
                    </a:cubicBezTo>
                    <a:cubicBezTo>
                      <a:pt x="2" y="13"/>
                      <a:pt x="1" y="12"/>
                      <a:pt x="1" y="11"/>
                    </a:cubicBezTo>
                    <a:cubicBezTo>
                      <a:pt x="1" y="11"/>
                      <a:pt x="1" y="10"/>
                      <a:pt x="1" y="10"/>
                    </a:cubicBezTo>
                    <a:cubicBezTo>
                      <a:pt x="0" y="10"/>
                      <a:pt x="0" y="9"/>
                      <a:pt x="0" y="9"/>
                    </a:cubicBezTo>
                    <a:cubicBezTo>
                      <a:pt x="0" y="8"/>
                      <a:pt x="0" y="7"/>
                      <a:pt x="1" y="6"/>
                    </a:cubicBezTo>
                    <a:cubicBezTo>
                      <a:pt x="1" y="5"/>
                      <a:pt x="1" y="5"/>
                      <a:pt x="1" y="4"/>
                    </a:cubicBezTo>
                    <a:cubicBezTo>
                      <a:pt x="2" y="3"/>
                      <a:pt x="2" y="2"/>
                      <a:pt x="2" y="2"/>
                    </a:cubicBezTo>
                    <a:cubicBezTo>
                      <a:pt x="3" y="1"/>
                      <a:pt x="4" y="0"/>
                      <a:pt x="4" y="0"/>
                    </a:cubicBezTo>
                    <a:close/>
                  </a:path>
                </a:pathLst>
              </a:custGeom>
              <a:solidFill>
                <a:srgbClr val="FFFFFF"/>
              </a:solidFill>
              <a:ln w="9525">
                <a:noFill/>
                <a:round/>
                <a:headEnd/>
                <a:tailEnd/>
              </a:ln>
            </p:spPr>
            <p:txBody>
              <a:bodyPr anchor="ctr"/>
              <a:lstStyle/>
              <a:p>
                <a:pPr algn="ctr"/>
                <a:endParaRPr/>
              </a:p>
            </p:txBody>
          </p:sp>
          <p:sp>
            <p:nvSpPr>
              <p:cNvPr id="70" name="íṡḻïḑe">
                <a:extLst>
                  <a:ext uri="{FF2B5EF4-FFF2-40B4-BE49-F238E27FC236}">
                    <a16:creationId xmlns:a16="http://schemas.microsoft.com/office/drawing/2014/main" id="{5CC94ABF-AE3C-4927-950D-9AD51CDF2A2D}"/>
                  </a:ext>
                </a:extLst>
              </p:cNvPr>
              <p:cNvSpPr/>
              <p:nvPr/>
            </p:nvSpPr>
            <p:spPr bwMode="auto">
              <a:xfrm>
                <a:off x="13474701" y="7418388"/>
                <a:ext cx="336550" cy="1122363"/>
              </a:xfrm>
              <a:custGeom>
                <a:avLst/>
                <a:gdLst/>
                <a:ahLst/>
                <a:cxnLst>
                  <a:cxn ang="0">
                    <a:pos x="3" y="0"/>
                  </a:cxn>
                  <a:cxn ang="0">
                    <a:pos x="2" y="2"/>
                  </a:cxn>
                  <a:cxn ang="0">
                    <a:pos x="2" y="3"/>
                  </a:cxn>
                  <a:cxn ang="0">
                    <a:pos x="2" y="4"/>
                  </a:cxn>
                  <a:cxn ang="0">
                    <a:pos x="1" y="5"/>
                  </a:cxn>
                  <a:cxn ang="0">
                    <a:pos x="1" y="7"/>
                  </a:cxn>
                  <a:cxn ang="0">
                    <a:pos x="1" y="8"/>
                  </a:cxn>
                  <a:cxn ang="0">
                    <a:pos x="1" y="10"/>
                  </a:cxn>
                  <a:cxn ang="0">
                    <a:pos x="1" y="8"/>
                  </a:cxn>
                  <a:cxn ang="0">
                    <a:pos x="0" y="7"/>
                  </a:cxn>
                  <a:cxn ang="0">
                    <a:pos x="0" y="5"/>
                  </a:cxn>
                  <a:cxn ang="0">
                    <a:pos x="1" y="4"/>
                  </a:cxn>
                  <a:cxn ang="0">
                    <a:pos x="1" y="3"/>
                  </a:cxn>
                  <a:cxn ang="0">
                    <a:pos x="2" y="2"/>
                  </a:cxn>
                  <a:cxn ang="0">
                    <a:pos x="3" y="0"/>
                  </a:cxn>
                </a:cxnLst>
                <a:rect l="0" t="0" r="r" b="b"/>
                <a:pathLst>
                  <a:path w="3" h="10">
                    <a:moveTo>
                      <a:pt x="3" y="0"/>
                    </a:moveTo>
                    <a:cubicBezTo>
                      <a:pt x="3" y="0"/>
                      <a:pt x="3" y="1"/>
                      <a:pt x="2" y="2"/>
                    </a:cubicBezTo>
                    <a:cubicBezTo>
                      <a:pt x="2" y="2"/>
                      <a:pt x="2" y="3"/>
                      <a:pt x="2" y="3"/>
                    </a:cubicBezTo>
                    <a:cubicBezTo>
                      <a:pt x="2" y="4"/>
                      <a:pt x="2" y="4"/>
                      <a:pt x="2" y="4"/>
                    </a:cubicBezTo>
                    <a:cubicBezTo>
                      <a:pt x="1" y="5"/>
                      <a:pt x="1" y="5"/>
                      <a:pt x="1" y="5"/>
                    </a:cubicBezTo>
                    <a:cubicBezTo>
                      <a:pt x="1" y="5"/>
                      <a:pt x="1" y="6"/>
                      <a:pt x="1" y="7"/>
                    </a:cubicBezTo>
                    <a:cubicBezTo>
                      <a:pt x="1" y="7"/>
                      <a:pt x="1" y="8"/>
                      <a:pt x="1" y="8"/>
                    </a:cubicBezTo>
                    <a:cubicBezTo>
                      <a:pt x="1" y="9"/>
                      <a:pt x="1" y="10"/>
                      <a:pt x="1" y="10"/>
                    </a:cubicBezTo>
                    <a:cubicBezTo>
                      <a:pt x="1" y="10"/>
                      <a:pt x="1" y="9"/>
                      <a:pt x="1" y="8"/>
                    </a:cubicBezTo>
                    <a:cubicBezTo>
                      <a:pt x="1" y="8"/>
                      <a:pt x="0" y="7"/>
                      <a:pt x="0" y="7"/>
                    </a:cubicBezTo>
                    <a:cubicBezTo>
                      <a:pt x="0" y="6"/>
                      <a:pt x="0" y="5"/>
                      <a:pt x="0" y="5"/>
                    </a:cubicBezTo>
                    <a:cubicBezTo>
                      <a:pt x="1" y="4"/>
                      <a:pt x="1" y="4"/>
                      <a:pt x="1" y="4"/>
                    </a:cubicBezTo>
                    <a:cubicBezTo>
                      <a:pt x="1" y="3"/>
                      <a:pt x="1" y="3"/>
                      <a:pt x="1" y="3"/>
                    </a:cubicBezTo>
                    <a:cubicBezTo>
                      <a:pt x="1" y="2"/>
                      <a:pt x="1" y="2"/>
                      <a:pt x="2" y="2"/>
                    </a:cubicBezTo>
                    <a:cubicBezTo>
                      <a:pt x="2" y="1"/>
                      <a:pt x="3" y="0"/>
                      <a:pt x="3" y="0"/>
                    </a:cubicBezTo>
                    <a:close/>
                  </a:path>
                </a:pathLst>
              </a:custGeom>
              <a:solidFill>
                <a:srgbClr val="FFFFFF"/>
              </a:solidFill>
              <a:ln w="9525">
                <a:noFill/>
                <a:round/>
                <a:headEnd/>
                <a:tailEnd/>
              </a:ln>
            </p:spPr>
            <p:txBody>
              <a:bodyPr anchor="ctr"/>
              <a:lstStyle/>
              <a:p>
                <a:pPr algn="ctr"/>
                <a:endParaRPr/>
              </a:p>
            </p:txBody>
          </p:sp>
          <p:sp>
            <p:nvSpPr>
              <p:cNvPr id="71" name="i$ļïďè">
                <a:extLst>
                  <a:ext uri="{FF2B5EF4-FFF2-40B4-BE49-F238E27FC236}">
                    <a16:creationId xmlns:a16="http://schemas.microsoft.com/office/drawing/2014/main" id="{787BEF8B-84C5-4F75-B752-B7BA83EEF873}"/>
                  </a:ext>
                </a:extLst>
              </p:cNvPr>
              <p:cNvSpPr/>
              <p:nvPr/>
            </p:nvSpPr>
            <p:spPr bwMode="auto">
              <a:xfrm>
                <a:off x="20875626" y="5737226"/>
                <a:ext cx="1122363" cy="784225"/>
              </a:xfrm>
              <a:custGeom>
                <a:avLst/>
                <a:gdLst/>
                <a:ahLst/>
                <a:cxnLst>
                  <a:cxn ang="0">
                    <a:pos x="10" y="7"/>
                  </a:cxn>
                  <a:cxn ang="0">
                    <a:pos x="9" y="6"/>
                  </a:cxn>
                  <a:cxn ang="0">
                    <a:pos x="5" y="3"/>
                  </a:cxn>
                  <a:cxn ang="0">
                    <a:pos x="3" y="1"/>
                  </a:cxn>
                  <a:cxn ang="0">
                    <a:pos x="2" y="1"/>
                  </a:cxn>
                  <a:cxn ang="0">
                    <a:pos x="2" y="1"/>
                  </a:cxn>
                  <a:cxn ang="0">
                    <a:pos x="0" y="0"/>
                  </a:cxn>
                  <a:cxn ang="0">
                    <a:pos x="0" y="0"/>
                  </a:cxn>
                  <a:cxn ang="0">
                    <a:pos x="2" y="0"/>
                  </a:cxn>
                  <a:cxn ang="0">
                    <a:pos x="3" y="0"/>
                  </a:cxn>
                  <a:cxn ang="0">
                    <a:pos x="4" y="1"/>
                  </a:cxn>
                  <a:cxn ang="0">
                    <a:pos x="6" y="2"/>
                  </a:cxn>
                  <a:cxn ang="0">
                    <a:pos x="8" y="4"/>
                  </a:cxn>
                  <a:cxn ang="0">
                    <a:pos x="9" y="5"/>
                  </a:cxn>
                  <a:cxn ang="0">
                    <a:pos x="10" y="7"/>
                  </a:cxn>
                </a:cxnLst>
                <a:rect l="0" t="0" r="r" b="b"/>
                <a:pathLst>
                  <a:path w="10" h="7">
                    <a:moveTo>
                      <a:pt x="10" y="7"/>
                    </a:moveTo>
                    <a:cubicBezTo>
                      <a:pt x="10" y="7"/>
                      <a:pt x="10" y="7"/>
                      <a:pt x="9" y="6"/>
                    </a:cubicBezTo>
                    <a:cubicBezTo>
                      <a:pt x="8" y="5"/>
                      <a:pt x="7" y="4"/>
                      <a:pt x="5" y="3"/>
                    </a:cubicBezTo>
                    <a:cubicBezTo>
                      <a:pt x="5" y="2"/>
                      <a:pt x="4" y="2"/>
                      <a:pt x="3" y="1"/>
                    </a:cubicBezTo>
                    <a:cubicBezTo>
                      <a:pt x="2" y="1"/>
                      <a:pt x="2" y="1"/>
                      <a:pt x="2" y="1"/>
                    </a:cubicBezTo>
                    <a:cubicBezTo>
                      <a:pt x="2" y="1"/>
                      <a:pt x="2" y="1"/>
                      <a:pt x="2" y="1"/>
                    </a:cubicBezTo>
                    <a:cubicBezTo>
                      <a:pt x="1" y="1"/>
                      <a:pt x="0" y="0"/>
                      <a:pt x="0" y="0"/>
                    </a:cubicBezTo>
                    <a:cubicBezTo>
                      <a:pt x="0" y="0"/>
                      <a:pt x="0" y="0"/>
                      <a:pt x="0" y="0"/>
                    </a:cubicBezTo>
                    <a:cubicBezTo>
                      <a:pt x="0" y="0"/>
                      <a:pt x="0" y="0"/>
                      <a:pt x="2" y="0"/>
                    </a:cubicBezTo>
                    <a:cubicBezTo>
                      <a:pt x="2" y="0"/>
                      <a:pt x="2" y="0"/>
                      <a:pt x="3" y="0"/>
                    </a:cubicBezTo>
                    <a:cubicBezTo>
                      <a:pt x="3" y="0"/>
                      <a:pt x="3" y="0"/>
                      <a:pt x="4" y="1"/>
                    </a:cubicBezTo>
                    <a:cubicBezTo>
                      <a:pt x="5" y="1"/>
                      <a:pt x="5" y="1"/>
                      <a:pt x="6" y="2"/>
                    </a:cubicBezTo>
                    <a:cubicBezTo>
                      <a:pt x="7" y="2"/>
                      <a:pt x="7" y="3"/>
                      <a:pt x="8" y="4"/>
                    </a:cubicBezTo>
                    <a:cubicBezTo>
                      <a:pt x="9" y="4"/>
                      <a:pt x="9" y="5"/>
                      <a:pt x="9" y="5"/>
                    </a:cubicBezTo>
                    <a:cubicBezTo>
                      <a:pt x="10" y="6"/>
                      <a:pt x="10" y="7"/>
                      <a:pt x="10" y="7"/>
                    </a:cubicBezTo>
                    <a:close/>
                  </a:path>
                </a:pathLst>
              </a:custGeom>
              <a:solidFill>
                <a:srgbClr val="FFFFFF"/>
              </a:solidFill>
              <a:ln w="9525">
                <a:noFill/>
                <a:round/>
                <a:headEnd/>
                <a:tailEnd/>
              </a:ln>
            </p:spPr>
            <p:txBody>
              <a:bodyPr anchor="ctr"/>
              <a:lstStyle/>
              <a:p>
                <a:pPr algn="ctr"/>
                <a:endParaRPr/>
              </a:p>
            </p:txBody>
          </p:sp>
          <p:sp>
            <p:nvSpPr>
              <p:cNvPr id="72" name="íś1iďè">
                <a:extLst>
                  <a:ext uri="{FF2B5EF4-FFF2-40B4-BE49-F238E27FC236}">
                    <a16:creationId xmlns:a16="http://schemas.microsoft.com/office/drawing/2014/main" id="{895558EF-EACD-42FB-9809-860677778E5E}"/>
                  </a:ext>
                </a:extLst>
              </p:cNvPr>
              <p:cNvSpPr/>
              <p:nvPr/>
            </p:nvSpPr>
            <p:spPr bwMode="auto">
              <a:xfrm>
                <a:off x="21212176" y="5511801"/>
                <a:ext cx="896938" cy="561975"/>
              </a:xfrm>
              <a:custGeom>
                <a:avLst/>
                <a:gdLst/>
                <a:ahLst/>
                <a:cxnLst>
                  <a:cxn ang="0">
                    <a:pos x="8" y="5"/>
                  </a:cxn>
                  <a:cxn ang="0">
                    <a:pos x="7" y="4"/>
                  </a:cxn>
                  <a:cxn ang="0">
                    <a:pos x="6" y="3"/>
                  </a:cxn>
                  <a:cxn ang="0">
                    <a:pos x="5" y="3"/>
                  </a:cxn>
                  <a:cxn ang="0">
                    <a:pos x="4" y="2"/>
                  </a:cxn>
                  <a:cxn ang="0">
                    <a:pos x="3" y="1"/>
                  </a:cxn>
                  <a:cxn ang="0">
                    <a:pos x="2" y="1"/>
                  </a:cxn>
                  <a:cxn ang="0">
                    <a:pos x="0" y="0"/>
                  </a:cxn>
                  <a:cxn ang="0">
                    <a:pos x="2" y="0"/>
                  </a:cxn>
                  <a:cxn ang="0">
                    <a:pos x="3" y="0"/>
                  </a:cxn>
                  <a:cxn ang="0">
                    <a:pos x="5" y="1"/>
                  </a:cxn>
                  <a:cxn ang="0">
                    <a:pos x="6" y="2"/>
                  </a:cxn>
                  <a:cxn ang="0">
                    <a:pos x="6" y="2"/>
                  </a:cxn>
                  <a:cxn ang="0">
                    <a:pos x="7" y="4"/>
                  </a:cxn>
                  <a:cxn ang="0">
                    <a:pos x="8" y="5"/>
                  </a:cxn>
                </a:cxnLst>
                <a:rect l="0" t="0" r="r" b="b"/>
                <a:pathLst>
                  <a:path w="8" h="5">
                    <a:moveTo>
                      <a:pt x="8" y="5"/>
                    </a:moveTo>
                    <a:cubicBezTo>
                      <a:pt x="8" y="5"/>
                      <a:pt x="7" y="5"/>
                      <a:pt x="7" y="4"/>
                    </a:cubicBezTo>
                    <a:cubicBezTo>
                      <a:pt x="6" y="4"/>
                      <a:pt x="6" y="3"/>
                      <a:pt x="6" y="3"/>
                    </a:cubicBezTo>
                    <a:cubicBezTo>
                      <a:pt x="5" y="3"/>
                      <a:pt x="5" y="3"/>
                      <a:pt x="5" y="3"/>
                    </a:cubicBezTo>
                    <a:cubicBezTo>
                      <a:pt x="4" y="2"/>
                      <a:pt x="4" y="2"/>
                      <a:pt x="4" y="2"/>
                    </a:cubicBezTo>
                    <a:cubicBezTo>
                      <a:pt x="4" y="2"/>
                      <a:pt x="3" y="1"/>
                      <a:pt x="3" y="1"/>
                    </a:cubicBezTo>
                    <a:cubicBezTo>
                      <a:pt x="2" y="1"/>
                      <a:pt x="2" y="1"/>
                      <a:pt x="2" y="1"/>
                    </a:cubicBezTo>
                    <a:cubicBezTo>
                      <a:pt x="1" y="0"/>
                      <a:pt x="0" y="0"/>
                      <a:pt x="0" y="0"/>
                    </a:cubicBezTo>
                    <a:cubicBezTo>
                      <a:pt x="0" y="0"/>
                      <a:pt x="1" y="0"/>
                      <a:pt x="2" y="0"/>
                    </a:cubicBezTo>
                    <a:cubicBezTo>
                      <a:pt x="2" y="0"/>
                      <a:pt x="3" y="0"/>
                      <a:pt x="3" y="0"/>
                    </a:cubicBezTo>
                    <a:cubicBezTo>
                      <a:pt x="4" y="0"/>
                      <a:pt x="4" y="1"/>
                      <a:pt x="5" y="1"/>
                    </a:cubicBezTo>
                    <a:cubicBezTo>
                      <a:pt x="6" y="2"/>
                      <a:pt x="6" y="2"/>
                      <a:pt x="6" y="2"/>
                    </a:cubicBezTo>
                    <a:cubicBezTo>
                      <a:pt x="6" y="2"/>
                      <a:pt x="6" y="2"/>
                      <a:pt x="6" y="2"/>
                    </a:cubicBezTo>
                    <a:cubicBezTo>
                      <a:pt x="7" y="3"/>
                      <a:pt x="7" y="3"/>
                      <a:pt x="7" y="4"/>
                    </a:cubicBezTo>
                    <a:cubicBezTo>
                      <a:pt x="8" y="5"/>
                      <a:pt x="8" y="5"/>
                      <a:pt x="8" y="5"/>
                    </a:cubicBezTo>
                    <a:close/>
                  </a:path>
                </a:pathLst>
              </a:custGeom>
              <a:solidFill>
                <a:srgbClr val="FFFFFF"/>
              </a:solidFill>
              <a:ln w="9525">
                <a:noFill/>
                <a:round/>
                <a:headEnd/>
                <a:tailEnd/>
              </a:ln>
            </p:spPr>
            <p:txBody>
              <a:bodyPr anchor="ctr"/>
              <a:lstStyle/>
              <a:p>
                <a:pPr algn="ctr"/>
                <a:endParaRPr/>
              </a:p>
            </p:txBody>
          </p:sp>
          <p:sp>
            <p:nvSpPr>
              <p:cNvPr id="73" name="išlîḋê">
                <a:extLst>
                  <a:ext uri="{FF2B5EF4-FFF2-40B4-BE49-F238E27FC236}">
                    <a16:creationId xmlns:a16="http://schemas.microsoft.com/office/drawing/2014/main" id="{23F6EE22-8909-44D9-958B-D8B01F4100FF}"/>
                  </a:ext>
                </a:extLst>
              </p:cNvPr>
              <p:cNvSpPr/>
              <p:nvPr/>
            </p:nvSpPr>
            <p:spPr bwMode="auto">
              <a:xfrm>
                <a:off x="18184813" y="10671176"/>
                <a:ext cx="447675" cy="1906588"/>
              </a:xfrm>
              <a:custGeom>
                <a:avLst/>
                <a:gdLst/>
                <a:ahLst/>
                <a:cxnLst>
                  <a:cxn ang="0">
                    <a:pos x="4" y="17"/>
                  </a:cxn>
                  <a:cxn ang="0">
                    <a:pos x="3" y="14"/>
                  </a:cxn>
                  <a:cxn ang="0">
                    <a:pos x="1" y="9"/>
                  </a:cxn>
                  <a:cxn ang="0">
                    <a:pos x="0" y="3"/>
                  </a:cxn>
                  <a:cxn ang="0">
                    <a:pos x="0" y="0"/>
                  </a:cxn>
                  <a:cxn ang="0">
                    <a:pos x="1" y="3"/>
                  </a:cxn>
                  <a:cxn ang="0">
                    <a:pos x="2" y="8"/>
                  </a:cxn>
                  <a:cxn ang="0">
                    <a:pos x="3" y="14"/>
                  </a:cxn>
                  <a:cxn ang="0">
                    <a:pos x="4" y="17"/>
                  </a:cxn>
                </a:cxnLst>
                <a:rect l="0" t="0" r="r" b="b"/>
                <a:pathLst>
                  <a:path w="4" h="17">
                    <a:moveTo>
                      <a:pt x="4" y="17"/>
                    </a:moveTo>
                    <a:cubicBezTo>
                      <a:pt x="4" y="17"/>
                      <a:pt x="3" y="16"/>
                      <a:pt x="3" y="14"/>
                    </a:cubicBezTo>
                    <a:cubicBezTo>
                      <a:pt x="2" y="13"/>
                      <a:pt x="2" y="11"/>
                      <a:pt x="1" y="9"/>
                    </a:cubicBezTo>
                    <a:cubicBezTo>
                      <a:pt x="1" y="7"/>
                      <a:pt x="0" y="4"/>
                      <a:pt x="0" y="3"/>
                    </a:cubicBezTo>
                    <a:cubicBezTo>
                      <a:pt x="0" y="1"/>
                      <a:pt x="0" y="0"/>
                      <a:pt x="0" y="0"/>
                    </a:cubicBezTo>
                    <a:cubicBezTo>
                      <a:pt x="0" y="0"/>
                      <a:pt x="0" y="1"/>
                      <a:pt x="1" y="3"/>
                    </a:cubicBezTo>
                    <a:cubicBezTo>
                      <a:pt x="1" y="4"/>
                      <a:pt x="2" y="6"/>
                      <a:pt x="2" y="8"/>
                    </a:cubicBezTo>
                    <a:cubicBezTo>
                      <a:pt x="3" y="10"/>
                      <a:pt x="3" y="13"/>
                      <a:pt x="3" y="14"/>
                    </a:cubicBezTo>
                    <a:cubicBezTo>
                      <a:pt x="3" y="16"/>
                      <a:pt x="4" y="17"/>
                      <a:pt x="4" y="17"/>
                    </a:cubicBezTo>
                    <a:close/>
                  </a:path>
                </a:pathLst>
              </a:custGeom>
              <a:solidFill>
                <a:srgbClr val="FFFFFF"/>
              </a:solidFill>
              <a:ln w="9525">
                <a:noFill/>
                <a:round/>
                <a:headEnd/>
                <a:tailEnd/>
              </a:ln>
            </p:spPr>
            <p:txBody>
              <a:bodyPr anchor="ctr"/>
              <a:lstStyle/>
              <a:p>
                <a:pPr algn="ctr"/>
                <a:endParaRPr/>
              </a:p>
            </p:txBody>
          </p:sp>
          <p:sp>
            <p:nvSpPr>
              <p:cNvPr id="74" name="íšľiḓê">
                <a:extLst>
                  <a:ext uri="{FF2B5EF4-FFF2-40B4-BE49-F238E27FC236}">
                    <a16:creationId xmlns:a16="http://schemas.microsoft.com/office/drawing/2014/main" id="{54271524-4DFE-4D50-BFD6-BFD3E0B8E3BD}"/>
                  </a:ext>
                </a:extLst>
              </p:cNvPr>
              <p:cNvSpPr/>
              <p:nvPr/>
            </p:nvSpPr>
            <p:spPr bwMode="auto">
              <a:xfrm>
                <a:off x="18632488" y="10558463"/>
                <a:ext cx="673100" cy="2692400"/>
              </a:xfrm>
              <a:custGeom>
                <a:avLst/>
                <a:gdLst/>
                <a:ahLst/>
                <a:cxnLst>
                  <a:cxn ang="0">
                    <a:pos x="6" y="24"/>
                  </a:cxn>
                  <a:cxn ang="0">
                    <a:pos x="5" y="21"/>
                  </a:cxn>
                  <a:cxn ang="0">
                    <a:pos x="2" y="12"/>
                  </a:cxn>
                  <a:cxn ang="0">
                    <a:pos x="1" y="4"/>
                  </a:cxn>
                  <a:cxn ang="0">
                    <a:pos x="0" y="0"/>
                  </a:cxn>
                  <a:cxn ang="0">
                    <a:pos x="1" y="4"/>
                  </a:cxn>
                  <a:cxn ang="0">
                    <a:pos x="4" y="12"/>
                  </a:cxn>
                  <a:cxn ang="0">
                    <a:pos x="5" y="20"/>
                  </a:cxn>
                  <a:cxn ang="0">
                    <a:pos x="6" y="24"/>
                  </a:cxn>
                </a:cxnLst>
                <a:rect l="0" t="0" r="r" b="b"/>
                <a:pathLst>
                  <a:path w="6" h="24">
                    <a:moveTo>
                      <a:pt x="6" y="24"/>
                    </a:moveTo>
                    <a:cubicBezTo>
                      <a:pt x="6" y="24"/>
                      <a:pt x="5" y="23"/>
                      <a:pt x="5" y="21"/>
                    </a:cubicBezTo>
                    <a:cubicBezTo>
                      <a:pt x="4" y="18"/>
                      <a:pt x="3" y="15"/>
                      <a:pt x="2" y="12"/>
                    </a:cubicBezTo>
                    <a:cubicBezTo>
                      <a:pt x="2" y="9"/>
                      <a:pt x="1" y="6"/>
                      <a:pt x="1" y="4"/>
                    </a:cubicBezTo>
                    <a:cubicBezTo>
                      <a:pt x="0" y="2"/>
                      <a:pt x="0" y="0"/>
                      <a:pt x="0" y="0"/>
                    </a:cubicBezTo>
                    <a:cubicBezTo>
                      <a:pt x="0" y="0"/>
                      <a:pt x="1" y="2"/>
                      <a:pt x="1" y="4"/>
                    </a:cubicBezTo>
                    <a:cubicBezTo>
                      <a:pt x="2" y="6"/>
                      <a:pt x="3" y="9"/>
                      <a:pt x="4" y="12"/>
                    </a:cubicBezTo>
                    <a:cubicBezTo>
                      <a:pt x="4" y="15"/>
                      <a:pt x="5" y="18"/>
                      <a:pt x="5" y="20"/>
                    </a:cubicBezTo>
                    <a:cubicBezTo>
                      <a:pt x="6" y="23"/>
                      <a:pt x="6" y="24"/>
                      <a:pt x="6" y="24"/>
                    </a:cubicBezTo>
                    <a:close/>
                  </a:path>
                </a:pathLst>
              </a:custGeom>
              <a:solidFill>
                <a:srgbClr val="FFFFFF"/>
              </a:solidFill>
              <a:ln w="9525">
                <a:noFill/>
                <a:round/>
                <a:headEnd/>
                <a:tailEnd/>
              </a:ln>
            </p:spPr>
            <p:txBody>
              <a:bodyPr anchor="ctr"/>
              <a:lstStyle/>
              <a:p>
                <a:pPr algn="ctr"/>
                <a:endParaRPr/>
              </a:p>
            </p:txBody>
          </p:sp>
          <p:sp>
            <p:nvSpPr>
              <p:cNvPr id="75" name="iṥlïdé">
                <a:extLst>
                  <a:ext uri="{FF2B5EF4-FFF2-40B4-BE49-F238E27FC236}">
                    <a16:creationId xmlns:a16="http://schemas.microsoft.com/office/drawing/2014/main" id="{A836BB0B-B80D-4F6A-A5FD-8F701EF9C5A2}"/>
                  </a:ext>
                </a:extLst>
              </p:cNvPr>
              <p:cNvSpPr/>
              <p:nvPr/>
            </p:nvSpPr>
            <p:spPr bwMode="auto">
              <a:xfrm>
                <a:off x="19194463" y="10334626"/>
                <a:ext cx="447675" cy="1906588"/>
              </a:xfrm>
              <a:custGeom>
                <a:avLst/>
                <a:gdLst/>
                <a:ahLst/>
                <a:cxnLst>
                  <a:cxn ang="0">
                    <a:pos x="4" y="17"/>
                  </a:cxn>
                  <a:cxn ang="0">
                    <a:pos x="3" y="15"/>
                  </a:cxn>
                  <a:cxn ang="0">
                    <a:pos x="1" y="9"/>
                  </a:cxn>
                  <a:cxn ang="0">
                    <a:pos x="0" y="3"/>
                  </a:cxn>
                  <a:cxn ang="0">
                    <a:pos x="0" y="0"/>
                  </a:cxn>
                  <a:cxn ang="0">
                    <a:pos x="1" y="3"/>
                  </a:cxn>
                  <a:cxn ang="0">
                    <a:pos x="3" y="8"/>
                  </a:cxn>
                  <a:cxn ang="0">
                    <a:pos x="4" y="15"/>
                  </a:cxn>
                  <a:cxn ang="0">
                    <a:pos x="4" y="17"/>
                  </a:cxn>
                </a:cxnLst>
                <a:rect l="0" t="0" r="r" b="b"/>
                <a:pathLst>
                  <a:path w="4" h="17">
                    <a:moveTo>
                      <a:pt x="4" y="17"/>
                    </a:moveTo>
                    <a:cubicBezTo>
                      <a:pt x="4" y="17"/>
                      <a:pt x="4" y="16"/>
                      <a:pt x="3" y="15"/>
                    </a:cubicBezTo>
                    <a:cubicBezTo>
                      <a:pt x="3" y="13"/>
                      <a:pt x="2" y="11"/>
                      <a:pt x="1" y="9"/>
                    </a:cubicBezTo>
                    <a:cubicBezTo>
                      <a:pt x="1" y="7"/>
                      <a:pt x="0" y="4"/>
                      <a:pt x="0" y="3"/>
                    </a:cubicBezTo>
                    <a:cubicBezTo>
                      <a:pt x="0" y="1"/>
                      <a:pt x="0" y="0"/>
                      <a:pt x="0" y="0"/>
                    </a:cubicBezTo>
                    <a:cubicBezTo>
                      <a:pt x="0" y="0"/>
                      <a:pt x="0" y="1"/>
                      <a:pt x="1" y="3"/>
                    </a:cubicBezTo>
                    <a:cubicBezTo>
                      <a:pt x="1" y="4"/>
                      <a:pt x="2" y="6"/>
                      <a:pt x="3" y="8"/>
                    </a:cubicBezTo>
                    <a:cubicBezTo>
                      <a:pt x="3" y="11"/>
                      <a:pt x="4" y="13"/>
                      <a:pt x="4" y="15"/>
                    </a:cubicBezTo>
                    <a:cubicBezTo>
                      <a:pt x="4" y="16"/>
                      <a:pt x="4" y="17"/>
                      <a:pt x="4" y="17"/>
                    </a:cubicBezTo>
                    <a:close/>
                  </a:path>
                </a:pathLst>
              </a:custGeom>
              <a:solidFill>
                <a:srgbClr val="FFFFFF"/>
              </a:solidFill>
              <a:ln w="9525">
                <a:noFill/>
                <a:round/>
                <a:headEnd/>
                <a:tailEnd/>
              </a:ln>
            </p:spPr>
            <p:txBody>
              <a:bodyPr anchor="ctr"/>
              <a:lstStyle/>
              <a:p>
                <a:pPr algn="ctr"/>
                <a:endParaRPr/>
              </a:p>
            </p:txBody>
          </p:sp>
          <p:sp>
            <p:nvSpPr>
              <p:cNvPr id="76" name="îṩļîḓé">
                <a:extLst>
                  <a:ext uri="{FF2B5EF4-FFF2-40B4-BE49-F238E27FC236}">
                    <a16:creationId xmlns:a16="http://schemas.microsoft.com/office/drawing/2014/main" id="{720F4457-5EC7-446C-AC5F-FE34EA540A42}"/>
                  </a:ext>
                </a:extLst>
              </p:cNvPr>
              <p:cNvSpPr/>
              <p:nvPr/>
            </p:nvSpPr>
            <p:spPr bwMode="auto">
              <a:xfrm>
                <a:off x="13138151" y="16725901"/>
                <a:ext cx="4037013" cy="3813175"/>
              </a:xfrm>
              <a:custGeom>
                <a:avLst/>
                <a:gdLst/>
                <a:ahLst/>
                <a:cxnLst>
                  <a:cxn ang="0">
                    <a:pos x="30" y="3"/>
                  </a:cxn>
                  <a:cxn ang="0">
                    <a:pos x="12" y="28"/>
                  </a:cxn>
                  <a:cxn ang="0">
                    <a:pos x="18" y="20"/>
                  </a:cxn>
                  <a:cxn ang="0">
                    <a:pos x="22" y="27"/>
                  </a:cxn>
                  <a:cxn ang="0">
                    <a:pos x="25" y="18"/>
                  </a:cxn>
                  <a:cxn ang="0">
                    <a:pos x="32" y="25"/>
                  </a:cxn>
                  <a:cxn ang="0">
                    <a:pos x="32" y="11"/>
                  </a:cxn>
                  <a:cxn ang="0">
                    <a:pos x="34" y="9"/>
                  </a:cxn>
                  <a:cxn ang="0">
                    <a:pos x="30" y="3"/>
                  </a:cxn>
                </a:cxnLst>
                <a:rect l="0" t="0" r="r" b="b"/>
                <a:pathLst>
                  <a:path w="36" h="34">
                    <a:moveTo>
                      <a:pt x="30" y="3"/>
                    </a:moveTo>
                    <a:cubicBezTo>
                      <a:pt x="30" y="3"/>
                      <a:pt x="0" y="0"/>
                      <a:pt x="12" y="28"/>
                    </a:cubicBezTo>
                    <a:cubicBezTo>
                      <a:pt x="12" y="28"/>
                      <a:pt x="18" y="34"/>
                      <a:pt x="18" y="20"/>
                    </a:cubicBezTo>
                    <a:cubicBezTo>
                      <a:pt x="18" y="20"/>
                      <a:pt x="20" y="26"/>
                      <a:pt x="22" y="27"/>
                    </a:cubicBezTo>
                    <a:cubicBezTo>
                      <a:pt x="22" y="27"/>
                      <a:pt x="28" y="31"/>
                      <a:pt x="25" y="18"/>
                    </a:cubicBezTo>
                    <a:cubicBezTo>
                      <a:pt x="25" y="18"/>
                      <a:pt x="28" y="26"/>
                      <a:pt x="32" y="25"/>
                    </a:cubicBezTo>
                    <a:cubicBezTo>
                      <a:pt x="32" y="25"/>
                      <a:pt x="36" y="23"/>
                      <a:pt x="32" y="11"/>
                    </a:cubicBezTo>
                    <a:cubicBezTo>
                      <a:pt x="34" y="9"/>
                      <a:pt x="34" y="9"/>
                      <a:pt x="34" y="9"/>
                    </a:cubicBezTo>
                    <a:lnTo>
                      <a:pt x="30" y="3"/>
                    </a:lnTo>
                    <a:close/>
                  </a:path>
                </a:pathLst>
              </a:custGeom>
              <a:solidFill>
                <a:srgbClr val="FFFFFF"/>
              </a:solidFill>
              <a:ln w="9525">
                <a:noFill/>
                <a:round/>
                <a:headEnd/>
                <a:tailEnd/>
              </a:ln>
            </p:spPr>
            <p:txBody>
              <a:bodyPr anchor="ctr"/>
              <a:lstStyle/>
              <a:p>
                <a:pPr algn="ctr"/>
                <a:endParaRPr/>
              </a:p>
            </p:txBody>
          </p:sp>
          <p:sp>
            <p:nvSpPr>
              <p:cNvPr id="77" name="ïšḻíḋè">
                <a:extLst>
                  <a:ext uri="{FF2B5EF4-FFF2-40B4-BE49-F238E27FC236}">
                    <a16:creationId xmlns:a16="http://schemas.microsoft.com/office/drawing/2014/main" id="{19A9C86E-E51A-4BCC-BA29-35F301E6ED1E}"/>
                  </a:ext>
                </a:extLst>
              </p:cNvPr>
              <p:cNvSpPr/>
              <p:nvPr/>
            </p:nvSpPr>
            <p:spPr bwMode="auto">
              <a:xfrm>
                <a:off x="20539076" y="11455401"/>
                <a:ext cx="3700463" cy="4710113"/>
              </a:xfrm>
              <a:custGeom>
                <a:avLst/>
                <a:gdLst/>
                <a:ahLst/>
                <a:cxnLst>
                  <a:cxn ang="0">
                    <a:pos x="0" y="29"/>
                  </a:cxn>
                  <a:cxn ang="0">
                    <a:pos x="30" y="22"/>
                  </a:cxn>
                  <a:cxn ang="0">
                    <a:pos x="20" y="24"/>
                  </a:cxn>
                  <a:cxn ang="0">
                    <a:pos x="25" y="31"/>
                  </a:cxn>
                  <a:cxn ang="0">
                    <a:pos x="15" y="30"/>
                  </a:cxn>
                  <a:cxn ang="0">
                    <a:pos x="19" y="39"/>
                  </a:cxn>
                  <a:cxn ang="0">
                    <a:pos x="6" y="34"/>
                  </a:cxn>
                  <a:cxn ang="0">
                    <a:pos x="3" y="35"/>
                  </a:cxn>
                  <a:cxn ang="0">
                    <a:pos x="0" y="29"/>
                  </a:cxn>
                </a:cxnLst>
                <a:rect l="0" t="0" r="r" b="b"/>
                <a:pathLst>
                  <a:path w="33" h="42">
                    <a:moveTo>
                      <a:pt x="0" y="29"/>
                    </a:moveTo>
                    <a:cubicBezTo>
                      <a:pt x="0" y="29"/>
                      <a:pt x="9" y="0"/>
                      <a:pt x="30" y="22"/>
                    </a:cubicBezTo>
                    <a:cubicBezTo>
                      <a:pt x="30" y="22"/>
                      <a:pt x="33" y="31"/>
                      <a:pt x="20" y="24"/>
                    </a:cubicBezTo>
                    <a:cubicBezTo>
                      <a:pt x="20" y="24"/>
                      <a:pt x="24" y="29"/>
                      <a:pt x="25" y="31"/>
                    </a:cubicBezTo>
                    <a:cubicBezTo>
                      <a:pt x="25" y="32"/>
                      <a:pt x="26" y="39"/>
                      <a:pt x="15" y="30"/>
                    </a:cubicBezTo>
                    <a:cubicBezTo>
                      <a:pt x="15" y="30"/>
                      <a:pt x="22" y="37"/>
                      <a:pt x="19" y="39"/>
                    </a:cubicBezTo>
                    <a:cubicBezTo>
                      <a:pt x="19" y="39"/>
                      <a:pt x="15" y="42"/>
                      <a:pt x="6" y="34"/>
                    </a:cubicBezTo>
                    <a:cubicBezTo>
                      <a:pt x="3" y="35"/>
                      <a:pt x="3" y="35"/>
                      <a:pt x="3" y="35"/>
                    </a:cubicBezTo>
                    <a:lnTo>
                      <a:pt x="0" y="29"/>
                    </a:lnTo>
                    <a:close/>
                  </a:path>
                </a:pathLst>
              </a:custGeom>
              <a:solidFill>
                <a:srgbClr val="FFFFFF"/>
              </a:solidFill>
              <a:ln w="9525">
                <a:noFill/>
                <a:round/>
                <a:headEnd/>
                <a:tailEnd/>
              </a:ln>
            </p:spPr>
            <p:txBody>
              <a:bodyPr anchor="ctr"/>
              <a:lstStyle/>
              <a:p>
                <a:pPr algn="ctr"/>
                <a:endParaRPr/>
              </a:p>
            </p:txBody>
          </p:sp>
          <p:sp>
            <p:nvSpPr>
              <p:cNvPr id="78" name="iṧļíḑé">
                <a:extLst>
                  <a:ext uri="{FF2B5EF4-FFF2-40B4-BE49-F238E27FC236}">
                    <a16:creationId xmlns:a16="http://schemas.microsoft.com/office/drawing/2014/main" id="{978EE910-CF62-4B87-813D-BB5B0E7D0965}"/>
                  </a:ext>
                </a:extLst>
              </p:cNvPr>
              <p:cNvSpPr/>
              <p:nvPr/>
            </p:nvSpPr>
            <p:spPr bwMode="auto">
              <a:xfrm>
                <a:off x="15828963" y="13250863"/>
                <a:ext cx="5383213" cy="5943600"/>
              </a:xfrm>
              <a:custGeom>
                <a:avLst/>
                <a:gdLst/>
                <a:ahLst/>
                <a:cxnLst>
                  <a:cxn ang="0">
                    <a:pos x="44" y="36"/>
                  </a:cxn>
                  <a:cxn ang="0">
                    <a:pos x="43" y="13"/>
                  </a:cxn>
                  <a:cxn ang="0">
                    <a:pos x="13" y="7"/>
                  </a:cxn>
                  <a:cxn ang="0">
                    <a:pos x="7" y="37"/>
                  </a:cxn>
                  <a:cxn ang="0">
                    <a:pos x="28" y="47"/>
                  </a:cxn>
                  <a:cxn ang="0">
                    <a:pos x="30" y="50"/>
                  </a:cxn>
                  <a:cxn ang="0">
                    <a:pos x="37" y="52"/>
                  </a:cxn>
                  <a:cxn ang="0">
                    <a:pos x="44" y="47"/>
                  </a:cxn>
                  <a:cxn ang="0">
                    <a:pos x="46" y="40"/>
                  </a:cxn>
                  <a:cxn ang="0">
                    <a:pos x="44" y="36"/>
                  </a:cxn>
                </a:cxnLst>
                <a:rect l="0" t="0" r="r" b="b"/>
                <a:pathLst>
                  <a:path w="48" h="53">
                    <a:moveTo>
                      <a:pt x="44" y="36"/>
                    </a:moveTo>
                    <a:cubicBezTo>
                      <a:pt x="48" y="30"/>
                      <a:pt x="48" y="21"/>
                      <a:pt x="43" y="13"/>
                    </a:cubicBezTo>
                    <a:cubicBezTo>
                      <a:pt x="37" y="3"/>
                      <a:pt x="23" y="0"/>
                      <a:pt x="13" y="7"/>
                    </a:cubicBezTo>
                    <a:cubicBezTo>
                      <a:pt x="3" y="13"/>
                      <a:pt x="0" y="27"/>
                      <a:pt x="7" y="37"/>
                    </a:cubicBezTo>
                    <a:cubicBezTo>
                      <a:pt x="11" y="44"/>
                      <a:pt x="20" y="48"/>
                      <a:pt x="28" y="47"/>
                    </a:cubicBezTo>
                    <a:cubicBezTo>
                      <a:pt x="30" y="50"/>
                      <a:pt x="30" y="50"/>
                      <a:pt x="30" y="50"/>
                    </a:cubicBezTo>
                    <a:cubicBezTo>
                      <a:pt x="31" y="52"/>
                      <a:pt x="35" y="53"/>
                      <a:pt x="37" y="52"/>
                    </a:cubicBezTo>
                    <a:cubicBezTo>
                      <a:pt x="44" y="47"/>
                      <a:pt x="44" y="47"/>
                      <a:pt x="44" y="47"/>
                    </a:cubicBezTo>
                    <a:cubicBezTo>
                      <a:pt x="46" y="46"/>
                      <a:pt x="47" y="42"/>
                      <a:pt x="46" y="40"/>
                    </a:cubicBezTo>
                    <a:lnTo>
                      <a:pt x="44" y="36"/>
                    </a:lnTo>
                    <a:close/>
                  </a:path>
                </a:pathLst>
              </a:custGeom>
              <a:solidFill>
                <a:srgbClr val="FED600"/>
              </a:solidFill>
              <a:ln w="9525">
                <a:noFill/>
                <a:round/>
                <a:headEnd/>
                <a:tailEnd/>
              </a:ln>
            </p:spPr>
            <p:txBody>
              <a:bodyPr anchor="ctr"/>
              <a:lstStyle/>
              <a:p>
                <a:pPr algn="ctr"/>
                <a:endParaRPr/>
              </a:p>
            </p:txBody>
          </p:sp>
          <p:sp>
            <p:nvSpPr>
              <p:cNvPr id="79" name="íṧ1iḑé">
                <a:extLst>
                  <a:ext uri="{FF2B5EF4-FFF2-40B4-BE49-F238E27FC236}">
                    <a16:creationId xmlns:a16="http://schemas.microsoft.com/office/drawing/2014/main" id="{FFBD27EE-E1EA-45F1-A023-D5A3723D0946}"/>
                  </a:ext>
                </a:extLst>
              </p:cNvPr>
              <p:cNvSpPr/>
              <p:nvPr/>
            </p:nvSpPr>
            <p:spPr bwMode="auto">
              <a:xfrm>
                <a:off x="18969038" y="17511713"/>
                <a:ext cx="2803525" cy="2466975"/>
              </a:xfrm>
              <a:custGeom>
                <a:avLst/>
                <a:gdLst/>
                <a:ahLst/>
                <a:cxnLst>
                  <a:cxn ang="0">
                    <a:pos x="25" y="9"/>
                  </a:cxn>
                  <a:cxn ang="0">
                    <a:pos x="21" y="9"/>
                  </a:cxn>
                  <a:cxn ang="0">
                    <a:pos x="22" y="5"/>
                  </a:cxn>
                  <a:cxn ang="0">
                    <a:pos x="18" y="5"/>
                  </a:cxn>
                  <a:cxn ang="0">
                    <a:pos x="20" y="1"/>
                  </a:cxn>
                  <a:cxn ang="0">
                    <a:pos x="16" y="1"/>
                  </a:cxn>
                  <a:cxn ang="0">
                    <a:pos x="2" y="10"/>
                  </a:cxn>
                  <a:cxn ang="0">
                    <a:pos x="0" y="14"/>
                  </a:cxn>
                  <a:cxn ang="0">
                    <a:pos x="4" y="14"/>
                  </a:cxn>
                  <a:cxn ang="0">
                    <a:pos x="3" y="18"/>
                  </a:cxn>
                  <a:cxn ang="0">
                    <a:pos x="7" y="18"/>
                  </a:cxn>
                  <a:cxn ang="0">
                    <a:pos x="5" y="21"/>
                  </a:cxn>
                  <a:cxn ang="0">
                    <a:pos x="9" y="21"/>
                  </a:cxn>
                  <a:cxn ang="0">
                    <a:pos x="10" y="20"/>
                  </a:cxn>
                  <a:cxn ang="0">
                    <a:pos x="18" y="20"/>
                  </a:cxn>
                  <a:cxn ang="0">
                    <a:pos x="22" y="13"/>
                  </a:cxn>
                  <a:cxn ang="0">
                    <a:pos x="23" y="12"/>
                  </a:cxn>
                  <a:cxn ang="0">
                    <a:pos x="25" y="9"/>
                  </a:cxn>
                </a:cxnLst>
                <a:rect l="0" t="0" r="r" b="b"/>
                <a:pathLst>
                  <a:path w="25" h="22">
                    <a:moveTo>
                      <a:pt x="25" y="9"/>
                    </a:moveTo>
                    <a:cubicBezTo>
                      <a:pt x="24" y="8"/>
                      <a:pt x="22" y="8"/>
                      <a:pt x="21" y="9"/>
                    </a:cubicBezTo>
                    <a:cubicBezTo>
                      <a:pt x="22" y="8"/>
                      <a:pt x="23" y="6"/>
                      <a:pt x="22" y="5"/>
                    </a:cubicBezTo>
                    <a:cubicBezTo>
                      <a:pt x="22" y="4"/>
                      <a:pt x="20" y="4"/>
                      <a:pt x="18" y="5"/>
                    </a:cubicBezTo>
                    <a:cubicBezTo>
                      <a:pt x="20" y="4"/>
                      <a:pt x="21" y="2"/>
                      <a:pt x="20" y="1"/>
                    </a:cubicBezTo>
                    <a:cubicBezTo>
                      <a:pt x="19" y="0"/>
                      <a:pt x="17" y="0"/>
                      <a:pt x="16" y="1"/>
                    </a:cubicBezTo>
                    <a:cubicBezTo>
                      <a:pt x="2" y="10"/>
                      <a:pt x="2" y="10"/>
                      <a:pt x="2" y="10"/>
                    </a:cubicBezTo>
                    <a:cubicBezTo>
                      <a:pt x="0" y="11"/>
                      <a:pt x="0" y="13"/>
                      <a:pt x="0" y="14"/>
                    </a:cubicBezTo>
                    <a:cubicBezTo>
                      <a:pt x="1" y="15"/>
                      <a:pt x="3" y="15"/>
                      <a:pt x="4" y="14"/>
                    </a:cubicBezTo>
                    <a:cubicBezTo>
                      <a:pt x="3" y="15"/>
                      <a:pt x="2" y="16"/>
                      <a:pt x="3" y="18"/>
                    </a:cubicBezTo>
                    <a:cubicBezTo>
                      <a:pt x="3" y="19"/>
                      <a:pt x="5" y="19"/>
                      <a:pt x="7" y="18"/>
                    </a:cubicBezTo>
                    <a:cubicBezTo>
                      <a:pt x="5" y="19"/>
                      <a:pt x="4" y="20"/>
                      <a:pt x="5" y="21"/>
                    </a:cubicBezTo>
                    <a:cubicBezTo>
                      <a:pt x="6" y="22"/>
                      <a:pt x="7" y="22"/>
                      <a:pt x="9" y="21"/>
                    </a:cubicBezTo>
                    <a:cubicBezTo>
                      <a:pt x="10" y="20"/>
                      <a:pt x="10" y="20"/>
                      <a:pt x="10" y="20"/>
                    </a:cubicBezTo>
                    <a:cubicBezTo>
                      <a:pt x="11" y="22"/>
                      <a:pt x="15" y="22"/>
                      <a:pt x="18" y="20"/>
                    </a:cubicBezTo>
                    <a:cubicBezTo>
                      <a:pt x="21" y="18"/>
                      <a:pt x="23" y="15"/>
                      <a:pt x="22" y="13"/>
                    </a:cubicBezTo>
                    <a:cubicBezTo>
                      <a:pt x="23" y="12"/>
                      <a:pt x="23" y="12"/>
                      <a:pt x="23" y="12"/>
                    </a:cubicBezTo>
                    <a:cubicBezTo>
                      <a:pt x="25" y="11"/>
                      <a:pt x="25" y="10"/>
                      <a:pt x="25" y="9"/>
                    </a:cubicBezTo>
                    <a:close/>
                  </a:path>
                </a:pathLst>
              </a:custGeom>
              <a:solidFill>
                <a:srgbClr val="595757"/>
              </a:solidFill>
              <a:ln w="9525">
                <a:noFill/>
                <a:round/>
                <a:headEnd/>
                <a:tailEnd/>
              </a:ln>
            </p:spPr>
            <p:txBody>
              <a:bodyPr anchor="ctr"/>
              <a:lstStyle/>
              <a:p>
                <a:pPr algn="ctr"/>
                <a:endParaRPr/>
              </a:p>
            </p:txBody>
          </p:sp>
          <p:sp>
            <p:nvSpPr>
              <p:cNvPr id="80" name="ïşľïḓè">
                <a:extLst>
                  <a:ext uri="{FF2B5EF4-FFF2-40B4-BE49-F238E27FC236}">
                    <a16:creationId xmlns:a16="http://schemas.microsoft.com/office/drawing/2014/main" id="{62ED18BC-8856-44C8-874D-DDC65F92FAF1}"/>
                  </a:ext>
                </a:extLst>
              </p:cNvPr>
              <p:cNvSpPr/>
              <p:nvPr/>
            </p:nvSpPr>
            <p:spPr bwMode="auto">
              <a:xfrm>
                <a:off x="13698538" y="17960976"/>
                <a:ext cx="560388" cy="1905000"/>
              </a:xfrm>
              <a:custGeom>
                <a:avLst/>
                <a:gdLst/>
                <a:ahLst/>
                <a:cxnLst>
                  <a:cxn ang="0">
                    <a:pos x="1" y="0"/>
                  </a:cxn>
                  <a:cxn ang="0">
                    <a:pos x="1" y="3"/>
                  </a:cxn>
                  <a:cxn ang="0">
                    <a:pos x="1" y="9"/>
                  </a:cxn>
                  <a:cxn ang="0">
                    <a:pos x="2" y="12"/>
                  </a:cxn>
                  <a:cxn ang="0">
                    <a:pos x="3" y="14"/>
                  </a:cxn>
                  <a:cxn ang="0">
                    <a:pos x="3" y="15"/>
                  </a:cxn>
                  <a:cxn ang="0">
                    <a:pos x="4" y="17"/>
                  </a:cxn>
                  <a:cxn ang="0">
                    <a:pos x="5" y="17"/>
                  </a:cxn>
                  <a:cxn ang="0">
                    <a:pos x="3" y="16"/>
                  </a:cxn>
                  <a:cxn ang="0">
                    <a:pos x="2" y="14"/>
                  </a:cxn>
                  <a:cxn ang="0">
                    <a:pos x="1" y="13"/>
                  </a:cxn>
                  <a:cxn ang="0">
                    <a:pos x="0" y="9"/>
                  </a:cxn>
                  <a:cxn ang="0">
                    <a:pos x="0" y="6"/>
                  </a:cxn>
                  <a:cxn ang="0">
                    <a:pos x="0" y="3"/>
                  </a:cxn>
                  <a:cxn ang="0">
                    <a:pos x="1" y="0"/>
                  </a:cxn>
                </a:cxnLst>
                <a:rect l="0" t="0" r="r" b="b"/>
                <a:pathLst>
                  <a:path w="5" h="17">
                    <a:moveTo>
                      <a:pt x="1" y="0"/>
                    </a:moveTo>
                    <a:cubicBezTo>
                      <a:pt x="1" y="0"/>
                      <a:pt x="1" y="1"/>
                      <a:pt x="1" y="3"/>
                    </a:cubicBezTo>
                    <a:cubicBezTo>
                      <a:pt x="1" y="5"/>
                      <a:pt x="1" y="7"/>
                      <a:pt x="1" y="9"/>
                    </a:cubicBezTo>
                    <a:cubicBezTo>
                      <a:pt x="1" y="10"/>
                      <a:pt x="2" y="11"/>
                      <a:pt x="2" y="12"/>
                    </a:cubicBezTo>
                    <a:cubicBezTo>
                      <a:pt x="2" y="13"/>
                      <a:pt x="2" y="13"/>
                      <a:pt x="3" y="14"/>
                    </a:cubicBezTo>
                    <a:cubicBezTo>
                      <a:pt x="3" y="14"/>
                      <a:pt x="3" y="15"/>
                      <a:pt x="3" y="15"/>
                    </a:cubicBezTo>
                    <a:cubicBezTo>
                      <a:pt x="4" y="16"/>
                      <a:pt x="4" y="16"/>
                      <a:pt x="4" y="17"/>
                    </a:cubicBezTo>
                    <a:cubicBezTo>
                      <a:pt x="5" y="17"/>
                      <a:pt x="5" y="17"/>
                      <a:pt x="5" y="17"/>
                    </a:cubicBezTo>
                    <a:cubicBezTo>
                      <a:pt x="5" y="17"/>
                      <a:pt x="4" y="17"/>
                      <a:pt x="3" y="16"/>
                    </a:cubicBezTo>
                    <a:cubicBezTo>
                      <a:pt x="2" y="15"/>
                      <a:pt x="2" y="15"/>
                      <a:pt x="2" y="14"/>
                    </a:cubicBezTo>
                    <a:cubicBezTo>
                      <a:pt x="1" y="14"/>
                      <a:pt x="1" y="13"/>
                      <a:pt x="1" y="13"/>
                    </a:cubicBezTo>
                    <a:cubicBezTo>
                      <a:pt x="0" y="12"/>
                      <a:pt x="0" y="11"/>
                      <a:pt x="0" y="9"/>
                    </a:cubicBezTo>
                    <a:cubicBezTo>
                      <a:pt x="0" y="8"/>
                      <a:pt x="0" y="7"/>
                      <a:pt x="0" y="6"/>
                    </a:cubicBezTo>
                    <a:cubicBezTo>
                      <a:pt x="0" y="5"/>
                      <a:pt x="0" y="4"/>
                      <a:pt x="0" y="3"/>
                    </a:cubicBezTo>
                    <a:cubicBezTo>
                      <a:pt x="0" y="1"/>
                      <a:pt x="1" y="0"/>
                      <a:pt x="1" y="0"/>
                    </a:cubicBezTo>
                    <a:close/>
                  </a:path>
                </a:pathLst>
              </a:custGeom>
              <a:solidFill>
                <a:srgbClr val="FFFFFF"/>
              </a:solidFill>
              <a:ln w="9525">
                <a:noFill/>
                <a:round/>
                <a:headEnd/>
                <a:tailEnd/>
              </a:ln>
            </p:spPr>
            <p:txBody>
              <a:bodyPr anchor="ctr"/>
              <a:lstStyle/>
              <a:p>
                <a:pPr algn="ctr"/>
                <a:endParaRPr/>
              </a:p>
            </p:txBody>
          </p:sp>
          <p:sp>
            <p:nvSpPr>
              <p:cNvPr id="81" name="iṡlîḍè">
                <a:extLst>
                  <a:ext uri="{FF2B5EF4-FFF2-40B4-BE49-F238E27FC236}">
                    <a16:creationId xmlns:a16="http://schemas.microsoft.com/office/drawing/2014/main" id="{809BD292-6297-4D3F-A203-AFDD9CF11BF7}"/>
                  </a:ext>
                </a:extLst>
              </p:cNvPr>
              <p:cNvSpPr/>
              <p:nvPr/>
            </p:nvSpPr>
            <p:spPr bwMode="auto">
              <a:xfrm>
                <a:off x="13138151" y="18295938"/>
                <a:ext cx="449263" cy="1458913"/>
              </a:xfrm>
              <a:custGeom>
                <a:avLst/>
                <a:gdLst/>
                <a:ahLst/>
                <a:cxnLst>
                  <a:cxn ang="0">
                    <a:pos x="1" y="0"/>
                  </a:cxn>
                  <a:cxn ang="0">
                    <a:pos x="1" y="2"/>
                  </a:cxn>
                  <a:cxn ang="0">
                    <a:pos x="2" y="5"/>
                  </a:cxn>
                  <a:cxn ang="0">
                    <a:pos x="2" y="6"/>
                  </a:cxn>
                  <a:cxn ang="0">
                    <a:pos x="2" y="7"/>
                  </a:cxn>
                  <a:cxn ang="0">
                    <a:pos x="2" y="9"/>
                  </a:cxn>
                  <a:cxn ang="0">
                    <a:pos x="3" y="11"/>
                  </a:cxn>
                  <a:cxn ang="0">
                    <a:pos x="4" y="13"/>
                  </a:cxn>
                  <a:cxn ang="0">
                    <a:pos x="2" y="12"/>
                  </a:cxn>
                  <a:cxn ang="0">
                    <a:pos x="1" y="10"/>
                  </a:cxn>
                  <a:cxn ang="0">
                    <a:pos x="0" y="7"/>
                  </a:cxn>
                  <a:cxn ang="0">
                    <a:pos x="0" y="6"/>
                  </a:cxn>
                  <a:cxn ang="0">
                    <a:pos x="0" y="5"/>
                  </a:cxn>
                  <a:cxn ang="0">
                    <a:pos x="1" y="2"/>
                  </a:cxn>
                  <a:cxn ang="0">
                    <a:pos x="1" y="0"/>
                  </a:cxn>
                </a:cxnLst>
                <a:rect l="0" t="0" r="r" b="b"/>
                <a:pathLst>
                  <a:path w="4" h="13">
                    <a:moveTo>
                      <a:pt x="1" y="0"/>
                    </a:moveTo>
                    <a:cubicBezTo>
                      <a:pt x="1" y="0"/>
                      <a:pt x="1" y="1"/>
                      <a:pt x="1" y="2"/>
                    </a:cubicBezTo>
                    <a:cubicBezTo>
                      <a:pt x="1" y="3"/>
                      <a:pt x="2" y="4"/>
                      <a:pt x="2" y="5"/>
                    </a:cubicBezTo>
                    <a:cubicBezTo>
                      <a:pt x="2" y="5"/>
                      <a:pt x="2" y="5"/>
                      <a:pt x="2" y="6"/>
                    </a:cubicBezTo>
                    <a:cubicBezTo>
                      <a:pt x="2" y="6"/>
                      <a:pt x="2" y="7"/>
                      <a:pt x="2" y="7"/>
                    </a:cubicBezTo>
                    <a:cubicBezTo>
                      <a:pt x="2" y="8"/>
                      <a:pt x="2" y="9"/>
                      <a:pt x="2" y="9"/>
                    </a:cubicBezTo>
                    <a:cubicBezTo>
                      <a:pt x="3" y="10"/>
                      <a:pt x="3" y="11"/>
                      <a:pt x="3" y="11"/>
                    </a:cubicBezTo>
                    <a:cubicBezTo>
                      <a:pt x="4" y="12"/>
                      <a:pt x="4" y="13"/>
                      <a:pt x="4" y="13"/>
                    </a:cubicBezTo>
                    <a:cubicBezTo>
                      <a:pt x="4" y="13"/>
                      <a:pt x="3" y="13"/>
                      <a:pt x="2" y="12"/>
                    </a:cubicBezTo>
                    <a:cubicBezTo>
                      <a:pt x="2" y="11"/>
                      <a:pt x="2" y="10"/>
                      <a:pt x="1" y="10"/>
                    </a:cubicBezTo>
                    <a:cubicBezTo>
                      <a:pt x="1" y="9"/>
                      <a:pt x="1" y="8"/>
                      <a:pt x="0" y="7"/>
                    </a:cubicBezTo>
                    <a:cubicBezTo>
                      <a:pt x="0" y="7"/>
                      <a:pt x="0" y="6"/>
                      <a:pt x="0" y="6"/>
                    </a:cubicBezTo>
                    <a:cubicBezTo>
                      <a:pt x="0" y="5"/>
                      <a:pt x="0" y="5"/>
                      <a:pt x="0" y="5"/>
                    </a:cubicBezTo>
                    <a:cubicBezTo>
                      <a:pt x="0" y="4"/>
                      <a:pt x="0" y="3"/>
                      <a:pt x="1" y="2"/>
                    </a:cubicBezTo>
                    <a:cubicBezTo>
                      <a:pt x="1" y="1"/>
                      <a:pt x="1" y="0"/>
                      <a:pt x="1" y="0"/>
                    </a:cubicBezTo>
                    <a:close/>
                  </a:path>
                </a:pathLst>
              </a:custGeom>
              <a:solidFill>
                <a:srgbClr val="FFFFFF"/>
              </a:solidFill>
              <a:ln w="9525">
                <a:noFill/>
                <a:round/>
                <a:headEnd/>
                <a:tailEnd/>
              </a:ln>
            </p:spPr>
            <p:txBody>
              <a:bodyPr anchor="ctr"/>
              <a:lstStyle/>
              <a:p>
                <a:pPr algn="ctr"/>
                <a:endParaRPr/>
              </a:p>
            </p:txBody>
          </p:sp>
          <p:sp>
            <p:nvSpPr>
              <p:cNvPr id="82" name="ïṩ1îḓè">
                <a:extLst>
                  <a:ext uri="{FF2B5EF4-FFF2-40B4-BE49-F238E27FC236}">
                    <a16:creationId xmlns:a16="http://schemas.microsoft.com/office/drawing/2014/main" id="{09D6159E-FC9C-4929-9F8D-2C7CD129022A}"/>
                  </a:ext>
                </a:extLst>
              </p:cNvPr>
              <p:cNvSpPr/>
              <p:nvPr/>
            </p:nvSpPr>
            <p:spPr bwMode="auto">
              <a:xfrm>
                <a:off x="21772563" y="12465051"/>
                <a:ext cx="1906588" cy="560388"/>
              </a:xfrm>
              <a:custGeom>
                <a:avLst/>
                <a:gdLst/>
                <a:ahLst/>
                <a:cxnLst>
                  <a:cxn ang="0">
                    <a:pos x="17" y="5"/>
                  </a:cxn>
                  <a:cxn ang="0">
                    <a:pos x="15" y="4"/>
                  </a:cxn>
                  <a:cxn ang="0">
                    <a:pos x="9" y="2"/>
                  </a:cxn>
                  <a:cxn ang="0">
                    <a:pos x="6" y="1"/>
                  </a:cxn>
                  <a:cxn ang="0">
                    <a:pos x="4" y="1"/>
                  </a:cxn>
                  <a:cxn ang="0">
                    <a:pos x="3" y="1"/>
                  </a:cxn>
                  <a:cxn ang="0">
                    <a:pos x="1" y="2"/>
                  </a:cxn>
                  <a:cxn ang="0">
                    <a:pos x="0" y="2"/>
                  </a:cxn>
                  <a:cxn ang="0">
                    <a:pos x="3" y="0"/>
                  </a:cxn>
                  <a:cxn ang="0">
                    <a:pos x="4" y="0"/>
                  </a:cxn>
                  <a:cxn ang="0">
                    <a:pos x="6" y="0"/>
                  </a:cxn>
                  <a:cxn ang="0">
                    <a:pos x="9" y="0"/>
                  </a:cxn>
                  <a:cxn ang="0">
                    <a:pos x="13" y="2"/>
                  </a:cxn>
                  <a:cxn ang="0">
                    <a:pos x="15" y="3"/>
                  </a:cxn>
                  <a:cxn ang="0">
                    <a:pos x="17" y="5"/>
                  </a:cxn>
                </a:cxnLst>
                <a:rect l="0" t="0" r="r" b="b"/>
                <a:pathLst>
                  <a:path w="17" h="5">
                    <a:moveTo>
                      <a:pt x="17" y="5"/>
                    </a:moveTo>
                    <a:cubicBezTo>
                      <a:pt x="17" y="5"/>
                      <a:pt x="16" y="5"/>
                      <a:pt x="15" y="4"/>
                    </a:cubicBezTo>
                    <a:cubicBezTo>
                      <a:pt x="13" y="3"/>
                      <a:pt x="11" y="2"/>
                      <a:pt x="9" y="2"/>
                    </a:cubicBezTo>
                    <a:cubicBezTo>
                      <a:pt x="8" y="2"/>
                      <a:pt x="7" y="1"/>
                      <a:pt x="6" y="1"/>
                    </a:cubicBezTo>
                    <a:cubicBezTo>
                      <a:pt x="5" y="1"/>
                      <a:pt x="5" y="1"/>
                      <a:pt x="4" y="1"/>
                    </a:cubicBezTo>
                    <a:cubicBezTo>
                      <a:pt x="4" y="1"/>
                      <a:pt x="3" y="1"/>
                      <a:pt x="3" y="1"/>
                    </a:cubicBezTo>
                    <a:cubicBezTo>
                      <a:pt x="2" y="1"/>
                      <a:pt x="1" y="1"/>
                      <a:pt x="1" y="2"/>
                    </a:cubicBezTo>
                    <a:cubicBezTo>
                      <a:pt x="0" y="2"/>
                      <a:pt x="0" y="2"/>
                      <a:pt x="0" y="2"/>
                    </a:cubicBezTo>
                    <a:cubicBezTo>
                      <a:pt x="0" y="2"/>
                      <a:pt x="1" y="1"/>
                      <a:pt x="3" y="0"/>
                    </a:cubicBezTo>
                    <a:cubicBezTo>
                      <a:pt x="3" y="0"/>
                      <a:pt x="4" y="0"/>
                      <a:pt x="4" y="0"/>
                    </a:cubicBezTo>
                    <a:cubicBezTo>
                      <a:pt x="5" y="0"/>
                      <a:pt x="5" y="0"/>
                      <a:pt x="6" y="0"/>
                    </a:cubicBezTo>
                    <a:cubicBezTo>
                      <a:pt x="7" y="0"/>
                      <a:pt x="8" y="0"/>
                      <a:pt x="9" y="0"/>
                    </a:cubicBezTo>
                    <a:cubicBezTo>
                      <a:pt x="11" y="1"/>
                      <a:pt x="12" y="1"/>
                      <a:pt x="13" y="2"/>
                    </a:cubicBezTo>
                    <a:cubicBezTo>
                      <a:pt x="14" y="2"/>
                      <a:pt x="15" y="3"/>
                      <a:pt x="15" y="3"/>
                    </a:cubicBezTo>
                    <a:cubicBezTo>
                      <a:pt x="17" y="4"/>
                      <a:pt x="17" y="5"/>
                      <a:pt x="17" y="5"/>
                    </a:cubicBezTo>
                    <a:close/>
                  </a:path>
                </a:pathLst>
              </a:custGeom>
              <a:solidFill>
                <a:srgbClr val="FFFFFF"/>
              </a:solidFill>
              <a:ln w="9525">
                <a:noFill/>
                <a:round/>
                <a:headEnd/>
                <a:tailEnd/>
              </a:ln>
            </p:spPr>
            <p:txBody>
              <a:bodyPr anchor="ctr"/>
              <a:lstStyle/>
              <a:p>
                <a:pPr algn="ctr"/>
                <a:endParaRPr/>
              </a:p>
            </p:txBody>
          </p:sp>
          <p:sp>
            <p:nvSpPr>
              <p:cNvPr id="83" name="ïşḷïdê">
                <a:extLst>
                  <a:ext uri="{FF2B5EF4-FFF2-40B4-BE49-F238E27FC236}">
                    <a16:creationId xmlns:a16="http://schemas.microsoft.com/office/drawing/2014/main" id="{3030933E-5040-47F2-B212-F7326802A235}"/>
                  </a:ext>
                </a:extLst>
              </p:cNvPr>
              <p:cNvSpPr/>
              <p:nvPr/>
            </p:nvSpPr>
            <p:spPr bwMode="auto">
              <a:xfrm>
                <a:off x="22221826" y="12017376"/>
                <a:ext cx="1346200" cy="447675"/>
              </a:xfrm>
              <a:custGeom>
                <a:avLst/>
                <a:gdLst/>
                <a:ahLst/>
                <a:cxnLst>
                  <a:cxn ang="0">
                    <a:pos x="12" y="4"/>
                  </a:cxn>
                  <a:cxn ang="0">
                    <a:pos x="10" y="3"/>
                  </a:cxn>
                  <a:cxn ang="0">
                    <a:pos x="8" y="2"/>
                  </a:cxn>
                  <a:cxn ang="0">
                    <a:pos x="7" y="2"/>
                  </a:cxn>
                  <a:cxn ang="0">
                    <a:pos x="6" y="1"/>
                  </a:cxn>
                  <a:cxn ang="0">
                    <a:pos x="4" y="1"/>
                  </a:cxn>
                  <a:cxn ang="0">
                    <a:pos x="2" y="1"/>
                  </a:cxn>
                  <a:cxn ang="0">
                    <a:pos x="0" y="1"/>
                  </a:cxn>
                  <a:cxn ang="0">
                    <a:pos x="2" y="0"/>
                  </a:cxn>
                  <a:cxn ang="0">
                    <a:pos x="4" y="0"/>
                  </a:cxn>
                  <a:cxn ang="0">
                    <a:pos x="7" y="0"/>
                  </a:cxn>
                  <a:cxn ang="0">
                    <a:pos x="8" y="0"/>
                  </a:cxn>
                  <a:cxn ang="0">
                    <a:pos x="9" y="1"/>
                  </a:cxn>
                  <a:cxn ang="0">
                    <a:pos x="11" y="2"/>
                  </a:cxn>
                  <a:cxn ang="0">
                    <a:pos x="12" y="4"/>
                  </a:cxn>
                </a:cxnLst>
                <a:rect l="0" t="0" r="r" b="b"/>
                <a:pathLst>
                  <a:path w="12" h="4">
                    <a:moveTo>
                      <a:pt x="12" y="4"/>
                    </a:moveTo>
                    <a:cubicBezTo>
                      <a:pt x="12" y="4"/>
                      <a:pt x="12" y="3"/>
                      <a:pt x="10" y="3"/>
                    </a:cubicBezTo>
                    <a:cubicBezTo>
                      <a:pt x="10" y="3"/>
                      <a:pt x="9" y="2"/>
                      <a:pt x="8" y="2"/>
                    </a:cubicBezTo>
                    <a:cubicBezTo>
                      <a:pt x="8" y="2"/>
                      <a:pt x="8" y="2"/>
                      <a:pt x="7" y="2"/>
                    </a:cubicBezTo>
                    <a:cubicBezTo>
                      <a:pt x="7" y="2"/>
                      <a:pt x="7" y="2"/>
                      <a:pt x="6" y="1"/>
                    </a:cubicBezTo>
                    <a:cubicBezTo>
                      <a:pt x="5" y="1"/>
                      <a:pt x="5" y="1"/>
                      <a:pt x="4" y="1"/>
                    </a:cubicBezTo>
                    <a:cubicBezTo>
                      <a:pt x="3" y="1"/>
                      <a:pt x="2" y="1"/>
                      <a:pt x="2" y="1"/>
                    </a:cubicBezTo>
                    <a:cubicBezTo>
                      <a:pt x="1" y="1"/>
                      <a:pt x="0" y="1"/>
                      <a:pt x="0" y="1"/>
                    </a:cubicBezTo>
                    <a:cubicBezTo>
                      <a:pt x="0" y="1"/>
                      <a:pt x="0" y="1"/>
                      <a:pt x="2" y="0"/>
                    </a:cubicBezTo>
                    <a:cubicBezTo>
                      <a:pt x="2" y="0"/>
                      <a:pt x="3" y="0"/>
                      <a:pt x="4" y="0"/>
                    </a:cubicBezTo>
                    <a:cubicBezTo>
                      <a:pt x="5" y="0"/>
                      <a:pt x="6" y="0"/>
                      <a:pt x="7" y="0"/>
                    </a:cubicBezTo>
                    <a:cubicBezTo>
                      <a:pt x="7" y="0"/>
                      <a:pt x="7" y="0"/>
                      <a:pt x="8" y="0"/>
                    </a:cubicBezTo>
                    <a:cubicBezTo>
                      <a:pt x="8" y="1"/>
                      <a:pt x="9" y="1"/>
                      <a:pt x="9" y="1"/>
                    </a:cubicBezTo>
                    <a:cubicBezTo>
                      <a:pt x="10" y="1"/>
                      <a:pt x="10" y="2"/>
                      <a:pt x="11" y="2"/>
                    </a:cubicBezTo>
                    <a:cubicBezTo>
                      <a:pt x="12" y="3"/>
                      <a:pt x="12" y="4"/>
                      <a:pt x="12" y="4"/>
                    </a:cubicBezTo>
                    <a:close/>
                  </a:path>
                </a:pathLst>
              </a:custGeom>
              <a:solidFill>
                <a:srgbClr val="FFFFFF"/>
              </a:solidFill>
              <a:ln w="9525">
                <a:noFill/>
                <a:round/>
                <a:headEnd/>
                <a:tailEnd/>
              </a:ln>
            </p:spPr>
            <p:txBody>
              <a:bodyPr anchor="ctr"/>
              <a:lstStyle/>
              <a:p>
                <a:pPr algn="ctr"/>
                <a:endParaRPr/>
              </a:p>
            </p:txBody>
          </p:sp>
          <p:sp>
            <p:nvSpPr>
              <p:cNvPr id="84" name="íš1îḍè">
                <a:extLst>
                  <a:ext uri="{FF2B5EF4-FFF2-40B4-BE49-F238E27FC236}">
                    <a16:creationId xmlns:a16="http://schemas.microsoft.com/office/drawing/2014/main" id="{CC20AD94-1290-4E1B-998B-0ED86515E5EE}"/>
                  </a:ext>
                </a:extLst>
              </p:cNvPr>
              <p:cNvSpPr/>
              <p:nvPr/>
            </p:nvSpPr>
            <p:spPr bwMode="auto">
              <a:xfrm>
                <a:off x="20539076" y="20315238"/>
                <a:ext cx="1570038" cy="2579688"/>
              </a:xfrm>
              <a:custGeom>
                <a:avLst/>
                <a:gdLst/>
                <a:ahLst/>
                <a:cxnLst>
                  <a:cxn ang="0">
                    <a:pos x="14" y="23"/>
                  </a:cxn>
                  <a:cxn ang="0">
                    <a:pos x="11" y="20"/>
                  </a:cxn>
                  <a:cxn ang="0">
                    <a:pos x="6" y="12"/>
                  </a:cxn>
                  <a:cxn ang="0">
                    <a:pos x="1" y="4"/>
                  </a:cxn>
                  <a:cxn ang="0">
                    <a:pos x="0" y="0"/>
                  </a:cxn>
                  <a:cxn ang="0">
                    <a:pos x="2" y="3"/>
                  </a:cxn>
                  <a:cxn ang="0">
                    <a:pos x="8" y="11"/>
                  </a:cxn>
                  <a:cxn ang="0">
                    <a:pos x="12" y="19"/>
                  </a:cxn>
                  <a:cxn ang="0">
                    <a:pos x="14" y="23"/>
                  </a:cxn>
                </a:cxnLst>
                <a:rect l="0" t="0" r="r" b="b"/>
                <a:pathLst>
                  <a:path w="14" h="23">
                    <a:moveTo>
                      <a:pt x="14" y="23"/>
                    </a:moveTo>
                    <a:cubicBezTo>
                      <a:pt x="14" y="23"/>
                      <a:pt x="12" y="22"/>
                      <a:pt x="11" y="20"/>
                    </a:cubicBezTo>
                    <a:cubicBezTo>
                      <a:pt x="9" y="18"/>
                      <a:pt x="8" y="15"/>
                      <a:pt x="6" y="12"/>
                    </a:cubicBezTo>
                    <a:cubicBezTo>
                      <a:pt x="4" y="9"/>
                      <a:pt x="3" y="6"/>
                      <a:pt x="1" y="4"/>
                    </a:cubicBezTo>
                    <a:cubicBezTo>
                      <a:pt x="0" y="2"/>
                      <a:pt x="0" y="0"/>
                      <a:pt x="0" y="0"/>
                    </a:cubicBezTo>
                    <a:cubicBezTo>
                      <a:pt x="0" y="0"/>
                      <a:pt x="1" y="1"/>
                      <a:pt x="2" y="3"/>
                    </a:cubicBezTo>
                    <a:cubicBezTo>
                      <a:pt x="4" y="5"/>
                      <a:pt x="6" y="8"/>
                      <a:pt x="8" y="11"/>
                    </a:cubicBezTo>
                    <a:cubicBezTo>
                      <a:pt x="9" y="14"/>
                      <a:pt x="11" y="17"/>
                      <a:pt x="12" y="19"/>
                    </a:cubicBezTo>
                    <a:cubicBezTo>
                      <a:pt x="13" y="22"/>
                      <a:pt x="14" y="23"/>
                      <a:pt x="14" y="23"/>
                    </a:cubicBezTo>
                    <a:close/>
                  </a:path>
                </a:pathLst>
              </a:custGeom>
              <a:solidFill>
                <a:srgbClr val="FFFFFF"/>
              </a:solidFill>
              <a:ln w="9525">
                <a:noFill/>
                <a:round/>
                <a:headEnd/>
                <a:tailEnd/>
              </a:ln>
            </p:spPr>
            <p:txBody>
              <a:bodyPr anchor="ctr"/>
              <a:lstStyle/>
              <a:p>
                <a:pPr algn="ctr"/>
                <a:endParaRPr/>
              </a:p>
            </p:txBody>
          </p:sp>
          <p:sp>
            <p:nvSpPr>
              <p:cNvPr id="85" name="îṥḻïďê">
                <a:extLst>
                  <a:ext uri="{FF2B5EF4-FFF2-40B4-BE49-F238E27FC236}">
                    <a16:creationId xmlns:a16="http://schemas.microsoft.com/office/drawing/2014/main" id="{4FD5B6DA-0D56-4E22-9920-68795F361FFF}"/>
                  </a:ext>
                </a:extLst>
              </p:cNvPr>
              <p:cNvSpPr/>
              <p:nvPr/>
            </p:nvSpPr>
            <p:spPr bwMode="auto">
              <a:xfrm>
                <a:off x="21099463" y="19978688"/>
                <a:ext cx="2132013" cy="3363913"/>
              </a:xfrm>
              <a:custGeom>
                <a:avLst/>
                <a:gdLst/>
                <a:ahLst/>
                <a:cxnLst>
                  <a:cxn ang="0">
                    <a:pos x="19" y="30"/>
                  </a:cxn>
                  <a:cxn ang="0">
                    <a:pos x="16" y="25"/>
                  </a:cxn>
                  <a:cxn ang="0">
                    <a:pos x="9" y="16"/>
                  </a:cxn>
                  <a:cxn ang="0">
                    <a:pos x="2" y="5"/>
                  </a:cxn>
                  <a:cxn ang="0">
                    <a:pos x="0" y="0"/>
                  </a:cxn>
                  <a:cxn ang="0">
                    <a:pos x="3" y="5"/>
                  </a:cxn>
                  <a:cxn ang="0">
                    <a:pos x="10" y="14"/>
                  </a:cxn>
                  <a:cxn ang="0">
                    <a:pos x="17" y="25"/>
                  </a:cxn>
                  <a:cxn ang="0">
                    <a:pos x="19" y="30"/>
                  </a:cxn>
                </a:cxnLst>
                <a:rect l="0" t="0" r="r" b="b"/>
                <a:pathLst>
                  <a:path w="19" h="30">
                    <a:moveTo>
                      <a:pt x="19" y="30"/>
                    </a:moveTo>
                    <a:cubicBezTo>
                      <a:pt x="19" y="30"/>
                      <a:pt x="18" y="28"/>
                      <a:pt x="16" y="25"/>
                    </a:cubicBezTo>
                    <a:cubicBezTo>
                      <a:pt x="14" y="23"/>
                      <a:pt x="11" y="19"/>
                      <a:pt x="9" y="16"/>
                    </a:cubicBezTo>
                    <a:cubicBezTo>
                      <a:pt x="6" y="12"/>
                      <a:pt x="4" y="8"/>
                      <a:pt x="2" y="5"/>
                    </a:cubicBezTo>
                    <a:cubicBezTo>
                      <a:pt x="1" y="2"/>
                      <a:pt x="0" y="0"/>
                      <a:pt x="0" y="0"/>
                    </a:cubicBezTo>
                    <a:cubicBezTo>
                      <a:pt x="0" y="0"/>
                      <a:pt x="1" y="2"/>
                      <a:pt x="3" y="5"/>
                    </a:cubicBezTo>
                    <a:cubicBezTo>
                      <a:pt x="5" y="7"/>
                      <a:pt x="8" y="11"/>
                      <a:pt x="10" y="14"/>
                    </a:cubicBezTo>
                    <a:cubicBezTo>
                      <a:pt x="13" y="18"/>
                      <a:pt x="15" y="22"/>
                      <a:pt x="17" y="25"/>
                    </a:cubicBezTo>
                    <a:cubicBezTo>
                      <a:pt x="18" y="28"/>
                      <a:pt x="19" y="30"/>
                      <a:pt x="19" y="30"/>
                    </a:cubicBezTo>
                    <a:close/>
                  </a:path>
                </a:pathLst>
              </a:custGeom>
              <a:solidFill>
                <a:srgbClr val="FFFFFF"/>
              </a:solidFill>
              <a:ln w="9525">
                <a:noFill/>
                <a:round/>
                <a:headEnd/>
                <a:tailEnd/>
              </a:ln>
            </p:spPr>
            <p:txBody>
              <a:bodyPr anchor="ctr"/>
              <a:lstStyle/>
              <a:p>
                <a:pPr algn="ctr"/>
                <a:endParaRPr/>
              </a:p>
            </p:txBody>
          </p:sp>
          <p:sp>
            <p:nvSpPr>
              <p:cNvPr id="86" name="işlîḋê">
                <a:extLst>
                  <a:ext uri="{FF2B5EF4-FFF2-40B4-BE49-F238E27FC236}">
                    <a16:creationId xmlns:a16="http://schemas.microsoft.com/office/drawing/2014/main" id="{302BD5E9-F6AE-4495-8596-5D202E0295D2}"/>
                  </a:ext>
                </a:extLst>
              </p:cNvPr>
              <p:cNvSpPr/>
              <p:nvPr/>
            </p:nvSpPr>
            <p:spPr bwMode="auto">
              <a:xfrm>
                <a:off x="21548726" y="19754851"/>
                <a:ext cx="1682750" cy="2354263"/>
              </a:xfrm>
              <a:custGeom>
                <a:avLst/>
                <a:gdLst/>
                <a:ahLst/>
                <a:cxnLst>
                  <a:cxn ang="0">
                    <a:pos x="15" y="21"/>
                  </a:cxn>
                  <a:cxn ang="0">
                    <a:pos x="13" y="18"/>
                  </a:cxn>
                  <a:cxn ang="0">
                    <a:pos x="7" y="11"/>
                  </a:cxn>
                  <a:cxn ang="0">
                    <a:pos x="2" y="3"/>
                  </a:cxn>
                  <a:cxn ang="0">
                    <a:pos x="0" y="0"/>
                  </a:cxn>
                  <a:cxn ang="0">
                    <a:pos x="3" y="2"/>
                  </a:cxn>
                  <a:cxn ang="0">
                    <a:pos x="9" y="9"/>
                  </a:cxn>
                  <a:cxn ang="0">
                    <a:pos x="14" y="17"/>
                  </a:cxn>
                  <a:cxn ang="0">
                    <a:pos x="15" y="21"/>
                  </a:cxn>
                </a:cxnLst>
                <a:rect l="0" t="0" r="r" b="b"/>
                <a:pathLst>
                  <a:path w="15" h="21">
                    <a:moveTo>
                      <a:pt x="15" y="21"/>
                    </a:moveTo>
                    <a:cubicBezTo>
                      <a:pt x="15" y="21"/>
                      <a:pt x="14" y="19"/>
                      <a:pt x="13" y="18"/>
                    </a:cubicBezTo>
                    <a:cubicBezTo>
                      <a:pt x="11" y="16"/>
                      <a:pt x="9" y="13"/>
                      <a:pt x="7" y="11"/>
                    </a:cubicBezTo>
                    <a:cubicBezTo>
                      <a:pt x="5" y="8"/>
                      <a:pt x="4" y="5"/>
                      <a:pt x="2" y="3"/>
                    </a:cubicBezTo>
                    <a:cubicBezTo>
                      <a:pt x="1" y="1"/>
                      <a:pt x="0" y="0"/>
                      <a:pt x="0" y="0"/>
                    </a:cubicBezTo>
                    <a:cubicBezTo>
                      <a:pt x="0" y="0"/>
                      <a:pt x="2" y="1"/>
                      <a:pt x="3" y="2"/>
                    </a:cubicBezTo>
                    <a:cubicBezTo>
                      <a:pt x="5" y="4"/>
                      <a:pt x="7" y="7"/>
                      <a:pt x="9" y="9"/>
                    </a:cubicBezTo>
                    <a:cubicBezTo>
                      <a:pt x="11" y="12"/>
                      <a:pt x="12" y="15"/>
                      <a:pt x="14" y="17"/>
                    </a:cubicBezTo>
                    <a:cubicBezTo>
                      <a:pt x="15" y="19"/>
                      <a:pt x="15" y="21"/>
                      <a:pt x="15" y="21"/>
                    </a:cubicBezTo>
                    <a:close/>
                  </a:path>
                </a:pathLst>
              </a:custGeom>
              <a:solidFill>
                <a:srgbClr val="FFFFFF"/>
              </a:solidFill>
              <a:ln w="9525">
                <a:noFill/>
                <a:round/>
                <a:headEnd/>
                <a:tailEnd/>
              </a:ln>
            </p:spPr>
            <p:txBody>
              <a:bodyPr anchor="ctr"/>
              <a:lstStyle/>
              <a:p>
                <a:pPr algn="ctr"/>
                <a:endParaRPr/>
              </a:p>
            </p:txBody>
          </p:sp>
          <p:sp>
            <p:nvSpPr>
              <p:cNvPr id="87" name="íṥľiḋe">
                <a:extLst>
                  <a:ext uri="{FF2B5EF4-FFF2-40B4-BE49-F238E27FC236}">
                    <a16:creationId xmlns:a16="http://schemas.microsoft.com/office/drawing/2014/main" id="{418D6BCC-EC16-4708-8543-C27428D41CDA}"/>
                  </a:ext>
                </a:extLst>
              </p:cNvPr>
              <p:cNvSpPr/>
              <p:nvPr/>
            </p:nvSpPr>
            <p:spPr bwMode="auto">
              <a:xfrm>
                <a:off x="30745113" y="13361988"/>
                <a:ext cx="5830888" cy="4822825"/>
              </a:xfrm>
              <a:custGeom>
                <a:avLst/>
                <a:gdLst/>
                <a:ahLst/>
                <a:cxnLst>
                  <a:cxn ang="0">
                    <a:pos x="13" y="0"/>
                  </a:cxn>
                  <a:cxn ang="0">
                    <a:pos x="28" y="37"/>
                  </a:cxn>
                  <a:cxn ang="0">
                    <a:pos x="23" y="24"/>
                  </a:cxn>
                  <a:cxn ang="0">
                    <a:pos x="16" y="32"/>
                  </a:cxn>
                  <a:cxn ang="0">
                    <a:pos x="15" y="20"/>
                  </a:cxn>
                  <a:cxn ang="0">
                    <a:pos x="4" y="26"/>
                  </a:cxn>
                  <a:cxn ang="0">
                    <a:pos x="9" y="9"/>
                  </a:cxn>
                  <a:cxn ang="0">
                    <a:pos x="7" y="6"/>
                  </a:cxn>
                  <a:cxn ang="0">
                    <a:pos x="13" y="0"/>
                  </a:cxn>
                </a:cxnLst>
                <a:rect l="0" t="0" r="r" b="b"/>
                <a:pathLst>
                  <a:path w="52" h="43">
                    <a:moveTo>
                      <a:pt x="13" y="0"/>
                    </a:moveTo>
                    <a:cubicBezTo>
                      <a:pt x="13" y="0"/>
                      <a:pt x="52" y="6"/>
                      <a:pt x="28" y="37"/>
                    </a:cubicBezTo>
                    <a:cubicBezTo>
                      <a:pt x="28" y="37"/>
                      <a:pt x="18" y="43"/>
                      <a:pt x="23" y="24"/>
                    </a:cubicBezTo>
                    <a:cubicBezTo>
                      <a:pt x="23" y="24"/>
                      <a:pt x="18" y="31"/>
                      <a:pt x="16" y="32"/>
                    </a:cubicBezTo>
                    <a:cubicBezTo>
                      <a:pt x="15" y="32"/>
                      <a:pt x="7" y="35"/>
                      <a:pt x="15" y="20"/>
                    </a:cubicBezTo>
                    <a:cubicBezTo>
                      <a:pt x="15" y="20"/>
                      <a:pt x="8" y="29"/>
                      <a:pt x="4" y="26"/>
                    </a:cubicBezTo>
                    <a:cubicBezTo>
                      <a:pt x="4" y="26"/>
                      <a:pt x="0" y="22"/>
                      <a:pt x="9" y="9"/>
                    </a:cubicBezTo>
                    <a:cubicBezTo>
                      <a:pt x="7" y="6"/>
                      <a:pt x="7" y="6"/>
                      <a:pt x="7" y="6"/>
                    </a:cubicBezTo>
                    <a:lnTo>
                      <a:pt x="13" y="0"/>
                    </a:lnTo>
                    <a:close/>
                  </a:path>
                </a:pathLst>
              </a:custGeom>
              <a:solidFill>
                <a:srgbClr val="F7F8F8"/>
              </a:solidFill>
              <a:ln w="9525">
                <a:noFill/>
                <a:round/>
                <a:headEnd/>
                <a:tailEnd/>
              </a:ln>
            </p:spPr>
            <p:txBody>
              <a:bodyPr anchor="ctr"/>
              <a:lstStyle/>
              <a:p>
                <a:pPr algn="ctr"/>
                <a:endParaRPr/>
              </a:p>
            </p:txBody>
          </p:sp>
          <p:sp>
            <p:nvSpPr>
              <p:cNvPr id="88" name="íšḻîḋé">
                <a:extLst>
                  <a:ext uri="{FF2B5EF4-FFF2-40B4-BE49-F238E27FC236}">
                    <a16:creationId xmlns:a16="http://schemas.microsoft.com/office/drawing/2014/main" id="{BE72A8F3-A8D4-4412-8CEF-15C40ABBEC36}"/>
                  </a:ext>
                </a:extLst>
              </p:cNvPr>
              <p:cNvSpPr/>
              <p:nvPr/>
            </p:nvSpPr>
            <p:spPr bwMode="auto">
              <a:xfrm>
                <a:off x="24128413" y="4840288"/>
                <a:ext cx="4933950" cy="5157788"/>
              </a:xfrm>
              <a:custGeom>
                <a:avLst/>
                <a:gdLst/>
                <a:ahLst/>
                <a:cxnLst>
                  <a:cxn ang="0">
                    <a:pos x="40" y="39"/>
                  </a:cxn>
                  <a:cxn ang="0">
                    <a:pos x="8" y="15"/>
                  </a:cxn>
                  <a:cxn ang="0">
                    <a:pos x="19" y="23"/>
                  </a:cxn>
                  <a:cxn ang="0">
                    <a:pos x="10" y="28"/>
                  </a:cxn>
                  <a:cxn ang="0">
                    <a:pos x="21" y="32"/>
                  </a:cxn>
                  <a:cxn ang="0">
                    <a:pos x="12" y="41"/>
                  </a:cxn>
                  <a:cxn ang="0">
                    <a:pos x="29" y="41"/>
                  </a:cxn>
                  <a:cxn ang="0">
                    <a:pos x="32" y="44"/>
                  </a:cxn>
                  <a:cxn ang="0">
                    <a:pos x="40" y="39"/>
                  </a:cxn>
                </a:cxnLst>
                <a:rect l="0" t="0" r="r" b="b"/>
                <a:pathLst>
                  <a:path w="44" h="46">
                    <a:moveTo>
                      <a:pt x="40" y="39"/>
                    </a:moveTo>
                    <a:cubicBezTo>
                      <a:pt x="40" y="39"/>
                      <a:pt x="44" y="0"/>
                      <a:pt x="8" y="15"/>
                    </a:cubicBezTo>
                    <a:cubicBezTo>
                      <a:pt x="8" y="15"/>
                      <a:pt x="0" y="23"/>
                      <a:pt x="19" y="23"/>
                    </a:cubicBezTo>
                    <a:cubicBezTo>
                      <a:pt x="19" y="23"/>
                      <a:pt x="11" y="26"/>
                      <a:pt x="10" y="28"/>
                    </a:cubicBezTo>
                    <a:cubicBezTo>
                      <a:pt x="9" y="28"/>
                      <a:pt x="4" y="36"/>
                      <a:pt x="21" y="32"/>
                    </a:cubicBezTo>
                    <a:cubicBezTo>
                      <a:pt x="21" y="32"/>
                      <a:pt x="10" y="36"/>
                      <a:pt x="12" y="41"/>
                    </a:cubicBezTo>
                    <a:cubicBezTo>
                      <a:pt x="12" y="41"/>
                      <a:pt x="15" y="46"/>
                      <a:pt x="29" y="41"/>
                    </a:cubicBezTo>
                    <a:cubicBezTo>
                      <a:pt x="32" y="44"/>
                      <a:pt x="32" y="44"/>
                      <a:pt x="32" y="44"/>
                    </a:cubicBezTo>
                    <a:lnTo>
                      <a:pt x="40" y="39"/>
                    </a:lnTo>
                    <a:close/>
                  </a:path>
                </a:pathLst>
              </a:custGeom>
              <a:solidFill>
                <a:srgbClr val="F7F8F8"/>
              </a:solidFill>
              <a:ln w="9525">
                <a:noFill/>
                <a:round/>
                <a:headEnd/>
                <a:tailEnd/>
              </a:ln>
            </p:spPr>
            <p:txBody>
              <a:bodyPr anchor="ctr"/>
              <a:lstStyle/>
              <a:p>
                <a:pPr algn="ctr"/>
                <a:endParaRPr/>
              </a:p>
            </p:txBody>
          </p:sp>
          <p:sp>
            <p:nvSpPr>
              <p:cNvPr id="89" name="ïşḻîḑê">
                <a:extLst>
                  <a:ext uri="{FF2B5EF4-FFF2-40B4-BE49-F238E27FC236}">
                    <a16:creationId xmlns:a16="http://schemas.microsoft.com/office/drawing/2014/main" id="{333A4902-0B1E-4912-8A1F-7DABF53E2CE2}"/>
                  </a:ext>
                </a:extLst>
              </p:cNvPr>
              <p:cNvSpPr/>
              <p:nvPr/>
            </p:nvSpPr>
            <p:spPr bwMode="auto">
              <a:xfrm>
                <a:off x="24576088" y="8651876"/>
                <a:ext cx="10093325" cy="7739063"/>
              </a:xfrm>
              <a:custGeom>
                <a:avLst/>
                <a:gdLst/>
                <a:ahLst/>
                <a:cxnLst>
                  <a:cxn ang="0">
                    <a:pos x="69" y="10"/>
                  </a:cxn>
                  <a:cxn ang="0">
                    <a:pos x="48" y="6"/>
                  </a:cxn>
                  <a:cxn ang="0">
                    <a:pos x="29" y="10"/>
                  </a:cxn>
                  <a:cxn ang="0">
                    <a:pos x="18" y="38"/>
                  </a:cxn>
                  <a:cxn ang="0">
                    <a:pos x="18" y="39"/>
                  </a:cxn>
                  <a:cxn ang="0">
                    <a:pos x="22" y="48"/>
                  </a:cxn>
                  <a:cxn ang="0">
                    <a:pos x="25" y="52"/>
                  </a:cxn>
                  <a:cxn ang="0">
                    <a:pos x="29" y="64"/>
                  </a:cxn>
                  <a:cxn ang="0">
                    <a:pos x="29" y="64"/>
                  </a:cxn>
                  <a:cxn ang="0">
                    <a:pos x="34" y="52"/>
                  </a:cxn>
                  <a:cxn ang="0">
                    <a:pos x="42" y="45"/>
                  </a:cxn>
                  <a:cxn ang="0">
                    <a:pos x="42" y="45"/>
                  </a:cxn>
                  <a:cxn ang="0">
                    <a:pos x="62" y="47"/>
                  </a:cxn>
                  <a:cxn ang="0">
                    <a:pos x="69" y="10"/>
                  </a:cxn>
                </a:cxnLst>
                <a:rect l="0" t="0" r="r" b="b"/>
                <a:pathLst>
                  <a:path w="90" h="69">
                    <a:moveTo>
                      <a:pt x="69" y="10"/>
                    </a:moveTo>
                    <a:cubicBezTo>
                      <a:pt x="69" y="10"/>
                      <a:pt x="60" y="0"/>
                      <a:pt x="48" y="6"/>
                    </a:cubicBezTo>
                    <a:cubicBezTo>
                      <a:pt x="48" y="6"/>
                      <a:pt x="33" y="0"/>
                      <a:pt x="29" y="10"/>
                    </a:cubicBezTo>
                    <a:cubicBezTo>
                      <a:pt x="29" y="10"/>
                      <a:pt x="0" y="27"/>
                      <a:pt x="18" y="38"/>
                    </a:cubicBezTo>
                    <a:cubicBezTo>
                      <a:pt x="18" y="39"/>
                      <a:pt x="18" y="39"/>
                      <a:pt x="18" y="39"/>
                    </a:cubicBezTo>
                    <a:cubicBezTo>
                      <a:pt x="18" y="40"/>
                      <a:pt x="17" y="46"/>
                      <a:pt x="22" y="48"/>
                    </a:cubicBezTo>
                    <a:cubicBezTo>
                      <a:pt x="24" y="50"/>
                      <a:pt x="25" y="52"/>
                      <a:pt x="25" y="52"/>
                    </a:cubicBezTo>
                    <a:cubicBezTo>
                      <a:pt x="20" y="69"/>
                      <a:pt x="29" y="64"/>
                      <a:pt x="29" y="64"/>
                    </a:cubicBezTo>
                    <a:cubicBezTo>
                      <a:pt x="29" y="64"/>
                      <a:pt x="29" y="64"/>
                      <a:pt x="29" y="64"/>
                    </a:cubicBezTo>
                    <a:cubicBezTo>
                      <a:pt x="31" y="64"/>
                      <a:pt x="34" y="52"/>
                      <a:pt x="34" y="52"/>
                    </a:cubicBezTo>
                    <a:cubicBezTo>
                      <a:pt x="38" y="51"/>
                      <a:pt x="41" y="48"/>
                      <a:pt x="42" y="45"/>
                    </a:cubicBezTo>
                    <a:cubicBezTo>
                      <a:pt x="42" y="45"/>
                      <a:pt x="42" y="45"/>
                      <a:pt x="42" y="45"/>
                    </a:cubicBezTo>
                    <a:cubicBezTo>
                      <a:pt x="42" y="45"/>
                      <a:pt x="48" y="55"/>
                      <a:pt x="62" y="47"/>
                    </a:cubicBezTo>
                    <a:cubicBezTo>
                      <a:pt x="75" y="38"/>
                      <a:pt x="90" y="30"/>
                      <a:pt x="69" y="10"/>
                    </a:cubicBezTo>
                    <a:close/>
                  </a:path>
                </a:pathLst>
              </a:custGeom>
              <a:solidFill>
                <a:srgbClr val="EC7070"/>
              </a:solidFill>
              <a:ln w="9525">
                <a:noFill/>
                <a:round/>
                <a:headEnd/>
                <a:tailEnd/>
              </a:ln>
            </p:spPr>
            <p:txBody>
              <a:bodyPr anchor="ctr"/>
              <a:lstStyle/>
              <a:p>
                <a:pPr algn="ctr"/>
                <a:endParaRPr/>
              </a:p>
            </p:txBody>
          </p:sp>
          <p:sp>
            <p:nvSpPr>
              <p:cNvPr id="90" name="íṡḻïdê">
                <a:extLst>
                  <a:ext uri="{FF2B5EF4-FFF2-40B4-BE49-F238E27FC236}">
                    <a16:creationId xmlns:a16="http://schemas.microsoft.com/office/drawing/2014/main" id="{2E89CE2F-0709-431C-9B14-AF2BB1895ACE}"/>
                  </a:ext>
                </a:extLst>
              </p:cNvPr>
              <p:cNvSpPr/>
              <p:nvPr/>
            </p:nvSpPr>
            <p:spPr bwMode="auto">
              <a:xfrm>
                <a:off x="25698451" y="8877301"/>
                <a:ext cx="7961313" cy="7177088"/>
              </a:xfrm>
              <a:custGeom>
                <a:avLst/>
                <a:gdLst/>
                <a:ahLst/>
                <a:cxnLst>
                  <a:cxn ang="0">
                    <a:pos x="69" y="18"/>
                  </a:cxn>
                  <a:cxn ang="0">
                    <a:pos x="45" y="0"/>
                  </a:cxn>
                  <a:cxn ang="0">
                    <a:pos x="29" y="0"/>
                  </a:cxn>
                  <a:cxn ang="0">
                    <a:pos x="0" y="27"/>
                  </a:cxn>
                  <a:cxn ang="0">
                    <a:pos x="8" y="45"/>
                  </a:cxn>
                  <a:cxn ang="0">
                    <a:pos x="13" y="50"/>
                  </a:cxn>
                  <a:cxn ang="0">
                    <a:pos x="17" y="64"/>
                  </a:cxn>
                  <a:cxn ang="0">
                    <a:pos x="20" y="64"/>
                  </a:cxn>
                  <a:cxn ang="0">
                    <a:pos x="32" y="46"/>
                  </a:cxn>
                  <a:cxn ang="0">
                    <a:pos x="53" y="46"/>
                  </a:cxn>
                  <a:cxn ang="0">
                    <a:pos x="71" y="27"/>
                  </a:cxn>
                  <a:cxn ang="0">
                    <a:pos x="24" y="49"/>
                  </a:cxn>
                  <a:cxn ang="0">
                    <a:pos x="18" y="61"/>
                  </a:cxn>
                  <a:cxn ang="0">
                    <a:pos x="17" y="61"/>
                  </a:cxn>
                  <a:cxn ang="0">
                    <a:pos x="17" y="50"/>
                  </a:cxn>
                  <a:cxn ang="0">
                    <a:pos x="16" y="48"/>
                  </a:cxn>
                  <a:cxn ang="0">
                    <a:pos x="29" y="45"/>
                  </a:cxn>
                  <a:cxn ang="0">
                    <a:pos x="53" y="42"/>
                  </a:cxn>
                  <a:cxn ang="0">
                    <a:pos x="51" y="43"/>
                  </a:cxn>
                  <a:cxn ang="0">
                    <a:pos x="50" y="31"/>
                  </a:cxn>
                  <a:cxn ang="0">
                    <a:pos x="59" y="27"/>
                  </a:cxn>
                  <a:cxn ang="0">
                    <a:pos x="44" y="27"/>
                  </a:cxn>
                  <a:cxn ang="0">
                    <a:pos x="41" y="28"/>
                  </a:cxn>
                  <a:cxn ang="0">
                    <a:pos x="48" y="45"/>
                  </a:cxn>
                  <a:cxn ang="0">
                    <a:pos x="33" y="42"/>
                  </a:cxn>
                  <a:cxn ang="0">
                    <a:pos x="29" y="41"/>
                  </a:cxn>
                  <a:cxn ang="0">
                    <a:pos x="39" y="38"/>
                  </a:cxn>
                  <a:cxn ang="0">
                    <a:pos x="41" y="35"/>
                  </a:cxn>
                  <a:cxn ang="0">
                    <a:pos x="34" y="29"/>
                  </a:cxn>
                  <a:cxn ang="0">
                    <a:pos x="42" y="21"/>
                  </a:cxn>
                  <a:cxn ang="0">
                    <a:pos x="30" y="28"/>
                  </a:cxn>
                  <a:cxn ang="0">
                    <a:pos x="30" y="35"/>
                  </a:cxn>
                  <a:cxn ang="0">
                    <a:pos x="11" y="43"/>
                  </a:cxn>
                  <a:cxn ang="0">
                    <a:pos x="22" y="32"/>
                  </a:cxn>
                  <a:cxn ang="0">
                    <a:pos x="23" y="30"/>
                  </a:cxn>
                  <a:cxn ang="0">
                    <a:pos x="29" y="21"/>
                  </a:cxn>
                  <a:cxn ang="0">
                    <a:pos x="28" y="13"/>
                  </a:cxn>
                  <a:cxn ang="0">
                    <a:pos x="19" y="13"/>
                  </a:cxn>
                  <a:cxn ang="0">
                    <a:pos x="25" y="16"/>
                  </a:cxn>
                  <a:cxn ang="0">
                    <a:pos x="22" y="21"/>
                  </a:cxn>
                  <a:cxn ang="0">
                    <a:pos x="8" y="23"/>
                  </a:cxn>
                  <a:cxn ang="0">
                    <a:pos x="9" y="26"/>
                  </a:cxn>
                  <a:cxn ang="0">
                    <a:pos x="20" y="23"/>
                  </a:cxn>
                  <a:cxn ang="0">
                    <a:pos x="20" y="29"/>
                  </a:cxn>
                  <a:cxn ang="0">
                    <a:pos x="4" y="27"/>
                  </a:cxn>
                  <a:cxn ang="0">
                    <a:pos x="21" y="8"/>
                  </a:cxn>
                  <a:cxn ang="0">
                    <a:pos x="37" y="16"/>
                  </a:cxn>
                  <a:cxn ang="0">
                    <a:pos x="39" y="17"/>
                  </a:cxn>
                  <a:cxn ang="0">
                    <a:pos x="25" y="4"/>
                  </a:cxn>
                  <a:cxn ang="0">
                    <a:pos x="37" y="5"/>
                  </a:cxn>
                  <a:cxn ang="0">
                    <a:pos x="45" y="4"/>
                  </a:cxn>
                  <a:cxn ang="0">
                    <a:pos x="45" y="9"/>
                  </a:cxn>
                  <a:cxn ang="0">
                    <a:pos x="45" y="15"/>
                  </a:cxn>
                  <a:cxn ang="0">
                    <a:pos x="47" y="13"/>
                  </a:cxn>
                  <a:cxn ang="0">
                    <a:pos x="56" y="8"/>
                  </a:cxn>
                  <a:cxn ang="0">
                    <a:pos x="63" y="15"/>
                  </a:cxn>
                  <a:cxn ang="0">
                    <a:pos x="48" y="16"/>
                  </a:cxn>
                  <a:cxn ang="0">
                    <a:pos x="48" y="20"/>
                  </a:cxn>
                  <a:cxn ang="0">
                    <a:pos x="51" y="22"/>
                  </a:cxn>
                  <a:cxn ang="0">
                    <a:pos x="52" y="24"/>
                  </a:cxn>
                  <a:cxn ang="0">
                    <a:pos x="54" y="20"/>
                  </a:cxn>
                  <a:cxn ang="0">
                    <a:pos x="68" y="27"/>
                  </a:cxn>
                </a:cxnLst>
                <a:rect l="0" t="0" r="r" b="b"/>
                <a:pathLst>
                  <a:path w="71" h="64">
                    <a:moveTo>
                      <a:pt x="69" y="18"/>
                    </a:moveTo>
                    <a:cubicBezTo>
                      <a:pt x="69" y="18"/>
                      <a:pt x="69" y="18"/>
                      <a:pt x="69" y="18"/>
                    </a:cubicBezTo>
                    <a:cubicBezTo>
                      <a:pt x="67" y="15"/>
                      <a:pt x="64" y="11"/>
                      <a:pt x="60" y="7"/>
                    </a:cubicBezTo>
                    <a:cubicBezTo>
                      <a:pt x="60" y="7"/>
                      <a:pt x="54" y="0"/>
                      <a:pt x="45" y="0"/>
                    </a:cubicBezTo>
                    <a:cubicBezTo>
                      <a:pt x="43" y="0"/>
                      <a:pt x="40" y="1"/>
                      <a:pt x="38" y="2"/>
                    </a:cubicBezTo>
                    <a:cubicBezTo>
                      <a:pt x="36" y="1"/>
                      <a:pt x="32" y="0"/>
                      <a:pt x="29" y="0"/>
                    </a:cubicBezTo>
                    <a:cubicBezTo>
                      <a:pt x="23" y="0"/>
                      <a:pt x="20" y="2"/>
                      <a:pt x="18" y="6"/>
                    </a:cubicBezTo>
                    <a:cubicBezTo>
                      <a:pt x="15" y="8"/>
                      <a:pt x="1" y="18"/>
                      <a:pt x="0" y="27"/>
                    </a:cubicBezTo>
                    <a:cubicBezTo>
                      <a:pt x="0" y="31"/>
                      <a:pt x="2" y="34"/>
                      <a:pt x="6" y="37"/>
                    </a:cubicBezTo>
                    <a:cubicBezTo>
                      <a:pt x="6" y="39"/>
                      <a:pt x="6" y="42"/>
                      <a:pt x="8" y="45"/>
                    </a:cubicBezTo>
                    <a:cubicBezTo>
                      <a:pt x="9" y="46"/>
                      <a:pt x="10" y="46"/>
                      <a:pt x="11" y="47"/>
                    </a:cubicBezTo>
                    <a:cubicBezTo>
                      <a:pt x="12" y="48"/>
                      <a:pt x="13" y="49"/>
                      <a:pt x="13" y="50"/>
                    </a:cubicBezTo>
                    <a:cubicBezTo>
                      <a:pt x="12" y="57"/>
                      <a:pt x="12" y="61"/>
                      <a:pt x="13" y="63"/>
                    </a:cubicBezTo>
                    <a:cubicBezTo>
                      <a:pt x="14" y="64"/>
                      <a:pt x="15" y="64"/>
                      <a:pt x="17" y="64"/>
                    </a:cubicBezTo>
                    <a:cubicBezTo>
                      <a:pt x="18" y="64"/>
                      <a:pt x="19" y="64"/>
                      <a:pt x="19" y="64"/>
                    </a:cubicBezTo>
                    <a:cubicBezTo>
                      <a:pt x="20" y="64"/>
                      <a:pt x="20" y="64"/>
                      <a:pt x="20" y="64"/>
                    </a:cubicBezTo>
                    <a:cubicBezTo>
                      <a:pt x="20" y="63"/>
                      <a:pt x="22" y="63"/>
                      <a:pt x="26" y="52"/>
                    </a:cubicBezTo>
                    <a:cubicBezTo>
                      <a:pt x="29" y="50"/>
                      <a:pt x="31" y="48"/>
                      <a:pt x="32" y="46"/>
                    </a:cubicBezTo>
                    <a:cubicBezTo>
                      <a:pt x="34" y="48"/>
                      <a:pt x="37" y="50"/>
                      <a:pt x="42" y="50"/>
                    </a:cubicBezTo>
                    <a:cubicBezTo>
                      <a:pt x="45" y="50"/>
                      <a:pt x="49" y="49"/>
                      <a:pt x="53" y="46"/>
                    </a:cubicBezTo>
                    <a:cubicBezTo>
                      <a:pt x="55" y="45"/>
                      <a:pt x="55" y="45"/>
                      <a:pt x="55" y="45"/>
                    </a:cubicBezTo>
                    <a:cubicBezTo>
                      <a:pt x="63" y="40"/>
                      <a:pt x="70" y="35"/>
                      <a:pt x="71" y="27"/>
                    </a:cubicBezTo>
                    <a:cubicBezTo>
                      <a:pt x="71" y="24"/>
                      <a:pt x="71" y="21"/>
                      <a:pt x="69" y="18"/>
                    </a:cubicBezTo>
                    <a:close/>
                    <a:moveTo>
                      <a:pt x="24" y="49"/>
                    </a:moveTo>
                    <a:cubicBezTo>
                      <a:pt x="23" y="49"/>
                      <a:pt x="23" y="49"/>
                      <a:pt x="23" y="50"/>
                    </a:cubicBezTo>
                    <a:cubicBezTo>
                      <a:pt x="21" y="54"/>
                      <a:pt x="19" y="59"/>
                      <a:pt x="18" y="61"/>
                    </a:cubicBezTo>
                    <a:cubicBezTo>
                      <a:pt x="18" y="61"/>
                      <a:pt x="18" y="61"/>
                      <a:pt x="18" y="61"/>
                    </a:cubicBezTo>
                    <a:cubicBezTo>
                      <a:pt x="18" y="61"/>
                      <a:pt x="17" y="61"/>
                      <a:pt x="17" y="61"/>
                    </a:cubicBezTo>
                    <a:cubicBezTo>
                      <a:pt x="16" y="61"/>
                      <a:pt x="16" y="61"/>
                      <a:pt x="16" y="61"/>
                    </a:cubicBezTo>
                    <a:cubicBezTo>
                      <a:pt x="16" y="60"/>
                      <a:pt x="15" y="58"/>
                      <a:pt x="17" y="50"/>
                    </a:cubicBezTo>
                    <a:cubicBezTo>
                      <a:pt x="17" y="50"/>
                      <a:pt x="17" y="49"/>
                      <a:pt x="17" y="49"/>
                    </a:cubicBezTo>
                    <a:cubicBezTo>
                      <a:pt x="16" y="48"/>
                      <a:pt x="16" y="48"/>
                      <a:pt x="16" y="48"/>
                    </a:cubicBezTo>
                    <a:cubicBezTo>
                      <a:pt x="19" y="48"/>
                      <a:pt x="23" y="47"/>
                      <a:pt x="27" y="45"/>
                    </a:cubicBezTo>
                    <a:cubicBezTo>
                      <a:pt x="29" y="45"/>
                      <a:pt x="29" y="45"/>
                      <a:pt x="29" y="45"/>
                    </a:cubicBezTo>
                    <a:cubicBezTo>
                      <a:pt x="28" y="46"/>
                      <a:pt x="26" y="48"/>
                      <a:pt x="24" y="49"/>
                    </a:cubicBezTo>
                    <a:close/>
                    <a:moveTo>
                      <a:pt x="53" y="42"/>
                    </a:moveTo>
                    <a:cubicBezTo>
                      <a:pt x="51" y="43"/>
                      <a:pt x="51" y="43"/>
                      <a:pt x="51" y="43"/>
                    </a:cubicBezTo>
                    <a:cubicBezTo>
                      <a:pt x="51" y="43"/>
                      <a:pt x="51" y="43"/>
                      <a:pt x="51" y="43"/>
                    </a:cubicBezTo>
                    <a:cubicBezTo>
                      <a:pt x="51" y="43"/>
                      <a:pt x="46" y="36"/>
                      <a:pt x="49" y="32"/>
                    </a:cubicBezTo>
                    <a:cubicBezTo>
                      <a:pt x="50" y="32"/>
                      <a:pt x="50" y="32"/>
                      <a:pt x="50" y="31"/>
                    </a:cubicBezTo>
                    <a:cubicBezTo>
                      <a:pt x="52" y="31"/>
                      <a:pt x="54" y="30"/>
                      <a:pt x="58" y="29"/>
                    </a:cubicBezTo>
                    <a:cubicBezTo>
                      <a:pt x="59" y="29"/>
                      <a:pt x="59" y="28"/>
                      <a:pt x="59" y="27"/>
                    </a:cubicBezTo>
                    <a:cubicBezTo>
                      <a:pt x="58" y="26"/>
                      <a:pt x="57" y="26"/>
                      <a:pt x="56" y="26"/>
                    </a:cubicBezTo>
                    <a:cubicBezTo>
                      <a:pt x="46" y="30"/>
                      <a:pt x="44" y="27"/>
                      <a:pt x="44" y="27"/>
                    </a:cubicBezTo>
                    <a:cubicBezTo>
                      <a:pt x="43" y="26"/>
                      <a:pt x="42" y="26"/>
                      <a:pt x="41" y="26"/>
                    </a:cubicBezTo>
                    <a:cubicBezTo>
                      <a:pt x="41" y="26"/>
                      <a:pt x="40" y="27"/>
                      <a:pt x="41" y="28"/>
                    </a:cubicBezTo>
                    <a:cubicBezTo>
                      <a:pt x="41" y="28"/>
                      <a:pt x="42" y="31"/>
                      <a:pt x="46" y="31"/>
                    </a:cubicBezTo>
                    <a:cubicBezTo>
                      <a:pt x="43" y="37"/>
                      <a:pt x="47" y="43"/>
                      <a:pt x="48" y="45"/>
                    </a:cubicBezTo>
                    <a:cubicBezTo>
                      <a:pt x="46" y="46"/>
                      <a:pt x="44" y="46"/>
                      <a:pt x="42" y="46"/>
                    </a:cubicBezTo>
                    <a:cubicBezTo>
                      <a:pt x="36" y="46"/>
                      <a:pt x="34" y="42"/>
                      <a:pt x="33" y="42"/>
                    </a:cubicBezTo>
                    <a:cubicBezTo>
                      <a:pt x="33" y="42"/>
                      <a:pt x="33" y="41"/>
                      <a:pt x="32" y="41"/>
                    </a:cubicBezTo>
                    <a:cubicBezTo>
                      <a:pt x="29" y="41"/>
                      <a:pt x="29" y="41"/>
                      <a:pt x="29" y="41"/>
                    </a:cubicBezTo>
                    <a:cubicBezTo>
                      <a:pt x="30" y="40"/>
                      <a:pt x="31" y="39"/>
                      <a:pt x="32" y="38"/>
                    </a:cubicBezTo>
                    <a:cubicBezTo>
                      <a:pt x="35" y="37"/>
                      <a:pt x="39" y="38"/>
                      <a:pt x="39" y="38"/>
                    </a:cubicBezTo>
                    <a:cubicBezTo>
                      <a:pt x="40" y="39"/>
                      <a:pt x="41" y="38"/>
                      <a:pt x="42" y="37"/>
                    </a:cubicBezTo>
                    <a:cubicBezTo>
                      <a:pt x="42" y="37"/>
                      <a:pt x="42" y="36"/>
                      <a:pt x="41" y="35"/>
                    </a:cubicBezTo>
                    <a:cubicBezTo>
                      <a:pt x="41" y="35"/>
                      <a:pt x="38" y="34"/>
                      <a:pt x="34" y="34"/>
                    </a:cubicBezTo>
                    <a:cubicBezTo>
                      <a:pt x="34" y="33"/>
                      <a:pt x="33" y="31"/>
                      <a:pt x="34" y="29"/>
                    </a:cubicBezTo>
                    <a:cubicBezTo>
                      <a:pt x="34" y="25"/>
                      <a:pt x="36" y="23"/>
                      <a:pt x="40" y="23"/>
                    </a:cubicBezTo>
                    <a:cubicBezTo>
                      <a:pt x="41" y="23"/>
                      <a:pt x="42" y="22"/>
                      <a:pt x="42" y="21"/>
                    </a:cubicBezTo>
                    <a:cubicBezTo>
                      <a:pt x="41" y="20"/>
                      <a:pt x="41" y="20"/>
                      <a:pt x="40" y="20"/>
                    </a:cubicBezTo>
                    <a:cubicBezTo>
                      <a:pt x="34" y="20"/>
                      <a:pt x="31" y="23"/>
                      <a:pt x="30" y="28"/>
                    </a:cubicBezTo>
                    <a:cubicBezTo>
                      <a:pt x="30" y="31"/>
                      <a:pt x="30" y="34"/>
                      <a:pt x="31" y="35"/>
                    </a:cubicBezTo>
                    <a:cubicBezTo>
                      <a:pt x="30" y="35"/>
                      <a:pt x="30" y="35"/>
                      <a:pt x="30" y="35"/>
                    </a:cubicBezTo>
                    <a:cubicBezTo>
                      <a:pt x="28" y="37"/>
                      <a:pt x="26" y="39"/>
                      <a:pt x="25" y="42"/>
                    </a:cubicBezTo>
                    <a:cubicBezTo>
                      <a:pt x="18" y="45"/>
                      <a:pt x="13" y="45"/>
                      <a:pt x="11" y="43"/>
                    </a:cubicBezTo>
                    <a:cubicBezTo>
                      <a:pt x="9" y="41"/>
                      <a:pt x="9" y="38"/>
                      <a:pt x="9" y="37"/>
                    </a:cubicBezTo>
                    <a:cubicBezTo>
                      <a:pt x="11" y="36"/>
                      <a:pt x="15" y="33"/>
                      <a:pt x="22" y="32"/>
                    </a:cubicBezTo>
                    <a:cubicBezTo>
                      <a:pt x="23" y="32"/>
                      <a:pt x="23" y="32"/>
                      <a:pt x="23" y="31"/>
                    </a:cubicBezTo>
                    <a:cubicBezTo>
                      <a:pt x="24" y="31"/>
                      <a:pt x="24" y="30"/>
                      <a:pt x="23" y="30"/>
                    </a:cubicBezTo>
                    <a:cubicBezTo>
                      <a:pt x="23" y="30"/>
                      <a:pt x="23" y="27"/>
                      <a:pt x="24" y="24"/>
                    </a:cubicBezTo>
                    <a:cubicBezTo>
                      <a:pt x="25" y="23"/>
                      <a:pt x="26" y="21"/>
                      <a:pt x="29" y="21"/>
                    </a:cubicBezTo>
                    <a:cubicBezTo>
                      <a:pt x="29" y="21"/>
                      <a:pt x="30" y="20"/>
                      <a:pt x="30" y="19"/>
                    </a:cubicBezTo>
                    <a:cubicBezTo>
                      <a:pt x="30" y="19"/>
                      <a:pt x="30" y="15"/>
                      <a:pt x="28" y="13"/>
                    </a:cubicBezTo>
                    <a:cubicBezTo>
                      <a:pt x="26" y="12"/>
                      <a:pt x="24" y="11"/>
                      <a:pt x="21" y="11"/>
                    </a:cubicBezTo>
                    <a:cubicBezTo>
                      <a:pt x="20" y="12"/>
                      <a:pt x="19" y="12"/>
                      <a:pt x="19" y="13"/>
                    </a:cubicBezTo>
                    <a:cubicBezTo>
                      <a:pt x="20" y="14"/>
                      <a:pt x="20" y="15"/>
                      <a:pt x="21" y="15"/>
                    </a:cubicBezTo>
                    <a:cubicBezTo>
                      <a:pt x="23" y="15"/>
                      <a:pt x="24" y="15"/>
                      <a:pt x="25" y="16"/>
                    </a:cubicBezTo>
                    <a:cubicBezTo>
                      <a:pt x="26" y="16"/>
                      <a:pt x="26" y="17"/>
                      <a:pt x="26" y="18"/>
                    </a:cubicBezTo>
                    <a:cubicBezTo>
                      <a:pt x="25" y="19"/>
                      <a:pt x="23" y="19"/>
                      <a:pt x="22" y="21"/>
                    </a:cubicBezTo>
                    <a:cubicBezTo>
                      <a:pt x="22" y="20"/>
                      <a:pt x="22" y="20"/>
                      <a:pt x="21" y="20"/>
                    </a:cubicBezTo>
                    <a:cubicBezTo>
                      <a:pt x="17" y="19"/>
                      <a:pt x="9" y="22"/>
                      <a:pt x="8" y="23"/>
                    </a:cubicBezTo>
                    <a:cubicBezTo>
                      <a:pt x="7" y="23"/>
                      <a:pt x="7" y="24"/>
                      <a:pt x="8" y="25"/>
                    </a:cubicBezTo>
                    <a:cubicBezTo>
                      <a:pt x="8" y="26"/>
                      <a:pt x="8" y="26"/>
                      <a:pt x="9" y="26"/>
                    </a:cubicBezTo>
                    <a:cubicBezTo>
                      <a:pt x="10" y="26"/>
                      <a:pt x="10" y="26"/>
                      <a:pt x="10" y="26"/>
                    </a:cubicBezTo>
                    <a:cubicBezTo>
                      <a:pt x="13" y="24"/>
                      <a:pt x="18" y="23"/>
                      <a:pt x="20" y="23"/>
                    </a:cubicBezTo>
                    <a:cubicBezTo>
                      <a:pt x="21" y="23"/>
                      <a:pt x="21" y="23"/>
                      <a:pt x="21" y="23"/>
                    </a:cubicBezTo>
                    <a:cubicBezTo>
                      <a:pt x="20" y="25"/>
                      <a:pt x="20" y="28"/>
                      <a:pt x="20" y="29"/>
                    </a:cubicBezTo>
                    <a:cubicBezTo>
                      <a:pt x="14" y="30"/>
                      <a:pt x="10" y="33"/>
                      <a:pt x="8" y="34"/>
                    </a:cubicBezTo>
                    <a:cubicBezTo>
                      <a:pt x="5" y="32"/>
                      <a:pt x="4" y="30"/>
                      <a:pt x="4" y="27"/>
                    </a:cubicBezTo>
                    <a:cubicBezTo>
                      <a:pt x="4" y="20"/>
                      <a:pt x="16" y="12"/>
                      <a:pt x="20" y="9"/>
                    </a:cubicBezTo>
                    <a:cubicBezTo>
                      <a:pt x="21" y="9"/>
                      <a:pt x="21" y="8"/>
                      <a:pt x="21" y="8"/>
                    </a:cubicBezTo>
                    <a:cubicBezTo>
                      <a:pt x="21" y="7"/>
                      <a:pt x="21" y="7"/>
                      <a:pt x="21" y="7"/>
                    </a:cubicBezTo>
                    <a:cubicBezTo>
                      <a:pt x="26" y="8"/>
                      <a:pt x="35" y="10"/>
                      <a:pt x="37" y="16"/>
                    </a:cubicBezTo>
                    <a:cubicBezTo>
                      <a:pt x="37" y="16"/>
                      <a:pt x="38" y="17"/>
                      <a:pt x="39" y="17"/>
                    </a:cubicBezTo>
                    <a:cubicBezTo>
                      <a:pt x="39" y="17"/>
                      <a:pt x="39" y="17"/>
                      <a:pt x="39" y="17"/>
                    </a:cubicBezTo>
                    <a:cubicBezTo>
                      <a:pt x="40" y="16"/>
                      <a:pt x="41" y="15"/>
                      <a:pt x="40" y="14"/>
                    </a:cubicBezTo>
                    <a:cubicBezTo>
                      <a:pt x="38" y="8"/>
                      <a:pt x="30" y="5"/>
                      <a:pt x="25" y="4"/>
                    </a:cubicBezTo>
                    <a:cubicBezTo>
                      <a:pt x="26" y="4"/>
                      <a:pt x="27" y="4"/>
                      <a:pt x="29" y="4"/>
                    </a:cubicBezTo>
                    <a:cubicBezTo>
                      <a:pt x="33" y="4"/>
                      <a:pt x="37" y="5"/>
                      <a:pt x="37" y="5"/>
                    </a:cubicBezTo>
                    <a:cubicBezTo>
                      <a:pt x="37" y="5"/>
                      <a:pt x="38" y="5"/>
                      <a:pt x="38" y="5"/>
                    </a:cubicBezTo>
                    <a:cubicBezTo>
                      <a:pt x="41" y="4"/>
                      <a:pt x="43" y="4"/>
                      <a:pt x="45" y="4"/>
                    </a:cubicBezTo>
                    <a:cubicBezTo>
                      <a:pt x="48" y="4"/>
                      <a:pt x="50" y="4"/>
                      <a:pt x="52" y="5"/>
                    </a:cubicBezTo>
                    <a:cubicBezTo>
                      <a:pt x="49" y="6"/>
                      <a:pt x="46" y="7"/>
                      <a:pt x="45" y="9"/>
                    </a:cubicBezTo>
                    <a:cubicBezTo>
                      <a:pt x="44" y="10"/>
                      <a:pt x="43" y="12"/>
                      <a:pt x="44" y="14"/>
                    </a:cubicBezTo>
                    <a:cubicBezTo>
                      <a:pt x="44" y="14"/>
                      <a:pt x="45" y="15"/>
                      <a:pt x="45" y="15"/>
                    </a:cubicBezTo>
                    <a:cubicBezTo>
                      <a:pt x="46" y="15"/>
                      <a:pt x="46" y="15"/>
                      <a:pt x="46" y="15"/>
                    </a:cubicBezTo>
                    <a:cubicBezTo>
                      <a:pt x="47" y="15"/>
                      <a:pt x="47" y="14"/>
                      <a:pt x="47" y="13"/>
                    </a:cubicBezTo>
                    <a:cubicBezTo>
                      <a:pt x="47" y="12"/>
                      <a:pt x="47" y="11"/>
                      <a:pt x="47" y="11"/>
                    </a:cubicBezTo>
                    <a:cubicBezTo>
                      <a:pt x="49" y="9"/>
                      <a:pt x="53" y="8"/>
                      <a:pt x="56" y="8"/>
                    </a:cubicBezTo>
                    <a:cubicBezTo>
                      <a:pt x="57" y="9"/>
                      <a:pt x="57" y="10"/>
                      <a:pt x="57" y="10"/>
                    </a:cubicBezTo>
                    <a:cubicBezTo>
                      <a:pt x="59" y="12"/>
                      <a:pt x="61" y="13"/>
                      <a:pt x="63" y="15"/>
                    </a:cubicBezTo>
                    <a:cubicBezTo>
                      <a:pt x="58" y="15"/>
                      <a:pt x="53" y="17"/>
                      <a:pt x="52" y="18"/>
                    </a:cubicBezTo>
                    <a:cubicBezTo>
                      <a:pt x="50" y="17"/>
                      <a:pt x="49" y="16"/>
                      <a:pt x="48" y="16"/>
                    </a:cubicBezTo>
                    <a:cubicBezTo>
                      <a:pt x="47" y="16"/>
                      <a:pt x="47" y="17"/>
                      <a:pt x="46" y="18"/>
                    </a:cubicBezTo>
                    <a:cubicBezTo>
                      <a:pt x="46" y="19"/>
                      <a:pt x="47" y="20"/>
                      <a:pt x="48" y="20"/>
                    </a:cubicBezTo>
                    <a:cubicBezTo>
                      <a:pt x="48" y="20"/>
                      <a:pt x="50" y="20"/>
                      <a:pt x="50" y="21"/>
                    </a:cubicBezTo>
                    <a:cubicBezTo>
                      <a:pt x="50" y="21"/>
                      <a:pt x="51" y="22"/>
                      <a:pt x="51" y="22"/>
                    </a:cubicBezTo>
                    <a:cubicBezTo>
                      <a:pt x="50" y="23"/>
                      <a:pt x="51" y="24"/>
                      <a:pt x="52" y="24"/>
                    </a:cubicBezTo>
                    <a:cubicBezTo>
                      <a:pt x="52" y="24"/>
                      <a:pt x="52" y="24"/>
                      <a:pt x="52" y="24"/>
                    </a:cubicBezTo>
                    <a:cubicBezTo>
                      <a:pt x="53" y="24"/>
                      <a:pt x="54" y="24"/>
                      <a:pt x="54" y="23"/>
                    </a:cubicBezTo>
                    <a:cubicBezTo>
                      <a:pt x="54" y="22"/>
                      <a:pt x="54" y="21"/>
                      <a:pt x="54" y="20"/>
                    </a:cubicBezTo>
                    <a:cubicBezTo>
                      <a:pt x="56" y="19"/>
                      <a:pt x="62" y="17"/>
                      <a:pt x="66" y="20"/>
                    </a:cubicBezTo>
                    <a:cubicBezTo>
                      <a:pt x="67" y="22"/>
                      <a:pt x="68" y="25"/>
                      <a:pt x="68" y="27"/>
                    </a:cubicBezTo>
                    <a:cubicBezTo>
                      <a:pt x="67" y="33"/>
                      <a:pt x="60" y="37"/>
                      <a:pt x="53" y="42"/>
                    </a:cubicBezTo>
                    <a:close/>
                  </a:path>
                </a:pathLst>
              </a:custGeom>
              <a:solidFill>
                <a:srgbClr val="E60012"/>
              </a:solidFill>
              <a:ln w="9525">
                <a:noFill/>
                <a:round/>
                <a:headEnd/>
                <a:tailEnd/>
              </a:ln>
            </p:spPr>
            <p:txBody>
              <a:bodyPr anchor="ctr"/>
              <a:lstStyle/>
              <a:p>
                <a:pPr algn="ctr"/>
                <a:endParaRPr/>
              </a:p>
            </p:txBody>
          </p:sp>
          <p:sp>
            <p:nvSpPr>
              <p:cNvPr id="91" name="îSļiḍê">
                <a:extLst>
                  <a:ext uri="{FF2B5EF4-FFF2-40B4-BE49-F238E27FC236}">
                    <a16:creationId xmlns:a16="http://schemas.microsoft.com/office/drawing/2014/main" id="{CD6213F6-B83C-4ECC-AC9F-BA6C3BD83175}"/>
                  </a:ext>
                </a:extLst>
              </p:cNvPr>
              <p:cNvSpPr/>
              <p:nvPr/>
            </p:nvSpPr>
            <p:spPr bwMode="auto">
              <a:xfrm>
                <a:off x="25249188" y="5511801"/>
                <a:ext cx="2579688" cy="561975"/>
              </a:xfrm>
              <a:custGeom>
                <a:avLst/>
                <a:gdLst/>
                <a:ahLst/>
                <a:cxnLst>
                  <a:cxn ang="0">
                    <a:pos x="23" y="4"/>
                  </a:cxn>
                  <a:cxn ang="0">
                    <a:pos x="19" y="3"/>
                  </a:cxn>
                  <a:cxn ang="0">
                    <a:pos x="11" y="2"/>
                  </a:cxn>
                  <a:cxn ang="0">
                    <a:pos x="9" y="2"/>
                  </a:cxn>
                  <a:cxn ang="0">
                    <a:pos x="7" y="2"/>
                  </a:cxn>
                  <a:cxn ang="0">
                    <a:pos x="5" y="3"/>
                  </a:cxn>
                  <a:cxn ang="0">
                    <a:pos x="4" y="3"/>
                  </a:cxn>
                  <a:cxn ang="0">
                    <a:pos x="1" y="4"/>
                  </a:cxn>
                  <a:cxn ang="0">
                    <a:pos x="0" y="5"/>
                  </a:cxn>
                  <a:cxn ang="0">
                    <a:pos x="3" y="2"/>
                  </a:cxn>
                  <a:cxn ang="0">
                    <a:pos x="5" y="1"/>
                  </a:cxn>
                  <a:cxn ang="0">
                    <a:pos x="7" y="1"/>
                  </a:cxn>
                  <a:cxn ang="0">
                    <a:pos x="11" y="0"/>
                  </a:cxn>
                  <a:cxn ang="0">
                    <a:pos x="16" y="1"/>
                  </a:cxn>
                  <a:cxn ang="0">
                    <a:pos x="19" y="2"/>
                  </a:cxn>
                  <a:cxn ang="0">
                    <a:pos x="23" y="4"/>
                  </a:cxn>
                </a:cxnLst>
                <a:rect l="0" t="0" r="r" b="b"/>
                <a:pathLst>
                  <a:path w="23" h="5">
                    <a:moveTo>
                      <a:pt x="23" y="4"/>
                    </a:moveTo>
                    <a:cubicBezTo>
                      <a:pt x="23" y="4"/>
                      <a:pt x="21" y="4"/>
                      <a:pt x="19" y="3"/>
                    </a:cubicBezTo>
                    <a:cubicBezTo>
                      <a:pt x="17" y="3"/>
                      <a:pt x="14" y="2"/>
                      <a:pt x="11" y="2"/>
                    </a:cubicBezTo>
                    <a:cubicBezTo>
                      <a:pt x="11" y="2"/>
                      <a:pt x="10" y="2"/>
                      <a:pt x="9" y="2"/>
                    </a:cubicBezTo>
                    <a:cubicBezTo>
                      <a:pt x="9" y="2"/>
                      <a:pt x="8" y="2"/>
                      <a:pt x="7" y="2"/>
                    </a:cubicBezTo>
                    <a:cubicBezTo>
                      <a:pt x="7" y="3"/>
                      <a:pt x="6" y="3"/>
                      <a:pt x="5" y="3"/>
                    </a:cubicBezTo>
                    <a:cubicBezTo>
                      <a:pt x="5" y="3"/>
                      <a:pt x="4" y="3"/>
                      <a:pt x="4" y="3"/>
                    </a:cubicBezTo>
                    <a:cubicBezTo>
                      <a:pt x="3" y="4"/>
                      <a:pt x="2" y="4"/>
                      <a:pt x="1" y="4"/>
                    </a:cubicBezTo>
                    <a:cubicBezTo>
                      <a:pt x="1" y="4"/>
                      <a:pt x="0" y="5"/>
                      <a:pt x="0" y="5"/>
                    </a:cubicBezTo>
                    <a:cubicBezTo>
                      <a:pt x="0" y="5"/>
                      <a:pt x="1" y="3"/>
                      <a:pt x="3" y="2"/>
                    </a:cubicBezTo>
                    <a:cubicBezTo>
                      <a:pt x="4" y="2"/>
                      <a:pt x="4" y="2"/>
                      <a:pt x="5" y="1"/>
                    </a:cubicBezTo>
                    <a:cubicBezTo>
                      <a:pt x="6" y="1"/>
                      <a:pt x="6" y="1"/>
                      <a:pt x="7" y="1"/>
                    </a:cubicBezTo>
                    <a:cubicBezTo>
                      <a:pt x="8" y="0"/>
                      <a:pt x="10" y="0"/>
                      <a:pt x="11" y="0"/>
                    </a:cubicBezTo>
                    <a:cubicBezTo>
                      <a:pt x="13" y="0"/>
                      <a:pt x="14" y="1"/>
                      <a:pt x="16" y="1"/>
                    </a:cubicBezTo>
                    <a:cubicBezTo>
                      <a:pt x="17" y="1"/>
                      <a:pt x="18" y="2"/>
                      <a:pt x="19" y="2"/>
                    </a:cubicBezTo>
                    <a:cubicBezTo>
                      <a:pt x="22" y="3"/>
                      <a:pt x="23" y="4"/>
                      <a:pt x="23" y="4"/>
                    </a:cubicBezTo>
                    <a:close/>
                  </a:path>
                </a:pathLst>
              </a:custGeom>
              <a:solidFill>
                <a:srgbClr val="FFFFFF"/>
              </a:solidFill>
              <a:ln w="9525">
                <a:noFill/>
                <a:round/>
                <a:headEnd/>
                <a:tailEnd/>
              </a:ln>
            </p:spPr>
            <p:txBody>
              <a:bodyPr anchor="ctr"/>
              <a:lstStyle/>
              <a:p>
                <a:pPr algn="ctr"/>
                <a:endParaRPr/>
              </a:p>
            </p:txBody>
          </p:sp>
          <p:sp>
            <p:nvSpPr>
              <p:cNvPr id="92" name="iṡḷïḑè">
                <a:extLst>
                  <a:ext uri="{FF2B5EF4-FFF2-40B4-BE49-F238E27FC236}">
                    <a16:creationId xmlns:a16="http://schemas.microsoft.com/office/drawing/2014/main" id="{E186A55B-DCC5-4E1F-AABA-54E29ED338B1}"/>
                  </a:ext>
                </a:extLst>
              </p:cNvPr>
              <p:cNvSpPr/>
              <p:nvPr/>
            </p:nvSpPr>
            <p:spPr bwMode="auto">
              <a:xfrm>
                <a:off x="25585738" y="4951413"/>
                <a:ext cx="1906588" cy="336550"/>
              </a:xfrm>
              <a:custGeom>
                <a:avLst/>
                <a:gdLst/>
                <a:ahLst/>
                <a:cxnLst>
                  <a:cxn ang="0">
                    <a:pos x="17" y="3"/>
                  </a:cxn>
                  <a:cxn ang="0">
                    <a:pos x="16" y="3"/>
                  </a:cxn>
                  <a:cxn ang="0">
                    <a:pos x="14" y="2"/>
                  </a:cxn>
                  <a:cxn ang="0">
                    <a:pos x="12" y="2"/>
                  </a:cxn>
                  <a:cxn ang="0">
                    <a:pos x="10" y="2"/>
                  </a:cxn>
                  <a:cxn ang="0">
                    <a:pos x="9" y="2"/>
                  </a:cxn>
                  <a:cxn ang="0">
                    <a:pos x="6" y="2"/>
                  </a:cxn>
                  <a:cxn ang="0">
                    <a:pos x="3" y="2"/>
                  </a:cxn>
                  <a:cxn ang="0">
                    <a:pos x="0" y="3"/>
                  </a:cxn>
                  <a:cxn ang="0">
                    <a:pos x="3" y="1"/>
                  </a:cxn>
                  <a:cxn ang="0">
                    <a:pos x="5" y="0"/>
                  </a:cxn>
                  <a:cxn ang="0">
                    <a:pos x="7" y="0"/>
                  </a:cxn>
                  <a:cxn ang="0">
                    <a:pos x="9" y="0"/>
                  </a:cxn>
                  <a:cxn ang="0">
                    <a:pos x="10" y="0"/>
                  </a:cxn>
                  <a:cxn ang="0">
                    <a:pos x="12" y="0"/>
                  </a:cxn>
                  <a:cxn ang="0">
                    <a:pos x="15" y="1"/>
                  </a:cxn>
                  <a:cxn ang="0">
                    <a:pos x="17" y="3"/>
                  </a:cxn>
                </a:cxnLst>
                <a:rect l="0" t="0" r="r" b="b"/>
                <a:pathLst>
                  <a:path w="17" h="3">
                    <a:moveTo>
                      <a:pt x="17" y="3"/>
                    </a:moveTo>
                    <a:cubicBezTo>
                      <a:pt x="17" y="3"/>
                      <a:pt x="17" y="3"/>
                      <a:pt x="16" y="3"/>
                    </a:cubicBezTo>
                    <a:cubicBezTo>
                      <a:pt x="16" y="2"/>
                      <a:pt x="15" y="2"/>
                      <a:pt x="14" y="2"/>
                    </a:cubicBezTo>
                    <a:cubicBezTo>
                      <a:pt x="13" y="2"/>
                      <a:pt x="12" y="2"/>
                      <a:pt x="12" y="2"/>
                    </a:cubicBezTo>
                    <a:cubicBezTo>
                      <a:pt x="11" y="2"/>
                      <a:pt x="11" y="2"/>
                      <a:pt x="10" y="2"/>
                    </a:cubicBezTo>
                    <a:cubicBezTo>
                      <a:pt x="10" y="2"/>
                      <a:pt x="9" y="2"/>
                      <a:pt x="9" y="2"/>
                    </a:cubicBezTo>
                    <a:cubicBezTo>
                      <a:pt x="8" y="2"/>
                      <a:pt x="7" y="2"/>
                      <a:pt x="6" y="2"/>
                    </a:cubicBezTo>
                    <a:cubicBezTo>
                      <a:pt x="5" y="2"/>
                      <a:pt x="4" y="2"/>
                      <a:pt x="3" y="2"/>
                    </a:cubicBezTo>
                    <a:cubicBezTo>
                      <a:pt x="2" y="3"/>
                      <a:pt x="0" y="3"/>
                      <a:pt x="0" y="3"/>
                    </a:cubicBezTo>
                    <a:cubicBezTo>
                      <a:pt x="0" y="3"/>
                      <a:pt x="1" y="2"/>
                      <a:pt x="3" y="1"/>
                    </a:cubicBezTo>
                    <a:cubicBezTo>
                      <a:pt x="3" y="1"/>
                      <a:pt x="4" y="0"/>
                      <a:pt x="5" y="0"/>
                    </a:cubicBezTo>
                    <a:cubicBezTo>
                      <a:pt x="6" y="0"/>
                      <a:pt x="6" y="0"/>
                      <a:pt x="7" y="0"/>
                    </a:cubicBezTo>
                    <a:cubicBezTo>
                      <a:pt x="7" y="0"/>
                      <a:pt x="8" y="0"/>
                      <a:pt x="9" y="0"/>
                    </a:cubicBezTo>
                    <a:cubicBezTo>
                      <a:pt x="9" y="0"/>
                      <a:pt x="10" y="0"/>
                      <a:pt x="10" y="0"/>
                    </a:cubicBezTo>
                    <a:cubicBezTo>
                      <a:pt x="11" y="0"/>
                      <a:pt x="11" y="0"/>
                      <a:pt x="12" y="0"/>
                    </a:cubicBezTo>
                    <a:cubicBezTo>
                      <a:pt x="13" y="0"/>
                      <a:pt x="14" y="1"/>
                      <a:pt x="15" y="1"/>
                    </a:cubicBezTo>
                    <a:cubicBezTo>
                      <a:pt x="16" y="2"/>
                      <a:pt x="17" y="3"/>
                      <a:pt x="17" y="3"/>
                    </a:cubicBezTo>
                    <a:close/>
                  </a:path>
                </a:pathLst>
              </a:custGeom>
              <a:solidFill>
                <a:srgbClr val="FFFFFF"/>
              </a:solidFill>
              <a:ln w="9525">
                <a:noFill/>
                <a:round/>
                <a:headEnd/>
                <a:tailEnd/>
              </a:ln>
            </p:spPr>
            <p:txBody>
              <a:bodyPr anchor="ctr"/>
              <a:lstStyle/>
              <a:p>
                <a:pPr algn="ctr"/>
                <a:endParaRPr/>
              </a:p>
            </p:txBody>
          </p:sp>
          <p:sp>
            <p:nvSpPr>
              <p:cNvPr id="93" name="îsļïḋé">
                <a:extLst>
                  <a:ext uri="{FF2B5EF4-FFF2-40B4-BE49-F238E27FC236}">
                    <a16:creationId xmlns:a16="http://schemas.microsoft.com/office/drawing/2014/main" id="{56DB3967-950D-49B0-ABA8-DD4984BBEBA5}"/>
                  </a:ext>
                </a:extLst>
              </p:cNvPr>
              <p:cNvSpPr/>
              <p:nvPr/>
            </p:nvSpPr>
            <p:spPr bwMode="auto">
              <a:xfrm>
                <a:off x="34893251" y="14258926"/>
                <a:ext cx="673100" cy="2466975"/>
              </a:xfrm>
              <a:custGeom>
                <a:avLst/>
                <a:gdLst/>
                <a:ahLst/>
                <a:cxnLst>
                  <a:cxn ang="0">
                    <a:pos x="4" y="22"/>
                  </a:cxn>
                  <a:cxn ang="0">
                    <a:pos x="4" y="18"/>
                  </a:cxn>
                  <a:cxn ang="0">
                    <a:pos x="4" y="10"/>
                  </a:cxn>
                  <a:cxn ang="0">
                    <a:pos x="4" y="8"/>
                  </a:cxn>
                  <a:cxn ang="0">
                    <a:pos x="3" y="6"/>
                  </a:cxn>
                  <a:cxn ang="0">
                    <a:pos x="3" y="5"/>
                  </a:cxn>
                  <a:cxn ang="0">
                    <a:pos x="2" y="3"/>
                  </a:cxn>
                  <a:cxn ang="0">
                    <a:pos x="0" y="1"/>
                  </a:cxn>
                  <a:cxn ang="0">
                    <a:pos x="0" y="0"/>
                  </a:cxn>
                  <a:cxn ang="0">
                    <a:pos x="3" y="2"/>
                  </a:cxn>
                  <a:cxn ang="0">
                    <a:pos x="4" y="4"/>
                  </a:cxn>
                  <a:cxn ang="0">
                    <a:pos x="5" y="6"/>
                  </a:cxn>
                  <a:cxn ang="0">
                    <a:pos x="6" y="10"/>
                  </a:cxn>
                  <a:cxn ang="0">
                    <a:pos x="6" y="15"/>
                  </a:cxn>
                  <a:cxn ang="0">
                    <a:pos x="6" y="18"/>
                  </a:cxn>
                  <a:cxn ang="0">
                    <a:pos x="4" y="22"/>
                  </a:cxn>
                </a:cxnLst>
                <a:rect l="0" t="0" r="r" b="b"/>
                <a:pathLst>
                  <a:path w="6" h="22">
                    <a:moveTo>
                      <a:pt x="4" y="22"/>
                    </a:moveTo>
                    <a:cubicBezTo>
                      <a:pt x="4" y="22"/>
                      <a:pt x="4" y="21"/>
                      <a:pt x="4" y="18"/>
                    </a:cubicBezTo>
                    <a:cubicBezTo>
                      <a:pt x="5" y="16"/>
                      <a:pt x="4" y="13"/>
                      <a:pt x="4" y="10"/>
                    </a:cubicBezTo>
                    <a:cubicBezTo>
                      <a:pt x="4" y="10"/>
                      <a:pt x="4" y="9"/>
                      <a:pt x="4" y="8"/>
                    </a:cubicBezTo>
                    <a:cubicBezTo>
                      <a:pt x="4" y="8"/>
                      <a:pt x="3" y="7"/>
                      <a:pt x="3" y="6"/>
                    </a:cubicBezTo>
                    <a:cubicBezTo>
                      <a:pt x="3" y="6"/>
                      <a:pt x="3" y="5"/>
                      <a:pt x="3" y="5"/>
                    </a:cubicBezTo>
                    <a:cubicBezTo>
                      <a:pt x="2" y="4"/>
                      <a:pt x="2" y="4"/>
                      <a:pt x="2" y="3"/>
                    </a:cubicBezTo>
                    <a:cubicBezTo>
                      <a:pt x="1" y="2"/>
                      <a:pt x="1" y="1"/>
                      <a:pt x="0" y="1"/>
                    </a:cubicBezTo>
                    <a:cubicBezTo>
                      <a:pt x="0" y="0"/>
                      <a:pt x="0" y="0"/>
                      <a:pt x="0" y="0"/>
                    </a:cubicBezTo>
                    <a:cubicBezTo>
                      <a:pt x="0" y="0"/>
                      <a:pt x="1" y="1"/>
                      <a:pt x="3" y="2"/>
                    </a:cubicBezTo>
                    <a:cubicBezTo>
                      <a:pt x="3" y="3"/>
                      <a:pt x="3" y="3"/>
                      <a:pt x="4" y="4"/>
                    </a:cubicBezTo>
                    <a:cubicBezTo>
                      <a:pt x="4" y="5"/>
                      <a:pt x="5" y="5"/>
                      <a:pt x="5" y="6"/>
                    </a:cubicBezTo>
                    <a:cubicBezTo>
                      <a:pt x="5" y="7"/>
                      <a:pt x="6" y="9"/>
                      <a:pt x="6" y="10"/>
                    </a:cubicBezTo>
                    <a:cubicBezTo>
                      <a:pt x="6" y="12"/>
                      <a:pt x="6" y="13"/>
                      <a:pt x="6" y="15"/>
                    </a:cubicBezTo>
                    <a:cubicBezTo>
                      <a:pt x="6" y="16"/>
                      <a:pt x="6" y="17"/>
                      <a:pt x="6" y="18"/>
                    </a:cubicBezTo>
                    <a:cubicBezTo>
                      <a:pt x="5" y="21"/>
                      <a:pt x="4" y="22"/>
                      <a:pt x="4" y="22"/>
                    </a:cubicBezTo>
                    <a:close/>
                  </a:path>
                </a:pathLst>
              </a:custGeom>
              <a:solidFill>
                <a:srgbClr val="FFFFFF"/>
              </a:solidFill>
              <a:ln w="9525">
                <a:noFill/>
                <a:round/>
                <a:headEnd/>
                <a:tailEnd/>
              </a:ln>
            </p:spPr>
            <p:txBody>
              <a:bodyPr anchor="ctr"/>
              <a:lstStyle/>
              <a:p>
                <a:pPr algn="ctr"/>
                <a:endParaRPr/>
              </a:p>
            </p:txBody>
          </p:sp>
          <p:sp>
            <p:nvSpPr>
              <p:cNvPr id="94" name="íšlídê">
                <a:extLst>
                  <a:ext uri="{FF2B5EF4-FFF2-40B4-BE49-F238E27FC236}">
                    <a16:creationId xmlns:a16="http://schemas.microsoft.com/office/drawing/2014/main" id="{1B43F97F-A6D7-403F-8D55-B2196EBC2A67}"/>
                  </a:ext>
                </a:extLst>
              </p:cNvPr>
              <p:cNvSpPr/>
              <p:nvPr/>
            </p:nvSpPr>
            <p:spPr bwMode="auto">
              <a:xfrm>
                <a:off x="35679063" y="14484351"/>
                <a:ext cx="560388" cy="1793875"/>
              </a:xfrm>
              <a:custGeom>
                <a:avLst/>
                <a:gdLst/>
                <a:ahLst/>
                <a:cxnLst>
                  <a:cxn ang="0">
                    <a:pos x="3" y="16"/>
                  </a:cxn>
                  <a:cxn ang="0">
                    <a:pos x="3" y="15"/>
                  </a:cxn>
                  <a:cxn ang="0">
                    <a:pos x="3" y="13"/>
                  </a:cxn>
                  <a:cxn ang="0">
                    <a:pos x="3" y="11"/>
                  </a:cxn>
                  <a:cxn ang="0">
                    <a:pos x="3" y="9"/>
                  </a:cxn>
                  <a:cxn ang="0">
                    <a:pos x="3" y="8"/>
                  </a:cxn>
                  <a:cxn ang="0">
                    <a:pos x="2" y="5"/>
                  </a:cxn>
                  <a:cxn ang="0">
                    <a:pos x="1" y="2"/>
                  </a:cxn>
                  <a:cxn ang="0">
                    <a:pos x="0" y="0"/>
                  </a:cxn>
                  <a:cxn ang="0">
                    <a:pos x="2" y="2"/>
                  </a:cxn>
                  <a:cxn ang="0">
                    <a:pos x="4" y="4"/>
                  </a:cxn>
                  <a:cxn ang="0">
                    <a:pos x="4" y="6"/>
                  </a:cxn>
                  <a:cxn ang="0">
                    <a:pos x="5" y="7"/>
                  </a:cxn>
                  <a:cxn ang="0">
                    <a:pos x="5" y="9"/>
                  </a:cxn>
                  <a:cxn ang="0">
                    <a:pos x="5" y="11"/>
                  </a:cxn>
                  <a:cxn ang="0">
                    <a:pos x="4" y="13"/>
                  </a:cxn>
                  <a:cxn ang="0">
                    <a:pos x="3" y="16"/>
                  </a:cxn>
                </a:cxnLst>
                <a:rect l="0" t="0" r="r" b="b"/>
                <a:pathLst>
                  <a:path w="5" h="16">
                    <a:moveTo>
                      <a:pt x="3" y="16"/>
                    </a:moveTo>
                    <a:cubicBezTo>
                      <a:pt x="3" y="16"/>
                      <a:pt x="3" y="16"/>
                      <a:pt x="3" y="15"/>
                    </a:cubicBezTo>
                    <a:cubicBezTo>
                      <a:pt x="3" y="15"/>
                      <a:pt x="3" y="14"/>
                      <a:pt x="3" y="13"/>
                    </a:cubicBezTo>
                    <a:cubicBezTo>
                      <a:pt x="3" y="12"/>
                      <a:pt x="3" y="12"/>
                      <a:pt x="3" y="11"/>
                    </a:cubicBezTo>
                    <a:cubicBezTo>
                      <a:pt x="3" y="10"/>
                      <a:pt x="3" y="10"/>
                      <a:pt x="3" y="9"/>
                    </a:cubicBezTo>
                    <a:cubicBezTo>
                      <a:pt x="3" y="9"/>
                      <a:pt x="3" y="8"/>
                      <a:pt x="3" y="8"/>
                    </a:cubicBezTo>
                    <a:cubicBezTo>
                      <a:pt x="2" y="7"/>
                      <a:pt x="2" y="6"/>
                      <a:pt x="2" y="5"/>
                    </a:cubicBezTo>
                    <a:cubicBezTo>
                      <a:pt x="2" y="4"/>
                      <a:pt x="2" y="3"/>
                      <a:pt x="1" y="2"/>
                    </a:cubicBezTo>
                    <a:cubicBezTo>
                      <a:pt x="1" y="1"/>
                      <a:pt x="0" y="0"/>
                      <a:pt x="0" y="0"/>
                    </a:cubicBezTo>
                    <a:cubicBezTo>
                      <a:pt x="0" y="0"/>
                      <a:pt x="1" y="1"/>
                      <a:pt x="2" y="2"/>
                    </a:cubicBezTo>
                    <a:cubicBezTo>
                      <a:pt x="3" y="2"/>
                      <a:pt x="3" y="3"/>
                      <a:pt x="4" y="4"/>
                    </a:cubicBezTo>
                    <a:cubicBezTo>
                      <a:pt x="4" y="5"/>
                      <a:pt x="4" y="5"/>
                      <a:pt x="4" y="6"/>
                    </a:cubicBezTo>
                    <a:cubicBezTo>
                      <a:pt x="4" y="6"/>
                      <a:pt x="5" y="7"/>
                      <a:pt x="5" y="7"/>
                    </a:cubicBezTo>
                    <a:cubicBezTo>
                      <a:pt x="5" y="8"/>
                      <a:pt x="5" y="8"/>
                      <a:pt x="5" y="9"/>
                    </a:cubicBezTo>
                    <a:cubicBezTo>
                      <a:pt x="5" y="10"/>
                      <a:pt x="5" y="10"/>
                      <a:pt x="5" y="11"/>
                    </a:cubicBezTo>
                    <a:cubicBezTo>
                      <a:pt x="5" y="12"/>
                      <a:pt x="4" y="13"/>
                      <a:pt x="4" y="13"/>
                    </a:cubicBezTo>
                    <a:cubicBezTo>
                      <a:pt x="4" y="15"/>
                      <a:pt x="3" y="16"/>
                      <a:pt x="3" y="16"/>
                    </a:cubicBezTo>
                    <a:close/>
                  </a:path>
                </a:pathLst>
              </a:custGeom>
              <a:solidFill>
                <a:srgbClr val="FFFFFF"/>
              </a:solidFill>
              <a:ln w="9525">
                <a:noFill/>
                <a:round/>
                <a:headEnd/>
                <a:tailEnd/>
              </a:ln>
            </p:spPr>
            <p:txBody>
              <a:bodyPr anchor="ctr"/>
              <a:lstStyle/>
              <a:p>
                <a:pPr algn="ctr"/>
                <a:endParaRPr/>
              </a:p>
            </p:txBody>
          </p:sp>
          <p:sp>
            <p:nvSpPr>
              <p:cNvPr id="95" name="ïṥľídê">
                <a:extLst>
                  <a:ext uri="{FF2B5EF4-FFF2-40B4-BE49-F238E27FC236}">
                    <a16:creationId xmlns:a16="http://schemas.microsoft.com/office/drawing/2014/main" id="{4CA55DE9-4E39-4AD2-9EE6-6F1213D5F36E}"/>
                  </a:ext>
                </a:extLst>
              </p:cNvPr>
              <p:cNvSpPr/>
              <p:nvPr/>
            </p:nvSpPr>
            <p:spPr bwMode="auto">
              <a:xfrm>
                <a:off x="25922288" y="17399001"/>
                <a:ext cx="1009650" cy="3140075"/>
              </a:xfrm>
              <a:custGeom>
                <a:avLst/>
                <a:gdLst/>
                <a:ahLst/>
                <a:cxnLst>
                  <a:cxn ang="0">
                    <a:pos x="0" y="28"/>
                  </a:cxn>
                  <a:cxn ang="0">
                    <a:pos x="1" y="24"/>
                  </a:cxn>
                  <a:cxn ang="0">
                    <a:pos x="3" y="14"/>
                  </a:cxn>
                  <a:cxn ang="0">
                    <a:pos x="7" y="4"/>
                  </a:cxn>
                  <a:cxn ang="0">
                    <a:pos x="9" y="0"/>
                  </a:cxn>
                  <a:cxn ang="0">
                    <a:pos x="8" y="5"/>
                  </a:cxn>
                  <a:cxn ang="0">
                    <a:pos x="5" y="15"/>
                  </a:cxn>
                  <a:cxn ang="0">
                    <a:pos x="2" y="24"/>
                  </a:cxn>
                  <a:cxn ang="0">
                    <a:pos x="0" y="28"/>
                  </a:cxn>
                </a:cxnLst>
                <a:rect l="0" t="0" r="r" b="b"/>
                <a:pathLst>
                  <a:path w="9" h="28">
                    <a:moveTo>
                      <a:pt x="0" y="28"/>
                    </a:moveTo>
                    <a:cubicBezTo>
                      <a:pt x="0" y="28"/>
                      <a:pt x="0" y="27"/>
                      <a:pt x="1" y="24"/>
                    </a:cubicBezTo>
                    <a:cubicBezTo>
                      <a:pt x="1" y="21"/>
                      <a:pt x="2" y="18"/>
                      <a:pt x="3" y="14"/>
                    </a:cubicBezTo>
                    <a:cubicBezTo>
                      <a:pt x="4" y="10"/>
                      <a:pt x="6" y="7"/>
                      <a:pt x="7" y="4"/>
                    </a:cubicBezTo>
                    <a:cubicBezTo>
                      <a:pt x="8" y="2"/>
                      <a:pt x="9" y="0"/>
                      <a:pt x="9" y="0"/>
                    </a:cubicBezTo>
                    <a:cubicBezTo>
                      <a:pt x="9" y="0"/>
                      <a:pt x="8" y="2"/>
                      <a:pt x="8" y="5"/>
                    </a:cubicBezTo>
                    <a:cubicBezTo>
                      <a:pt x="7" y="7"/>
                      <a:pt x="6" y="11"/>
                      <a:pt x="5" y="15"/>
                    </a:cubicBezTo>
                    <a:cubicBezTo>
                      <a:pt x="4" y="18"/>
                      <a:pt x="3" y="22"/>
                      <a:pt x="2" y="24"/>
                    </a:cubicBezTo>
                    <a:cubicBezTo>
                      <a:pt x="1" y="27"/>
                      <a:pt x="0" y="28"/>
                      <a:pt x="0" y="28"/>
                    </a:cubicBezTo>
                    <a:close/>
                  </a:path>
                </a:pathLst>
              </a:custGeom>
              <a:solidFill>
                <a:srgbClr val="FFFFFF"/>
              </a:solidFill>
              <a:ln w="9525">
                <a:noFill/>
                <a:round/>
                <a:headEnd/>
                <a:tailEnd/>
              </a:ln>
            </p:spPr>
            <p:txBody>
              <a:bodyPr anchor="ctr"/>
              <a:lstStyle/>
              <a:p>
                <a:pPr algn="ctr"/>
                <a:endParaRPr/>
              </a:p>
            </p:txBody>
          </p:sp>
          <p:sp>
            <p:nvSpPr>
              <p:cNvPr id="96" name="ïśļíḑè">
                <a:extLst>
                  <a:ext uri="{FF2B5EF4-FFF2-40B4-BE49-F238E27FC236}">
                    <a16:creationId xmlns:a16="http://schemas.microsoft.com/office/drawing/2014/main" id="{793DA80E-3A28-415F-A1C2-7A5A0A10E387}"/>
                  </a:ext>
                </a:extLst>
              </p:cNvPr>
              <p:cNvSpPr/>
              <p:nvPr/>
            </p:nvSpPr>
            <p:spPr bwMode="auto">
              <a:xfrm>
                <a:off x="26258838" y="16390938"/>
                <a:ext cx="1906588" cy="5718175"/>
              </a:xfrm>
              <a:custGeom>
                <a:avLst/>
                <a:gdLst/>
                <a:ahLst/>
                <a:cxnLst>
                  <a:cxn ang="0">
                    <a:pos x="0" y="51"/>
                  </a:cxn>
                  <a:cxn ang="0">
                    <a:pos x="2" y="43"/>
                  </a:cxn>
                  <a:cxn ang="0">
                    <a:pos x="8" y="25"/>
                  </a:cxn>
                  <a:cxn ang="0">
                    <a:pos x="14" y="8"/>
                  </a:cxn>
                  <a:cxn ang="0">
                    <a:pos x="17" y="0"/>
                  </a:cxn>
                  <a:cxn ang="0">
                    <a:pos x="15" y="8"/>
                  </a:cxn>
                  <a:cxn ang="0">
                    <a:pos x="10" y="26"/>
                  </a:cxn>
                  <a:cxn ang="0">
                    <a:pos x="3" y="43"/>
                  </a:cxn>
                  <a:cxn ang="0">
                    <a:pos x="0" y="51"/>
                  </a:cxn>
                </a:cxnLst>
                <a:rect l="0" t="0" r="r" b="b"/>
                <a:pathLst>
                  <a:path w="17" h="51">
                    <a:moveTo>
                      <a:pt x="0" y="51"/>
                    </a:moveTo>
                    <a:cubicBezTo>
                      <a:pt x="0" y="51"/>
                      <a:pt x="1" y="47"/>
                      <a:pt x="2" y="43"/>
                    </a:cubicBezTo>
                    <a:cubicBezTo>
                      <a:pt x="4" y="38"/>
                      <a:pt x="5" y="31"/>
                      <a:pt x="8" y="25"/>
                    </a:cubicBezTo>
                    <a:cubicBezTo>
                      <a:pt x="10" y="19"/>
                      <a:pt x="12" y="12"/>
                      <a:pt x="14" y="8"/>
                    </a:cubicBezTo>
                    <a:cubicBezTo>
                      <a:pt x="16" y="3"/>
                      <a:pt x="17" y="0"/>
                      <a:pt x="17" y="0"/>
                    </a:cubicBezTo>
                    <a:cubicBezTo>
                      <a:pt x="17" y="0"/>
                      <a:pt x="16" y="3"/>
                      <a:pt x="15" y="8"/>
                    </a:cubicBezTo>
                    <a:cubicBezTo>
                      <a:pt x="14" y="13"/>
                      <a:pt x="12" y="19"/>
                      <a:pt x="10" y="26"/>
                    </a:cubicBezTo>
                    <a:cubicBezTo>
                      <a:pt x="7" y="32"/>
                      <a:pt x="5" y="38"/>
                      <a:pt x="3" y="43"/>
                    </a:cubicBezTo>
                    <a:cubicBezTo>
                      <a:pt x="1" y="48"/>
                      <a:pt x="0" y="51"/>
                      <a:pt x="0" y="51"/>
                    </a:cubicBezTo>
                    <a:close/>
                  </a:path>
                </a:pathLst>
              </a:custGeom>
              <a:solidFill>
                <a:srgbClr val="FFFFFF"/>
              </a:solidFill>
              <a:ln w="9525">
                <a:noFill/>
                <a:round/>
                <a:headEnd/>
                <a:tailEnd/>
              </a:ln>
            </p:spPr>
            <p:txBody>
              <a:bodyPr anchor="ctr"/>
              <a:lstStyle/>
              <a:p>
                <a:pPr algn="ctr"/>
                <a:endParaRPr/>
              </a:p>
            </p:txBody>
          </p:sp>
          <p:sp>
            <p:nvSpPr>
              <p:cNvPr id="97" name="íśļiḍê">
                <a:extLst>
                  <a:ext uri="{FF2B5EF4-FFF2-40B4-BE49-F238E27FC236}">
                    <a16:creationId xmlns:a16="http://schemas.microsoft.com/office/drawing/2014/main" id="{A73CBF51-B03B-45D3-8FE9-DC2D9FD0F670}"/>
                  </a:ext>
                </a:extLst>
              </p:cNvPr>
              <p:cNvSpPr/>
              <p:nvPr/>
            </p:nvSpPr>
            <p:spPr bwMode="auto">
              <a:xfrm>
                <a:off x="27492326" y="17062451"/>
                <a:ext cx="1457325" cy="4598988"/>
              </a:xfrm>
              <a:custGeom>
                <a:avLst/>
                <a:gdLst/>
                <a:ahLst/>
                <a:cxnLst>
                  <a:cxn ang="0">
                    <a:pos x="0" y="41"/>
                  </a:cxn>
                  <a:cxn ang="0">
                    <a:pos x="1" y="35"/>
                  </a:cxn>
                  <a:cxn ang="0">
                    <a:pos x="5" y="20"/>
                  </a:cxn>
                  <a:cxn ang="0">
                    <a:pos x="10" y="6"/>
                  </a:cxn>
                  <a:cxn ang="0">
                    <a:pos x="13" y="0"/>
                  </a:cxn>
                  <a:cxn ang="0">
                    <a:pos x="11" y="7"/>
                  </a:cxn>
                  <a:cxn ang="0">
                    <a:pos x="7" y="21"/>
                  </a:cxn>
                  <a:cxn ang="0">
                    <a:pos x="2" y="35"/>
                  </a:cxn>
                  <a:cxn ang="0">
                    <a:pos x="0" y="41"/>
                  </a:cxn>
                </a:cxnLst>
                <a:rect l="0" t="0" r="r" b="b"/>
                <a:pathLst>
                  <a:path w="13" h="41">
                    <a:moveTo>
                      <a:pt x="0" y="41"/>
                    </a:moveTo>
                    <a:cubicBezTo>
                      <a:pt x="0" y="41"/>
                      <a:pt x="0" y="39"/>
                      <a:pt x="1" y="35"/>
                    </a:cubicBezTo>
                    <a:cubicBezTo>
                      <a:pt x="2" y="31"/>
                      <a:pt x="4" y="26"/>
                      <a:pt x="5" y="20"/>
                    </a:cubicBezTo>
                    <a:cubicBezTo>
                      <a:pt x="7" y="15"/>
                      <a:pt x="9" y="10"/>
                      <a:pt x="10" y="6"/>
                    </a:cubicBezTo>
                    <a:cubicBezTo>
                      <a:pt x="12" y="3"/>
                      <a:pt x="13" y="0"/>
                      <a:pt x="13" y="0"/>
                    </a:cubicBezTo>
                    <a:cubicBezTo>
                      <a:pt x="13" y="0"/>
                      <a:pt x="12" y="3"/>
                      <a:pt x="11" y="7"/>
                    </a:cubicBezTo>
                    <a:cubicBezTo>
                      <a:pt x="10" y="11"/>
                      <a:pt x="9" y="16"/>
                      <a:pt x="7" y="21"/>
                    </a:cubicBezTo>
                    <a:cubicBezTo>
                      <a:pt x="6" y="26"/>
                      <a:pt x="4" y="31"/>
                      <a:pt x="2" y="35"/>
                    </a:cubicBezTo>
                    <a:cubicBezTo>
                      <a:pt x="1" y="39"/>
                      <a:pt x="0" y="41"/>
                      <a:pt x="0" y="41"/>
                    </a:cubicBezTo>
                    <a:close/>
                  </a:path>
                </a:pathLst>
              </a:custGeom>
              <a:solidFill>
                <a:srgbClr val="FFFFFF"/>
              </a:solidFill>
              <a:ln w="9525">
                <a:noFill/>
                <a:round/>
                <a:headEnd/>
                <a:tailEnd/>
              </a:ln>
            </p:spPr>
            <p:txBody>
              <a:bodyPr anchor="ctr"/>
              <a:lstStyle/>
              <a:p>
                <a:pPr algn="ctr"/>
                <a:endParaRPr/>
              </a:p>
            </p:txBody>
          </p:sp>
          <p:sp>
            <p:nvSpPr>
              <p:cNvPr id="98" name="ïşlídè">
                <a:extLst>
                  <a:ext uri="{FF2B5EF4-FFF2-40B4-BE49-F238E27FC236}">
                    <a16:creationId xmlns:a16="http://schemas.microsoft.com/office/drawing/2014/main" id="{3CEC0921-E052-48E2-BCC4-8ECC46D50318}"/>
                  </a:ext>
                </a:extLst>
              </p:cNvPr>
              <p:cNvSpPr/>
              <p:nvPr/>
            </p:nvSpPr>
            <p:spPr bwMode="auto">
              <a:xfrm>
                <a:off x="36015613" y="4951413"/>
                <a:ext cx="2690813" cy="3252788"/>
              </a:xfrm>
              <a:custGeom>
                <a:avLst/>
                <a:gdLst/>
                <a:ahLst/>
                <a:cxnLst>
                  <a:cxn ang="0">
                    <a:pos x="24" y="21"/>
                  </a:cxn>
                  <a:cxn ang="0">
                    <a:pos x="3" y="16"/>
                  </a:cxn>
                  <a:cxn ang="0">
                    <a:pos x="10" y="17"/>
                  </a:cxn>
                  <a:cxn ang="0">
                    <a:pos x="6" y="22"/>
                  </a:cxn>
                  <a:cxn ang="0">
                    <a:pos x="13" y="21"/>
                  </a:cxn>
                  <a:cxn ang="0">
                    <a:pos x="11" y="27"/>
                  </a:cxn>
                  <a:cxn ang="0">
                    <a:pos x="19" y="24"/>
                  </a:cxn>
                  <a:cxn ang="0">
                    <a:pos x="21" y="25"/>
                  </a:cxn>
                  <a:cxn ang="0">
                    <a:pos x="24" y="21"/>
                  </a:cxn>
                </a:cxnLst>
                <a:rect l="0" t="0" r="r" b="b"/>
                <a:pathLst>
                  <a:path w="24" h="29">
                    <a:moveTo>
                      <a:pt x="24" y="21"/>
                    </a:moveTo>
                    <a:cubicBezTo>
                      <a:pt x="24" y="21"/>
                      <a:pt x="18" y="0"/>
                      <a:pt x="3" y="16"/>
                    </a:cubicBezTo>
                    <a:cubicBezTo>
                      <a:pt x="3" y="16"/>
                      <a:pt x="0" y="22"/>
                      <a:pt x="10" y="17"/>
                    </a:cubicBezTo>
                    <a:cubicBezTo>
                      <a:pt x="10" y="17"/>
                      <a:pt x="7" y="21"/>
                      <a:pt x="6" y="22"/>
                    </a:cubicBezTo>
                    <a:cubicBezTo>
                      <a:pt x="6" y="22"/>
                      <a:pt x="5" y="27"/>
                      <a:pt x="13" y="21"/>
                    </a:cubicBezTo>
                    <a:cubicBezTo>
                      <a:pt x="13" y="21"/>
                      <a:pt x="9" y="26"/>
                      <a:pt x="11" y="27"/>
                    </a:cubicBezTo>
                    <a:cubicBezTo>
                      <a:pt x="11" y="27"/>
                      <a:pt x="13" y="29"/>
                      <a:pt x="19" y="24"/>
                    </a:cubicBezTo>
                    <a:cubicBezTo>
                      <a:pt x="21" y="25"/>
                      <a:pt x="21" y="25"/>
                      <a:pt x="21" y="25"/>
                    </a:cubicBezTo>
                    <a:lnTo>
                      <a:pt x="24" y="21"/>
                    </a:lnTo>
                    <a:close/>
                  </a:path>
                </a:pathLst>
              </a:custGeom>
              <a:solidFill>
                <a:srgbClr val="FFFFFF"/>
              </a:solidFill>
              <a:ln w="9525">
                <a:noFill/>
                <a:round/>
                <a:headEnd/>
                <a:tailEnd/>
              </a:ln>
            </p:spPr>
            <p:txBody>
              <a:bodyPr anchor="ctr"/>
              <a:lstStyle/>
              <a:p>
                <a:pPr algn="ctr"/>
                <a:endParaRPr/>
              </a:p>
            </p:txBody>
          </p:sp>
          <p:sp>
            <p:nvSpPr>
              <p:cNvPr id="99" name="íṡ1íḑe">
                <a:extLst>
                  <a:ext uri="{FF2B5EF4-FFF2-40B4-BE49-F238E27FC236}">
                    <a16:creationId xmlns:a16="http://schemas.microsoft.com/office/drawing/2014/main" id="{1F17DB7A-9D1B-46C1-BCBE-4DAD07529DC3}"/>
                  </a:ext>
                </a:extLst>
              </p:cNvPr>
              <p:cNvSpPr/>
              <p:nvPr/>
            </p:nvSpPr>
            <p:spPr bwMode="auto">
              <a:xfrm>
                <a:off x="40949563" y="8877301"/>
                <a:ext cx="2803525" cy="2690813"/>
              </a:xfrm>
              <a:custGeom>
                <a:avLst/>
                <a:gdLst/>
                <a:ahLst/>
                <a:cxnLst>
                  <a:cxn ang="0">
                    <a:pos x="4" y="2"/>
                  </a:cxn>
                  <a:cxn ang="0">
                    <a:pos x="17" y="19"/>
                  </a:cxn>
                  <a:cxn ang="0">
                    <a:pos x="12" y="14"/>
                  </a:cxn>
                  <a:cxn ang="0">
                    <a:pos x="10" y="19"/>
                  </a:cxn>
                  <a:cxn ang="0">
                    <a:pos x="7" y="12"/>
                  </a:cxn>
                  <a:cxn ang="0">
                    <a:pos x="3" y="17"/>
                  </a:cxn>
                  <a:cxn ang="0">
                    <a:pos x="3" y="8"/>
                  </a:cxn>
                  <a:cxn ang="0">
                    <a:pos x="1" y="6"/>
                  </a:cxn>
                  <a:cxn ang="0">
                    <a:pos x="4" y="2"/>
                  </a:cxn>
                </a:cxnLst>
                <a:rect l="0" t="0" r="r" b="b"/>
                <a:pathLst>
                  <a:path w="25" h="24">
                    <a:moveTo>
                      <a:pt x="4" y="2"/>
                    </a:moveTo>
                    <a:cubicBezTo>
                      <a:pt x="4" y="2"/>
                      <a:pt x="25" y="0"/>
                      <a:pt x="17" y="19"/>
                    </a:cubicBezTo>
                    <a:cubicBezTo>
                      <a:pt x="17" y="19"/>
                      <a:pt x="12" y="24"/>
                      <a:pt x="12" y="14"/>
                    </a:cubicBezTo>
                    <a:cubicBezTo>
                      <a:pt x="12" y="14"/>
                      <a:pt x="11" y="18"/>
                      <a:pt x="10" y="19"/>
                    </a:cubicBezTo>
                    <a:cubicBezTo>
                      <a:pt x="9" y="19"/>
                      <a:pt x="5" y="22"/>
                      <a:pt x="7" y="12"/>
                    </a:cubicBezTo>
                    <a:cubicBezTo>
                      <a:pt x="7" y="12"/>
                      <a:pt x="5" y="18"/>
                      <a:pt x="3" y="17"/>
                    </a:cubicBezTo>
                    <a:cubicBezTo>
                      <a:pt x="3" y="17"/>
                      <a:pt x="0" y="16"/>
                      <a:pt x="3" y="8"/>
                    </a:cubicBezTo>
                    <a:cubicBezTo>
                      <a:pt x="1" y="6"/>
                      <a:pt x="1" y="6"/>
                      <a:pt x="1" y="6"/>
                    </a:cubicBezTo>
                    <a:lnTo>
                      <a:pt x="4" y="2"/>
                    </a:lnTo>
                    <a:close/>
                  </a:path>
                </a:pathLst>
              </a:custGeom>
              <a:solidFill>
                <a:srgbClr val="FFFFFF"/>
              </a:solidFill>
              <a:ln w="9525">
                <a:noFill/>
                <a:round/>
                <a:headEnd/>
                <a:tailEnd/>
              </a:ln>
            </p:spPr>
            <p:txBody>
              <a:bodyPr anchor="ctr"/>
              <a:lstStyle/>
              <a:p>
                <a:pPr algn="ctr"/>
                <a:endParaRPr/>
              </a:p>
            </p:txBody>
          </p:sp>
          <p:sp>
            <p:nvSpPr>
              <p:cNvPr id="100" name="î$1îḋê">
                <a:extLst>
                  <a:ext uri="{FF2B5EF4-FFF2-40B4-BE49-F238E27FC236}">
                    <a16:creationId xmlns:a16="http://schemas.microsoft.com/office/drawing/2014/main" id="{20C99F2B-0CE7-4BC3-B93C-C9ADCEAC8605}"/>
                  </a:ext>
                </a:extLst>
              </p:cNvPr>
              <p:cNvSpPr/>
              <p:nvPr/>
            </p:nvSpPr>
            <p:spPr bwMode="auto">
              <a:xfrm>
                <a:off x="38146038" y="6410326"/>
                <a:ext cx="3700463" cy="4037013"/>
              </a:xfrm>
              <a:custGeom>
                <a:avLst/>
                <a:gdLst/>
                <a:ahLst/>
                <a:cxnLst>
                  <a:cxn ang="0">
                    <a:pos x="14" y="32"/>
                  </a:cxn>
                  <a:cxn ang="0">
                    <a:pos x="29" y="25"/>
                  </a:cxn>
                  <a:cxn ang="0">
                    <a:pos x="25" y="4"/>
                  </a:cxn>
                  <a:cxn ang="0">
                    <a:pos x="3" y="9"/>
                  </a:cxn>
                  <a:cxn ang="0">
                    <a:pos x="3" y="25"/>
                  </a:cxn>
                  <a:cxn ang="0">
                    <a:pos x="2" y="27"/>
                  </a:cxn>
                  <a:cxn ang="0">
                    <a:pos x="3" y="32"/>
                  </a:cxn>
                  <a:cxn ang="0">
                    <a:pos x="7" y="35"/>
                  </a:cxn>
                  <a:cxn ang="0">
                    <a:pos x="13" y="34"/>
                  </a:cxn>
                  <a:cxn ang="0">
                    <a:pos x="14" y="32"/>
                  </a:cxn>
                </a:cxnLst>
                <a:rect l="0" t="0" r="r" b="b"/>
                <a:pathLst>
                  <a:path w="33" h="36">
                    <a:moveTo>
                      <a:pt x="14" y="32"/>
                    </a:moveTo>
                    <a:cubicBezTo>
                      <a:pt x="20" y="33"/>
                      <a:pt x="26" y="30"/>
                      <a:pt x="29" y="25"/>
                    </a:cubicBezTo>
                    <a:cubicBezTo>
                      <a:pt x="33" y="18"/>
                      <a:pt x="32" y="9"/>
                      <a:pt x="25" y="4"/>
                    </a:cubicBezTo>
                    <a:cubicBezTo>
                      <a:pt x="17" y="0"/>
                      <a:pt x="8" y="2"/>
                      <a:pt x="3" y="9"/>
                    </a:cubicBezTo>
                    <a:cubicBezTo>
                      <a:pt x="0" y="14"/>
                      <a:pt x="0" y="20"/>
                      <a:pt x="3" y="25"/>
                    </a:cubicBezTo>
                    <a:cubicBezTo>
                      <a:pt x="2" y="27"/>
                      <a:pt x="2" y="27"/>
                      <a:pt x="2" y="27"/>
                    </a:cubicBezTo>
                    <a:cubicBezTo>
                      <a:pt x="0" y="29"/>
                      <a:pt x="1" y="31"/>
                      <a:pt x="3" y="32"/>
                    </a:cubicBezTo>
                    <a:cubicBezTo>
                      <a:pt x="7" y="35"/>
                      <a:pt x="7" y="35"/>
                      <a:pt x="7" y="35"/>
                    </a:cubicBezTo>
                    <a:cubicBezTo>
                      <a:pt x="9" y="36"/>
                      <a:pt x="12" y="36"/>
                      <a:pt x="13" y="34"/>
                    </a:cubicBezTo>
                    <a:lnTo>
                      <a:pt x="14" y="32"/>
                    </a:lnTo>
                    <a:close/>
                  </a:path>
                </a:pathLst>
              </a:custGeom>
              <a:solidFill>
                <a:srgbClr val="FED600"/>
              </a:solidFill>
              <a:ln w="9525">
                <a:noFill/>
                <a:round/>
                <a:headEnd/>
                <a:tailEnd/>
              </a:ln>
            </p:spPr>
            <p:txBody>
              <a:bodyPr anchor="ctr"/>
              <a:lstStyle/>
              <a:p>
                <a:pPr algn="ctr"/>
                <a:endParaRPr/>
              </a:p>
            </p:txBody>
          </p:sp>
          <p:sp>
            <p:nvSpPr>
              <p:cNvPr id="101" name="íšlïdè">
                <a:extLst>
                  <a:ext uri="{FF2B5EF4-FFF2-40B4-BE49-F238E27FC236}">
                    <a16:creationId xmlns:a16="http://schemas.microsoft.com/office/drawing/2014/main" id="{A9C2E9BA-D436-42CF-9756-9CC706E83619}"/>
                  </a:ext>
                </a:extLst>
              </p:cNvPr>
              <p:cNvSpPr/>
              <p:nvPr/>
            </p:nvSpPr>
            <p:spPr bwMode="auto">
              <a:xfrm>
                <a:off x="37696776" y="9324976"/>
                <a:ext cx="2019300" cy="1682750"/>
              </a:xfrm>
              <a:custGeom>
                <a:avLst/>
                <a:gdLst/>
                <a:ahLst/>
                <a:cxnLst>
                  <a:cxn ang="0">
                    <a:pos x="14" y="15"/>
                  </a:cxn>
                  <a:cxn ang="0">
                    <a:pos x="13" y="12"/>
                  </a:cxn>
                  <a:cxn ang="0">
                    <a:pos x="16" y="12"/>
                  </a:cxn>
                  <a:cxn ang="0">
                    <a:pos x="15" y="10"/>
                  </a:cxn>
                  <a:cxn ang="0">
                    <a:pos x="18" y="10"/>
                  </a:cxn>
                  <a:cxn ang="0">
                    <a:pos x="17" y="7"/>
                  </a:cxn>
                  <a:cxn ang="0">
                    <a:pos x="7" y="1"/>
                  </a:cxn>
                  <a:cxn ang="0">
                    <a:pos x="4" y="1"/>
                  </a:cxn>
                  <a:cxn ang="0">
                    <a:pos x="5" y="3"/>
                  </a:cxn>
                  <a:cxn ang="0">
                    <a:pos x="2" y="3"/>
                  </a:cxn>
                  <a:cxn ang="0">
                    <a:pos x="3" y="6"/>
                  </a:cxn>
                  <a:cxn ang="0">
                    <a:pos x="1" y="6"/>
                  </a:cxn>
                  <a:cxn ang="0">
                    <a:pos x="2" y="8"/>
                  </a:cxn>
                  <a:cxn ang="0">
                    <a:pos x="3" y="9"/>
                  </a:cxn>
                  <a:cxn ang="0">
                    <a:pos x="5" y="14"/>
                  </a:cxn>
                  <a:cxn ang="0">
                    <a:pos x="11" y="14"/>
                  </a:cxn>
                  <a:cxn ang="0">
                    <a:pos x="12" y="15"/>
                  </a:cxn>
                  <a:cxn ang="0">
                    <a:pos x="14" y="15"/>
                  </a:cxn>
                </a:cxnLst>
                <a:rect l="0" t="0" r="r" b="b"/>
                <a:pathLst>
                  <a:path w="18" h="15">
                    <a:moveTo>
                      <a:pt x="14" y="15"/>
                    </a:moveTo>
                    <a:cubicBezTo>
                      <a:pt x="15" y="14"/>
                      <a:pt x="14" y="13"/>
                      <a:pt x="13" y="12"/>
                    </a:cubicBezTo>
                    <a:cubicBezTo>
                      <a:pt x="14" y="13"/>
                      <a:pt x="16" y="13"/>
                      <a:pt x="16" y="12"/>
                    </a:cubicBezTo>
                    <a:cubicBezTo>
                      <a:pt x="16" y="11"/>
                      <a:pt x="16" y="10"/>
                      <a:pt x="15" y="10"/>
                    </a:cubicBezTo>
                    <a:cubicBezTo>
                      <a:pt x="16" y="10"/>
                      <a:pt x="17" y="10"/>
                      <a:pt x="18" y="10"/>
                    </a:cubicBezTo>
                    <a:cubicBezTo>
                      <a:pt x="18" y="9"/>
                      <a:pt x="18" y="8"/>
                      <a:pt x="17" y="7"/>
                    </a:cubicBezTo>
                    <a:cubicBezTo>
                      <a:pt x="7" y="1"/>
                      <a:pt x="7" y="1"/>
                      <a:pt x="7" y="1"/>
                    </a:cubicBezTo>
                    <a:cubicBezTo>
                      <a:pt x="6" y="0"/>
                      <a:pt x="5" y="0"/>
                      <a:pt x="4" y="1"/>
                    </a:cubicBezTo>
                    <a:cubicBezTo>
                      <a:pt x="4" y="1"/>
                      <a:pt x="4" y="2"/>
                      <a:pt x="5" y="3"/>
                    </a:cubicBezTo>
                    <a:cubicBezTo>
                      <a:pt x="4" y="2"/>
                      <a:pt x="3" y="2"/>
                      <a:pt x="2" y="3"/>
                    </a:cubicBezTo>
                    <a:cubicBezTo>
                      <a:pt x="2" y="4"/>
                      <a:pt x="2" y="5"/>
                      <a:pt x="3" y="6"/>
                    </a:cubicBezTo>
                    <a:cubicBezTo>
                      <a:pt x="2" y="5"/>
                      <a:pt x="1" y="5"/>
                      <a:pt x="1" y="6"/>
                    </a:cubicBezTo>
                    <a:cubicBezTo>
                      <a:pt x="0" y="6"/>
                      <a:pt x="1" y="8"/>
                      <a:pt x="2" y="8"/>
                    </a:cubicBezTo>
                    <a:cubicBezTo>
                      <a:pt x="3" y="9"/>
                      <a:pt x="3" y="9"/>
                      <a:pt x="3" y="9"/>
                    </a:cubicBezTo>
                    <a:cubicBezTo>
                      <a:pt x="2" y="10"/>
                      <a:pt x="3" y="12"/>
                      <a:pt x="5" y="14"/>
                    </a:cubicBezTo>
                    <a:cubicBezTo>
                      <a:pt x="7" y="15"/>
                      <a:pt x="10" y="15"/>
                      <a:pt x="11" y="14"/>
                    </a:cubicBezTo>
                    <a:cubicBezTo>
                      <a:pt x="12" y="15"/>
                      <a:pt x="12" y="15"/>
                      <a:pt x="12" y="15"/>
                    </a:cubicBezTo>
                    <a:cubicBezTo>
                      <a:pt x="13" y="15"/>
                      <a:pt x="14" y="15"/>
                      <a:pt x="14" y="15"/>
                    </a:cubicBezTo>
                    <a:close/>
                  </a:path>
                </a:pathLst>
              </a:custGeom>
              <a:solidFill>
                <a:srgbClr val="595757"/>
              </a:solidFill>
              <a:ln w="9525">
                <a:noFill/>
                <a:round/>
                <a:headEnd/>
                <a:tailEnd/>
              </a:ln>
            </p:spPr>
            <p:txBody>
              <a:bodyPr anchor="ctr"/>
              <a:lstStyle/>
              <a:p>
                <a:pPr algn="ctr"/>
                <a:endParaRPr/>
              </a:p>
            </p:txBody>
          </p:sp>
          <p:sp>
            <p:nvSpPr>
              <p:cNvPr id="102" name="ïSļíḑê">
                <a:extLst>
                  <a:ext uri="{FF2B5EF4-FFF2-40B4-BE49-F238E27FC236}">
                    <a16:creationId xmlns:a16="http://schemas.microsoft.com/office/drawing/2014/main" id="{F38E31E9-1727-4019-B253-F23D6310FEE2}"/>
                  </a:ext>
                </a:extLst>
              </p:cNvPr>
              <p:cNvSpPr/>
              <p:nvPr/>
            </p:nvSpPr>
            <p:spPr bwMode="auto">
              <a:xfrm>
                <a:off x="36239451" y="5737226"/>
                <a:ext cx="1120775" cy="896938"/>
              </a:xfrm>
              <a:custGeom>
                <a:avLst/>
                <a:gdLst/>
                <a:ahLst/>
                <a:cxnLst>
                  <a:cxn ang="0">
                    <a:pos x="10" y="0"/>
                  </a:cxn>
                  <a:cxn ang="0">
                    <a:pos x="8" y="1"/>
                  </a:cxn>
                  <a:cxn ang="0">
                    <a:pos x="4" y="3"/>
                  </a:cxn>
                  <a:cxn ang="0">
                    <a:pos x="2" y="5"/>
                  </a:cxn>
                  <a:cxn ang="0">
                    <a:pos x="2" y="5"/>
                  </a:cxn>
                  <a:cxn ang="0">
                    <a:pos x="1" y="6"/>
                  </a:cxn>
                  <a:cxn ang="0">
                    <a:pos x="0" y="7"/>
                  </a:cxn>
                  <a:cxn ang="0">
                    <a:pos x="0" y="8"/>
                  </a:cxn>
                  <a:cxn ang="0">
                    <a:pos x="1" y="6"/>
                  </a:cxn>
                  <a:cxn ang="0">
                    <a:pos x="1" y="5"/>
                  </a:cxn>
                  <a:cxn ang="0">
                    <a:pos x="2" y="4"/>
                  </a:cxn>
                  <a:cxn ang="0">
                    <a:pos x="4" y="2"/>
                  </a:cxn>
                  <a:cxn ang="0">
                    <a:pos x="6" y="1"/>
                  </a:cxn>
                  <a:cxn ang="0">
                    <a:pos x="8" y="0"/>
                  </a:cxn>
                  <a:cxn ang="0">
                    <a:pos x="10" y="0"/>
                  </a:cxn>
                </a:cxnLst>
                <a:rect l="0" t="0" r="r" b="b"/>
                <a:pathLst>
                  <a:path w="10" h="8">
                    <a:moveTo>
                      <a:pt x="10" y="0"/>
                    </a:moveTo>
                    <a:cubicBezTo>
                      <a:pt x="10" y="0"/>
                      <a:pt x="9" y="1"/>
                      <a:pt x="8" y="1"/>
                    </a:cubicBezTo>
                    <a:cubicBezTo>
                      <a:pt x="7" y="2"/>
                      <a:pt x="6" y="2"/>
                      <a:pt x="4" y="3"/>
                    </a:cubicBezTo>
                    <a:cubicBezTo>
                      <a:pt x="4" y="4"/>
                      <a:pt x="3" y="4"/>
                      <a:pt x="2" y="5"/>
                    </a:cubicBezTo>
                    <a:cubicBezTo>
                      <a:pt x="2" y="5"/>
                      <a:pt x="2" y="5"/>
                      <a:pt x="2" y="5"/>
                    </a:cubicBezTo>
                    <a:cubicBezTo>
                      <a:pt x="1" y="6"/>
                      <a:pt x="1" y="6"/>
                      <a:pt x="1" y="6"/>
                    </a:cubicBezTo>
                    <a:cubicBezTo>
                      <a:pt x="1" y="7"/>
                      <a:pt x="0" y="7"/>
                      <a:pt x="0" y="7"/>
                    </a:cubicBezTo>
                    <a:cubicBezTo>
                      <a:pt x="0" y="8"/>
                      <a:pt x="0" y="8"/>
                      <a:pt x="0" y="8"/>
                    </a:cubicBezTo>
                    <a:cubicBezTo>
                      <a:pt x="0" y="8"/>
                      <a:pt x="0" y="7"/>
                      <a:pt x="1" y="6"/>
                    </a:cubicBezTo>
                    <a:cubicBezTo>
                      <a:pt x="1" y="5"/>
                      <a:pt x="1" y="5"/>
                      <a:pt x="1" y="5"/>
                    </a:cubicBezTo>
                    <a:cubicBezTo>
                      <a:pt x="2" y="4"/>
                      <a:pt x="2" y="4"/>
                      <a:pt x="2" y="4"/>
                    </a:cubicBezTo>
                    <a:cubicBezTo>
                      <a:pt x="2" y="3"/>
                      <a:pt x="3" y="3"/>
                      <a:pt x="4" y="2"/>
                    </a:cubicBezTo>
                    <a:cubicBezTo>
                      <a:pt x="4" y="2"/>
                      <a:pt x="5" y="1"/>
                      <a:pt x="6" y="1"/>
                    </a:cubicBezTo>
                    <a:cubicBezTo>
                      <a:pt x="7" y="1"/>
                      <a:pt x="7" y="1"/>
                      <a:pt x="8" y="0"/>
                    </a:cubicBezTo>
                    <a:cubicBezTo>
                      <a:pt x="9" y="0"/>
                      <a:pt x="10" y="0"/>
                      <a:pt x="10" y="0"/>
                    </a:cubicBezTo>
                    <a:close/>
                  </a:path>
                </a:pathLst>
              </a:custGeom>
              <a:solidFill>
                <a:srgbClr val="FFFFFF"/>
              </a:solidFill>
              <a:ln w="9525">
                <a:noFill/>
                <a:round/>
                <a:headEnd/>
                <a:tailEnd/>
              </a:ln>
            </p:spPr>
            <p:txBody>
              <a:bodyPr anchor="ctr"/>
              <a:lstStyle/>
              <a:p>
                <a:pPr algn="ctr"/>
                <a:endParaRPr/>
              </a:p>
            </p:txBody>
          </p:sp>
          <p:sp>
            <p:nvSpPr>
              <p:cNvPr id="103" name="isľíḍe">
                <a:extLst>
                  <a:ext uri="{FF2B5EF4-FFF2-40B4-BE49-F238E27FC236}">
                    <a16:creationId xmlns:a16="http://schemas.microsoft.com/office/drawing/2014/main" id="{12E646CB-B7DF-4A15-AA74-DB151A2767E9}"/>
                  </a:ext>
                </a:extLst>
              </p:cNvPr>
              <p:cNvSpPr/>
              <p:nvPr/>
            </p:nvSpPr>
            <p:spPr bwMode="auto">
              <a:xfrm>
                <a:off x="36126738" y="5511801"/>
                <a:ext cx="896938" cy="673100"/>
              </a:xfrm>
              <a:custGeom>
                <a:avLst/>
                <a:gdLst/>
                <a:ahLst/>
                <a:cxnLst>
                  <a:cxn ang="0">
                    <a:pos x="8" y="0"/>
                  </a:cxn>
                  <a:cxn ang="0">
                    <a:pos x="6" y="1"/>
                  </a:cxn>
                  <a:cxn ang="0">
                    <a:pos x="5" y="2"/>
                  </a:cxn>
                  <a:cxn ang="0">
                    <a:pos x="4" y="2"/>
                  </a:cxn>
                  <a:cxn ang="0">
                    <a:pos x="4" y="2"/>
                  </a:cxn>
                  <a:cxn ang="0">
                    <a:pos x="2" y="3"/>
                  </a:cxn>
                  <a:cxn ang="0">
                    <a:pos x="1" y="5"/>
                  </a:cxn>
                  <a:cxn ang="0">
                    <a:pos x="0" y="6"/>
                  </a:cxn>
                  <a:cxn ang="0">
                    <a:pos x="1" y="4"/>
                  </a:cxn>
                  <a:cxn ang="0">
                    <a:pos x="2" y="3"/>
                  </a:cxn>
                  <a:cxn ang="0">
                    <a:pos x="3" y="2"/>
                  </a:cxn>
                  <a:cxn ang="0">
                    <a:pos x="4" y="1"/>
                  </a:cxn>
                  <a:cxn ang="0">
                    <a:pos x="5" y="1"/>
                  </a:cxn>
                  <a:cxn ang="0">
                    <a:pos x="6" y="0"/>
                  </a:cxn>
                  <a:cxn ang="0">
                    <a:pos x="8" y="0"/>
                  </a:cxn>
                </a:cxnLst>
                <a:rect l="0" t="0" r="r" b="b"/>
                <a:pathLst>
                  <a:path w="8" h="6">
                    <a:moveTo>
                      <a:pt x="8" y="0"/>
                    </a:moveTo>
                    <a:cubicBezTo>
                      <a:pt x="8" y="0"/>
                      <a:pt x="7" y="1"/>
                      <a:pt x="6" y="1"/>
                    </a:cubicBezTo>
                    <a:cubicBezTo>
                      <a:pt x="6" y="1"/>
                      <a:pt x="5" y="1"/>
                      <a:pt x="5" y="2"/>
                    </a:cubicBezTo>
                    <a:cubicBezTo>
                      <a:pt x="4" y="2"/>
                      <a:pt x="4" y="2"/>
                      <a:pt x="4" y="2"/>
                    </a:cubicBezTo>
                    <a:cubicBezTo>
                      <a:pt x="4" y="2"/>
                      <a:pt x="4" y="2"/>
                      <a:pt x="4" y="2"/>
                    </a:cubicBezTo>
                    <a:cubicBezTo>
                      <a:pt x="3" y="3"/>
                      <a:pt x="3" y="3"/>
                      <a:pt x="2" y="3"/>
                    </a:cubicBezTo>
                    <a:cubicBezTo>
                      <a:pt x="2" y="4"/>
                      <a:pt x="1" y="4"/>
                      <a:pt x="1" y="5"/>
                    </a:cubicBezTo>
                    <a:cubicBezTo>
                      <a:pt x="1" y="5"/>
                      <a:pt x="0" y="6"/>
                      <a:pt x="0" y="6"/>
                    </a:cubicBezTo>
                    <a:cubicBezTo>
                      <a:pt x="0" y="6"/>
                      <a:pt x="0" y="5"/>
                      <a:pt x="1" y="4"/>
                    </a:cubicBezTo>
                    <a:cubicBezTo>
                      <a:pt x="1" y="4"/>
                      <a:pt x="1" y="3"/>
                      <a:pt x="2" y="3"/>
                    </a:cubicBezTo>
                    <a:cubicBezTo>
                      <a:pt x="2" y="2"/>
                      <a:pt x="2" y="2"/>
                      <a:pt x="3" y="2"/>
                    </a:cubicBezTo>
                    <a:cubicBezTo>
                      <a:pt x="4" y="1"/>
                      <a:pt x="4" y="1"/>
                      <a:pt x="4" y="1"/>
                    </a:cubicBezTo>
                    <a:cubicBezTo>
                      <a:pt x="5" y="1"/>
                      <a:pt x="5" y="1"/>
                      <a:pt x="5" y="1"/>
                    </a:cubicBezTo>
                    <a:cubicBezTo>
                      <a:pt x="5" y="1"/>
                      <a:pt x="6" y="0"/>
                      <a:pt x="6" y="0"/>
                    </a:cubicBezTo>
                    <a:cubicBezTo>
                      <a:pt x="7" y="0"/>
                      <a:pt x="8" y="0"/>
                      <a:pt x="8" y="0"/>
                    </a:cubicBezTo>
                    <a:close/>
                  </a:path>
                </a:pathLst>
              </a:custGeom>
              <a:solidFill>
                <a:srgbClr val="FFFFFF"/>
              </a:solidFill>
              <a:ln w="9525">
                <a:noFill/>
                <a:round/>
                <a:headEnd/>
                <a:tailEnd/>
              </a:ln>
            </p:spPr>
            <p:txBody>
              <a:bodyPr anchor="ctr"/>
              <a:lstStyle/>
              <a:p>
                <a:pPr algn="ctr"/>
                <a:endParaRPr/>
              </a:p>
            </p:txBody>
          </p:sp>
          <p:sp>
            <p:nvSpPr>
              <p:cNvPr id="104" name="îṩľidê">
                <a:extLst>
                  <a:ext uri="{FF2B5EF4-FFF2-40B4-BE49-F238E27FC236}">
                    <a16:creationId xmlns:a16="http://schemas.microsoft.com/office/drawing/2014/main" id="{DDF0EBD7-4411-419D-A6F2-ACBC008D87BB}"/>
                  </a:ext>
                </a:extLst>
              </p:cNvPr>
              <p:cNvSpPr/>
              <p:nvPr/>
            </p:nvSpPr>
            <p:spPr bwMode="auto">
              <a:xfrm>
                <a:off x="43079988" y="9324976"/>
                <a:ext cx="336550" cy="1346200"/>
              </a:xfrm>
              <a:custGeom>
                <a:avLst/>
                <a:gdLst/>
                <a:ahLst/>
                <a:cxnLst>
                  <a:cxn ang="0">
                    <a:pos x="2" y="12"/>
                  </a:cxn>
                  <a:cxn ang="0">
                    <a:pos x="2" y="10"/>
                  </a:cxn>
                  <a:cxn ang="0">
                    <a:pos x="2" y="6"/>
                  </a:cxn>
                  <a:cxn ang="0">
                    <a:pos x="2" y="4"/>
                  </a:cxn>
                  <a:cxn ang="0">
                    <a:pos x="1" y="3"/>
                  </a:cxn>
                  <a:cxn ang="0">
                    <a:pos x="1" y="2"/>
                  </a:cxn>
                  <a:cxn ang="0">
                    <a:pos x="0" y="0"/>
                  </a:cxn>
                  <a:cxn ang="0">
                    <a:pos x="0" y="0"/>
                  </a:cxn>
                  <a:cxn ang="0">
                    <a:pos x="1" y="1"/>
                  </a:cxn>
                  <a:cxn ang="0">
                    <a:pos x="2" y="2"/>
                  </a:cxn>
                  <a:cxn ang="0">
                    <a:pos x="2" y="3"/>
                  </a:cxn>
                  <a:cxn ang="0">
                    <a:pos x="3" y="6"/>
                  </a:cxn>
                  <a:cxn ang="0">
                    <a:pos x="3" y="8"/>
                  </a:cxn>
                  <a:cxn ang="0">
                    <a:pos x="3" y="10"/>
                  </a:cxn>
                  <a:cxn ang="0">
                    <a:pos x="2" y="12"/>
                  </a:cxn>
                </a:cxnLst>
                <a:rect l="0" t="0" r="r" b="b"/>
                <a:pathLst>
                  <a:path w="3" h="12">
                    <a:moveTo>
                      <a:pt x="2" y="12"/>
                    </a:moveTo>
                    <a:cubicBezTo>
                      <a:pt x="2" y="12"/>
                      <a:pt x="2" y="11"/>
                      <a:pt x="2" y="10"/>
                    </a:cubicBezTo>
                    <a:cubicBezTo>
                      <a:pt x="2" y="9"/>
                      <a:pt x="2" y="7"/>
                      <a:pt x="2" y="6"/>
                    </a:cubicBezTo>
                    <a:cubicBezTo>
                      <a:pt x="2" y="5"/>
                      <a:pt x="2" y="4"/>
                      <a:pt x="2" y="4"/>
                    </a:cubicBezTo>
                    <a:cubicBezTo>
                      <a:pt x="1" y="3"/>
                      <a:pt x="1" y="3"/>
                      <a:pt x="1" y="3"/>
                    </a:cubicBezTo>
                    <a:cubicBezTo>
                      <a:pt x="1" y="2"/>
                      <a:pt x="1" y="2"/>
                      <a:pt x="1" y="2"/>
                    </a:cubicBezTo>
                    <a:cubicBezTo>
                      <a:pt x="0" y="1"/>
                      <a:pt x="0" y="1"/>
                      <a:pt x="0" y="0"/>
                    </a:cubicBezTo>
                    <a:cubicBezTo>
                      <a:pt x="0" y="0"/>
                      <a:pt x="0" y="0"/>
                      <a:pt x="0" y="0"/>
                    </a:cubicBezTo>
                    <a:cubicBezTo>
                      <a:pt x="0" y="0"/>
                      <a:pt x="0" y="0"/>
                      <a:pt x="1" y="1"/>
                    </a:cubicBezTo>
                    <a:cubicBezTo>
                      <a:pt x="2" y="2"/>
                      <a:pt x="2" y="2"/>
                      <a:pt x="2" y="2"/>
                    </a:cubicBezTo>
                    <a:cubicBezTo>
                      <a:pt x="2" y="2"/>
                      <a:pt x="2" y="3"/>
                      <a:pt x="2" y="3"/>
                    </a:cubicBezTo>
                    <a:cubicBezTo>
                      <a:pt x="3" y="4"/>
                      <a:pt x="3" y="5"/>
                      <a:pt x="3" y="6"/>
                    </a:cubicBezTo>
                    <a:cubicBezTo>
                      <a:pt x="3" y="6"/>
                      <a:pt x="3" y="7"/>
                      <a:pt x="3" y="8"/>
                    </a:cubicBezTo>
                    <a:cubicBezTo>
                      <a:pt x="3" y="9"/>
                      <a:pt x="3" y="10"/>
                      <a:pt x="3" y="10"/>
                    </a:cubicBezTo>
                    <a:cubicBezTo>
                      <a:pt x="3" y="11"/>
                      <a:pt x="2" y="12"/>
                      <a:pt x="2" y="12"/>
                    </a:cubicBezTo>
                    <a:close/>
                  </a:path>
                </a:pathLst>
              </a:custGeom>
              <a:solidFill>
                <a:srgbClr val="FFFFFF"/>
              </a:solidFill>
              <a:ln w="9525">
                <a:noFill/>
                <a:round/>
                <a:headEnd/>
                <a:tailEnd/>
              </a:ln>
            </p:spPr>
            <p:txBody>
              <a:bodyPr anchor="ctr"/>
              <a:lstStyle/>
              <a:p>
                <a:pPr algn="ctr"/>
                <a:endParaRPr/>
              </a:p>
            </p:txBody>
          </p:sp>
          <p:sp>
            <p:nvSpPr>
              <p:cNvPr id="105" name="ïṩḷíḓè">
                <a:extLst>
                  <a:ext uri="{FF2B5EF4-FFF2-40B4-BE49-F238E27FC236}">
                    <a16:creationId xmlns:a16="http://schemas.microsoft.com/office/drawing/2014/main" id="{A7A97D37-725B-497D-AD4E-FFB16D3F08AE}"/>
                  </a:ext>
                </a:extLst>
              </p:cNvPr>
              <p:cNvSpPr/>
              <p:nvPr/>
            </p:nvSpPr>
            <p:spPr bwMode="auto">
              <a:xfrm>
                <a:off x="43529251" y="9437688"/>
                <a:ext cx="223838" cy="1009650"/>
              </a:xfrm>
              <a:custGeom>
                <a:avLst/>
                <a:gdLst/>
                <a:ahLst/>
                <a:cxnLst>
                  <a:cxn ang="0">
                    <a:pos x="1" y="9"/>
                  </a:cxn>
                  <a:cxn ang="0">
                    <a:pos x="1" y="7"/>
                  </a:cxn>
                  <a:cxn ang="0">
                    <a:pos x="1" y="6"/>
                  </a:cxn>
                  <a:cxn ang="0">
                    <a:pos x="1" y="5"/>
                  </a:cxn>
                  <a:cxn ang="0">
                    <a:pos x="1" y="4"/>
                  </a:cxn>
                  <a:cxn ang="0">
                    <a:pos x="1" y="3"/>
                  </a:cxn>
                  <a:cxn ang="0">
                    <a:pos x="0" y="1"/>
                  </a:cxn>
                  <a:cxn ang="0">
                    <a:pos x="0" y="0"/>
                  </a:cxn>
                  <a:cxn ang="0">
                    <a:pos x="1" y="1"/>
                  </a:cxn>
                  <a:cxn ang="0">
                    <a:pos x="2" y="2"/>
                  </a:cxn>
                  <a:cxn ang="0">
                    <a:pos x="2" y="4"/>
                  </a:cxn>
                  <a:cxn ang="0">
                    <a:pos x="2" y="5"/>
                  </a:cxn>
                  <a:cxn ang="0">
                    <a:pos x="2" y="6"/>
                  </a:cxn>
                  <a:cxn ang="0">
                    <a:pos x="2" y="7"/>
                  </a:cxn>
                  <a:cxn ang="0">
                    <a:pos x="1" y="9"/>
                  </a:cxn>
                </a:cxnLst>
                <a:rect l="0" t="0" r="r" b="b"/>
                <a:pathLst>
                  <a:path w="2" h="9">
                    <a:moveTo>
                      <a:pt x="1" y="9"/>
                    </a:moveTo>
                    <a:cubicBezTo>
                      <a:pt x="1" y="9"/>
                      <a:pt x="1" y="8"/>
                      <a:pt x="1" y="7"/>
                    </a:cubicBezTo>
                    <a:cubicBezTo>
                      <a:pt x="2" y="7"/>
                      <a:pt x="1" y="6"/>
                      <a:pt x="1" y="6"/>
                    </a:cubicBezTo>
                    <a:cubicBezTo>
                      <a:pt x="1" y="5"/>
                      <a:pt x="1" y="5"/>
                      <a:pt x="1" y="5"/>
                    </a:cubicBezTo>
                    <a:cubicBezTo>
                      <a:pt x="1" y="4"/>
                      <a:pt x="1" y="4"/>
                      <a:pt x="1" y="4"/>
                    </a:cubicBezTo>
                    <a:cubicBezTo>
                      <a:pt x="1" y="4"/>
                      <a:pt x="1" y="3"/>
                      <a:pt x="1" y="3"/>
                    </a:cubicBezTo>
                    <a:cubicBezTo>
                      <a:pt x="1" y="2"/>
                      <a:pt x="1" y="2"/>
                      <a:pt x="0" y="1"/>
                    </a:cubicBezTo>
                    <a:cubicBezTo>
                      <a:pt x="0" y="1"/>
                      <a:pt x="0" y="0"/>
                      <a:pt x="0" y="0"/>
                    </a:cubicBezTo>
                    <a:cubicBezTo>
                      <a:pt x="0" y="0"/>
                      <a:pt x="0" y="0"/>
                      <a:pt x="1" y="1"/>
                    </a:cubicBezTo>
                    <a:cubicBezTo>
                      <a:pt x="1" y="1"/>
                      <a:pt x="1" y="2"/>
                      <a:pt x="2" y="2"/>
                    </a:cubicBezTo>
                    <a:cubicBezTo>
                      <a:pt x="2" y="3"/>
                      <a:pt x="2" y="3"/>
                      <a:pt x="2" y="4"/>
                    </a:cubicBezTo>
                    <a:cubicBezTo>
                      <a:pt x="2" y="5"/>
                      <a:pt x="2" y="5"/>
                      <a:pt x="2" y="5"/>
                    </a:cubicBezTo>
                    <a:cubicBezTo>
                      <a:pt x="2" y="6"/>
                      <a:pt x="2" y="6"/>
                      <a:pt x="2" y="6"/>
                    </a:cubicBezTo>
                    <a:cubicBezTo>
                      <a:pt x="2" y="7"/>
                      <a:pt x="2" y="7"/>
                      <a:pt x="2" y="7"/>
                    </a:cubicBezTo>
                    <a:cubicBezTo>
                      <a:pt x="2" y="8"/>
                      <a:pt x="1" y="9"/>
                      <a:pt x="1" y="9"/>
                    </a:cubicBezTo>
                    <a:close/>
                  </a:path>
                </a:pathLst>
              </a:custGeom>
              <a:solidFill>
                <a:srgbClr val="FFFFFF"/>
              </a:solidFill>
              <a:ln w="9525">
                <a:noFill/>
                <a:round/>
                <a:headEnd/>
                <a:tailEnd/>
              </a:ln>
            </p:spPr>
            <p:txBody>
              <a:bodyPr anchor="ctr"/>
              <a:lstStyle/>
              <a:p>
                <a:pPr algn="ctr"/>
                <a:endParaRPr/>
              </a:p>
            </p:txBody>
          </p:sp>
          <p:sp>
            <p:nvSpPr>
              <p:cNvPr id="106" name="íṧḻîḓé">
                <a:extLst>
                  <a:ext uri="{FF2B5EF4-FFF2-40B4-BE49-F238E27FC236}">
                    <a16:creationId xmlns:a16="http://schemas.microsoft.com/office/drawing/2014/main" id="{D4D9F823-916F-42AA-82F9-BB73A9FEC41C}"/>
                  </a:ext>
                </a:extLst>
              </p:cNvPr>
              <p:cNvSpPr/>
              <p:nvPr/>
            </p:nvSpPr>
            <p:spPr bwMode="auto">
              <a:xfrm>
                <a:off x="36126738" y="11007726"/>
                <a:ext cx="1233488" cy="1681163"/>
              </a:xfrm>
              <a:custGeom>
                <a:avLst/>
                <a:gdLst/>
                <a:ahLst/>
                <a:cxnLst>
                  <a:cxn ang="0">
                    <a:pos x="0" y="15"/>
                  </a:cxn>
                  <a:cxn ang="0">
                    <a:pos x="1" y="12"/>
                  </a:cxn>
                  <a:cxn ang="0">
                    <a:pos x="5" y="7"/>
                  </a:cxn>
                  <a:cxn ang="0">
                    <a:pos x="9" y="2"/>
                  </a:cxn>
                  <a:cxn ang="0">
                    <a:pos x="11" y="0"/>
                  </a:cxn>
                  <a:cxn ang="0">
                    <a:pos x="9" y="3"/>
                  </a:cxn>
                  <a:cxn ang="0">
                    <a:pos x="6" y="8"/>
                  </a:cxn>
                  <a:cxn ang="0">
                    <a:pos x="2" y="13"/>
                  </a:cxn>
                  <a:cxn ang="0">
                    <a:pos x="0" y="15"/>
                  </a:cxn>
                </a:cxnLst>
                <a:rect l="0" t="0" r="r" b="b"/>
                <a:pathLst>
                  <a:path w="11" h="15">
                    <a:moveTo>
                      <a:pt x="0" y="15"/>
                    </a:moveTo>
                    <a:cubicBezTo>
                      <a:pt x="0" y="15"/>
                      <a:pt x="0" y="14"/>
                      <a:pt x="1" y="12"/>
                    </a:cubicBezTo>
                    <a:cubicBezTo>
                      <a:pt x="2" y="11"/>
                      <a:pt x="3" y="9"/>
                      <a:pt x="5" y="7"/>
                    </a:cubicBezTo>
                    <a:cubicBezTo>
                      <a:pt x="6" y="5"/>
                      <a:pt x="7" y="4"/>
                      <a:pt x="9" y="2"/>
                    </a:cubicBezTo>
                    <a:cubicBezTo>
                      <a:pt x="10" y="1"/>
                      <a:pt x="11" y="0"/>
                      <a:pt x="11" y="0"/>
                    </a:cubicBezTo>
                    <a:cubicBezTo>
                      <a:pt x="11" y="0"/>
                      <a:pt x="10" y="1"/>
                      <a:pt x="9" y="3"/>
                    </a:cubicBezTo>
                    <a:cubicBezTo>
                      <a:pt x="8" y="4"/>
                      <a:pt x="7" y="6"/>
                      <a:pt x="6" y="8"/>
                    </a:cubicBezTo>
                    <a:cubicBezTo>
                      <a:pt x="4" y="10"/>
                      <a:pt x="3" y="11"/>
                      <a:pt x="2" y="13"/>
                    </a:cubicBezTo>
                    <a:cubicBezTo>
                      <a:pt x="0" y="14"/>
                      <a:pt x="0" y="15"/>
                      <a:pt x="0" y="15"/>
                    </a:cubicBezTo>
                    <a:close/>
                  </a:path>
                </a:pathLst>
              </a:custGeom>
              <a:solidFill>
                <a:srgbClr val="FFFFFF"/>
              </a:solidFill>
              <a:ln w="9525">
                <a:noFill/>
                <a:round/>
                <a:headEnd/>
                <a:tailEnd/>
              </a:ln>
            </p:spPr>
            <p:txBody>
              <a:bodyPr anchor="ctr"/>
              <a:lstStyle/>
              <a:p>
                <a:pPr algn="ctr"/>
                <a:endParaRPr/>
              </a:p>
            </p:txBody>
          </p:sp>
          <p:sp>
            <p:nvSpPr>
              <p:cNvPr id="107" name="ïSḻïḍe">
                <a:extLst>
                  <a:ext uri="{FF2B5EF4-FFF2-40B4-BE49-F238E27FC236}">
                    <a16:creationId xmlns:a16="http://schemas.microsoft.com/office/drawing/2014/main" id="{F7A9823E-AB1B-4BFD-A377-F271C5A9AEE1}"/>
                  </a:ext>
                </a:extLst>
              </p:cNvPr>
              <p:cNvSpPr/>
              <p:nvPr/>
            </p:nvSpPr>
            <p:spPr bwMode="auto">
              <a:xfrm>
                <a:off x="35790188" y="11007726"/>
                <a:ext cx="2243138" cy="2914650"/>
              </a:xfrm>
              <a:custGeom>
                <a:avLst/>
                <a:gdLst/>
                <a:ahLst/>
                <a:cxnLst>
                  <a:cxn ang="0">
                    <a:pos x="0" y="26"/>
                  </a:cxn>
                  <a:cxn ang="0">
                    <a:pos x="3" y="22"/>
                  </a:cxn>
                  <a:cxn ang="0">
                    <a:pos x="10" y="13"/>
                  </a:cxn>
                  <a:cxn ang="0">
                    <a:pos x="17" y="4"/>
                  </a:cxn>
                  <a:cxn ang="0">
                    <a:pos x="20" y="0"/>
                  </a:cxn>
                  <a:cxn ang="0">
                    <a:pos x="17" y="5"/>
                  </a:cxn>
                  <a:cxn ang="0">
                    <a:pos x="11" y="14"/>
                  </a:cxn>
                  <a:cxn ang="0">
                    <a:pos x="4" y="22"/>
                  </a:cxn>
                  <a:cxn ang="0">
                    <a:pos x="0" y="26"/>
                  </a:cxn>
                </a:cxnLst>
                <a:rect l="0" t="0" r="r" b="b"/>
                <a:pathLst>
                  <a:path w="20" h="26">
                    <a:moveTo>
                      <a:pt x="0" y="26"/>
                    </a:moveTo>
                    <a:cubicBezTo>
                      <a:pt x="0" y="26"/>
                      <a:pt x="1" y="25"/>
                      <a:pt x="3" y="22"/>
                    </a:cubicBezTo>
                    <a:cubicBezTo>
                      <a:pt x="5" y="19"/>
                      <a:pt x="7" y="16"/>
                      <a:pt x="10" y="13"/>
                    </a:cubicBezTo>
                    <a:cubicBezTo>
                      <a:pt x="12" y="10"/>
                      <a:pt x="15" y="7"/>
                      <a:pt x="17" y="4"/>
                    </a:cubicBezTo>
                    <a:cubicBezTo>
                      <a:pt x="19" y="2"/>
                      <a:pt x="20" y="0"/>
                      <a:pt x="20" y="0"/>
                    </a:cubicBezTo>
                    <a:cubicBezTo>
                      <a:pt x="20" y="0"/>
                      <a:pt x="19" y="2"/>
                      <a:pt x="17" y="5"/>
                    </a:cubicBezTo>
                    <a:cubicBezTo>
                      <a:pt x="16" y="7"/>
                      <a:pt x="13" y="10"/>
                      <a:pt x="11" y="14"/>
                    </a:cubicBezTo>
                    <a:cubicBezTo>
                      <a:pt x="8" y="17"/>
                      <a:pt x="6" y="20"/>
                      <a:pt x="4" y="22"/>
                    </a:cubicBezTo>
                    <a:cubicBezTo>
                      <a:pt x="2" y="25"/>
                      <a:pt x="0" y="26"/>
                      <a:pt x="0" y="26"/>
                    </a:cubicBezTo>
                    <a:close/>
                  </a:path>
                </a:pathLst>
              </a:custGeom>
              <a:solidFill>
                <a:srgbClr val="FFFFFF"/>
              </a:solidFill>
              <a:ln w="9525">
                <a:noFill/>
                <a:round/>
                <a:headEnd/>
                <a:tailEnd/>
              </a:ln>
            </p:spPr>
            <p:txBody>
              <a:bodyPr anchor="ctr"/>
              <a:lstStyle/>
              <a:p>
                <a:pPr algn="ctr"/>
                <a:endParaRPr/>
              </a:p>
            </p:txBody>
          </p:sp>
          <p:sp>
            <p:nvSpPr>
              <p:cNvPr id="108" name="ïSḷiḋè">
                <a:extLst>
                  <a:ext uri="{FF2B5EF4-FFF2-40B4-BE49-F238E27FC236}">
                    <a16:creationId xmlns:a16="http://schemas.microsoft.com/office/drawing/2014/main" id="{9FE74B36-569F-48F7-93C7-CEE9C116BE06}"/>
                  </a:ext>
                </a:extLst>
              </p:cNvPr>
              <p:cNvSpPr/>
              <p:nvPr/>
            </p:nvSpPr>
            <p:spPr bwMode="auto">
              <a:xfrm>
                <a:off x="37360226" y="11455401"/>
                <a:ext cx="1122363" cy="1682750"/>
              </a:xfrm>
              <a:custGeom>
                <a:avLst/>
                <a:gdLst/>
                <a:ahLst/>
                <a:cxnLst>
                  <a:cxn ang="0">
                    <a:pos x="0" y="15"/>
                  </a:cxn>
                  <a:cxn ang="0">
                    <a:pos x="1" y="12"/>
                  </a:cxn>
                  <a:cxn ang="0">
                    <a:pos x="5" y="7"/>
                  </a:cxn>
                  <a:cxn ang="0">
                    <a:pos x="8" y="2"/>
                  </a:cxn>
                  <a:cxn ang="0">
                    <a:pos x="10" y="0"/>
                  </a:cxn>
                  <a:cxn ang="0">
                    <a:pos x="9" y="3"/>
                  </a:cxn>
                  <a:cxn ang="0">
                    <a:pos x="6" y="8"/>
                  </a:cxn>
                  <a:cxn ang="0">
                    <a:pos x="2" y="12"/>
                  </a:cxn>
                  <a:cxn ang="0">
                    <a:pos x="0" y="15"/>
                  </a:cxn>
                </a:cxnLst>
                <a:rect l="0" t="0" r="r" b="b"/>
                <a:pathLst>
                  <a:path w="10" h="15">
                    <a:moveTo>
                      <a:pt x="0" y="15"/>
                    </a:moveTo>
                    <a:cubicBezTo>
                      <a:pt x="0" y="15"/>
                      <a:pt x="0" y="14"/>
                      <a:pt x="1" y="12"/>
                    </a:cubicBezTo>
                    <a:cubicBezTo>
                      <a:pt x="2" y="11"/>
                      <a:pt x="3" y="9"/>
                      <a:pt x="5" y="7"/>
                    </a:cubicBezTo>
                    <a:cubicBezTo>
                      <a:pt x="6" y="5"/>
                      <a:pt x="7" y="3"/>
                      <a:pt x="8" y="2"/>
                    </a:cubicBezTo>
                    <a:cubicBezTo>
                      <a:pt x="10" y="1"/>
                      <a:pt x="10" y="0"/>
                      <a:pt x="10" y="0"/>
                    </a:cubicBezTo>
                    <a:cubicBezTo>
                      <a:pt x="10" y="0"/>
                      <a:pt x="10" y="1"/>
                      <a:pt x="9" y="3"/>
                    </a:cubicBezTo>
                    <a:cubicBezTo>
                      <a:pt x="8" y="4"/>
                      <a:pt x="7" y="6"/>
                      <a:pt x="6" y="8"/>
                    </a:cubicBezTo>
                    <a:cubicBezTo>
                      <a:pt x="4" y="9"/>
                      <a:pt x="3" y="11"/>
                      <a:pt x="2" y="12"/>
                    </a:cubicBezTo>
                    <a:cubicBezTo>
                      <a:pt x="0" y="14"/>
                      <a:pt x="0" y="15"/>
                      <a:pt x="0" y="15"/>
                    </a:cubicBezTo>
                    <a:close/>
                  </a:path>
                </a:pathLst>
              </a:custGeom>
              <a:solidFill>
                <a:srgbClr val="FFFFFF"/>
              </a:solidFill>
              <a:ln w="9525">
                <a:noFill/>
                <a:round/>
                <a:headEnd/>
                <a:tailEnd/>
              </a:ln>
            </p:spPr>
            <p:txBody>
              <a:bodyPr anchor="ctr"/>
              <a:lstStyle/>
              <a:p>
                <a:pPr algn="ctr"/>
                <a:endParaRPr/>
              </a:p>
            </p:txBody>
          </p:sp>
        </p:grpSp>
        <p:grpSp>
          <p:nvGrpSpPr>
            <p:cNvPr id="7" name="ïšḻïḍè">
              <a:extLst>
                <a:ext uri="{FF2B5EF4-FFF2-40B4-BE49-F238E27FC236}">
                  <a16:creationId xmlns:a16="http://schemas.microsoft.com/office/drawing/2014/main" id="{F95CB84D-321E-48A1-9481-C82193DF9D3B}"/>
                </a:ext>
              </a:extLst>
            </p:cNvPr>
            <p:cNvGrpSpPr/>
            <p:nvPr/>
          </p:nvGrpSpPr>
          <p:grpSpPr>
            <a:xfrm>
              <a:off x="4750043" y="2826936"/>
              <a:ext cx="537820" cy="537824"/>
              <a:chOff x="5371847" y="1842238"/>
              <a:chExt cx="656438" cy="656442"/>
            </a:xfrm>
          </p:grpSpPr>
          <p:sp>
            <p:nvSpPr>
              <p:cNvPr id="20" name="ïṡḻïdê">
                <a:extLst>
                  <a:ext uri="{FF2B5EF4-FFF2-40B4-BE49-F238E27FC236}">
                    <a16:creationId xmlns:a16="http://schemas.microsoft.com/office/drawing/2014/main" id="{C145A6FA-CAFA-43B4-A723-670DE231D6A8}"/>
                  </a:ext>
                </a:extLst>
              </p:cNvPr>
              <p:cNvSpPr/>
              <p:nvPr/>
            </p:nvSpPr>
            <p:spPr>
              <a:xfrm>
                <a:off x="5371847" y="1842238"/>
                <a:ext cx="656438" cy="656442"/>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21" name="í$ḻídé">
                <a:extLst>
                  <a:ext uri="{FF2B5EF4-FFF2-40B4-BE49-F238E27FC236}">
                    <a16:creationId xmlns:a16="http://schemas.microsoft.com/office/drawing/2014/main" id="{B830C3A0-A70E-471F-A0EB-0E32E7804845}"/>
                  </a:ext>
                </a:extLst>
              </p:cNvPr>
              <p:cNvSpPr/>
              <p:nvPr/>
            </p:nvSpPr>
            <p:spPr bwMode="auto">
              <a:xfrm>
                <a:off x="5532705" y="2006361"/>
                <a:ext cx="334720" cy="328193"/>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nvGrpSpPr>
            <p:cNvPr id="8" name="íṡḻïḑé">
              <a:extLst>
                <a:ext uri="{FF2B5EF4-FFF2-40B4-BE49-F238E27FC236}">
                  <a16:creationId xmlns:a16="http://schemas.microsoft.com/office/drawing/2014/main" id="{DDF9EFB9-5F0A-4C7F-B534-C897F14042E0}"/>
                </a:ext>
              </a:extLst>
            </p:cNvPr>
            <p:cNvGrpSpPr/>
            <p:nvPr/>
          </p:nvGrpSpPr>
          <p:grpSpPr>
            <a:xfrm>
              <a:off x="4762417" y="4703809"/>
              <a:ext cx="537820" cy="537824"/>
              <a:chOff x="5386950" y="2206857"/>
              <a:chExt cx="656438" cy="656442"/>
            </a:xfrm>
          </p:grpSpPr>
          <p:sp>
            <p:nvSpPr>
              <p:cNvPr id="18" name="îṥliďê">
                <a:extLst>
                  <a:ext uri="{FF2B5EF4-FFF2-40B4-BE49-F238E27FC236}">
                    <a16:creationId xmlns:a16="http://schemas.microsoft.com/office/drawing/2014/main" id="{CD06AFAA-BD93-40E7-8CE5-C12F1DA4A06A}"/>
                  </a:ext>
                </a:extLst>
              </p:cNvPr>
              <p:cNvSpPr/>
              <p:nvPr/>
            </p:nvSpPr>
            <p:spPr>
              <a:xfrm>
                <a:off x="5386950" y="2206857"/>
                <a:ext cx="656438" cy="6564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9" name="ïṡlïḑè">
                <a:extLst>
                  <a:ext uri="{FF2B5EF4-FFF2-40B4-BE49-F238E27FC236}">
                    <a16:creationId xmlns:a16="http://schemas.microsoft.com/office/drawing/2014/main" id="{22935883-9177-4930-9DD5-B69AFE465F40}"/>
                  </a:ext>
                </a:extLst>
              </p:cNvPr>
              <p:cNvSpPr/>
              <p:nvPr/>
            </p:nvSpPr>
            <p:spPr bwMode="auto">
              <a:xfrm>
                <a:off x="5547808" y="2333060"/>
                <a:ext cx="334720" cy="334280"/>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cxnSp>
          <p:nvCxnSpPr>
            <p:cNvPr id="9" name="直接连接符 8">
              <a:extLst>
                <a:ext uri="{FF2B5EF4-FFF2-40B4-BE49-F238E27FC236}">
                  <a16:creationId xmlns:a16="http://schemas.microsoft.com/office/drawing/2014/main" id="{AB49138F-2C32-4829-9898-492F131AAD83}"/>
                </a:ext>
              </a:extLst>
            </p:cNvPr>
            <p:cNvCxnSpPr/>
            <p:nvPr/>
          </p:nvCxnSpPr>
          <p:spPr>
            <a:xfrm>
              <a:off x="4750043" y="2529000"/>
              <a:ext cx="6505376" cy="0"/>
            </a:xfrm>
            <a:prstGeom prst="line">
              <a:avLst/>
            </a:prstGeom>
            <a:ln w="9525" cap="rnd">
              <a:solidFill>
                <a:schemeClr val="tx1">
                  <a:lumMod val="50000"/>
                  <a:lumOff val="5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2E3FB209-22CB-448F-AEF3-85446018097C}"/>
                </a:ext>
              </a:extLst>
            </p:cNvPr>
            <p:cNvCxnSpPr/>
            <p:nvPr/>
          </p:nvCxnSpPr>
          <p:spPr>
            <a:xfrm>
              <a:off x="4750043" y="4550632"/>
              <a:ext cx="6505376"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 name="iŝḻíḋê">
              <a:extLst>
                <a:ext uri="{FF2B5EF4-FFF2-40B4-BE49-F238E27FC236}">
                  <a16:creationId xmlns:a16="http://schemas.microsoft.com/office/drawing/2014/main" id="{BE77C087-A593-4805-B4A1-4F5783F91CD8}"/>
                </a:ext>
              </a:extLst>
            </p:cNvPr>
            <p:cNvSpPr txBox="1"/>
            <p:nvPr/>
          </p:nvSpPr>
          <p:spPr>
            <a:xfrm>
              <a:off x="4660932" y="1343025"/>
              <a:ext cx="6859556" cy="995299"/>
            </a:xfrm>
            <a:prstGeom prst="rect">
              <a:avLst/>
            </a:prstGeom>
            <a:noFill/>
          </p:spPr>
          <p:txBody>
            <a:bodyPr wrap="square" lIns="90000" tIns="46800" rIns="90000" bIns="46800" rtlCol="0">
              <a:normAutofit/>
            </a:bodyPr>
            <a:lstStyle/>
            <a:p>
              <a:pPr>
                <a:lnSpc>
                  <a:spcPct val="150000"/>
                </a:lnSpc>
              </a:pPr>
              <a:r>
                <a:rPr lang="zh-CN" altLang="en-US" sz="2000" b="1" dirty="0" smtClean="0"/>
                <a:t>什么是接口</a:t>
              </a:r>
              <a:r>
                <a:rPr lang="zh-CN" altLang="en-US" sz="1400" dirty="0" smtClean="0"/>
                <a:t>：</a:t>
              </a:r>
              <a:endParaRPr lang="en-US" altLang="zh-CN" sz="1700" b="1" dirty="0" smtClean="0"/>
            </a:p>
            <a:p>
              <a:pPr>
                <a:lnSpc>
                  <a:spcPct val="150000"/>
                </a:lnSpc>
              </a:pPr>
              <a:r>
                <a:rPr lang="zh-CN" altLang="zh-CN" sz="1600" dirty="0"/>
                <a:t>接口是指外部系统与系统之间以及内部各子系统之间的交互点</a:t>
              </a:r>
              <a:r>
                <a:rPr lang="zh-CN" altLang="zh-CN" sz="1600" dirty="0" smtClean="0"/>
                <a:t>。</a:t>
              </a:r>
              <a:endParaRPr lang="en-US" altLang="zh-CN" sz="1600" b="1" dirty="0"/>
            </a:p>
          </p:txBody>
        </p:sp>
        <p:grpSp>
          <p:nvGrpSpPr>
            <p:cNvPr id="12" name="iṧḻîḋe">
              <a:extLst>
                <a:ext uri="{FF2B5EF4-FFF2-40B4-BE49-F238E27FC236}">
                  <a16:creationId xmlns:a16="http://schemas.microsoft.com/office/drawing/2014/main" id="{4DBB2606-A9A7-418B-8250-CD11D9938037}"/>
                </a:ext>
              </a:extLst>
            </p:cNvPr>
            <p:cNvGrpSpPr/>
            <p:nvPr/>
          </p:nvGrpSpPr>
          <p:grpSpPr>
            <a:xfrm>
              <a:off x="5419654" y="2845482"/>
              <a:ext cx="6100834" cy="1204453"/>
              <a:chOff x="5419654" y="2845482"/>
              <a:chExt cx="6100834" cy="1204453"/>
            </a:xfrm>
          </p:grpSpPr>
          <p:sp>
            <p:nvSpPr>
              <p:cNvPr id="16" name="ïṣliḑè">
                <a:extLst>
                  <a:ext uri="{FF2B5EF4-FFF2-40B4-BE49-F238E27FC236}">
                    <a16:creationId xmlns:a16="http://schemas.microsoft.com/office/drawing/2014/main" id="{B2015618-CF84-473B-9E1A-569480BA887F}"/>
                  </a:ext>
                </a:extLst>
              </p:cNvPr>
              <p:cNvSpPr/>
              <p:nvPr/>
            </p:nvSpPr>
            <p:spPr bwMode="auto">
              <a:xfrm>
                <a:off x="5419654" y="3144012"/>
                <a:ext cx="6100834" cy="90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en-US" altLang="zh-CN" dirty="0" smtClean="0"/>
                  <a:t>http</a:t>
                </a:r>
                <a:r>
                  <a:rPr lang="zh-CN" altLang="en-US" dirty="0" smtClean="0"/>
                  <a:t>接口</a:t>
                </a:r>
                <a:r>
                  <a:rPr lang="zh-CN" altLang="en-US" dirty="0"/>
                  <a:t>是走</a:t>
                </a:r>
                <a:r>
                  <a:rPr lang="en-US" altLang="zh-CN" dirty="0"/>
                  <a:t>http</a:t>
                </a:r>
                <a:r>
                  <a:rPr lang="zh-CN" altLang="en-US" dirty="0"/>
                  <a:t>协议，通过路径来区分调用的方法，请求报文都是</a:t>
                </a:r>
                <a:r>
                  <a:rPr lang="en-US" altLang="zh-CN" dirty="0"/>
                  <a:t>key-value</a:t>
                </a:r>
                <a:r>
                  <a:rPr lang="zh-CN" altLang="en-US" dirty="0"/>
                  <a:t>形式的，返回报文一般都是</a:t>
                </a:r>
                <a:r>
                  <a:rPr lang="en-US" altLang="zh-CN" dirty="0" err="1"/>
                  <a:t>json</a:t>
                </a:r>
                <a:r>
                  <a:rPr lang="zh-CN" altLang="en-US" dirty="0"/>
                  <a:t>串，有</a:t>
                </a:r>
                <a:r>
                  <a:rPr lang="en-US" altLang="zh-CN" dirty="0"/>
                  <a:t>get</a:t>
                </a:r>
                <a:r>
                  <a:rPr lang="zh-CN" altLang="en-US" dirty="0"/>
                  <a:t>和</a:t>
                </a:r>
                <a:r>
                  <a:rPr lang="en-US" altLang="zh-CN" dirty="0"/>
                  <a:t>post</a:t>
                </a:r>
                <a:r>
                  <a:rPr lang="zh-CN" altLang="en-US" dirty="0"/>
                  <a:t>等方法，这也是最常用的两种请求方式。</a:t>
                </a:r>
                <a:endParaRPr lang="en-US" altLang="zh-CN" dirty="0"/>
              </a:p>
            </p:txBody>
          </p:sp>
          <p:sp>
            <p:nvSpPr>
              <p:cNvPr id="17" name="íṡḷiḍé">
                <a:extLst>
                  <a:ext uri="{FF2B5EF4-FFF2-40B4-BE49-F238E27FC236}">
                    <a16:creationId xmlns:a16="http://schemas.microsoft.com/office/drawing/2014/main" id="{7050174E-02C3-439A-8188-3520B94C8AD5}"/>
                  </a:ext>
                </a:extLst>
              </p:cNvPr>
              <p:cNvSpPr txBox="1"/>
              <p:nvPr/>
            </p:nvSpPr>
            <p:spPr bwMode="auto">
              <a:xfrm>
                <a:off x="5419654" y="2845482"/>
                <a:ext cx="610083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smtClean="0">
                    <a:solidFill>
                      <a:schemeClr val="accent3"/>
                    </a:solidFill>
                  </a:rPr>
                  <a:t>http</a:t>
                </a:r>
                <a:r>
                  <a:rPr lang="zh-CN" altLang="en-US" sz="2000" b="1" dirty="0" smtClean="0">
                    <a:solidFill>
                      <a:schemeClr val="accent3"/>
                    </a:solidFill>
                  </a:rPr>
                  <a:t> 接口</a:t>
                </a:r>
                <a:endParaRPr lang="en-US" altLang="zh-CN" sz="2000" b="1" dirty="0">
                  <a:solidFill>
                    <a:schemeClr val="accent3"/>
                  </a:solidFill>
                </a:endParaRPr>
              </a:p>
            </p:txBody>
          </p:sp>
        </p:grpSp>
        <p:grpSp>
          <p:nvGrpSpPr>
            <p:cNvPr id="13" name="íšľiḑé">
              <a:extLst>
                <a:ext uri="{FF2B5EF4-FFF2-40B4-BE49-F238E27FC236}">
                  <a16:creationId xmlns:a16="http://schemas.microsoft.com/office/drawing/2014/main" id="{8365329F-BEA6-4EFD-AF52-350E342B3755}"/>
                </a:ext>
              </a:extLst>
            </p:cNvPr>
            <p:cNvGrpSpPr/>
            <p:nvPr/>
          </p:nvGrpSpPr>
          <p:grpSpPr>
            <a:xfrm>
              <a:off x="5419654" y="4699142"/>
              <a:ext cx="6100834" cy="1201721"/>
              <a:chOff x="5419654" y="4699142"/>
              <a:chExt cx="6100834" cy="1201721"/>
            </a:xfrm>
          </p:grpSpPr>
          <p:sp>
            <p:nvSpPr>
              <p:cNvPr id="14" name="îṡḻíḋê">
                <a:extLst>
                  <a:ext uri="{FF2B5EF4-FFF2-40B4-BE49-F238E27FC236}">
                    <a16:creationId xmlns:a16="http://schemas.microsoft.com/office/drawing/2014/main" id="{67D8CBD3-7A0C-42FF-8662-B285EBD630B2}"/>
                  </a:ext>
                </a:extLst>
              </p:cNvPr>
              <p:cNvSpPr/>
              <p:nvPr/>
            </p:nvSpPr>
            <p:spPr bwMode="auto">
              <a:xfrm>
                <a:off x="5419654" y="4994940"/>
                <a:ext cx="6100834" cy="90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en-US" altLang="zh-CN" dirty="0" err="1" smtClean="0"/>
                  <a:t>webservice</a:t>
                </a:r>
                <a:r>
                  <a:rPr lang="zh-CN" altLang="en-US" dirty="0"/>
                  <a:t>接口是走</a:t>
                </a:r>
                <a:r>
                  <a:rPr lang="en-US" altLang="zh-CN" dirty="0"/>
                  <a:t>soap</a:t>
                </a:r>
                <a:r>
                  <a:rPr lang="zh-CN" altLang="en-US" dirty="0"/>
                  <a:t>协议通过</a:t>
                </a:r>
                <a:r>
                  <a:rPr lang="en-US" altLang="zh-CN" dirty="0"/>
                  <a:t>http</a:t>
                </a:r>
                <a:r>
                  <a:rPr lang="zh-CN" altLang="en-US" dirty="0"/>
                  <a:t>传输，请求报文和返回报文都是</a:t>
                </a:r>
                <a:r>
                  <a:rPr lang="en-US" altLang="zh-CN" dirty="0"/>
                  <a:t>xml</a:t>
                </a:r>
                <a:r>
                  <a:rPr lang="zh-CN" altLang="en-US" dirty="0"/>
                  <a:t>格式的，我们在测试的时候都用通过工具才能进行调用，测试。</a:t>
                </a:r>
                <a:endParaRPr lang="en-US" altLang="zh-CN" dirty="0"/>
              </a:p>
            </p:txBody>
          </p:sp>
          <p:sp>
            <p:nvSpPr>
              <p:cNvPr id="15" name="ïṣ1idê">
                <a:extLst>
                  <a:ext uri="{FF2B5EF4-FFF2-40B4-BE49-F238E27FC236}">
                    <a16:creationId xmlns:a16="http://schemas.microsoft.com/office/drawing/2014/main" id="{C4DAF76E-B994-4463-AB16-516FC3C80BF3}"/>
                  </a:ext>
                </a:extLst>
              </p:cNvPr>
              <p:cNvSpPr txBox="1"/>
              <p:nvPr/>
            </p:nvSpPr>
            <p:spPr bwMode="auto">
              <a:xfrm>
                <a:off x="5419654" y="4699142"/>
                <a:ext cx="610083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err="1" smtClean="0">
                    <a:solidFill>
                      <a:schemeClr val="accent1"/>
                    </a:solidFill>
                  </a:rPr>
                  <a:t>webservice</a:t>
                </a:r>
                <a:r>
                  <a:rPr lang="zh-CN" altLang="en-US" sz="2000" b="1" dirty="0" smtClean="0">
                    <a:solidFill>
                      <a:schemeClr val="accent1"/>
                    </a:solidFill>
                  </a:rPr>
                  <a:t> 接口</a:t>
                </a:r>
                <a:endParaRPr lang="en-US" altLang="zh-CN" sz="2000" b="1" dirty="0">
                  <a:solidFill>
                    <a:schemeClr val="accent1"/>
                  </a:solidFill>
                </a:endParaRPr>
              </a:p>
            </p:txBody>
          </p:sp>
        </p:grpSp>
      </p:grpSp>
    </p:spTree>
    <p:extLst>
      <p:ext uri="{BB962C8B-B14F-4D97-AF65-F5344CB8AC3E}">
        <p14:creationId xmlns:p14="http://schemas.microsoft.com/office/powerpoint/2010/main" val="1345175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7FAF2-2CC5-4306-BBCB-D56DAD9E166A}"/>
              </a:ext>
            </a:extLst>
          </p:cNvPr>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a:extLst>
              <a:ext uri="{FF2B5EF4-FFF2-40B4-BE49-F238E27FC236}">
                <a16:creationId xmlns:a16="http://schemas.microsoft.com/office/drawing/2014/main" id="{633D66EC-CF4E-4266-8B86-45881CF5FE6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grpSp>
        <p:nvGrpSpPr>
          <p:cNvPr id="5" name="5f8ddc0b-6e9a-4720-90a3-ca5dda9ea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71FD3B7-2CB8-475A-B7B5-3B288B0895A2}"/>
              </a:ext>
            </a:extLst>
          </p:cNvPr>
          <p:cNvGrpSpPr>
            <a:grpSpLocks noChangeAspect="1"/>
          </p:cNvGrpSpPr>
          <p:nvPr>
            <p:custDataLst>
              <p:tags r:id="rId1"/>
            </p:custDataLst>
          </p:nvPr>
        </p:nvGrpSpPr>
        <p:grpSpPr>
          <a:xfrm>
            <a:off x="545792" y="1222376"/>
            <a:ext cx="10974695" cy="5224468"/>
            <a:chOff x="545793" y="1125538"/>
            <a:chExt cx="10974695" cy="5224468"/>
          </a:xfrm>
        </p:grpSpPr>
        <p:grpSp>
          <p:nvGrpSpPr>
            <p:cNvPr id="6" name="îṧḻíďe">
              <a:extLst>
                <a:ext uri="{FF2B5EF4-FFF2-40B4-BE49-F238E27FC236}">
                  <a16:creationId xmlns:a16="http://schemas.microsoft.com/office/drawing/2014/main" id="{DEB2D5F7-A7EE-436B-877B-4D8592E68A4F}"/>
                </a:ext>
              </a:extLst>
            </p:cNvPr>
            <p:cNvGrpSpPr/>
            <p:nvPr/>
          </p:nvGrpSpPr>
          <p:grpSpPr>
            <a:xfrm>
              <a:off x="545793" y="1679216"/>
              <a:ext cx="4639113" cy="3499567"/>
              <a:chOff x="1546225" y="-4763"/>
              <a:chExt cx="9099551" cy="6864351"/>
            </a:xfrm>
          </p:grpSpPr>
          <p:sp>
            <p:nvSpPr>
              <p:cNvPr id="23" name="iṡḻíḋe">
                <a:extLst>
                  <a:ext uri="{FF2B5EF4-FFF2-40B4-BE49-F238E27FC236}">
                    <a16:creationId xmlns:a16="http://schemas.microsoft.com/office/drawing/2014/main" id="{A7C42DA8-3609-4A81-99E0-3766469A6EA8}"/>
                  </a:ext>
                </a:extLst>
              </p:cNvPr>
              <p:cNvSpPr/>
              <p:nvPr/>
            </p:nvSpPr>
            <p:spPr bwMode="auto">
              <a:xfrm>
                <a:off x="1552575" y="1588"/>
                <a:ext cx="8428038" cy="6478588"/>
              </a:xfrm>
              <a:custGeom>
                <a:avLst/>
                <a:gdLst>
                  <a:gd name="T0" fmla="*/ 3783 w 3929"/>
                  <a:gd name="T1" fmla="*/ 411 h 3024"/>
                  <a:gd name="T2" fmla="*/ 3631 w 3929"/>
                  <a:gd name="T3" fmla="*/ 334 h 3024"/>
                  <a:gd name="T4" fmla="*/ 3454 w 3929"/>
                  <a:gd name="T5" fmla="*/ 245 h 3024"/>
                  <a:gd name="T6" fmla="*/ 3347 w 3929"/>
                  <a:gd name="T7" fmla="*/ 65 h 3024"/>
                  <a:gd name="T8" fmla="*/ 3157 w 3929"/>
                  <a:gd name="T9" fmla="*/ 12 h 3024"/>
                  <a:gd name="T10" fmla="*/ 3016 w 3929"/>
                  <a:gd name="T11" fmla="*/ 194 h 3024"/>
                  <a:gd name="T12" fmla="*/ 2915 w 3929"/>
                  <a:gd name="T13" fmla="*/ 373 h 3024"/>
                  <a:gd name="T14" fmla="*/ 2902 w 3929"/>
                  <a:gd name="T15" fmla="*/ 540 h 3024"/>
                  <a:gd name="T16" fmla="*/ 3040 w 3929"/>
                  <a:gd name="T17" fmla="*/ 630 h 3024"/>
                  <a:gd name="T18" fmla="*/ 2836 w 3929"/>
                  <a:gd name="T19" fmla="*/ 724 h 3024"/>
                  <a:gd name="T20" fmla="*/ 2545 w 3929"/>
                  <a:gd name="T21" fmla="*/ 877 h 3024"/>
                  <a:gd name="T22" fmla="*/ 2287 w 3929"/>
                  <a:gd name="T23" fmla="*/ 1041 h 3024"/>
                  <a:gd name="T24" fmla="*/ 1615 w 3929"/>
                  <a:gd name="T25" fmla="*/ 961 h 3024"/>
                  <a:gd name="T26" fmla="*/ 1340 w 3929"/>
                  <a:gd name="T27" fmla="*/ 711 h 3024"/>
                  <a:gd name="T28" fmla="*/ 1266 w 3929"/>
                  <a:gd name="T29" fmla="*/ 461 h 3024"/>
                  <a:gd name="T30" fmla="*/ 1143 w 3929"/>
                  <a:gd name="T31" fmla="*/ 350 h 3024"/>
                  <a:gd name="T32" fmla="*/ 1012 w 3929"/>
                  <a:gd name="T33" fmla="*/ 326 h 3024"/>
                  <a:gd name="T34" fmla="*/ 788 w 3929"/>
                  <a:gd name="T35" fmla="*/ 431 h 3024"/>
                  <a:gd name="T36" fmla="*/ 574 w 3929"/>
                  <a:gd name="T37" fmla="*/ 536 h 3024"/>
                  <a:gd name="T38" fmla="*/ 541 w 3929"/>
                  <a:gd name="T39" fmla="*/ 720 h 3024"/>
                  <a:gd name="T40" fmla="*/ 284 w 3929"/>
                  <a:gd name="T41" fmla="*/ 808 h 3024"/>
                  <a:gd name="T42" fmla="*/ 141 w 3929"/>
                  <a:gd name="T43" fmla="*/ 813 h 3024"/>
                  <a:gd name="T44" fmla="*/ 25 w 3929"/>
                  <a:gd name="T45" fmla="*/ 914 h 3024"/>
                  <a:gd name="T46" fmla="*/ 63 w 3929"/>
                  <a:gd name="T47" fmla="*/ 1127 h 3024"/>
                  <a:gd name="T48" fmla="*/ 166 w 3929"/>
                  <a:gd name="T49" fmla="*/ 1298 h 3024"/>
                  <a:gd name="T50" fmla="*/ 206 w 3929"/>
                  <a:gd name="T51" fmla="*/ 1439 h 3024"/>
                  <a:gd name="T52" fmla="*/ 135 w 3929"/>
                  <a:gd name="T53" fmla="*/ 1592 h 3024"/>
                  <a:gd name="T54" fmla="*/ 218 w 3929"/>
                  <a:gd name="T55" fmla="*/ 1767 h 3024"/>
                  <a:gd name="T56" fmla="*/ 383 w 3929"/>
                  <a:gd name="T57" fmla="*/ 1895 h 3024"/>
                  <a:gd name="T58" fmla="*/ 516 w 3929"/>
                  <a:gd name="T59" fmla="*/ 2034 h 3024"/>
                  <a:gd name="T60" fmla="*/ 619 w 3929"/>
                  <a:gd name="T61" fmla="*/ 2119 h 3024"/>
                  <a:gd name="T62" fmla="*/ 792 w 3929"/>
                  <a:gd name="T63" fmla="*/ 2186 h 3024"/>
                  <a:gd name="T64" fmla="*/ 1005 w 3929"/>
                  <a:gd name="T65" fmla="*/ 2204 h 3024"/>
                  <a:gd name="T66" fmla="*/ 1240 w 3929"/>
                  <a:gd name="T67" fmla="*/ 2270 h 3024"/>
                  <a:gd name="T68" fmla="*/ 1467 w 3929"/>
                  <a:gd name="T69" fmla="*/ 2242 h 3024"/>
                  <a:gd name="T70" fmla="*/ 1556 w 3929"/>
                  <a:gd name="T71" fmla="*/ 2378 h 3024"/>
                  <a:gd name="T72" fmla="*/ 1442 w 3929"/>
                  <a:gd name="T73" fmla="*/ 2559 h 3024"/>
                  <a:gd name="T74" fmla="*/ 1534 w 3929"/>
                  <a:gd name="T75" fmla="*/ 2670 h 3024"/>
                  <a:gd name="T76" fmla="*/ 1560 w 3929"/>
                  <a:gd name="T77" fmla="*/ 2781 h 3024"/>
                  <a:gd name="T78" fmla="*/ 1711 w 3929"/>
                  <a:gd name="T79" fmla="*/ 2875 h 3024"/>
                  <a:gd name="T80" fmla="*/ 1782 w 3929"/>
                  <a:gd name="T81" fmla="*/ 2800 h 3024"/>
                  <a:gd name="T82" fmla="*/ 1975 w 3929"/>
                  <a:gd name="T83" fmla="*/ 2781 h 3024"/>
                  <a:gd name="T84" fmla="*/ 2163 w 3929"/>
                  <a:gd name="T85" fmla="*/ 2815 h 3024"/>
                  <a:gd name="T86" fmla="*/ 2342 w 3929"/>
                  <a:gd name="T87" fmla="*/ 2901 h 3024"/>
                  <a:gd name="T88" fmla="*/ 2491 w 3929"/>
                  <a:gd name="T89" fmla="*/ 3002 h 3024"/>
                  <a:gd name="T90" fmla="*/ 2604 w 3929"/>
                  <a:gd name="T91" fmla="*/ 2910 h 3024"/>
                  <a:gd name="T92" fmla="*/ 2767 w 3929"/>
                  <a:gd name="T93" fmla="*/ 2807 h 3024"/>
                  <a:gd name="T94" fmla="*/ 2914 w 3929"/>
                  <a:gd name="T95" fmla="*/ 2798 h 3024"/>
                  <a:gd name="T96" fmla="*/ 3118 w 3929"/>
                  <a:gd name="T97" fmla="*/ 2612 h 3024"/>
                  <a:gd name="T98" fmla="*/ 3241 w 3929"/>
                  <a:gd name="T99" fmla="*/ 2444 h 3024"/>
                  <a:gd name="T100" fmla="*/ 3325 w 3929"/>
                  <a:gd name="T101" fmla="*/ 2268 h 3024"/>
                  <a:gd name="T102" fmla="*/ 3340 w 3929"/>
                  <a:gd name="T103" fmla="*/ 2104 h 3024"/>
                  <a:gd name="T104" fmla="*/ 3191 w 3929"/>
                  <a:gd name="T105" fmla="*/ 1721 h 3024"/>
                  <a:gd name="T106" fmla="*/ 3319 w 3929"/>
                  <a:gd name="T107" fmla="*/ 1465 h 3024"/>
                  <a:gd name="T108" fmla="*/ 3060 w 3929"/>
                  <a:gd name="T109" fmla="*/ 1402 h 3024"/>
                  <a:gd name="T110" fmla="*/ 3241 w 3929"/>
                  <a:gd name="T111" fmla="*/ 1133 h 3024"/>
                  <a:gd name="T112" fmla="*/ 3351 w 3929"/>
                  <a:gd name="T113" fmla="*/ 1223 h 3024"/>
                  <a:gd name="T114" fmla="*/ 3526 w 3929"/>
                  <a:gd name="T115" fmla="*/ 1058 h 3024"/>
                  <a:gd name="T116" fmla="*/ 3644 w 3929"/>
                  <a:gd name="T117" fmla="*/ 999 h 3024"/>
                  <a:gd name="T118" fmla="*/ 3777 w 3929"/>
                  <a:gd name="T119" fmla="*/ 896 h 3024"/>
                  <a:gd name="T120" fmla="*/ 3783 w 3929"/>
                  <a:gd name="T121" fmla="*/ 720 h 3024"/>
                  <a:gd name="T122" fmla="*/ 3890 w 3929"/>
                  <a:gd name="T123" fmla="*/ 555 h 3024"/>
                  <a:gd name="T124" fmla="*/ 3926 w 3929"/>
                  <a:gd name="T125" fmla="*/ 317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29" h="3024">
                    <a:moveTo>
                      <a:pt x="3926" y="317"/>
                    </a:moveTo>
                    <a:cubicBezTo>
                      <a:pt x="3929" y="313"/>
                      <a:pt x="3928" y="312"/>
                      <a:pt x="3926" y="311"/>
                    </a:cubicBezTo>
                    <a:cubicBezTo>
                      <a:pt x="3926" y="310"/>
                      <a:pt x="3924" y="310"/>
                      <a:pt x="3921" y="311"/>
                    </a:cubicBezTo>
                    <a:cubicBezTo>
                      <a:pt x="3917" y="313"/>
                      <a:pt x="3917" y="314"/>
                      <a:pt x="3916" y="317"/>
                    </a:cubicBezTo>
                    <a:cubicBezTo>
                      <a:pt x="3915" y="320"/>
                      <a:pt x="3911" y="322"/>
                      <a:pt x="3904" y="321"/>
                    </a:cubicBezTo>
                    <a:cubicBezTo>
                      <a:pt x="3897" y="320"/>
                      <a:pt x="3899" y="323"/>
                      <a:pt x="3893" y="324"/>
                    </a:cubicBezTo>
                    <a:cubicBezTo>
                      <a:pt x="3887" y="326"/>
                      <a:pt x="3888" y="326"/>
                      <a:pt x="3885" y="327"/>
                    </a:cubicBezTo>
                    <a:cubicBezTo>
                      <a:pt x="3881" y="327"/>
                      <a:pt x="3879" y="330"/>
                      <a:pt x="3876" y="332"/>
                    </a:cubicBezTo>
                    <a:cubicBezTo>
                      <a:pt x="3873" y="334"/>
                      <a:pt x="3874" y="334"/>
                      <a:pt x="3870" y="335"/>
                    </a:cubicBezTo>
                    <a:cubicBezTo>
                      <a:pt x="3867" y="336"/>
                      <a:pt x="3868" y="338"/>
                      <a:pt x="3868" y="340"/>
                    </a:cubicBezTo>
                    <a:cubicBezTo>
                      <a:pt x="3867" y="343"/>
                      <a:pt x="3867" y="343"/>
                      <a:pt x="3862" y="344"/>
                    </a:cubicBezTo>
                    <a:cubicBezTo>
                      <a:pt x="3858" y="344"/>
                      <a:pt x="3855" y="348"/>
                      <a:pt x="3854" y="351"/>
                    </a:cubicBezTo>
                    <a:cubicBezTo>
                      <a:pt x="3853" y="353"/>
                      <a:pt x="3853" y="354"/>
                      <a:pt x="3850" y="354"/>
                    </a:cubicBezTo>
                    <a:cubicBezTo>
                      <a:pt x="3847" y="354"/>
                      <a:pt x="3849" y="355"/>
                      <a:pt x="3848" y="360"/>
                    </a:cubicBezTo>
                    <a:cubicBezTo>
                      <a:pt x="3847" y="365"/>
                      <a:pt x="3842" y="363"/>
                      <a:pt x="3839" y="363"/>
                    </a:cubicBezTo>
                    <a:cubicBezTo>
                      <a:pt x="3836" y="363"/>
                      <a:pt x="3838" y="363"/>
                      <a:pt x="3835" y="366"/>
                    </a:cubicBezTo>
                    <a:cubicBezTo>
                      <a:pt x="3832" y="368"/>
                      <a:pt x="3827" y="367"/>
                      <a:pt x="3824" y="367"/>
                    </a:cubicBezTo>
                    <a:cubicBezTo>
                      <a:pt x="3821" y="367"/>
                      <a:pt x="3817" y="372"/>
                      <a:pt x="3816" y="376"/>
                    </a:cubicBezTo>
                    <a:cubicBezTo>
                      <a:pt x="3815" y="379"/>
                      <a:pt x="3813" y="379"/>
                      <a:pt x="3810" y="380"/>
                    </a:cubicBezTo>
                    <a:cubicBezTo>
                      <a:pt x="3807" y="381"/>
                      <a:pt x="3808" y="382"/>
                      <a:pt x="3807" y="387"/>
                    </a:cubicBezTo>
                    <a:cubicBezTo>
                      <a:pt x="3807" y="391"/>
                      <a:pt x="3804" y="388"/>
                      <a:pt x="3801" y="388"/>
                    </a:cubicBezTo>
                    <a:cubicBezTo>
                      <a:pt x="3798" y="388"/>
                      <a:pt x="3799" y="390"/>
                      <a:pt x="3798" y="392"/>
                    </a:cubicBezTo>
                    <a:cubicBezTo>
                      <a:pt x="3798" y="395"/>
                      <a:pt x="3796" y="399"/>
                      <a:pt x="3797" y="404"/>
                    </a:cubicBezTo>
                    <a:cubicBezTo>
                      <a:pt x="3798" y="408"/>
                      <a:pt x="3798" y="409"/>
                      <a:pt x="3796" y="411"/>
                    </a:cubicBezTo>
                    <a:cubicBezTo>
                      <a:pt x="3795" y="413"/>
                      <a:pt x="3791" y="412"/>
                      <a:pt x="3788" y="411"/>
                    </a:cubicBezTo>
                    <a:cubicBezTo>
                      <a:pt x="3786" y="410"/>
                      <a:pt x="3785" y="410"/>
                      <a:pt x="3783" y="411"/>
                    </a:cubicBezTo>
                    <a:cubicBezTo>
                      <a:pt x="3782" y="411"/>
                      <a:pt x="3781" y="412"/>
                      <a:pt x="3780" y="413"/>
                    </a:cubicBezTo>
                    <a:cubicBezTo>
                      <a:pt x="3779" y="415"/>
                      <a:pt x="3779" y="416"/>
                      <a:pt x="3776" y="417"/>
                    </a:cubicBezTo>
                    <a:cubicBezTo>
                      <a:pt x="3773" y="417"/>
                      <a:pt x="3768" y="417"/>
                      <a:pt x="3767" y="419"/>
                    </a:cubicBezTo>
                    <a:cubicBezTo>
                      <a:pt x="3766" y="420"/>
                      <a:pt x="3763" y="421"/>
                      <a:pt x="3761" y="422"/>
                    </a:cubicBezTo>
                    <a:cubicBezTo>
                      <a:pt x="3759" y="423"/>
                      <a:pt x="3754" y="422"/>
                      <a:pt x="3751" y="422"/>
                    </a:cubicBezTo>
                    <a:cubicBezTo>
                      <a:pt x="3748" y="422"/>
                      <a:pt x="3747" y="424"/>
                      <a:pt x="3745" y="426"/>
                    </a:cubicBezTo>
                    <a:cubicBezTo>
                      <a:pt x="3743" y="428"/>
                      <a:pt x="3738" y="427"/>
                      <a:pt x="3737" y="425"/>
                    </a:cubicBezTo>
                    <a:cubicBezTo>
                      <a:pt x="3735" y="423"/>
                      <a:pt x="3733" y="422"/>
                      <a:pt x="3725" y="423"/>
                    </a:cubicBezTo>
                    <a:cubicBezTo>
                      <a:pt x="3717" y="425"/>
                      <a:pt x="3716" y="428"/>
                      <a:pt x="3715" y="431"/>
                    </a:cubicBezTo>
                    <a:cubicBezTo>
                      <a:pt x="3714" y="433"/>
                      <a:pt x="3708" y="435"/>
                      <a:pt x="3707" y="434"/>
                    </a:cubicBezTo>
                    <a:cubicBezTo>
                      <a:pt x="3705" y="434"/>
                      <a:pt x="3700" y="431"/>
                      <a:pt x="3700" y="429"/>
                    </a:cubicBezTo>
                    <a:cubicBezTo>
                      <a:pt x="3699" y="427"/>
                      <a:pt x="3697" y="423"/>
                      <a:pt x="3696" y="420"/>
                    </a:cubicBezTo>
                    <a:cubicBezTo>
                      <a:pt x="3696" y="418"/>
                      <a:pt x="3683" y="408"/>
                      <a:pt x="3679" y="406"/>
                    </a:cubicBezTo>
                    <a:cubicBezTo>
                      <a:pt x="3676" y="404"/>
                      <a:pt x="3675" y="399"/>
                      <a:pt x="3677" y="396"/>
                    </a:cubicBezTo>
                    <a:cubicBezTo>
                      <a:pt x="3680" y="393"/>
                      <a:pt x="3679" y="388"/>
                      <a:pt x="3680" y="385"/>
                    </a:cubicBezTo>
                    <a:cubicBezTo>
                      <a:pt x="3681" y="382"/>
                      <a:pt x="3678" y="379"/>
                      <a:pt x="3677" y="377"/>
                    </a:cubicBezTo>
                    <a:cubicBezTo>
                      <a:pt x="3675" y="376"/>
                      <a:pt x="3674" y="376"/>
                      <a:pt x="3675" y="369"/>
                    </a:cubicBezTo>
                    <a:cubicBezTo>
                      <a:pt x="3676" y="363"/>
                      <a:pt x="3670" y="365"/>
                      <a:pt x="3668" y="368"/>
                    </a:cubicBezTo>
                    <a:cubicBezTo>
                      <a:pt x="3666" y="371"/>
                      <a:pt x="3664" y="367"/>
                      <a:pt x="3664" y="364"/>
                    </a:cubicBezTo>
                    <a:cubicBezTo>
                      <a:pt x="3664" y="361"/>
                      <a:pt x="3662" y="358"/>
                      <a:pt x="3660" y="357"/>
                    </a:cubicBezTo>
                    <a:cubicBezTo>
                      <a:pt x="3658" y="357"/>
                      <a:pt x="3658" y="355"/>
                      <a:pt x="3658" y="352"/>
                    </a:cubicBezTo>
                    <a:cubicBezTo>
                      <a:pt x="3658" y="347"/>
                      <a:pt x="3660" y="343"/>
                      <a:pt x="3661" y="338"/>
                    </a:cubicBezTo>
                    <a:cubicBezTo>
                      <a:pt x="3661" y="336"/>
                      <a:pt x="3661" y="334"/>
                      <a:pt x="3658" y="335"/>
                    </a:cubicBezTo>
                    <a:cubicBezTo>
                      <a:pt x="3656" y="337"/>
                      <a:pt x="3655" y="336"/>
                      <a:pt x="3650" y="334"/>
                    </a:cubicBezTo>
                    <a:cubicBezTo>
                      <a:pt x="3645" y="331"/>
                      <a:pt x="3643" y="331"/>
                      <a:pt x="3641" y="334"/>
                    </a:cubicBezTo>
                    <a:cubicBezTo>
                      <a:pt x="3639" y="336"/>
                      <a:pt x="3636" y="335"/>
                      <a:pt x="3631" y="334"/>
                    </a:cubicBezTo>
                    <a:cubicBezTo>
                      <a:pt x="3628" y="332"/>
                      <a:pt x="3624" y="329"/>
                      <a:pt x="3620" y="326"/>
                    </a:cubicBezTo>
                    <a:cubicBezTo>
                      <a:pt x="3618" y="325"/>
                      <a:pt x="3614" y="319"/>
                      <a:pt x="3611" y="317"/>
                    </a:cubicBezTo>
                    <a:cubicBezTo>
                      <a:pt x="3608" y="315"/>
                      <a:pt x="3606" y="315"/>
                      <a:pt x="3605" y="315"/>
                    </a:cubicBezTo>
                    <a:cubicBezTo>
                      <a:pt x="3602" y="315"/>
                      <a:pt x="3602" y="313"/>
                      <a:pt x="3600" y="311"/>
                    </a:cubicBezTo>
                    <a:cubicBezTo>
                      <a:pt x="3599" y="309"/>
                      <a:pt x="3597" y="307"/>
                      <a:pt x="3594" y="308"/>
                    </a:cubicBezTo>
                    <a:cubicBezTo>
                      <a:pt x="3592" y="310"/>
                      <a:pt x="3590" y="307"/>
                      <a:pt x="3590" y="303"/>
                    </a:cubicBezTo>
                    <a:cubicBezTo>
                      <a:pt x="3590" y="300"/>
                      <a:pt x="3587" y="299"/>
                      <a:pt x="3582" y="298"/>
                    </a:cubicBezTo>
                    <a:cubicBezTo>
                      <a:pt x="3578" y="297"/>
                      <a:pt x="3577" y="299"/>
                      <a:pt x="3577" y="301"/>
                    </a:cubicBezTo>
                    <a:cubicBezTo>
                      <a:pt x="3577" y="304"/>
                      <a:pt x="3576" y="306"/>
                      <a:pt x="3573" y="305"/>
                    </a:cubicBezTo>
                    <a:cubicBezTo>
                      <a:pt x="3570" y="303"/>
                      <a:pt x="3571" y="304"/>
                      <a:pt x="3566" y="306"/>
                    </a:cubicBezTo>
                    <a:cubicBezTo>
                      <a:pt x="3562" y="309"/>
                      <a:pt x="3560" y="310"/>
                      <a:pt x="3558" y="303"/>
                    </a:cubicBezTo>
                    <a:cubicBezTo>
                      <a:pt x="3556" y="297"/>
                      <a:pt x="3549" y="300"/>
                      <a:pt x="3544" y="301"/>
                    </a:cubicBezTo>
                    <a:cubicBezTo>
                      <a:pt x="3539" y="302"/>
                      <a:pt x="3540" y="298"/>
                      <a:pt x="3541" y="295"/>
                    </a:cubicBezTo>
                    <a:cubicBezTo>
                      <a:pt x="3542" y="292"/>
                      <a:pt x="3537" y="293"/>
                      <a:pt x="3536" y="294"/>
                    </a:cubicBezTo>
                    <a:cubicBezTo>
                      <a:pt x="3533" y="296"/>
                      <a:pt x="3531" y="291"/>
                      <a:pt x="3526" y="294"/>
                    </a:cubicBezTo>
                    <a:cubicBezTo>
                      <a:pt x="3519" y="298"/>
                      <a:pt x="3512" y="300"/>
                      <a:pt x="3505" y="303"/>
                    </a:cubicBezTo>
                    <a:cubicBezTo>
                      <a:pt x="3502" y="305"/>
                      <a:pt x="3498" y="304"/>
                      <a:pt x="3496" y="301"/>
                    </a:cubicBezTo>
                    <a:cubicBezTo>
                      <a:pt x="3493" y="297"/>
                      <a:pt x="3491" y="297"/>
                      <a:pt x="3490" y="300"/>
                    </a:cubicBezTo>
                    <a:cubicBezTo>
                      <a:pt x="3488" y="303"/>
                      <a:pt x="3484" y="302"/>
                      <a:pt x="3482" y="300"/>
                    </a:cubicBezTo>
                    <a:cubicBezTo>
                      <a:pt x="3479" y="298"/>
                      <a:pt x="3474" y="293"/>
                      <a:pt x="3474" y="289"/>
                    </a:cubicBezTo>
                    <a:cubicBezTo>
                      <a:pt x="3475" y="284"/>
                      <a:pt x="3470" y="287"/>
                      <a:pt x="3467" y="287"/>
                    </a:cubicBezTo>
                    <a:cubicBezTo>
                      <a:pt x="3464" y="286"/>
                      <a:pt x="3463" y="284"/>
                      <a:pt x="3463" y="278"/>
                    </a:cubicBezTo>
                    <a:cubicBezTo>
                      <a:pt x="3464" y="273"/>
                      <a:pt x="3464" y="273"/>
                      <a:pt x="3462" y="271"/>
                    </a:cubicBezTo>
                    <a:cubicBezTo>
                      <a:pt x="3460" y="268"/>
                      <a:pt x="3461" y="264"/>
                      <a:pt x="3463" y="256"/>
                    </a:cubicBezTo>
                    <a:cubicBezTo>
                      <a:pt x="3465" y="249"/>
                      <a:pt x="3461" y="246"/>
                      <a:pt x="3459" y="246"/>
                    </a:cubicBezTo>
                    <a:cubicBezTo>
                      <a:pt x="3458" y="246"/>
                      <a:pt x="3456" y="246"/>
                      <a:pt x="3454" y="245"/>
                    </a:cubicBezTo>
                    <a:cubicBezTo>
                      <a:pt x="3453" y="244"/>
                      <a:pt x="3451" y="243"/>
                      <a:pt x="3450" y="242"/>
                    </a:cubicBezTo>
                    <a:cubicBezTo>
                      <a:pt x="3445" y="239"/>
                      <a:pt x="3447" y="234"/>
                      <a:pt x="3443" y="230"/>
                    </a:cubicBezTo>
                    <a:cubicBezTo>
                      <a:pt x="3441" y="228"/>
                      <a:pt x="3442" y="224"/>
                      <a:pt x="3444" y="221"/>
                    </a:cubicBezTo>
                    <a:cubicBezTo>
                      <a:pt x="3444" y="220"/>
                      <a:pt x="3444" y="216"/>
                      <a:pt x="3442" y="212"/>
                    </a:cubicBezTo>
                    <a:cubicBezTo>
                      <a:pt x="3439" y="208"/>
                      <a:pt x="3434" y="205"/>
                      <a:pt x="3433" y="204"/>
                    </a:cubicBezTo>
                    <a:cubicBezTo>
                      <a:pt x="3432" y="203"/>
                      <a:pt x="3430" y="200"/>
                      <a:pt x="3429" y="198"/>
                    </a:cubicBezTo>
                    <a:cubicBezTo>
                      <a:pt x="3428" y="196"/>
                      <a:pt x="3428" y="195"/>
                      <a:pt x="3426" y="191"/>
                    </a:cubicBezTo>
                    <a:cubicBezTo>
                      <a:pt x="3424" y="188"/>
                      <a:pt x="3416" y="186"/>
                      <a:pt x="3413" y="184"/>
                    </a:cubicBezTo>
                    <a:cubicBezTo>
                      <a:pt x="3410" y="181"/>
                      <a:pt x="3409" y="177"/>
                      <a:pt x="3409" y="176"/>
                    </a:cubicBezTo>
                    <a:cubicBezTo>
                      <a:pt x="3408" y="173"/>
                      <a:pt x="3412" y="161"/>
                      <a:pt x="3409" y="160"/>
                    </a:cubicBezTo>
                    <a:cubicBezTo>
                      <a:pt x="3403" y="159"/>
                      <a:pt x="3407" y="165"/>
                      <a:pt x="3405" y="166"/>
                    </a:cubicBezTo>
                    <a:cubicBezTo>
                      <a:pt x="3403" y="167"/>
                      <a:pt x="3400" y="166"/>
                      <a:pt x="3400" y="164"/>
                    </a:cubicBezTo>
                    <a:cubicBezTo>
                      <a:pt x="3400" y="163"/>
                      <a:pt x="3399" y="161"/>
                      <a:pt x="3403" y="156"/>
                    </a:cubicBezTo>
                    <a:cubicBezTo>
                      <a:pt x="3407" y="152"/>
                      <a:pt x="3403" y="152"/>
                      <a:pt x="3401" y="151"/>
                    </a:cubicBezTo>
                    <a:cubicBezTo>
                      <a:pt x="3396" y="148"/>
                      <a:pt x="3402" y="143"/>
                      <a:pt x="3395" y="142"/>
                    </a:cubicBezTo>
                    <a:cubicBezTo>
                      <a:pt x="3393" y="142"/>
                      <a:pt x="3391" y="140"/>
                      <a:pt x="3390" y="134"/>
                    </a:cubicBezTo>
                    <a:cubicBezTo>
                      <a:pt x="3390" y="129"/>
                      <a:pt x="3388" y="126"/>
                      <a:pt x="3386" y="125"/>
                    </a:cubicBezTo>
                    <a:cubicBezTo>
                      <a:pt x="3385" y="124"/>
                      <a:pt x="3381" y="121"/>
                      <a:pt x="3380" y="119"/>
                    </a:cubicBezTo>
                    <a:cubicBezTo>
                      <a:pt x="3379" y="117"/>
                      <a:pt x="3374" y="112"/>
                      <a:pt x="3372" y="110"/>
                    </a:cubicBezTo>
                    <a:cubicBezTo>
                      <a:pt x="3370" y="107"/>
                      <a:pt x="3371" y="103"/>
                      <a:pt x="3373" y="101"/>
                    </a:cubicBezTo>
                    <a:cubicBezTo>
                      <a:pt x="3375" y="99"/>
                      <a:pt x="3374" y="93"/>
                      <a:pt x="3371" y="93"/>
                    </a:cubicBezTo>
                    <a:cubicBezTo>
                      <a:pt x="3368" y="92"/>
                      <a:pt x="3362" y="92"/>
                      <a:pt x="3362" y="90"/>
                    </a:cubicBezTo>
                    <a:cubicBezTo>
                      <a:pt x="3361" y="89"/>
                      <a:pt x="3360" y="87"/>
                      <a:pt x="3362" y="84"/>
                    </a:cubicBezTo>
                    <a:cubicBezTo>
                      <a:pt x="3363" y="84"/>
                      <a:pt x="3365" y="81"/>
                      <a:pt x="3364" y="79"/>
                    </a:cubicBezTo>
                    <a:cubicBezTo>
                      <a:pt x="3362" y="75"/>
                      <a:pt x="3356" y="73"/>
                      <a:pt x="3356" y="73"/>
                    </a:cubicBezTo>
                    <a:cubicBezTo>
                      <a:pt x="3354" y="72"/>
                      <a:pt x="3350" y="69"/>
                      <a:pt x="3347" y="65"/>
                    </a:cubicBezTo>
                    <a:cubicBezTo>
                      <a:pt x="3343" y="57"/>
                      <a:pt x="3338" y="68"/>
                      <a:pt x="3335" y="60"/>
                    </a:cubicBezTo>
                    <a:cubicBezTo>
                      <a:pt x="3334" y="57"/>
                      <a:pt x="3335" y="56"/>
                      <a:pt x="3336" y="55"/>
                    </a:cubicBezTo>
                    <a:cubicBezTo>
                      <a:pt x="3337" y="53"/>
                      <a:pt x="3339" y="53"/>
                      <a:pt x="3339" y="48"/>
                    </a:cubicBezTo>
                    <a:cubicBezTo>
                      <a:pt x="3339" y="45"/>
                      <a:pt x="3336" y="45"/>
                      <a:pt x="3332" y="46"/>
                    </a:cubicBezTo>
                    <a:cubicBezTo>
                      <a:pt x="3329" y="46"/>
                      <a:pt x="3327" y="42"/>
                      <a:pt x="3325" y="38"/>
                    </a:cubicBezTo>
                    <a:cubicBezTo>
                      <a:pt x="3322" y="35"/>
                      <a:pt x="3319" y="39"/>
                      <a:pt x="3317" y="41"/>
                    </a:cubicBezTo>
                    <a:cubicBezTo>
                      <a:pt x="3315" y="42"/>
                      <a:pt x="3311" y="39"/>
                      <a:pt x="3314" y="37"/>
                    </a:cubicBezTo>
                    <a:cubicBezTo>
                      <a:pt x="3316" y="35"/>
                      <a:pt x="3315" y="33"/>
                      <a:pt x="3314" y="30"/>
                    </a:cubicBezTo>
                    <a:cubicBezTo>
                      <a:pt x="3312" y="26"/>
                      <a:pt x="3312" y="26"/>
                      <a:pt x="3306" y="26"/>
                    </a:cubicBezTo>
                    <a:cubicBezTo>
                      <a:pt x="3300" y="26"/>
                      <a:pt x="3300" y="27"/>
                      <a:pt x="3292" y="23"/>
                    </a:cubicBezTo>
                    <a:cubicBezTo>
                      <a:pt x="3284" y="19"/>
                      <a:pt x="3280" y="18"/>
                      <a:pt x="3275" y="18"/>
                    </a:cubicBezTo>
                    <a:cubicBezTo>
                      <a:pt x="3269" y="18"/>
                      <a:pt x="3269" y="22"/>
                      <a:pt x="3268" y="25"/>
                    </a:cubicBezTo>
                    <a:cubicBezTo>
                      <a:pt x="3266" y="28"/>
                      <a:pt x="3263" y="27"/>
                      <a:pt x="3260" y="24"/>
                    </a:cubicBezTo>
                    <a:cubicBezTo>
                      <a:pt x="3256" y="20"/>
                      <a:pt x="3253" y="22"/>
                      <a:pt x="3248" y="24"/>
                    </a:cubicBezTo>
                    <a:cubicBezTo>
                      <a:pt x="3244" y="25"/>
                      <a:pt x="3240" y="19"/>
                      <a:pt x="3237" y="15"/>
                    </a:cubicBezTo>
                    <a:cubicBezTo>
                      <a:pt x="3236" y="13"/>
                      <a:pt x="3235" y="13"/>
                      <a:pt x="3234" y="12"/>
                    </a:cubicBezTo>
                    <a:cubicBezTo>
                      <a:pt x="3231" y="10"/>
                      <a:pt x="3227" y="11"/>
                      <a:pt x="3225" y="12"/>
                    </a:cubicBezTo>
                    <a:cubicBezTo>
                      <a:pt x="3224" y="13"/>
                      <a:pt x="3220" y="13"/>
                      <a:pt x="3218" y="11"/>
                    </a:cubicBezTo>
                    <a:cubicBezTo>
                      <a:pt x="3216" y="9"/>
                      <a:pt x="3210" y="8"/>
                      <a:pt x="3206" y="4"/>
                    </a:cubicBezTo>
                    <a:cubicBezTo>
                      <a:pt x="3202" y="0"/>
                      <a:pt x="3194" y="2"/>
                      <a:pt x="3193" y="4"/>
                    </a:cubicBezTo>
                    <a:cubicBezTo>
                      <a:pt x="3192" y="6"/>
                      <a:pt x="3191" y="5"/>
                      <a:pt x="3189" y="4"/>
                    </a:cubicBezTo>
                    <a:cubicBezTo>
                      <a:pt x="3188" y="3"/>
                      <a:pt x="3188" y="4"/>
                      <a:pt x="3187" y="5"/>
                    </a:cubicBezTo>
                    <a:cubicBezTo>
                      <a:pt x="3186" y="6"/>
                      <a:pt x="3185" y="7"/>
                      <a:pt x="3180" y="5"/>
                    </a:cubicBezTo>
                    <a:cubicBezTo>
                      <a:pt x="3174" y="3"/>
                      <a:pt x="3174" y="3"/>
                      <a:pt x="3173" y="5"/>
                    </a:cubicBezTo>
                    <a:cubicBezTo>
                      <a:pt x="3172" y="7"/>
                      <a:pt x="3170" y="8"/>
                      <a:pt x="3167" y="10"/>
                    </a:cubicBezTo>
                    <a:cubicBezTo>
                      <a:pt x="3163" y="13"/>
                      <a:pt x="3159" y="9"/>
                      <a:pt x="3157" y="12"/>
                    </a:cubicBezTo>
                    <a:cubicBezTo>
                      <a:pt x="3155" y="15"/>
                      <a:pt x="3150" y="16"/>
                      <a:pt x="3147" y="16"/>
                    </a:cubicBezTo>
                    <a:cubicBezTo>
                      <a:pt x="3144" y="17"/>
                      <a:pt x="3142" y="17"/>
                      <a:pt x="3138" y="17"/>
                    </a:cubicBezTo>
                    <a:cubicBezTo>
                      <a:pt x="3134" y="18"/>
                      <a:pt x="3131" y="18"/>
                      <a:pt x="3124" y="16"/>
                    </a:cubicBezTo>
                    <a:cubicBezTo>
                      <a:pt x="3117" y="14"/>
                      <a:pt x="3113" y="18"/>
                      <a:pt x="3111" y="20"/>
                    </a:cubicBezTo>
                    <a:cubicBezTo>
                      <a:pt x="3110" y="23"/>
                      <a:pt x="3110" y="24"/>
                      <a:pt x="3102" y="24"/>
                    </a:cubicBezTo>
                    <a:cubicBezTo>
                      <a:pt x="3095" y="25"/>
                      <a:pt x="3096" y="27"/>
                      <a:pt x="3090" y="29"/>
                    </a:cubicBezTo>
                    <a:cubicBezTo>
                      <a:pt x="3085" y="31"/>
                      <a:pt x="3077" y="35"/>
                      <a:pt x="3072" y="38"/>
                    </a:cubicBezTo>
                    <a:cubicBezTo>
                      <a:pt x="3067" y="40"/>
                      <a:pt x="3058" y="41"/>
                      <a:pt x="3048" y="41"/>
                    </a:cubicBezTo>
                    <a:cubicBezTo>
                      <a:pt x="3038" y="42"/>
                      <a:pt x="3039" y="44"/>
                      <a:pt x="3039" y="48"/>
                    </a:cubicBezTo>
                    <a:cubicBezTo>
                      <a:pt x="3038" y="52"/>
                      <a:pt x="3037" y="51"/>
                      <a:pt x="3033" y="57"/>
                    </a:cubicBezTo>
                    <a:cubicBezTo>
                      <a:pt x="3030" y="62"/>
                      <a:pt x="3022" y="68"/>
                      <a:pt x="3019" y="74"/>
                    </a:cubicBezTo>
                    <a:cubicBezTo>
                      <a:pt x="3016" y="80"/>
                      <a:pt x="3012" y="82"/>
                      <a:pt x="3008" y="85"/>
                    </a:cubicBezTo>
                    <a:cubicBezTo>
                      <a:pt x="3005" y="88"/>
                      <a:pt x="3004" y="89"/>
                      <a:pt x="3007" y="92"/>
                    </a:cubicBezTo>
                    <a:cubicBezTo>
                      <a:pt x="3009" y="94"/>
                      <a:pt x="3008" y="94"/>
                      <a:pt x="3006" y="98"/>
                    </a:cubicBezTo>
                    <a:cubicBezTo>
                      <a:pt x="3005" y="102"/>
                      <a:pt x="3005" y="101"/>
                      <a:pt x="3006" y="104"/>
                    </a:cubicBezTo>
                    <a:cubicBezTo>
                      <a:pt x="3007" y="107"/>
                      <a:pt x="3013" y="107"/>
                      <a:pt x="3020" y="102"/>
                    </a:cubicBezTo>
                    <a:cubicBezTo>
                      <a:pt x="3027" y="97"/>
                      <a:pt x="3037" y="102"/>
                      <a:pt x="3040" y="103"/>
                    </a:cubicBezTo>
                    <a:cubicBezTo>
                      <a:pt x="3043" y="105"/>
                      <a:pt x="3044" y="107"/>
                      <a:pt x="3044" y="108"/>
                    </a:cubicBezTo>
                    <a:cubicBezTo>
                      <a:pt x="3044" y="110"/>
                      <a:pt x="3044" y="112"/>
                      <a:pt x="3042" y="119"/>
                    </a:cubicBezTo>
                    <a:cubicBezTo>
                      <a:pt x="3040" y="126"/>
                      <a:pt x="3042" y="127"/>
                      <a:pt x="3046" y="129"/>
                    </a:cubicBezTo>
                    <a:cubicBezTo>
                      <a:pt x="3051" y="132"/>
                      <a:pt x="3049" y="142"/>
                      <a:pt x="3050" y="146"/>
                    </a:cubicBezTo>
                    <a:cubicBezTo>
                      <a:pt x="3050" y="150"/>
                      <a:pt x="3050" y="151"/>
                      <a:pt x="3049" y="154"/>
                    </a:cubicBezTo>
                    <a:cubicBezTo>
                      <a:pt x="3047" y="156"/>
                      <a:pt x="3034" y="166"/>
                      <a:pt x="3032" y="169"/>
                    </a:cubicBezTo>
                    <a:cubicBezTo>
                      <a:pt x="3030" y="171"/>
                      <a:pt x="3023" y="179"/>
                      <a:pt x="3021" y="181"/>
                    </a:cubicBezTo>
                    <a:cubicBezTo>
                      <a:pt x="3019" y="183"/>
                      <a:pt x="3017" y="184"/>
                      <a:pt x="3016" y="187"/>
                    </a:cubicBezTo>
                    <a:cubicBezTo>
                      <a:pt x="3016" y="189"/>
                      <a:pt x="3016" y="190"/>
                      <a:pt x="3016" y="194"/>
                    </a:cubicBezTo>
                    <a:cubicBezTo>
                      <a:pt x="3015" y="199"/>
                      <a:pt x="3014" y="200"/>
                      <a:pt x="3014" y="202"/>
                    </a:cubicBezTo>
                    <a:cubicBezTo>
                      <a:pt x="3014" y="205"/>
                      <a:pt x="3014" y="207"/>
                      <a:pt x="3012" y="208"/>
                    </a:cubicBezTo>
                    <a:cubicBezTo>
                      <a:pt x="3010" y="209"/>
                      <a:pt x="3011" y="210"/>
                      <a:pt x="3011" y="213"/>
                    </a:cubicBezTo>
                    <a:cubicBezTo>
                      <a:pt x="3011" y="216"/>
                      <a:pt x="3010" y="215"/>
                      <a:pt x="3009" y="217"/>
                    </a:cubicBezTo>
                    <a:cubicBezTo>
                      <a:pt x="3007" y="219"/>
                      <a:pt x="3007" y="220"/>
                      <a:pt x="3007" y="221"/>
                    </a:cubicBezTo>
                    <a:cubicBezTo>
                      <a:pt x="3007" y="223"/>
                      <a:pt x="3007" y="223"/>
                      <a:pt x="3005" y="225"/>
                    </a:cubicBezTo>
                    <a:cubicBezTo>
                      <a:pt x="3003" y="226"/>
                      <a:pt x="3003" y="228"/>
                      <a:pt x="3004" y="233"/>
                    </a:cubicBezTo>
                    <a:cubicBezTo>
                      <a:pt x="3005" y="239"/>
                      <a:pt x="2999" y="245"/>
                      <a:pt x="2995" y="248"/>
                    </a:cubicBezTo>
                    <a:cubicBezTo>
                      <a:pt x="2992" y="252"/>
                      <a:pt x="2991" y="256"/>
                      <a:pt x="2992" y="259"/>
                    </a:cubicBezTo>
                    <a:cubicBezTo>
                      <a:pt x="2992" y="262"/>
                      <a:pt x="2992" y="265"/>
                      <a:pt x="2990" y="269"/>
                    </a:cubicBezTo>
                    <a:cubicBezTo>
                      <a:pt x="2989" y="272"/>
                      <a:pt x="2984" y="278"/>
                      <a:pt x="2982" y="281"/>
                    </a:cubicBezTo>
                    <a:cubicBezTo>
                      <a:pt x="2981" y="284"/>
                      <a:pt x="2980" y="286"/>
                      <a:pt x="2980" y="290"/>
                    </a:cubicBezTo>
                    <a:cubicBezTo>
                      <a:pt x="2981" y="293"/>
                      <a:pt x="2979" y="295"/>
                      <a:pt x="2976" y="297"/>
                    </a:cubicBezTo>
                    <a:cubicBezTo>
                      <a:pt x="2974" y="299"/>
                      <a:pt x="2972" y="298"/>
                      <a:pt x="2973" y="301"/>
                    </a:cubicBezTo>
                    <a:cubicBezTo>
                      <a:pt x="2974" y="305"/>
                      <a:pt x="2978" y="304"/>
                      <a:pt x="2984" y="304"/>
                    </a:cubicBezTo>
                    <a:cubicBezTo>
                      <a:pt x="2990" y="303"/>
                      <a:pt x="2987" y="306"/>
                      <a:pt x="2987" y="307"/>
                    </a:cubicBezTo>
                    <a:cubicBezTo>
                      <a:pt x="2987" y="307"/>
                      <a:pt x="2987" y="307"/>
                      <a:pt x="2987" y="307"/>
                    </a:cubicBezTo>
                    <a:cubicBezTo>
                      <a:pt x="2986" y="310"/>
                      <a:pt x="2986" y="310"/>
                      <a:pt x="2987" y="315"/>
                    </a:cubicBezTo>
                    <a:cubicBezTo>
                      <a:pt x="2988" y="319"/>
                      <a:pt x="2986" y="322"/>
                      <a:pt x="2983" y="325"/>
                    </a:cubicBezTo>
                    <a:cubicBezTo>
                      <a:pt x="2980" y="328"/>
                      <a:pt x="2976" y="330"/>
                      <a:pt x="2974" y="334"/>
                    </a:cubicBezTo>
                    <a:cubicBezTo>
                      <a:pt x="2973" y="338"/>
                      <a:pt x="2971" y="338"/>
                      <a:pt x="2967" y="338"/>
                    </a:cubicBezTo>
                    <a:cubicBezTo>
                      <a:pt x="2963" y="338"/>
                      <a:pt x="2961" y="337"/>
                      <a:pt x="2959" y="339"/>
                    </a:cubicBezTo>
                    <a:cubicBezTo>
                      <a:pt x="2957" y="340"/>
                      <a:pt x="2956" y="340"/>
                      <a:pt x="2948" y="342"/>
                    </a:cubicBezTo>
                    <a:cubicBezTo>
                      <a:pt x="2941" y="344"/>
                      <a:pt x="2942" y="347"/>
                      <a:pt x="2939" y="351"/>
                    </a:cubicBezTo>
                    <a:cubicBezTo>
                      <a:pt x="2936" y="354"/>
                      <a:pt x="2929" y="362"/>
                      <a:pt x="2927" y="367"/>
                    </a:cubicBezTo>
                    <a:cubicBezTo>
                      <a:pt x="2926" y="369"/>
                      <a:pt x="2921" y="371"/>
                      <a:pt x="2915" y="373"/>
                    </a:cubicBezTo>
                    <a:cubicBezTo>
                      <a:pt x="2915" y="373"/>
                      <a:pt x="2907" y="375"/>
                      <a:pt x="2904" y="377"/>
                    </a:cubicBezTo>
                    <a:cubicBezTo>
                      <a:pt x="2901" y="379"/>
                      <a:pt x="2897" y="379"/>
                      <a:pt x="2892" y="374"/>
                    </a:cubicBezTo>
                    <a:cubicBezTo>
                      <a:pt x="2888" y="370"/>
                      <a:pt x="2877" y="373"/>
                      <a:pt x="2873" y="373"/>
                    </a:cubicBezTo>
                    <a:cubicBezTo>
                      <a:pt x="2869" y="373"/>
                      <a:pt x="2858" y="368"/>
                      <a:pt x="2849" y="361"/>
                    </a:cubicBezTo>
                    <a:cubicBezTo>
                      <a:pt x="2839" y="353"/>
                      <a:pt x="2838" y="361"/>
                      <a:pt x="2838" y="361"/>
                    </a:cubicBezTo>
                    <a:cubicBezTo>
                      <a:pt x="2838" y="361"/>
                      <a:pt x="2818" y="414"/>
                      <a:pt x="2816" y="418"/>
                    </a:cubicBezTo>
                    <a:cubicBezTo>
                      <a:pt x="2815" y="422"/>
                      <a:pt x="2809" y="438"/>
                      <a:pt x="2806" y="443"/>
                    </a:cubicBezTo>
                    <a:cubicBezTo>
                      <a:pt x="2804" y="448"/>
                      <a:pt x="2808" y="450"/>
                      <a:pt x="2807" y="454"/>
                    </a:cubicBezTo>
                    <a:cubicBezTo>
                      <a:pt x="2806" y="457"/>
                      <a:pt x="2798" y="468"/>
                      <a:pt x="2796" y="470"/>
                    </a:cubicBezTo>
                    <a:cubicBezTo>
                      <a:pt x="2794" y="472"/>
                      <a:pt x="2793" y="478"/>
                      <a:pt x="2793" y="478"/>
                    </a:cubicBezTo>
                    <a:cubicBezTo>
                      <a:pt x="2793" y="478"/>
                      <a:pt x="2795" y="492"/>
                      <a:pt x="2795" y="495"/>
                    </a:cubicBezTo>
                    <a:cubicBezTo>
                      <a:pt x="2795" y="499"/>
                      <a:pt x="2792" y="501"/>
                      <a:pt x="2787" y="504"/>
                    </a:cubicBezTo>
                    <a:cubicBezTo>
                      <a:pt x="2781" y="508"/>
                      <a:pt x="2781" y="510"/>
                      <a:pt x="2781" y="510"/>
                    </a:cubicBezTo>
                    <a:cubicBezTo>
                      <a:pt x="2781" y="510"/>
                      <a:pt x="2780" y="521"/>
                      <a:pt x="2780" y="527"/>
                    </a:cubicBezTo>
                    <a:cubicBezTo>
                      <a:pt x="2780" y="533"/>
                      <a:pt x="2783" y="534"/>
                      <a:pt x="2783" y="534"/>
                    </a:cubicBezTo>
                    <a:cubicBezTo>
                      <a:pt x="2783" y="534"/>
                      <a:pt x="2793" y="546"/>
                      <a:pt x="2797" y="549"/>
                    </a:cubicBezTo>
                    <a:cubicBezTo>
                      <a:pt x="2800" y="551"/>
                      <a:pt x="2804" y="555"/>
                      <a:pt x="2806" y="553"/>
                    </a:cubicBezTo>
                    <a:cubicBezTo>
                      <a:pt x="2809" y="551"/>
                      <a:pt x="2813" y="543"/>
                      <a:pt x="2816" y="539"/>
                    </a:cubicBezTo>
                    <a:cubicBezTo>
                      <a:pt x="2819" y="534"/>
                      <a:pt x="2824" y="536"/>
                      <a:pt x="2833" y="537"/>
                    </a:cubicBezTo>
                    <a:cubicBezTo>
                      <a:pt x="2842" y="537"/>
                      <a:pt x="2842" y="537"/>
                      <a:pt x="2845" y="534"/>
                    </a:cubicBezTo>
                    <a:cubicBezTo>
                      <a:pt x="2848" y="532"/>
                      <a:pt x="2852" y="532"/>
                      <a:pt x="2852" y="532"/>
                    </a:cubicBezTo>
                    <a:cubicBezTo>
                      <a:pt x="2852" y="532"/>
                      <a:pt x="2858" y="534"/>
                      <a:pt x="2862" y="533"/>
                    </a:cubicBezTo>
                    <a:cubicBezTo>
                      <a:pt x="2867" y="533"/>
                      <a:pt x="2868" y="535"/>
                      <a:pt x="2870" y="537"/>
                    </a:cubicBezTo>
                    <a:cubicBezTo>
                      <a:pt x="2873" y="539"/>
                      <a:pt x="2880" y="542"/>
                      <a:pt x="2883" y="546"/>
                    </a:cubicBezTo>
                    <a:cubicBezTo>
                      <a:pt x="2887" y="550"/>
                      <a:pt x="2891" y="552"/>
                      <a:pt x="2893" y="551"/>
                    </a:cubicBezTo>
                    <a:cubicBezTo>
                      <a:pt x="2895" y="550"/>
                      <a:pt x="2899" y="545"/>
                      <a:pt x="2902" y="540"/>
                    </a:cubicBezTo>
                    <a:cubicBezTo>
                      <a:pt x="2904" y="536"/>
                      <a:pt x="2913" y="523"/>
                      <a:pt x="2916" y="518"/>
                    </a:cubicBezTo>
                    <a:cubicBezTo>
                      <a:pt x="2919" y="514"/>
                      <a:pt x="2921" y="520"/>
                      <a:pt x="2927" y="517"/>
                    </a:cubicBezTo>
                    <a:cubicBezTo>
                      <a:pt x="2931" y="514"/>
                      <a:pt x="2935" y="513"/>
                      <a:pt x="2938" y="515"/>
                    </a:cubicBezTo>
                    <a:cubicBezTo>
                      <a:pt x="2941" y="516"/>
                      <a:pt x="2948" y="516"/>
                      <a:pt x="2951" y="516"/>
                    </a:cubicBezTo>
                    <a:cubicBezTo>
                      <a:pt x="2952" y="516"/>
                      <a:pt x="2953" y="517"/>
                      <a:pt x="2955" y="517"/>
                    </a:cubicBezTo>
                    <a:cubicBezTo>
                      <a:pt x="2960" y="516"/>
                      <a:pt x="2962" y="520"/>
                      <a:pt x="2963" y="523"/>
                    </a:cubicBezTo>
                    <a:cubicBezTo>
                      <a:pt x="2963" y="526"/>
                      <a:pt x="2970" y="534"/>
                      <a:pt x="2972" y="536"/>
                    </a:cubicBezTo>
                    <a:cubicBezTo>
                      <a:pt x="2975" y="538"/>
                      <a:pt x="2990" y="542"/>
                      <a:pt x="2993" y="544"/>
                    </a:cubicBezTo>
                    <a:cubicBezTo>
                      <a:pt x="2996" y="546"/>
                      <a:pt x="2997" y="549"/>
                      <a:pt x="2998" y="551"/>
                    </a:cubicBezTo>
                    <a:cubicBezTo>
                      <a:pt x="2999" y="553"/>
                      <a:pt x="3007" y="558"/>
                      <a:pt x="3008" y="560"/>
                    </a:cubicBezTo>
                    <a:cubicBezTo>
                      <a:pt x="3010" y="563"/>
                      <a:pt x="3011" y="563"/>
                      <a:pt x="3012" y="563"/>
                    </a:cubicBezTo>
                    <a:cubicBezTo>
                      <a:pt x="3015" y="563"/>
                      <a:pt x="3031" y="582"/>
                      <a:pt x="3036" y="587"/>
                    </a:cubicBezTo>
                    <a:cubicBezTo>
                      <a:pt x="3037" y="589"/>
                      <a:pt x="3039" y="592"/>
                      <a:pt x="3039" y="594"/>
                    </a:cubicBezTo>
                    <a:cubicBezTo>
                      <a:pt x="3039" y="597"/>
                      <a:pt x="3043" y="599"/>
                      <a:pt x="3044" y="601"/>
                    </a:cubicBezTo>
                    <a:cubicBezTo>
                      <a:pt x="3044" y="601"/>
                      <a:pt x="3044" y="601"/>
                      <a:pt x="3045" y="601"/>
                    </a:cubicBezTo>
                    <a:cubicBezTo>
                      <a:pt x="3046" y="603"/>
                      <a:pt x="3047" y="605"/>
                      <a:pt x="3048" y="607"/>
                    </a:cubicBezTo>
                    <a:cubicBezTo>
                      <a:pt x="3049" y="609"/>
                      <a:pt x="3049" y="611"/>
                      <a:pt x="3049" y="613"/>
                    </a:cubicBezTo>
                    <a:cubicBezTo>
                      <a:pt x="3049" y="616"/>
                      <a:pt x="3048" y="618"/>
                      <a:pt x="3047" y="620"/>
                    </a:cubicBezTo>
                    <a:cubicBezTo>
                      <a:pt x="3048" y="620"/>
                      <a:pt x="3049" y="620"/>
                      <a:pt x="3050" y="619"/>
                    </a:cubicBezTo>
                    <a:cubicBezTo>
                      <a:pt x="3049" y="621"/>
                      <a:pt x="3048" y="622"/>
                      <a:pt x="3046" y="623"/>
                    </a:cubicBezTo>
                    <a:cubicBezTo>
                      <a:pt x="3046" y="623"/>
                      <a:pt x="3045" y="623"/>
                      <a:pt x="3045" y="624"/>
                    </a:cubicBezTo>
                    <a:cubicBezTo>
                      <a:pt x="3046" y="623"/>
                      <a:pt x="3046" y="621"/>
                      <a:pt x="3047" y="620"/>
                    </a:cubicBezTo>
                    <a:cubicBezTo>
                      <a:pt x="3047" y="620"/>
                      <a:pt x="3047" y="620"/>
                      <a:pt x="3047" y="620"/>
                    </a:cubicBezTo>
                    <a:cubicBezTo>
                      <a:pt x="3044" y="621"/>
                      <a:pt x="3045" y="623"/>
                      <a:pt x="3044" y="625"/>
                    </a:cubicBezTo>
                    <a:cubicBezTo>
                      <a:pt x="3042" y="626"/>
                      <a:pt x="3042" y="628"/>
                      <a:pt x="3041" y="629"/>
                    </a:cubicBezTo>
                    <a:cubicBezTo>
                      <a:pt x="3041" y="629"/>
                      <a:pt x="3041" y="630"/>
                      <a:pt x="3040" y="630"/>
                    </a:cubicBezTo>
                    <a:cubicBezTo>
                      <a:pt x="3037" y="632"/>
                      <a:pt x="3036" y="634"/>
                      <a:pt x="3029" y="633"/>
                    </a:cubicBezTo>
                    <a:cubicBezTo>
                      <a:pt x="3022" y="632"/>
                      <a:pt x="3018" y="633"/>
                      <a:pt x="3016" y="634"/>
                    </a:cubicBezTo>
                    <a:cubicBezTo>
                      <a:pt x="3014" y="635"/>
                      <a:pt x="3008" y="634"/>
                      <a:pt x="3006" y="634"/>
                    </a:cubicBezTo>
                    <a:cubicBezTo>
                      <a:pt x="3005" y="634"/>
                      <a:pt x="3001" y="632"/>
                      <a:pt x="3000" y="630"/>
                    </a:cubicBezTo>
                    <a:cubicBezTo>
                      <a:pt x="3000" y="628"/>
                      <a:pt x="2997" y="627"/>
                      <a:pt x="2995" y="627"/>
                    </a:cubicBezTo>
                    <a:cubicBezTo>
                      <a:pt x="2993" y="628"/>
                      <a:pt x="2993" y="627"/>
                      <a:pt x="2990" y="625"/>
                    </a:cubicBezTo>
                    <a:cubicBezTo>
                      <a:pt x="2987" y="622"/>
                      <a:pt x="2985" y="626"/>
                      <a:pt x="2984" y="629"/>
                    </a:cubicBezTo>
                    <a:cubicBezTo>
                      <a:pt x="2982" y="632"/>
                      <a:pt x="2981" y="631"/>
                      <a:pt x="2979" y="630"/>
                    </a:cubicBezTo>
                    <a:cubicBezTo>
                      <a:pt x="2977" y="630"/>
                      <a:pt x="2973" y="630"/>
                      <a:pt x="2971" y="631"/>
                    </a:cubicBezTo>
                    <a:cubicBezTo>
                      <a:pt x="2968" y="632"/>
                      <a:pt x="2967" y="631"/>
                      <a:pt x="2963" y="630"/>
                    </a:cubicBezTo>
                    <a:cubicBezTo>
                      <a:pt x="2959" y="628"/>
                      <a:pt x="2957" y="629"/>
                      <a:pt x="2955" y="631"/>
                    </a:cubicBezTo>
                    <a:cubicBezTo>
                      <a:pt x="2953" y="633"/>
                      <a:pt x="2950" y="631"/>
                      <a:pt x="2948" y="633"/>
                    </a:cubicBezTo>
                    <a:cubicBezTo>
                      <a:pt x="2946" y="635"/>
                      <a:pt x="2944" y="636"/>
                      <a:pt x="2942" y="637"/>
                    </a:cubicBezTo>
                    <a:cubicBezTo>
                      <a:pt x="2939" y="638"/>
                      <a:pt x="2934" y="641"/>
                      <a:pt x="2931" y="646"/>
                    </a:cubicBezTo>
                    <a:cubicBezTo>
                      <a:pt x="2927" y="650"/>
                      <a:pt x="2924" y="651"/>
                      <a:pt x="2922" y="650"/>
                    </a:cubicBezTo>
                    <a:cubicBezTo>
                      <a:pt x="2919" y="649"/>
                      <a:pt x="2917" y="646"/>
                      <a:pt x="2912" y="644"/>
                    </a:cubicBezTo>
                    <a:cubicBezTo>
                      <a:pt x="2906" y="642"/>
                      <a:pt x="2904" y="648"/>
                      <a:pt x="2903" y="651"/>
                    </a:cubicBezTo>
                    <a:cubicBezTo>
                      <a:pt x="2902" y="655"/>
                      <a:pt x="2902" y="656"/>
                      <a:pt x="2902" y="661"/>
                    </a:cubicBezTo>
                    <a:cubicBezTo>
                      <a:pt x="2902" y="666"/>
                      <a:pt x="2899" y="665"/>
                      <a:pt x="2895" y="667"/>
                    </a:cubicBezTo>
                    <a:cubicBezTo>
                      <a:pt x="2892" y="669"/>
                      <a:pt x="2882" y="667"/>
                      <a:pt x="2880" y="667"/>
                    </a:cubicBezTo>
                    <a:cubicBezTo>
                      <a:pt x="2878" y="667"/>
                      <a:pt x="2874" y="665"/>
                      <a:pt x="2872" y="666"/>
                    </a:cubicBezTo>
                    <a:cubicBezTo>
                      <a:pt x="2870" y="667"/>
                      <a:pt x="2868" y="668"/>
                      <a:pt x="2862" y="671"/>
                    </a:cubicBezTo>
                    <a:cubicBezTo>
                      <a:pt x="2855" y="673"/>
                      <a:pt x="2853" y="675"/>
                      <a:pt x="2851" y="679"/>
                    </a:cubicBezTo>
                    <a:cubicBezTo>
                      <a:pt x="2849" y="684"/>
                      <a:pt x="2842" y="697"/>
                      <a:pt x="2838" y="702"/>
                    </a:cubicBezTo>
                    <a:cubicBezTo>
                      <a:pt x="2835" y="706"/>
                      <a:pt x="2835" y="709"/>
                      <a:pt x="2835" y="712"/>
                    </a:cubicBezTo>
                    <a:cubicBezTo>
                      <a:pt x="2836" y="716"/>
                      <a:pt x="2837" y="720"/>
                      <a:pt x="2836" y="724"/>
                    </a:cubicBezTo>
                    <a:cubicBezTo>
                      <a:pt x="2835" y="728"/>
                      <a:pt x="2831" y="731"/>
                      <a:pt x="2824" y="732"/>
                    </a:cubicBezTo>
                    <a:cubicBezTo>
                      <a:pt x="2817" y="733"/>
                      <a:pt x="2820" y="734"/>
                      <a:pt x="2814" y="741"/>
                    </a:cubicBezTo>
                    <a:cubicBezTo>
                      <a:pt x="2809" y="747"/>
                      <a:pt x="2799" y="753"/>
                      <a:pt x="2797" y="754"/>
                    </a:cubicBezTo>
                    <a:cubicBezTo>
                      <a:pt x="2794" y="756"/>
                      <a:pt x="2790" y="757"/>
                      <a:pt x="2787" y="759"/>
                    </a:cubicBezTo>
                    <a:cubicBezTo>
                      <a:pt x="2783" y="761"/>
                      <a:pt x="2776" y="761"/>
                      <a:pt x="2772" y="761"/>
                    </a:cubicBezTo>
                    <a:cubicBezTo>
                      <a:pt x="2768" y="761"/>
                      <a:pt x="2763" y="761"/>
                      <a:pt x="2762" y="762"/>
                    </a:cubicBezTo>
                    <a:cubicBezTo>
                      <a:pt x="2760" y="763"/>
                      <a:pt x="2758" y="762"/>
                      <a:pt x="2753" y="761"/>
                    </a:cubicBezTo>
                    <a:cubicBezTo>
                      <a:pt x="2749" y="760"/>
                      <a:pt x="2743" y="757"/>
                      <a:pt x="2739" y="758"/>
                    </a:cubicBezTo>
                    <a:cubicBezTo>
                      <a:pt x="2735" y="760"/>
                      <a:pt x="2731" y="764"/>
                      <a:pt x="2731" y="770"/>
                    </a:cubicBezTo>
                    <a:cubicBezTo>
                      <a:pt x="2730" y="775"/>
                      <a:pt x="2728" y="780"/>
                      <a:pt x="2726" y="782"/>
                    </a:cubicBezTo>
                    <a:cubicBezTo>
                      <a:pt x="2724" y="783"/>
                      <a:pt x="2712" y="795"/>
                      <a:pt x="2709" y="800"/>
                    </a:cubicBezTo>
                    <a:cubicBezTo>
                      <a:pt x="2706" y="804"/>
                      <a:pt x="2699" y="805"/>
                      <a:pt x="2696" y="806"/>
                    </a:cubicBezTo>
                    <a:cubicBezTo>
                      <a:pt x="2693" y="807"/>
                      <a:pt x="2686" y="813"/>
                      <a:pt x="2683" y="818"/>
                    </a:cubicBezTo>
                    <a:cubicBezTo>
                      <a:pt x="2681" y="823"/>
                      <a:pt x="2674" y="822"/>
                      <a:pt x="2671" y="821"/>
                    </a:cubicBezTo>
                    <a:cubicBezTo>
                      <a:pt x="2668" y="820"/>
                      <a:pt x="2668" y="819"/>
                      <a:pt x="2661" y="818"/>
                    </a:cubicBezTo>
                    <a:cubicBezTo>
                      <a:pt x="2654" y="818"/>
                      <a:pt x="2649" y="819"/>
                      <a:pt x="2641" y="819"/>
                    </a:cubicBezTo>
                    <a:cubicBezTo>
                      <a:pt x="2632" y="818"/>
                      <a:pt x="2624" y="816"/>
                      <a:pt x="2620" y="815"/>
                    </a:cubicBezTo>
                    <a:cubicBezTo>
                      <a:pt x="2616" y="813"/>
                      <a:pt x="2602" y="801"/>
                      <a:pt x="2598" y="799"/>
                    </a:cubicBezTo>
                    <a:cubicBezTo>
                      <a:pt x="2594" y="796"/>
                      <a:pt x="2590" y="798"/>
                      <a:pt x="2583" y="798"/>
                    </a:cubicBezTo>
                    <a:cubicBezTo>
                      <a:pt x="2576" y="798"/>
                      <a:pt x="2571" y="797"/>
                      <a:pt x="2569" y="797"/>
                    </a:cubicBezTo>
                    <a:cubicBezTo>
                      <a:pt x="2567" y="798"/>
                      <a:pt x="2560" y="804"/>
                      <a:pt x="2556" y="808"/>
                    </a:cubicBezTo>
                    <a:cubicBezTo>
                      <a:pt x="2551" y="812"/>
                      <a:pt x="2551" y="817"/>
                      <a:pt x="2549" y="826"/>
                    </a:cubicBezTo>
                    <a:cubicBezTo>
                      <a:pt x="2547" y="834"/>
                      <a:pt x="2546" y="840"/>
                      <a:pt x="2546" y="843"/>
                    </a:cubicBezTo>
                    <a:cubicBezTo>
                      <a:pt x="2545" y="847"/>
                      <a:pt x="2542" y="855"/>
                      <a:pt x="2539" y="859"/>
                    </a:cubicBezTo>
                    <a:cubicBezTo>
                      <a:pt x="2537" y="862"/>
                      <a:pt x="2541" y="866"/>
                      <a:pt x="2543" y="869"/>
                    </a:cubicBezTo>
                    <a:cubicBezTo>
                      <a:pt x="2545" y="872"/>
                      <a:pt x="2545" y="873"/>
                      <a:pt x="2545" y="877"/>
                    </a:cubicBezTo>
                    <a:cubicBezTo>
                      <a:pt x="2545" y="882"/>
                      <a:pt x="2548" y="880"/>
                      <a:pt x="2548" y="883"/>
                    </a:cubicBezTo>
                    <a:cubicBezTo>
                      <a:pt x="2549" y="886"/>
                      <a:pt x="2551" y="889"/>
                      <a:pt x="2555" y="892"/>
                    </a:cubicBezTo>
                    <a:cubicBezTo>
                      <a:pt x="2559" y="894"/>
                      <a:pt x="2563" y="898"/>
                      <a:pt x="2567" y="902"/>
                    </a:cubicBezTo>
                    <a:cubicBezTo>
                      <a:pt x="2570" y="906"/>
                      <a:pt x="2572" y="908"/>
                      <a:pt x="2572" y="914"/>
                    </a:cubicBezTo>
                    <a:cubicBezTo>
                      <a:pt x="2572" y="920"/>
                      <a:pt x="2570" y="920"/>
                      <a:pt x="2568" y="922"/>
                    </a:cubicBezTo>
                    <a:cubicBezTo>
                      <a:pt x="2566" y="923"/>
                      <a:pt x="2565" y="923"/>
                      <a:pt x="2563" y="926"/>
                    </a:cubicBezTo>
                    <a:cubicBezTo>
                      <a:pt x="2560" y="930"/>
                      <a:pt x="2559" y="929"/>
                      <a:pt x="2555" y="936"/>
                    </a:cubicBezTo>
                    <a:cubicBezTo>
                      <a:pt x="2552" y="943"/>
                      <a:pt x="2546" y="939"/>
                      <a:pt x="2542" y="940"/>
                    </a:cubicBezTo>
                    <a:cubicBezTo>
                      <a:pt x="2538" y="940"/>
                      <a:pt x="2538" y="942"/>
                      <a:pt x="2534" y="944"/>
                    </a:cubicBezTo>
                    <a:cubicBezTo>
                      <a:pt x="2531" y="947"/>
                      <a:pt x="2526" y="950"/>
                      <a:pt x="2520" y="951"/>
                    </a:cubicBezTo>
                    <a:cubicBezTo>
                      <a:pt x="2513" y="952"/>
                      <a:pt x="2509" y="958"/>
                      <a:pt x="2507" y="961"/>
                    </a:cubicBezTo>
                    <a:cubicBezTo>
                      <a:pt x="2505" y="965"/>
                      <a:pt x="2498" y="968"/>
                      <a:pt x="2494" y="979"/>
                    </a:cubicBezTo>
                    <a:cubicBezTo>
                      <a:pt x="2490" y="990"/>
                      <a:pt x="2479" y="1001"/>
                      <a:pt x="2476" y="1003"/>
                    </a:cubicBezTo>
                    <a:cubicBezTo>
                      <a:pt x="2474" y="1006"/>
                      <a:pt x="2472" y="1008"/>
                      <a:pt x="2470" y="1009"/>
                    </a:cubicBezTo>
                    <a:cubicBezTo>
                      <a:pt x="2467" y="1010"/>
                      <a:pt x="2467" y="1010"/>
                      <a:pt x="2463" y="1014"/>
                    </a:cubicBezTo>
                    <a:cubicBezTo>
                      <a:pt x="2459" y="1018"/>
                      <a:pt x="2451" y="1019"/>
                      <a:pt x="2441" y="1019"/>
                    </a:cubicBezTo>
                    <a:cubicBezTo>
                      <a:pt x="2431" y="1019"/>
                      <a:pt x="2433" y="1022"/>
                      <a:pt x="2426" y="1030"/>
                    </a:cubicBezTo>
                    <a:cubicBezTo>
                      <a:pt x="2419" y="1038"/>
                      <a:pt x="2412" y="1037"/>
                      <a:pt x="2409" y="1039"/>
                    </a:cubicBezTo>
                    <a:cubicBezTo>
                      <a:pt x="2406" y="1040"/>
                      <a:pt x="2398" y="1039"/>
                      <a:pt x="2393" y="1039"/>
                    </a:cubicBezTo>
                    <a:cubicBezTo>
                      <a:pt x="2389" y="1039"/>
                      <a:pt x="2384" y="1036"/>
                      <a:pt x="2381" y="1039"/>
                    </a:cubicBezTo>
                    <a:cubicBezTo>
                      <a:pt x="2378" y="1041"/>
                      <a:pt x="2373" y="1042"/>
                      <a:pt x="2370" y="1041"/>
                    </a:cubicBezTo>
                    <a:cubicBezTo>
                      <a:pt x="2368" y="1040"/>
                      <a:pt x="2360" y="1038"/>
                      <a:pt x="2357" y="1038"/>
                    </a:cubicBezTo>
                    <a:cubicBezTo>
                      <a:pt x="2354" y="1038"/>
                      <a:pt x="2338" y="1037"/>
                      <a:pt x="2334" y="1037"/>
                    </a:cubicBezTo>
                    <a:cubicBezTo>
                      <a:pt x="2331" y="1036"/>
                      <a:pt x="2324" y="1037"/>
                      <a:pt x="2320" y="1041"/>
                    </a:cubicBezTo>
                    <a:cubicBezTo>
                      <a:pt x="2316" y="1045"/>
                      <a:pt x="2308" y="1042"/>
                      <a:pt x="2304" y="1044"/>
                    </a:cubicBezTo>
                    <a:cubicBezTo>
                      <a:pt x="2300" y="1045"/>
                      <a:pt x="2289" y="1043"/>
                      <a:pt x="2287" y="1041"/>
                    </a:cubicBezTo>
                    <a:cubicBezTo>
                      <a:pt x="2285" y="1039"/>
                      <a:pt x="2280" y="1038"/>
                      <a:pt x="2277" y="1039"/>
                    </a:cubicBezTo>
                    <a:cubicBezTo>
                      <a:pt x="2274" y="1039"/>
                      <a:pt x="2270" y="1043"/>
                      <a:pt x="2267" y="1046"/>
                    </a:cubicBezTo>
                    <a:cubicBezTo>
                      <a:pt x="2265" y="1050"/>
                      <a:pt x="2257" y="1049"/>
                      <a:pt x="2252" y="1049"/>
                    </a:cubicBezTo>
                    <a:cubicBezTo>
                      <a:pt x="2246" y="1050"/>
                      <a:pt x="2222" y="1058"/>
                      <a:pt x="2222" y="1058"/>
                    </a:cubicBezTo>
                    <a:cubicBezTo>
                      <a:pt x="2222" y="1058"/>
                      <a:pt x="2179" y="1076"/>
                      <a:pt x="2170" y="1080"/>
                    </a:cubicBezTo>
                    <a:cubicBezTo>
                      <a:pt x="2161" y="1085"/>
                      <a:pt x="2137" y="1097"/>
                      <a:pt x="2130" y="1101"/>
                    </a:cubicBezTo>
                    <a:cubicBezTo>
                      <a:pt x="2123" y="1105"/>
                      <a:pt x="2119" y="1106"/>
                      <a:pt x="2117" y="1106"/>
                    </a:cubicBezTo>
                    <a:cubicBezTo>
                      <a:pt x="2115" y="1105"/>
                      <a:pt x="2090" y="1106"/>
                      <a:pt x="2090" y="1106"/>
                    </a:cubicBezTo>
                    <a:cubicBezTo>
                      <a:pt x="2090" y="1088"/>
                      <a:pt x="2090" y="1088"/>
                      <a:pt x="2090" y="1088"/>
                    </a:cubicBezTo>
                    <a:cubicBezTo>
                      <a:pt x="2090" y="1088"/>
                      <a:pt x="2069" y="1090"/>
                      <a:pt x="2063" y="1090"/>
                    </a:cubicBezTo>
                    <a:cubicBezTo>
                      <a:pt x="2057" y="1090"/>
                      <a:pt x="2046" y="1092"/>
                      <a:pt x="2034" y="1089"/>
                    </a:cubicBezTo>
                    <a:cubicBezTo>
                      <a:pt x="2023" y="1087"/>
                      <a:pt x="1989" y="1062"/>
                      <a:pt x="1979" y="1057"/>
                    </a:cubicBezTo>
                    <a:cubicBezTo>
                      <a:pt x="1970" y="1052"/>
                      <a:pt x="1959" y="1051"/>
                      <a:pt x="1945" y="1050"/>
                    </a:cubicBezTo>
                    <a:cubicBezTo>
                      <a:pt x="1931" y="1049"/>
                      <a:pt x="1927" y="1036"/>
                      <a:pt x="1924" y="1026"/>
                    </a:cubicBezTo>
                    <a:cubicBezTo>
                      <a:pt x="1922" y="1016"/>
                      <a:pt x="1912" y="1016"/>
                      <a:pt x="1912" y="1016"/>
                    </a:cubicBezTo>
                    <a:cubicBezTo>
                      <a:pt x="1912" y="1016"/>
                      <a:pt x="1878" y="1006"/>
                      <a:pt x="1872" y="1003"/>
                    </a:cubicBezTo>
                    <a:cubicBezTo>
                      <a:pt x="1866" y="1001"/>
                      <a:pt x="1856" y="996"/>
                      <a:pt x="1852" y="996"/>
                    </a:cubicBezTo>
                    <a:cubicBezTo>
                      <a:pt x="1848" y="996"/>
                      <a:pt x="1836" y="994"/>
                      <a:pt x="1831" y="993"/>
                    </a:cubicBezTo>
                    <a:cubicBezTo>
                      <a:pt x="1826" y="992"/>
                      <a:pt x="1820" y="993"/>
                      <a:pt x="1817" y="996"/>
                    </a:cubicBezTo>
                    <a:cubicBezTo>
                      <a:pt x="1815" y="998"/>
                      <a:pt x="1814" y="996"/>
                      <a:pt x="1811" y="996"/>
                    </a:cubicBezTo>
                    <a:cubicBezTo>
                      <a:pt x="1808" y="996"/>
                      <a:pt x="1803" y="994"/>
                      <a:pt x="1798" y="994"/>
                    </a:cubicBezTo>
                    <a:cubicBezTo>
                      <a:pt x="1792" y="995"/>
                      <a:pt x="1760" y="996"/>
                      <a:pt x="1755" y="995"/>
                    </a:cubicBezTo>
                    <a:cubicBezTo>
                      <a:pt x="1750" y="995"/>
                      <a:pt x="1743" y="993"/>
                      <a:pt x="1737" y="992"/>
                    </a:cubicBezTo>
                    <a:cubicBezTo>
                      <a:pt x="1732" y="990"/>
                      <a:pt x="1713" y="987"/>
                      <a:pt x="1705" y="985"/>
                    </a:cubicBezTo>
                    <a:cubicBezTo>
                      <a:pt x="1696" y="983"/>
                      <a:pt x="1636" y="965"/>
                      <a:pt x="1629" y="962"/>
                    </a:cubicBezTo>
                    <a:cubicBezTo>
                      <a:pt x="1622" y="959"/>
                      <a:pt x="1623" y="961"/>
                      <a:pt x="1615" y="961"/>
                    </a:cubicBezTo>
                    <a:cubicBezTo>
                      <a:pt x="1607" y="961"/>
                      <a:pt x="1585" y="957"/>
                      <a:pt x="1579" y="958"/>
                    </a:cubicBezTo>
                    <a:cubicBezTo>
                      <a:pt x="1573" y="959"/>
                      <a:pt x="1564" y="953"/>
                      <a:pt x="1564" y="948"/>
                    </a:cubicBezTo>
                    <a:cubicBezTo>
                      <a:pt x="1564" y="943"/>
                      <a:pt x="1562" y="938"/>
                      <a:pt x="1561" y="934"/>
                    </a:cubicBezTo>
                    <a:cubicBezTo>
                      <a:pt x="1559" y="930"/>
                      <a:pt x="1545" y="911"/>
                      <a:pt x="1543" y="909"/>
                    </a:cubicBezTo>
                    <a:cubicBezTo>
                      <a:pt x="1540" y="907"/>
                      <a:pt x="1541" y="898"/>
                      <a:pt x="1541" y="893"/>
                    </a:cubicBezTo>
                    <a:cubicBezTo>
                      <a:pt x="1541" y="888"/>
                      <a:pt x="1538" y="878"/>
                      <a:pt x="1536" y="874"/>
                    </a:cubicBezTo>
                    <a:cubicBezTo>
                      <a:pt x="1534" y="870"/>
                      <a:pt x="1533" y="851"/>
                      <a:pt x="1531" y="844"/>
                    </a:cubicBezTo>
                    <a:cubicBezTo>
                      <a:pt x="1530" y="837"/>
                      <a:pt x="1529" y="836"/>
                      <a:pt x="1526" y="836"/>
                    </a:cubicBezTo>
                    <a:cubicBezTo>
                      <a:pt x="1524" y="835"/>
                      <a:pt x="1520" y="835"/>
                      <a:pt x="1517" y="833"/>
                    </a:cubicBezTo>
                    <a:cubicBezTo>
                      <a:pt x="1515" y="831"/>
                      <a:pt x="1517" y="828"/>
                      <a:pt x="1518" y="823"/>
                    </a:cubicBezTo>
                    <a:cubicBezTo>
                      <a:pt x="1520" y="818"/>
                      <a:pt x="1521" y="813"/>
                      <a:pt x="1523" y="812"/>
                    </a:cubicBezTo>
                    <a:cubicBezTo>
                      <a:pt x="1525" y="810"/>
                      <a:pt x="1521" y="808"/>
                      <a:pt x="1521" y="808"/>
                    </a:cubicBezTo>
                    <a:cubicBezTo>
                      <a:pt x="1521" y="808"/>
                      <a:pt x="1507" y="808"/>
                      <a:pt x="1502" y="808"/>
                    </a:cubicBezTo>
                    <a:cubicBezTo>
                      <a:pt x="1497" y="808"/>
                      <a:pt x="1497" y="808"/>
                      <a:pt x="1493" y="805"/>
                    </a:cubicBezTo>
                    <a:cubicBezTo>
                      <a:pt x="1489" y="803"/>
                      <a:pt x="1479" y="792"/>
                      <a:pt x="1476" y="788"/>
                    </a:cubicBezTo>
                    <a:cubicBezTo>
                      <a:pt x="1473" y="784"/>
                      <a:pt x="1463" y="780"/>
                      <a:pt x="1462" y="777"/>
                    </a:cubicBezTo>
                    <a:cubicBezTo>
                      <a:pt x="1461" y="774"/>
                      <a:pt x="1453" y="763"/>
                      <a:pt x="1451" y="760"/>
                    </a:cubicBezTo>
                    <a:cubicBezTo>
                      <a:pt x="1448" y="757"/>
                      <a:pt x="1433" y="747"/>
                      <a:pt x="1430" y="744"/>
                    </a:cubicBezTo>
                    <a:cubicBezTo>
                      <a:pt x="1428" y="741"/>
                      <a:pt x="1414" y="730"/>
                      <a:pt x="1413" y="728"/>
                    </a:cubicBezTo>
                    <a:cubicBezTo>
                      <a:pt x="1412" y="726"/>
                      <a:pt x="1405" y="724"/>
                      <a:pt x="1402" y="724"/>
                    </a:cubicBezTo>
                    <a:cubicBezTo>
                      <a:pt x="1400" y="724"/>
                      <a:pt x="1397" y="724"/>
                      <a:pt x="1396" y="722"/>
                    </a:cubicBezTo>
                    <a:cubicBezTo>
                      <a:pt x="1395" y="719"/>
                      <a:pt x="1388" y="718"/>
                      <a:pt x="1385" y="718"/>
                    </a:cubicBezTo>
                    <a:cubicBezTo>
                      <a:pt x="1382" y="718"/>
                      <a:pt x="1376" y="716"/>
                      <a:pt x="1374" y="714"/>
                    </a:cubicBezTo>
                    <a:cubicBezTo>
                      <a:pt x="1372" y="713"/>
                      <a:pt x="1364" y="710"/>
                      <a:pt x="1362" y="712"/>
                    </a:cubicBezTo>
                    <a:cubicBezTo>
                      <a:pt x="1359" y="714"/>
                      <a:pt x="1354" y="713"/>
                      <a:pt x="1351" y="712"/>
                    </a:cubicBezTo>
                    <a:cubicBezTo>
                      <a:pt x="1348" y="712"/>
                      <a:pt x="1345" y="710"/>
                      <a:pt x="1340" y="711"/>
                    </a:cubicBezTo>
                    <a:cubicBezTo>
                      <a:pt x="1336" y="711"/>
                      <a:pt x="1334" y="709"/>
                      <a:pt x="1329" y="706"/>
                    </a:cubicBezTo>
                    <a:cubicBezTo>
                      <a:pt x="1324" y="703"/>
                      <a:pt x="1310" y="702"/>
                      <a:pt x="1306" y="703"/>
                    </a:cubicBezTo>
                    <a:cubicBezTo>
                      <a:pt x="1301" y="703"/>
                      <a:pt x="1295" y="700"/>
                      <a:pt x="1294" y="696"/>
                    </a:cubicBezTo>
                    <a:cubicBezTo>
                      <a:pt x="1293" y="693"/>
                      <a:pt x="1288" y="692"/>
                      <a:pt x="1286" y="691"/>
                    </a:cubicBezTo>
                    <a:cubicBezTo>
                      <a:pt x="1283" y="691"/>
                      <a:pt x="1278" y="690"/>
                      <a:pt x="1275" y="690"/>
                    </a:cubicBezTo>
                    <a:cubicBezTo>
                      <a:pt x="1273" y="689"/>
                      <a:pt x="1270" y="685"/>
                      <a:pt x="1268" y="682"/>
                    </a:cubicBezTo>
                    <a:cubicBezTo>
                      <a:pt x="1266" y="679"/>
                      <a:pt x="1261" y="682"/>
                      <a:pt x="1257" y="683"/>
                    </a:cubicBezTo>
                    <a:cubicBezTo>
                      <a:pt x="1254" y="684"/>
                      <a:pt x="1253" y="679"/>
                      <a:pt x="1253" y="671"/>
                    </a:cubicBezTo>
                    <a:cubicBezTo>
                      <a:pt x="1253" y="663"/>
                      <a:pt x="1249" y="657"/>
                      <a:pt x="1248" y="655"/>
                    </a:cubicBezTo>
                    <a:cubicBezTo>
                      <a:pt x="1247" y="654"/>
                      <a:pt x="1246" y="649"/>
                      <a:pt x="1247" y="647"/>
                    </a:cubicBezTo>
                    <a:cubicBezTo>
                      <a:pt x="1248" y="645"/>
                      <a:pt x="1250" y="640"/>
                      <a:pt x="1254" y="633"/>
                    </a:cubicBezTo>
                    <a:cubicBezTo>
                      <a:pt x="1257" y="626"/>
                      <a:pt x="1265" y="620"/>
                      <a:pt x="1267" y="617"/>
                    </a:cubicBezTo>
                    <a:cubicBezTo>
                      <a:pt x="1270" y="614"/>
                      <a:pt x="1275" y="612"/>
                      <a:pt x="1276" y="609"/>
                    </a:cubicBezTo>
                    <a:cubicBezTo>
                      <a:pt x="1278" y="605"/>
                      <a:pt x="1276" y="593"/>
                      <a:pt x="1276" y="589"/>
                    </a:cubicBezTo>
                    <a:cubicBezTo>
                      <a:pt x="1276" y="585"/>
                      <a:pt x="1276" y="584"/>
                      <a:pt x="1276" y="583"/>
                    </a:cubicBezTo>
                    <a:cubicBezTo>
                      <a:pt x="1277" y="582"/>
                      <a:pt x="1282" y="575"/>
                      <a:pt x="1285" y="571"/>
                    </a:cubicBezTo>
                    <a:cubicBezTo>
                      <a:pt x="1289" y="567"/>
                      <a:pt x="1290" y="562"/>
                      <a:pt x="1288" y="561"/>
                    </a:cubicBezTo>
                    <a:cubicBezTo>
                      <a:pt x="1287" y="559"/>
                      <a:pt x="1288" y="558"/>
                      <a:pt x="1291" y="553"/>
                    </a:cubicBezTo>
                    <a:cubicBezTo>
                      <a:pt x="1293" y="549"/>
                      <a:pt x="1288" y="545"/>
                      <a:pt x="1287" y="543"/>
                    </a:cubicBezTo>
                    <a:cubicBezTo>
                      <a:pt x="1286" y="542"/>
                      <a:pt x="1285" y="540"/>
                      <a:pt x="1286" y="535"/>
                    </a:cubicBezTo>
                    <a:cubicBezTo>
                      <a:pt x="1287" y="530"/>
                      <a:pt x="1284" y="525"/>
                      <a:pt x="1281" y="521"/>
                    </a:cubicBezTo>
                    <a:cubicBezTo>
                      <a:pt x="1278" y="518"/>
                      <a:pt x="1274" y="514"/>
                      <a:pt x="1274" y="510"/>
                    </a:cubicBezTo>
                    <a:cubicBezTo>
                      <a:pt x="1273" y="505"/>
                      <a:pt x="1271" y="502"/>
                      <a:pt x="1269" y="499"/>
                    </a:cubicBezTo>
                    <a:cubicBezTo>
                      <a:pt x="1268" y="496"/>
                      <a:pt x="1269" y="490"/>
                      <a:pt x="1270" y="483"/>
                    </a:cubicBezTo>
                    <a:cubicBezTo>
                      <a:pt x="1271" y="476"/>
                      <a:pt x="1268" y="472"/>
                      <a:pt x="1267" y="470"/>
                    </a:cubicBezTo>
                    <a:cubicBezTo>
                      <a:pt x="1265" y="468"/>
                      <a:pt x="1265" y="464"/>
                      <a:pt x="1266" y="461"/>
                    </a:cubicBezTo>
                    <a:cubicBezTo>
                      <a:pt x="1266" y="457"/>
                      <a:pt x="1262" y="454"/>
                      <a:pt x="1259" y="452"/>
                    </a:cubicBezTo>
                    <a:cubicBezTo>
                      <a:pt x="1256" y="451"/>
                      <a:pt x="1252" y="448"/>
                      <a:pt x="1251" y="447"/>
                    </a:cubicBezTo>
                    <a:cubicBezTo>
                      <a:pt x="1249" y="446"/>
                      <a:pt x="1251" y="440"/>
                      <a:pt x="1251" y="436"/>
                    </a:cubicBezTo>
                    <a:cubicBezTo>
                      <a:pt x="1251" y="432"/>
                      <a:pt x="1244" y="433"/>
                      <a:pt x="1244" y="435"/>
                    </a:cubicBezTo>
                    <a:cubicBezTo>
                      <a:pt x="1243" y="437"/>
                      <a:pt x="1242" y="438"/>
                      <a:pt x="1240" y="438"/>
                    </a:cubicBezTo>
                    <a:cubicBezTo>
                      <a:pt x="1238" y="439"/>
                      <a:pt x="1236" y="437"/>
                      <a:pt x="1234" y="435"/>
                    </a:cubicBezTo>
                    <a:cubicBezTo>
                      <a:pt x="1233" y="434"/>
                      <a:pt x="1230" y="432"/>
                      <a:pt x="1230" y="431"/>
                    </a:cubicBezTo>
                    <a:cubicBezTo>
                      <a:pt x="1230" y="430"/>
                      <a:pt x="1230" y="429"/>
                      <a:pt x="1229" y="428"/>
                    </a:cubicBezTo>
                    <a:cubicBezTo>
                      <a:pt x="1228" y="428"/>
                      <a:pt x="1226" y="422"/>
                      <a:pt x="1226" y="420"/>
                    </a:cubicBezTo>
                    <a:cubicBezTo>
                      <a:pt x="1226" y="417"/>
                      <a:pt x="1222" y="416"/>
                      <a:pt x="1221" y="417"/>
                    </a:cubicBezTo>
                    <a:cubicBezTo>
                      <a:pt x="1219" y="417"/>
                      <a:pt x="1218" y="417"/>
                      <a:pt x="1217" y="416"/>
                    </a:cubicBezTo>
                    <a:cubicBezTo>
                      <a:pt x="1215" y="415"/>
                      <a:pt x="1211" y="414"/>
                      <a:pt x="1210" y="415"/>
                    </a:cubicBezTo>
                    <a:cubicBezTo>
                      <a:pt x="1209" y="415"/>
                      <a:pt x="1208" y="418"/>
                      <a:pt x="1205" y="417"/>
                    </a:cubicBezTo>
                    <a:cubicBezTo>
                      <a:pt x="1201" y="416"/>
                      <a:pt x="1198" y="415"/>
                      <a:pt x="1195" y="414"/>
                    </a:cubicBezTo>
                    <a:cubicBezTo>
                      <a:pt x="1193" y="413"/>
                      <a:pt x="1194" y="410"/>
                      <a:pt x="1193" y="408"/>
                    </a:cubicBezTo>
                    <a:cubicBezTo>
                      <a:pt x="1192" y="406"/>
                      <a:pt x="1184" y="404"/>
                      <a:pt x="1183" y="403"/>
                    </a:cubicBezTo>
                    <a:cubicBezTo>
                      <a:pt x="1182" y="402"/>
                      <a:pt x="1180" y="397"/>
                      <a:pt x="1179" y="395"/>
                    </a:cubicBezTo>
                    <a:cubicBezTo>
                      <a:pt x="1177" y="394"/>
                      <a:pt x="1172" y="389"/>
                      <a:pt x="1170" y="388"/>
                    </a:cubicBezTo>
                    <a:cubicBezTo>
                      <a:pt x="1169" y="386"/>
                      <a:pt x="1170" y="383"/>
                      <a:pt x="1170" y="383"/>
                    </a:cubicBezTo>
                    <a:cubicBezTo>
                      <a:pt x="1170" y="383"/>
                      <a:pt x="1170" y="376"/>
                      <a:pt x="1170" y="375"/>
                    </a:cubicBezTo>
                    <a:cubicBezTo>
                      <a:pt x="1170" y="373"/>
                      <a:pt x="1168" y="367"/>
                      <a:pt x="1167" y="370"/>
                    </a:cubicBezTo>
                    <a:cubicBezTo>
                      <a:pt x="1165" y="373"/>
                      <a:pt x="1162" y="375"/>
                      <a:pt x="1161" y="369"/>
                    </a:cubicBezTo>
                    <a:cubicBezTo>
                      <a:pt x="1160" y="364"/>
                      <a:pt x="1160" y="360"/>
                      <a:pt x="1155" y="358"/>
                    </a:cubicBezTo>
                    <a:cubicBezTo>
                      <a:pt x="1150" y="357"/>
                      <a:pt x="1149" y="354"/>
                      <a:pt x="1146" y="352"/>
                    </a:cubicBezTo>
                    <a:cubicBezTo>
                      <a:pt x="1144" y="352"/>
                      <a:pt x="1143" y="351"/>
                      <a:pt x="1143" y="351"/>
                    </a:cubicBezTo>
                    <a:cubicBezTo>
                      <a:pt x="1143" y="351"/>
                      <a:pt x="1144" y="350"/>
                      <a:pt x="1143" y="350"/>
                    </a:cubicBezTo>
                    <a:cubicBezTo>
                      <a:pt x="1141" y="347"/>
                      <a:pt x="1143" y="346"/>
                      <a:pt x="1144" y="343"/>
                    </a:cubicBezTo>
                    <a:cubicBezTo>
                      <a:pt x="1146" y="339"/>
                      <a:pt x="1146" y="336"/>
                      <a:pt x="1144" y="334"/>
                    </a:cubicBezTo>
                    <a:cubicBezTo>
                      <a:pt x="1143" y="333"/>
                      <a:pt x="1142" y="332"/>
                      <a:pt x="1142" y="331"/>
                    </a:cubicBezTo>
                    <a:cubicBezTo>
                      <a:pt x="1141" y="330"/>
                      <a:pt x="1141" y="330"/>
                      <a:pt x="1141" y="329"/>
                    </a:cubicBezTo>
                    <a:cubicBezTo>
                      <a:pt x="1140" y="324"/>
                      <a:pt x="1131" y="318"/>
                      <a:pt x="1131" y="314"/>
                    </a:cubicBezTo>
                    <a:cubicBezTo>
                      <a:pt x="1131" y="312"/>
                      <a:pt x="1132" y="310"/>
                      <a:pt x="1132" y="309"/>
                    </a:cubicBezTo>
                    <a:cubicBezTo>
                      <a:pt x="1135" y="307"/>
                      <a:pt x="1138" y="303"/>
                      <a:pt x="1138" y="300"/>
                    </a:cubicBezTo>
                    <a:cubicBezTo>
                      <a:pt x="1138" y="299"/>
                      <a:pt x="1138" y="299"/>
                      <a:pt x="1138" y="298"/>
                    </a:cubicBezTo>
                    <a:cubicBezTo>
                      <a:pt x="1138" y="297"/>
                      <a:pt x="1139" y="297"/>
                      <a:pt x="1139" y="296"/>
                    </a:cubicBezTo>
                    <a:cubicBezTo>
                      <a:pt x="1139" y="296"/>
                      <a:pt x="1139" y="295"/>
                      <a:pt x="1139" y="295"/>
                    </a:cubicBezTo>
                    <a:cubicBezTo>
                      <a:pt x="1141" y="293"/>
                      <a:pt x="1140" y="290"/>
                      <a:pt x="1137" y="288"/>
                    </a:cubicBezTo>
                    <a:cubicBezTo>
                      <a:pt x="1135" y="286"/>
                      <a:pt x="1130" y="287"/>
                      <a:pt x="1128" y="287"/>
                    </a:cubicBezTo>
                    <a:cubicBezTo>
                      <a:pt x="1126" y="287"/>
                      <a:pt x="1123" y="287"/>
                      <a:pt x="1121" y="288"/>
                    </a:cubicBezTo>
                    <a:cubicBezTo>
                      <a:pt x="1117" y="288"/>
                      <a:pt x="1114" y="288"/>
                      <a:pt x="1111" y="288"/>
                    </a:cubicBezTo>
                    <a:cubicBezTo>
                      <a:pt x="1110" y="287"/>
                      <a:pt x="1108" y="286"/>
                      <a:pt x="1107" y="285"/>
                    </a:cubicBezTo>
                    <a:cubicBezTo>
                      <a:pt x="1103" y="283"/>
                      <a:pt x="1097" y="278"/>
                      <a:pt x="1091" y="278"/>
                    </a:cubicBezTo>
                    <a:cubicBezTo>
                      <a:pt x="1090" y="278"/>
                      <a:pt x="1090" y="278"/>
                      <a:pt x="1090" y="278"/>
                    </a:cubicBezTo>
                    <a:cubicBezTo>
                      <a:pt x="1083" y="277"/>
                      <a:pt x="1076" y="279"/>
                      <a:pt x="1072" y="287"/>
                    </a:cubicBezTo>
                    <a:cubicBezTo>
                      <a:pt x="1072" y="287"/>
                      <a:pt x="1072" y="287"/>
                      <a:pt x="1072" y="287"/>
                    </a:cubicBezTo>
                    <a:cubicBezTo>
                      <a:pt x="1070" y="286"/>
                      <a:pt x="1067" y="287"/>
                      <a:pt x="1068" y="291"/>
                    </a:cubicBezTo>
                    <a:cubicBezTo>
                      <a:pt x="1068" y="294"/>
                      <a:pt x="1069" y="295"/>
                      <a:pt x="1070" y="296"/>
                    </a:cubicBezTo>
                    <a:cubicBezTo>
                      <a:pt x="1069" y="303"/>
                      <a:pt x="1067" y="310"/>
                      <a:pt x="1065" y="316"/>
                    </a:cubicBezTo>
                    <a:cubicBezTo>
                      <a:pt x="1064" y="318"/>
                      <a:pt x="1062" y="319"/>
                      <a:pt x="1059" y="322"/>
                    </a:cubicBezTo>
                    <a:cubicBezTo>
                      <a:pt x="1053" y="327"/>
                      <a:pt x="1049" y="329"/>
                      <a:pt x="1044" y="329"/>
                    </a:cubicBezTo>
                    <a:cubicBezTo>
                      <a:pt x="1039" y="330"/>
                      <a:pt x="1033" y="332"/>
                      <a:pt x="1024" y="329"/>
                    </a:cubicBezTo>
                    <a:cubicBezTo>
                      <a:pt x="1016" y="326"/>
                      <a:pt x="1015" y="326"/>
                      <a:pt x="1012" y="326"/>
                    </a:cubicBezTo>
                    <a:cubicBezTo>
                      <a:pt x="1009" y="326"/>
                      <a:pt x="1002" y="325"/>
                      <a:pt x="999" y="328"/>
                    </a:cubicBezTo>
                    <a:cubicBezTo>
                      <a:pt x="996" y="332"/>
                      <a:pt x="988" y="348"/>
                      <a:pt x="985" y="352"/>
                    </a:cubicBezTo>
                    <a:cubicBezTo>
                      <a:pt x="982" y="356"/>
                      <a:pt x="982" y="358"/>
                      <a:pt x="984" y="361"/>
                    </a:cubicBezTo>
                    <a:cubicBezTo>
                      <a:pt x="985" y="364"/>
                      <a:pt x="985" y="371"/>
                      <a:pt x="984" y="375"/>
                    </a:cubicBezTo>
                    <a:cubicBezTo>
                      <a:pt x="982" y="378"/>
                      <a:pt x="981" y="385"/>
                      <a:pt x="979" y="392"/>
                    </a:cubicBezTo>
                    <a:cubicBezTo>
                      <a:pt x="977" y="399"/>
                      <a:pt x="977" y="400"/>
                      <a:pt x="977" y="407"/>
                    </a:cubicBezTo>
                    <a:cubicBezTo>
                      <a:pt x="977" y="409"/>
                      <a:pt x="977" y="411"/>
                      <a:pt x="977" y="413"/>
                    </a:cubicBezTo>
                    <a:cubicBezTo>
                      <a:pt x="977" y="413"/>
                      <a:pt x="977" y="413"/>
                      <a:pt x="977" y="413"/>
                    </a:cubicBezTo>
                    <a:cubicBezTo>
                      <a:pt x="976" y="418"/>
                      <a:pt x="975" y="423"/>
                      <a:pt x="974" y="427"/>
                    </a:cubicBezTo>
                    <a:cubicBezTo>
                      <a:pt x="972" y="432"/>
                      <a:pt x="971" y="440"/>
                      <a:pt x="960" y="440"/>
                    </a:cubicBezTo>
                    <a:cubicBezTo>
                      <a:pt x="954" y="440"/>
                      <a:pt x="946" y="441"/>
                      <a:pt x="939" y="442"/>
                    </a:cubicBezTo>
                    <a:cubicBezTo>
                      <a:pt x="936" y="443"/>
                      <a:pt x="926" y="448"/>
                      <a:pt x="925" y="445"/>
                    </a:cubicBezTo>
                    <a:cubicBezTo>
                      <a:pt x="921" y="438"/>
                      <a:pt x="917" y="434"/>
                      <a:pt x="902" y="432"/>
                    </a:cubicBezTo>
                    <a:cubicBezTo>
                      <a:pt x="899" y="432"/>
                      <a:pt x="900" y="431"/>
                      <a:pt x="899" y="430"/>
                    </a:cubicBezTo>
                    <a:cubicBezTo>
                      <a:pt x="898" y="429"/>
                      <a:pt x="891" y="427"/>
                      <a:pt x="886" y="428"/>
                    </a:cubicBezTo>
                    <a:cubicBezTo>
                      <a:pt x="882" y="428"/>
                      <a:pt x="875" y="428"/>
                      <a:pt x="872" y="425"/>
                    </a:cubicBezTo>
                    <a:cubicBezTo>
                      <a:pt x="869" y="422"/>
                      <a:pt x="867" y="423"/>
                      <a:pt x="865" y="423"/>
                    </a:cubicBezTo>
                    <a:cubicBezTo>
                      <a:pt x="862" y="422"/>
                      <a:pt x="855" y="417"/>
                      <a:pt x="852" y="415"/>
                    </a:cubicBezTo>
                    <a:cubicBezTo>
                      <a:pt x="848" y="412"/>
                      <a:pt x="842" y="404"/>
                      <a:pt x="839" y="401"/>
                    </a:cubicBezTo>
                    <a:cubicBezTo>
                      <a:pt x="835" y="398"/>
                      <a:pt x="828" y="393"/>
                      <a:pt x="826" y="391"/>
                    </a:cubicBezTo>
                    <a:cubicBezTo>
                      <a:pt x="824" y="389"/>
                      <a:pt x="820" y="388"/>
                      <a:pt x="820" y="388"/>
                    </a:cubicBezTo>
                    <a:cubicBezTo>
                      <a:pt x="820" y="388"/>
                      <a:pt x="813" y="400"/>
                      <a:pt x="810" y="403"/>
                    </a:cubicBezTo>
                    <a:cubicBezTo>
                      <a:pt x="807" y="406"/>
                      <a:pt x="803" y="411"/>
                      <a:pt x="801" y="412"/>
                    </a:cubicBezTo>
                    <a:cubicBezTo>
                      <a:pt x="799" y="412"/>
                      <a:pt x="798" y="417"/>
                      <a:pt x="798" y="419"/>
                    </a:cubicBezTo>
                    <a:cubicBezTo>
                      <a:pt x="797" y="420"/>
                      <a:pt x="796" y="421"/>
                      <a:pt x="793" y="424"/>
                    </a:cubicBezTo>
                    <a:cubicBezTo>
                      <a:pt x="790" y="427"/>
                      <a:pt x="789" y="429"/>
                      <a:pt x="788" y="431"/>
                    </a:cubicBezTo>
                    <a:cubicBezTo>
                      <a:pt x="787" y="433"/>
                      <a:pt x="785" y="442"/>
                      <a:pt x="783" y="446"/>
                    </a:cubicBezTo>
                    <a:cubicBezTo>
                      <a:pt x="780" y="450"/>
                      <a:pt x="772" y="461"/>
                      <a:pt x="769" y="463"/>
                    </a:cubicBezTo>
                    <a:cubicBezTo>
                      <a:pt x="766" y="466"/>
                      <a:pt x="762" y="471"/>
                      <a:pt x="759" y="476"/>
                    </a:cubicBezTo>
                    <a:cubicBezTo>
                      <a:pt x="756" y="481"/>
                      <a:pt x="754" y="485"/>
                      <a:pt x="751" y="487"/>
                    </a:cubicBezTo>
                    <a:cubicBezTo>
                      <a:pt x="749" y="489"/>
                      <a:pt x="747" y="492"/>
                      <a:pt x="747" y="495"/>
                    </a:cubicBezTo>
                    <a:cubicBezTo>
                      <a:pt x="747" y="499"/>
                      <a:pt x="745" y="500"/>
                      <a:pt x="744" y="502"/>
                    </a:cubicBezTo>
                    <a:cubicBezTo>
                      <a:pt x="742" y="504"/>
                      <a:pt x="735" y="513"/>
                      <a:pt x="735" y="517"/>
                    </a:cubicBezTo>
                    <a:cubicBezTo>
                      <a:pt x="735" y="520"/>
                      <a:pt x="737" y="526"/>
                      <a:pt x="740" y="529"/>
                    </a:cubicBezTo>
                    <a:cubicBezTo>
                      <a:pt x="743" y="532"/>
                      <a:pt x="745" y="541"/>
                      <a:pt x="744" y="546"/>
                    </a:cubicBezTo>
                    <a:cubicBezTo>
                      <a:pt x="744" y="551"/>
                      <a:pt x="740" y="548"/>
                      <a:pt x="739" y="549"/>
                    </a:cubicBezTo>
                    <a:cubicBezTo>
                      <a:pt x="737" y="550"/>
                      <a:pt x="733" y="547"/>
                      <a:pt x="727" y="546"/>
                    </a:cubicBezTo>
                    <a:cubicBezTo>
                      <a:pt x="720" y="545"/>
                      <a:pt x="714" y="544"/>
                      <a:pt x="712" y="540"/>
                    </a:cubicBezTo>
                    <a:cubicBezTo>
                      <a:pt x="710" y="537"/>
                      <a:pt x="705" y="529"/>
                      <a:pt x="701" y="528"/>
                    </a:cubicBezTo>
                    <a:cubicBezTo>
                      <a:pt x="697" y="527"/>
                      <a:pt x="688" y="524"/>
                      <a:pt x="683" y="528"/>
                    </a:cubicBezTo>
                    <a:cubicBezTo>
                      <a:pt x="678" y="532"/>
                      <a:pt x="674" y="531"/>
                      <a:pt x="671" y="530"/>
                    </a:cubicBezTo>
                    <a:cubicBezTo>
                      <a:pt x="668" y="529"/>
                      <a:pt x="657" y="527"/>
                      <a:pt x="652" y="530"/>
                    </a:cubicBezTo>
                    <a:cubicBezTo>
                      <a:pt x="648" y="533"/>
                      <a:pt x="644" y="532"/>
                      <a:pt x="642" y="531"/>
                    </a:cubicBezTo>
                    <a:cubicBezTo>
                      <a:pt x="641" y="530"/>
                      <a:pt x="636" y="528"/>
                      <a:pt x="635" y="527"/>
                    </a:cubicBezTo>
                    <a:cubicBezTo>
                      <a:pt x="634" y="525"/>
                      <a:pt x="631" y="525"/>
                      <a:pt x="629" y="528"/>
                    </a:cubicBezTo>
                    <a:cubicBezTo>
                      <a:pt x="626" y="531"/>
                      <a:pt x="624" y="530"/>
                      <a:pt x="622" y="529"/>
                    </a:cubicBezTo>
                    <a:cubicBezTo>
                      <a:pt x="621" y="529"/>
                      <a:pt x="620" y="524"/>
                      <a:pt x="616" y="525"/>
                    </a:cubicBezTo>
                    <a:cubicBezTo>
                      <a:pt x="613" y="525"/>
                      <a:pt x="612" y="528"/>
                      <a:pt x="609" y="527"/>
                    </a:cubicBezTo>
                    <a:cubicBezTo>
                      <a:pt x="606" y="527"/>
                      <a:pt x="599" y="525"/>
                      <a:pt x="594" y="527"/>
                    </a:cubicBezTo>
                    <a:cubicBezTo>
                      <a:pt x="589" y="528"/>
                      <a:pt x="587" y="528"/>
                      <a:pt x="584" y="528"/>
                    </a:cubicBezTo>
                    <a:cubicBezTo>
                      <a:pt x="580" y="527"/>
                      <a:pt x="578" y="529"/>
                      <a:pt x="576" y="530"/>
                    </a:cubicBezTo>
                    <a:cubicBezTo>
                      <a:pt x="573" y="531"/>
                      <a:pt x="571" y="535"/>
                      <a:pt x="574" y="536"/>
                    </a:cubicBezTo>
                    <a:cubicBezTo>
                      <a:pt x="577" y="537"/>
                      <a:pt x="577" y="539"/>
                      <a:pt x="577" y="541"/>
                    </a:cubicBezTo>
                    <a:cubicBezTo>
                      <a:pt x="577" y="544"/>
                      <a:pt x="579" y="544"/>
                      <a:pt x="580" y="545"/>
                    </a:cubicBezTo>
                    <a:cubicBezTo>
                      <a:pt x="582" y="546"/>
                      <a:pt x="583" y="546"/>
                      <a:pt x="585" y="545"/>
                    </a:cubicBezTo>
                    <a:cubicBezTo>
                      <a:pt x="588" y="544"/>
                      <a:pt x="588" y="546"/>
                      <a:pt x="588" y="546"/>
                    </a:cubicBezTo>
                    <a:cubicBezTo>
                      <a:pt x="591" y="547"/>
                      <a:pt x="590" y="550"/>
                      <a:pt x="591" y="551"/>
                    </a:cubicBezTo>
                    <a:cubicBezTo>
                      <a:pt x="593" y="553"/>
                      <a:pt x="593" y="554"/>
                      <a:pt x="594" y="563"/>
                    </a:cubicBezTo>
                    <a:cubicBezTo>
                      <a:pt x="595" y="573"/>
                      <a:pt x="591" y="588"/>
                      <a:pt x="587" y="595"/>
                    </a:cubicBezTo>
                    <a:cubicBezTo>
                      <a:pt x="584" y="602"/>
                      <a:pt x="587" y="616"/>
                      <a:pt x="588" y="625"/>
                    </a:cubicBezTo>
                    <a:cubicBezTo>
                      <a:pt x="588" y="635"/>
                      <a:pt x="585" y="643"/>
                      <a:pt x="585" y="643"/>
                    </a:cubicBezTo>
                    <a:cubicBezTo>
                      <a:pt x="585" y="643"/>
                      <a:pt x="586" y="647"/>
                      <a:pt x="587" y="652"/>
                    </a:cubicBezTo>
                    <a:cubicBezTo>
                      <a:pt x="588" y="658"/>
                      <a:pt x="589" y="662"/>
                      <a:pt x="588" y="665"/>
                    </a:cubicBezTo>
                    <a:cubicBezTo>
                      <a:pt x="588" y="668"/>
                      <a:pt x="590" y="670"/>
                      <a:pt x="588" y="675"/>
                    </a:cubicBezTo>
                    <a:cubicBezTo>
                      <a:pt x="587" y="680"/>
                      <a:pt x="584" y="682"/>
                      <a:pt x="584" y="683"/>
                    </a:cubicBezTo>
                    <a:cubicBezTo>
                      <a:pt x="583" y="685"/>
                      <a:pt x="583" y="685"/>
                      <a:pt x="585" y="688"/>
                    </a:cubicBezTo>
                    <a:cubicBezTo>
                      <a:pt x="586" y="690"/>
                      <a:pt x="586" y="695"/>
                      <a:pt x="586" y="697"/>
                    </a:cubicBezTo>
                    <a:cubicBezTo>
                      <a:pt x="585" y="700"/>
                      <a:pt x="581" y="701"/>
                      <a:pt x="578" y="700"/>
                    </a:cubicBezTo>
                    <a:cubicBezTo>
                      <a:pt x="574" y="699"/>
                      <a:pt x="571" y="701"/>
                      <a:pt x="568" y="702"/>
                    </a:cubicBezTo>
                    <a:cubicBezTo>
                      <a:pt x="565" y="703"/>
                      <a:pt x="561" y="702"/>
                      <a:pt x="559" y="703"/>
                    </a:cubicBezTo>
                    <a:cubicBezTo>
                      <a:pt x="557" y="704"/>
                      <a:pt x="556" y="705"/>
                      <a:pt x="557" y="706"/>
                    </a:cubicBezTo>
                    <a:cubicBezTo>
                      <a:pt x="558" y="707"/>
                      <a:pt x="560" y="707"/>
                      <a:pt x="558" y="709"/>
                    </a:cubicBezTo>
                    <a:cubicBezTo>
                      <a:pt x="557" y="711"/>
                      <a:pt x="556" y="710"/>
                      <a:pt x="557" y="713"/>
                    </a:cubicBezTo>
                    <a:cubicBezTo>
                      <a:pt x="559" y="715"/>
                      <a:pt x="560" y="719"/>
                      <a:pt x="559" y="720"/>
                    </a:cubicBezTo>
                    <a:cubicBezTo>
                      <a:pt x="558" y="720"/>
                      <a:pt x="556" y="720"/>
                      <a:pt x="555" y="720"/>
                    </a:cubicBezTo>
                    <a:cubicBezTo>
                      <a:pt x="552" y="720"/>
                      <a:pt x="552" y="721"/>
                      <a:pt x="550" y="721"/>
                    </a:cubicBezTo>
                    <a:cubicBezTo>
                      <a:pt x="549" y="721"/>
                      <a:pt x="547" y="721"/>
                      <a:pt x="546" y="721"/>
                    </a:cubicBezTo>
                    <a:cubicBezTo>
                      <a:pt x="543" y="719"/>
                      <a:pt x="541" y="720"/>
                      <a:pt x="541" y="720"/>
                    </a:cubicBezTo>
                    <a:cubicBezTo>
                      <a:pt x="541" y="720"/>
                      <a:pt x="540" y="724"/>
                      <a:pt x="537" y="727"/>
                    </a:cubicBezTo>
                    <a:cubicBezTo>
                      <a:pt x="534" y="729"/>
                      <a:pt x="533" y="730"/>
                      <a:pt x="533" y="730"/>
                    </a:cubicBezTo>
                    <a:cubicBezTo>
                      <a:pt x="531" y="731"/>
                      <a:pt x="533" y="735"/>
                      <a:pt x="533" y="740"/>
                    </a:cubicBezTo>
                    <a:cubicBezTo>
                      <a:pt x="533" y="745"/>
                      <a:pt x="534" y="746"/>
                      <a:pt x="534" y="746"/>
                    </a:cubicBezTo>
                    <a:cubicBezTo>
                      <a:pt x="534" y="746"/>
                      <a:pt x="531" y="750"/>
                      <a:pt x="529" y="754"/>
                    </a:cubicBezTo>
                    <a:cubicBezTo>
                      <a:pt x="528" y="757"/>
                      <a:pt x="528" y="761"/>
                      <a:pt x="528" y="764"/>
                    </a:cubicBezTo>
                    <a:cubicBezTo>
                      <a:pt x="527" y="766"/>
                      <a:pt x="527" y="765"/>
                      <a:pt x="525" y="767"/>
                    </a:cubicBezTo>
                    <a:cubicBezTo>
                      <a:pt x="523" y="770"/>
                      <a:pt x="523" y="772"/>
                      <a:pt x="517" y="772"/>
                    </a:cubicBezTo>
                    <a:cubicBezTo>
                      <a:pt x="512" y="772"/>
                      <a:pt x="508" y="777"/>
                      <a:pt x="503" y="780"/>
                    </a:cubicBezTo>
                    <a:cubicBezTo>
                      <a:pt x="498" y="784"/>
                      <a:pt x="497" y="784"/>
                      <a:pt x="494" y="787"/>
                    </a:cubicBezTo>
                    <a:cubicBezTo>
                      <a:pt x="491" y="791"/>
                      <a:pt x="490" y="791"/>
                      <a:pt x="487" y="790"/>
                    </a:cubicBezTo>
                    <a:cubicBezTo>
                      <a:pt x="485" y="790"/>
                      <a:pt x="481" y="788"/>
                      <a:pt x="479" y="789"/>
                    </a:cubicBezTo>
                    <a:cubicBezTo>
                      <a:pt x="477" y="791"/>
                      <a:pt x="474" y="792"/>
                      <a:pt x="472" y="792"/>
                    </a:cubicBezTo>
                    <a:cubicBezTo>
                      <a:pt x="471" y="791"/>
                      <a:pt x="468" y="789"/>
                      <a:pt x="464" y="789"/>
                    </a:cubicBezTo>
                    <a:cubicBezTo>
                      <a:pt x="461" y="790"/>
                      <a:pt x="458" y="789"/>
                      <a:pt x="456" y="792"/>
                    </a:cubicBezTo>
                    <a:cubicBezTo>
                      <a:pt x="454" y="794"/>
                      <a:pt x="447" y="794"/>
                      <a:pt x="443" y="795"/>
                    </a:cubicBezTo>
                    <a:cubicBezTo>
                      <a:pt x="438" y="796"/>
                      <a:pt x="431" y="796"/>
                      <a:pt x="429" y="798"/>
                    </a:cubicBezTo>
                    <a:cubicBezTo>
                      <a:pt x="426" y="799"/>
                      <a:pt x="422" y="801"/>
                      <a:pt x="418" y="800"/>
                    </a:cubicBezTo>
                    <a:cubicBezTo>
                      <a:pt x="414" y="800"/>
                      <a:pt x="413" y="802"/>
                      <a:pt x="410" y="804"/>
                    </a:cubicBezTo>
                    <a:cubicBezTo>
                      <a:pt x="407" y="806"/>
                      <a:pt x="401" y="806"/>
                      <a:pt x="398" y="806"/>
                    </a:cubicBezTo>
                    <a:cubicBezTo>
                      <a:pt x="395" y="807"/>
                      <a:pt x="384" y="808"/>
                      <a:pt x="381" y="806"/>
                    </a:cubicBezTo>
                    <a:cubicBezTo>
                      <a:pt x="374" y="800"/>
                      <a:pt x="327" y="815"/>
                      <a:pt x="319" y="817"/>
                    </a:cubicBezTo>
                    <a:cubicBezTo>
                      <a:pt x="311" y="819"/>
                      <a:pt x="305" y="817"/>
                      <a:pt x="305" y="817"/>
                    </a:cubicBezTo>
                    <a:cubicBezTo>
                      <a:pt x="302" y="815"/>
                      <a:pt x="298" y="816"/>
                      <a:pt x="296" y="814"/>
                    </a:cubicBezTo>
                    <a:cubicBezTo>
                      <a:pt x="293" y="812"/>
                      <a:pt x="293" y="811"/>
                      <a:pt x="293" y="809"/>
                    </a:cubicBezTo>
                    <a:cubicBezTo>
                      <a:pt x="293" y="807"/>
                      <a:pt x="286" y="805"/>
                      <a:pt x="284" y="808"/>
                    </a:cubicBezTo>
                    <a:cubicBezTo>
                      <a:pt x="282" y="810"/>
                      <a:pt x="280" y="809"/>
                      <a:pt x="279" y="810"/>
                    </a:cubicBezTo>
                    <a:cubicBezTo>
                      <a:pt x="277" y="810"/>
                      <a:pt x="278" y="811"/>
                      <a:pt x="276" y="812"/>
                    </a:cubicBezTo>
                    <a:cubicBezTo>
                      <a:pt x="274" y="813"/>
                      <a:pt x="273" y="812"/>
                      <a:pt x="272" y="812"/>
                    </a:cubicBezTo>
                    <a:cubicBezTo>
                      <a:pt x="270" y="812"/>
                      <a:pt x="268" y="816"/>
                      <a:pt x="267" y="817"/>
                    </a:cubicBezTo>
                    <a:cubicBezTo>
                      <a:pt x="266" y="818"/>
                      <a:pt x="266" y="822"/>
                      <a:pt x="263" y="824"/>
                    </a:cubicBezTo>
                    <a:cubicBezTo>
                      <a:pt x="260" y="826"/>
                      <a:pt x="257" y="827"/>
                      <a:pt x="256" y="830"/>
                    </a:cubicBezTo>
                    <a:cubicBezTo>
                      <a:pt x="254" y="833"/>
                      <a:pt x="250" y="841"/>
                      <a:pt x="246" y="845"/>
                    </a:cubicBezTo>
                    <a:cubicBezTo>
                      <a:pt x="242" y="849"/>
                      <a:pt x="241" y="851"/>
                      <a:pt x="238" y="853"/>
                    </a:cubicBezTo>
                    <a:cubicBezTo>
                      <a:pt x="235" y="855"/>
                      <a:pt x="227" y="854"/>
                      <a:pt x="227" y="852"/>
                    </a:cubicBezTo>
                    <a:cubicBezTo>
                      <a:pt x="226" y="849"/>
                      <a:pt x="224" y="848"/>
                      <a:pt x="223" y="848"/>
                    </a:cubicBezTo>
                    <a:cubicBezTo>
                      <a:pt x="222" y="848"/>
                      <a:pt x="220" y="847"/>
                      <a:pt x="218" y="848"/>
                    </a:cubicBezTo>
                    <a:cubicBezTo>
                      <a:pt x="216" y="849"/>
                      <a:pt x="215" y="847"/>
                      <a:pt x="215" y="847"/>
                    </a:cubicBezTo>
                    <a:cubicBezTo>
                      <a:pt x="215" y="847"/>
                      <a:pt x="210" y="847"/>
                      <a:pt x="208" y="848"/>
                    </a:cubicBezTo>
                    <a:cubicBezTo>
                      <a:pt x="207" y="848"/>
                      <a:pt x="204" y="846"/>
                      <a:pt x="204" y="846"/>
                    </a:cubicBezTo>
                    <a:cubicBezTo>
                      <a:pt x="204" y="846"/>
                      <a:pt x="203" y="846"/>
                      <a:pt x="200" y="849"/>
                    </a:cubicBezTo>
                    <a:cubicBezTo>
                      <a:pt x="197" y="851"/>
                      <a:pt x="194" y="849"/>
                      <a:pt x="193" y="848"/>
                    </a:cubicBezTo>
                    <a:cubicBezTo>
                      <a:pt x="192" y="847"/>
                      <a:pt x="189" y="846"/>
                      <a:pt x="187" y="846"/>
                    </a:cubicBezTo>
                    <a:cubicBezTo>
                      <a:pt x="184" y="846"/>
                      <a:pt x="184" y="845"/>
                      <a:pt x="184" y="841"/>
                    </a:cubicBezTo>
                    <a:cubicBezTo>
                      <a:pt x="185" y="838"/>
                      <a:pt x="183" y="839"/>
                      <a:pt x="186" y="836"/>
                    </a:cubicBezTo>
                    <a:cubicBezTo>
                      <a:pt x="189" y="833"/>
                      <a:pt x="190" y="833"/>
                      <a:pt x="190" y="830"/>
                    </a:cubicBezTo>
                    <a:cubicBezTo>
                      <a:pt x="189" y="827"/>
                      <a:pt x="187" y="829"/>
                      <a:pt x="187" y="826"/>
                    </a:cubicBezTo>
                    <a:cubicBezTo>
                      <a:pt x="188" y="823"/>
                      <a:pt x="187" y="822"/>
                      <a:pt x="189" y="819"/>
                    </a:cubicBezTo>
                    <a:cubicBezTo>
                      <a:pt x="190" y="816"/>
                      <a:pt x="188" y="813"/>
                      <a:pt x="185" y="812"/>
                    </a:cubicBezTo>
                    <a:cubicBezTo>
                      <a:pt x="183" y="812"/>
                      <a:pt x="175" y="816"/>
                      <a:pt x="171" y="818"/>
                    </a:cubicBezTo>
                    <a:cubicBezTo>
                      <a:pt x="167" y="820"/>
                      <a:pt x="159" y="820"/>
                      <a:pt x="154" y="820"/>
                    </a:cubicBezTo>
                    <a:cubicBezTo>
                      <a:pt x="150" y="820"/>
                      <a:pt x="143" y="817"/>
                      <a:pt x="141" y="813"/>
                    </a:cubicBezTo>
                    <a:cubicBezTo>
                      <a:pt x="140" y="809"/>
                      <a:pt x="139" y="808"/>
                      <a:pt x="136" y="808"/>
                    </a:cubicBezTo>
                    <a:cubicBezTo>
                      <a:pt x="133" y="809"/>
                      <a:pt x="131" y="812"/>
                      <a:pt x="132" y="815"/>
                    </a:cubicBezTo>
                    <a:cubicBezTo>
                      <a:pt x="134" y="818"/>
                      <a:pt x="134" y="818"/>
                      <a:pt x="135" y="820"/>
                    </a:cubicBezTo>
                    <a:cubicBezTo>
                      <a:pt x="137" y="823"/>
                      <a:pt x="137" y="822"/>
                      <a:pt x="136" y="824"/>
                    </a:cubicBezTo>
                    <a:cubicBezTo>
                      <a:pt x="134" y="825"/>
                      <a:pt x="131" y="824"/>
                      <a:pt x="130" y="821"/>
                    </a:cubicBezTo>
                    <a:cubicBezTo>
                      <a:pt x="129" y="819"/>
                      <a:pt x="125" y="818"/>
                      <a:pt x="121" y="820"/>
                    </a:cubicBezTo>
                    <a:cubicBezTo>
                      <a:pt x="117" y="821"/>
                      <a:pt x="112" y="820"/>
                      <a:pt x="110" y="822"/>
                    </a:cubicBezTo>
                    <a:cubicBezTo>
                      <a:pt x="107" y="824"/>
                      <a:pt x="103" y="828"/>
                      <a:pt x="99" y="830"/>
                    </a:cubicBezTo>
                    <a:cubicBezTo>
                      <a:pt x="95" y="832"/>
                      <a:pt x="91" y="831"/>
                      <a:pt x="89" y="829"/>
                    </a:cubicBezTo>
                    <a:cubicBezTo>
                      <a:pt x="87" y="827"/>
                      <a:pt x="87" y="824"/>
                      <a:pt x="84" y="825"/>
                    </a:cubicBezTo>
                    <a:cubicBezTo>
                      <a:pt x="82" y="825"/>
                      <a:pt x="74" y="825"/>
                      <a:pt x="71" y="824"/>
                    </a:cubicBezTo>
                    <a:cubicBezTo>
                      <a:pt x="69" y="824"/>
                      <a:pt x="66" y="823"/>
                      <a:pt x="65" y="823"/>
                    </a:cubicBezTo>
                    <a:cubicBezTo>
                      <a:pt x="64" y="822"/>
                      <a:pt x="63" y="822"/>
                      <a:pt x="62" y="821"/>
                    </a:cubicBezTo>
                    <a:cubicBezTo>
                      <a:pt x="62" y="820"/>
                      <a:pt x="62" y="822"/>
                      <a:pt x="63" y="824"/>
                    </a:cubicBezTo>
                    <a:cubicBezTo>
                      <a:pt x="63" y="825"/>
                      <a:pt x="63" y="828"/>
                      <a:pt x="63" y="829"/>
                    </a:cubicBezTo>
                    <a:cubicBezTo>
                      <a:pt x="61" y="833"/>
                      <a:pt x="60" y="836"/>
                      <a:pt x="56" y="838"/>
                    </a:cubicBezTo>
                    <a:cubicBezTo>
                      <a:pt x="52" y="841"/>
                      <a:pt x="48" y="845"/>
                      <a:pt x="49" y="848"/>
                    </a:cubicBezTo>
                    <a:cubicBezTo>
                      <a:pt x="50" y="852"/>
                      <a:pt x="51" y="851"/>
                      <a:pt x="49" y="855"/>
                    </a:cubicBezTo>
                    <a:cubicBezTo>
                      <a:pt x="47" y="859"/>
                      <a:pt x="44" y="861"/>
                      <a:pt x="41" y="864"/>
                    </a:cubicBezTo>
                    <a:cubicBezTo>
                      <a:pt x="38" y="866"/>
                      <a:pt x="32" y="868"/>
                      <a:pt x="29" y="867"/>
                    </a:cubicBezTo>
                    <a:cubicBezTo>
                      <a:pt x="26" y="867"/>
                      <a:pt x="25" y="868"/>
                      <a:pt x="21" y="869"/>
                    </a:cubicBezTo>
                    <a:cubicBezTo>
                      <a:pt x="18" y="871"/>
                      <a:pt x="14" y="873"/>
                      <a:pt x="12" y="875"/>
                    </a:cubicBezTo>
                    <a:cubicBezTo>
                      <a:pt x="10" y="878"/>
                      <a:pt x="11" y="881"/>
                      <a:pt x="13" y="883"/>
                    </a:cubicBezTo>
                    <a:cubicBezTo>
                      <a:pt x="16" y="885"/>
                      <a:pt x="20" y="890"/>
                      <a:pt x="19" y="894"/>
                    </a:cubicBezTo>
                    <a:cubicBezTo>
                      <a:pt x="19" y="898"/>
                      <a:pt x="20" y="905"/>
                      <a:pt x="20" y="906"/>
                    </a:cubicBezTo>
                    <a:cubicBezTo>
                      <a:pt x="20" y="907"/>
                      <a:pt x="25" y="911"/>
                      <a:pt x="25" y="914"/>
                    </a:cubicBezTo>
                    <a:cubicBezTo>
                      <a:pt x="24" y="917"/>
                      <a:pt x="22" y="919"/>
                      <a:pt x="19" y="919"/>
                    </a:cubicBezTo>
                    <a:cubicBezTo>
                      <a:pt x="16" y="919"/>
                      <a:pt x="13" y="917"/>
                      <a:pt x="8" y="920"/>
                    </a:cubicBezTo>
                    <a:cubicBezTo>
                      <a:pt x="3" y="922"/>
                      <a:pt x="0" y="925"/>
                      <a:pt x="2" y="928"/>
                    </a:cubicBezTo>
                    <a:cubicBezTo>
                      <a:pt x="4" y="931"/>
                      <a:pt x="8" y="937"/>
                      <a:pt x="9" y="940"/>
                    </a:cubicBezTo>
                    <a:cubicBezTo>
                      <a:pt x="10" y="941"/>
                      <a:pt x="9" y="942"/>
                      <a:pt x="10" y="944"/>
                    </a:cubicBezTo>
                    <a:cubicBezTo>
                      <a:pt x="10" y="945"/>
                      <a:pt x="10" y="946"/>
                      <a:pt x="11" y="944"/>
                    </a:cubicBezTo>
                    <a:cubicBezTo>
                      <a:pt x="12" y="948"/>
                      <a:pt x="10" y="964"/>
                      <a:pt x="25" y="956"/>
                    </a:cubicBezTo>
                    <a:cubicBezTo>
                      <a:pt x="41" y="947"/>
                      <a:pt x="53" y="956"/>
                      <a:pt x="60" y="961"/>
                    </a:cubicBezTo>
                    <a:cubicBezTo>
                      <a:pt x="67" y="966"/>
                      <a:pt x="64" y="984"/>
                      <a:pt x="62" y="997"/>
                    </a:cubicBezTo>
                    <a:cubicBezTo>
                      <a:pt x="60" y="1010"/>
                      <a:pt x="62" y="1001"/>
                      <a:pt x="62" y="1026"/>
                    </a:cubicBezTo>
                    <a:cubicBezTo>
                      <a:pt x="62" y="1051"/>
                      <a:pt x="52" y="1042"/>
                      <a:pt x="49" y="1052"/>
                    </a:cubicBezTo>
                    <a:cubicBezTo>
                      <a:pt x="45" y="1062"/>
                      <a:pt x="50" y="1056"/>
                      <a:pt x="56" y="1076"/>
                    </a:cubicBezTo>
                    <a:cubicBezTo>
                      <a:pt x="63" y="1096"/>
                      <a:pt x="53" y="1084"/>
                      <a:pt x="46" y="1085"/>
                    </a:cubicBezTo>
                    <a:cubicBezTo>
                      <a:pt x="40" y="1085"/>
                      <a:pt x="31" y="1080"/>
                      <a:pt x="29" y="1080"/>
                    </a:cubicBezTo>
                    <a:cubicBezTo>
                      <a:pt x="26" y="1079"/>
                      <a:pt x="23" y="1080"/>
                      <a:pt x="22" y="1080"/>
                    </a:cubicBezTo>
                    <a:cubicBezTo>
                      <a:pt x="19" y="1079"/>
                      <a:pt x="16" y="1077"/>
                      <a:pt x="13" y="1080"/>
                    </a:cubicBezTo>
                    <a:cubicBezTo>
                      <a:pt x="9" y="1082"/>
                      <a:pt x="10" y="1084"/>
                      <a:pt x="9" y="1089"/>
                    </a:cubicBezTo>
                    <a:cubicBezTo>
                      <a:pt x="8" y="1094"/>
                      <a:pt x="11" y="1094"/>
                      <a:pt x="11" y="1097"/>
                    </a:cubicBezTo>
                    <a:cubicBezTo>
                      <a:pt x="12" y="1099"/>
                      <a:pt x="13" y="1099"/>
                      <a:pt x="15" y="1097"/>
                    </a:cubicBezTo>
                    <a:cubicBezTo>
                      <a:pt x="16" y="1095"/>
                      <a:pt x="21" y="1099"/>
                      <a:pt x="23" y="1101"/>
                    </a:cubicBezTo>
                    <a:cubicBezTo>
                      <a:pt x="25" y="1102"/>
                      <a:pt x="27" y="1104"/>
                      <a:pt x="28" y="1104"/>
                    </a:cubicBezTo>
                    <a:cubicBezTo>
                      <a:pt x="29" y="1104"/>
                      <a:pt x="28" y="1107"/>
                      <a:pt x="30" y="1109"/>
                    </a:cubicBezTo>
                    <a:cubicBezTo>
                      <a:pt x="31" y="1111"/>
                      <a:pt x="34" y="1111"/>
                      <a:pt x="36" y="1111"/>
                    </a:cubicBezTo>
                    <a:cubicBezTo>
                      <a:pt x="38" y="1110"/>
                      <a:pt x="48" y="1112"/>
                      <a:pt x="50" y="1116"/>
                    </a:cubicBezTo>
                    <a:cubicBezTo>
                      <a:pt x="52" y="1121"/>
                      <a:pt x="56" y="1122"/>
                      <a:pt x="57" y="1122"/>
                    </a:cubicBezTo>
                    <a:cubicBezTo>
                      <a:pt x="59" y="1121"/>
                      <a:pt x="64" y="1122"/>
                      <a:pt x="63" y="1127"/>
                    </a:cubicBezTo>
                    <a:cubicBezTo>
                      <a:pt x="62" y="1132"/>
                      <a:pt x="60" y="1144"/>
                      <a:pt x="61" y="1146"/>
                    </a:cubicBezTo>
                    <a:cubicBezTo>
                      <a:pt x="62" y="1148"/>
                      <a:pt x="66" y="1147"/>
                      <a:pt x="68" y="1146"/>
                    </a:cubicBezTo>
                    <a:cubicBezTo>
                      <a:pt x="71" y="1145"/>
                      <a:pt x="74" y="1148"/>
                      <a:pt x="76" y="1150"/>
                    </a:cubicBezTo>
                    <a:cubicBezTo>
                      <a:pt x="75" y="1150"/>
                      <a:pt x="76" y="1154"/>
                      <a:pt x="77" y="1155"/>
                    </a:cubicBezTo>
                    <a:cubicBezTo>
                      <a:pt x="78" y="1155"/>
                      <a:pt x="84" y="1162"/>
                      <a:pt x="85" y="1163"/>
                    </a:cubicBezTo>
                    <a:cubicBezTo>
                      <a:pt x="86" y="1165"/>
                      <a:pt x="87" y="1168"/>
                      <a:pt x="86" y="1170"/>
                    </a:cubicBezTo>
                    <a:cubicBezTo>
                      <a:pt x="85" y="1172"/>
                      <a:pt x="85" y="1173"/>
                      <a:pt x="87" y="1177"/>
                    </a:cubicBezTo>
                    <a:cubicBezTo>
                      <a:pt x="89" y="1180"/>
                      <a:pt x="88" y="1182"/>
                      <a:pt x="88" y="1182"/>
                    </a:cubicBezTo>
                    <a:cubicBezTo>
                      <a:pt x="88" y="1182"/>
                      <a:pt x="83" y="1188"/>
                      <a:pt x="83" y="1193"/>
                    </a:cubicBezTo>
                    <a:cubicBezTo>
                      <a:pt x="83" y="1198"/>
                      <a:pt x="82" y="1202"/>
                      <a:pt x="77" y="1205"/>
                    </a:cubicBezTo>
                    <a:cubicBezTo>
                      <a:pt x="73" y="1209"/>
                      <a:pt x="68" y="1212"/>
                      <a:pt x="73" y="1217"/>
                    </a:cubicBezTo>
                    <a:cubicBezTo>
                      <a:pt x="78" y="1223"/>
                      <a:pt x="83" y="1222"/>
                      <a:pt x="81" y="1226"/>
                    </a:cubicBezTo>
                    <a:cubicBezTo>
                      <a:pt x="80" y="1230"/>
                      <a:pt x="79" y="1233"/>
                      <a:pt x="77" y="1235"/>
                    </a:cubicBezTo>
                    <a:cubicBezTo>
                      <a:pt x="76" y="1237"/>
                      <a:pt x="78" y="1239"/>
                      <a:pt x="80" y="1240"/>
                    </a:cubicBezTo>
                    <a:cubicBezTo>
                      <a:pt x="82" y="1241"/>
                      <a:pt x="93" y="1245"/>
                      <a:pt x="97" y="1242"/>
                    </a:cubicBezTo>
                    <a:cubicBezTo>
                      <a:pt x="100" y="1239"/>
                      <a:pt x="105" y="1237"/>
                      <a:pt x="107" y="1237"/>
                    </a:cubicBezTo>
                    <a:cubicBezTo>
                      <a:pt x="108" y="1238"/>
                      <a:pt x="108" y="1243"/>
                      <a:pt x="106" y="1246"/>
                    </a:cubicBezTo>
                    <a:cubicBezTo>
                      <a:pt x="103" y="1249"/>
                      <a:pt x="104" y="1250"/>
                      <a:pt x="106" y="1252"/>
                    </a:cubicBezTo>
                    <a:cubicBezTo>
                      <a:pt x="108" y="1254"/>
                      <a:pt x="112" y="1257"/>
                      <a:pt x="113" y="1262"/>
                    </a:cubicBezTo>
                    <a:cubicBezTo>
                      <a:pt x="114" y="1266"/>
                      <a:pt x="115" y="1265"/>
                      <a:pt x="118" y="1269"/>
                    </a:cubicBezTo>
                    <a:cubicBezTo>
                      <a:pt x="121" y="1272"/>
                      <a:pt x="125" y="1275"/>
                      <a:pt x="128" y="1275"/>
                    </a:cubicBezTo>
                    <a:cubicBezTo>
                      <a:pt x="131" y="1275"/>
                      <a:pt x="134" y="1276"/>
                      <a:pt x="135" y="1280"/>
                    </a:cubicBezTo>
                    <a:cubicBezTo>
                      <a:pt x="136" y="1284"/>
                      <a:pt x="138" y="1284"/>
                      <a:pt x="141" y="1284"/>
                    </a:cubicBezTo>
                    <a:cubicBezTo>
                      <a:pt x="145" y="1284"/>
                      <a:pt x="149" y="1289"/>
                      <a:pt x="151" y="1291"/>
                    </a:cubicBezTo>
                    <a:cubicBezTo>
                      <a:pt x="154" y="1293"/>
                      <a:pt x="157" y="1297"/>
                      <a:pt x="160" y="1297"/>
                    </a:cubicBezTo>
                    <a:cubicBezTo>
                      <a:pt x="162" y="1297"/>
                      <a:pt x="163" y="1296"/>
                      <a:pt x="166" y="1298"/>
                    </a:cubicBezTo>
                    <a:cubicBezTo>
                      <a:pt x="169" y="1300"/>
                      <a:pt x="171" y="1300"/>
                      <a:pt x="173" y="1299"/>
                    </a:cubicBezTo>
                    <a:cubicBezTo>
                      <a:pt x="174" y="1299"/>
                      <a:pt x="176" y="1299"/>
                      <a:pt x="179" y="1302"/>
                    </a:cubicBezTo>
                    <a:cubicBezTo>
                      <a:pt x="182" y="1304"/>
                      <a:pt x="186" y="1304"/>
                      <a:pt x="188" y="1304"/>
                    </a:cubicBezTo>
                    <a:cubicBezTo>
                      <a:pt x="191" y="1303"/>
                      <a:pt x="193" y="1305"/>
                      <a:pt x="195" y="1305"/>
                    </a:cubicBezTo>
                    <a:cubicBezTo>
                      <a:pt x="196" y="1305"/>
                      <a:pt x="203" y="1306"/>
                      <a:pt x="200" y="1309"/>
                    </a:cubicBezTo>
                    <a:cubicBezTo>
                      <a:pt x="197" y="1312"/>
                      <a:pt x="193" y="1312"/>
                      <a:pt x="190" y="1316"/>
                    </a:cubicBezTo>
                    <a:cubicBezTo>
                      <a:pt x="188" y="1320"/>
                      <a:pt x="186" y="1321"/>
                      <a:pt x="187" y="1326"/>
                    </a:cubicBezTo>
                    <a:cubicBezTo>
                      <a:pt x="187" y="1331"/>
                      <a:pt x="187" y="1336"/>
                      <a:pt x="188" y="1338"/>
                    </a:cubicBezTo>
                    <a:cubicBezTo>
                      <a:pt x="190" y="1340"/>
                      <a:pt x="190" y="1340"/>
                      <a:pt x="190" y="1346"/>
                    </a:cubicBezTo>
                    <a:cubicBezTo>
                      <a:pt x="189" y="1352"/>
                      <a:pt x="189" y="1354"/>
                      <a:pt x="189" y="1357"/>
                    </a:cubicBezTo>
                    <a:cubicBezTo>
                      <a:pt x="189" y="1360"/>
                      <a:pt x="190" y="1363"/>
                      <a:pt x="190" y="1364"/>
                    </a:cubicBezTo>
                    <a:cubicBezTo>
                      <a:pt x="189" y="1365"/>
                      <a:pt x="189" y="1366"/>
                      <a:pt x="187" y="1368"/>
                    </a:cubicBezTo>
                    <a:cubicBezTo>
                      <a:pt x="186" y="1370"/>
                      <a:pt x="186" y="1370"/>
                      <a:pt x="186" y="1375"/>
                    </a:cubicBezTo>
                    <a:cubicBezTo>
                      <a:pt x="187" y="1379"/>
                      <a:pt x="188" y="1385"/>
                      <a:pt x="190" y="1386"/>
                    </a:cubicBezTo>
                    <a:cubicBezTo>
                      <a:pt x="192" y="1388"/>
                      <a:pt x="193" y="1391"/>
                      <a:pt x="196" y="1392"/>
                    </a:cubicBezTo>
                    <a:cubicBezTo>
                      <a:pt x="199" y="1393"/>
                      <a:pt x="203" y="1391"/>
                      <a:pt x="203" y="1394"/>
                    </a:cubicBezTo>
                    <a:cubicBezTo>
                      <a:pt x="203" y="1397"/>
                      <a:pt x="209" y="1400"/>
                      <a:pt x="211" y="1400"/>
                    </a:cubicBezTo>
                    <a:cubicBezTo>
                      <a:pt x="212" y="1400"/>
                      <a:pt x="215" y="1402"/>
                      <a:pt x="215" y="1405"/>
                    </a:cubicBezTo>
                    <a:cubicBezTo>
                      <a:pt x="216" y="1407"/>
                      <a:pt x="218" y="1410"/>
                      <a:pt x="219" y="1412"/>
                    </a:cubicBezTo>
                    <a:cubicBezTo>
                      <a:pt x="219" y="1414"/>
                      <a:pt x="222" y="1416"/>
                      <a:pt x="223" y="1418"/>
                    </a:cubicBezTo>
                    <a:cubicBezTo>
                      <a:pt x="225" y="1419"/>
                      <a:pt x="225" y="1419"/>
                      <a:pt x="227" y="1419"/>
                    </a:cubicBezTo>
                    <a:cubicBezTo>
                      <a:pt x="229" y="1419"/>
                      <a:pt x="235" y="1423"/>
                      <a:pt x="232" y="1425"/>
                    </a:cubicBezTo>
                    <a:cubicBezTo>
                      <a:pt x="230" y="1427"/>
                      <a:pt x="226" y="1426"/>
                      <a:pt x="226" y="1428"/>
                    </a:cubicBezTo>
                    <a:cubicBezTo>
                      <a:pt x="226" y="1431"/>
                      <a:pt x="225" y="1432"/>
                      <a:pt x="223" y="1435"/>
                    </a:cubicBezTo>
                    <a:cubicBezTo>
                      <a:pt x="221" y="1437"/>
                      <a:pt x="217" y="1438"/>
                      <a:pt x="214" y="1437"/>
                    </a:cubicBezTo>
                    <a:cubicBezTo>
                      <a:pt x="212" y="1437"/>
                      <a:pt x="208" y="1440"/>
                      <a:pt x="206" y="1439"/>
                    </a:cubicBezTo>
                    <a:cubicBezTo>
                      <a:pt x="203" y="1438"/>
                      <a:pt x="198" y="1440"/>
                      <a:pt x="199" y="1441"/>
                    </a:cubicBezTo>
                    <a:cubicBezTo>
                      <a:pt x="200" y="1443"/>
                      <a:pt x="200" y="1446"/>
                      <a:pt x="202" y="1448"/>
                    </a:cubicBezTo>
                    <a:cubicBezTo>
                      <a:pt x="203" y="1450"/>
                      <a:pt x="203" y="1453"/>
                      <a:pt x="202" y="1457"/>
                    </a:cubicBezTo>
                    <a:cubicBezTo>
                      <a:pt x="200" y="1462"/>
                      <a:pt x="198" y="1471"/>
                      <a:pt x="195" y="1473"/>
                    </a:cubicBezTo>
                    <a:cubicBezTo>
                      <a:pt x="193" y="1474"/>
                      <a:pt x="187" y="1471"/>
                      <a:pt x="190" y="1483"/>
                    </a:cubicBezTo>
                    <a:cubicBezTo>
                      <a:pt x="192" y="1494"/>
                      <a:pt x="193" y="1496"/>
                      <a:pt x="194" y="1498"/>
                    </a:cubicBezTo>
                    <a:cubicBezTo>
                      <a:pt x="195" y="1500"/>
                      <a:pt x="197" y="1503"/>
                      <a:pt x="199" y="1506"/>
                    </a:cubicBezTo>
                    <a:cubicBezTo>
                      <a:pt x="200" y="1508"/>
                      <a:pt x="201" y="1509"/>
                      <a:pt x="203" y="1513"/>
                    </a:cubicBezTo>
                    <a:cubicBezTo>
                      <a:pt x="204" y="1517"/>
                      <a:pt x="204" y="1523"/>
                      <a:pt x="205" y="1525"/>
                    </a:cubicBezTo>
                    <a:cubicBezTo>
                      <a:pt x="206" y="1527"/>
                      <a:pt x="208" y="1530"/>
                      <a:pt x="204" y="1532"/>
                    </a:cubicBezTo>
                    <a:cubicBezTo>
                      <a:pt x="200" y="1534"/>
                      <a:pt x="200" y="1539"/>
                      <a:pt x="201" y="1541"/>
                    </a:cubicBezTo>
                    <a:cubicBezTo>
                      <a:pt x="202" y="1543"/>
                      <a:pt x="205" y="1546"/>
                      <a:pt x="207" y="1547"/>
                    </a:cubicBezTo>
                    <a:cubicBezTo>
                      <a:pt x="209" y="1549"/>
                      <a:pt x="210" y="1551"/>
                      <a:pt x="208" y="1553"/>
                    </a:cubicBezTo>
                    <a:cubicBezTo>
                      <a:pt x="206" y="1555"/>
                      <a:pt x="204" y="1558"/>
                      <a:pt x="204" y="1562"/>
                    </a:cubicBezTo>
                    <a:cubicBezTo>
                      <a:pt x="205" y="1566"/>
                      <a:pt x="208" y="1569"/>
                      <a:pt x="205" y="1573"/>
                    </a:cubicBezTo>
                    <a:cubicBezTo>
                      <a:pt x="201" y="1578"/>
                      <a:pt x="199" y="1587"/>
                      <a:pt x="195" y="1587"/>
                    </a:cubicBezTo>
                    <a:cubicBezTo>
                      <a:pt x="192" y="1587"/>
                      <a:pt x="191" y="1587"/>
                      <a:pt x="189" y="1590"/>
                    </a:cubicBezTo>
                    <a:cubicBezTo>
                      <a:pt x="187" y="1593"/>
                      <a:pt x="185" y="1594"/>
                      <a:pt x="183" y="1599"/>
                    </a:cubicBezTo>
                    <a:cubicBezTo>
                      <a:pt x="180" y="1604"/>
                      <a:pt x="179" y="1605"/>
                      <a:pt x="174" y="1598"/>
                    </a:cubicBezTo>
                    <a:cubicBezTo>
                      <a:pt x="169" y="1592"/>
                      <a:pt x="165" y="1586"/>
                      <a:pt x="166" y="1580"/>
                    </a:cubicBezTo>
                    <a:cubicBezTo>
                      <a:pt x="167" y="1575"/>
                      <a:pt x="168" y="1568"/>
                      <a:pt x="169" y="1565"/>
                    </a:cubicBezTo>
                    <a:cubicBezTo>
                      <a:pt x="169" y="1562"/>
                      <a:pt x="169" y="1559"/>
                      <a:pt x="163" y="1559"/>
                    </a:cubicBezTo>
                    <a:cubicBezTo>
                      <a:pt x="157" y="1559"/>
                      <a:pt x="144" y="1564"/>
                      <a:pt x="141" y="1566"/>
                    </a:cubicBezTo>
                    <a:cubicBezTo>
                      <a:pt x="138" y="1568"/>
                      <a:pt x="138" y="1570"/>
                      <a:pt x="138" y="1574"/>
                    </a:cubicBezTo>
                    <a:cubicBezTo>
                      <a:pt x="138" y="1578"/>
                      <a:pt x="139" y="1580"/>
                      <a:pt x="140" y="1582"/>
                    </a:cubicBezTo>
                    <a:cubicBezTo>
                      <a:pt x="140" y="1584"/>
                      <a:pt x="140" y="1589"/>
                      <a:pt x="135" y="1592"/>
                    </a:cubicBezTo>
                    <a:cubicBezTo>
                      <a:pt x="131" y="1594"/>
                      <a:pt x="133" y="1599"/>
                      <a:pt x="134" y="1602"/>
                    </a:cubicBezTo>
                    <a:cubicBezTo>
                      <a:pt x="135" y="1605"/>
                      <a:pt x="139" y="1607"/>
                      <a:pt x="140" y="1607"/>
                    </a:cubicBezTo>
                    <a:cubicBezTo>
                      <a:pt x="142" y="1607"/>
                      <a:pt x="148" y="1612"/>
                      <a:pt x="143" y="1614"/>
                    </a:cubicBezTo>
                    <a:cubicBezTo>
                      <a:pt x="138" y="1616"/>
                      <a:pt x="134" y="1617"/>
                      <a:pt x="135" y="1623"/>
                    </a:cubicBezTo>
                    <a:cubicBezTo>
                      <a:pt x="135" y="1629"/>
                      <a:pt x="137" y="1632"/>
                      <a:pt x="138" y="1634"/>
                    </a:cubicBezTo>
                    <a:cubicBezTo>
                      <a:pt x="139" y="1636"/>
                      <a:pt x="140" y="1641"/>
                      <a:pt x="137" y="1642"/>
                    </a:cubicBezTo>
                    <a:cubicBezTo>
                      <a:pt x="134" y="1643"/>
                      <a:pt x="131" y="1646"/>
                      <a:pt x="130" y="1650"/>
                    </a:cubicBezTo>
                    <a:cubicBezTo>
                      <a:pt x="129" y="1653"/>
                      <a:pt x="131" y="1655"/>
                      <a:pt x="131" y="1657"/>
                    </a:cubicBezTo>
                    <a:cubicBezTo>
                      <a:pt x="130" y="1659"/>
                      <a:pt x="125" y="1659"/>
                      <a:pt x="127" y="1662"/>
                    </a:cubicBezTo>
                    <a:cubicBezTo>
                      <a:pt x="130" y="1665"/>
                      <a:pt x="134" y="1667"/>
                      <a:pt x="135" y="1668"/>
                    </a:cubicBezTo>
                    <a:cubicBezTo>
                      <a:pt x="136" y="1668"/>
                      <a:pt x="136" y="1670"/>
                      <a:pt x="136" y="1675"/>
                    </a:cubicBezTo>
                    <a:cubicBezTo>
                      <a:pt x="136" y="1680"/>
                      <a:pt x="135" y="1688"/>
                      <a:pt x="136" y="1692"/>
                    </a:cubicBezTo>
                    <a:cubicBezTo>
                      <a:pt x="137" y="1695"/>
                      <a:pt x="142" y="1700"/>
                      <a:pt x="145" y="1700"/>
                    </a:cubicBezTo>
                    <a:cubicBezTo>
                      <a:pt x="147" y="1700"/>
                      <a:pt x="149" y="1701"/>
                      <a:pt x="149" y="1704"/>
                    </a:cubicBezTo>
                    <a:cubicBezTo>
                      <a:pt x="149" y="1706"/>
                      <a:pt x="152" y="1707"/>
                      <a:pt x="154" y="1707"/>
                    </a:cubicBezTo>
                    <a:cubicBezTo>
                      <a:pt x="156" y="1707"/>
                      <a:pt x="158" y="1706"/>
                      <a:pt x="159" y="1704"/>
                    </a:cubicBezTo>
                    <a:cubicBezTo>
                      <a:pt x="161" y="1702"/>
                      <a:pt x="165" y="1701"/>
                      <a:pt x="167" y="1704"/>
                    </a:cubicBezTo>
                    <a:cubicBezTo>
                      <a:pt x="168" y="1707"/>
                      <a:pt x="168" y="1707"/>
                      <a:pt x="170" y="1708"/>
                    </a:cubicBezTo>
                    <a:cubicBezTo>
                      <a:pt x="172" y="1708"/>
                      <a:pt x="173" y="1713"/>
                      <a:pt x="173" y="1714"/>
                    </a:cubicBezTo>
                    <a:cubicBezTo>
                      <a:pt x="174" y="1716"/>
                      <a:pt x="176" y="1716"/>
                      <a:pt x="178" y="1716"/>
                    </a:cubicBezTo>
                    <a:cubicBezTo>
                      <a:pt x="180" y="1716"/>
                      <a:pt x="183" y="1717"/>
                      <a:pt x="184" y="1717"/>
                    </a:cubicBezTo>
                    <a:cubicBezTo>
                      <a:pt x="186" y="1717"/>
                      <a:pt x="188" y="1717"/>
                      <a:pt x="188" y="1721"/>
                    </a:cubicBezTo>
                    <a:cubicBezTo>
                      <a:pt x="188" y="1725"/>
                      <a:pt x="190" y="1726"/>
                      <a:pt x="191" y="1729"/>
                    </a:cubicBezTo>
                    <a:cubicBezTo>
                      <a:pt x="193" y="1732"/>
                      <a:pt x="197" y="1735"/>
                      <a:pt x="196" y="1742"/>
                    </a:cubicBezTo>
                    <a:cubicBezTo>
                      <a:pt x="195" y="1749"/>
                      <a:pt x="194" y="1749"/>
                      <a:pt x="200" y="1755"/>
                    </a:cubicBezTo>
                    <a:cubicBezTo>
                      <a:pt x="206" y="1761"/>
                      <a:pt x="215" y="1764"/>
                      <a:pt x="218" y="1767"/>
                    </a:cubicBezTo>
                    <a:cubicBezTo>
                      <a:pt x="222" y="1770"/>
                      <a:pt x="228" y="1778"/>
                      <a:pt x="232" y="1780"/>
                    </a:cubicBezTo>
                    <a:cubicBezTo>
                      <a:pt x="235" y="1782"/>
                      <a:pt x="239" y="1784"/>
                      <a:pt x="241" y="1787"/>
                    </a:cubicBezTo>
                    <a:cubicBezTo>
                      <a:pt x="243" y="1790"/>
                      <a:pt x="246" y="1793"/>
                      <a:pt x="247" y="1795"/>
                    </a:cubicBezTo>
                    <a:cubicBezTo>
                      <a:pt x="247" y="1797"/>
                      <a:pt x="253" y="1800"/>
                      <a:pt x="256" y="1804"/>
                    </a:cubicBezTo>
                    <a:cubicBezTo>
                      <a:pt x="259" y="1808"/>
                      <a:pt x="263" y="1808"/>
                      <a:pt x="262" y="1816"/>
                    </a:cubicBezTo>
                    <a:cubicBezTo>
                      <a:pt x="262" y="1824"/>
                      <a:pt x="261" y="1825"/>
                      <a:pt x="264" y="1828"/>
                    </a:cubicBezTo>
                    <a:cubicBezTo>
                      <a:pt x="268" y="1830"/>
                      <a:pt x="274" y="1831"/>
                      <a:pt x="275" y="1827"/>
                    </a:cubicBezTo>
                    <a:cubicBezTo>
                      <a:pt x="276" y="1823"/>
                      <a:pt x="275" y="1820"/>
                      <a:pt x="280" y="1821"/>
                    </a:cubicBezTo>
                    <a:cubicBezTo>
                      <a:pt x="286" y="1822"/>
                      <a:pt x="289" y="1820"/>
                      <a:pt x="289" y="1817"/>
                    </a:cubicBezTo>
                    <a:cubicBezTo>
                      <a:pt x="289" y="1814"/>
                      <a:pt x="294" y="1806"/>
                      <a:pt x="295" y="1804"/>
                    </a:cubicBezTo>
                    <a:cubicBezTo>
                      <a:pt x="296" y="1802"/>
                      <a:pt x="299" y="1802"/>
                      <a:pt x="300" y="1803"/>
                    </a:cubicBezTo>
                    <a:cubicBezTo>
                      <a:pt x="301" y="1804"/>
                      <a:pt x="302" y="1808"/>
                      <a:pt x="304" y="1808"/>
                    </a:cubicBezTo>
                    <a:cubicBezTo>
                      <a:pt x="306" y="1808"/>
                      <a:pt x="309" y="1807"/>
                      <a:pt x="310" y="1806"/>
                    </a:cubicBezTo>
                    <a:cubicBezTo>
                      <a:pt x="311" y="1804"/>
                      <a:pt x="317" y="1807"/>
                      <a:pt x="320" y="1810"/>
                    </a:cubicBezTo>
                    <a:cubicBezTo>
                      <a:pt x="322" y="1813"/>
                      <a:pt x="330" y="1820"/>
                      <a:pt x="335" y="1821"/>
                    </a:cubicBezTo>
                    <a:cubicBezTo>
                      <a:pt x="339" y="1822"/>
                      <a:pt x="339" y="1823"/>
                      <a:pt x="341" y="1823"/>
                    </a:cubicBezTo>
                    <a:cubicBezTo>
                      <a:pt x="342" y="1823"/>
                      <a:pt x="345" y="1825"/>
                      <a:pt x="343" y="1829"/>
                    </a:cubicBezTo>
                    <a:cubicBezTo>
                      <a:pt x="342" y="1833"/>
                      <a:pt x="342" y="1834"/>
                      <a:pt x="343" y="1835"/>
                    </a:cubicBezTo>
                    <a:cubicBezTo>
                      <a:pt x="344" y="1837"/>
                      <a:pt x="346" y="1838"/>
                      <a:pt x="345" y="1841"/>
                    </a:cubicBezTo>
                    <a:cubicBezTo>
                      <a:pt x="344" y="1845"/>
                      <a:pt x="346" y="1849"/>
                      <a:pt x="347" y="1851"/>
                    </a:cubicBezTo>
                    <a:cubicBezTo>
                      <a:pt x="349" y="1852"/>
                      <a:pt x="367" y="1868"/>
                      <a:pt x="367" y="1868"/>
                    </a:cubicBezTo>
                    <a:cubicBezTo>
                      <a:pt x="367" y="1868"/>
                      <a:pt x="370" y="1870"/>
                      <a:pt x="370" y="1874"/>
                    </a:cubicBezTo>
                    <a:cubicBezTo>
                      <a:pt x="370" y="1877"/>
                      <a:pt x="371" y="1878"/>
                      <a:pt x="372" y="1879"/>
                    </a:cubicBezTo>
                    <a:cubicBezTo>
                      <a:pt x="373" y="1880"/>
                      <a:pt x="375" y="1880"/>
                      <a:pt x="375" y="1883"/>
                    </a:cubicBezTo>
                    <a:cubicBezTo>
                      <a:pt x="375" y="1886"/>
                      <a:pt x="376" y="1888"/>
                      <a:pt x="377" y="1889"/>
                    </a:cubicBezTo>
                    <a:cubicBezTo>
                      <a:pt x="378" y="1890"/>
                      <a:pt x="382" y="1895"/>
                      <a:pt x="383" y="1895"/>
                    </a:cubicBezTo>
                    <a:cubicBezTo>
                      <a:pt x="385" y="1895"/>
                      <a:pt x="386" y="1897"/>
                      <a:pt x="387" y="1896"/>
                    </a:cubicBezTo>
                    <a:cubicBezTo>
                      <a:pt x="389" y="1895"/>
                      <a:pt x="396" y="1904"/>
                      <a:pt x="397" y="1906"/>
                    </a:cubicBezTo>
                    <a:cubicBezTo>
                      <a:pt x="399" y="1908"/>
                      <a:pt x="405" y="1906"/>
                      <a:pt x="406" y="1908"/>
                    </a:cubicBezTo>
                    <a:cubicBezTo>
                      <a:pt x="407" y="1909"/>
                      <a:pt x="410" y="1910"/>
                      <a:pt x="410" y="1913"/>
                    </a:cubicBezTo>
                    <a:cubicBezTo>
                      <a:pt x="411" y="1917"/>
                      <a:pt x="410" y="1917"/>
                      <a:pt x="413" y="1921"/>
                    </a:cubicBezTo>
                    <a:cubicBezTo>
                      <a:pt x="417" y="1924"/>
                      <a:pt x="417" y="1927"/>
                      <a:pt x="417" y="1935"/>
                    </a:cubicBezTo>
                    <a:cubicBezTo>
                      <a:pt x="417" y="1943"/>
                      <a:pt x="419" y="1947"/>
                      <a:pt x="421" y="1950"/>
                    </a:cubicBezTo>
                    <a:cubicBezTo>
                      <a:pt x="424" y="1954"/>
                      <a:pt x="430" y="1962"/>
                      <a:pt x="433" y="1958"/>
                    </a:cubicBezTo>
                    <a:cubicBezTo>
                      <a:pt x="435" y="1954"/>
                      <a:pt x="435" y="1952"/>
                      <a:pt x="440" y="1952"/>
                    </a:cubicBezTo>
                    <a:cubicBezTo>
                      <a:pt x="444" y="1953"/>
                      <a:pt x="445" y="1953"/>
                      <a:pt x="446" y="1951"/>
                    </a:cubicBezTo>
                    <a:cubicBezTo>
                      <a:pt x="448" y="1949"/>
                      <a:pt x="451" y="1950"/>
                      <a:pt x="453" y="1950"/>
                    </a:cubicBezTo>
                    <a:cubicBezTo>
                      <a:pt x="454" y="1950"/>
                      <a:pt x="458" y="1950"/>
                      <a:pt x="459" y="1952"/>
                    </a:cubicBezTo>
                    <a:cubicBezTo>
                      <a:pt x="460" y="1954"/>
                      <a:pt x="463" y="1955"/>
                      <a:pt x="464" y="1956"/>
                    </a:cubicBezTo>
                    <a:cubicBezTo>
                      <a:pt x="465" y="1957"/>
                      <a:pt x="473" y="1962"/>
                      <a:pt x="473" y="1962"/>
                    </a:cubicBezTo>
                    <a:cubicBezTo>
                      <a:pt x="473" y="1962"/>
                      <a:pt x="472" y="1966"/>
                      <a:pt x="470" y="1967"/>
                    </a:cubicBezTo>
                    <a:cubicBezTo>
                      <a:pt x="468" y="1969"/>
                      <a:pt x="468" y="1969"/>
                      <a:pt x="468" y="1975"/>
                    </a:cubicBezTo>
                    <a:cubicBezTo>
                      <a:pt x="468" y="1981"/>
                      <a:pt x="470" y="1979"/>
                      <a:pt x="471" y="1980"/>
                    </a:cubicBezTo>
                    <a:cubicBezTo>
                      <a:pt x="472" y="1980"/>
                      <a:pt x="473" y="1983"/>
                      <a:pt x="471" y="1984"/>
                    </a:cubicBezTo>
                    <a:cubicBezTo>
                      <a:pt x="469" y="1986"/>
                      <a:pt x="466" y="1992"/>
                      <a:pt x="468" y="1993"/>
                    </a:cubicBezTo>
                    <a:cubicBezTo>
                      <a:pt x="469" y="1995"/>
                      <a:pt x="472" y="1997"/>
                      <a:pt x="475" y="1998"/>
                    </a:cubicBezTo>
                    <a:cubicBezTo>
                      <a:pt x="477" y="1999"/>
                      <a:pt x="481" y="2000"/>
                      <a:pt x="481" y="2004"/>
                    </a:cubicBezTo>
                    <a:cubicBezTo>
                      <a:pt x="481" y="2009"/>
                      <a:pt x="481" y="2009"/>
                      <a:pt x="483" y="2011"/>
                    </a:cubicBezTo>
                    <a:cubicBezTo>
                      <a:pt x="486" y="2013"/>
                      <a:pt x="489" y="2015"/>
                      <a:pt x="491" y="2015"/>
                    </a:cubicBezTo>
                    <a:cubicBezTo>
                      <a:pt x="492" y="2015"/>
                      <a:pt x="497" y="2016"/>
                      <a:pt x="497" y="2021"/>
                    </a:cubicBezTo>
                    <a:cubicBezTo>
                      <a:pt x="496" y="2025"/>
                      <a:pt x="499" y="2026"/>
                      <a:pt x="502" y="2029"/>
                    </a:cubicBezTo>
                    <a:cubicBezTo>
                      <a:pt x="505" y="2032"/>
                      <a:pt x="511" y="2036"/>
                      <a:pt x="516" y="2034"/>
                    </a:cubicBezTo>
                    <a:cubicBezTo>
                      <a:pt x="520" y="2031"/>
                      <a:pt x="521" y="2031"/>
                      <a:pt x="523" y="2029"/>
                    </a:cubicBezTo>
                    <a:cubicBezTo>
                      <a:pt x="525" y="2028"/>
                      <a:pt x="531" y="2029"/>
                      <a:pt x="533" y="2031"/>
                    </a:cubicBezTo>
                    <a:cubicBezTo>
                      <a:pt x="534" y="2032"/>
                      <a:pt x="536" y="2037"/>
                      <a:pt x="533" y="2039"/>
                    </a:cubicBezTo>
                    <a:cubicBezTo>
                      <a:pt x="530" y="2042"/>
                      <a:pt x="528" y="2044"/>
                      <a:pt x="526" y="2046"/>
                    </a:cubicBezTo>
                    <a:cubicBezTo>
                      <a:pt x="524" y="2047"/>
                      <a:pt x="523" y="2048"/>
                      <a:pt x="523" y="2053"/>
                    </a:cubicBezTo>
                    <a:cubicBezTo>
                      <a:pt x="522" y="2058"/>
                      <a:pt x="523" y="2063"/>
                      <a:pt x="528" y="2062"/>
                    </a:cubicBezTo>
                    <a:cubicBezTo>
                      <a:pt x="532" y="2060"/>
                      <a:pt x="535" y="2057"/>
                      <a:pt x="535" y="2062"/>
                    </a:cubicBezTo>
                    <a:cubicBezTo>
                      <a:pt x="536" y="2067"/>
                      <a:pt x="537" y="2068"/>
                      <a:pt x="540" y="2067"/>
                    </a:cubicBezTo>
                    <a:cubicBezTo>
                      <a:pt x="544" y="2066"/>
                      <a:pt x="553" y="2063"/>
                      <a:pt x="555" y="2069"/>
                    </a:cubicBezTo>
                    <a:cubicBezTo>
                      <a:pt x="557" y="2075"/>
                      <a:pt x="556" y="2078"/>
                      <a:pt x="559" y="2075"/>
                    </a:cubicBezTo>
                    <a:cubicBezTo>
                      <a:pt x="562" y="2073"/>
                      <a:pt x="564" y="2074"/>
                      <a:pt x="564" y="2071"/>
                    </a:cubicBezTo>
                    <a:cubicBezTo>
                      <a:pt x="565" y="2067"/>
                      <a:pt x="572" y="2066"/>
                      <a:pt x="570" y="2071"/>
                    </a:cubicBezTo>
                    <a:cubicBezTo>
                      <a:pt x="569" y="2077"/>
                      <a:pt x="568" y="2082"/>
                      <a:pt x="571" y="2084"/>
                    </a:cubicBezTo>
                    <a:cubicBezTo>
                      <a:pt x="573" y="2086"/>
                      <a:pt x="576" y="2088"/>
                      <a:pt x="576" y="2090"/>
                    </a:cubicBezTo>
                    <a:cubicBezTo>
                      <a:pt x="576" y="2092"/>
                      <a:pt x="575" y="2098"/>
                      <a:pt x="576" y="2101"/>
                    </a:cubicBezTo>
                    <a:cubicBezTo>
                      <a:pt x="577" y="2104"/>
                      <a:pt x="579" y="2105"/>
                      <a:pt x="577" y="2107"/>
                    </a:cubicBezTo>
                    <a:cubicBezTo>
                      <a:pt x="576" y="2109"/>
                      <a:pt x="576" y="2111"/>
                      <a:pt x="578" y="2113"/>
                    </a:cubicBezTo>
                    <a:cubicBezTo>
                      <a:pt x="580" y="2116"/>
                      <a:pt x="585" y="2118"/>
                      <a:pt x="586" y="2114"/>
                    </a:cubicBezTo>
                    <a:cubicBezTo>
                      <a:pt x="587" y="2110"/>
                      <a:pt x="586" y="2112"/>
                      <a:pt x="588" y="2111"/>
                    </a:cubicBezTo>
                    <a:cubicBezTo>
                      <a:pt x="590" y="2110"/>
                      <a:pt x="590" y="2106"/>
                      <a:pt x="591" y="2103"/>
                    </a:cubicBezTo>
                    <a:cubicBezTo>
                      <a:pt x="591" y="2100"/>
                      <a:pt x="599" y="2094"/>
                      <a:pt x="600" y="2093"/>
                    </a:cubicBezTo>
                    <a:cubicBezTo>
                      <a:pt x="602" y="2092"/>
                      <a:pt x="607" y="2097"/>
                      <a:pt x="604" y="2100"/>
                    </a:cubicBezTo>
                    <a:cubicBezTo>
                      <a:pt x="602" y="2102"/>
                      <a:pt x="601" y="2103"/>
                      <a:pt x="600" y="2107"/>
                    </a:cubicBezTo>
                    <a:cubicBezTo>
                      <a:pt x="600" y="2110"/>
                      <a:pt x="600" y="2111"/>
                      <a:pt x="603" y="2113"/>
                    </a:cubicBezTo>
                    <a:cubicBezTo>
                      <a:pt x="605" y="2115"/>
                      <a:pt x="610" y="2117"/>
                      <a:pt x="611" y="2118"/>
                    </a:cubicBezTo>
                    <a:cubicBezTo>
                      <a:pt x="612" y="2120"/>
                      <a:pt x="616" y="2124"/>
                      <a:pt x="619" y="2119"/>
                    </a:cubicBezTo>
                    <a:cubicBezTo>
                      <a:pt x="622" y="2114"/>
                      <a:pt x="622" y="2114"/>
                      <a:pt x="623" y="2112"/>
                    </a:cubicBezTo>
                    <a:cubicBezTo>
                      <a:pt x="624" y="2109"/>
                      <a:pt x="628" y="2107"/>
                      <a:pt x="632" y="2108"/>
                    </a:cubicBezTo>
                    <a:cubicBezTo>
                      <a:pt x="635" y="2110"/>
                      <a:pt x="640" y="2111"/>
                      <a:pt x="640" y="2111"/>
                    </a:cubicBezTo>
                    <a:cubicBezTo>
                      <a:pt x="640" y="2111"/>
                      <a:pt x="644" y="2114"/>
                      <a:pt x="645" y="2118"/>
                    </a:cubicBezTo>
                    <a:cubicBezTo>
                      <a:pt x="645" y="2122"/>
                      <a:pt x="649" y="2122"/>
                      <a:pt x="650" y="2123"/>
                    </a:cubicBezTo>
                    <a:cubicBezTo>
                      <a:pt x="651" y="2123"/>
                      <a:pt x="655" y="2127"/>
                      <a:pt x="655" y="2128"/>
                    </a:cubicBezTo>
                    <a:cubicBezTo>
                      <a:pt x="656" y="2129"/>
                      <a:pt x="657" y="2129"/>
                      <a:pt x="661" y="2130"/>
                    </a:cubicBezTo>
                    <a:cubicBezTo>
                      <a:pt x="666" y="2131"/>
                      <a:pt x="665" y="2133"/>
                      <a:pt x="665" y="2136"/>
                    </a:cubicBezTo>
                    <a:cubicBezTo>
                      <a:pt x="665" y="2138"/>
                      <a:pt x="668" y="2140"/>
                      <a:pt x="670" y="2142"/>
                    </a:cubicBezTo>
                    <a:cubicBezTo>
                      <a:pt x="672" y="2144"/>
                      <a:pt x="675" y="2145"/>
                      <a:pt x="677" y="2145"/>
                    </a:cubicBezTo>
                    <a:cubicBezTo>
                      <a:pt x="680" y="2146"/>
                      <a:pt x="685" y="2144"/>
                      <a:pt x="685" y="2144"/>
                    </a:cubicBezTo>
                    <a:cubicBezTo>
                      <a:pt x="685" y="2144"/>
                      <a:pt x="688" y="2145"/>
                      <a:pt x="689" y="2146"/>
                    </a:cubicBezTo>
                    <a:cubicBezTo>
                      <a:pt x="690" y="2148"/>
                      <a:pt x="693" y="2148"/>
                      <a:pt x="694" y="2147"/>
                    </a:cubicBezTo>
                    <a:cubicBezTo>
                      <a:pt x="695" y="2147"/>
                      <a:pt x="697" y="2146"/>
                      <a:pt x="700" y="2147"/>
                    </a:cubicBezTo>
                    <a:cubicBezTo>
                      <a:pt x="702" y="2149"/>
                      <a:pt x="704" y="2150"/>
                      <a:pt x="707" y="2152"/>
                    </a:cubicBezTo>
                    <a:cubicBezTo>
                      <a:pt x="709" y="2153"/>
                      <a:pt x="710" y="2153"/>
                      <a:pt x="712" y="2150"/>
                    </a:cubicBezTo>
                    <a:cubicBezTo>
                      <a:pt x="714" y="2148"/>
                      <a:pt x="717" y="2142"/>
                      <a:pt x="722" y="2145"/>
                    </a:cubicBezTo>
                    <a:cubicBezTo>
                      <a:pt x="726" y="2147"/>
                      <a:pt x="737" y="2154"/>
                      <a:pt x="741" y="2151"/>
                    </a:cubicBezTo>
                    <a:cubicBezTo>
                      <a:pt x="743" y="2150"/>
                      <a:pt x="749" y="2148"/>
                      <a:pt x="752" y="2150"/>
                    </a:cubicBezTo>
                    <a:cubicBezTo>
                      <a:pt x="755" y="2153"/>
                      <a:pt x="756" y="2154"/>
                      <a:pt x="759" y="2153"/>
                    </a:cubicBezTo>
                    <a:cubicBezTo>
                      <a:pt x="762" y="2152"/>
                      <a:pt x="770" y="2148"/>
                      <a:pt x="771" y="2147"/>
                    </a:cubicBezTo>
                    <a:cubicBezTo>
                      <a:pt x="773" y="2147"/>
                      <a:pt x="778" y="2146"/>
                      <a:pt x="780" y="2144"/>
                    </a:cubicBezTo>
                    <a:cubicBezTo>
                      <a:pt x="783" y="2142"/>
                      <a:pt x="787" y="2145"/>
                      <a:pt x="790" y="2145"/>
                    </a:cubicBezTo>
                    <a:cubicBezTo>
                      <a:pt x="793" y="2146"/>
                      <a:pt x="796" y="2147"/>
                      <a:pt x="797" y="2149"/>
                    </a:cubicBezTo>
                    <a:cubicBezTo>
                      <a:pt x="798" y="2150"/>
                      <a:pt x="799" y="2165"/>
                      <a:pt x="799" y="2170"/>
                    </a:cubicBezTo>
                    <a:cubicBezTo>
                      <a:pt x="799" y="2174"/>
                      <a:pt x="796" y="2182"/>
                      <a:pt x="792" y="2186"/>
                    </a:cubicBezTo>
                    <a:cubicBezTo>
                      <a:pt x="788" y="2191"/>
                      <a:pt x="786" y="2195"/>
                      <a:pt x="786" y="2198"/>
                    </a:cubicBezTo>
                    <a:cubicBezTo>
                      <a:pt x="786" y="2201"/>
                      <a:pt x="791" y="2211"/>
                      <a:pt x="793" y="2216"/>
                    </a:cubicBezTo>
                    <a:cubicBezTo>
                      <a:pt x="796" y="2221"/>
                      <a:pt x="797" y="2224"/>
                      <a:pt x="804" y="2224"/>
                    </a:cubicBezTo>
                    <a:cubicBezTo>
                      <a:pt x="811" y="2223"/>
                      <a:pt x="815" y="2220"/>
                      <a:pt x="814" y="2213"/>
                    </a:cubicBezTo>
                    <a:cubicBezTo>
                      <a:pt x="813" y="2206"/>
                      <a:pt x="812" y="2205"/>
                      <a:pt x="814" y="2202"/>
                    </a:cubicBezTo>
                    <a:cubicBezTo>
                      <a:pt x="817" y="2198"/>
                      <a:pt x="818" y="2192"/>
                      <a:pt x="818" y="2189"/>
                    </a:cubicBezTo>
                    <a:cubicBezTo>
                      <a:pt x="819" y="2187"/>
                      <a:pt x="821" y="2186"/>
                      <a:pt x="824" y="2183"/>
                    </a:cubicBezTo>
                    <a:cubicBezTo>
                      <a:pt x="828" y="2179"/>
                      <a:pt x="841" y="2172"/>
                      <a:pt x="844" y="2168"/>
                    </a:cubicBezTo>
                    <a:cubicBezTo>
                      <a:pt x="847" y="2163"/>
                      <a:pt x="845" y="2162"/>
                      <a:pt x="849" y="2160"/>
                    </a:cubicBezTo>
                    <a:cubicBezTo>
                      <a:pt x="853" y="2158"/>
                      <a:pt x="855" y="2158"/>
                      <a:pt x="858" y="2156"/>
                    </a:cubicBezTo>
                    <a:cubicBezTo>
                      <a:pt x="860" y="2153"/>
                      <a:pt x="864" y="2152"/>
                      <a:pt x="867" y="2153"/>
                    </a:cubicBezTo>
                    <a:cubicBezTo>
                      <a:pt x="870" y="2153"/>
                      <a:pt x="872" y="2155"/>
                      <a:pt x="874" y="2153"/>
                    </a:cubicBezTo>
                    <a:cubicBezTo>
                      <a:pt x="875" y="2151"/>
                      <a:pt x="875" y="2149"/>
                      <a:pt x="881" y="2152"/>
                    </a:cubicBezTo>
                    <a:cubicBezTo>
                      <a:pt x="887" y="2155"/>
                      <a:pt x="894" y="2162"/>
                      <a:pt x="895" y="2162"/>
                    </a:cubicBezTo>
                    <a:cubicBezTo>
                      <a:pt x="897" y="2162"/>
                      <a:pt x="901" y="2162"/>
                      <a:pt x="904" y="2162"/>
                    </a:cubicBezTo>
                    <a:cubicBezTo>
                      <a:pt x="906" y="2161"/>
                      <a:pt x="909" y="2161"/>
                      <a:pt x="912" y="2164"/>
                    </a:cubicBezTo>
                    <a:cubicBezTo>
                      <a:pt x="915" y="2167"/>
                      <a:pt x="922" y="2170"/>
                      <a:pt x="924" y="2173"/>
                    </a:cubicBezTo>
                    <a:cubicBezTo>
                      <a:pt x="926" y="2175"/>
                      <a:pt x="934" y="2179"/>
                      <a:pt x="936" y="2179"/>
                    </a:cubicBezTo>
                    <a:cubicBezTo>
                      <a:pt x="938" y="2179"/>
                      <a:pt x="947" y="2179"/>
                      <a:pt x="948" y="2181"/>
                    </a:cubicBezTo>
                    <a:cubicBezTo>
                      <a:pt x="950" y="2183"/>
                      <a:pt x="957" y="2190"/>
                      <a:pt x="960" y="2192"/>
                    </a:cubicBezTo>
                    <a:cubicBezTo>
                      <a:pt x="963" y="2195"/>
                      <a:pt x="966" y="2196"/>
                      <a:pt x="969" y="2198"/>
                    </a:cubicBezTo>
                    <a:cubicBezTo>
                      <a:pt x="972" y="2200"/>
                      <a:pt x="973" y="2202"/>
                      <a:pt x="975" y="2199"/>
                    </a:cubicBezTo>
                    <a:cubicBezTo>
                      <a:pt x="977" y="2195"/>
                      <a:pt x="976" y="2194"/>
                      <a:pt x="980" y="2194"/>
                    </a:cubicBezTo>
                    <a:cubicBezTo>
                      <a:pt x="983" y="2195"/>
                      <a:pt x="988" y="2196"/>
                      <a:pt x="989" y="2193"/>
                    </a:cubicBezTo>
                    <a:cubicBezTo>
                      <a:pt x="991" y="2189"/>
                      <a:pt x="997" y="2189"/>
                      <a:pt x="999" y="2194"/>
                    </a:cubicBezTo>
                    <a:cubicBezTo>
                      <a:pt x="1001" y="2198"/>
                      <a:pt x="1002" y="2202"/>
                      <a:pt x="1005" y="2204"/>
                    </a:cubicBezTo>
                    <a:cubicBezTo>
                      <a:pt x="1008" y="2206"/>
                      <a:pt x="1012" y="2206"/>
                      <a:pt x="1009" y="2208"/>
                    </a:cubicBezTo>
                    <a:cubicBezTo>
                      <a:pt x="1007" y="2211"/>
                      <a:pt x="1004" y="2214"/>
                      <a:pt x="1007" y="2216"/>
                    </a:cubicBezTo>
                    <a:cubicBezTo>
                      <a:pt x="1009" y="2217"/>
                      <a:pt x="1011" y="2221"/>
                      <a:pt x="1009" y="2225"/>
                    </a:cubicBezTo>
                    <a:cubicBezTo>
                      <a:pt x="1007" y="2229"/>
                      <a:pt x="1007" y="2235"/>
                      <a:pt x="1008" y="2239"/>
                    </a:cubicBezTo>
                    <a:cubicBezTo>
                      <a:pt x="1008" y="2240"/>
                      <a:pt x="1008" y="2240"/>
                      <a:pt x="1008" y="2241"/>
                    </a:cubicBezTo>
                    <a:cubicBezTo>
                      <a:pt x="1008" y="2241"/>
                      <a:pt x="1008" y="2241"/>
                      <a:pt x="1008" y="2241"/>
                    </a:cubicBezTo>
                    <a:cubicBezTo>
                      <a:pt x="1010" y="2245"/>
                      <a:pt x="1011" y="2246"/>
                      <a:pt x="1016" y="2246"/>
                    </a:cubicBezTo>
                    <a:cubicBezTo>
                      <a:pt x="1021" y="2247"/>
                      <a:pt x="1029" y="2249"/>
                      <a:pt x="1031" y="2249"/>
                    </a:cubicBezTo>
                    <a:cubicBezTo>
                      <a:pt x="1033" y="2250"/>
                      <a:pt x="1037" y="2254"/>
                      <a:pt x="1039" y="2257"/>
                    </a:cubicBezTo>
                    <a:cubicBezTo>
                      <a:pt x="1041" y="2261"/>
                      <a:pt x="1042" y="2267"/>
                      <a:pt x="1038" y="2270"/>
                    </a:cubicBezTo>
                    <a:cubicBezTo>
                      <a:pt x="1033" y="2274"/>
                      <a:pt x="1032" y="2275"/>
                      <a:pt x="1032" y="2283"/>
                    </a:cubicBezTo>
                    <a:cubicBezTo>
                      <a:pt x="1032" y="2290"/>
                      <a:pt x="1035" y="2297"/>
                      <a:pt x="1035" y="2300"/>
                    </a:cubicBezTo>
                    <a:cubicBezTo>
                      <a:pt x="1034" y="2303"/>
                      <a:pt x="1039" y="2307"/>
                      <a:pt x="1044" y="2307"/>
                    </a:cubicBezTo>
                    <a:cubicBezTo>
                      <a:pt x="1048" y="2306"/>
                      <a:pt x="1058" y="2307"/>
                      <a:pt x="1063" y="2307"/>
                    </a:cubicBezTo>
                    <a:cubicBezTo>
                      <a:pt x="1068" y="2307"/>
                      <a:pt x="1074" y="2303"/>
                      <a:pt x="1078" y="2306"/>
                    </a:cubicBezTo>
                    <a:cubicBezTo>
                      <a:pt x="1082" y="2308"/>
                      <a:pt x="1083" y="2312"/>
                      <a:pt x="1090" y="2313"/>
                    </a:cubicBezTo>
                    <a:cubicBezTo>
                      <a:pt x="1096" y="2313"/>
                      <a:pt x="1104" y="2317"/>
                      <a:pt x="1106" y="2319"/>
                    </a:cubicBezTo>
                    <a:cubicBezTo>
                      <a:pt x="1108" y="2320"/>
                      <a:pt x="1113" y="2321"/>
                      <a:pt x="1117" y="2320"/>
                    </a:cubicBezTo>
                    <a:cubicBezTo>
                      <a:pt x="1121" y="2318"/>
                      <a:pt x="1138" y="2320"/>
                      <a:pt x="1142" y="2320"/>
                    </a:cubicBezTo>
                    <a:cubicBezTo>
                      <a:pt x="1146" y="2320"/>
                      <a:pt x="1156" y="2320"/>
                      <a:pt x="1160" y="2319"/>
                    </a:cubicBezTo>
                    <a:cubicBezTo>
                      <a:pt x="1164" y="2319"/>
                      <a:pt x="1171" y="2317"/>
                      <a:pt x="1174" y="2311"/>
                    </a:cubicBezTo>
                    <a:cubicBezTo>
                      <a:pt x="1177" y="2306"/>
                      <a:pt x="1181" y="2296"/>
                      <a:pt x="1188" y="2290"/>
                    </a:cubicBezTo>
                    <a:cubicBezTo>
                      <a:pt x="1196" y="2285"/>
                      <a:pt x="1204" y="2276"/>
                      <a:pt x="1205" y="2275"/>
                    </a:cubicBezTo>
                    <a:cubicBezTo>
                      <a:pt x="1206" y="2275"/>
                      <a:pt x="1208" y="2270"/>
                      <a:pt x="1212" y="2270"/>
                    </a:cubicBezTo>
                    <a:cubicBezTo>
                      <a:pt x="1216" y="2270"/>
                      <a:pt x="1229" y="2270"/>
                      <a:pt x="1229" y="2270"/>
                    </a:cubicBezTo>
                    <a:cubicBezTo>
                      <a:pt x="1229" y="2270"/>
                      <a:pt x="1232" y="2271"/>
                      <a:pt x="1240" y="2270"/>
                    </a:cubicBezTo>
                    <a:cubicBezTo>
                      <a:pt x="1249" y="2269"/>
                      <a:pt x="1258" y="2264"/>
                      <a:pt x="1264" y="2261"/>
                    </a:cubicBezTo>
                    <a:cubicBezTo>
                      <a:pt x="1270" y="2258"/>
                      <a:pt x="1281" y="2256"/>
                      <a:pt x="1287" y="2254"/>
                    </a:cubicBezTo>
                    <a:cubicBezTo>
                      <a:pt x="1292" y="2253"/>
                      <a:pt x="1295" y="2252"/>
                      <a:pt x="1297" y="2248"/>
                    </a:cubicBezTo>
                    <a:cubicBezTo>
                      <a:pt x="1300" y="2244"/>
                      <a:pt x="1305" y="2237"/>
                      <a:pt x="1307" y="2235"/>
                    </a:cubicBezTo>
                    <a:cubicBezTo>
                      <a:pt x="1308" y="2233"/>
                      <a:pt x="1310" y="2231"/>
                      <a:pt x="1316" y="2231"/>
                    </a:cubicBezTo>
                    <a:cubicBezTo>
                      <a:pt x="1321" y="2230"/>
                      <a:pt x="1332" y="2228"/>
                      <a:pt x="1336" y="2227"/>
                    </a:cubicBezTo>
                    <a:cubicBezTo>
                      <a:pt x="1339" y="2225"/>
                      <a:pt x="1343" y="2223"/>
                      <a:pt x="1348" y="2229"/>
                    </a:cubicBezTo>
                    <a:cubicBezTo>
                      <a:pt x="1352" y="2235"/>
                      <a:pt x="1359" y="2236"/>
                      <a:pt x="1361" y="2236"/>
                    </a:cubicBezTo>
                    <a:cubicBezTo>
                      <a:pt x="1363" y="2236"/>
                      <a:pt x="1371" y="2235"/>
                      <a:pt x="1372" y="2235"/>
                    </a:cubicBezTo>
                    <a:cubicBezTo>
                      <a:pt x="1373" y="2235"/>
                      <a:pt x="1378" y="2237"/>
                      <a:pt x="1378" y="2240"/>
                    </a:cubicBezTo>
                    <a:cubicBezTo>
                      <a:pt x="1379" y="2243"/>
                      <a:pt x="1380" y="2246"/>
                      <a:pt x="1383" y="2245"/>
                    </a:cubicBezTo>
                    <a:cubicBezTo>
                      <a:pt x="1386" y="2244"/>
                      <a:pt x="1387" y="2241"/>
                      <a:pt x="1390" y="2243"/>
                    </a:cubicBezTo>
                    <a:cubicBezTo>
                      <a:pt x="1393" y="2245"/>
                      <a:pt x="1396" y="2248"/>
                      <a:pt x="1395" y="2252"/>
                    </a:cubicBezTo>
                    <a:cubicBezTo>
                      <a:pt x="1394" y="2254"/>
                      <a:pt x="1395" y="2253"/>
                      <a:pt x="1398" y="2255"/>
                    </a:cubicBezTo>
                    <a:cubicBezTo>
                      <a:pt x="1401" y="2256"/>
                      <a:pt x="1407" y="2263"/>
                      <a:pt x="1409" y="2263"/>
                    </a:cubicBezTo>
                    <a:cubicBezTo>
                      <a:pt x="1411" y="2264"/>
                      <a:pt x="1414" y="2265"/>
                      <a:pt x="1414" y="2269"/>
                    </a:cubicBezTo>
                    <a:cubicBezTo>
                      <a:pt x="1415" y="2272"/>
                      <a:pt x="1418" y="2273"/>
                      <a:pt x="1420" y="2273"/>
                    </a:cubicBezTo>
                    <a:cubicBezTo>
                      <a:pt x="1423" y="2273"/>
                      <a:pt x="1430" y="2278"/>
                      <a:pt x="1430" y="2278"/>
                    </a:cubicBezTo>
                    <a:cubicBezTo>
                      <a:pt x="1430" y="2278"/>
                      <a:pt x="1430" y="2290"/>
                      <a:pt x="1436" y="2287"/>
                    </a:cubicBezTo>
                    <a:cubicBezTo>
                      <a:pt x="1443" y="2284"/>
                      <a:pt x="1443" y="2283"/>
                      <a:pt x="1447" y="2281"/>
                    </a:cubicBezTo>
                    <a:cubicBezTo>
                      <a:pt x="1450" y="2280"/>
                      <a:pt x="1452" y="2277"/>
                      <a:pt x="1453" y="2276"/>
                    </a:cubicBezTo>
                    <a:cubicBezTo>
                      <a:pt x="1455" y="2275"/>
                      <a:pt x="1455" y="2276"/>
                      <a:pt x="1457" y="2277"/>
                    </a:cubicBezTo>
                    <a:cubicBezTo>
                      <a:pt x="1458" y="2277"/>
                      <a:pt x="1460" y="2277"/>
                      <a:pt x="1460" y="2272"/>
                    </a:cubicBezTo>
                    <a:cubicBezTo>
                      <a:pt x="1460" y="2268"/>
                      <a:pt x="1462" y="2263"/>
                      <a:pt x="1460" y="2260"/>
                    </a:cubicBezTo>
                    <a:cubicBezTo>
                      <a:pt x="1458" y="2257"/>
                      <a:pt x="1458" y="2255"/>
                      <a:pt x="1459" y="2253"/>
                    </a:cubicBezTo>
                    <a:cubicBezTo>
                      <a:pt x="1461" y="2250"/>
                      <a:pt x="1466" y="2243"/>
                      <a:pt x="1467" y="2242"/>
                    </a:cubicBezTo>
                    <a:cubicBezTo>
                      <a:pt x="1468" y="2241"/>
                      <a:pt x="1473" y="2244"/>
                      <a:pt x="1474" y="2240"/>
                    </a:cubicBezTo>
                    <a:cubicBezTo>
                      <a:pt x="1475" y="2237"/>
                      <a:pt x="1475" y="2233"/>
                      <a:pt x="1476" y="2230"/>
                    </a:cubicBezTo>
                    <a:cubicBezTo>
                      <a:pt x="1476" y="2227"/>
                      <a:pt x="1476" y="2225"/>
                      <a:pt x="1481" y="2225"/>
                    </a:cubicBezTo>
                    <a:cubicBezTo>
                      <a:pt x="1486" y="2224"/>
                      <a:pt x="1493" y="2227"/>
                      <a:pt x="1493" y="2231"/>
                    </a:cubicBezTo>
                    <a:cubicBezTo>
                      <a:pt x="1493" y="2234"/>
                      <a:pt x="1493" y="2238"/>
                      <a:pt x="1495" y="2240"/>
                    </a:cubicBezTo>
                    <a:cubicBezTo>
                      <a:pt x="1497" y="2242"/>
                      <a:pt x="1501" y="2246"/>
                      <a:pt x="1503" y="2243"/>
                    </a:cubicBezTo>
                    <a:cubicBezTo>
                      <a:pt x="1506" y="2241"/>
                      <a:pt x="1507" y="2242"/>
                      <a:pt x="1508" y="2245"/>
                    </a:cubicBezTo>
                    <a:cubicBezTo>
                      <a:pt x="1509" y="2249"/>
                      <a:pt x="1511" y="2252"/>
                      <a:pt x="1512" y="2255"/>
                    </a:cubicBezTo>
                    <a:cubicBezTo>
                      <a:pt x="1513" y="2258"/>
                      <a:pt x="1516" y="2258"/>
                      <a:pt x="1518" y="2258"/>
                    </a:cubicBezTo>
                    <a:cubicBezTo>
                      <a:pt x="1520" y="2258"/>
                      <a:pt x="1524" y="2260"/>
                      <a:pt x="1522" y="2265"/>
                    </a:cubicBezTo>
                    <a:cubicBezTo>
                      <a:pt x="1521" y="2270"/>
                      <a:pt x="1519" y="2276"/>
                      <a:pt x="1521" y="2279"/>
                    </a:cubicBezTo>
                    <a:cubicBezTo>
                      <a:pt x="1523" y="2282"/>
                      <a:pt x="1525" y="2285"/>
                      <a:pt x="1524" y="2288"/>
                    </a:cubicBezTo>
                    <a:cubicBezTo>
                      <a:pt x="1524" y="2290"/>
                      <a:pt x="1524" y="2302"/>
                      <a:pt x="1526" y="2304"/>
                    </a:cubicBezTo>
                    <a:cubicBezTo>
                      <a:pt x="1529" y="2306"/>
                      <a:pt x="1529" y="2306"/>
                      <a:pt x="1529" y="2311"/>
                    </a:cubicBezTo>
                    <a:cubicBezTo>
                      <a:pt x="1529" y="2315"/>
                      <a:pt x="1527" y="2316"/>
                      <a:pt x="1530" y="2319"/>
                    </a:cubicBezTo>
                    <a:cubicBezTo>
                      <a:pt x="1533" y="2323"/>
                      <a:pt x="1534" y="2323"/>
                      <a:pt x="1536" y="2321"/>
                    </a:cubicBezTo>
                    <a:cubicBezTo>
                      <a:pt x="1538" y="2318"/>
                      <a:pt x="1539" y="2317"/>
                      <a:pt x="1539" y="2314"/>
                    </a:cubicBezTo>
                    <a:cubicBezTo>
                      <a:pt x="1539" y="2312"/>
                      <a:pt x="1542" y="2307"/>
                      <a:pt x="1546" y="2311"/>
                    </a:cubicBezTo>
                    <a:cubicBezTo>
                      <a:pt x="1550" y="2315"/>
                      <a:pt x="1552" y="2316"/>
                      <a:pt x="1551" y="2318"/>
                    </a:cubicBezTo>
                    <a:cubicBezTo>
                      <a:pt x="1551" y="2319"/>
                      <a:pt x="1553" y="2318"/>
                      <a:pt x="1554" y="2317"/>
                    </a:cubicBezTo>
                    <a:cubicBezTo>
                      <a:pt x="1556" y="2316"/>
                      <a:pt x="1560" y="2318"/>
                      <a:pt x="1559" y="2322"/>
                    </a:cubicBezTo>
                    <a:cubicBezTo>
                      <a:pt x="1558" y="2327"/>
                      <a:pt x="1557" y="2328"/>
                      <a:pt x="1558" y="2334"/>
                    </a:cubicBezTo>
                    <a:cubicBezTo>
                      <a:pt x="1559" y="2340"/>
                      <a:pt x="1562" y="2338"/>
                      <a:pt x="1559" y="2344"/>
                    </a:cubicBezTo>
                    <a:cubicBezTo>
                      <a:pt x="1556" y="2351"/>
                      <a:pt x="1550" y="2356"/>
                      <a:pt x="1555" y="2360"/>
                    </a:cubicBezTo>
                    <a:cubicBezTo>
                      <a:pt x="1560" y="2364"/>
                      <a:pt x="1560" y="2366"/>
                      <a:pt x="1558" y="2369"/>
                    </a:cubicBezTo>
                    <a:cubicBezTo>
                      <a:pt x="1557" y="2372"/>
                      <a:pt x="1556" y="2374"/>
                      <a:pt x="1556" y="2378"/>
                    </a:cubicBezTo>
                    <a:cubicBezTo>
                      <a:pt x="1556" y="2381"/>
                      <a:pt x="1557" y="2401"/>
                      <a:pt x="1557" y="2405"/>
                    </a:cubicBezTo>
                    <a:cubicBezTo>
                      <a:pt x="1556" y="2409"/>
                      <a:pt x="1553" y="2408"/>
                      <a:pt x="1553" y="2413"/>
                    </a:cubicBezTo>
                    <a:cubicBezTo>
                      <a:pt x="1553" y="2418"/>
                      <a:pt x="1553" y="2423"/>
                      <a:pt x="1550" y="2425"/>
                    </a:cubicBezTo>
                    <a:cubicBezTo>
                      <a:pt x="1548" y="2428"/>
                      <a:pt x="1542" y="2431"/>
                      <a:pt x="1544" y="2434"/>
                    </a:cubicBezTo>
                    <a:cubicBezTo>
                      <a:pt x="1546" y="2437"/>
                      <a:pt x="1547" y="2441"/>
                      <a:pt x="1547" y="2441"/>
                    </a:cubicBezTo>
                    <a:cubicBezTo>
                      <a:pt x="1547" y="2441"/>
                      <a:pt x="1546" y="2447"/>
                      <a:pt x="1542" y="2446"/>
                    </a:cubicBezTo>
                    <a:cubicBezTo>
                      <a:pt x="1538" y="2445"/>
                      <a:pt x="1534" y="2441"/>
                      <a:pt x="1533" y="2447"/>
                    </a:cubicBezTo>
                    <a:cubicBezTo>
                      <a:pt x="1531" y="2454"/>
                      <a:pt x="1531" y="2453"/>
                      <a:pt x="1534" y="2456"/>
                    </a:cubicBezTo>
                    <a:cubicBezTo>
                      <a:pt x="1537" y="2459"/>
                      <a:pt x="1540" y="2464"/>
                      <a:pt x="1541" y="2467"/>
                    </a:cubicBezTo>
                    <a:cubicBezTo>
                      <a:pt x="1542" y="2471"/>
                      <a:pt x="1538" y="2474"/>
                      <a:pt x="1536" y="2472"/>
                    </a:cubicBezTo>
                    <a:cubicBezTo>
                      <a:pt x="1533" y="2471"/>
                      <a:pt x="1529" y="2471"/>
                      <a:pt x="1526" y="2475"/>
                    </a:cubicBezTo>
                    <a:cubicBezTo>
                      <a:pt x="1522" y="2479"/>
                      <a:pt x="1515" y="2492"/>
                      <a:pt x="1513" y="2494"/>
                    </a:cubicBezTo>
                    <a:cubicBezTo>
                      <a:pt x="1510" y="2496"/>
                      <a:pt x="1505" y="2495"/>
                      <a:pt x="1504" y="2492"/>
                    </a:cubicBezTo>
                    <a:cubicBezTo>
                      <a:pt x="1503" y="2488"/>
                      <a:pt x="1503" y="2488"/>
                      <a:pt x="1501" y="2487"/>
                    </a:cubicBezTo>
                    <a:cubicBezTo>
                      <a:pt x="1498" y="2486"/>
                      <a:pt x="1496" y="2483"/>
                      <a:pt x="1495" y="2489"/>
                    </a:cubicBezTo>
                    <a:cubicBezTo>
                      <a:pt x="1495" y="2495"/>
                      <a:pt x="1495" y="2494"/>
                      <a:pt x="1494" y="2496"/>
                    </a:cubicBezTo>
                    <a:cubicBezTo>
                      <a:pt x="1492" y="2497"/>
                      <a:pt x="1492" y="2497"/>
                      <a:pt x="1493" y="2499"/>
                    </a:cubicBezTo>
                    <a:cubicBezTo>
                      <a:pt x="1494" y="2501"/>
                      <a:pt x="1495" y="2504"/>
                      <a:pt x="1492" y="2507"/>
                    </a:cubicBezTo>
                    <a:cubicBezTo>
                      <a:pt x="1489" y="2509"/>
                      <a:pt x="1482" y="2516"/>
                      <a:pt x="1480" y="2519"/>
                    </a:cubicBezTo>
                    <a:cubicBezTo>
                      <a:pt x="1477" y="2521"/>
                      <a:pt x="1473" y="2518"/>
                      <a:pt x="1471" y="2517"/>
                    </a:cubicBezTo>
                    <a:cubicBezTo>
                      <a:pt x="1468" y="2516"/>
                      <a:pt x="1465" y="2517"/>
                      <a:pt x="1464" y="2520"/>
                    </a:cubicBezTo>
                    <a:cubicBezTo>
                      <a:pt x="1463" y="2523"/>
                      <a:pt x="1459" y="2529"/>
                      <a:pt x="1459" y="2533"/>
                    </a:cubicBezTo>
                    <a:cubicBezTo>
                      <a:pt x="1458" y="2536"/>
                      <a:pt x="1455" y="2540"/>
                      <a:pt x="1457" y="2544"/>
                    </a:cubicBezTo>
                    <a:cubicBezTo>
                      <a:pt x="1459" y="2549"/>
                      <a:pt x="1459" y="2553"/>
                      <a:pt x="1459" y="2555"/>
                    </a:cubicBezTo>
                    <a:cubicBezTo>
                      <a:pt x="1458" y="2557"/>
                      <a:pt x="1454" y="2553"/>
                      <a:pt x="1452" y="2554"/>
                    </a:cubicBezTo>
                    <a:cubicBezTo>
                      <a:pt x="1451" y="2554"/>
                      <a:pt x="1442" y="2559"/>
                      <a:pt x="1442" y="2559"/>
                    </a:cubicBezTo>
                    <a:cubicBezTo>
                      <a:pt x="1442" y="2559"/>
                      <a:pt x="1442" y="2558"/>
                      <a:pt x="1440" y="2567"/>
                    </a:cubicBezTo>
                    <a:cubicBezTo>
                      <a:pt x="1438" y="2577"/>
                      <a:pt x="1439" y="2576"/>
                      <a:pt x="1437" y="2581"/>
                    </a:cubicBezTo>
                    <a:cubicBezTo>
                      <a:pt x="1435" y="2585"/>
                      <a:pt x="1436" y="2587"/>
                      <a:pt x="1437" y="2587"/>
                    </a:cubicBezTo>
                    <a:cubicBezTo>
                      <a:pt x="1437" y="2588"/>
                      <a:pt x="1438" y="2591"/>
                      <a:pt x="1441" y="2590"/>
                    </a:cubicBezTo>
                    <a:cubicBezTo>
                      <a:pt x="1444" y="2589"/>
                      <a:pt x="1446" y="2590"/>
                      <a:pt x="1446" y="2590"/>
                    </a:cubicBezTo>
                    <a:cubicBezTo>
                      <a:pt x="1446" y="2590"/>
                      <a:pt x="1447" y="2591"/>
                      <a:pt x="1447" y="2595"/>
                    </a:cubicBezTo>
                    <a:cubicBezTo>
                      <a:pt x="1447" y="2600"/>
                      <a:pt x="1447" y="2601"/>
                      <a:pt x="1446" y="2601"/>
                    </a:cubicBezTo>
                    <a:cubicBezTo>
                      <a:pt x="1444" y="2602"/>
                      <a:pt x="1444" y="2604"/>
                      <a:pt x="1447" y="2605"/>
                    </a:cubicBezTo>
                    <a:cubicBezTo>
                      <a:pt x="1450" y="2606"/>
                      <a:pt x="1450" y="2609"/>
                      <a:pt x="1448" y="2611"/>
                    </a:cubicBezTo>
                    <a:cubicBezTo>
                      <a:pt x="1446" y="2614"/>
                      <a:pt x="1444" y="2617"/>
                      <a:pt x="1439" y="2621"/>
                    </a:cubicBezTo>
                    <a:cubicBezTo>
                      <a:pt x="1435" y="2625"/>
                      <a:pt x="1431" y="2630"/>
                      <a:pt x="1428" y="2632"/>
                    </a:cubicBezTo>
                    <a:cubicBezTo>
                      <a:pt x="1426" y="2634"/>
                      <a:pt x="1429" y="2636"/>
                      <a:pt x="1431" y="2638"/>
                    </a:cubicBezTo>
                    <a:cubicBezTo>
                      <a:pt x="1432" y="2639"/>
                      <a:pt x="1432" y="2648"/>
                      <a:pt x="1442" y="2641"/>
                    </a:cubicBezTo>
                    <a:cubicBezTo>
                      <a:pt x="1452" y="2635"/>
                      <a:pt x="1459" y="2628"/>
                      <a:pt x="1467" y="2628"/>
                    </a:cubicBezTo>
                    <a:cubicBezTo>
                      <a:pt x="1474" y="2628"/>
                      <a:pt x="1481" y="2628"/>
                      <a:pt x="1484" y="2626"/>
                    </a:cubicBezTo>
                    <a:cubicBezTo>
                      <a:pt x="1487" y="2624"/>
                      <a:pt x="1500" y="2626"/>
                      <a:pt x="1504" y="2625"/>
                    </a:cubicBezTo>
                    <a:cubicBezTo>
                      <a:pt x="1508" y="2624"/>
                      <a:pt x="1516" y="2627"/>
                      <a:pt x="1518" y="2626"/>
                    </a:cubicBezTo>
                    <a:cubicBezTo>
                      <a:pt x="1518" y="2626"/>
                      <a:pt x="1518" y="2628"/>
                      <a:pt x="1519" y="2629"/>
                    </a:cubicBezTo>
                    <a:cubicBezTo>
                      <a:pt x="1520" y="2629"/>
                      <a:pt x="1525" y="2631"/>
                      <a:pt x="1527" y="2628"/>
                    </a:cubicBezTo>
                    <a:cubicBezTo>
                      <a:pt x="1530" y="2626"/>
                      <a:pt x="1540" y="2629"/>
                      <a:pt x="1540" y="2629"/>
                    </a:cubicBezTo>
                    <a:cubicBezTo>
                      <a:pt x="1540" y="2629"/>
                      <a:pt x="1536" y="2634"/>
                      <a:pt x="1530" y="2637"/>
                    </a:cubicBezTo>
                    <a:cubicBezTo>
                      <a:pt x="1524" y="2640"/>
                      <a:pt x="1522" y="2641"/>
                      <a:pt x="1522" y="2643"/>
                    </a:cubicBezTo>
                    <a:cubicBezTo>
                      <a:pt x="1522" y="2645"/>
                      <a:pt x="1522" y="2646"/>
                      <a:pt x="1522" y="2650"/>
                    </a:cubicBezTo>
                    <a:cubicBezTo>
                      <a:pt x="1522" y="2654"/>
                      <a:pt x="1521" y="2655"/>
                      <a:pt x="1524" y="2656"/>
                    </a:cubicBezTo>
                    <a:cubicBezTo>
                      <a:pt x="1526" y="2656"/>
                      <a:pt x="1530" y="2655"/>
                      <a:pt x="1530" y="2660"/>
                    </a:cubicBezTo>
                    <a:cubicBezTo>
                      <a:pt x="1531" y="2666"/>
                      <a:pt x="1533" y="2668"/>
                      <a:pt x="1534" y="2670"/>
                    </a:cubicBezTo>
                    <a:cubicBezTo>
                      <a:pt x="1534" y="2673"/>
                      <a:pt x="1536" y="2677"/>
                      <a:pt x="1533" y="2679"/>
                    </a:cubicBezTo>
                    <a:cubicBezTo>
                      <a:pt x="1531" y="2681"/>
                      <a:pt x="1531" y="2682"/>
                      <a:pt x="1533" y="2683"/>
                    </a:cubicBezTo>
                    <a:cubicBezTo>
                      <a:pt x="1535" y="2684"/>
                      <a:pt x="1534" y="2685"/>
                      <a:pt x="1534" y="2690"/>
                    </a:cubicBezTo>
                    <a:cubicBezTo>
                      <a:pt x="1533" y="2694"/>
                      <a:pt x="1537" y="2702"/>
                      <a:pt x="1537" y="2704"/>
                    </a:cubicBezTo>
                    <a:cubicBezTo>
                      <a:pt x="1536" y="2707"/>
                      <a:pt x="1536" y="2706"/>
                      <a:pt x="1535" y="2709"/>
                    </a:cubicBezTo>
                    <a:cubicBezTo>
                      <a:pt x="1534" y="2711"/>
                      <a:pt x="1535" y="2712"/>
                      <a:pt x="1537" y="2712"/>
                    </a:cubicBezTo>
                    <a:cubicBezTo>
                      <a:pt x="1539" y="2712"/>
                      <a:pt x="1543" y="2710"/>
                      <a:pt x="1545" y="2714"/>
                    </a:cubicBezTo>
                    <a:cubicBezTo>
                      <a:pt x="1546" y="2718"/>
                      <a:pt x="1545" y="2719"/>
                      <a:pt x="1551" y="2719"/>
                    </a:cubicBezTo>
                    <a:cubicBezTo>
                      <a:pt x="1558" y="2719"/>
                      <a:pt x="1558" y="2718"/>
                      <a:pt x="1560" y="2720"/>
                    </a:cubicBezTo>
                    <a:cubicBezTo>
                      <a:pt x="1563" y="2721"/>
                      <a:pt x="1564" y="2721"/>
                      <a:pt x="1567" y="2720"/>
                    </a:cubicBezTo>
                    <a:cubicBezTo>
                      <a:pt x="1570" y="2719"/>
                      <a:pt x="1571" y="2719"/>
                      <a:pt x="1573" y="2721"/>
                    </a:cubicBezTo>
                    <a:cubicBezTo>
                      <a:pt x="1576" y="2724"/>
                      <a:pt x="1577" y="2725"/>
                      <a:pt x="1582" y="2724"/>
                    </a:cubicBezTo>
                    <a:cubicBezTo>
                      <a:pt x="1588" y="2724"/>
                      <a:pt x="1584" y="2731"/>
                      <a:pt x="1584" y="2736"/>
                    </a:cubicBezTo>
                    <a:cubicBezTo>
                      <a:pt x="1584" y="2739"/>
                      <a:pt x="1584" y="2742"/>
                      <a:pt x="1584" y="2743"/>
                    </a:cubicBezTo>
                    <a:cubicBezTo>
                      <a:pt x="1584" y="2743"/>
                      <a:pt x="1584" y="2743"/>
                      <a:pt x="1584" y="2743"/>
                    </a:cubicBezTo>
                    <a:cubicBezTo>
                      <a:pt x="1583" y="2745"/>
                      <a:pt x="1583" y="2745"/>
                      <a:pt x="1583" y="2745"/>
                    </a:cubicBezTo>
                    <a:cubicBezTo>
                      <a:pt x="1582" y="2744"/>
                      <a:pt x="1582" y="2744"/>
                      <a:pt x="1581" y="2743"/>
                    </a:cubicBezTo>
                    <a:cubicBezTo>
                      <a:pt x="1582" y="2744"/>
                      <a:pt x="1583" y="2744"/>
                      <a:pt x="1584" y="2743"/>
                    </a:cubicBezTo>
                    <a:cubicBezTo>
                      <a:pt x="1580" y="2742"/>
                      <a:pt x="1579" y="2741"/>
                      <a:pt x="1578" y="2741"/>
                    </a:cubicBezTo>
                    <a:cubicBezTo>
                      <a:pt x="1577" y="2740"/>
                      <a:pt x="1576" y="2740"/>
                      <a:pt x="1576" y="2740"/>
                    </a:cubicBezTo>
                    <a:cubicBezTo>
                      <a:pt x="1574" y="2741"/>
                      <a:pt x="1571" y="2744"/>
                      <a:pt x="1571" y="2746"/>
                    </a:cubicBezTo>
                    <a:cubicBezTo>
                      <a:pt x="1570" y="2748"/>
                      <a:pt x="1571" y="2748"/>
                      <a:pt x="1570" y="2751"/>
                    </a:cubicBezTo>
                    <a:cubicBezTo>
                      <a:pt x="1569" y="2754"/>
                      <a:pt x="1567" y="2755"/>
                      <a:pt x="1567" y="2755"/>
                    </a:cubicBezTo>
                    <a:cubicBezTo>
                      <a:pt x="1565" y="2756"/>
                      <a:pt x="1563" y="2759"/>
                      <a:pt x="1564" y="2762"/>
                    </a:cubicBezTo>
                    <a:cubicBezTo>
                      <a:pt x="1565" y="2764"/>
                      <a:pt x="1567" y="2767"/>
                      <a:pt x="1566" y="2772"/>
                    </a:cubicBezTo>
                    <a:cubicBezTo>
                      <a:pt x="1566" y="2777"/>
                      <a:pt x="1563" y="2779"/>
                      <a:pt x="1560" y="2781"/>
                    </a:cubicBezTo>
                    <a:cubicBezTo>
                      <a:pt x="1556" y="2784"/>
                      <a:pt x="1557" y="2785"/>
                      <a:pt x="1555" y="2791"/>
                    </a:cubicBezTo>
                    <a:cubicBezTo>
                      <a:pt x="1554" y="2797"/>
                      <a:pt x="1543" y="2805"/>
                      <a:pt x="1545" y="2806"/>
                    </a:cubicBezTo>
                    <a:cubicBezTo>
                      <a:pt x="1547" y="2807"/>
                      <a:pt x="1557" y="2812"/>
                      <a:pt x="1565" y="2810"/>
                    </a:cubicBezTo>
                    <a:cubicBezTo>
                      <a:pt x="1573" y="2809"/>
                      <a:pt x="1578" y="2810"/>
                      <a:pt x="1581" y="2812"/>
                    </a:cubicBezTo>
                    <a:cubicBezTo>
                      <a:pt x="1585" y="2814"/>
                      <a:pt x="1587" y="2815"/>
                      <a:pt x="1589" y="2816"/>
                    </a:cubicBezTo>
                    <a:cubicBezTo>
                      <a:pt x="1591" y="2818"/>
                      <a:pt x="1591" y="2819"/>
                      <a:pt x="1595" y="2817"/>
                    </a:cubicBezTo>
                    <a:cubicBezTo>
                      <a:pt x="1598" y="2816"/>
                      <a:pt x="1603" y="2816"/>
                      <a:pt x="1606" y="2818"/>
                    </a:cubicBezTo>
                    <a:cubicBezTo>
                      <a:pt x="1609" y="2821"/>
                      <a:pt x="1613" y="2823"/>
                      <a:pt x="1614" y="2825"/>
                    </a:cubicBezTo>
                    <a:cubicBezTo>
                      <a:pt x="1614" y="2827"/>
                      <a:pt x="1613" y="2831"/>
                      <a:pt x="1610" y="2836"/>
                    </a:cubicBezTo>
                    <a:cubicBezTo>
                      <a:pt x="1607" y="2841"/>
                      <a:pt x="1607" y="2846"/>
                      <a:pt x="1610" y="2848"/>
                    </a:cubicBezTo>
                    <a:cubicBezTo>
                      <a:pt x="1612" y="2850"/>
                      <a:pt x="1616" y="2852"/>
                      <a:pt x="1621" y="2853"/>
                    </a:cubicBezTo>
                    <a:cubicBezTo>
                      <a:pt x="1625" y="2854"/>
                      <a:pt x="1626" y="2854"/>
                      <a:pt x="1625" y="2857"/>
                    </a:cubicBezTo>
                    <a:cubicBezTo>
                      <a:pt x="1624" y="2860"/>
                      <a:pt x="1624" y="2860"/>
                      <a:pt x="1622" y="2863"/>
                    </a:cubicBezTo>
                    <a:cubicBezTo>
                      <a:pt x="1621" y="2867"/>
                      <a:pt x="1621" y="2867"/>
                      <a:pt x="1623" y="2870"/>
                    </a:cubicBezTo>
                    <a:cubicBezTo>
                      <a:pt x="1626" y="2872"/>
                      <a:pt x="1633" y="2873"/>
                      <a:pt x="1637" y="2871"/>
                    </a:cubicBezTo>
                    <a:cubicBezTo>
                      <a:pt x="1641" y="2869"/>
                      <a:pt x="1646" y="2867"/>
                      <a:pt x="1649" y="2873"/>
                    </a:cubicBezTo>
                    <a:cubicBezTo>
                      <a:pt x="1652" y="2879"/>
                      <a:pt x="1656" y="2879"/>
                      <a:pt x="1660" y="2879"/>
                    </a:cubicBezTo>
                    <a:cubicBezTo>
                      <a:pt x="1665" y="2879"/>
                      <a:pt x="1668" y="2876"/>
                      <a:pt x="1671" y="2873"/>
                    </a:cubicBezTo>
                    <a:cubicBezTo>
                      <a:pt x="1673" y="2871"/>
                      <a:pt x="1681" y="2865"/>
                      <a:pt x="1683" y="2862"/>
                    </a:cubicBezTo>
                    <a:cubicBezTo>
                      <a:pt x="1685" y="2859"/>
                      <a:pt x="1693" y="2861"/>
                      <a:pt x="1695" y="2859"/>
                    </a:cubicBezTo>
                    <a:cubicBezTo>
                      <a:pt x="1698" y="2858"/>
                      <a:pt x="1702" y="2856"/>
                      <a:pt x="1703" y="2855"/>
                    </a:cubicBezTo>
                    <a:cubicBezTo>
                      <a:pt x="1703" y="2854"/>
                      <a:pt x="1710" y="2856"/>
                      <a:pt x="1711" y="2856"/>
                    </a:cubicBezTo>
                    <a:cubicBezTo>
                      <a:pt x="1710" y="2856"/>
                      <a:pt x="1710" y="2858"/>
                      <a:pt x="1709" y="2860"/>
                    </a:cubicBezTo>
                    <a:cubicBezTo>
                      <a:pt x="1707" y="2862"/>
                      <a:pt x="1709" y="2865"/>
                      <a:pt x="1710" y="2866"/>
                    </a:cubicBezTo>
                    <a:cubicBezTo>
                      <a:pt x="1711" y="2866"/>
                      <a:pt x="1711" y="2868"/>
                      <a:pt x="1710" y="2870"/>
                    </a:cubicBezTo>
                    <a:cubicBezTo>
                      <a:pt x="1709" y="2872"/>
                      <a:pt x="1711" y="2875"/>
                      <a:pt x="1711" y="2875"/>
                    </a:cubicBezTo>
                    <a:cubicBezTo>
                      <a:pt x="1711" y="2875"/>
                      <a:pt x="1717" y="2879"/>
                      <a:pt x="1713" y="2883"/>
                    </a:cubicBezTo>
                    <a:cubicBezTo>
                      <a:pt x="1710" y="2887"/>
                      <a:pt x="1708" y="2891"/>
                      <a:pt x="1709" y="2893"/>
                    </a:cubicBezTo>
                    <a:cubicBezTo>
                      <a:pt x="1711" y="2896"/>
                      <a:pt x="1715" y="2896"/>
                      <a:pt x="1714" y="2900"/>
                    </a:cubicBezTo>
                    <a:cubicBezTo>
                      <a:pt x="1713" y="2904"/>
                      <a:pt x="1717" y="2908"/>
                      <a:pt x="1721" y="2906"/>
                    </a:cubicBezTo>
                    <a:cubicBezTo>
                      <a:pt x="1725" y="2905"/>
                      <a:pt x="1730" y="2905"/>
                      <a:pt x="1736" y="2904"/>
                    </a:cubicBezTo>
                    <a:cubicBezTo>
                      <a:pt x="1741" y="2902"/>
                      <a:pt x="1744" y="2905"/>
                      <a:pt x="1744" y="2907"/>
                    </a:cubicBezTo>
                    <a:cubicBezTo>
                      <a:pt x="1744" y="2909"/>
                      <a:pt x="1744" y="2910"/>
                      <a:pt x="1746" y="2910"/>
                    </a:cubicBezTo>
                    <a:cubicBezTo>
                      <a:pt x="1748" y="2910"/>
                      <a:pt x="1750" y="2908"/>
                      <a:pt x="1751" y="2911"/>
                    </a:cubicBezTo>
                    <a:cubicBezTo>
                      <a:pt x="1752" y="2913"/>
                      <a:pt x="1754" y="2914"/>
                      <a:pt x="1760" y="2911"/>
                    </a:cubicBezTo>
                    <a:cubicBezTo>
                      <a:pt x="1766" y="2908"/>
                      <a:pt x="1766" y="2904"/>
                      <a:pt x="1763" y="2904"/>
                    </a:cubicBezTo>
                    <a:cubicBezTo>
                      <a:pt x="1760" y="2903"/>
                      <a:pt x="1753" y="2899"/>
                      <a:pt x="1755" y="2893"/>
                    </a:cubicBezTo>
                    <a:cubicBezTo>
                      <a:pt x="1757" y="2886"/>
                      <a:pt x="1757" y="2885"/>
                      <a:pt x="1757" y="2882"/>
                    </a:cubicBezTo>
                    <a:cubicBezTo>
                      <a:pt x="1757" y="2880"/>
                      <a:pt x="1757" y="2879"/>
                      <a:pt x="1760" y="2877"/>
                    </a:cubicBezTo>
                    <a:cubicBezTo>
                      <a:pt x="1762" y="2876"/>
                      <a:pt x="1764" y="2874"/>
                      <a:pt x="1764" y="2872"/>
                    </a:cubicBezTo>
                    <a:cubicBezTo>
                      <a:pt x="1764" y="2869"/>
                      <a:pt x="1758" y="2869"/>
                      <a:pt x="1760" y="2863"/>
                    </a:cubicBezTo>
                    <a:cubicBezTo>
                      <a:pt x="1761" y="2856"/>
                      <a:pt x="1761" y="2853"/>
                      <a:pt x="1760" y="2850"/>
                    </a:cubicBezTo>
                    <a:cubicBezTo>
                      <a:pt x="1758" y="2848"/>
                      <a:pt x="1755" y="2843"/>
                      <a:pt x="1753" y="2841"/>
                    </a:cubicBezTo>
                    <a:cubicBezTo>
                      <a:pt x="1750" y="2839"/>
                      <a:pt x="1751" y="2836"/>
                      <a:pt x="1751" y="2833"/>
                    </a:cubicBezTo>
                    <a:cubicBezTo>
                      <a:pt x="1751" y="2830"/>
                      <a:pt x="1749" y="2832"/>
                      <a:pt x="1749" y="2829"/>
                    </a:cubicBezTo>
                    <a:cubicBezTo>
                      <a:pt x="1749" y="2826"/>
                      <a:pt x="1748" y="2826"/>
                      <a:pt x="1750" y="2824"/>
                    </a:cubicBezTo>
                    <a:cubicBezTo>
                      <a:pt x="1752" y="2822"/>
                      <a:pt x="1749" y="2819"/>
                      <a:pt x="1748" y="2817"/>
                    </a:cubicBezTo>
                    <a:cubicBezTo>
                      <a:pt x="1746" y="2815"/>
                      <a:pt x="1748" y="2814"/>
                      <a:pt x="1751" y="2812"/>
                    </a:cubicBezTo>
                    <a:cubicBezTo>
                      <a:pt x="1755" y="2809"/>
                      <a:pt x="1756" y="2804"/>
                      <a:pt x="1757" y="2800"/>
                    </a:cubicBezTo>
                    <a:cubicBezTo>
                      <a:pt x="1757" y="2796"/>
                      <a:pt x="1765" y="2791"/>
                      <a:pt x="1768" y="2796"/>
                    </a:cubicBezTo>
                    <a:cubicBezTo>
                      <a:pt x="1770" y="2802"/>
                      <a:pt x="1774" y="2806"/>
                      <a:pt x="1776" y="2803"/>
                    </a:cubicBezTo>
                    <a:cubicBezTo>
                      <a:pt x="1778" y="2800"/>
                      <a:pt x="1780" y="2800"/>
                      <a:pt x="1782" y="2800"/>
                    </a:cubicBezTo>
                    <a:cubicBezTo>
                      <a:pt x="1785" y="2800"/>
                      <a:pt x="1794" y="2802"/>
                      <a:pt x="1794" y="2802"/>
                    </a:cubicBezTo>
                    <a:cubicBezTo>
                      <a:pt x="1794" y="2802"/>
                      <a:pt x="1801" y="2808"/>
                      <a:pt x="1806" y="2802"/>
                    </a:cubicBezTo>
                    <a:cubicBezTo>
                      <a:pt x="1810" y="2797"/>
                      <a:pt x="1813" y="2793"/>
                      <a:pt x="1815" y="2790"/>
                    </a:cubicBezTo>
                    <a:cubicBezTo>
                      <a:pt x="1817" y="2786"/>
                      <a:pt x="1817" y="2785"/>
                      <a:pt x="1819" y="2783"/>
                    </a:cubicBezTo>
                    <a:cubicBezTo>
                      <a:pt x="1821" y="2780"/>
                      <a:pt x="1827" y="2777"/>
                      <a:pt x="1828" y="2776"/>
                    </a:cubicBezTo>
                    <a:cubicBezTo>
                      <a:pt x="1830" y="2775"/>
                      <a:pt x="1832" y="2779"/>
                      <a:pt x="1833" y="2781"/>
                    </a:cubicBezTo>
                    <a:cubicBezTo>
                      <a:pt x="1835" y="2782"/>
                      <a:pt x="1840" y="2782"/>
                      <a:pt x="1841" y="2782"/>
                    </a:cubicBezTo>
                    <a:cubicBezTo>
                      <a:pt x="1842" y="2782"/>
                      <a:pt x="1847" y="2785"/>
                      <a:pt x="1849" y="2788"/>
                    </a:cubicBezTo>
                    <a:cubicBezTo>
                      <a:pt x="1851" y="2790"/>
                      <a:pt x="1856" y="2793"/>
                      <a:pt x="1856" y="2793"/>
                    </a:cubicBezTo>
                    <a:cubicBezTo>
                      <a:pt x="1856" y="2793"/>
                      <a:pt x="1859" y="2794"/>
                      <a:pt x="1860" y="2800"/>
                    </a:cubicBezTo>
                    <a:cubicBezTo>
                      <a:pt x="1861" y="2805"/>
                      <a:pt x="1866" y="2807"/>
                      <a:pt x="1866" y="2807"/>
                    </a:cubicBezTo>
                    <a:cubicBezTo>
                      <a:pt x="1866" y="2807"/>
                      <a:pt x="1869" y="2809"/>
                      <a:pt x="1875" y="2805"/>
                    </a:cubicBezTo>
                    <a:cubicBezTo>
                      <a:pt x="1880" y="2802"/>
                      <a:pt x="1891" y="2786"/>
                      <a:pt x="1893" y="2783"/>
                    </a:cubicBezTo>
                    <a:cubicBezTo>
                      <a:pt x="1895" y="2779"/>
                      <a:pt x="1898" y="2779"/>
                      <a:pt x="1900" y="2779"/>
                    </a:cubicBezTo>
                    <a:cubicBezTo>
                      <a:pt x="1902" y="2779"/>
                      <a:pt x="1903" y="2778"/>
                      <a:pt x="1904" y="2785"/>
                    </a:cubicBezTo>
                    <a:cubicBezTo>
                      <a:pt x="1905" y="2792"/>
                      <a:pt x="1909" y="2796"/>
                      <a:pt x="1910" y="2797"/>
                    </a:cubicBezTo>
                    <a:cubicBezTo>
                      <a:pt x="1911" y="2798"/>
                      <a:pt x="1914" y="2798"/>
                      <a:pt x="1915" y="2793"/>
                    </a:cubicBezTo>
                    <a:cubicBezTo>
                      <a:pt x="1915" y="2789"/>
                      <a:pt x="1916" y="2784"/>
                      <a:pt x="1920" y="2782"/>
                    </a:cubicBezTo>
                    <a:cubicBezTo>
                      <a:pt x="1920" y="2782"/>
                      <a:pt x="1920" y="2780"/>
                      <a:pt x="1922" y="2779"/>
                    </a:cubicBezTo>
                    <a:cubicBezTo>
                      <a:pt x="1923" y="2778"/>
                      <a:pt x="1929" y="2786"/>
                      <a:pt x="1931" y="2789"/>
                    </a:cubicBezTo>
                    <a:cubicBezTo>
                      <a:pt x="1933" y="2791"/>
                      <a:pt x="1942" y="2797"/>
                      <a:pt x="1945" y="2801"/>
                    </a:cubicBezTo>
                    <a:cubicBezTo>
                      <a:pt x="1948" y="2806"/>
                      <a:pt x="1949" y="2806"/>
                      <a:pt x="1949" y="2806"/>
                    </a:cubicBezTo>
                    <a:cubicBezTo>
                      <a:pt x="1949" y="2806"/>
                      <a:pt x="1955" y="2785"/>
                      <a:pt x="1960" y="2781"/>
                    </a:cubicBezTo>
                    <a:cubicBezTo>
                      <a:pt x="1964" y="2777"/>
                      <a:pt x="1966" y="2779"/>
                      <a:pt x="1970" y="2779"/>
                    </a:cubicBezTo>
                    <a:cubicBezTo>
                      <a:pt x="1972" y="2779"/>
                      <a:pt x="1974" y="2779"/>
                      <a:pt x="1975" y="2779"/>
                    </a:cubicBezTo>
                    <a:cubicBezTo>
                      <a:pt x="1975" y="2780"/>
                      <a:pt x="1975" y="2781"/>
                      <a:pt x="1975" y="2781"/>
                    </a:cubicBezTo>
                    <a:cubicBezTo>
                      <a:pt x="1975" y="2784"/>
                      <a:pt x="1973" y="2791"/>
                      <a:pt x="1976" y="2792"/>
                    </a:cubicBezTo>
                    <a:cubicBezTo>
                      <a:pt x="1980" y="2792"/>
                      <a:pt x="1988" y="2790"/>
                      <a:pt x="1993" y="2786"/>
                    </a:cubicBezTo>
                    <a:cubicBezTo>
                      <a:pt x="1997" y="2782"/>
                      <a:pt x="1996" y="2778"/>
                      <a:pt x="2002" y="2780"/>
                    </a:cubicBezTo>
                    <a:cubicBezTo>
                      <a:pt x="2008" y="2781"/>
                      <a:pt x="2010" y="2782"/>
                      <a:pt x="2013" y="2779"/>
                    </a:cubicBezTo>
                    <a:cubicBezTo>
                      <a:pt x="2016" y="2775"/>
                      <a:pt x="2016" y="2774"/>
                      <a:pt x="2020" y="2773"/>
                    </a:cubicBezTo>
                    <a:cubicBezTo>
                      <a:pt x="2024" y="2773"/>
                      <a:pt x="2025" y="2770"/>
                      <a:pt x="2023" y="2767"/>
                    </a:cubicBezTo>
                    <a:cubicBezTo>
                      <a:pt x="2020" y="2764"/>
                      <a:pt x="2019" y="2759"/>
                      <a:pt x="2025" y="2756"/>
                    </a:cubicBezTo>
                    <a:cubicBezTo>
                      <a:pt x="2031" y="2753"/>
                      <a:pt x="2031" y="2754"/>
                      <a:pt x="2036" y="2752"/>
                    </a:cubicBezTo>
                    <a:cubicBezTo>
                      <a:pt x="2041" y="2750"/>
                      <a:pt x="2042" y="2747"/>
                      <a:pt x="2045" y="2746"/>
                    </a:cubicBezTo>
                    <a:cubicBezTo>
                      <a:pt x="2049" y="2744"/>
                      <a:pt x="2054" y="2746"/>
                      <a:pt x="2058" y="2743"/>
                    </a:cubicBezTo>
                    <a:cubicBezTo>
                      <a:pt x="2061" y="2739"/>
                      <a:pt x="2066" y="2736"/>
                      <a:pt x="2070" y="2738"/>
                    </a:cubicBezTo>
                    <a:cubicBezTo>
                      <a:pt x="2074" y="2741"/>
                      <a:pt x="2076" y="2744"/>
                      <a:pt x="2077" y="2747"/>
                    </a:cubicBezTo>
                    <a:cubicBezTo>
                      <a:pt x="2078" y="2750"/>
                      <a:pt x="2078" y="2751"/>
                      <a:pt x="2080" y="2753"/>
                    </a:cubicBezTo>
                    <a:cubicBezTo>
                      <a:pt x="2082" y="2755"/>
                      <a:pt x="2084" y="2755"/>
                      <a:pt x="2083" y="2760"/>
                    </a:cubicBezTo>
                    <a:cubicBezTo>
                      <a:pt x="2083" y="2765"/>
                      <a:pt x="2081" y="2765"/>
                      <a:pt x="2088" y="2765"/>
                    </a:cubicBezTo>
                    <a:cubicBezTo>
                      <a:pt x="2094" y="2766"/>
                      <a:pt x="2102" y="2770"/>
                      <a:pt x="2106" y="2773"/>
                    </a:cubicBezTo>
                    <a:cubicBezTo>
                      <a:pt x="2109" y="2777"/>
                      <a:pt x="2111" y="2779"/>
                      <a:pt x="2115" y="2776"/>
                    </a:cubicBezTo>
                    <a:cubicBezTo>
                      <a:pt x="2119" y="2774"/>
                      <a:pt x="2121" y="2772"/>
                      <a:pt x="2127" y="2773"/>
                    </a:cubicBezTo>
                    <a:cubicBezTo>
                      <a:pt x="2133" y="2774"/>
                      <a:pt x="2135" y="2777"/>
                      <a:pt x="2136" y="2780"/>
                    </a:cubicBezTo>
                    <a:cubicBezTo>
                      <a:pt x="2137" y="2783"/>
                      <a:pt x="2139" y="2785"/>
                      <a:pt x="2144" y="2785"/>
                    </a:cubicBezTo>
                    <a:cubicBezTo>
                      <a:pt x="2149" y="2785"/>
                      <a:pt x="2149" y="2784"/>
                      <a:pt x="2153" y="2781"/>
                    </a:cubicBezTo>
                    <a:cubicBezTo>
                      <a:pt x="2156" y="2779"/>
                      <a:pt x="2156" y="2777"/>
                      <a:pt x="2161" y="2779"/>
                    </a:cubicBezTo>
                    <a:cubicBezTo>
                      <a:pt x="2166" y="2781"/>
                      <a:pt x="2183" y="2789"/>
                      <a:pt x="2183" y="2790"/>
                    </a:cubicBezTo>
                    <a:cubicBezTo>
                      <a:pt x="2183" y="2791"/>
                      <a:pt x="2180" y="2798"/>
                      <a:pt x="2177" y="2802"/>
                    </a:cubicBezTo>
                    <a:cubicBezTo>
                      <a:pt x="2174" y="2807"/>
                      <a:pt x="2172" y="2810"/>
                      <a:pt x="2169" y="2811"/>
                    </a:cubicBezTo>
                    <a:cubicBezTo>
                      <a:pt x="2166" y="2811"/>
                      <a:pt x="2166" y="2811"/>
                      <a:pt x="2163" y="2815"/>
                    </a:cubicBezTo>
                    <a:cubicBezTo>
                      <a:pt x="2160" y="2819"/>
                      <a:pt x="2158" y="2826"/>
                      <a:pt x="2161" y="2829"/>
                    </a:cubicBezTo>
                    <a:cubicBezTo>
                      <a:pt x="2165" y="2832"/>
                      <a:pt x="2168" y="2836"/>
                      <a:pt x="2168" y="2842"/>
                    </a:cubicBezTo>
                    <a:cubicBezTo>
                      <a:pt x="2169" y="2848"/>
                      <a:pt x="2168" y="2853"/>
                      <a:pt x="2168" y="2858"/>
                    </a:cubicBezTo>
                    <a:cubicBezTo>
                      <a:pt x="2167" y="2863"/>
                      <a:pt x="2168" y="2865"/>
                      <a:pt x="2169" y="2866"/>
                    </a:cubicBezTo>
                    <a:cubicBezTo>
                      <a:pt x="2171" y="2868"/>
                      <a:pt x="2173" y="2866"/>
                      <a:pt x="2174" y="2864"/>
                    </a:cubicBezTo>
                    <a:cubicBezTo>
                      <a:pt x="2176" y="2862"/>
                      <a:pt x="2179" y="2862"/>
                      <a:pt x="2182" y="2864"/>
                    </a:cubicBezTo>
                    <a:cubicBezTo>
                      <a:pt x="2184" y="2866"/>
                      <a:pt x="2186" y="2866"/>
                      <a:pt x="2189" y="2866"/>
                    </a:cubicBezTo>
                    <a:cubicBezTo>
                      <a:pt x="2191" y="2867"/>
                      <a:pt x="2193" y="2867"/>
                      <a:pt x="2194" y="2867"/>
                    </a:cubicBezTo>
                    <a:cubicBezTo>
                      <a:pt x="2196" y="2867"/>
                      <a:pt x="2198" y="2865"/>
                      <a:pt x="2198" y="2869"/>
                    </a:cubicBezTo>
                    <a:cubicBezTo>
                      <a:pt x="2198" y="2872"/>
                      <a:pt x="2197" y="2876"/>
                      <a:pt x="2199" y="2877"/>
                    </a:cubicBezTo>
                    <a:cubicBezTo>
                      <a:pt x="2201" y="2878"/>
                      <a:pt x="2207" y="2881"/>
                      <a:pt x="2209" y="2884"/>
                    </a:cubicBezTo>
                    <a:cubicBezTo>
                      <a:pt x="2211" y="2886"/>
                      <a:pt x="2214" y="2890"/>
                      <a:pt x="2217" y="2888"/>
                    </a:cubicBezTo>
                    <a:cubicBezTo>
                      <a:pt x="2220" y="2887"/>
                      <a:pt x="2222" y="2887"/>
                      <a:pt x="2223" y="2889"/>
                    </a:cubicBezTo>
                    <a:cubicBezTo>
                      <a:pt x="2225" y="2891"/>
                      <a:pt x="2225" y="2891"/>
                      <a:pt x="2225" y="2894"/>
                    </a:cubicBezTo>
                    <a:cubicBezTo>
                      <a:pt x="2224" y="2898"/>
                      <a:pt x="2226" y="2898"/>
                      <a:pt x="2228" y="2896"/>
                    </a:cubicBezTo>
                    <a:cubicBezTo>
                      <a:pt x="2231" y="2894"/>
                      <a:pt x="2234" y="2895"/>
                      <a:pt x="2236" y="2896"/>
                    </a:cubicBezTo>
                    <a:cubicBezTo>
                      <a:pt x="2237" y="2897"/>
                      <a:pt x="2238" y="2899"/>
                      <a:pt x="2238" y="2900"/>
                    </a:cubicBezTo>
                    <a:cubicBezTo>
                      <a:pt x="2238" y="2901"/>
                      <a:pt x="2241" y="2901"/>
                      <a:pt x="2244" y="2901"/>
                    </a:cubicBezTo>
                    <a:cubicBezTo>
                      <a:pt x="2247" y="2900"/>
                      <a:pt x="2257" y="2898"/>
                      <a:pt x="2262" y="2897"/>
                    </a:cubicBezTo>
                    <a:cubicBezTo>
                      <a:pt x="2263" y="2897"/>
                      <a:pt x="2264" y="2897"/>
                      <a:pt x="2263" y="2898"/>
                    </a:cubicBezTo>
                    <a:cubicBezTo>
                      <a:pt x="2262" y="2899"/>
                      <a:pt x="2272" y="2907"/>
                      <a:pt x="2282" y="2907"/>
                    </a:cubicBezTo>
                    <a:cubicBezTo>
                      <a:pt x="2292" y="2908"/>
                      <a:pt x="2296" y="2907"/>
                      <a:pt x="2302" y="2907"/>
                    </a:cubicBezTo>
                    <a:cubicBezTo>
                      <a:pt x="2309" y="2907"/>
                      <a:pt x="2321" y="2911"/>
                      <a:pt x="2324" y="2904"/>
                    </a:cubicBezTo>
                    <a:cubicBezTo>
                      <a:pt x="2328" y="2898"/>
                      <a:pt x="2325" y="2895"/>
                      <a:pt x="2323" y="2887"/>
                    </a:cubicBezTo>
                    <a:cubicBezTo>
                      <a:pt x="2322" y="2879"/>
                      <a:pt x="2332" y="2874"/>
                      <a:pt x="2334" y="2883"/>
                    </a:cubicBezTo>
                    <a:cubicBezTo>
                      <a:pt x="2336" y="2892"/>
                      <a:pt x="2339" y="2898"/>
                      <a:pt x="2342" y="2901"/>
                    </a:cubicBezTo>
                    <a:cubicBezTo>
                      <a:pt x="2346" y="2904"/>
                      <a:pt x="2350" y="2901"/>
                      <a:pt x="2350" y="2894"/>
                    </a:cubicBezTo>
                    <a:cubicBezTo>
                      <a:pt x="2350" y="2887"/>
                      <a:pt x="2356" y="2887"/>
                      <a:pt x="2356" y="2895"/>
                    </a:cubicBezTo>
                    <a:cubicBezTo>
                      <a:pt x="2356" y="2903"/>
                      <a:pt x="2358" y="2904"/>
                      <a:pt x="2365" y="2905"/>
                    </a:cubicBezTo>
                    <a:cubicBezTo>
                      <a:pt x="2372" y="2906"/>
                      <a:pt x="2375" y="2905"/>
                      <a:pt x="2375" y="2908"/>
                    </a:cubicBezTo>
                    <a:cubicBezTo>
                      <a:pt x="2375" y="2910"/>
                      <a:pt x="2367" y="2914"/>
                      <a:pt x="2369" y="2917"/>
                    </a:cubicBezTo>
                    <a:cubicBezTo>
                      <a:pt x="2371" y="2920"/>
                      <a:pt x="2385" y="2919"/>
                      <a:pt x="2393" y="2919"/>
                    </a:cubicBezTo>
                    <a:cubicBezTo>
                      <a:pt x="2400" y="2919"/>
                      <a:pt x="2411" y="2918"/>
                      <a:pt x="2410" y="2908"/>
                    </a:cubicBezTo>
                    <a:cubicBezTo>
                      <a:pt x="2410" y="2897"/>
                      <a:pt x="2416" y="2903"/>
                      <a:pt x="2419" y="2908"/>
                    </a:cubicBezTo>
                    <a:cubicBezTo>
                      <a:pt x="2423" y="2913"/>
                      <a:pt x="2425" y="2917"/>
                      <a:pt x="2429" y="2915"/>
                    </a:cubicBezTo>
                    <a:cubicBezTo>
                      <a:pt x="2432" y="2913"/>
                      <a:pt x="2436" y="2913"/>
                      <a:pt x="2440" y="2914"/>
                    </a:cubicBezTo>
                    <a:cubicBezTo>
                      <a:pt x="2441" y="2915"/>
                      <a:pt x="2442" y="2916"/>
                      <a:pt x="2443" y="2917"/>
                    </a:cubicBezTo>
                    <a:cubicBezTo>
                      <a:pt x="2445" y="2922"/>
                      <a:pt x="2431" y="2924"/>
                      <a:pt x="2429" y="2929"/>
                    </a:cubicBezTo>
                    <a:cubicBezTo>
                      <a:pt x="2427" y="2935"/>
                      <a:pt x="2429" y="2941"/>
                      <a:pt x="2425" y="2943"/>
                    </a:cubicBezTo>
                    <a:cubicBezTo>
                      <a:pt x="2420" y="2945"/>
                      <a:pt x="2422" y="2950"/>
                      <a:pt x="2423" y="2954"/>
                    </a:cubicBezTo>
                    <a:cubicBezTo>
                      <a:pt x="2424" y="2958"/>
                      <a:pt x="2419" y="2961"/>
                      <a:pt x="2420" y="2966"/>
                    </a:cubicBezTo>
                    <a:cubicBezTo>
                      <a:pt x="2422" y="2971"/>
                      <a:pt x="2426" y="2970"/>
                      <a:pt x="2427" y="2975"/>
                    </a:cubicBezTo>
                    <a:cubicBezTo>
                      <a:pt x="2428" y="2981"/>
                      <a:pt x="2426" y="2988"/>
                      <a:pt x="2429" y="2990"/>
                    </a:cubicBezTo>
                    <a:cubicBezTo>
                      <a:pt x="2433" y="2993"/>
                      <a:pt x="2434" y="2997"/>
                      <a:pt x="2433" y="2999"/>
                    </a:cubicBezTo>
                    <a:cubicBezTo>
                      <a:pt x="2432" y="3001"/>
                      <a:pt x="2434" y="3003"/>
                      <a:pt x="2440" y="3003"/>
                    </a:cubicBezTo>
                    <a:cubicBezTo>
                      <a:pt x="2445" y="3004"/>
                      <a:pt x="2451" y="3010"/>
                      <a:pt x="2449" y="3014"/>
                    </a:cubicBezTo>
                    <a:cubicBezTo>
                      <a:pt x="2447" y="3018"/>
                      <a:pt x="2440" y="3005"/>
                      <a:pt x="2436" y="3010"/>
                    </a:cubicBezTo>
                    <a:cubicBezTo>
                      <a:pt x="2434" y="3012"/>
                      <a:pt x="2438" y="3014"/>
                      <a:pt x="2439" y="3016"/>
                    </a:cubicBezTo>
                    <a:cubicBezTo>
                      <a:pt x="2441" y="3019"/>
                      <a:pt x="2440" y="3024"/>
                      <a:pt x="2444" y="3023"/>
                    </a:cubicBezTo>
                    <a:cubicBezTo>
                      <a:pt x="2448" y="3022"/>
                      <a:pt x="2459" y="3019"/>
                      <a:pt x="2466" y="3022"/>
                    </a:cubicBezTo>
                    <a:cubicBezTo>
                      <a:pt x="2473" y="3024"/>
                      <a:pt x="2477" y="3020"/>
                      <a:pt x="2483" y="3018"/>
                    </a:cubicBezTo>
                    <a:cubicBezTo>
                      <a:pt x="2489" y="3016"/>
                      <a:pt x="2491" y="3010"/>
                      <a:pt x="2491" y="3002"/>
                    </a:cubicBezTo>
                    <a:cubicBezTo>
                      <a:pt x="2491" y="2994"/>
                      <a:pt x="2489" y="2994"/>
                      <a:pt x="2480" y="2990"/>
                    </a:cubicBezTo>
                    <a:cubicBezTo>
                      <a:pt x="2471" y="2986"/>
                      <a:pt x="2477" y="2984"/>
                      <a:pt x="2480" y="2981"/>
                    </a:cubicBezTo>
                    <a:cubicBezTo>
                      <a:pt x="2482" y="2979"/>
                      <a:pt x="2482" y="2977"/>
                      <a:pt x="2478" y="2973"/>
                    </a:cubicBezTo>
                    <a:cubicBezTo>
                      <a:pt x="2474" y="2970"/>
                      <a:pt x="2465" y="2974"/>
                      <a:pt x="2461" y="2971"/>
                    </a:cubicBezTo>
                    <a:cubicBezTo>
                      <a:pt x="2457" y="2969"/>
                      <a:pt x="2460" y="2962"/>
                      <a:pt x="2463" y="2956"/>
                    </a:cubicBezTo>
                    <a:cubicBezTo>
                      <a:pt x="2466" y="2950"/>
                      <a:pt x="2469" y="2950"/>
                      <a:pt x="2471" y="2950"/>
                    </a:cubicBezTo>
                    <a:cubicBezTo>
                      <a:pt x="2473" y="2950"/>
                      <a:pt x="2478" y="2951"/>
                      <a:pt x="2475" y="2955"/>
                    </a:cubicBezTo>
                    <a:cubicBezTo>
                      <a:pt x="2472" y="2958"/>
                      <a:pt x="2469" y="2961"/>
                      <a:pt x="2477" y="2959"/>
                    </a:cubicBezTo>
                    <a:cubicBezTo>
                      <a:pt x="2485" y="2958"/>
                      <a:pt x="2487" y="2959"/>
                      <a:pt x="2490" y="2961"/>
                    </a:cubicBezTo>
                    <a:cubicBezTo>
                      <a:pt x="2493" y="2962"/>
                      <a:pt x="2493" y="2960"/>
                      <a:pt x="2492" y="2954"/>
                    </a:cubicBezTo>
                    <a:cubicBezTo>
                      <a:pt x="2491" y="2948"/>
                      <a:pt x="2483" y="2953"/>
                      <a:pt x="2480" y="2949"/>
                    </a:cubicBezTo>
                    <a:cubicBezTo>
                      <a:pt x="2476" y="2946"/>
                      <a:pt x="2478" y="2945"/>
                      <a:pt x="2479" y="2938"/>
                    </a:cubicBezTo>
                    <a:cubicBezTo>
                      <a:pt x="2479" y="2931"/>
                      <a:pt x="2477" y="2924"/>
                      <a:pt x="2480" y="2923"/>
                    </a:cubicBezTo>
                    <a:cubicBezTo>
                      <a:pt x="2484" y="2922"/>
                      <a:pt x="2487" y="2926"/>
                      <a:pt x="2487" y="2931"/>
                    </a:cubicBezTo>
                    <a:cubicBezTo>
                      <a:pt x="2488" y="2937"/>
                      <a:pt x="2491" y="2936"/>
                      <a:pt x="2497" y="2937"/>
                    </a:cubicBezTo>
                    <a:cubicBezTo>
                      <a:pt x="2503" y="2937"/>
                      <a:pt x="2505" y="2929"/>
                      <a:pt x="2509" y="2925"/>
                    </a:cubicBezTo>
                    <a:cubicBezTo>
                      <a:pt x="2512" y="2921"/>
                      <a:pt x="2518" y="2921"/>
                      <a:pt x="2524" y="2920"/>
                    </a:cubicBezTo>
                    <a:cubicBezTo>
                      <a:pt x="2524" y="2920"/>
                      <a:pt x="2525" y="2920"/>
                      <a:pt x="2526" y="2919"/>
                    </a:cubicBezTo>
                    <a:cubicBezTo>
                      <a:pt x="2527" y="2919"/>
                      <a:pt x="2527" y="2919"/>
                      <a:pt x="2527" y="2919"/>
                    </a:cubicBezTo>
                    <a:cubicBezTo>
                      <a:pt x="2528" y="2919"/>
                      <a:pt x="2529" y="2919"/>
                      <a:pt x="2530" y="2919"/>
                    </a:cubicBezTo>
                    <a:cubicBezTo>
                      <a:pt x="2539" y="2916"/>
                      <a:pt x="2555" y="2912"/>
                      <a:pt x="2555" y="2915"/>
                    </a:cubicBezTo>
                    <a:cubicBezTo>
                      <a:pt x="2554" y="2920"/>
                      <a:pt x="2559" y="2919"/>
                      <a:pt x="2566" y="2915"/>
                    </a:cubicBezTo>
                    <a:cubicBezTo>
                      <a:pt x="2573" y="2910"/>
                      <a:pt x="2578" y="2904"/>
                      <a:pt x="2588" y="2904"/>
                    </a:cubicBezTo>
                    <a:cubicBezTo>
                      <a:pt x="2597" y="2904"/>
                      <a:pt x="2598" y="2903"/>
                      <a:pt x="2599" y="2898"/>
                    </a:cubicBezTo>
                    <a:cubicBezTo>
                      <a:pt x="2600" y="2893"/>
                      <a:pt x="2608" y="2895"/>
                      <a:pt x="2606" y="2901"/>
                    </a:cubicBezTo>
                    <a:cubicBezTo>
                      <a:pt x="2603" y="2906"/>
                      <a:pt x="2601" y="2909"/>
                      <a:pt x="2604" y="2910"/>
                    </a:cubicBezTo>
                    <a:cubicBezTo>
                      <a:pt x="2605" y="2910"/>
                      <a:pt x="2607" y="2907"/>
                      <a:pt x="2610" y="2906"/>
                    </a:cubicBezTo>
                    <a:cubicBezTo>
                      <a:pt x="2626" y="2897"/>
                      <a:pt x="2608" y="2897"/>
                      <a:pt x="2614" y="2892"/>
                    </a:cubicBezTo>
                    <a:cubicBezTo>
                      <a:pt x="2620" y="2887"/>
                      <a:pt x="2624" y="2879"/>
                      <a:pt x="2630" y="2882"/>
                    </a:cubicBezTo>
                    <a:cubicBezTo>
                      <a:pt x="2637" y="2884"/>
                      <a:pt x="2632" y="2889"/>
                      <a:pt x="2637" y="2893"/>
                    </a:cubicBezTo>
                    <a:cubicBezTo>
                      <a:pt x="2643" y="2897"/>
                      <a:pt x="2649" y="2895"/>
                      <a:pt x="2651" y="2891"/>
                    </a:cubicBezTo>
                    <a:cubicBezTo>
                      <a:pt x="2653" y="2887"/>
                      <a:pt x="2657" y="2887"/>
                      <a:pt x="2663" y="2889"/>
                    </a:cubicBezTo>
                    <a:cubicBezTo>
                      <a:pt x="2669" y="2891"/>
                      <a:pt x="2671" y="2886"/>
                      <a:pt x="2673" y="2882"/>
                    </a:cubicBezTo>
                    <a:cubicBezTo>
                      <a:pt x="2675" y="2878"/>
                      <a:pt x="2681" y="2871"/>
                      <a:pt x="2686" y="2871"/>
                    </a:cubicBezTo>
                    <a:cubicBezTo>
                      <a:pt x="2691" y="2871"/>
                      <a:pt x="2691" y="2874"/>
                      <a:pt x="2691" y="2878"/>
                    </a:cubicBezTo>
                    <a:cubicBezTo>
                      <a:pt x="2692" y="2882"/>
                      <a:pt x="2699" y="2879"/>
                      <a:pt x="2701" y="2872"/>
                    </a:cubicBezTo>
                    <a:cubicBezTo>
                      <a:pt x="2703" y="2865"/>
                      <a:pt x="2705" y="2856"/>
                      <a:pt x="2703" y="2848"/>
                    </a:cubicBezTo>
                    <a:cubicBezTo>
                      <a:pt x="2702" y="2840"/>
                      <a:pt x="2701" y="2837"/>
                      <a:pt x="2707" y="2837"/>
                    </a:cubicBezTo>
                    <a:cubicBezTo>
                      <a:pt x="2712" y="2837"/>
                      <a:pt x="2716" y="2839"/>
                      <a:pt x="2715" y="2843"/>
                    </a:cubicBezTo>
                    <a:cubicBezTo>
                      <a:pt x="2713" y="2847"/>
                      <a:pt x="2709" y="2854"/>
                      <a:pt x="2711" y="2861"/>
                    </a:cubicBezTo>
                    <a:cubicBezTo>
                      <a:pt x="2713" y="2867"/>
                      <a:pt x="2722" y="2864"/>
                      <a:pt x="2722" y="2858"/>
                    </a:cubicBezTo>
                    <a:cubicBezTo>
                      <a:pt x="2722" y="2852"/>
                      <a:pt x="2725" y="2850"/>
                      <a:pt x="2723" y="2844"/>
                    </a:cubicBezTo>
                    <a:cubicBezTo>
                      <a:pt x="2721" y="2839"/>
                      <a:pt x="2725" y="2831"/>
                      <a:pt x="2728" y="2838"/>
                    </a:cubicBezTo>
                    <a:cubicBezTo>
                      <a:pt x="2731" y="2846"/>
                      <a:pt x="2737" y="2848"/>
                      <a:pt x="2737" y="2852"/>
                    </a:cubicBezTo>
                    <a:cubicBezTo>
                      <a:pt x="2738" y="2857"/>
                      <a:pt x="2746" y="2863"/>
                      <a:pt x="2751" y="2853"/>
                    </a:cubicBezTo>
                    <a:cubicBezTo>
                      <a:pt x="2755" y="2842"/>
                      <a:pt x="2753" y="2836"/>
                      <a:pt x="2750" y="2832"/>
                    </a:cubicBezTo>
                    <a:cubicBezTo>
                      <a:pt x="2748" y="2829"/>
                      <a:pt x="2748" y="2820"/>
                      <a:pt x="2744" y="2815"/>
                    </a:cubicBezTo>
                    <a:cubicBezTo>
                      <a:pt x="2741" y="2810"/>
                      <a:pt x="2753" y="2812"/>
                      <a:pt x="2748" y="2804"/>
                    </a:cubicBezTo>
                    <a:cubicBezTo>
                      <a:pt x="2743" y="2795"/>
                      <a:pt x="2741" y="2793"/>
                      <a:pt x="2739" y="2790"/>
                    </a:cubicBezTo>
                    <a:cubicBezTo>
                      <a:pt x="2738" y="2786"/>
                      <a:pt x="2737" y="2769"/>
                      <a:pt x="2742" y="2778"/>
                    </a:cubicBezTo>
                    <a:cubicBezTo>
                      <a:pt x="2746" y="2788"/>
                      <a:pt x="2746" y="2797"/>
                      <a:pt x="2755" y="2796"/>
                    </a:cubicBezTo>
                    <a:cubicBezTo>
                      <a:pt x="2763" y="2796"/>
                      <a:pt x="2765" y="2798"/>
                      <a:pt x="2767" y="2807"/>
                    </a:cubicBezTo>
                    <a:cubicBezTo>
                      <a:pt x="2770" y="2815"/>
                      <a:pt x="2771" y="2817"/>
                      <a:pt x="2778" y="2820"/>
                    </a:cubicBezTo>
                    <a:cubicBezTo>
                      <a:pt x="2786" y="2823"/>
                      <a:pt x="2783" y="2824"/>
                      <a:pt x="2780" y="2826"/>
                    </a:cubicBezTo>
                    <a:cubicBezTo>
                      <a:pt x="2776" y="2828"/>
                      <a:pt x="2774" y="2834"/>
                      <a:pt x="2780" y="2834"/>
                    </a:cubicBezTo>
                    <a:cubicBezTo>
                      <a:pt x="2786" y="2834"/>
                      <a:pt x="2786" y="2832"/>
                      <a:pt x="2791" y="2836"/>
                    </a:cubicBezTo>
                    <a:cubicBezTo>
                      <a:pt x="2795" y="2839"/>
                      <a:pt x="2800" y="2835"/>
                      <a:pt x="2804" y="2837"/>
                    </a:cubicBezTo>
                    <a:cubicBezTo>
                      <a:pt x="2808" y="2839"/>
                      <a:pt x="2808" y="2839"/>
                      <a:pt x="2807" y="2833"/>
                    </a:cubicBezTo>
                    <a:cubicBezTo>
                      <a:pt x="2807" y="2828"/>
                      <a:pt x="2815" y="2834"/>
                      <a:pt x="2816" y="2830"/>
                    </a:cubicBezTo>
                    <a:cubicBezTo>
                      <a:pt x="2816" y="2826"/>
                      <a:pt x="2813" y="2823"/>
                      <a:pt x="2809" y="2824"/>
                    </a:cubicBezTo>
                    <a:cubicBezTo>
                      <a:pt x="2806" y="2825"/>
                      <a:pt x="2804" y="2825"/>
                      <a:pt x="2803" y="2822"/>
                    </a:cubicBezTo>
                    <a:cubicBezTo>
                      <a:pt x="2801" y="2818"/>
                      <a:pt x="2810" y="2822"/>
                      <a:pt x="2809" y="2816"/>
                    </a:cubicBezTo>
                    <a:cubicBezTo>
                      <a:pt x="2808" y="2810"/>
                      <a:pt x="2820" y="2810"/>
                      <a:pt x="2823" y="2817"/>
                    </a:cubicBezTo>
                    <a:cubicBezTo>
                      <a:pt x="2826" y="2823"/>
                      <a:pt x="2828" y="2823"/>
                      <a:pt x="2831" y="2820"/>
                    </a:cubicBezTo>
                    <a:cubicBezTo>
                      <a:pt x="2835" y="2817"/>
                      <a:pt x="2824" y="2814"/>
                      <a:pt x="2827" y="2811"/>
                    </a:cubicBezTo>
                    <a:cubicBezTo>
                      <a:pt x="2829" y="2809"/>
                      <a:pt x="2824" y="2807"/>
                      <a:pt x="2826" y="2803"/>
                    </a:cubicBezTo>
                    <a:cubicBezTo>
                      <a:pt x="2828" y="2800"/>
                      <a:pt x="2829" y="2800"/>
                      <a:pt x="2833" y="2798"/>
                    </a:cubicBezTo>
                    <a:cubicBezTo>
                      <a:pt x="2837" y="2796"/>
                      <a:pt x="2842" y="2794"/>
                      <a:pt x="2844" y="2792"/>
                    </a:cubicBezTo>
                    <a:cubicBezTo>
                      <a:pt x="2845" y="2791"/>
                      <a:pt x="2849" y="2789"/>
                      <a:pt x="2848" y="2793"/>
                    </a:cubicBezTo>
                    <a:cubicBezTo>
                      <a:pt x="2847" y="2797"/>
                      <a:pt x="2843" y="2798"/>
                      <a:pt x="2843" y="2805"/>
                    </a:cubicBezTo>
                    <a:cubicBezTo>
                      <a:pt x="2843" y="2812"/>
                      <a:pt x="2845" y="2812"/>
                      <a:pt x="2849" y="2811"/>
                    </a:cubicBezTo>
                    <a:cubicBezTo>
                      <a:pt x="2852" y="2809"/>
                      <a:pt x="2856" y="2813"/>
                      <a:pt x="2858" y="2809"/>
                    </a:cubicBezTo>
                    <a:cubicBezTo>
                      <a:pt x="2860" y="2805"/>
                      <a:pt x="2863" y="2802"/>
                      <a:pt x="2865" y="2799"/>
                    </a:cubicBezTo>
                    <a:cubicBezTo>
                      <a:pt x="2867" y="2795"/>
                      <a:pt x="2866" y="2792"/>
                      <a:pt x="2873" y="2792"/>
                    </a:cubicBezTo>
                    <a:cubicBezTo>
                      <a:pt x="2879" y="2792"/>
                      <a:pt x="2885" y="2792"/>
                      <a:pt x="2889" y="2790"/>
                    </a:cubicBezTo>
                    <a:cubicBezTo>
                      <a:pt x="2893" y="2788"/>
                      <a:pt x="2897" y="2790"/>
                      <a:pt x="2893" y="2794"/>
                    </a:cubicBezTo>
                    <a:cubicBezTo>
                      <a:pt x="2890" y="2798"/>
                      <a:pt x="2894" y="2800"/>
                      <a:pt x="2901" y="2798"/>
                    </a:cubicBezTo>
                    <a:cubicBezTo>
                      <a:pt x="2908" y="2797"/>
                      <a:pt x="2914" y="2802"/>
                      <a:pt x="2914" y="2798"/>
                    </a:cubicBezTo>
                    <a:cubicBezTo>
                      <a:pt x="2914" y="2793"/>
                      <a:pt x="2914" y="2793"/>
                      <a:pt x="2911" y="2793"/>
                    </a:cubicBezTo>
                    <a:cubicBezTo>
                      <a:pt x="2909" y="2793"/>
                      <a:pt x="2909" y="2787"/>
                      <a:pt x="2913" y="2784"/>
                    </a:cubicBezTo>
                    <a:cubicBezTo>
                      <a:pt x="2917" y="2781"/>
                      <a:pt x="2919" y="2780"/>
                      <a:pt x="2923" y="2782"/>
                    </a:cubicBezTo>
                    <a:cubicBezTo>
                      <a:pt x="2932" y="2789"/>
                      <a:pt x="2930" y="2792"/>
                      <a:pt x="2939" y="2786"/>
                    </a:cubicBezTo>
                    <a:cubicBezTo>
                      <a:pt x="2946" y="2782"/>
                      <a:pt x="2948" y="2781"/>
                      <a:pt x="2953" y="2782"/>
                    </a:cubicBezTo>
                    <a:cubicBezTo>
                      <a:pt x="2959" y="2782"/>
                      <a:pt x="2961" y="2780"/>
                      <a:pt x="2964" y="2776"/>
                    </a:cubicBezTo>
                    <a:cubicBezTo>
                      <a:pt x="2967" y="2772"/>
                      <a:pt x="2969" y="2768"/>
                      <a:pt x="2975" y="2770"/>
                    </a:cubicBezTo>
                    <a:cubicBezTo>
                      <a:pt x="2980" y="2772"/>
                      <a:pt x="2992" y="2771"/>
                      <a:pt x="2992" y="2756"/>
                    </a:cubicBezTo>
                    <a:cubicBezTo>
                      <a:pt x="2992" y="2742"/>
                      <a:pt x="3004" y="2747"/>
                      <a:pt x="3007" y="2739"/>
                    </a:cubicBezTo>
                    <a:cubicBezTo>
                      <a:pt x="3010" y="2731"/>
                      <a:pt x="3014" y="2726"/>
                      <a:pt x="3017" y="2717"/>
                    </a:cubicBezTo>
                    <a:cubicBezTo>
                      <a:pt x="3020" y="2709"/>
                      <a:pt x="3021" y="2703"/>
                      <a:pt x="3029" y="2705"/>
                    </a:cubicBezTo>
                    <a:cubicBezTo>
                      <a:pt x="3037" y="2706"/>
                      <a:pt x="3038" y="2708"/>
                      <a:pt x="3043" y="2701"/>
                    </a:cubicBezTo>
                    <a:cubicBezTo>
                      <a:pt x="3049" y="2694"/>
                      <a:pt x="3048" y="2691"/>
                      <a:pt x="3054" y="2690"/>
                    </a:cubicBezTo>
                    <a:cubicBezTo>
                      <a:pt x="3059" y="2688"/>
                      <a:pt x="3060" y="2680"/>
                      <a:pt x="3066" y="2677"/>
                    </a:cubicBezTo>
                    <a:cubicBezTo>
                      <a:pt x="3071" y="2674"/>
                      <a:pt x="3079" y="2674"/>
                      <a:pt x="3079" y="2671"/>
                    </a:cubicBezTo>
                    <a:cubicBezTo>
                      <a:pt x="3080" y="2668"/>
                      <a:pt x="3082" y="2665"/>
                      <a:pt x="3085" y="2666"/>
                    </a:cubicBezTo>
                    <a:cubicBezTo>
                      <a:pt x="3089" y="2667"/>
                      <a:pt x="3083" y="2675"/>
                      <a:pt x="3084" y="2676"/>
                    </a:cubicBezTo>
                    <a:cubicBezTo>
                      <a:pt x="3085" y="2678"/>
                      <a:pt x="3089" y="2674"/>
                      <a:pt x="3092" y="2669"/>
                    </a:cubicBezTo>
                    <a:cubicBezTo>
                      <a:pt x="3096" y="2664"/>
                      <a:pt x="3099" y="2661"/>
                      <a:pt x="3099" y="2657"/>
                    </a:cubicBezTo>
                    <a:cubicBezTo>
                      <a:pt x="3099" y="2652"/>
                      <a:pt x="3100" y="2652"/>
                      <a:pt x="3105" y="2649"/>
                    </a:cubicBezTo>
                    <a:cubicBezTo>
                      <a:pt x="3110" y="2647"/>
                      <a:pt x="3117" y="2639"/>
                      <a:pt x="3113" y="2637"/>
                    </a:cubicBezTo>
                    <a:cubicBezTo>
                      <a:pt x="3110" y="2635"/>
                      <a:pt x="3108" y="2632"/>
                      <a:pt x="3101" y="2633"/>
                    </a:cubicBezTo>
                    <a:cubicBezTo>
                      <a:pt x="3094" y="2635"/>
                      <a:pt x="3091" y="2633"/>
                      <a:pt x="3091" y="2630"/>
                    </a:cubicBezTo>
                    <a:cubicBezTo>
                      <a:pt x="3091" y="2627"/>
                      <a:pt x="3104" y="2626"/>
                      <a:pt x="3109" y="2625"/>
                    </a:cubicBezTo>
                    <a:cubicBezTo>
                      <a:pt x="3113" y="2625"/>
                      <a:pt x="3112" y="2619"/>
                      <a:pt x="3111" y="2613"/>
                    </a:cubicBezTo>
                    <a:cubicBezTo>
                      <a:pt x="3110" y="2607"/>
                      <a:pt x="3118" y="2607"/>
                      <a:pt x="3118" y="2612"/>
                    </a:cubicBezTo>
                    <a:cubicBezTo>
                      <a:pt x="3118" y="2617"/>
                      <a:pt x="3124" y="2616"/>
                      <a:pt x="3131" y="2613"/>
                    </a:cubicBezTo>
                    <a:cubicBezTo>
                      <a:pt x="3138" y="2610"/>
                      <a:pt x="3145" y="2608"/>
                      <a:pt x="3147" y="2613"/>
                    </a:cubicBezTo>
                    <a:cubicBezTo>
                      <a:pt x="3150" y="2617"/>
                      <a:pt x="3155" y="2610"/>
                      <a:pt x="3159" y="2602"/>
                    </a:cubicBezTo>
                    <a:cubicBezTo>
                      <a:pt x="3163" y="2595"/>
                      <a:pt x="3162" y="2592"/>
                      <a:pt x="3158" y="2592"/>
                    </a:cubicBezTo>
                    <a:cubicBezTo>
                      <a:pt x="3153" y="2592"/>
                      <a:pt x="3149" y="2593"/>
                      <a:pt x="3150" y="2588"/>
                    </a:cubicBezTo>
                    <a:cubicBezTo>
                      <a:pt x="3152" y="2583"/>
                      <a:pt x="3162" y="2590"/>
                      <a:pt x="3166" y="2585"/>
                    </a:cubicBezTo>
                    <a:cubicBezTo>
                      <a:pt x="3170" y="2580"/>
                      <a:pt x="3174" y="2583"/>
                      <a:pt x="3176" y="2576"/>
                    </a:cubicBezTo>
                    <a:cubicBezTo>
                      <a:pt x="3179" y="2569"/>
                      <a:pt x="3178" y="2569"/>
                      <a:pt x="3171" y="2571"/>
                    </a:cubicBezTo>
                    <a:cubicBezTo>
                      <a:pt x="3164" y="2572"/>
                      <a:pt x="3165" y="2563"/>
                      <a:pt x="3169" y="2562"/>
                    </a:cubicBezTo>
                    <a:cubicBezTo>
                      <a:pt x="3172" y="2561"/>
                      <a:pt x="3173" y="2558"/>
                      <a:pt x="3170" y="2555"/>
                    </a:cubicBezTo>
                    <a:cubicBezTo>
                      <a:pt x="3168" y="2552"/>
                      <a:pt x="3177" y="2548"/>
                      <a:pt x="3178" y="2555"/>
                    </a:cubicBezTo>
                    <a:cubicBezTo>
                      <a:pt x="3179" y="2563"/>
                      <a:pt x="3183" y="2561"/>
                      <a:pt x="3187" y="2560"/>
                    </a:cubicBezTo>
                    <a:cubicBezTo>
                      <a:pt x="3190" y="2560"/>
                      <a:pt x="3188" y="2555"/>
                      <a:pt x="3192" y="2555"/>
                    </a:cubicBezTo>
                    <a:cubicBezTo>
                      <a:pt x="3195" y="2555"/>
                      <a:pt x="3201" y="2557"/>
                      <a:pt x="3202" y="2550"/>
                    </a:cubicBezTo>
                    <a:cubicBezTo>
                      <a:pt x="3202" y="2544"/>
                      <a:pt x="3199" y="2543"/>
                      <a:pt x="3191" y="2540"/>
                    </a:cubicBezTo>
                    <a:cubicBezTo>
                      <a:pt x="3184" y="2538"/>
                      <a:pt x="3191" y="2532"/>
                      <a:pt x="3195" y="2529"/>
                    </a:cubicBezTo>
                    <a:cubicBezTo>
                      <a:pt x="3199" y="2527"/>
                      <a:pt x="3210" y="2522"/>
                      <a:pt x="3211" y="2528"/>
                    </a:cubicBezTo>
                    <a:cubicBezTo>
                      <a:pt x="3213" y="2533"/>
                      <a:pt x="3213" y="2532"/>
                      <a:pt x="3219" y="2535"/>
                    </a:cubicBezTo>
                    <a:cubicBezTo>
                      <a:pt x="3225" y="2538"/>
                      <a:pt x="3227" y="2539"/>
                      <a:pt x="3227" y="2533"/>
                    </a:cubicBezTo>
                    <a:cubicBezTo>
                      <a:pt x="3227" y="2526"/>
                      <a:pt x="3220" y="2522"/>
                      <a:pt x="3218" y="2518"/>
                    </a:cubicBezTo>
                    <a:cubicBezTo>
                      <a:pt x="3216" y="2514"/>
                      <a:pt x="3210" y="2519"/>
                      <a:pt x="3211" y="2511"/>
                    </a:cubicBezTo>
                    <a:cubicBezTo>
                      <a:pt x="3212" y="2503"/>
                      <a:pt x="3222" y="2510"/>
                      <a:pt x="3221" y="2498"/>
                    </a:cubicBezTo>
                    <a:cubicBezTo>
                      <a:pt x="3221" y="2485"/>
                      <a:pt x="3228" y="2486"/>
                      <a:pt x="3226" y="2478"/>
                    </a:cubicBezTo>
                    <a:cubicBezTo>
                      <a:pt x="3223" y="2471"/>
                      <a:pt x="3211" y="2480"/>
                      <a:pt x="3211" y="2474"/>
                    </a:cubicBezTo>
                    <a:cubicBezTo>
                      <a:pt x="3211" y="2468"/>
                      <a:pt x="3218" y="2457"/>
                      <a:pt x="3225" y="2454"/>
                    </a:cubicBezTo>
                    <a:cubicBezTo>
                      <a:pt x="3232" y="2452"/>
                      <a:pt x="3241" y="2450"/>
                      <a:pt x="3241" y="2444"/>
                    </a:cubicBezTo>
                    <a:cubicBezTo>
                      <a:pt x="3240" y="2438"/>
                      <a:pt x="3231" y="2441"/>
                      <a:pt x="3228" y="2445"/>
                    </a:cubicBezTo>
                    <a:cubicBezTo>
                      <a:pt x="3226" y="2448"/>
                      <a:pt x="3220" y="2449"/>
                      <a:pt x="3218" y="2445"/>
                    </a:cubicBezTo>
                    <a:cubicBezTo>
                      <a:pt x="3215" y="2440"/>
                      <a:pt x="3215" y="2436"/>
                      <a:pt x="3220" y="2437"/>
                    </a:cubicBezTo>
                    <a:cubicBezTo>
                      <a:pt x="3225" y="2439"/>
                      <a:pt x="3231" y="2441"/>
                      <a:pt x="3230" y="2436"/>
                    </a:cubicBezTo>
                    <a:cubicBezTo>
                      <a:pt x="3229" y="2430"/>
                      <a:pt x="3224" y="2423"/>
                      <a:pt x="3220" y="2423"/>
                    </a:cubicBezTo>
                    <a:cubicBezTo>
                      <a:pt x="3217" y="2424"/>
                      <a:pt x="3210" y="2425"/>
                      <a:pt x="3213" y="2417"/>
                    </a:cubicBezTo>
                    <a:cubicBezTo>
                      <a:pt x="3215" y="2408"/>
                      <a:pt x="3221" y="2411"/>
                      <a:pt x="3226" y="2413"/>
                    </a:cubicBezTo>
                    <a:cubicBezTo>
                      <a:pt x="3231" y="2416"/>
                      <a:pt x="3234" y="2418"/>
                      <a:pt x="3235" y="2413"/>
                    </a:cubicBezTo>
                    <a:cubicBezTo>
                      <a:pt x="3235" y="2408"/>
                      <a:pt x="3236" y="2406"/>
                      <a:pt x="3242" y="2406"/>
                    </a:cubicBezTo>
                    <a:cubicBezTo>
                      <a:pt x="3248" y="2407"/>
                      <a:pt x="3244" y="2410"/>
                      <a:pt x="3242" y="2416"/>
                    </a:cubicBezTo>
                    <a:cubicBezTo>
                      <a:pt x="3240" y="2423"/>
                      <a:pt x="3230" y="2422"/>
                      <a:pt x="3231" y="2428"/>
                    </a:cubicBezTo>
                    <a:cubicBezTo>
                      <a:pt x="3231" y="2433"/>
                      <a:pt x="3237" y="2429"/>
                      <a:pt x="3241" y="2424"/>
                    </a:cubicBezTo>
                    <a:cubicBezTo>
                      <a:pt x="3246" y="2419"/>
                      <a:pt x="3260" y="2417"/>
                      <a:pt x="3252" y="2405"/>
                    </a:cubicBezTo>
                    <a:cubicBezTo>
                      <a:pt x="3251" y="2403"/>
                      <a:pt x="3248" y="2403"/>
                      <a:pt x="3246" y="2399"/>
                    </a:cubicBezTo>
                    <a:cubicBezTo>
                      <a:pt x="3244" y="2395"/>
                      <a:pt x="3249" y="2392"/>
                      <a:pt x="3254" y="2391"/>
                    </a:cubicBezTo>
                    <a:cubicBezTo>
                      <a:pt x="3259" y="2390"/>
                      <a:pt x="3258" y="2379"/>
                      <a:pt x="3265" y="2376"/>
                    </a:cubicBezTo>
                    <a:cubicBezTo>
                      <a:pt x="3272" y="2374"/>
                      <a:pt x="3278" y="2372"/>
                      <a:pt x="3279" y="2364"/>
                    </a:cubicBezTo>
                    <a:cubicBezTo>
                      <a:pt x="3279" y="2355"/>
                      <a:pt x="3283" y="2350"/>
                      <a:pt x="3286" y="2346"/>
                    </a:cubicBezTo>
                    <a:cubicBezTo>
                      <a:pt x="3288" y="2341"/>
                      <a:pt x="3289" y="2339"/>
                      <a:pt x="3283" y="2334"/>
                    </a:cubicBezTo>
                    <a:cubicBezTo>
                      <a:pt x="3277" y="2328"/>
                      <a:pt x="3286" y="2328"/>
                      <a:pt x="3287" y="2320"/>
                    </a:cubicBezTo>
                    <a:cubicBezTo>
                      <a:pt x="3288" y="2312"/>
                      <a:pt x="3294" y="2304"/>
                      <a:pt x="3297" y="2299"/>
                    </a:cubicBezTo>
                    <a:cubicBezTo>
                      <a:pt x="3298" y="2297"/>
                      <a:pt x="3298" y="2295"/>
                      <a:pt x="3298" y="2294"/>
                    </a:cubicBezTo>
                    <a:cubicBezTo>
                      <a:pt x="3297" y="2285"/>
                      <a:pt x="3306" y="2295"/>
                      <a:pt x="3309" y="2282"/>
                    </a:cubicBezTo>
                    <a:cubicBezTo>
                      <a:pt x="3311" y="2275"/>
                      <a:pt x="3316" y="2274"/>
                      <a:pt x="3316" y="2268"/>
                    </a:cubicBezTo>
                    <a:cubicBezTo>
                      <a:pt x="3315" y="2261"/>
                      <a:pt x="3315" y="2256"/>
                      <a:pt x="3321" y="2255"/>
                    </a:cubicBezTo>
                    <a:cubicBezTo>
                      <a:pt x="3327" y="2253"/>
                      <a:pt x="3328" y="2262"/>
                      <a:pt x="3325" y="2268"/>
                    </a:cubicBezTo>
                    <a:cubicBezTo>
                      <a:pt x="3322" y="2274"/>
                      <a:pt x="3318" y="2281"/>
                      <a:pt x="3322" y="2283"/>
                    </a:cubicBezTo>
                    <a:cubicBezTo>
                      <a:pt x="3326" y="2285"/>
                      <a:pt x="3332" y="2279"/>
                      <a:pt x="3335" y="2269"/>
                    </a:cubicBezTo>
                    <a:cubicBezTo>
                      <a:pt x="3339" y="2258"/>
                      <a:pt x="3341" y="2251"/>
                      <a:pt x="3347" y="2256"/>
                    </a:cubicBezTo>
                    <a:cubicBezTo>
                      <a:pt x="3352" y="2260"/>
                      <a:pt x="3355" y="2260"/>
                      <a:pt x="3356" y="2255"/>
                    </a:cubicBezTo>
                    <a:cubicBezTo>
                      <a:pt x="3357" y="2249"/>
                      <a:pt x="3351" y="2244"/>
                      <a:pt x="3350" y="2236"/>
                    </a:cubicBezTo>
                    <a:cubicBezTo>
                      <a:pt x="3349" y="2229"/>
                      <a:pt x="3339" y="2229"/>
                      <a:pt x="3341" y="2222"/>
                    </a:cubicBezTo>
                    <a:cubicBezTo>
                      <a:pt x="3343" y="2215"/>
                      <a:pt x="3353" y="2220"/>
                      <a:pt x="3352" y="2209"/>
                    </a:cubicBezTo>
                    <a:cubicBezTo>
                      <a:pt x="3350" y="2199"/>
                      <a:pt x="3355" y="2202"/>
                      <a:pt x="3352" y="2196"/>
                    </a:cubicBezTo>
                    <a:cubicBezTo>
                      <a:pt x="3350" y="2189"/>
                      <a:pt x="3352" y="2183"/>
                      <a:pt x="3344" y="2183"/>
                    </a:cubicBezTo>
                    <a:cubicBezTo>
                      <a:pt x="3337" y="2183"/>
                      <a:pt x="3332" y="2185"/>
                      <a:pt x="3332" y="2180"/>
                    </a:cubicBezTo>
                    <a:cubicBezTo>
                      <a:pt x="3333" y="2175"/>
                      <a:pt x="3344" y="2168"/>
                      <a:pt x="3348" y="2173"/>
                    </a:cubicBezTo>
                    <a:cubicBezTo>
                      <a:pt x="3351" y="2177"/>
                      <a:pt x="3353" y="2173"/>
                      <a:pt x="3359" y="2174"/>
                    </a:cubicBezTo>
                    <a:cubicBezTo>
                      <a:pt x="3365" y="2174"/>
                      <a:pt x="3369" y="2174"/>
                      <a:pt x="3372" y="2170"/>
                    </a:cubicBezTo>
                    <a:cubicBezTo>
                      <a:pt x="3374" y="2167"/>
                      <a:pt x="3365" y="2163"/>
                      <a:pt x="3366" y="2154"/>
                    </a:cubicBezTo>
                    <a:cubicBezTo>
                      <a:pt x="3368" y="2145"/>
                      <a:pt x="3367" y="2145"/>
                      <a:pt x="3369" y="2140"/>
                    </a:cubicBezTo>
                    <a:cubicBezTo>
                      <a:pt x="3370" y="2136"/>
                      <a:pt x="3366" y="2133"/>
                      <a:pt x="3361" y="2134"/>
                    </a:cubicBezTo>
                    <a:cubicBezTo>
                      <a:pt x="3356" y="2136"/>
                      <a:pt x="3356" y="2139"/>
                      <a:pt x="3354" y="2142"/>
                    </a:cubicBezTo>
                    <a:cubicBezTo>
                      <a:pt x="3352" y="2145"/>
                      <a:pt x="3348" y="2145"/>
                      <a:pt x="3345" y="2149"/>
                    </a:cubicBezTo>
                    <a:cubicBezTo>
                      <a:pt x="3342" y="2152"/>
                      <a:pt x="3336" y="2152"/>
                      <a:pt x="3333" y="2152"/>
                    </a:cubicBezTo>
                    <a:cubicBezTo>
                      <a:pt x="3331" y="2153"/>
                      <a:pt x="3326" y="2149"/>
                      <a:pt x="3334" y="2145"/>
                    </a:cubicBezTo>
                    <a:cubicBezTo>
                      <a:pt x="3341" y="2142"/>
                      <a:pt x="3344" y="2142"/>
                      <a:pt x="3349" y="2137"/>
                    </a:cubicBezTo>
                    <a:cubicBezTo>
                      <a:pt x="3353" y="2131"/>
                      <a:pt x="3357" y="2128"/>
                      <a:pt x="3360" y="2124"/>
                    </a:cubicBezTo>
                    <a:cubicBezTo>
                      <a:pt x="3363" y="2119"/>
                      <a:pt x="3368" y="2119"/>
                      <a:pt x="3372" y="2115"/>
                    </a:cubicBezTo>
                    <a:cubicBezTo>
                      <a:pt x="3375" y="2112"/>
                      <a:pt x="3377" y="2112"/>
                      <a:pt x="3375" y="2109"/>
                    </a:cubicBezTo>
                    <a:cubicBezTo>
                      <a:pt x="3374" y="2107"/>
                      <a:pt x="3363" y="2109"/>
                      <a:pt x="3357" y="2109"/>
                    </a:cubicBezTo>
                    <a:cubicBezTo>
                      <a:pt x="3351" y="2108"/>
                      <a:pt x="3346" y="2106"/>
                      <a:pt x="3340" y="2104"/>
                    </a:cubicBezTo>
                    <a:cubicBezTo>
                      <a:pt x="3335" y="2101"/>
                      <a:pt x="3332" y="2098"/>
                      <a:pt x="3329" y="2090"/>
                    </a:cubicBezTo>
                    <a:cubicBezTo>
                      <a:pt x="3326" y="2082"/>
                      <a:pt x="3319" y="2081"/>
                      <a:pt x="3312" y="2079"/>
                    </a:cubicBezTo>
                    <a:cubicBezTo>
                      <a:pt x="3306" y="2077"/>
                      <a:pt x="3297" y="2081"/>
                      <a:pt x="3290" y="2088"/>
                    </a:cubicBezTo>
                    <a:cubicBezTo>
                      <a:pt x="3282" y="2095"/>
                      <a:pt x="3274" y="2097"/>
                      <a:pt x="3269" y="2099"/>
                    </a:cubicBezTo>
                    <a:cubicBezTo>
                      <a:pt x="3263" y="2101"/>
                      <a:pt x="3258" y="2099"/>
                      <a:pt x="3258" y="2091"/>
                    </a:cubicBezTo>
                    <a:cubicBezTo>
                      <a:pt x="3257" y="2083"/>
                      <a:pt x="3255" y="2073"/>
                      <a:pt x="3264" y="2077"/>
                    </a:cubicBezTo>
                    <a:cubicBezTo>
                      <a:pt x="3273" y="2080"/>
                      <a:pt x="3278" y="2080"/>
                      <a:pt x="3280" y="2071"/>
                    </a:cubicBezTo>
                    <a:cubicBezTo>
                      <a:pt x="3282" y="2061"/>
                      <a:pt x="3290" y="2058"/>
                      <a:pt x="3297" y="2050"/>
                    </a:cubicBezTo>
                    <a:cubicBezTo>
                      <a:pt x="3304" y="2042"/>
                      <a:pt x="3310" y="2033"/>
                      <a:pt x="3328" y="2031"/>
                    </a:cubicBezTo>
                    <a:cubicBezTo>
                      <a:pt x="3345" y="2028"/>
                      <a:pt x="3353" y="2018"/>
                      <a:pt x="3342" y="2006"/>
                    </a:cubicBezTo>
                    <a:cubicBezTo>
                      <a:pt x="3331" y="1994"/>
                      <a:pt x="3334" y="1989"/>
                      <a:pt x="3309" y="1975"/>
                    </a:cubicBezTo>
                    <a:cubicBezTo>
                      <a:pt x="3285" y="1960"/>
                      <a:pt x="3287" y="1954"/>
                      <a:pt x="3273" y="1951"/>
                    </a:cubicBezTo>
                    <a:cubicBezTo>
                      <a:pt x="3259" y="1948"/>
                      <a:pt x="3257" y="1948"/>
                      <a:pt x="3256" y="1942"/>
                    </a:cubicBezTo>
                    <a:cubicBezTo>
                      <a:pt x="3256" y="1936"/>
                      <a:pt x="3261" y="1931"/>
                      <a:pt x="3264" y="1937"/>
                    </a:cubicBezTo>
                    <a:cubicBezTo>
                      <a:pt x="3267" y="1942"/>
                      <a:pt x="3273" y="1945"/>
                      <a:pt x="3280" y="1941"/>
                    </a:cubicBezTo>
                    <a:cubicBezTo>
                      <a:pt x="3287" y="1937"/>
                      <a:pt x="3294" y="1933"/>
                      <a:pt x="3308" y="1941"/>
                    </a:cubicBezTo>
                    <a:cubicBezTo>
                      <a:pt x="3321" y="1949"/>
                      <a:pt x="3338" y="1953"/>
                      <a:pt x="3339" y="1946"/>
                    </a:cubicBezTo>
                    <a:cubicBezTo>
                      <a:pt x="3339" y="1939"/>
                      <a:pt x="3336" y="1927"/>
                      <a:pt x="3319" y="1918"/>
                    </a:cubicBezTo>
                    <a:cubicBezTo>
                      <a:pt x="3302" y="1910"/>
                      <a:pt x="3300" y="1912"/>
                      <a:pt x="3294" y="1900"/>
                    </a:cubicBezTo>
                    <a:cubicBezTo>
                      <a:pt x="3288" y="1888"/>
                      <a:pt x="3288" y="1885"/>
                      <a:pt x="3269" y="1878"/>
                    </a:cubicBezTo>
                    <a:cubicBezTo>
                      <a:pt x="3249" y="1870"/>
                      <a:pt x="3258" y="1860"/>
                      <a:pt x="3255" y="1849"/>
                    </a:cubicBezTo>
                    <a:cubicBezTo>
                      <a:pt x="3252" y="1838"/>
                      <a:pt x="3242" y="1828"/>
                      <a:pt x="3235" y="1813"/>
                    </a:cubicBezTo>
                    <a:cubicBezTo>
                      <a:pt x="3229" y="1798"/>
                      <a:pt x="3221" y="1778"/>
                      <a:pt x="3213" y="1762"/>
                    </a:cubicBezTo>
                    <a:cubicBezTo>
                      <a:pt x="3211" y="1758"/>
                      <a:pt x="3206" y="1750"/>
                      <a:pt x="3201" y="1741"/>
                    </a:cubicBezTo>
                    <a:cubicBezTo>
                      <a:pt x="3204" y="1740"/>
                      <a:pt x="3204" y="1740"/>
                      <a:pt x="3204" y="1740"/>
                    </a:cubicBezTo>
                    <a:cubicBezTo>
                      <a:pt x="3200" y="1732"/>
                      <a:pt x="3197" y="1725"/>
                      <a:pt x="3191" y="1721"/>
                    </a:cubicBezTo>
                    <a:cubicBezTo>
                      <a:pt x="3190" y="1720"/>
                      <a:pt x="3188" y="1719"/>
                      <a:pt x="3187" y="1718"/>
                    </a:cubicBezTo>
                    <a:cubicBezTo>
                      <a:pt x="3186" y="1718"/>
                      <a:pt x="3186" y="1717"/>
                      <a:pt x="3185" y="1716"/>
                    </a:cubicBezTo>
                    <a:cubicBezTo>
                      <a:pt x="3185" y="1716"/>
                      <a:pt x="3184" y="1716"/>
                      <a:pt x="3183" y="1717"/>
                    </a:cubicBezTo>
                    <a:cubicBezTo>
                      <a:pt x="3173" y="1713"/>
                      <a:pt x="3160" y="1711"/>
                      <a:pt x="3153" y="1708"/>
                    </a:cubicBezTo>
                    <a:cubicBezTo>
                      <a:pt x="3142" y="1704"/>
                      <a:pt x="3142" y="1698"/>
                      <a:pt x="3132" y="1693"/>
                    </a:cubicBezTo>
                    <a:cubicBezTo>
                      <a:pt x="3122" y="1688"/>
                      <a:pt x="3118" y="1693"/>
                      <a:pt x="3113" y="1684"/>
                    </a:cubicBezTo>
                    <a:cubicBezTo>
                      <a:pt x="3108" y="1675"/>
                      <a:pt x="3111" y="1668"/>
                      <a:pt x="3118" y="1661"/>
                    </a:cubicBezTo>
                    <a:cubicBezTo>
                      <a:pt x="3125" y="1654"/>
                      <a:pt x="3124" y="1647"/>
                      <a:pt x="3127" y="1642"/>
                    </a:cubicBezTo>
                    <a:cubicBezTo>
                      <a:pt x="3129" y="1636"/>
                      <a:pt x="3135" y="1631"/>
                      <a:pt x="3136" y="1619"/>
                    </a:cubicBezTo>
                    <a:cubicBezTo>
                      <a:pt x="3138" y="1607"/>
                      <a:pt x="3156" y="1602"/>
                      <a:pt x="3165" y="1596"/>
                    </a:cubicBezTo>
                    <a:cubicBezTo>
                      <a:pt x="3175" y="1589"/>
                      <a:pt x="3176" y="1588"/>
                      <a:pt x="3174" y="1583"/>
                    </a:cubicBezTo>
                    <a:cubicBezTo>
                      <a:pt x="3173" y="1578"/>
                      <a:pt x="3162" y="1581"/>
                      <a:pt x="3162" y="1571"/>
                    </a:cubicBezTo>
                    <a:cubicBezTo>
                      <a:pt x="3162" y="1562"/>
                      <a:pt x="3173" y="1572"/>
                      <a:pt x="3184" y="1574"/>
                    </a:cubicBezTo>
                    <a:cubicBezTo>
                      <a:pt x="3195" y="1576"/>
                      <a:pt x="3204" y="1570"/>
                      <a:pt x="3206" y="1562"/>
                    </a:cubicBezTo>
                    <a:cubicBezTo>
                      <a:pt x="3208" y="1554"/>
                      <a:pt x="3203" y="1552"/>
                      <a:pt x="3203" y="1543"/>
                    </a:cubicBezTo>
                    <a:cubicBezTo>
                      <a:pt x="3203" y="1534"/>
                      <a:pt x="3213" y="1532"/>
                      <a:pt x="3213" y="1538"/>
                    </a:cubicBezTo>
                    <a:cubicBezTo>
                      <a:pt x="3214" y="1544"/>
                      <a:pt x="3221" y="1540"/>
                      <a:pt x="3222" y="1530"/>
                    </a:cubicBezTo>
                    <a:cubicBezTo>
                      <a:pt x="3223" y="1520"/>
                      <a:pt x="3227" y="1514"/>
                      <a:pt x="3238" y="1510"/>
                    </a:cubicBezTo>
                    <a:cubicBezTo>
                      <a:pt x="3249" y="1507"/>
                      <a:pt x="3251" y="1502"/>
                      <a:pt x="3261" y="1500"/>
                    </a:cubicBezTo>
                    <a:cubicBezTo>
                      <a:pt x="3272" y="1497"/>
                      <a:pt x="3271" y="1492"/>
                      <a:pt x="3276" y="1488"/>
                    </a:cubicBezTo>
                    <a:cubicBezTo>
                      <a:pt x="3282" y="1484"/>
                      <a:pt x="3283" y="1479"/>
                      <a:pt x="3288" y="1479"/>
                    </a:cubicBezTo>
                    <a:cubicBezTo>
                      <a:pt x="3292" y="1479"/>
                      <a:pt x="3292" y="1482"/>
                      <a:pt x="3297" y="1483"/>
                    </a:cubicBezTo>
                    <a:cubicBezTo>
                      <a:pt x="3302" y="1484"/>
                      <a:pt x="3301" y="1487"/>
                      <a:pt x="3307" y="1488"/>
                    </a:cubicBezTo>
                    <a:cubicBezTo>
                      <a:pt x="3313" y="1489"/>
                      <a:pt x="3321" y="1488"/>
                      <a:pt x="3327" y="1480"/>
                    </a:cubicBezTo>
                    <a:cubicBezTo>
                      <a:pt x="3332" y="1472"/>
                      <a:pt x="3331" y="1470"/>
                      <a:pt x="3328" y="1469"/>
                    </a:cubicBezTo>
                    <a:cubicBezTo>
                      <a:pt x="3325" y="1468"/>
                      <a:pt x="3320" y="1470"/>
                      <a:pt x="3319" y="1465"/>
                    </a:cubicBezTo>
                    <a:cubicBezTo>
                      <a:pt x="3317" y="1459"/>
                      <a:pt x="3330" y="1455"/>
                      <a:pt x="3327" y="1451"/>
                    </a:cubicBezTo>
                    <a:cubicBezTo>
                      <a:pt x="3323" y="1446"/>
                      <a:pt x="3322" y="1444"/>
                      <a:pt x="3327" y="1439"/>
                    </a:cubicBezTo>
                    <a:cubicBezTo>
                      <a:pt x="3333" y="1433"/>
                      <a:pt x="3331" y="1430"/>
                      <a:pt x="3326" y="1434"/>
                    </a:cubicBezTo>
                    <a:cubicBezTo>
                      <a:pt x="3320" y="1437"/>
                      <a:pt x="3318" y="1438"/>
                      <a:pt x="3308" y="1436"/>
                    </a:cubicBezTo>
                    <a:cubicBezTo>
                      <a:pt x="3297" y="1434"/>
                      <a:pt x="3294" y="1432"/>
                      <a:pt x="3293" y="1428"/>
                    </a:cubicBezTo>
                    <a:cubicBezTo>
                      <a:pt x="3292" y="1425"/>
                      <a:pt x="3285" y="1423"/>
                      <a:pt x="3284" y="1427"/>
                    </a:cubicBezTo>
                    <a:cubicBezTo>
                      <a:pt x="3283" y="1431"/>
                      <a:pt x="3280" y="1434"/>
                      <a:pt x="3272" y="1434"/>
                    </a:cubicBezTo>
                    <a:cubicBezTo>
                      <a:pt x="3265" y="1435"/>
                      <a:pt x="3257" y="1445"/>
                      <a:pt x="3249" y="1437"/>
                    </a:cubicBezTo>
                    <a:cubicBezTo>
                      <a:pt x="3240" y="1428"/>
                      <a:pt x="3240" y="1425"/>
                      <a:pt x="3237" y="1425"/>
                    </a:cubicBezTo>
                    <a:cubicBezTo>
                      <a:pt x="3234" y="1425"/>
                      <a:pt x="3237" y="1434"/>
                      <a:pt x="3229" y="1430"/>
                    </a:cubicBezTo>
                    <a:cubicBezTo>
                      <a:pt x="3222" y="1425"/>
                      <a:pt x="3221" y="1420"/>
                      <a:pt x="3213" y="1416"/>
                    </a:cubicBezTo>
                    <a:cubicBezTo>
                      <a:pt x="3205" y="1413"/>
                      <a:pt x="3203" y="1407"/>
                      <a:pt x="3192" y="1411"/>
                    </a:cubicBezTo>
                    <a:cubicBezTo>
                      <a:pt x="3182" y="1415"/>
                      <a:pt x="3177" y="1420"/>
                      <a:pt x="3171" y="1421"/>
                    </a:cubicBezTo>
                    <a:cubicBezTo>
                      <a:pt x="3165" y="1423"/>
                      <a:pt x="3164" y="1425"/>
                      <a:pt x="3163" y="1432"/>
                    </a:cubicBezTo>
                    <a:cubicBezTo>
                      <a:pt x="3161" y="1439"/>
                      <a:pt x="3154" y="1446"/>
                      <a:pt x="3147" y="1451"/>
                    </a:cubicBezTo>
                    <a:cubicBezTo>
                      <a:pt x="3139" y="1455"/>
                      <a:pt x="3138" y="1456"/>
                      <a:pt x="3139" y="1464"/>
                    </a:cubicBezTo>
                    <a:cubicBezTo>
                      <a:pt x="3141" y="1473"/>
                      <a:pt x="3131" y="1483"/>
                      <a:pt x="3122" y="1483"/>
                    </a:cubicBezTo>
                    <a:cubicBezTo>
                      <a:pt x="3112" y="1483"/>
                      <a:pt x="3108" y="1484"/>
                      <a:pt x="3101" y="1485"/>
                    </a:cubicBezTo>
                    <a:cubicBezTo>
                      <a:pt x="3095" y="1487"/>
                      <a:pt x="3092" y="1486"/>
                      <a:pt x="3088" y="1484"/>
                    </a:cubicBezTo>
                    <a:cubicBezTo>
                      <a:pt x="3084" y="1481"/>
                      <a:pt x="3080" y="1477"/>
                      <a:pt x="3078" y="1474"/>
                    </a:cubicBezTo>
                    <a:cubicBezTo>
                      <a:pt x="3076" y="1471"/>
                      <a:pt x="3067" y="1471"/>
                      <a:pt x="3065" y="1466"/>
                    </a:cubicBezTo>
                    <a:cubicBezTo>
                      <a:pt x="3062" y="1461"/>
                      <a:pt x="3069" y="1461"/>
                      <a:pt x="3069" y="1455"/>
                    </a:cubicBezTo>
                    <a:cubicBezTo>
                      <a:pt x="3068" y="1449"/>
                      <a:pt x="3071" y="1441"/>
                      <a:pt x="3073" y="1437"/>
                    </a:cubicBezTo>
                    <a:cubicBezTo>
                      <a:pt x="3076" y="1433"/>
                      <a:pt x="3077" y="1429"/>
                      <a:pt x="3071" y="1426"/>
                    </a:cubicBezTo>
                    <a:cubicBezTo>
                      <a:pt x="3066" y="1424"/>
                      <a:pt x="3073" y="1418"/>
                      <a:pt x="3070" y="1413"/>
                    </a:cubicBezTo>
                    <a:cubicBezTo>
                      <a:pt x="3067" y="1409"/>
                      <a:pt x="3064" y="1406"/>
                      <a:pt x="3060" y="1402"/>
                    </a:cubicBezTo>
                    <a:cubicBezTo>
                      <a:pt x="3056" y="1398"/>
                      <a:pt x="3050" y="1398"/>
                      <a:pt x="3046" y="1403"/>
                    </a:cubicBezTo>
                    <a:cubicBezTo>
                      <a:pt x="3043" y="1408"/>
                      <a:pt x="3040" y="1412"/>
                      <a:pt x="3035" y="1407"/>
                    </a:cubicBezTo>
                    <a:cubicBezTo>
                      <a:pt x="3030" y="1403"/>
                      <a:pt x="3028" y="1404"/>
                      <a:pt x="3022" y="1403"/>
                    </a:cubicBezTo>
                    <a:cubicBezTo>
                      <a:pt x="3015" y="1403"/>
                      <a:pt x="3014" y="1401"/>
                      <a:pt x="3010" y="1404"/>
                    </a:cubicBezTo>
                    <a:cubicBezTo>
                      <a:pt x="3007" y="1407"/>
                      <a:pt x="3000" y="1405"/>
                      <a:pt x="2993" y="1401"/>
                    </a:cubicBezTo>
                    <a:cubicBezTo>
                      <a:pt x="2986" y="1396"/>
                      <a:pt x="2985" y="1385"/>
                      <a:pt x="2979" y="1380"/>
                    </a:cubicBezTo>
                    <a:cubicBezTo>
                      <a:pt x="2973" y="1374"/>
                      <a:pt x="2967" y="1365"/>
                      <a:pt x="2966" y="1353"/>
                    </a:cubicBezTo>
                    <a:cubicBezTo>
                      <a:pt x="2966" y="1341"/>
                      <a:pt x="2979" y="1334"/>
                      <a:pt x="2980" y="1327"/>
                    </a:cubicBezTo>
                    <a:cubicBezTo>
                      <a:pt x="2981" y="1320"/>
                      <a:pt x="2984" y="1313"/>
                      <a:pt x="2988" y="1308"/>
                    </a:cubicBezTo>
                    <a:cubicBezTo>
                      <a:pt x="2993" y="1303"/>
                      <a:pt x="3001" y="1302"/>
                      <a:pt x="3004" y="1307"/>
                    </a:cubicBezTo>
                    <a:cubicBezTo>
                      <a:pt x="3008" y="1312"/>
                      <a:pt x="3010" y="1324"/>
                      <a:pt x="3019" y="1319"/>
                    </a:cubicBezTo>
                    <a:cubicBezTo>
                      <a:pt x="3027" y="1314"/>
                      <a:pt x="3033" y="1304"/>
                      <a:pt x="3042" y="1309"/>
                    </a:cubicBezTo>
                    <a:cubicBezTo>
                      <a:pt x="3052" y="1313"/>
                      <a:pt x="3061" y="1303"/>
                      <a:pt x="3066" y="1296"/>
                    </a:cubicBezTo>
                    <a:cubicBezTo>
                      <a:pt x="3072" y="1289"/>
                      <a:pt x="3074" y="1285"/>
                      <a:pt x="3074" y="1278"/>
                    </a:cubicBezTo>
                    <a:cubicBezTo>
                      <a:pt x="3074" y="1270"/>
                      <a:pt x="3078" y="1259"/>
                      <a:pt x="3085" y="1254"/>
                    </a:cubicBezTo>
                    <a:cubicBezTo>
                      <a:pt x="3091" y="1249"/>
                      <a:pt x="3098" y="1240"/>
                      <a:pt x="3106" y="1240"/>
                    </a:cubicBezTo>
                    <a:cubicBezTo>
                      <a:pt x="3114" y="1240"/>
                      <a:pt x="3117" y="1227"/>
                      <a:pt x="3120" y="1221"/>
                    </a:cubicBezTo>
                    <a:cubicBezTo>
                      <a:pt x="3123" y="1216"/>
                      <a:pt x="3139" y="1209"/>
                      <a:pt x="3146" y="1207"/>
                    </a:cubicBezTo>
                    <a:cubicBezTo>
                      <a:pt x="3153" y="1206"/>
                      <a:pt x="3153" y="1194"/>
                      <a:pt x="3155" y="1187"/>
                    </a:cubicBezTo>
                    <a:cubicBezTo>
                      <a:pt x="3158" y="1180"/>
                      <a:pt x="3163" y="1173"/>
                      <a:pt x="3167" y="1165"/>
                    </a:cubicBezTo>
                    <a:cubicBezTo>
                      <a:pt x="3170" y="1156"/>
                      <a:pt x="3174" y="1158"/>
                      <a:pt x="3178" y="1156"/>
                    </a:cubicBezTo>
                    <a:cubicBezTo>
                      <a:pt x="3182" y="1155"/>
                      <a:pt x="3182" y="1146"/>
                      <a:pt x="3188" y="1139"/>
                    </a:cubicBezTo>
                    <a:cubicBezTo>
                      <a:pt x="3194" y="1132"/>
                      <a:pt x="3194" y="1131"/>
                      <a:pt x="3205" y="1133"/>
                    </a:cubicBezTo>
                    <a:cubicBezTo>
                      <a:pt x="3216" y="1135"/>
                      <a:pt x="3219" y="1138"/>
                      <a:pt x="3227" y="1132"/>
                    </a:cubicBezTo>
                    <a:cubicBezTo>
                      <a:pt x="3235" y="1126"/>
                      <a:pt x="3231" y="1120"/>
                      <a:pt x="3235" y="1120"/>
                    </a:cubicBezTo>
                    <a:cubicBezTo>
                      <a:pt x="3239" y="1120"/>
                      <a:pt x="3241" y="1126"/>
                      <a:pt x="3241" y="1133"/>
                    </a:cubicBezTo>
                    <a:cubicBezTo>
                      <a:pt x="3241" y="1141"/>
                      <a:pt x="3255" y="1142"/>
                      <a:pt x="3259" y="1152"/>
                    </a:cubicBezTo>
                    <a:cubicBezTo>
                      <a:pt x="3264" y="1163"/>
                      <a:pt x="3267" y="1162"/>
                      <a:pt x="3262" y="1174"/>
                    </a:cubicBezTo>
                    <a:cubicBezTo>
                      <a:pt x="3256" y="1186"/>
                      <a:pt x="3255" y="1190"/>
                      <a:pt x="3252" y="1196"/>
                    </a:cubicBezTo>
                    <a:cubicBezTo>
                      <a:pt x="3250" y="1202"/>
                      <a:pt x="3247" y="1204"/>
                      <a:pt x="3245" y="1211"/>
                    </a:cubicBezTo>
                    <a:cubicBezTo>
                      <a:pt x="3243" y="1217"/>
                      <a:pt x="3239" y="1221"/>
                      <a:pt x="3230" y="1227"/>
                    </a:cubicBezTo>
                    <a:cubicBezTo>
                      <a:pt x="3220" y="1233"/>
                      <a:pt x="3222" y="1239"/>
                      <a:pt x="3226" y="1243"/>
                    </a:cubicBezTo>
                    <a:cubicBezTo>
                      <a:pt x="3231" y="1247"/>
                      <a:pt x="3231" y="1254"/>
                      <a:pt x="3230" y="1258"/>
                    </a:cubicBezTo>
                    <a:cubicBezTo>
                      <a:pt x="3230" y="1262"/>
                      <a:pt x="3225" y="1260"/>
                      <a:pt x="3226" y="1266"/>
                    </a:cubicBezTo>
                    <a:cubicBezTo>
                      <a:pt x="3226" y="1271"/>
                      <a:pt x="3234" y="1272"/>
                      <a:pt x="3242" y="1267"/>
                    </a:cubicBezTo>
                    <a:cubicBezTo>
                      <a:pt x="3250" y="1263"/>
                      <a:pt x="3250" y="1272"/>
                      <a:pt x="3243" y="1277"/>
                    </a:cubicBezTo>
                    <a:cubicBezTo>
                      <a:pt x="3235" y="1281"/>
                      <a:pt x="3236" y="1285"/>
                      <a:pt x="3239" y="1287"/>
                    </a:cubicBezTo>
                    <a:cubicBezTo>
                      <a:pt x="3243" y="1289"/>
                      <a:pt x="3242" y="1292"/>
                      <a:pt x="3236" y="1296"/>
                    </a:cubicBezTo>
                    <a:cubicBezTo>
                      <a:pt x="3229" y="1299"/>
                      <a:pt x="3225" y="1296"/>
                      <a:pt x="3220" y="1301"/>
                    </a:cubicBezTo>
                    <a:cubicBezTo>
                      <a:pt x="3215" y="1305"/>
                      <a:pt x="3215" y="1308"/>
                      <a:pt x="3208" y="1308"/>
                    </a:cubicBezTo>
                    <a:cubicBezTo>
                      <a:pt x="3202" y="1308"/>
                      <a:pt x="3204" y="1316"/>
                      <a:pt x="3208" y="1323"/>
                    </a:cubicBezTo>
                    <a:cubicBezTo>
                      <a:pt x="3212" y="1330"/>
                      <a:pt x="3219" y="1326"/>
                      <a:pt x="3223" y="1323"/>
                    </a:cubicBezTo>
                    <a:cubicBezTo>
                      <a:pt x="3227" y="1320"/>
                      <a:pt x="3235" y="1316"/>
                      <a:pt x="3241" y="1314"/>
                    </a:cubicBezTo>
                    <a:cubicBezTo>
                      <a:pt x="3248" y="1312"/>
                      <a:pt x="3250" y="1310"/>
                      <a:pt x="3246" y="1308"/>
                    </a:cubicBezTo>
                    <a:cubicBezTo>
                      <a:pt x="3242" y="1306"/>
                      <a:pt x="3240" y="1303"/>
                      <a:pt x="3244" y="1301"/>
                    </a:cubicBezTo>
                    <a:cubicBezTo>
                      <a:pt x="3245" y="1300"/>
                      <a:pt x="3247" y="1299"/>
                      <a:pt x="3249" y="1299"/>
                    </a:cubicBezTo>
                    <a:cubicBezTo>
                      <a:pt x="3262" y="1299"/>
                      <a:pt x="3255" y="1305"/>
                      <a:pt x="3269" y="1291"/>
                    </a:cubicBezTo>
                    <a:cubicBezTo>
                      <a:pt x="3282" y="1276"/>
                      <a:pt x="3278" y="1269"/>
                      <a:pt x="3287" y="1263"/>
                    </a:cubicBezTo>
                    <a:cubicBezTo>
                      <a:pt x="3297" y="1257"/>
                      <a:pt x="3297" y="1261"/>
                      <a:pt x="3307" y="1250"/>
                    </a:cubicBezTo>
                    <a:cubicBezTo>
                      <a:pt x="3318" y="1239"/>
                      <a:pt x="3331" y="1236"/>
                      <a:pt x="3336" y="1232"/>
                    </a:cubicBezTo>
                    <a:cubicBezTo>
                      <a:pt x="3342" y="1229"/>
                      <a:pt x="3340" y="1226"/>
                      <a:pt x="3345" y="1222"/>
                    </a:cubicBezTo>
                    <a:cubicBezTo>
                      <a:pt x="3350" y="1218"/>
                      <a:pt x="3351" y="1219"/>
                      <a:pt x="3351" y="1223"/>
                    </a:cubicBezTo>
                    <a:cubicBezTo>
                      <a:pt x="3351" y="1226"/>
                      <a:pt x="3358" y="1228"/>
                      <a:pt x="3358" y="1219"/>
                    </a:cubicBezTo>
                    <a:cubicBezTo>
                      <a:pt x="3359" y="1211"/>
                      <a:pt x="3366" y="1208"/>
                      <a:pt x="3373" y="1206"/>
                    </a:cubicBezTo>
                    <a:cubicBezTo>
                      <a:pt x="3380" y="1205"/>
                      <a:pt x="3390" y="1212"/>
                      <a:pt x="3397" y="1207"/>
                    </a:cubicBezTo>
                    <a:cubicBezTo>
                      <a:pt x="3404" y="1202"/>
                      <a:pt x="3409" y="1196"/>
                      <a:pt x="3412" y="1188"/>
                    </a:cubicBezTo>
                    <a:cubicBezTo>
                      <a:pt x="3412" y="1186"/>
                      <a:pt x="3412" y="1187"/>
                      <a:pt x="3412" y="1183"/>
                    </a:cubicBezTo>
                    <a:cubicBezTo>
                      <a:pt x="3413" y="1180"/>
                      <a:pt x="3414" y="1179"/>
                      <a:pt x="3415" y="1177"/>
                    </a:cubicBezTo>
                    <a:cubicBezTo>
                      <a:pt x="3417" y="1174"/>
                      <a:pt x="3419" y="1167"/>
                      <a:pt x="3423" y="1164"/>
                    </a:cubicBezTo>
                    <a:cubicBezTo>
                      <a:pt x="3426" y="1161"/>
                      <a:pt x="3436" y="1148"/>
                      <a:pt x="3438" y="1147"/>
                    </a:cubicBezTo>
                    <a:cubicBezTo>
                      <a:pt x="3439" y="1145"/>
                      <a:pt x="3441" y="1142"/>
                      <a:pt x="3444" y="1141"/>
                    </a:cubicBezTo>
                    <a:cubicBezTo>
                      <a:pt x="3447" y="1141"/>
                      <a:pt x="3450" y="1138"/>
                      <a:pt x="3450" y="1136"/>
                    </a:cubicBezTo>
                    <a:cubicBezTo>
                      <a:pt x="3449" y="1134"/>
                      <a:pt x="3449" y="1132"/>
                      <a:pt x="3454" y="1131"/>
                    </a:cubicBezTo>
                    <a:cubicBezTo>
                      <a:pt x="3458" y="1129"/>
                      <a:pt x="3458" y="1129"/>
                      <a:pt x="3461" y="1125"/>
                    </a:cubicBezTo>
                    <a:cubicBezTo>
                      <a:pt x="3463" y="1121"/>
                      <a:pt x="3463" y="1119"/>
                      <a:pt x="3469" y="1122"/>
                    </a:cubicBezTo>
                    <a:cubicBezTo>
                      <a:pt x="3476" y="1125"/>
                      <a:pt x="3473" y="1121"/>
                      <a:pt x="3473" y="1119"/>
                    </a:cubicBezTo>
                    <a:cubicBezTo>
                      <a:pt x="3473" y="1117"/>
                      <a:pt x="3473" y="1116"/>
                      <a:pt x="3475" y="1116"/>
                    </a:cubicBezTo>
                    <a:cubicBezTo>
                      <a:pt x="3477" y="1115"/>
                      <a:pt x="3477" y="1115"/>
                      <a:pt x="3479" y="1112"/>
                    </a:cubicBezTo>
                    <a:cubicBezTo>
                      <a:pt x="3480" y="1109"/>
                      <a:pt x="3483" y="1110"/>
                      <a:pt x="3485" y="1110"/>
                    </a:cubicBezTo>
                    <a:cubicBezTo>
                      <a:pt x="3486" y="1110"/>
                      <a:pt x="3487" y="1110"/>
                      <a:pt x="3487" y="1107"/>
                    </a:cubicBezTo>
                    <a:cubicBezTo>
                      <a:pt x="3487" y="1103"/>
                      <a:pt x="3490" y="1099"/>
                      <a:pt x="3492" y="1098"/>
                    </a:cubicBezTo>
                    <a:cubicBezTo>
                      <a:pt x="3493" y="1097"/>
                      <a:pt x="3496" y="1093"/>
                      <a:pt x="3503" y="1093"/>
                    </a:cubicBezTo>
                    <a:cubicBezTo>
                      <a:pt x="3510" y="1093"/>
                      <a:pt x="3509" y="1091"/>
                      <a:pt x="3510" y="1087"/>
                    </a:cubicBezTo>
                    <a:cubicBezTo>
                      <a:pt x="3510" y="1083"/>
                      <a:pt x="3510" y="1085"/>
                      <a:pt x="3511" y="1083"/>
                    </a:cubicBezTo>
                    <a:cubicBezTo>
                      <a:pt x="3513" y="1080"/>
                      <a:pt x="3513" y="1081"/>
                      <a:pt x="3514" y="1079"/>
                    </a:cubicBezTo>
                    <a:cubicBezTo>
                      <a:pt x="3515" y="1076"/>
                      <a:pt x="3514" y="1077"/>
                      <a:pt x="3516" y="1074"/>
                    </a:cubicBezTo>
                    <a:cubicBezTo>
                      <a:pt x="3517" y="1072"/>
                      <a:pt x="3522" y="1066"/>
                      <a:pt x="3524" y="1064"/>
                    </a:cubicBezTo>
                    <a:cubicBezTo>
                      <a:pt x="3525" y="1061"/>
                      <a:pt x="3526" y="1061"/>
                      <a:pt x="3526" y="1058"/>
                    </a:cubicBezTo>
                    <a:cubicBezTo>
                      <a:pt x="3526" y="1055"/>
                      <a:pt x="3527" y="1055"/>
                      <a:pt x="3529" y="1051"/>
                    </a:cubicBezTo>
                    <a:cubicBezTo>
                      <a:pt x="3531" y="1047"/>
                      <a:pt x="3533" y="1045"/>
                      <a:pt x="3534" y="1046"/>
                    </a:cubicBezTo>
                    <a:cubicBezTo>
                      <a:pt x="3535" y="1047"/>
                      <a:pt x="3536" y="1048"/>
                      <a:pt x="3538" y="1047"/>
                    </a:cubicBezTo>
                    <a:cubicBezTo>
                      <a:pt x="3540" y="1046"/>
                      <a:pt x="3537" y="1044"/>
                      <a:pt x="3536" y="1042"/>
                    </a:cubicBezTo>
                    <a:cubicBezTo>
                      <a:pt x="3534" y="1039"/>
                      <a:pt x="3535" y="1040"/>
                      <a:pt x="3535" y="1037"/>
                    </a:cubicBezTo>
                    <a:cubicBezTo>
                      <a:pt x="3535" y="1033"/>
                      <a:pt x="3536" y="1031"/>
                      <a:pt x="3535" y="1027"/>
                    </a:cubicBezTo>
                    <a:cubicBezTo>
                      <a:pt x="3533" y="1023"/>
                      <a:pt x="3534" y="1020"/>
                      <a:pt x="3536" y="1018"/>
                    </a:cubicBezTo>
                    <a:cubicBezTo>
                      <a:pt x="3538" y="1015"/>
                      <a:pt x="3541" y="1014"/>
                      <a:pt x="3541" y="1011"/>
                    </a:cubicBezTo>
                    <a:cubicBezTo>
                      <a:pt x="3541" y="1008"/>
                      <a:pt x="3546" y="1009"/>
                      <a:pt x="3547" y="1009"/>
                    </a:cubicBezTo>
                    <a:cubicBezTo>
                      <a:pt x="3549" y="1009"/>
                      <a:pt x="3550" y="1009"/>
                      <a:pt x="3552" y="1005"/>
                    </a:cubicBezTo>
                    <a:cubicBezTo>
                      <a:pt x="3554" y="1001"/>
                      <a:pt x="3556" y="1004"/>
                      <a:pt x="3559" y="1005"/>
                    </a:cubicBezTo>
                    <a:cubicBezTo>
                      <a:pt x="3561" y="1005"/>
                      <a:pt x="3565" y="1007"/>
                      <a:pt x="3564" y="1010"/>
                    </a:cubicBezTo>
                    <a:cubicBezTo>
                      <a:pt x="3564" y="1013"/>
                      <a:pt x="3568" y="1014"/>
                      <a:pt x="3570" y="1016"/>
                    </a:cubicBezTo>
                    <a:cubicBezTo>
                      <a:pt x="3572" y="1017"/>
                      <a:pt x="3572" y="1017"/>
                      <a:pt x="3571" y="1019"/>
                    </a:cubicBezTo>
                    <a:cubicBezTo>
                      <a:pt x="3570" y="1020"/>
                      <a:pt x="3570" y="1023"/>
                      <a:pt x="3574" y="1022"/>
                    </a:cubicBezTo>
                    <a:cubicBezTo>
                      <a:pt x="3579" y="1022"/>
                      <a:pt x="3579" y="1022"/>
                      <a:pt x="3580" y="1024"/>
                    </a:cubicBezTo>
                    <a:cubicBezTo>
                      <a:pt x="3580" y="1025"/>
                      <a:pt x="3582" y="1027"/>
                      <a:pt x="3589" y="1025"/>
                    </a:cubicBezTo>
                    <a:cubicBezTo>
                      <a:pt x="3596" y="1023"/>
                      <a:pt x="3597" y="1022"/>
                      <a:pt x="3599" y="1024"/>
                    </a:cubicBezTo>
                    <a:cubicBezTo>
                      <a:pt x="3602" y="1025"/>
                      <a:pt x="3603" y="1027"/>
                      <a:pt x="3608" y="1026"/>
                    </a:cubicBezTo>
                    <a:cubicBezTo>
                      <a:pt x="3613" y="1024"/>
                      <a:pt x="3617" y="1027"/>
                      <a:pt x="3619" y="1024"/>
                    </a:cubicBezTo>
                    <a:cubicBezTo>
                      <a:pt x="3622" y="1022"/>
                      <a:pt x="3623" y="1021"/>
                      <a:pt x="3624" y="1021"/>
                    </a:cubicBezTo>
                    <a:cubicBezTo>
                      <a:pt x="3626" y="1020"/>
                      <a:pt x="3631" y="1020"/>
                      <a:pt x="3634" y="1023"/>
                    </a:cubicBezTo>
                    <a:cubicBezTo>
                      <a:pt x="3637" y="1026"/>
                      <a:pt x="3637" y="1029"/>
                      <a:pt x="3639" y="1024"/>
                    </a:cubicBezTo>
                    <a:cubicBezTo>
                      <a:pt x="3642" y="1020"/>
                      <a:pt x="3642" y="1021"/>
                      <a:pt x="3643" y="1018"/>
                    </a:cubicBezTo>
                    <a:cubicBezTo>
                      <a:pt x="3645" y="1014"/>
                      <a:pt x="3644" y="1015"/>
                      <a:pt x="3645" y="1010"/>
                    </a:cubicBezTo>
                    <a:cubicBezTo>
                      <a:pt x="3646" y="1005"/>
                      <a:pt x="3645" y="1000"/>
                      <a:pt x="3644" y="999"/>
                    </a:cubicBezTo>
                    <a:cubicBezTo>
                      <a:pt x="3643" y="998"/>
                      <a:pt x="3637" y="995"/>
                      <a:pt x="3634" y="994"/>
                    </a:cubicBezTo>
                    <a:cubicBezTo>
                      <a:pt x="3632" y="992"/>
                      <a:pt x="3631" y="987"/>
                      <a:pt x="3627" y="982"/>
                    </a:cubicBezTo>
                    <a:cubicBezTo>
                      <a:pt x="3621" y="973"/>
                      <a:pt x="3624" y="980"/>
                      <a:pt x="3619" y="975"/>
                    </a:cubicBezTo>
                    <a:cubicBezTo>
                      <a:pt x="3617" y="972"/>
                      <a:pt x="3621" y="967"/>
                      <a:pt x="3623" y="967"/>
                    </a:cubicBezTo>
                    <a:cubicBezTo>
                      <a:pt x="3626" y="967"/>
                      <a:pt x="3639" y="965"/>
                      <a:pt x="3640" y="967"/>
                    </a:cubicBezTo>
                    <a:cubicBezTo>
                      <a:pt x="3645" y="966"/>
                      <a:pt x="3648" y="966"/>
                      <a:pt x="3650" y="966"/>
                    </a:cubicBezTo>
                    <a:cubicBezTo>
                      <a:pt x="3653" y="966"/>
                      <a:pt x="3656" y="965"/>
                      <a:pt x="3659" y="963"/>
                    </a:cubicBezTo>
                    <a:cubicBezTo>
                      <a:pt x="3662" y="960"/>
                      <a:pt x="3671" y="957"/>
                      <a:pt x="3675" y="959"/>
                    </a:cubicBezTo>
                    <a:cubicBezTo>
                      <a:pt x="3678" y="960"/>
                      <a:pt x="3681" y="955"/>
                      <a:pt x="3682" y="952"/>
                    </a:cubicBezTo>
                    <a:cubicBezTo>
                      <a:pt x="3683" y="949"/>
                      <a:pt x="3689" y="943"/>
                      <a:pt x="3691" y="940"/>
                    </a:cubicBezTo>
                    <a:cubicBezTo>
                      <a:pt x="3692" y="937"/>
                      <a:pt x="3692" y="934"/>
                      <a:pt x="3692" y="929"/>
                    </a:cubicBezTo>
                    <a:cubicBezTo>
                      <a:pt x="3692" y="925"/>
                      <a:pt x="3693" y="923"/>
                      <a:pt x="3698" y="918"/>
                    </a:cubicBezTo>
                    <a:cubicBezTo>
                      <a:pt x="3703" y="913"/>
                      <a:pt x="3708" y="915"/>
                      <a:pt x="3709" y="918"/>
                    </a:cubicBezTo>
                    <a:cubicBezTo>
                      <a:pt x="3711" y="920"/>
                      <a:pt x="3713" y="919"/>
                      <a:pt x="3715" y="916"/>
                    </a:cubicBezTo>
                    <a:cubicBezTo>
                      <a:pt x="3717" y="913"/>
                      <a:pt x="3718" y="910"/>
                      <a:pt x="3720" y="912"/>
                    </a:cubicBezTo>
                    <a:cubicBezTo>
                      <a:pt x="3721" y="914"/>
                      <a:pt x="3722" y="906"/>
                      <a:pt x="3723" y="901"/>
                    </a:cubicBezTo>
                    <a:cubicBezTo>
                      <a:pt x="3723" y="896"/>
                      <a:pt x="3723" y="879"/>
                      <a:pt x="3722" y="870"/>
                    </a:cubicBezTo>
                    <a:cubicBezTo>
                      <a:pt x="3722" y="861"/>
                      <a:pt x="3727" y="856"/>
                      <a:pt x="3728" y="857"/>
                    </a:cubicBezTo>
                    <a:cubicBezTo>
                      <a:pt x="3729" y="858"/>
                      <a:pt x="3734" y="861"/>
                      <a:pt x="3737" y="858"/>
                    </a:cubicBezTo>
                    <a:cubicBezTo>
                      <a:pt x="3740" y="855"/>
                      <a:pt x="3740" y="857"/>
                      <a:pt x="3740" y="860"/>
                    </a:cubicBezTo>
                    <a:cubicBezTo>
                      <a:pt x="3740" y="863"/>
                      <a:pt x="3745" y="863"/>
                      <a:pt x="3748" y="863"/>
                    </a:cubicBezTo>
                    <a:cubicBezTo>
                      <a:pt x="3751" y="863"/>
                      <a:pt x="3749" y="867"/>
                      <a:pt x="3748" y="872"/>
                    </a:cubicBezTo>
                    <a:cubicBezTo>
                      <a:pt x="3747" y="876"/>
                      <a:pt x="3761" y="886"/>
                      <a:pt x="3761" y="886"/>
                    </a:cubicBezTo>
                    <a:cubicBezTo>
                      <a:pt x="3761" y="886"/>
                      <a:pt x="3766" y="890"/>
                      <a:pt x="3768" y="890"/>
                    </a:cubicBezTo>
                    <a:cubicBezTo>
                      <a:pt x="3771" y="890"/>
                      <a:pt x="3769" y="888"/>
                      <a:pt x="3771" y="886"/>
                    </a:cubicBezTo>
                    <a:cubicBezTo>
                      <a:pt x="3773" y="885"/>
                      <a:pt x="3776" y="892"/>
                      <a:pt x="3777" y="896"/>
                    </a:cubicBezTo>
                    <a:cubicBezTo>
                      <a:pt x="3777" y="897"/>
                      <a:pt x="3778" y="898"/>
                      <a:pt x="3780" y="899"/>
                    </a:cubicBezTo>
                    <a:cubicBezTo>
                      <a:pt x="3781" y="899"/>
                      <a:pt x="3781" y="898"/>
                      <a:pt x="3782" y="897"/>
                    </a:cubicBezTo>
                    <a:cubicBezTo>
                      <a:pt x="3784" y="894"/>
                      <a:pt x="3784" y="895"/>
                      <a:pt x="3783" y="892"/>
                    </a:cubicBezTo>
                    <a:cubicBezTo>
                      <a:pt x="3781" y="889"/>
                      <a:pt x="3779" y="888"/>
                      <a:pt x="3779" y="884"/>
                    </a:cubicBezTo>
                    <a:cubicBezTo>
                      <a:pt x="3779" y="880"/>
                      <a:pt x="3774" y="879"/>
                      <a:pt x="3775" y="875"/>
                    </a:cubicBezTo>
                    <a:cubicBezTo>
                      <a:pt x="3775" y="873"/>
                      <a:pt x="3772" y="873"/>
                      <a:pt x="3770" y="874"/>
                    </a:cubicBezTo>
                    <a:cubicBezTo>
                      <a:pt x="3768" y="875"/>
                      <a:pt x="3765" y="877"/>
                      <a:pt x="3762" y="875"/>
                    </a:cubicBezTo>
                    <a:cubicBezTo>
                      <a:pt x="3760" y="872"/>
                      <a:pt x="3764" y="871"/>
                      <a:pt x="3766" y="869"/>
                    </a:cubicBezTo>
                    <a:cubicBezTo>
                      <a:pt x="3769" y="867"/>
                      <a:pt x="3769" y="864"/>
                      <a:pt x="3773" y="864"/>
                    </a:cubicBezTo>
                    <a:cubicBezTo>
                      <a:pt x="3776" y="864"/>
                      <a:pt x="3780" y="862"/>
                      <a:pt x="3783" y="859"/>
                    </a:cubicBezTo>
                    <a:cubicBezTo>
                      <a:pt x="3785" y="856"/>
                      <a:pt x="3789" y="856"/>
                      <a:pt x="3791" y="855"/>
                    </a:cubicBezTo>
                    <a:cubicBezTo>
                      <a:pt x="3794" y="855"/>
                      <a:pt x="3798" y="851"/>
                      <a:pt x="3800" y="849"/>
                    </a:cubicBezTo>
                    <a:cubicBezTo>
                      <a:pt x="3801" y="847"/>
                      <a:pt x="3802" y="845"/>
                      <a:pt x="3801" y="843"/>
                    </a:cubicBezTo>
                    <a:cubicBezTo>
                      <a:pt x="3799" y="840"/>
                      <a:pt x="3801" y="834"/>
                      <a:pt x="3802" y="832"/>
                    </a:cubicBezTo>
                    <a:cubicBezTo>
                      <a:pt x="3804" y="829"/>
                      <a:pt x="3803" y="828"/>
                      <a:pt x="3803" y="826"/>
                    </a:cubicBezTo>
                    <a:cubicBezTo>
                      <a:pt x="3803" y="823"/>
                      <a:pt x="3803" y="820"/>
                      <a:pt x="3802" y="819"/>
                    </a:cubicBezTo>
                    <a:cubicBezTo>
                      <a:pt x="3801" y="818"/>
                      <a:pt x="3802" y="815"/>
                      <a:pt x="3804" y="811"/>
                    </a:cubicBezTo>
                    <a:cubicBezTo>
                      <a:pt x="3806" y="807"/>
                      <a:pt x="3805" y="798"/>
                      <a:pt x="3805" y="798"/>
                    </a:cubicBezTo>
                    <a:cubicBezTo>
                      <a:pt x="3805" y="798"/>
                      <a:pt x="3804" y="793"/>
                      <a:pt x="3798" y="793"/>
                    </a:cubicBezTo>
                    <a:cubicBezTo>
                      <a:pt x="3793" y="793"/>
                      <a:pt x="3795" y="791"/>
                      <a:pt x="3795" y="785"/>
                    </a:cubicBezTo>
                    <a:cubicBezTo>
                      <a:pt x="3795" y="778"/>
                      <a:pt x="3794" y="776"/>
                      <a:pt x="3792" y="772"/>
                    </a:cubicBezTo>
                    <a:cubicBezTo>
                      <a:pt x="3790" y="768"/>
                      <a:pt x="3789" y="767"/>
                      <a:pt x="3790" y="762"/>
                    </a:cubicBezTo>
                    <a:cubicBezTo>
                      <a:pt x="3791" y="757"/>
                      <a:pt x="3790" y="756"/>
                      <a:pt x="3790" y="754"/>
                    </a:cubicBezTo>
                    <a:cubicBezTo>
                      <a:pt x="3790" y="752"/>
                      <a:pt x="3788" y="750"/>
                      <a:pt x="3791" y="747"/>
                    </a:cubicBezTo>
                    <a:cubicBezTo>
                      <a:pt x="3794" y="745"/>
                      <a:pt x="3793" y="738"/>
                      <a:pt x="3793" y="739"/>
                    </a:cubicBezTo>
                    <a:cubicBezTo>
                      <a:pt x="3783" y="720"/>
                      <a:pt x="3783" y="720"/>
                      <a:pt x="3783" y="720"/>
                    </a:cubicBezTo>
                    <a:cubicBezTo>
                      <a:pt x="3783" y="720"/>
                      <a:pt x="3766" y="690"/>
                      <a:pt x="3764" y="686"/>
                    </a:cubicBezTo>
                    <a:cubicBezTo>
                      <a:pt x="3761" y="682"/>
                      <a:pt x="3759" y="684"/>
                      <a:pt x="3757" y="684"/>
                    </a:cubicBezTo>
                    <a:cubicBezTo>
                      <a:pt x="3755" y="684"/>
                      <a:pt x="3757" y="678"/>
                      <a:pt x="3761" y="672"/>
                    </a:cubicBezTo>
                    <a:cubicBezTo>
                      <a:pt x="3765" y="666"/>
                      <a:pt x="3766" y="669"/>
                      <a:pt x="3768" y="669"/>
                    </a:cubicBezTo>
                    <a:cubicBezTo>
                      <a:pt x="3770" y="669"/>
                      <a:pt x="3771" y="670"/>
                      <a:pt x="3772" y="668"/>
                    </a:cubicBezTo>
                    <a:cubicBezTo>
                      <a:pt x="3773" y="666"/>
                      <a:pt x="3776" y="668"/>
                      <a:pt x="3781" y="666"/>
                    </a:cubicBezTo>
                    <a:cubicBezTo>
                      <a:pt x="3786" y="664"/>
                      <a:pt x="3787" y="662"/>
                      <a:pt x="3787" y="660"/>
                    </a:cubicBezTo>
                    <a:cubicBezTo>
                      <a:pt x="3787" y="657"/>
                      <a:pt x="3787" y="657"/>
                      <a:pt x="3789" y="654"/>
                    </a:cubicBezTo>
                    <a:cubicBezTo>
                      <a:pt x="3791" y="651"/>
                      <a:pt x="3792" y="648"/>
                      <a:pt x="3793" y="646"/>
                    </a:cubicBezTo>
                    <a:cubicBezTo>
                      <a:pt x="3793" y="643"/>
                      <a:pt x="3794" y="639"/>
                      <a:pt x="3796" y="637"/>
                    </a:cubicBezTo>
                    <a:cubicBezTo>
                      <a:pt x="3798" y="634"/>
                      <a:pt x="3801" y="630"/>
                      <a:pt x="3801" y="628"/>
                    </a:cubicBezTo>
                    <a:cubicBezTo>
                      <a:pt x="3801" y="626"/>
                      <a:pt x="3803" y="623"/>
                      <a:pt x="3805" y="625"/>
                    </a:cubicBezTo>
                    <a:cubicBezTo>
                      <a:pt x="3806" y="627"/>
                      <a:pt x="3808" y="628"/>
                      <a:pt x="3813" y="630"/>
                    </a:cubicBezTo>
                    <a:cubicBezTo>
                      <a:pt x="3817" y="632"/>
                      <a:pt x="3824" y="632"/>
                      <a:pt x="3830" y="633"/>
                    </a:cubicBezTo>
                    <a:cubicBezTo>
                      <a:pt x="3835" y="633"/>
                      <a:pt x="3856" y="635"/>
                      <a:pt x="3865" y="636"/>
                    </a:cubicBezTo>
                    <a:cubicBezTo>
                      <a:pt x="3868" y="637"/>
                      <a:pt x="3870" y="637"/>
                      <a:pt x="3873" y="636"/>
                    </a:cubicBezTo>
                    <a:cubicBezTo>
                      <a:pt x="3876" y="636"/>
                      <a:pt x="3879" y="635"/>
                      <a:pt x="3881" y="632"/>
                    </a:cubicBezTo>
                    <a:cubicBezTo>
                      <a:pt x="3884" y="628"/>
                      <a:pt x="3886" y="621"/>
                      <a:pt x="3884" y="618"/>
                    </a:cubicBezTo>
                    <a:cubicBezTo>
                      <a:pt x="3883" y="618"/>
                      <a:pt x="3883" y="617"/>
                      <a:pt x="3883" y="617"/>
                    </a:cubicBezTo>
                    <a:cubicBezTo>
                      <a:pt x="3878" y="614"/>
                      <a:pt x="3878" y="610"/>
                      <a:pt x="3879" y="604"/>
                    </a:cubicBezTo>
                    <a:cubicBezTo>
                      <a:pt x="3880" y="598"/>
                      <a:pt x="3879" y="590"/>
                      <a:pt x="3884" y="587"/>
                    </a:cubicBezTo>
                    <a:cubicBezTo>
                      <a:pt x="3889" y="583"/>
                      <a:pt x="3891" y="582"/>
                      <a:pt x="3892" y="576"/>
                    </a:cubicBezTo>
                    <a:cubicBezTo>
                      <a:pt x="3892" y="576"/>
                      <a:pt x="3892" y="575"/>
                      <a:pt x="3892" y="575"/>
                    </a:cubicBezTo>
                    <a:cubicBezTo>
                      <a:pt x="3892" y="570"/>
                      <a:pt x="3891" y="569"/>
                      <a:pt x="3892" y="566"/>
                    </a:cubicBezTo>
                    <a:cubicBezTo>
                      <a:pt x="3892" y="562"/>
                      <a:pt x="3893" y="562"/>
                      <a:pt x="3891" y="560"/>
                    </a:cubicBezTo>
                    <a:cubicBezTo>
                      <a:pt x="3889" y="558"/>
                      <a:pt x="3889" y="557"/>
                      <a:pt x="3890" y="555"/>
                    </a:cubicBezTo>
                    <a:cubicBezTo>
                      <a:pt x="3891" y="555"/>
                      <a:pt x="3891" y="555"/>
                      <a:pt x="3891" y="555"/>
                    </a:cubicBezTo>
                    <a:cubicBezTo>
                      <a:pt x="3894" y="554"/>
                      <a:pt x="3896" y="553"/>
                      <a:pt x="3896" y="552"/>
                    </a:cubicBezTo>
                    <a:cubicBezTo>
                      <a:pt x="3896" y="550"/>
                      <a:pt x="3897" y="547"/>
                      <a:pt x="3899" y="545"/>
                    </a:cubicBezTo>
                    <a:cubicBezTo>
                      <a:pt x="3900" y="542"/>
                      <a:pt x="3901" y="537"/>
                      <a:pt x="3899" y="533"/>
                    </a:cubicBezTo>
                    <a:cubicBezTo>
                      <a:pt x="3896" y="529"/>
                      <a:pt x="3898" y="526"/>
                      <a:pt x="3902" y="523"/>
                    </a:cubicBezTo>
                    <a:cubicBezTo>
                      <a:pt x="3905" y="520"/>
                      <a:pt x="3905" y="515"/>
                      <a:pt x="3904" y="512"/>
                    </a:cubicBezTo>
                    <a:cubicBezTo>
                      <a:pt x="3904" y="510"/>
                      <a:pt x="3904" y="507"/>
                      <a:pt x="3902" y="504"/>
                    </a:cubicBezTo>
                    <a:cubicBezTo>
                      <a:pt x="3901" y="502"/>
                      <a:pt x="3900" y="499"/>
                      <a:pt x="3899" y="497"/>
                    </a:cubicBezTo>
                    <a:cubicBezTo>
                      <a:pt x="3898" y="495"/>
                      <a:pt x="3899" y="488"/>
                      <a:pt x="3902" y="483"/>
                    </a:cubicBezTo>
                    <a:cubicBezTo>
                      <a:pt x="3904" y="479"/>
                      <a:pt x="3904" y="477"/>
                      <a:pt x="3903" y="474"/>
                    </a:cubicBezTo>
                    <a:cubicBezTo>
                      <a:pt x="3903" y="472"/>
                      <a:pt x="3902" y="466"/>
                      <a:pt x="3900" y="458"/>
                    </a:cubicBezTo>
                    <a:cubicBezTo>
                      <a:pt x="3899" y="450"/>
                      <a:pt x="3900" y="443"/>
                      <a:pt x="3904" y="440"/>
                    </a:cubicBezTo>
                    <a:cubicBezTo>
                      <a:pt x="3908" y="436"/>
                      <a:pt x="3904" y="430"/>
                      <a:pt x="3902" y="428"/>
                    </a:cubicBezTo>
                    <a:cubicBezTo>
                      <a:pt x="3900" y="425"/>
                      <a:pt x="3901" y="421"/>
                      <a:pt x="3904" y="415"/>
                    </a:cubicBezTo>
                    <a:cubicBezTo>
                      <a:pt x="3907" y="410"/>
                      <a:pt x="3913" y="406"/>
                      <a:pt x="3915" y="405"/>
                    </a:cubicBezTo>
                    <a:cubicBezTo>
                      <a:pt x="3917" y="405"/>
                      <a:pt x="3919" y="405"/>
                      <a:pt x="3920" y="401"/>
                    </a:cubicBezTo>
                    <a:cubicBezTo>
                      <a:pt x="3920" y="398"/>
                      <a:pt x="3920" y="397"/>
                      <a:pt x="3921" y="394"/>
                    </a:cubicBezTo>
                    <a:cubicBezTo>
                      <a:pt x="3922" y="391"/>
                      <a:pt x="3924" y="391"/>
                      <a:pt x="3925" y="383"/>
                    </a:cubicBezTo>
                    <a:cubicBezTo>
                      <a:pt x="3925" y="376"/>
                      <a:pt x="3924" y="375"/>
                      <a:pt x="3922" y="373"/>
                    </a:cubicBezTo>
                    <a:cubicBezTo>
                      <a:pt x="3920" y="372"/>
                      <a:pt x="3918" y="372"/>
                      <a:pt x="3918" y="370"/>
                    </a:cubicBezTo>
                    <a:cubicBezTo>
                      <a:pt x="3917" y="369"/>
                      <a:pt x="3918" y="366"/>
                      <a:pt x="3914" y="366"/>
                    </a:cubicBezTo>
                    <a:cubicBezTo>
                      <a:pt x="3911" y="365"/>
                      <a:pt x="3910" y="362"/>
                      <a:pt x="3909" y="359"/>
                    </a:cubicBezTo>
                    <a:cubicBezTo>
                      <a:pt x="3908" y="356"/>
                      <a:pt x="3908" y="354"/>
                      <a:pt x="3910" y="350"/>
                    </a:cubicBezTo>
                    <a:cubicBezTo>
                      <a:pt x="3912" y="347"/>
                      <a:pt x="3911" y="342"/>
                      <a:pt x="3910" y="340"/>
                    </a:cubicBezTo>
                    <a:cubicBezTo>
                      <a:pt x="3910" y="338"/>
                      <a:pt x="3911" y="335"/>
                      <a:pt x="3912" y="331"/>
                    </a:cubicBezTo>
                    <a:cubicBezTo>
                      <a:pt x="3914" y="328"/>
                      <a:pt x="3922" y="323"/>
                      <a:pt x="3926" y="317"/>
                    </a:cubicBezTo>
                    <a:close/>
                  </a:path>
                </a:pathLst>
              </a:custGeom>
              <a:solidFill>
                <a:srgbClr val="D9E5F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4" name="íSḷiḑé">
                <a:extLst>
                  <a:ext uri="{FF2B5EF4-FFF2-40B4-BE49-F238E27FC236}">
                    <a16:creationId xmlns:a16="http://schemas.microsoft.com/office/drawing/2014/main" id="{F3ABD9D0-7C24-4A2D-9B21-579F6684A782}"/>
                  </a:ext>
                </a:extLst>
              </p:cNvPr>
              <p:cNvSpPr/>
              <p:nvPr/>
            </p:nvSpPr>
            <p:spPr bwMode="auto">
              <a:xfrm>
                <a:off x="3732213" y="4791075"/>
                <a:ext cx="25400" cy="7938"/>
              </a:xfrm>
              <a:custGeom>
                <a:avLst/>
                <a:gdLst>
                  <a:gd name="T0" fmla="*/ 0 w 12"/>
                  <a:gd name="T1" fmla="*/ 4 h 4"/>
                  <a:gd name="T2" fmla="*/ 10 w 12"/>
                  <a:gd name="T3" fmla="*/ 0 h 4"/>
                  <a:gd name="T4" fmla="*/ 12 w 12"/>
                  <a:gd name="T5" fmla="*/ 1 h 4"/>
                  <a:gd name="T6" fmla="*/ 0 w 12"/>
                  <a:gd name="T7" fmla="*/ 4 h 4"/>
                </a:gdLst>
                <a:ahLst/>
                <a:cxnLst>
                  <a:cxn ang="0">
                    <a:pos x="T0" y="T1"/>
                  </a:cxn>
                  <a:cxn ang="0">
                    <a:pos x="T2" y="T3"/>
                  </a:cxn>
                  <a:cxn ang="0">
                    <a:pos x="T4" y="T5"/>
                  </a:cxn>
                  <a:cxn ang="0">
                    <a:pos x="T6" y="T7"/>
                  </a:cxn>
                </a:cxnLst>
                <a:rect l="0" t="0" r="r" b="b"/>
                <a:pathLst>
                  <a:path w="12" h="4">
                    <a:moveTo>
                      <a:pt x="0" y="4"/>
                    </a:moveTo>
                    <a:cubicBezTo>
                      <a:pt x="5" y="2"/>
                      <a:pt x="10" y="1"/>
                      <a:pt x="10" y="0"/>
                    </a:cubicBezTo>
                    <a:cubicBezTo>
                      <a:pt x="10" y="1"/>
                      <a:pt x="11" y="1"/>
                      <a:pt x="12" y="1"/>
                    </a:cubicBezTo>
                    <a:cubicBezTo>
                      <a:pt x="10" y="2"/>
                      <a:pt x="5" y="3"/>
                      <a:pt x="0" y="4"/>
                    </a:cubicBezTo>
                    <a:close/>
                  </a:path>
                </a:pathLst>
              </a:custGeom>
              <a:solidFill>
                <a:srgbClr val="FFF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5" name="iṧḻíďé">
                <a:extLst>
                  <a:ext uri="{FF2B5EF4-FFF2-40B4-BE49-F238E27FC236}">
                    <a16:creationId xmlns:a16="http://schemas.microsoft.com/office/drawing/2014/main" id="{E816F62D-FB60-4F2E-A87A-C1D7499A8D68}"/>
                  </a:ext>
                </a:extLst>
              </p:cNvPr>
              <p:cNvSpPr/>
              <p:nvPr/>
            </p:nvSpPr>
            <p:spPr bwMode="auto">
              <a:xfrm>
                <a:off x="8097838" y="1316038"/>
                <a:ext cx="1588" cy="1588"/>
              </a:xfrm>
              <a:custGeom>
                <a:avLst/>
                <a:gdLst>
                  <a:gd name="T0" fmla="*/ 0 w 1"/>
                  <a:gd name="T1" fmla="*/ 0 h 1"/>
                  <a:gd name="T2" fmla="*/ 1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1" y="1"/>
                      <a:pt x="1" y="1"/>
                    </a:cubicBezTo>
                    <a:cubicBezTo>
                      <a:pt x="1" y="1"/>
                      <a:pt x="1" y="1"/>
                      <a:pt x="1" y="1"/>
                    </a:cubicBezTo>
                    <a:cubicBezTo>
                      <a:pt x="1" y="1"/>
                      <a:pt x="0" y="1"/>
                      <a:pt x="0" y="0"/>
                    </a:cubicBezTo>
                    <a:close/>
                  </a:path>
                </a:pathLst>
              </a:custGeom>
              <a:solidFill>
                <a:srgbClr val="FFF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6" name="iṩ1ide">
                <a:extLst>
                  <a:ext uri="{FF2B5EF4-FFF2-40B4-BE49-F238E27FC236}">
                    <a16:creationId xmlns:a16="http://schemas.microsoft.com/office/drawing/2014/main" id="{502F6E8A-EF32-459C-971C-5AABCE6C81F9}"/>
                  </a:ext>
                </a:extLst>
              </p:cNvPr>
              <p:cNvSpPr/>
              <p:nvPr/>
            </p:nvSpPr>
            <p:spPr bwMode="auto">
              <a:xfrm>
                <a:off x="8582025" y="5387975"/>
                <a:ext cx="312738" cy="681038"/>
              </a:xfrm>
              <a:custGeom>
                <a:avLst/>
                <a:gdLst>
                  <a:gd name="T0" fmla="*/ 132 w 146"/>
                  <a:gd name="T1" fmla="*/ 21 h 318"/>
                  <a:gd name="T2" fmla="*/ 115 w 146"/>
                  <a:gd name="T3" fmla="*/ 10 h 318"/>
                  <a:gd name="T4" fmla="*/ 107 w 146"/>
                  <a:gd name="T5" fmla="*/ 4 h 318"/>
                  <a:gd name="T6" fmla="*/ 88 w 146"/>
                  <a:gd name="T7" fmla="*/ 25 h 318"/>
                  <a:gd name="T8" fmla="*/ 61 w 146"/>
                  <a:gd name="T9" fmla="*/ 49 h 318"/>
                  <a:gd name="T10" fmla="*/ 49 w 146"/>
                  <a:gd name="T11" fmla="*/ 72 h 318"/>
                  <a:gd name="T12" fmla="*/ 41 w 146"/>
                  <a:gd name="T13" fmla="*/ 83 h 318"/>
                  <a:gd name="T14" fmla="*/ 39 w 146"/>
                  <a:gd name="T15" fmla="*/ 91 h 318"/>
                  <a:gd name="T16" fmla="*/ 35 w 146"/>
                  <a:gd name="T17" fmla="*/ 98 h 318"/>
                  <a:gd name="T18" fmla="*/ 31 w 146"/>
                  <a:gd name="T19" fmla="*/ 106 h 318"/>
                  <a:gd name="T20" fmla="*/ 28 w 146"/>
                  <a:gd name="T21" fmla="*/ 115 h 318"/>
                  <a:gd name="T22" fmla="*/ 24 w 146"/>
                  <a:gd name="T23" fmla="*/ 126 h 318"/>
                  <a:gd name="T24" fmla="*/ 18 w 146"/>
                  <a:gd name="T25" fmla="*/ 137 h 318"/>
                  <a:gd name="T26" fmla="*/ 15 w 146"/>
                  <a:gd name="T27" fmla="*/ 144 h 318"/>
                  <a:gd name="T28" fmla="*/ 5 w 146"/>
                  <a:gd name="T29" fmla="*/ 173 h 318"/>
                  <a:gd name="T30" fmla="*/ 7 w 146"/>
                  <a:gd name="T31" fmla="*/ 187 h 318"/>
                  <a:gd name="T32" fmla="*/ 4 w 146"/>
                  <a:gd name="T33" fmla="*/ 206 h 318"/>
                  <a:gd name="T34" fmla="*/ 5 w 146"/>
                  <a:gd name="T35" fmla="*/ 214 h 318"/>
                  <a:gd name="T36" fmla="*/ 3 w 146"/>
                  <a:gd name="T37" fmla="*/ 220 h 318"/>
                  <a:gd name="T38" fmla="*/ 10 w 146"/>
                  <a:gd name="T39" fmla="*/ 227 h 318"/>
                  <a:gd name="T40" fmla="*/ 18 w 146"/>
                  <a:gd name="T41" fmla="*/ 244 h 318"/>
                  <a:gd name="T42" fmla="*/ 26 w 146"/>
                  <a:gd name="T43" fmla="*/ 258 h 318"/>
                  <a:gd name="T44" fmla="*/ 48 w 146"/>
                  <a:gd name="T45" fmla="*/ 276 h 318"/>
                  <a:gd name="T46" fmla="*/ 59 w 146"/>
                  <a:gd name="T47" fmla="*/ 291 h 318"/>
                  <a:gd name="T48" fmla="*/ 65 w 146"/>
                  <a:gd name="T49" fmla="*/ 309 h 318"/>
                  <a:gd name="T50" fmla="*/ 72 w 146"/>
                  <a:gd name="T51" fmla="*/ 316 h 318"/>
                  <a:gd name="T52" fmla="*/ 80 w 146"/>
                  <a:gd name="T53" fmla="*/ 309 h 318"/>
                  <a:gd name="T54" fmla="*/ 80 w 146"/>
                  <a:gd name="T55" fmla="*/ 289 h 318"/>
                  <a:gd name="T56" fmla="*/ 86 w 146"/>
                  <a:gd name="T57" fmla="*/ 264 h 318"/>
                  <a:gd name="T58" fmla="*/ 93 w 146"/>
                  <a:gd name="T59" fmla="*/ 252 h 318"/>
                  <a:gd name="T60" fmla="*/ 101 w 146"/>
                  <a:gd name="T61" fmla="*/ 233 h 318"/>
                  <a:gd name="T62" fmla="*/ 107 w 146"/>
                  <a:gd name="T63" fmla="*/ 223 h 318"/>
                  <a:gd name="T64" fmla="*/ 116 w 146"/>
                  <a:gd name="T65" fmla="*/ 213 h 318"/>
                  <a:gd name="T66" fmla="*/ 118 w 146"/>
                  <a:gd name="T67" fmla="*/ 200 h 318"/>
                  <a:gd name="T68" fmla="*/ 122 w 146"/>
                  <a:gd name="T69" fmla="*/ 183 h 318"/>
                  <a:gd name="T70" fmla="*/ 125 w 146"/>
                  <a:gd name="T71" fmla="*/ 167 h 318"/>
                  <a:gd name="T72" fmla="*/ 123 w 146"/>
                  <a:gd name="T73" fmla="*/ 166 h 318"/>
                  <a:gd name="T74" fmla="*/ 123 w 146"/>
                  <a:gd name="T75" fmla="*/ 166 h 318"/>
                  <a:gd name="T76" fmla="*/ 125 w 146"/>
                  <a:gd name="T77" fmla="*/ 159 h 318"/>
                  <a:gd name="T78" fmla="*/ 128 w 146"/>
                  <a:gd name="T79" fmla="*/ 132 h 318"/>
                  <a:gd name="T80" fmla="*/ 133 w 146"/>
                  <a:gd name="T81" fmla="*/ 106 h 318"/>
                  <a:gd name="T82" fmla="*/ 139 w 146"/>
                  <a:gd name="T83" fmla="*/ 83 h 318"/>
                  <a:gd name="T84" fmla="*/ 139 w 146"/>
                  <a:gd name="T85" fmla="*/ 70 h 318"/>
                  <a:gd name="T86" fmla="*/ 136 w 146"/>
                  <a:gd name="T87" fmla="*/ 50 h 318"/>
                  <a:gd name="T88" fmla="*/ 144 w 146"/>
                  <a:gd name="T89" fmla="*/ 37 h 318"/>
                  <a:gd name="T90" fmla="*/ 132 w 146"/>
                  <a:gd name="T91" fmla="*/ 2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6" h="318">
                    <a:moveTo>
                      <a:pt x="132" y="21"/>
                    </a:moveTo>
                    <a:cubicBezTo>
                      <a:pt x="128" y="20"/>
                      <a:pt x="114" y="14"/>
                      <a:pt x="115" y="10"/>
                    </a:cubicBezTo>
                    <a:cubicBezTo>
                      <a:pt x="116" y="5"/>
                      <a:pt x="111" y="0"/>
                      <a:pt x="107" y="4"/>
                    </a:cubicBezTo>
                    <a:cubicBezTo>
                      <a:pt x="102" y="9"/>
                      <a:pt x="93" y="22"/>
                      <a:pt x="88" y="25"/>
                    </a:cubicBezTo>
                    <a:cubicBezTo>
                      <a:pt x="84" y="27"/>
                      <a:pt x="65" y="36"/>
                      <a:pt x="61" y="49"/>
                    </a:cubicBezTo>
                    <a:cubicBezTo>
                      <a:pt x="58" y="62"/>
                      <a:pt x="52" y="68"/>
                      <a:pt x="49" y="72"/>
                    </a:cubicBezTo>
                    <a:cubicBezTo>
                      <a:pt x="46" y="76"/>
                      <a:pt x="40" y="79"/>
                      <a:pt x="41" y="83"/>
                    </a:cubicBezTo>
                    <a:cubicBezTo>
                      <a:pt x="42" y="88"/>
                      <a:pt x="41" y="88"/>
                      <a:pt x="39" y="91"/>
                    </a:cubicBezTo>
                    <a:cubicBezTo>
                      <a:pt x="36" y="94"/>
                      <a:pt x="36" y="94"/>
                      <a:pt x="35" y="98"/>
                    </a:cubicBezTo>
                    <a:cubicBezTo>
                      <a:pt x="35" y="102"/>
                      <a:pt x="33" y="103"/>
                      <a:pt x="31" y="106"/>
                    </a:cubicBezTo>
                    <a:cubicBezTo>
                      <a:pt x="29" y="108"/>
                      <a:pt x="28" y="112"/>
                      <a:pt x="28" y="115"/>
                    </a:cubicBezTo>
                    <a:cubicBezTo>
                      <a:pt x="28" y="118"/>
                      <a:pt x="26" y="123"/>
                      <a:pt x="24" y="126"/>
                    </a:cubicBezTo>
                    <a:cubicBezTo>
                      <a:pt x="22" y="129"/>
                      <a:pt x="20" y="134"/>
                      <a:pt x="18" y="137"/>
                    </a:cubicBezTo>
                    <a:cubicBezTo>
                      <a:pt x="17" y="140"/>
                      <a:pt x="16" y="142"/>
                      <a:pt x="15" y="144"/>
                    </a:cubicBezTo>
                    <a:cubicBezTo>
                      <a:pt x="12" y="147"/>
                      <a:pt x="5" y="171"/>
                      <a:pt x="5" y="173"/>
                    </a:cubicBezTo>
                    <a:cubicBezTo>
                      <a:pt x="7" y="177"/>
                      <a:pt x="7" y="179"/>
                      <a:pt x="7" y="187"/>
                    </a:cubicBezTo>
                    <a:cubicBezTo>
                      <a:pt x="7" y="192"/>
                      <a:pt x="5" y="200"/>
                      <a:pt x="4" y="206"/>
                    </a:cubicBezTo>
                    <a:cubicBezTo>
                      <a:pt x="4" y="208"/>
                      <a:pt x="4" y="211"/>
                      <a:pt x="5" y="214"/>
                    </a:cubicBezTo>
                    <a:cubicBezTo>
                      <a:pt x="6" y="217"/>
                      <a:pt x="5" y="218"/>
                      <a:pt x="3" y="220"/>
                    </a:cubicBezTo>
                    <a:cubicBezTo>
                      <a:pt x="0" y="225"/>
                      <a:pt x="9" y="223"/>
                      <a:pt x="10" y="227"/>
                    </a:cubicBezTo>
                    <a:cubicBezTo>
                      <a:pt x="12" y="234"/>
                      <a:pt x="18" y="238"/>
                      <a:pt x="18" y="244"/>
                    </a:cubicBezTo>
                    <a:cubicBezTo>
                      <a:pt x="18" y="250"/>
                      <a:pt x="26" y="251"/>
                      <a:pt x="26" y="258"/>
                    </a:cubicBezTo>
                    <a:cubicBezTo>
                      <a:pt x="25" y="273"/>
                      <a:pt x="42" y="269"/>
                      <a:pt x="48" y="276"/>
                    </a:cubicBezTo>
                    <a:cubicBezTo>
                      <a:pt x="52" y="280"/>
                      <a:pt x="57" y="284"/>
                      <a:pt x="59" y="291"/>
                    </a:cubicBezTo>
                    <a:cubicBezTo>
                      <a:pt x="61" y="297"/>
                      <a:pt x="61" y="304"/>
                      <a:pt x="65" y="309"/>
                    </a:cubicBezTo>
                    <a:cubicBezTo>
                      <a:pt x="68" y="314"/>
                      <a:pt x="70" y="315"/>
                      <a:pt x="72" y="316"/>
                    </a:cubicBezTo>
                    <a:cubicBezTo>
                      <a:pt x="75" y="316"/>
                      <a:pt x="80" y="318"/>
                      <a:pt x="80" y="309"/>
                    </a:cubicBezTo>
                    <a:cubicBezTo>
                      <a:pt x="80" y="301"/>
                      <a:pt x="81" y="298"/>
                      <a:pt x="80" y="289"/>
                    </a:cubicBezTo>
                    <a:cubicBezTo>
                      <a:pt x="79" y="280"/>
                      <a:pt x="85" y="269"/>
                      <a:pt x="86" y="264"/>
                    </a:cubicBezTo>
                    <a:cubicBezTo>
                      <a:pt x="88" y="259"/>
                      <a:pt x="88" y="257"/>
                      <a:pt x="93" y="252"/>
                    </a:cubicBezTo>
                    <a:cubicBezTo>
                      <a:pt x="97" y="247"/>
                      <a:pt x="99" y="237"/>
                      <a:pt x="101" y="233"/>
                    </a:cubicBezTo>
                    <a:cubicBezTo>
                      <a:pt x="104" y="228"/>
                      <a:pt x="104" y="227"/>
                      <a:pt x="107" y="223"/>
                    </a:cubicBezTo>
                    <a:cubicBezTo>
                      <a:pt x="111" y="220"/>
                      <a:pt x="112" y="219"/>
                      <a:pt x="116" y="213"/>
                    </a:cubicBezTo>
                    <a:cubicBezTo>
                      <a:pt x="120" y="207"/>
                      <a:pt x="118" y="207"/>
                      <a:pt x="118" y="200"/>
                    </a:cubicBezTo>
                    <a:cubicBezTo>
                      <a:pt x="118" y="194"/>
                      <a:pt x="118" y="194"/>
                      <a:pt x="122" y="183"/>
                    </a:cubicBezTo>
                    <a:cubicBezTo>
                      <a:pt x="124" y="175"/>
                      <a:pt x="125" y="173"/>
                      <a:pt x="125" y="167"/>
                    </a:cubicBezTo>
                    <a:cubicBezTo>
                      <a:pt x="123" y="166"/>
                      <a:pt x="123" y="166"/>
                      <a:pt x="123" y="166"/>
                    </a:cubicBezTo>
                    <a:cubicBezTo>
                      <a:pt x="123" y="166"/>
                      <a:pt x="123" y="166"/>
                      <a:pt x="123" y="166"/>
                    </a:cubicBezTo>
                    <a:cubicBezTo>
                      <a:pt x="125" y="165"/>
                      <a:pt x="125" y="163"/>
                      <a:pt x="125" y="159"/>
                    </a:cubicBezTo>
                    <a:cubicBezTo>
                      <a:pt x="124" y="147"/>
                      <a:pt x="126" y="141"/>
                      <a:pt x="128" y="132"/>
                    </a:cubicBezTo>
                    <a:cubicBezTo>
                      <a:pt x="130" y="119"/>
                      <a:pt x="127" y="120"/>
                      <a:pt x="133" y="106"/>
                    </a:cubicBezTo>
                    <a:cubicBezTo>
                      <a:pt x="136" y="98"/>
                      <a:pt x="138" y="88"/>
                      <a:pt x="139" y="83"/>
                    </a:cubicBezTo>
                    <a:cubicBezTo>
                      <a:pt x="140" y="78"/>
                      <a:pt x="141" y="72"/>
                      <a:pt x="139" y="70"/>
                    </a:cubicBezTo>
                    <a:cubicBezTo>
                      <a:pt x="137" y="67"/>
                      <a:pt x="131" y="55"/>
                      <a:pt x="136" y="50"/>
                    </a:cubicBezTo>
                    <a:cubicBezTo>
                      <a:pt x="141" y="45"/>
                      <a:pt x="143" y="41"/>
                      <a:pt x="144" y="37"/>
                    </a:cubicBezTo>
                    <a:cubicBezTo>
                      <a:pt x="146" y="30"/>
                      <a:pt x="137" y="23"/>
                      <a:pt x="132" y="21"/>
                    </a:cubicBezTo>
                    <a:close/>
                  </a:path>
                </a:pathLst>
              </a:custGeom>
              <a:solidFill>
                <a:srgbClr val="D9E5F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7" name="íṥḻïḋè">
                <a:extLst>
                  <a:ext uri="{FF2B5EF4-FFF2-40B4-BE49-F238E27FC236}">
                    <a16:creationId xmlns:a16="http://schemas.microsoft.com/office/drawing/2014/main" id="{D74F3302-F0F9-4A76-BC9C-32998BE6E081}"/>
                  </a:ext>
                </a:extLst>
              </p:cNvPr>
              <p:cNvSpPr/>
              <p:nvPr/>
            </p:nvSpPr>
            <p:spPr bwMode="auto">
              <a:xfrm>
                <a:off x="6540500" y="6489700"/>
                <a:ext cx="463550" cy="366713"/>
              </a:xfrm>
              <a:custGeom>
                <a:avLst/>
                <a:gdLst>
                  <a:gd name="T0" fmla="*/ 211 w 216"/>
                  <a:gd name="T1" fmla="*/ 34 h 171"/>
                  <a:gd name="T2" fmla="*/ 206 w 216"/>
                  <a:gd name="T3" fmla="*/ 20 h 171"/>
                  <a:gd name="T4" fmla="*/ 187 w 216"/>
                  <a:gd name="T5" fmla="*/ 15 h 171"/>
                  <a:gd name="T6" fmla="*/ 178 w 216"/>
                  <a:gd name="T7" fmla="*/ 6 h 171"/>
                  <a:gd name="T8" fmla="*/ 176 w 216"/>
                  <a:gd name="T9" fmla="*/ 17 h 171"/>
                  <a:gd name="T10" fmla="*/ 166 w 216"/>
                  <a:gd name="T11" fmla="*/ 14 h 171"/>
                  <a:gd name="T12" fmla="*/ 145 w 216"/>
                  <a:gd name="T13" fmla="*/ 11 h 171"/>
                  <a:gd name="T14" fmla="*/ 123 w 216"/>
                  <a:gd name="T15" fmla="*/ 24 h 171"/>
                  <a:gd name="T16" fmla="*/ 106 w 216"/>
                  <a:gd name="T17" fmla="*/ 21 h 171"/>
                  <a:gd name="T18" fmla="*/ 85 w 216"/>
                  <a:gd name="T19" fmla="*/ 24 h 171"/>
                  <a:gd name="T20" fmla="*/ 68 w 216"/>
                  <a:gd name="T21" fmla="*/ 25 h 171"/>
                  <a:gd name="T22" fmla="*/ 53 w 216"/>
                  <a:gd name="T23" fmla="*/ 36 h 171"/>
                  <a:gd name="T24" fmla="*/ 63 w 216"/>
                  <a:gd name="T25" fmla="*/ 36 h 171"/>
                  <a:gd name="T26" fmla="*/ 26 w 216"/>
                  <a:gd name="T27" fmla="*/ 61 h 171"/>
                  <a:gd name="T28" fmla="*/ 6 w 216"/>
                  <a:gd name="T29" fmla="*/ 76 h 171"/>
                  <a:gd name="T30" fmla="*/ 5 w 216"/>
                  <a:gd name="T31" fmla="*/ 94 h 171"/>
                  <a:gd name="T32" fmla="*/ 7 w 216"/>
                  <a:gd name="T33" fmla="*/ 124 h 171"/>
                  <a:gd name="T34" fmla="*/ 9 w 216"/>
                  <a:gd name="T35" fmla="*/ 134 h 171"/>
                  <a:gd name="T36" fmla="*/ 21 w 216"/>
                  <a:gd name="T37" fmla="*/ 146 h 171"/>
                  <a:gd name="T38" fmla="*/ 33 w 216"/>
                  <a:gd name="T39" fmla="*/ 155 h 171"/>
                  <a:gd name="T40" fmla="*/ 43 w 216"/>
                  <a:gd name="T41" fmla="*/ 158 h 171"/>
                  <a:gd name="T42" fmla="*/ 67 w 216"/>
                  <a:gd name="T43" fmla="*/ 165 h 171"/>
                  <a:gd name="T44" fmla="*/ 92 w 216"/>
                  <a:gd name="T45" fmla="*/ 170 h 171"/>
                  <a:gd name="T46" fmla="*/ 102 w 216"/>
                  <a:gd name="T47" fmla="*/ 159 h 171"/>
                  <a:gd name="T48" fmla="*/ 122 w 216"/>
                  <a:gd name="T49" fmla="*/ 149 h 171"/>
                  <a:gd name="T50" fmla="*/ 133 w 216"/>
                  <a:gd name="T51" fmla="*/ 146 h 171"/>
                  <a:gd name="T52" fmla="*/ 155 w 216"/>
                  <a:gd name="T53" fmla="*/ 126 h 171"/>
                  <a:gd name="T54" fmla="*/ 166 w 216"/>
                  <a:gd name="T55" fmla="*/ 123 h 171"/>
                  <a:gd name="T56" fmla="*/ 168 w 216"/>
                  <a:gd name="T57" fmla="*/ 111 h 171"/>
                  <a:gd name="T58" fmla="*/ 172 w 216"/>
                  <a:gd name="T59" fmla="*/ 94 h 171"/>
                  <a:gd name="T60" fmla="*/ 179 w 216"/>
                  <a:gd name="T61" fmla="*/ 76 h 171"/>
                  <a:gd name="T62" fmla="*/ 190 w 216"/>
                  <a:gd name="T63" fmla="*/ 57 h 171"/>
                  <a:gd name="T64" fmla="*/ 201 w 216"/>
                  <a:gd name="T65" fmla="*/ 57 h 171"/>
                  <a:gd name="T66" fmla="*/ 212 w 216"/>
                  <a:gd name="T67" fmla="*/ 4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71">
                    <a:moveTo>
                      <a:pt x="212" y="45"/>
                    </a:moveTo>
                    <a:cubicBezTo>
                      <a:pt x="209" y="43"/>
                      <a:pt x="211" y="41"/>
                      <a:pt x="211" y="34"/>
                    </a:cubicBezTo>
                    <a:cubicBezTo>
                      <a:pt x="211" y="27"/>
                      <a:pt x="211" y="29"/>
                      <a:pt x="210" y="28"/>
                    </a:cubicBezTo>
                    <a:cubicBezTo>
                      <a:pt x="210" y="27"/>
                      <a:pt x="207" y="25"/>
                      <a:pt x="206" y="20"/>
                    </a:cubicBezTo>
                    <a:cubicBezTo>
                      <a:pt x="205" y="16"/>
                      <a:pt x="201" y="16"/>
                      <a:pt x="198" y="16"/>
                    </a:cubicBezTo>
                    <a:cubicBezTo>
                      <a:pt x="196" y="16"/>
                      <a:pt x="190" y="16"/>
                      <a:pt x="187" y="15"/>
                    </a:cubicBezTo>
                    <a:cubicBezTo>
                      <a:pt x="184" y="13"/>
                      <a:pt x="183" y="10"/>
                      <a:pt x="182" y="5"/>
                    </a:cubicBezTo>
                    <a:cubicBezTo>
                      <a:pt x="182" y="0"/>
                      <a:pt x="180" y="3"/>
                      <a:pt x="178" y="6"/>
                    </a:cubicBezTo>
                    <a:cubicBezTo>
                      <a:pt x="175" y="9"/>
                      <a:pt x="177" y="7"/>
                      <a:pt x="174" y="9"/>
                    </a:cubicBezTo>
                    <a:cubicBezTo>
                      <a:pt x="171" y="11"/>
                      <a:pt x="172" y="14"/>
                      <a:pt x="176" y="17"/>
                    </a:cubicBezTo>
                    <a:cubicBezTo>
                      <a:pt x="179" y="20"/>
                      <a:pt x="173" y="20"/>
                      <a:pt x="172" y="19"/>
                    </a:cubicBezTo>
                    <a:cubicBezTo>
                      <a:pt x="171" y="18"/>
                      <a:pt x="170" y="16"/>
                      <a:pt x="166" y="14"/>
                    </a:cubicBezTo>
                    <a:cubicBezTo>
                      <a:pt x="162" y="12"/>
                      <a:pt x="162" y="8"/>
                      <a:pt x="159" y="9"/>
                    </a:cubicBezTo>
                    <a:cubicBezTo>
                      <a:pt x="156" y="10"/>
                      <a:pt x="151" y="12"/>
                      <a:pt x="145" y="11"/>
                    </a:cubicBezTo>
                    <a:cubicBezTo>
                      <a:pt x="139" y="10"/>
                      <a:pt x="135" y="12"/>
                      <a:pt x="134" y="18"/>
                    </a:cubicBezTo>
                    <a:cubicBezTo>
                      <a:pt x="133" y="24"/>
                      <a:pt x="124" y="26"/>
                      <a:pt x="123" y="24"/>
                    </a:cubicBezTo>
                    <a:cubicBezTo>
                      <a:pt x="121" y="22"/>
                      <a:pt x="121" y="24"/>
                      <a:pt x="115" y="20"/>
                    </a:cubicBezTo>
                    <a:cubicBezTo>
                      <a:pt x="109" y="17"/>
                      <a:pt x="112" y="21"/>
                      <a:pt x="106" y="21"/>
                    </a:cubicBezTo>
                    <a:cubicBezTo>
                      <a:pt x="100" y="21"/>
                      <a:pt x="98" y="19"/>
                      <a:pt x="93" y="19"/>
                    </a:cubicBezTo>
                    <a:cubicBezTo>
                      <a:pt x="89" y="19"/>
                      <a:pt x="84" y="19"/>
                      <a:pt x="85" y="24"/>
                    </a:cubicBezTo>
                    <a:cubicBezTo>
                      <a:pt x="86" y="28"/>
                      <a:pt x="81" y="27"/>
                      <a:pt x="78" y="27"/>
                    </a:cubicBezTo>
                    <a:cubicBezTo>
                      <a:pt x="76" y="27"/>
                      <a:pt x="74" y="27"/>
                      <a:pt x="68" y="25"/>
                    </a:cubicBezTo>
                    <a:cubicBezTo>
                      <a:pt x="62" y="23"/>
                      <a:pt x="61" y="26"/>
                      <a:pt x="57" y="29"/>
                    </a:cubicBezTo>
                    <a:cubicBezTo>
                      <a:pt x="54" y="33"/>
                      <a:pt x="53" y="36"/>
                      <a:pt x="53" y="36"/>
                    </a:cubicBezTo>
                    <a:cubicBezTo>
                      <a:pt x="53" y="36"/>
                      <a:pt x="54" y="39"/>
                      <a:pt x="58" y="36"/>
                    </a:cubicBezTo>
                    <a:cubicBezTo>
                      <a:pt x="63" y="33"/>
                      <a:pt x="63" y="33"/>
                      <a:pt x="63" y="36"/>
                    </a:cubicBezTo>
                    <a:cubicBezTo>
                      <a:pt x="64" y="38"/>
                      <a:pt x="62" y="39"/>
                      <a:pt x="55" y="44"/>
                    </a:cubicBezTo>
                    <a:cubicBezTo>
                      <a:pt x="47" y="48"/>
                      <a:pt x="29" y="58"/>
                      <a:pt x="26" y="61"/>
                    </a:cubicBezTo>
                    <a:cubicBezTo>
                      <a:pt x="23" y="63"/>
                      <a:pt x="18" y="69"/>
                      <a:pt x="13" y="69"/>
                    </a:cubicBezTo>
                    <a:cubicBezTo>
                      <a:pt x="8" y="70"/>
                      <a:pt x="10" y="70"/>
                      <a:pt x="6" y="76"/>
                    </a:cubicBezTo>
                    <a:cubicBezTo>
                      <a:pt x="3" y="82"/>
                      <a:pt x="7" y="79"/>
                      <a:pt x="7" y="85"/>
                    </a:cubicBezTo>
                    <a:cubicBezTo>
                      <a:pt x="8" y="90"/>
                      <a:pt x="5" y="91"/>
                      <a:pt x="5" y="94"/>
                    </a:cubicBezTo>
                    <a:cubicBezTo>
                      <a:pt x="6" y="97"/>
                      <a:pt x="8" y="101"/>
                      <a:pt x="4" y="109"/>
                    </a:cubicBezTo>
                    <a:cubicBezTo>
                      <a:pt x="0" y="117"/>
                      <a:pt x="7" y="124"/>
                      <a:pt x="7" y="124"/>
                    </a:cubicBezTo>
                    <a:cubicBezTo>
                      <a:pt x="7" y="124"/>
                      <a:pt x="8" y="125"/>
                      <a:pt x="9" y="126"/>
                    </a:cubicBezTo>
                    <a:cubicBezTo>
                      <a:pt x="11" y="127"/>
                      <a:pt x="12" y="128"/>
                      <a:pt x="9" y="134"/>
                    </a:cubicBezTo>
                    <a:cubicBezTo>
                      <a:pt x="6" y="140"/>
                      <a:pt x="10" y="143"/>
                      <a:pt x="12" y="143"/>
                    </a:cubicBezTo>
                    <a:cubicBezTo>
                      <a:pt x="14" y="144"/>
                      <a:pt x="21" y="144"/>
                      <a:pt x="21" y="146"/>
                    </a:cubicBezTo>
                    <a:cubicBezTo>
                      <a:pt x="22" y="149"/>
                      <a:pt x="27" y="153"/>
                      <a:pt x="30" y="153"/>
                    </a:cubicBezTo>
                    <a:cubicBezTo>
                      <a:pt x="33" y="153"/>
                      <a:pt x="33" y="153"/>
                      <a:pt x="33" y="155"/>
                    </a:cubicBezTo>
                    <a:cubicBezTo>
                      <a:pt x="33" y="157"/>
                      <a:pt x="34" y="157"/>
                      <a:pt x="37" y="157"/>
                    </a:cubicBezTo>
                    <a:cubicBezTo>
                      <a:pt x="40" y="156"/>
                      <a:pt x="41" y="157"/>
                      <a:pt x="43" y="158"/>
                    </a:cubicBezTo>
                    <a:cubicBezTo>
                      <a:pt x="45" y="159"/>
                      <a:pt x="45" y="162"/>
                      <a:pt x="56" y="162"/>
                    </a:cubicBezTo>
                    <a:cubicBezTo>
                      <a:pt x="68" y="163"/>
                      <a:pt x="58" y="164"/>
                      <a:pt x="67" y="165"/>
                    </a:cubicBezTo>
                    <a:cubicBezTo>
                      <a:pt x="76" y="166"/>
                      <a:pt x="74" y="164"/>
                      <a:pt x="82" y="165"/>
                    </a:cubicBezTo>
                    <a:cubicBezTo>
                      <a:pt x="89" y="166"/>
                      <a:pt x="89" y="168"/>
                      <a:pt x="92" y="170"/>
                    </a:cubicBezTo>
                    <a:cubicBezTo>
                      <a:pt x="94" y="171"/>
                      <a:pt x="100" y="170"/>
                      <a:pt x="98" y="166"/>
                    </a:cubicBezTo>
                    <a:cubicBezTo>
                      <a:pt x="96" y="162"/>
                      <a:pt x="102" y="160"/>
                      <a:pt x="102" y="159"/>
                    </a:cubicBezTo>
                    <a:cubicBezTo>
                      <a:pt x="102" y="158"/>
                      <a:pt x="101" y="156"/>
                      <a:pt x="103" y="154"/>
                    </a:cubicBezTo>
                    <a:cubicBezTo>
                      <a:pt x="106" y="152"/>
                      <a:pt x="122" y="148"/>
                      <a:pt x="122" y="149"/>
                    </a:cubicBezTo>
                    <a:cubicBezTo>
                      <a:pt x="122" y="151"/>
                      <a:pt x="121" y="154"/>
                      <a:pt x="126" y="154"/>
                    </a:cubicBezTo>
                    <a:cubicBezTo>
                      <a:pt x="131" y="154"/>
                      <a:pt x="132" y="151"/>
                      <a:pt x="133" y="146"/>
                    </a:cubicBezTo>
                    <a:cubicBezTo>
                      <a:pt x="134" y="141"/>
                      <a:pt x="136" y="138"/>
                      <a:pt x="140" y="134"/>
                    </a:cubicBezTo>
                    <a:cubicBezTo>
                      <a:pt x="144" y="130"/>
                      <a:pt x="150" y="126"/>
                      <a:pt x="155" y="126"/>
                    </a:cubicBezTo>
                    <a:cubicBezTo>
                      <a:pt x="159" y="126"/>
                      <a:pt x="158" y="128"/>
                      <a:pt x="160" y="127"/>
                    </a:cubicBezTo>
                    <a:cubicBezTo>
                      <a:pt x="162" y="126"/>
                      <a:pt x="163" y="124"/>
                      <a:pt x="166" y="123"/>
                    </a:cubicBezTo>
                    <a:cubicBezTo>
                      <a:pt x="169" y="121"/>
                      <a:pt x="168" y="119"/>
                      <a:pt x="168" y="119"/>
                    </a:cubicBezTo>
                    <a:cubicBezTo>
                      <a:pt x="168" y="119"/>
                      <a:pt x="169" y="115"/>
                      <a:pt x="168" y="111"/>
                    </a:cubicBezTo>
                    <a:cubicBezTo>
                      <a:pt x="166" y="108"/>
                      <a:pt x="169" y="104"/>
                      <a:pt x="170" y="100"/>
                    </a:cubicBezTo>
                    <a:cubicBezTo>
                      <a:pt x="171" y="97"/>
                      <a:pt x="173" y="96"/>
                      <a:pt x="172" y="94"/>
                    </a:cubicBezTo>
                    <a:cubicBezTo>
                      <a:pt x="171" y="92"/>
                      <a:pt x="173" y="91"/>
                      <a:pt x="176" y="89"/>
                    </a:cubicBezTo>
                    <a:cubicBezTo>
                      <a:pt x="179" y="87"/>
                      <a:pt x="179" y="80"/>
                      <a:pt x="179" y="76"/>
                    </a:cubicBezTo>
                    <a:cubicBezTo>
                      <a:pt x="180" y="72"/>
                      <a:pt x="182" y="67"/>
                      <a:pt x="184" y="65"/>
                    </a:cubicBezTo>
                    <a:cubicBezTo>
                      <a:pt x="187" y="63"/>
                      <a:pt x="189" y="61"/>
                      <a:pt x="190" y="57"/>
                    </a:cubicBezTo>
                    <a:cubicBezTo>
                      <a:pt x="191" y="53"/>
                      <a:pt x="193" y="52"/>
                      <a:pt x="195" y="54"/>
                    </a:cubicBezTo>
                    <a:cubicBezTo>
                      <a:pt x="197" y="55"/>
                      <a:pt x="199" y="60"/>
                      <a:pt x="201" y="57"/>
                    </a:cubicBezTo>
                    <a:cubicBezTo>
                      <a:pt x="204" y="54"/>
                      <a:pt x="206" y="51"/>
                      <a:pt x="211" y="50"/>
                    </a:cubicBezTo>
                    <a:cubicBezTo>
                      <a:pt x="216" y="49"/>
                      <a:pt x="215" y="47"/>
                      <a:pt x="212" y="45"/>
                    </a:cubicBezTo>
                    <a:close/>
                  </a:path>
                </a:pathLst>
              </a:custGeom>
              <a:solidFill>
                <a:srgbClr val="D9E5F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8" name="ïşľîďè">
                <a:extLst>
                  <a:ext uri="{FF2B5EF4-FFF2-40B4-BE49-F238E27FC236}">
                    <a16:creationId xmlns:a16="http://schemas.microsoft.com/office/drawing/2014/main" id="{E1BF2959-EACB-4931-9351-281D06A96214}"/>
                  </a:ext>
                </a:extLst>
              </p:cNvPr>
              <p:cNvSpPr/>
              <p:nvPr/>
            </p:nvSpPr>
            <p:spPr bwMode="auto">
              <a:xfrm>
                <a:off x="8599488" y="4149725"/>
                <a:ext cx="122238" cy="73025"/>
              </a:xfrm>
              <a:custGeom>
                <a:avLst/>
                <a:gdLst>
                  <a:gd name="T0" fmla="*/ 35 w 57"/>
                  <a:gd name="T1" fmla="*/ 17 h 34"/>
                  <a:gd name="T2" fmla="*/ 24 w 57"/>
                  <a:gd name="T3" fmla="*/ 11 h 34"/>
                  <a:gd name="T4" fmla="*/ 17 w 57"/>
                  <a:gd name="T5" fmla="*/ 6 h 34"/>
                  <a:gd name="T6" fmla="*/ 5 w 57"/>
                  <a:gd name="T7" fmla="*/ 4 h 34"/>
                  <a:gd name="T8" fmla="*/ 1 w 57"/>
                  <a:gd name="T9" fmla="*/ 10 h 34"/>
                  <a:gd name="T10" fmla="*/ 4 w 57"/>
                  <a:gd name="T11" fmla="*/ 14 h 34"/>
                  <a:gd name="T12" fmla="*/ 7 w 57"/>
                  <a:gd name="T13" fmla="*/ 14 h 34"/>
                  <a:gd name="T14" fmla="*/ 20 w 57"/>
                  <a:gd name="T15" fmla="*/ 23 h 34"/>
                  <a:gd name="T16" fmla="*/ 35 w 57"/>
                  <a:gd name="T17" fmla="*/ 29 h 34"/>
                  <a:gd name="T18" fmla="*/ 51 w 57"/>
                  <a:gd name="T19" fmla="*/ 33 h 34"/>
                  <a:gd name="T20" fmla="*/ 56 w 57"/>
                  <a:gd name="T21" fmla="*/ 29 h 34"/>
                  <a:gd name="T22" fmla="*/ 52 w 57"/>
                  <a:gd name="T23" fmla="*/ 23 h 34"/>
                  <a:gd name="T24" fmla="*/ 35 w 57"/>
                  <a:gd name="T25"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34">
                    <a:moveTo>
                      <a:pt x="35" y="17"/>
                    </a:moveTo>
                    <a:cubicBezTo>
                      <a:pt x="33" y="14"/>
                      <a:pt x="27" y="13"/>
                      <a:pt x="24" y="11"/>
                    </a:cubicBezTo>
                    <a:cubicBezTo>
                      <a:pt x="22" y="10"/>
                      <a:pt x="18" y="7"/>
                      <a:pt x="17" y="6"/>
                    </a:cubicBezTo>
                    <a:cubicBezTo>
                      <a:pt x="16" y="4"/>
                      <a:pt x="9" y="0"/>
                      <a:pt x="5" y="4"/>
                    </a:cubicBezTo>
                    <a:cubicBezTo>
                      <a:pt x="2" y="7"/>
                      <a:pt x="0" y="9"/>
                      <a:pt x="1" y="10"/>
                    </a:cubicBezTo>
                    <a:cubicBezTo>
                      <a:pt x="1" y="12"/>
                      <a:pt x="3" y="15"/>
                      <a:pt x="4" y="14"/>
                    </a:cubicBezTo>
                    <a:cubicBezTo>
                      <a:pt x="6" y="13"/>
                      <a:pt x="4" y="11"/>
                      <a:pt x="7" y="14"/>
                    </a:cubicBezTo>
                    <a:cubicBezTo>
                      <a:pt x="9" y="16"/>
                      <a:pt x="16" y="21"/>
                      <a:pt x="20" y="23"/>
                    </a:cubicBezTo>
                    <a:cubicBezTo>
                      <a:pt x="24" y="24"/>
                      <a:pt x="31" y="27"/>
                      <a:pt x="35" y="29"/>
                    </a:cubicBezTo>
                    <a:cubicBezTo>
                      <a:pt x="39" y="30"/>
                      <a:pt x="49" y="34"/>
                      <a:pt x="51" y="33"/>
                    </a:cubicBezTo>
                    <a:cubicBezTo>
                      <a:pt x="53" y="33"/>
                      <a:pt x="54" y="32"/>
                      <a:pt x="56" y="29"/>
                    </a:cubicBezTo>
                    <a:cubicBezTo>
                      <a:pt x="57" y="26"/>
                      <a:pt x="56" y="24"/>
                      <a:pt x="52" y="23"/>
                    </a:cubicBezTo>
                    <a:cubicBezTo>
                      <a:pt x="49" y="23"/>
                      <a:pt x="37" y="19"/>
                      <a:pt x="35" y="17"/>
                    </a:cubicBezTo>
                    <a:close/>
                  </a:path>
                </a:pathLst>
              </a:custGeom>
              <a:solidFill>
                <a:srgbClr val="FFF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9" name="íSliďè">
                <a:extLst>
                  <a:ext uri="{FF2B5EF4-FFF2-40B4-BE49-F238E27FC236}">
                    <a16:creationId xmlns:a16="http://schemas.microsoft.com/office/drawing/2014/main" id="{7CCF268C-811F-4FE7-9C98-38DDAAC70EF7}"/>
                  </a:ext>
                </a:extLst>
              </p:cNvPr>
              <p:cNvSpPr/>
              <p:nvPr/>
            </p:nvSpPr>
            <p:spPr bwMode="auto">
              <a:xfrm>
                <a:off x="9420225" y="5037138"/>
                <a:ext cx="876300" cy="271463"/>
              </a:xfrm>
              <a:custGeom>
                <a:avLst/>
                <a:gdLst>
                  <a:gd name="T0" fmla="*/ 14 w 408"/>
                  <a:gd name="T1" fmla="*/ 18 h 127"/>
                  <a:gd name="T2" fmla="*/ 28 w 408"/>
                  <a:gd name="T3" fmla="*/ 29 h 127"/>
                  <a:gd name="T4" fmla="*/ 33 w 408"/>
                  <a:gd name="T5" fmla="*/ 40 h 127"/>
                  <a:gd name="T6" fmla="*/ 37 w 408"/>
                  <a:gd name="T7" fmla="*/ 57 h 127"/>
                  <a:gd name="T8" fmla="*/ 62 w 408"/>
                  <a:gd name="T9" fmla="*/ 76 h 127"/>
                  <a:gd name="T10" fmla="*/ 82 w 408"/>
                  <a:gd name="T11" fmla="*/ 82 h 127"/>
                  <a:gd name="T12" fmla="*/ 94 w 408"/>
                  <a:gd name="T13" fmla="*/ 81 h 127"/>
                  <a:gd name="T14" fmla="*/ 106 w 408"/>
                  <a:gd name="T15" fmla="*/ 77 h 127"/>
                  <a:gd name="T16" fmla="*/ 118 w 408"/>
                  <a:gd name="T17" fmla="*/ 82 h 127"/>
                  <a:gd name="T18" fmla="*/ 128 w 408"/>
                  <a:gd name="T19" fmla="*/ 83 h 127"/>
                  <a:gd name="T20" fmla="*/ 144 w 408"/>
                  <a:gd name="T21" fmla="*/ 84 h 127"/>
                  <a:gd name="T22" fmla="*/ 144 w 408"/>
                  <a:gd name="T23" fmla="*/ 85 h 127"/>
                  <a:gd name="T24" fmla="*/ 144 w 408"/>
                  <a:gd name="T25" fmla="*/ 89 h 127"/>
                  <a:gd name="T26" fmla="*/ 144 w 408"/>
                  <a:gd name="T27" fmla="*/ 90 h 127"/>
                  <a:gd name="T28" fmla="*/ 143 w 408"/>
                  <a:gd name="T29" fmla="*/ 91 h 127"/>
                  <a:gd name="T30" fmla="*/ 141 w 408"/>
                  <a:gd name="T31" fmla="*/ 93 h 127"/>
                  <a:gd name="T32" fmla="*/ 140 w 408"/>
                  <a:gd name="T33" fmla="*/ 96 h 127"/>
                  <a:gd name="T34" fmla="*/ 144 w 408"/>
                  <a:gd name="T35" fmla="*/ 112 h 127"/>
                  <a:gd name="T36" fmla="*/ 157 w 408"/>
                  <a:gd name="T37" fmla="*/ 127 h 127"/>
                  <a:gd name="T38" fmla="*/ 169 w 408"/>
                  <a:gd name="T39" fmla="*/ 118 h 127"/>
                  <a:gd name="T40" fmla="*/ 161 w 408"/>
                  <a:gd name="T41" fmla="*/ 106 h 127"/>
                  <a:gd name="T42" fmla="*/ 160 w 408"/>
                  <a:gd name="T43" fmla="*/ 101 h 127"/>
                  <a:gd name="T44" fmla="*/ 168 w 408"/>
                  <a:gd name="T45" fmla="*/ 98 h 127"/>
                  <a:gd name="T46" fmla="*/ 168 w 408"/>
                  <a:gd name="T47" fmla="*/ 95 h 127"/>
                  <a:gd name="T48" fmla="*/ 176 w 408"/>
                  <a:gd name="T49" fmla="*/ 87 h 127"/>
                  <a:gd name="T50" fmla="*/ 206 w 408"/>
                  <a:gd name="T51" fmla="*/ 82 h 127"/>
                  <a:gd name="T52" fmla="*/ 224 w 408"/>
                  <a:gd name="T53" fmla="*/ 76 h 127"/>
                  <a:gd name="T54" fmla="*/ 250 w 408"/>
                  <a:gd name="T55" fmla="*/ 68 h 127"/>
                  <a:gd name="T56" fmla="*/ 272 w 408"/>
                  <a:gd name="T57" fmla="*/ 59 h 127"/>
                  <a:gd name="T58" fmla="*/ 271 w 408"/>
                  <a:gd name="T59" fmla="*/ 37 h 127"/>
                  <a:gd name="T60" fmla="*/ 282 w 408"/>
                  <a:gd name="T61" fmla="*/ 44 h 127"/>
                  <a:gd name="T62" fmla="*/ 292 w 408"/>
                  <a:gd name="T63" fmla="*/ 51 h 127"/>
                  <a:gd name="T64" fmla="*/ 310 w 408"/>
                  <a:gd name="T65" fmla="*/ 46 h 127"/>
                  <a:gd name="T66" fmla="*/ 333 w 408"/>
                  <a:gd name="T67" fmla="*/ 38 h 127"/>
                  <a:gd name="T68" fmla="*/ 358 w 408"/>
                  <a:gd name="T69" fmla="*/ 34 h 127"/>
                  <a:gd name="T70" fmla="*/ 381 w 408"/>
                  <a:gd name="T71" fmla="*/ 18 h 127"/>
                  <a:gd name="T72" fmla="*/ 393 w 408"/>
                  <a:gd name="T73" fmla="*/ 6 h 127"/>
                  <a:gd name="T74" fmla="*/ 408 w 408"/>
                  <a:gd name="T75" fmla="*/ 2 h 127"/>
                  <a:gd name="T76" fmla="*/ 0 w 408"/>
                  <a:gd name="T77" fmla="*/ 0 h 127"/>
                  <a:gd name="T78" fmla="*/ 14 w 408"/>
                  <a:gd name="T79" fmla="*/ 1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8" h="127">
                    <a:moveTo>
                      <a:pt x="14" y="18"/>
                    </a:moveTo>
                    <a:cubicBezTo>
                      <a:pt x="18" y="24"/>
                      <a:pt x="19" y="24"/>
                      <a:pt x="28" y="29"/>
                    </a:cubicBezTo>
                    <a:cubicBezTo>
                      <a:pt x="37" y="35"/>
                      <a:pt x="37" y="32"/>
                      <a:pt x="33" y="40"/>
                    </a:cubicBezTo>
                    <a:cubicBezTo>
                      <a:pt x="28" y="47"/>
                      <a:pt x="33" y="46"/>
                      <a:pt x="37" y="57"/>
                    </a:cubicBezTo>
                    <a:cubicBezTo>
                      <a:pt x="40" y="67"/>
                      <a:pt x="52" y="71"/>
                      <a:pt x="62" y="76"/>
                    </a:cubicBezTo>
                    <a:cubicBezTo>
                      <a:pt x="72" y="82"/>
                      <a:pt x="82" y="82"/>
                      <a:pt x="82" y="82"/>
                    </a:cubicBezTo>
                    <a:cubicBezTo>
                      <a:pt x="82" y="82"/>
                      <a:pt x="89" y="84"/>
                      <a:pt x="94" y="81"/>
                    </a:cubicBezTo>
                    <a:cubicBezTo>
                      <a:pt x="99" y="78"/>
                      <a:pt x="102" y="75"/>
                      <a:pt x="106" y="77"/>
                    </a:cubicBezTo>
                    <a:cubicBezTo>
                      <a:pt x="111" y="79"/>
                      <a:pt x="118" y="78"/>
                      <a:pt x="118" y="82"/>
                    </a:cubicBezTo>
                    <a:cubicBezTo>
                      <a:pt x="119" y="86"/>
                      <a:pt x="123" y="84"/>
                      <a:pt x="128" y="83"/>
                    </a:cubicBezTo>
                    <a:cubicBezTo>
                      <a:pt x="132" y="82"/>
                      <a:pt x="142" y="80"/>
                      <a:pt x="144" y="84"/>
                    </a:cubicBezTo>
                    <a:cubicBezTo>
                      <a:pt x="144" y="84"/>
                      <a:pt x="144" y="85"/>
                      <a:pt x="144" y="85"/>
                    </a:cubicBezTo>
                    <a:cubicBezTo>
                      <a:pt x="145" y="87"/>
                      <a:pt x="145" y="88"/>
                      <a:pt x="144" y="89"/>
                    </a:cubicBezTo>
                    <a:cubicBezTo>
                      <a:pt x="144" y="89"/>
                      <a:pt x="144" y="89"/>
                      <a:pt x="144" y="90"/>
                    </a:cubicBezTo>
                    <a:cubicBezTo>
                      <a:pt x="144" y="90"/>
                      <a:pt x="144" y="91"/>
                      <a:pt x="143" y="91"/>
                    </a:cubicBezTo>
                    <a:cubicBezTo>
                      <a:pt x="143" y="92"/>
                      <a:pt x="142" y="92"/>
                      <a:pt x="141" y="93"/>
                    </a:cubicBezTo>
                    <a:cubicBezTo>
                      <a:pt x="141" y="94"/>
                      <a:pt x="140" y="95"/>
                      <a:pt x="140" y="96"/>
                    </a:cubicBezTo>
                    <a:cubicBezTo>
                      <a:pt x="140" y="99"/>
                      <a:pt x="142" y="105"/>
                      <a:pt x="144" y="112"/>
                    </a:cubicBezTo>
                    <a:cubicBezTo>
                      <a:pt x="145" y="120"/>
                      <a:pt x="147" y="127"/>
                      <a:pt x="157" y="127"/>
                    </a:cubicBezTo>
                    <a:cubicBezTo>
                      <a:pt x="167" y="127"/>
                      <a:pt x="168" y="121"/>
                      <a:pt x="169" y="118"/>
                    </a:cubicBezTo>
                    <a:cubicBezTo>
                      <a:pt x="169" y="115"/>
                      <a:pt x="164" y="110"/>
                      <a:pt x="161" y="106"/>
                    </a:cubicBezTo>
                    <a:cubicBezTo>
                      <a:pt x="160" y="105"/>
                      <a:pt x="159" y="102"/>
                      <a:pt x="160" y="101"/>
                    </a:cubicBezTo>
                    <a:cubicBezTo>
                      <a:pt x="165" y="99"/>
                      <a:pt x="168" y="102"/>
                      <a:pt x="168" y="98"/>
                    </a:cubicBezTo>
                    <a:cubicBezTo>
                      <a:pt x="168" y="97"/>
                      <a:pt x="168" y="96"/>
                      <a:pt x="168" y="95"/>
                    </a:cubicBezTo>
                    <a:cubicBezTo>
                      <a:pt x="167" y="93"/>
                      <a:pt x="169" y="90"/>
                      <a:pt x="176" y="87"/>
                    </a:cubicBezTo>
                    <a:cubicBezTo>
                      <a:pt x="184" y="84"/>
                      <a:pt x="201" y="85"/>
                      <a:pt x="206" y="82"/>
                    </a:cubicBezTo>
                    <a:cubicBezTo>
                      <a:pt x="211" y="80"/>
                      <a:pt x="215" y="78"/>
                      <a:pt x="224" y="76"/>
                    </a:cubicBezTo>
                    <a:cubicBezTo>
                      <a:pt x="233" y="73"/>
                      <a:pt x="242" y="71"/>
                      <a:pt x="250" y="68"/>
                    </a:cubicBezTo>
                    <a:cubicBezTo>
                      <a:pt x="258" y="66"/>
                      <a:pt x="270" y="63"/>
                      <a:pt x="272" y="59"/>
                    </a:cubicBezTo>
                    <a:cubicBezTo>
                      <a:pt x="275" y="54"/>
                      <a:pt x="272" y="42"/>
                      <a:pt x="271" y="37"/>
                    </a:cubicBezTo>
                    <a:cubicBezTo>
                      <a:pt x="270" y="32"/>
                      <a:pt x="281" y="37"/>
                      <a:pt x="282" y="44"/>
                    </a:cubicBezTo>
                    <a:cubicBezTo>
                      <a:pt x="284" y="50"/>
                      <a:pt x="287" y="55"/>
                      <a:pt x="292" y="51"/>
                    </a:cubicBezTo>
                    <a:cubicBezTo>
                      <a:pt x="297" y="48"/>
                      <a:pt x="301" y="50"/>
                      <a:pt x="310" y="46"/>
                    </a:cubicBezTo>
                    <a:cubicBezTo>
                      <a:pt x="318" y="41"/>
                      <a:pt x="326" y="35"/>
                      <a:pt x="333" y="38"/>
                    </a:cubicBezTo>
                    <a:cubicBezTo>
                      <a:pt x="340" y="42"/>
                      <a:pt x="349" y="36"/>
                      <a:pt x="358" y="34"/>
                    </a:cubicBezTo>
                    <a:cubicBezTo>
                      <a:pt x="367" y="32"/>
                      <a:pt x="376" y="24"/>
                      <a:pt x="381" y="18"/>
                    </a:cubicBezTo>
                    <a:cubicBezTo>
                      <a:pt x="386" y="13"/>
                      <a:pt x="388" y="7"/>
                      <a:pt x="393" y="6"/>
                    </a:cubicBezTo>
                    <a:cubicBezTo>
                      <a:pt x="399" y="5"/>
                      <a:pt x="401" y="8"/>
                      <a:pt x="408" y="2"/>
                    </a:cubicBezTo>
                    <a:cubicBezTo>
                      <a:pt x="0" y="0"/>
                      <a:pt x="0" y="0"/>
                      <a:pt x="0" y="0"/>
                    </a:cubicBezTo>
                    <a:cubicBezTo>
                      <a:pt x="0" y="0"/>
                      <a:pt x="11" y="11"/>
                      <a:pt x="14" y="18"/>
                    </a:cubicBezTo>
                    <a:close/>
                  </a:path>
                </a:pathLst>
              </a:custGeom>
              <a:solidFill>
                <a:srgbClr val="D9E5F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30" name="iş1íḑé">
                <a:extLst>
                  <a:ext uri="{FF2B5EF4-FFF2-40B4-BE49-F238E27FC236}">
                    <a16:creationId xmlns:a16="http://schemas.microsoft.com/office/drawing/2014/main" id="{D954310C-EE69-4E7A-BB0A-B60365271DD6}"/>
                  </a:ext>
                </a:extLst>
              </p:cNvPr>
              <p:cNvSpPr/>
              <p:nvPr/>
            </p:nvSpPr>
            <p:spPr bwMode="auto">
              <a:xfrm>
                <a:off x="10479088" y="5038725"/>
                <a:ext cx="106363" cy="138113"/>
              </a:xfrm>
              <a:custGeom>
                <a:avLst/>
                <a:gdLst>
                  <a:gd name="T0" fmla="*/ 2 w 50"/>
                  <a:gd name="T1" fmla="*/ 0 h 64"/>
                  <a:gd name="T2" fmla="*/ 1 w 50"/>
                  <a:gd name="T3" fmla="*/ 12 h 64"/>
                  <a:gd name="T4" fmla="*/ 5 w 50"/>
                  <a:gd name="T5" fmla="*/ 28 h 64"/>
                  <a:gd name="T6" fmla="*/ 15 w 50"/>
                  <a:gd name="T7" fmla="*/ 45 h 64"/>
                  <a:gd name="T8" fmla="*/ 26 w 50"/>
                  <a:gd name="T9" fmla="*/ 57 h 64"/>
                  <a:gd name="T10" fmla="*/ 28 w 50"/>
                  <a:gd name="T11" fmla="*/ 63 h 64"/>
                  <a:gd name="T12" fmla="*/ 31 w 50"/>
                  <a:gd name="T13" fmla="*/ 57 h 64"/>
                  <a:gd name="T14" fmla="*/ 33 w 50"/>
                  <a:gd name="T15" fmla="*/ 41 h 64"/>
                  <a:gd name="T16" fmla="*/ 46 w 50"/>
                  <a:gd name="T17" fmla="*/ 18 h 64"/>
                  <a:gd name="T18" fmla="*/ 50 w 50"/>
                  <a:gd name="T19" fmla="*/ 0 h 64"/>
                  <a:gd name="T20" fmla="*/ 2 w 50"/>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64">
                    <a:moveTo>
                      <a:pt x="2" y="0"/>
                    </a:moveTo>
                    <a:cubicBezTo>
                      <a:pt x="2" y="0"/>
                      <a:pt x="3" y="8"/>
                      <a:pt x="1" y="12"/>
                    </a:cubicBezTo>
                    <a:cubicBezTo>
                      <a:pt x="0" y="17"/>
                      <a:pt x="3" y="24"/>
                      <a:pt x="5" y="28"/>
                    </a:cubicBezTo>
                    <a:cubicBezTo>
                      <a:pt x="6" y="32"/>
                      <a:pt x="12" y="42"/>
                      <a:pt x="15" y="45"/>
                    </a:cubicBezTo>
                    <a:cubicBezTo>
                      <a:pt x="19" y="47"/>
                      <a:pt x="27" y="53"/>
                      <a:pt x="26" y="57"/>
                    </a:cubicBezTo>
                    <a:cubicBezTo>
                      <a:pt x="25" y="62"/>
                      <a:pt x="26" y="62"/>
                      <a:pt x="28" y="63"/>
                    </a:cubicBezTo>
                    <a:cubicBezTo>
                      <a:pt x="29" y="64"/>
                      <a:pt x="32" y="62"/>
                      <a:pt x="31" y="57"/>
                    </a:cubicBezTo>
                    <a:cubicBezTo>
                      <a:pt x="29" y="52"/>
                      <a:pt x="29" y="44"/>
                      <a:pt x="33" y="41"/>
                    </a:cubicBezTo>
                    <a:cubicBezTo>
                      <a:pt x="36" y="38"/>
                      <a:pt x="43" y="28"/>
                      <a:pt x="46" y="18"/>
                    </a:cubicBezTo>
                    <a:cubicBezTo>
                      <a:pt x="49" y="8"/>
                      <a:pt x="50" y="9"/>
                      <a:pt x="50" y="0"/>
                    </a:cubicBezTo>
                    <a:lnTo>
                      <a:pt x="2" y="0"/>
                    </a:lnTo>
                    <a:close/>
                  </a:path>
                </a:pathLst>
              </a:custGeom>
              <a:solidFill>
                <a:srgbClr val="D9E5F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31" name="iṧ1îde">
                <a:extLst>
                  <a:ext uri="{FF2B5EF4-FFF2-40B4-BE49-F238E27FC236}">
                    <a16:creationId xmlns:a16="http://schemas.microsoft.com/office/drawing/2014/main" id="{54D3C28D-5687-4816-AA87-2ED18A195DE6}"/>
                  </a:ext>
                </a:extLst>
              </p:cNvPr>
              <p:cNvSpPr/>
              <p:nvPr/>
            </p:nvSpPr>
            <p:spPr bwMode="auto">
              <a:xfrm>
                <a:off x="9637713" y="5321300"/>
                <a:ext cx="182563" cy="157163"/>
              </a:xfrm>
              <a:custGeom>
                <a:avLst/>
                <a:gdLst>
                  <a:gd name="T0" fmla="*/ 67 w 85"/>
                  <a:gd name="T1" fmla="*/ 5 h 73"/>
                  <a:gd name="T2" fmla="*/ 38 w 85"/>
                  <a:gd name="T3" fmla="*/ 5 h 73"/>
                  <a:gd name="T4" fmla="*/ 21 w 85"/>
                  <a:gd name="T5" fmla="*/ 12 h 73"/>
                  <a:gd name="T6" fmla="*/ 7 w 85"/>
                  <a:gd name="T7" fmla="*/ 26 h 73"/>
                  <a:gd name="T8" fmla="*/ 2 w 85"/>
                  <a:gd name="T9" fmla="*/ 46 h 73"/>
                  <a:gd name="T10" fmla="*/ 12 w 85"/>
                  <a:gd name="T11" fmla="*/ 64 h 73"/>
                  <a:gd name="T12" fmla="*/ 39 w 85"/>
                  <a:gd name="T13" fmla="*/ 69 h 73"/>
                  <a:gd name="T14" fmla="*/ 64 w 85"/>
                  <a:gd name="T15" fmla="*/ 52 h 73"/>
                  <a:gd name="T16" fmla="*/ 71 w 85"/>
                  <a:gd name="T17" fmla="*/ 31 h 73"/>
                  <a:gd name="T18" fmla="*/ 82 w 85"/>
                  <a:gd name="T19" fmla="*/ 8 h 73"/>
                  <a:gd name="T20" fmla="*/ 67 w 85"/>
                  <a:gd name="T21"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73">
                    <a:moveTo>
                      <a:pt x="67" y="5"/>
                    </a:moveTo>
                    <a:cubicBezTo>
                      <a:pt x="61" y="5"/>
                      <a:pt x="42" y="4"/>
                      <a:pt x="38" y="5"/>
                    </a:cubicBezTo>
                    <a:cubicBezTo>
                      <a:pt x="34" y="6"/>
                      <a:pt x="24" y="9"/>
                      <a:pt x="21" y="12"/>
                    </a:cubicBezTo>
                    <a:cubicBezTo>
                      <a:pt x="17" y="15"/>
                      <a:pt x="14" y="20"/>
                      <a:pt x="7" y="26"/>
                    </a:cubicBezTo>
                    <a:cubicBezTo>
                      <a:pt x="0" y="32"/>
                      <a:pt x="0" y="40"/>
                      <a:pt x="2" y="46"/>
                    </a:cubicBezTo>
                    <a:cubicBezTo>
                      <a:pt x="5" y="53"/>
                      <a:pt x="6" y="62"/>
                      <a:pt x="12" y="64"/>
                    </a:cubicBezTo>
                    <a:cubicBezTo>
                      <a:pt x="19" y="66"/>
                      <a:pt x="33" y="73"/>
                      <a:pt x="39" y="69"/>
                    </a:cubicBezTo>
                    <a:cubicBezTo>
                      <a:pt x="46" y="65"/>
                      <a:pt x="59" y="56"/>
                      <a:pt x="64" y="52"/>
                    </a:cubicBezTo>
                    <a:cubicBezTo>
                      <a:pt x="69" y="47"/>
                      <a:pt x="65" y="38"/>
                      <a:pt x="71" y="31"/>
                    </a:cubicBezTo>
                    <a:cubicBezTo>
                      <a:pt x="78" y="23"/>
                      <a:pt x="85" y="16"/>
                      <a:pt x="82" y="8"/>
                    </a:cubicBezTo>
                    <a:cubicBezTo>
                      <a:pt x="80" y="0"/>
                      <a:pt x="73" y="5"/>
                      <a:pt x="67" y="5"/>
                    </a:cubicBezTo>
                    <a:close/>
                  </a:path>
                </a:pathLst>
              </a:custGeom>
              <a:solidFill>
                <a:srgbClr val="D9E5F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32" name="işlïďê">
                <a:extLst>
                  <a:ext uri="{FF2B5EF4-FFF2-40B4-BE49-F238E27FC236}">
                    <a16:creationId xmlns:a16="http://schemas.microsoft.com/office/drawing/2014/main" id="{CAC8A0B8-6DFF-4691-AB5E-6CAF0E5F319C}"/>
                  </a:ext>
                </a:extLst>
              </p:cNvPr>
              <p:cNvSpPr/>
              <p:nvPr/>
            </p:nvSpPr>
            <p:spPr bwMode="auto">
              <a:xfrm>
                <a:off x="8751888" y="4462463"/>
                <a:ext cx="63500" cy="42863"/>
              </a:xfrm>
              <a:custGeom>
                <a:avLst/>
                <a:gdLst>
                  <a:gd name="T0" fmla="*/ 22 w 30"/>
                  <a:gd name="T1" fmla="*/ 8 h 20"/>
                  <a:gd name="T2" fmla="*/ 15 w 30"/>
                  <a:gd name="T3" fmla="*/ 5 h 20"/>
                  <a:gd name="T4" fmla="*/ 5 w 30"/>
                  <a:gd name="T5" fmla="*/ 8 h 20"/>
                  <a:gd name="T6" fmla="*/ 9 w 30"/>
                  <a:gd name="T7" fmla="*/ 16 h 20"/>
                  <a:gd name="T8" fmla="*/ 15 w 30"/>
                  <a:gd name="T9" fmla="*/ 20 h 20"/>
                  <a:gd name="T10" fmla="*/ 29 w 30"/>
                  <a:gd name="T11" fmla="*/ 14 h 20"/>
                  <a:gd name="T12" fmla="*/ 22 w 30"/>
                  <a:gd name="T13" fmla="*/ 8 h 20"/>
                </a:gdLst>
                <a:ahLst/>
                <a:cxnLst>
                  <a:cxn ang="0">
                    <a:pos x="T0" y="T1"/>
                  </a:cxn>
                  <a:cxn ang="0">
                    <a:pos x="T2" y="T3"/>
                  </a:cxn>
                  <a:cxn ang="0">
                    <a:pos x="T4" y="T5"/>
                  </a:cxn>
                  <a:cxn ang="0">
                    <a:pos x="T6" y="T7"/>
                  </a:cxn>
                  <a:cxn ang="0">
                    <a:pos x="T8" y="T9"/>
                  </a:cxn>
                  <a:cxn ang="0">
                    <a:pos x="T10" y="T11"/>
                  </a:cxn>
                  <a:cxn ang="0">
                    <a:pos x="T12" y="T13"/>
                  </a:cxn>
                </a:cxnLst>
                <a:rect l="0" t="0" r="r" b="b"/>
                <a:pathLst>
                  <a:path w="30" h="20">
                    <a:moveTo>
                      <a:pt x="22" y="8"/>
                    </a:moveTo>
                    <a:cubicBezTo>
                      <a:pt x="18" y="7"/>
                      <a:pt x="17" y="7"/>
                      <a:pt x="15" y="5"/>
                    </a:cubicBezTo>
                    <a:cubicBezTo>
                      <a:pt x="14" y="4"/>
                      <a:pt x="0" y="0"/>
                      <a:pt x="5" y="8"/>
                    </a:cubicBezTo>
                    <a:cubicBezTo>
                      <a:pt x="8" y="14"/>
                      <a:pt x="8" y="12"/>
                      <a:pt x="9" y="16"/>
                    </a:cubicBezTo>
                    <a:cubicBezTo>
                      <a:pt x="10" y="20"/>
                      <a:pt x="12" y="19"/>
                      <a:pt x="15" y="20"/>
                    </a:cubicBezTo>
                    <a:cubicBezTo>
                      <a:pt x="18" y="20"/>
                      <a:pt x="30" y="18"/>
                      <a:pt x="29" y="14"/>
                    </a:cubicBezTo>
                    <a:cubicBezTo>
                      <a:pt x="29" y="12"/>
                      <a:pt x="27" y="9"/>
                      <a:pt x="22" y="8"/>
                    </a:cubicBezTo>
                    <a:close/>
                  </a:path>
                </a:pathLst>
              </a:custGeom>
              <a:solidFill>
                <a:srgbClr val="FFF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33" name="iṥḻíḋé">
                <a:extLst>
                  <a:ext uri="{FF2B5EF4-FFF2-40B4-BE49-F238E27FC236}">
                    <a16:creationId xmlns:a16="http://schemas.microsoft.com/office/drawing/2014/main" id="{86BFB0D7-8306-4F13-9552-2A0C3C318893}"/>
                  </a:ext>
                </a:extLst>
              </p:cNvPr>
              <p:cNvSpPr/>
              <p:nvPr/>
            </p:nvSpPr>
            <p:spPr bwMode="auto">
              <a:xfrm>
                <a:off x="7294563" y="6188075"/>
                <a:ext cx="34925" cy="46038"/>
              </a:xfrm>
              <a:custGeom>
                <a:avLst/>
                <a:gdLst>
                  <a:gd name="T0" fmla="*/ 14 w 16"/>
                  <a:gd name="T1" fmla="*/ 1 h 22"/>
                  <a:gd name="T2" fmla="*/ 8 w 16"/>
                  <a:gd name="T3" fmla="*/ 3 h 22"/>
                  <a:gd name="T4" fmla="*/ 4 w 16"/>
                  <a:gd name="T5" fmla="*/ 6 h 22"/>
                  <a:gd name="T6" fmla="*/ 2 w 16"/>
                  <a:gd name="T7" fmla="*/ 12 h 22"/>
                  <a:gd name="T8" fmla="*/ 3 w 16"/>
                  <a:gd name="T9" fmla="*/ 15 h 22"/>
                  <a:gd name="T10" fmla="*/ 3 w 16"/>
                  <a:gd name="T11" fmla="*/ 19 h 22"/>
                  <a:gd name="T12" fmla="*/ 6 w 16"/>
                  <a:gd name="T13" fmla="*/ 21 h 22"/>
                  <a:gd name="T14" fmla="*/ 8 w 16"/>
                  <a:gd name="T15" fmla="*/ 17 h 22"/>
                  <a:gd name="T16" fmla="*/ 8 w 16"/>
                  <a:gd name="T17" fmla="*/ 9 h 22"/>
                  <a:gd name="T18" fmla="*/ 13 w 16"/>
                  <a:gd name="T19" fmla="*/ 5 h 22"/>
                  <a:gd name="T20" fmla="*/ 14 w 16"/>
                  <a:gd name="T21"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2">
                    <a:moveTo>
                      <a:pt x="14" y="1"/>
                    </a:moveTo>
                    <a:cubicBezTo>
                      <a:pt x="12" y="0"/>
                      <a:pt x="9" y="1"/>
                      <a:pt x="8" y="3"/>
                    </a:cubicBezTo>
                    <a:cubicBezTo>
                      <a:pt x="6" y="4"/>
                      <a:pt x="7" y="5"/>
                      <a:pt x="4" y="6"/>
                    </a:cubicBezTo>
                    <a:cubicBezTo>
                      <a:pt x="0" y="8"/>
                      <a:pt x="0" y="12"/>
                      <a:pt x="2" y="12"/>
                    </a:cubicBezTo>
                    <a:cubicBezTo>
                      <a:pt x="4" y="12"/>
                      <a:pt x="4" y="13"/>
                      <a:pt x="3" y="15"/>
                    </a:cubicBezTo>
                    <a:cubicBezTo>
                      <a:pt x="2" y="16"/>
                      <a:pt x="3" y="15"/>
                      <a:pt x="3" y="19"/>
                    </a:cubicBezTo>
                    <a:cubicBezTo>
                      <a:pt x="3" y="22"/>
                      <a:pt x="5" y="22"/>
                      <a:pt x="6" y="21"/>
                    </a:cubicBezTo>
                    <a:cubicBezTo>
                      <a:pt x="7" y="19"/>
                      <a:pt x="7" y="19"/>
                      <a:pt x="8" y="17"/>
                    </a:cubicBezTo>
                    <a:cubicBezTo>
                      <a:pt x="9" y="15"/>
                      <a:pt x="8" y="11"/>
                      <a:pt x="8" y="9"/>
                    </a:cubicBezTo>
                    <a:cubicBezTo>
                      <a:pt x="8" y="7"/>
                      <a:pt x="11" y="6"/>
                      <a:pt x="13" y="5"/>
                    </a:cubicBezTo>
                    <a:cubicBezTo>
                      <a:pt x="15" y="4"/>
                      <a:pt x="16" y="2"/>
                      <a:pt x="14" y="1"/>
                    </a:cubicBezTo>
                    <a:close/>
                  </a:path>
                </a:pathLst>
              </a:custGeom>
              <a:solidFill>
                <a:srgbClr val="FFF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34" name="iṡḻíďê">
                <a:extLst>
                  <a:ext uri="{FF2B5EF4-FFF2-40B4-BE49-F238E27FC236}">
                    <a16:creationId xmlns:a16="http://schemas.microsoft.com/office/drawing/2014/main" id="{DC004D20-F152-421C-8D70-42925A2F9EBA}"/>
                  </a:ext>
                </a:extLst>
              </p:cNvPr>
              <p:cNvSpPr/>
              <p:nvPr/>
            </p:nvSpPr>
            <p:spPr bwMode="auto">
              <a:xfrm>
                <a:off x="7258050" y="6196013"/>
                <a:ext cx="30163" cy="31750"/>
              </a:xfrm>
              <a:custGeom>
                <a:avLst/>
                <a:gdLst>
                  <a:gd name="T0" fmla="*/ 8 w 14"/>
                  <a:gd name="T1" fmla="*/ 3 h 15"/>
                  <a:gd name="T2" fmla="*/ 3 w 14"/>
                  <a:gd name="T3" fmla="*/ 9 h 15"/>
                  <a:gd name="T4" fmla="*/ 2 w 14"/>
                  <a:gd name="T5" fmla="*/ 15 h 15"/>
                  <a:gd name="T6" fmla="*/ 7 w 14"/>
                  <a:gd name="T7" fmla="*/ 12 h 15"/>
                  <a:gd name="T8" fmla="*/ 12 w 14"/>
                  <a:gd name="T9" fmla="*/ 10 h 15"/>
                  <a:gd name="T10" fmla="*/ 13 w 14"/>
                  <a:gd name="T11" fmla="*/ 6 h 15"/>
                  <a:gd name="T12" fmla="*/ 8 w 14"/>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14" h="15">
                    <a:moveTo>
                      <a:pt x="8" y="3"/>
                    </a:moveTo>
                    <a:cubicBezTo>
                      <a:pt x="5" y="6"/>
                      <a:pt x="5" y="6"/>
                      <a:pt x="3" y="9"/>
                    </a:cubicBezTo>
                    <a:cubicBezTo>
                      <a:pt x="0" y="11"/>
                      <a:pt x="0" y="15"/>
                      <a:pt x="2" y="15"/>
                    </a:cubicBezTo>
                    <a:cubicBezTo>
                      <a:pt x="3" y="14"/>
                      <a:pt x="4" y="12"/>
                      <a:pt x="7" y="12"/>
                    </a:cubicBezTo>
                    <a:cubicBezTo>
                      <a:pt x="10" y="12"/>
                      <a:pt x="11" y="12"/>
                      <a:pt x="12" y="10"/>
                    </a:cubicBezTo>
                    <a:cubicBezTo>
                      <a:pt x="12" y="8"/>
                      <a:pt x="13" y="8"/>
                      <a:pt x="13" y="6"/>
                    </a:cubicBezTo>
                    <a:cubicBezTo>
                      <a:pt x="14" y="3"/>
                      <a:pt x="10" y="0"/>
                      <a:pt x="8" y="3"/>
                    </a:cubicBezTo>
                    <a:close/>
                  </a:path>
                </a:pathLst>
              </a:custGeom>
              <a:solidFill>
                <a:srgbClr val="FFF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35" name="ísļïde">
                <a:extLst>
                  <a:ext uri="{FF2B5EF4-FFF2-40B4-BE49-F238E27FC236}">
                    <a16:creationId xmlns:a16="http://schemas.microsoft.com/office/drawing/2014/main" id="{F7B3FA0F-D36D-4A8B-B38F-1703C3DAF117}"/>
                  </a:ext>
                </a:extLst>
              </p:cNvPr>
              <p:cNvSpPr/>
              <p:nvPr/>
            </p:nvSpPr>
            <p:spPr bwMode="auto">
              <a:xfrm>
                <a:off x="7402513" y="6121400"/>
                <a:ext cx="20638" cy="26988"/>
              </a:xfrm>
              <a:custGeom>
                <a:avLst/>
                <a:gdLst>
                  <a:gd name="T0" fmla="*/ 1 w 10"/>
                  <a:gd name="T1" fmla="*/ 4 h 13"/>
                  <a:gd name="T2" fmla="*/ 1 w 10"/>
                  <a:gd name="T3" fmla="*/ 9 h 13"/>
                  <a:gd name="T4" fmla="*/ 2 w 10"/>
                  <a:gd name="T5" fmla="*/ 11 h 13"/>
                  <a:gd name="T6" fmla="*/ 7 w 10"/>
                  <a:gd name="T7" fmla="*/ 12 h 13"/>
                  <a:gd name="T8" fmla="*/ 8 w 10"/>
                  <a:gd name="T9" fmla="*/ 9 h 13"/>
                  <a:gd name="T10" fmla="*/ 9 w 10"/>
                  <a:gd name="T11" fmla="*/ 5 h 13"/>
                  <a:gd name="T12" fmla="*/ 1 w 10"/>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10" h="13">
                    <a:moveTo>
                      <a:pt x="1" y="4"/>
                    </a:moveTo>
                    <a:cubicBezTo>
                      <a:pt x="1" y="7"/>
                      <a:pt x="2" y="8"/>
                      <a:pt x="1" y="9"/>
                    </a:cubicBezTo>
                    <a:cubicBezTo>
                      <a:pt x="0" y="10"/>
                      <a:pt x="1" y="11"/>
                      <a:pt x="2" y="11"/>
                    </a:cubicBezTo>
                    <a:cubicBezTo>
                      <a:pt x="3" y="10"/>
                      <a:pt x="5" y="13"/>
                      <a:pt x="7" y="12"/>
                    </a:cubicBezTo>
                    <a:cubicBezTo>
                      <a:pt x="8" y="12"/>
                      <a:pt x="7" y="11"/>
                      <a:pt x="8" y="9"/>
                    </a:cubicBezTo>
                    <a:cubicBezTo>
                      <a:pt x="10" y="7"/>
                      <a:pt x="10" y="6"/>
                      <a:pt x="9" y="5"/>
                    </a:cubicBezTo>
                    <a:cubicBezTo>
                      <a:pt x="8" y="4"/>
                      <a:pt x="1" y="0"/>
                      <a:pt x="1" y="4"/>
                    </a:cubicBezTo>
                    <a:close/>
                  </a:path>
                </a:pathLst>
              </a:custGeom>
              <a:solidFill>
                <a:srgbClr val="FFF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36" name="ïSḻíďè">
                <a:extLst>
                  <a:ext uri="{FF2B5EF4-FFF2-40B4-BE49-F238E27FC236}">
                    <a16:creationId xmlns:a16="http://schemas.microsoft.com/office/drawing/2014/main" id="{EA4100F7-F394-4A5E-8452-C72CE79D03AA}"/>
                  </a:ext>
                </a:extLst>
              </p:cNvPr>
              <p:cNvSpPr/>
              <p:nvPr/>
            </p:nvSpPr>
            <p:spPr bwMode="auto">
              <a:xfrm>
                <a:off x="7496175" y="6065838"/>
                <a:ext cx="42863" cy="44450"/>
              </a:xfrm>
              <a:custGeom>
                <a:avLst/>
                <a:gdLst>
                  <a:gd name="T0" fmla="*/ 4 w 20"/>
                  <a:gd name="T1" fmla="*/ 11 h 21"/>
                  <a:gd name="T2" fmla="*/ 1 w 20"/>
                  <a:gd name="T3" fmla="*/ 15 h 21"/>
                  <a:gd name="T4" fmla="*/ 3 w 20"/>
                  <a:gd name="T5" fmla="*/ 18 h 21"/>
                  <a:gd name="T6" fmla="*/ 3 w 20"/>
                  <a:gd name="T7" fmla="*/ 18 h 21"/>
                  <a:gd name="T8" fmla="*/ 8 w 20"/>
                  <a:gd name="T9" fmla="*/ 16 h 21"/>
                  <a:gd name="T10" fmla="*/ 12 w 20"/>
                  <a:gd name="T11" fmla="*/ 15 h 21"/>
                  <a:gd name="T12" fmla="*/ 4 w 20"/>
                  <a:gd name="T13" fmla="*/ 11 h 21"/>
                </a:gdLst>
                <a:ahLst/>
                <a:cxnLst>
                  <a:cxn ang="0">
                    <a:pos x="T0" y="T1"/>
                  </a:cxn>
                  <a:cxn ang="0">
                    <a:pos x="T2" y="T3"/>
                  </a:cxn>
                  <a:cxn ang="0">
                    <a:pos x="T4" y="T5"/>
                  </a:cxn>
                  <a:cxn ang="0">
                    <a:pos x="T6" y="T7"/>
                  </a:cxn>
                  <a:cxn ang="0">
                    <a:pos x="T8" y="T9"/>
                  </a:cxn>
                  <a:cxn ang="0">
                    <a:pos x="T10" y="T11"/>
                  </a:cxn>
                  <a:cxn ang="0">
                    <a:pos x="T12" y="T13"/>
                  </a:cxn>
                </a:cxnLst>
                <a:rect l="0" t="0" r="r" b="b"/>
                <a:pathLst>
                  <a:path w="20" h="21">
                    <a:moveTo>
                      <a:pt x="4" y="11"/>
                    </a:moveTo>
                    <a:cubicBezTo>
                      <a:pt x="2" y="13"/>
                      <a:pt x="2" y="13"/>
                      <a:pt x="1" y="15"/>
                    </a:cubicBezTo>
                    <a:cubicBezTo>
                      <a:pt x="0" y="16"/>
                      <a:pt x="2" y="19"/>
                      <a:pt x="3" y="18"/>
                    </a:cubicBezTo>
                    <a:cubicBezTo>
                      <a:pt x="3" y="18"/>
                      <a:pt x="3" y="18"/>
                      <a:pt x="3" y="18"/>
                    </a:cubicBezTo>
                    <a:cubicBezTo>
                      <a:pt x="3" y="18"/>
                      <a:pt x="7" y="18"/>
                      <a:pt x="8" y="16"/>
                    </a:cubicBezTo>
                    <a:cubicBezTo>
                      <a:pt x="10" y="15"/>
                      <a:pt x="11" y="14"/>
                      <a:pt x="12" y="15"/>
                    </a:cubicBezTo>
                    <a:cubicBezTo>
                      <a:pt x="20" y="21"/>
                      <a:pt x="17" y="0"/>
                      <a:pt x="4" y="11"/>
                    </a:cubicBezTo>
                    <a:close/>
                  </a:path>
                </a:pathLst>
              </a:custGeom>
              <a:solidFill>
                <a:srgbClr val="FFF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37" name="i$ḻíḑê">
                <a:extLst>
                  <a:ext uri="{FF2B5EF4-FFF2-40B4-BE49-F238E27FC236}">
                    <a16:creationId xmlns:a16="http://schemas.microsoft.com/office/drawing/2014/main" id="{561E6DB4-E6A5-411F-ACD6-D55603197A3C}"/>
                  </a:ext>
                </a:extLst>
              </p:cNvPr>
              <p:cNvSpPr/>
              <p:nvPr/>
            </p:nvSpPr>
            <p:spPr bwMode="auto">
              <a:xfrm>
                <a:off x="6400800" y="5033963"/>
                <a:ext cx="4202113" cy="1450975"/>
              </a:xfrm>
              <a:custGeom>
                <a:avLst/>
                <a:gdLst>
                  <a:gd name="T0" fmla="*/ 185 w 1959"/>
                  <a:gd name="T1" fmla="*/ 661 h 677"/>
                  <a:gd name="T2" fmla="*/ 165 w 1959"/>
                  <a:gd name="T3" fmla="*/ 627 h 677"/>
                  <a:gd name="T4" fmla="*/ 176 w 1959"/>
                  <a:gd name="T5" fmla="*/ 572 h 677"/>
                  <a:gd name="T6" fmla="*/ 153 w 1959"/>
                  <a:gd name="T7" fmla="*/ 555 h 677"/>
                  <a:gd name="T8" fmla="*/ 105 w 1959"/>
                  <a:gd name="T9" fmla="*/ 558 h 677"/>
                  <a:gd name="T10" fmla="*/ 67 w 1959"/>
                  <a:gd name="T11" fmla="*/ 533 h 677"/>
                  <a:gd name="T12" fmla="*/ 0 w 1959"/>
                  <a:gd name="T13" fmla="*/ 552 h 677"/>
                  <a:gd name="T14" fmla="*/ 64 w 1959"/>
                  <a:gd name="T15" fmla="*/ 529 h 677"/>
                  <a:gd name="T16" fmla="*/ 98 w 1959"/>
                  <a:gd name="T17" fmla="*/ 546 h 677"/>
                  <a:gd name="T18" fmla="*/ 148 w 1959"/>
                  <a:gd name="T19" fmla="*/ 559 h 677"/>
                  <a:gd name="T20" fmla="*/ 185 w 1959"/>
                  <a:gd name="T21" fmla="*/ 571 h 677"/>
                  <a:gd name="T22" fmla="*/ 165 w 1959"/>
                  <a:gd name="T23" fmla="*/ 620 h 677"/>
                  <a:gd name="T24" fmla="*/ 189 w 1959"/>
                  <a:gd name="T25" fmla="*/ 668 h 677"/>
                  <a:gd name="T26" fmla="*/ 183 w 1959"/>
                  <a:gd name="T27" fmla="*/ 672 h 677"/>
                  <a:gd name="T28" fmla="*/ 217 w 1959"/>
                  <a:gd name="T29" fmla="*/ 632 h 677"/>
                  <a:gd name="T30" fmla="*/ 211 w 1959"/>
                  <a:gd name="T31" fmla="*/ 599 h 677"/>
                  <a:gd name="T32" fmla="*/ 236 w 1959"/>
                  <a:gd name="T33" fmla="*/ 585 h 677"/>
                  <a:gd name="T34" fmla="*/ 291 w 1959"/>
                  <a:gd name="T35" fmla="*/ 568 h 677"/>
                  <a:gd name="T36" fmla="*/ 225 w 1959"/>
                  <a:gd name="T37" fmla="*/ 582 h 677"/>
                  <a:gd name="T38" fmla="*/ 234 w 1959"/>
                  <a:gd name="T39" fmla="*/ 604 h 677"/>
                  <a:gd name="T40" fmla="*/ 213 w 1959"/>
                  <a:gd name="T41" fmla="*/ 604 h 677"/>
                  <a:gd name="T42" fmla="*/ 221 w 1959"/>
                  <a:gd name="T43" fmla="*/ 634 h 677"/>
                  <a:gd name="T44" fmla="*/ 205 w 1959"/>
                  <a:gd name="T45" fmla="*/ 675 h 677"/>
                  <a:gd name="T46" fmla="*/ 218 w 1959"/>
                  <a:gd name="T47" fmla="*/ 602 h 677"/>
                  <a:gd name="T48" fmla="*/ 213 w 1959"/>
                  <a:gd name="T49" fmla="*/ 603 h 677"/>
                  <a:gd name="T50" fmla="*/ 1535 w 1959"/>
                  <a:gd name="T51" fmla="*/ 86 h 677"/>
                  <a:gd name="T52" fmla="*/ 1468 w 1959"/>
                  <a:gd name="T53" fmla="*/ 79 h 677"/>
                  <a:gd name="T54" fmla="*/ 1435 w 1959"/>
                  <a:gd name="T55" fmla="*/ 32 h 677"/>
                  <a:gd name="T56" fmla="*/ 1442 w 1959"/>
                  <a:gd name="T57" fmla="*/ 31 h 677"/>
                  <a:gd name="T58" fmla="*/ 1490 w 1959"/>
                  <a:gd name="T59" fmla="*/ 80 h 677"/>
                  <a:gd name="T60" fmla="*/ 1529 w 1959"/>
                  <a:gd name="T61" fmla="*/ 83 h 677"/>
                  <a:gd name="T62" fmla="*/ 1574 w 1959"/>
                  <a:gd name="T63" fmla="*/ 119 h 677"/>
                  <a:gd name="T64" fmla="*/ 1583 w 1959"/>
                  <a:gd name="T65" fmla="*/ 86 h 677"/>
                  <a:gd name="T66" fmla="*/ 1677 w 1959"/>
                  <a:gd name="T67" fmla="*/ 39 h 677"/>
                  <a:gd name="T68" fmla="*/ 1716 w 1959"/>
                  <a:gd name="T69" fmla="*/ 45 h 677"/>
                  <a:gd name="T70" fmla="*/ 1806 w 1959"/>
                  <a:gd name="T71" fmla="*/ 4 h 677"/>
                  <a:gd name="T72" fmla="*/ 1796 w 1959"/>
                  <a:gd name="T73" fmla="*/ 13 h 677"/>
                  <a:gd name="T74" fmla="*/ 1708 w 1959"/>
                  <a:gd name="T75" fmla="*/ 52 h 677"/>
                  <a:gd name="T76" fmla="*/ 1659 w 1959"/>
                  <a:gd name="T77" fmla="*/ 72 h 677"/>
                  <a:gd name="T78" fmla="*/ 1573 w 1959"/>
                  <a:gd name="T79" fmla="*/ 103 h 677"/>
                  <a:gd name="T80" fmla="*/ 1799 w 1959"/>
                  <a:gd name="T81" fmla="*/ 15 h 677"/>
                  <a:gd name="T82" fmla="*/ 1579 w 1959"/>
                  <a:gd name="T83" fmla="*/ 102 h 677"/>
                  <a:gd name="T84" fmla="*/ 1526 w 1959"/>
                  <a:gd name="T85" fmla="*/ 96 h 677"/>
                  <a:gd name="T86" fmla="*/ 1526 w 1959"/>
                  <a:gd name="T87" fmla="*/ 102 h 677"/>
                  <a:gd name="T88" fmla="*/ 1524 w 1959"/>
                  <a:gd name="T89" fmla="*/ 94 h 677"/>
                  <a:gd name="T90" fmla="*/ 1526 w 1959"/>
                  <a:gd name="T91" fmla="*/ 91 h 677"/>
                  <a:gd name="T92" fmla="*/ 1903 w 1959"/>
                  <a:gd name="T93" fmla="*/ 30 h 677"/>
                  <a:gd name="T94" fmla="*/ 1919 w 1959"/>
                  <a:gd name="T95" fmla="*/ 46 h 677"/>
                  <a:gd name="T96" fmla="*/ 1953 w 1959"/>
                  <a:gd name="T97" fmla="*/ 2 h 677"/>
                  <a:gd name="T98" fmla="*/ 1930 w 1959"/>
                  <a:gd name="T99" fmla="*/ 63 h 677"/>
                  <a:gd name="T100" fmla="*/ 1954 w 1959"/>
                  <a:gd name="T101" fmla="*/ 60 h 677"/>
                  <a:gd name="T102" fmla="*/ 1949 w 1959"/>
                  <a:gd name="T103" fmla="*/ 41 h 677"/>
                  <a:gd name="T104" fmla="*/ 1876 w 1959"/>
                  <a:gd name="T105" fmla="*/ 23 h 677"/>
                  <a:gd name="T106" fmla="*/ 1873 w 1959"/>
                  <a:gd name="T107" fmla="*/ 22 h 677"/>
                  <a:gd name="T108" fmla="*/ 1874 w 1959"/>
                  <a:gd name="T109" fmla="*/ 19 h 677"/>
                  <a:gd name="T110" fmla="*/ 1882 w 1959"/>
                  <a:gd name="T111" fmla="*/ 9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9" h="677">
                    <a:moveTo>
                      <a:pt x="183" y="677"/>
                    </a:moveTo>
                    <a:cubicBezTo>
                      <a:pt x="182" y="677"/>
                      <a:pt x="181" y="677"/>
                      <a:pt x="181" y="676"/>
                    </a:cubicBezTo>
                    <a:cubicBezTo>
                      <a:pt x="179" y="675"/>
                      <a:pt x="178" y="673"/>
                      <a:pt x="178" y="671"/>
                    </a:cubicBezTo>
                    <a:cubicBezTo>
                      <a:pt x="178" y="670"/>
                      <a:pt x="178" y="669"/>
                      <a:pt x="177" y="668"/>
                    </a:cubicBezTo>
                    <a:cubicBezTo>
                      <a:pt x="177" y="668"/>
                      <a:pt x="176" y="667"/>
                      <a:pt x="176" y="667"/>
                    </a:cubicBezTo>
                    <a:cubicBezTo>
                      <a:pt x="174" y="665"/>
                      <a:pt x="171" y="662"/>
                      <a:pt x="174" y="659"/>
                    </a:cubicBezTo>
                    <a:cubicBezTo>
                      <a:pt x="175" y="658"/>
                      <a:pt x="176" y="657"/>
                      <a:pt x="178" y="657"/>
                    </a:cubicBezTo>
                    <a:cubicBezTo>
                      <a:pt x="180" y="657"/>
                      <a:pt x="183" y="659"/>
                      <a:pt x="185" y="661"/>
                    </a:cubicBezTo>
                    <a:cubicBezTo>
                      <a:pt x="186" y="662"/>
                      <a:pt x="186" y="662"/>
                      <a:pt x="187" y="662"/>
                    </a:cubicBezTo>
                    <a:cubicBezTo>
                      <a:pt x="187" y="662"/>
                      <a:pt x="187" y="661"/>
                      <a:pt x="186" y="661"/>
                    </a:cubicBezTo>
                    <a:cubicBezTo>
                      <a:pt x="185" y="659"/>
                      <a:pt x="182" y="657"/>
                      <a:pt x="180" y="657"/>
                    </a:cubicBezTo>
                    <a:cubicBezTo>
                      <a:pt x="175" y="656"/>
                      <a:pt x="172" y="655"/>
                      <a:pt x="171" y="653"/>
                    </a:cubicBezTo>
                    <a:cubicBezTo>
                      <a:pt x="170" y="651"/>
                      <a:pt x="170" y="650"/>
                      <a:pt x="171" y="649"/>
                    </a:cubicBezTo>
                    <a:cubicBezTo>
                      <a:pt x="171" y="648"/>
                      <a:pt x="170" y="645"/>
                      <a:pt x="168" y="643"/>
                    </a:cubicBezTo>
                    <a:cubicBezTo>
                      <a:pt x="165" y="641"/>
                      <a:pt x="165" y="637"/>
                      <a:pt x="165" y="633"/>
                    </a:cubicBezTo>
                    <a:cubicBezTo>
                      <a:pt x="165" y="631"/>
                      <a:pt x="165" y="629"/>
                      <a:pt x="165" y="627"/>
                    </a:cubicBezTo>
                    <a:cubicBezTo>
                      <a:pt x="164" y="625"/>
                      <a:pt x="163" y="624"/>
                      <a:pt x="162" y="623"/>
                    </a:cubicBezTo>
                    <a:cubicBezTo>
                      <a:pt x="161" y="622"/>
                      <a:pt x="159" y="621"/>
                      <a:pt x="158" y="618"/>
                    </a:cubicBezTo>
                    <a:cubicBezTo>
                      <a:pt x="157" y="614"/>
                      <a:pt x="159" y="612"/>
                      <a:pt x="160" y="610"/>
                    </a:cubicBezTo>
                    <a:cubicBezTo>
                      <a:pt x="161" y="608"/>
                      <a:pt x="161" y="607"/>
                      <a:pt x="161" y="606"/>
                    </a:cubicBezTo>
                    <a:cubicBezTo>
                      <a:pt x="158" y="599"/>
                      <a:pt x="159" y="594"/>
                      <a:pt x="164" y="592"/>
                    </a:cubicBezTo>
                    <a:cubicBezTo>
                      <a:pt x="165" y="591"/>
                      <a:pt x="166" y="590"/>
                      <a:pt x="166" y="586"/>
                    </a:cubicBezTo>
                    <a:cubicBezTo>
                      <a:pt x="166" y="584"/>
                      <a:pt x="166" y="582"/>
                      <a:pt x="167" y="580"/>
                    </a:cubicBezTo>
                    <a:cubicBezTo>
                      <a:pt x="168" y="576"/>
                      <a:pt x="172" y="574"/>
                      <a:pt x="176" y="572"/>
                    </a:cubicBezTo>
                    <a:cubicBezTo>
                      <a:pt x="178" y="571"/>
                      <a:pt x="180" y="570"/>
                      <a:pt x="181" y="569"/>
                    </a:cubicBezTo>
                    <a:cubicBezTo>
                      <a:pt x="180" y="569"/>
                      <a:pt x="179" y="568"/>
                      <a:pt x="178" y="567"/>
                    </a:cubicBezTo>
                    <a:cubicBezTo>
                      <a:pt x="179" y="565"/>
                      <a:pt x="179" y="565"/>
                      <a:pt x="179" y="565"/>
                    </a:cubicBezTo>
                    <a:cubicBezTo>
                      <a:pt x="178" y="567"/>
                      <a:pt x="178" y="567"/>
                      <a:pt x="178" y="567"/>
                    </a:cubicBezTo>
                    <a:cubicBezTo>
                      <a:pt x="176" y="566"/>
                      <a:pt x="172" y="566"/>
                      <a:pt x="170" y="568"/>
                    </a:cubicBezTo>
                    <a:cubicBezTo>
                      <a:pt x="164" y="571"/>
                      <a:pt x="161" y="566"/>
                      <a:pt x="158" y="561"/>
                    </a:cubicBezTo>
                    <a:cubicBezTo>
                      <a:pt x="157" y="560"/>
                      <a:pt x="157" y="560"/>
                      <a:pt x="157" y="560"/>
                    </a:cubicBezTo>
                    <a:cubicBezTo>
                      <a:pt x="156" y="557"/>
                      <a:pt x="154" y="556"/>
                      <a:pt x="153" y="555"/>
                    </a:cubicBezTo>
                    <a:cubicBezTo>
                      <a:pt x="153" y="556"/>
                      <a:pt x="153" y="557"/>
                      <a:pt x="153" y="559"/>
                    </a:cubicBezTo>
                    <a:cubicBezTo>
                      <a:pt x="153" y="571"/>
                      <a:pt x="140" y="572"/>
                      <a:pt x="133" y="572"/>
                    </a:cubicBezTo>
                    <a:cubicBezTo>
                      <a:pt x="133" y="572"/>
                      <a:pt x="133" y="572"/>
                      <a:pt x="133" y="572"/>
                    </a:cubicBezTo>
                    <a:cubicBezTo>
                      <a:pt x="118" y="573"/>
                      <a:pt x="110" y="572"/>
                      <a:pt x="107" y="569"/>
                    </a:cubicBezTo>
                    <a:cubicBezTo>
                      <a:pt x="105" y="565"/>
                      <a:pt x="108" y="562"/>
                      <a:pt x="111" y="561"/>
                    </a:cubicBezTo>
                    <a:cubicBezTo>
                      <a:pt x="111" y="560"/>
                      <a:pt x="112" y="560"/>
                      <a:pt x="113" y="559"/>
                    </a:cubicBezTo>
                    <a:cubicBezTo>
                      <a:pt x="112" y="559"/>
                      <a:pt x="111" y="559"/>
                      <a:pt x="110" y="559"/>
                    </a:cubicBezTo>
                    <a:cubicBezTo>
                      <a:pt x="109" y="559"/>
                      <a:pt x="107" y="558"/>
                      <a:pt x="105" y="558"/>
                    </a:cubicBezTo>
                    <a:cubicBezTo>
                      <a:pt x="98" y="557"/>
                      <a:pt x="93" y="556"/>
                      <a:pt x="93" y="546"/>
                    </a:cubicBezTo>
                    <a:cubicBezTo>
                      <a:pt x="93" y="543"/>
                      <a:pt x="93" y="542"/>
                      <a:pt x="92" y="542"/>
                    </a:cubicBezTo>
                    <a:cubicBezTo>
                      <a:pt x="93" y="542"/>
                      <a:pt x="92" y="543"/>
                      <a:pt x="92" y="545"/>
                    </a:cubicBezTo>
                    <a:cubicBezTo>
                      <a:pt x="92" y="550"/>
                      <a:pt x="90" y="554"/>
                      <a:pt x="87" y="555"/>
                    </a:cubicBezTo>
                    <a:cubicBezTo>
                      <a:pt x="85" y="556"/>
                      <a:pt x="83" y="555"/>
                      <a:pt x="81" y="554"/>
                    </a:cubicBezTo>
                    <a:cubicBezTo>
                      <a:pt x="77" y="550"/>
                      <a:pt x="74" y="543"/>
                      <a:pt x="72" y="535"/>
                    </a:cubicBezTo>
                    <a:cubicBezTo>
                      <a:pt x="72" y="534"/>
                      <a:pt x="71" y="532"/>
                      <a:pt x="70" y="532"/>
                    </a:cubicBezTo>
                    <a:cubicBezTo>
                      <a:pt x="69" y="532"/>
                      <a:pt x="68" y="532"/>
                      <a:pt x="67" y="533"/>
                    </a:cubicBezTo>
                    <a:cubicBezTo>
                      <a:pt x="67" y="533"/>
                      <a:pt x="65" y="535"/>
                      <a:pt x="66" y="538"/>
                    </a:cubicBezTo>
                    <a:cubicBezTo>
                      <a:pt x="66" y="540"/>
                      <a:pt x="67" y="542"/>
                      <a:pt x="67" y="543"/>
                    </a:cubicBezTo>
                    <a:cubicBezTo>
                      <a:pt x="69" y="547"/>
                      <a:pt x="70" y="551"/>
                      <a:pt x="66" y="556"/>
                    </a:cubicBezTo>
                    <a:cubicBezTo>
                      <a:pt x="63" y="563"/>
                      <a:pt x="54" y="562"/>
                      <a:pt x="47" y="561"/>
                    </a:cubicBezTo>
                    <a:cubicBezTo>
                      <a:pt x="45" y="561"/>
                      <a:pt x="44" y="561"/>
                      <a:pt x="42" y="561"/>
                    </a:cubicBezTo>
                    <a:cubicBezTo>
                      <a:pt x="40" y="561"/>
                      <a:pt x="38" y="561"/>
                      <a:pt x="36" y="561"/>
                    </a:cubicBezTo>
                    <a:cubicBezTo>
                      <a:pt x="33" y="561"/>
                      <a:pt x="28" y="561"/>
                      <a:pt x="22" y="561"/>
                    </a:cubicBezTo>
                    <a:cubicBezTo>
                      <a:pt x="12" y="560"/>
                      <a:pt x="1" y="552"/>
                      <a:pt x="0" y="552"/>
                    </a:cubicBezTo>
                    <a:cubicBezTo>
                      <a:pt x="3" y="548"/>
                      <a:pt x="3" y="548"/>
                      <a:pt x="3" y="548"/>
                    </a:cubicBezTo>
                    <a:cubicBezTo>
                      <a:pt x="3" y="548"/>
                      <a:pt x="13" y="555"/>
                      <a:pt x="22" y="556"/>
                    </a:cubicBezTo>
                    <a:cubicBezTo>
                      <a:pt x="29" y="556"/>
                      <a:pt x="32" y="556"/>
                      <a:pt x="36" y="556"/>
                    </a:cubicBezTo>
                    <a:cubicBezTo>
                      <a:pt x="40" y="556"/>
                      <a:pt x="43" y="556"/>
                      <a:pt x="48" y="557"/>
                    </a:cubicBezTo>
                    <a:cubicBezTo>
                      <a:pt x="53" y="557"/>
                      <a:pt x="60" y="558"/>
                      <a:pt x="62" y="554"/>
                    </a:cubicBezTo>
                    <a:cubicBezTo>
                      <a:pt x="65" y="550"/>
                      <a:pt x="64" y="548"/>
                      <a:pt x="63" y="544"/>
                    </a:cubicBezTo>
                    <a:cubicBezTo>
                      <a:pt x="62" y="543"/>
                      <a:pt x="62" y="541"/>
                      <a:pt x="61" y="539"/>
                    </a:cubicBezTo>
                    <a:cubicBezTo>
                      <a:pt x="60" y="535"/>
                      <a:pt x="61" y="532"/>
                      <a:pt x="64" y="529"/>
                    </a:cubicBezTo>
                    <a:cubicBezTo>
                      <a:pt x="66" y="527"/>
                      <a:pt x="69" y="527"/>
                      <a:pt x="71" y="527"/>
                    </a:cubicBezTo>
                    <a:cubicBezTo>
                      <a:pt x="73" y="528"/>
                      <a:pt x="76" y="529"/>
                      <a:pt x="76" y="534"/>
                    </a:cubicBezTo>
                    <a:cubicBezTo>
                      <a:pt x="78" y="541"/>
                      <a:pt x="81" y="547"/>
                      <a:pt x="84" y="550"/>
                    </a:cubicBezTo>
                    <a:cubicBezTo>
                      <a:pt x="85" y="551"/>
                      <a:pt x="85" y="551"/>
                      <a:pt x="85" y="551"/>
                    </a:cubicBezTo>
                    <a:cubicBezTo>
                      <a:pt x="86" y="550"/>
                      <a:pt x="87" y="548"/>
                      <a:pt x="87" y="545"/>
                    </a:cubicBezTo>
                    <a:cubicBezTo>
                      <a:pt x="87" y="540"/>
                      <a:pt x="90" y="537"/>
                      <a:pt x="93" y="537"/>
                    </a:cubicBezTo>
                    <a:cubicBezTo>
                      <a:pt x="94" y="537"/>
                      <a:pt x="96" y="538"/>
                      <a:pt x="97" y="540"/>
                    </a:cubicBezTo>
                    <a:cubicBezTo>
                      <a:pt x="98" y="541"/>
                      <a:pt x="98" y="544"/>
                      <a:pt x="98" y="546"/>
                    </a:cubicBezTo>
                    <a:cubicBezTo>
                      <a:pt x="98" y="552"/>
                      <a:pt x="99" y="553"/>
                      <a:pt x="106" y="554"/>
                    </a:cubicBezTo>
                    <a:cubicBezTo>
                      <a:pt x="108" y="554"/>
                      <a:pt x="109" y="554"/>
                      <a:pt x="111" y="554"/>
                    </a:cubicBezTo>
                    <a:cubicBezTo>
                      <a:pt x="114" y="554"/>
                      <a:pt x="118" y="555"/>
                      <a:pt x="118" y="559"/>
                    </a:cubicBezTo>
                    <a:cubicBezTo>
                      <a:pt x="118" y="561"/>
                      <a:pt x="116" y="563"/>
                      <a:pt x="114" y="564"/>
                    </a:cubicBezTo>
                    <a:cubicBezTo>
                      <a:pt x="113" y="565"/>
                      <a:pt x="112" y="566"/>
                      <a:pt x="111" y="566"/>
                    </a:cubicBezTo>
                    <a:cubicBezTo>
                      <a:pt x="113" y="568"/>
                      <a:pt x="120" y="568"/>
                      <a:pt x="132" y="567"/>
                    </a:cubicBezTo>
                    <a:cubicBezTo>
                      <a:pt x="133" y="567"/>
                      <a:pt x="133" y="567"/>
                      <a:pt x="133" y="567"/>
                    </a:cubicBezTo>
                    <a:cubicBezTo>
                      <a:pt x="142" y="567"/>
                      <a:pt x="148" y="566"/>
                      <a:pt x="148" y="559"/>
                    </a:cubicBezTo>
                    <a:cubicBezTo>
                      <a:pt x="148" y="557"/>
                      <a:pt x="148" y="552"/>
                      <a:pt x="151" y="551"/>
                    </a:cubicBezTo>
                    <a:cubicBezTo>
                      <a:pt x="155" y="549"/>
                      <a:pt x="159" y="555"/>
                      <a:pt x="161" y="558"/>
                    </a:cubicBezTo>
                    <a:cubicBezTo>
                      <a:pt x="162" y="559"/>
                      <a:pt x="162" y="559"/>
                      <a:pt x="162" y="559"/>
                    </a:cubicBezTo>
                    <a:cubicBezTo>
                      <a:pt x="166" y="564"/>
                      <a:pt x="166" y="564"/>
                      <a:pt x="168" y="564"/>
                    </a:cubicBezTo>
                    <a:cubicBezTo>
                      <a:pt x="171" y="562"/>
                      <a:pt x="176" y="561"/>
                      <a:pt x="180" y="563"/>
                    </a:cubicBezTo>
                    <a:cubicBezTo>
                      <a:pt x="180" y="563"/>
                      <a:pt x="180" y="563"/>
                      <a:pt x="180" y="563"/>
                    </a:cubicBezTo>
                    <a:cubicBezTo>
                      <a:pt x="182" y="564"/>
                      <a:pt x="184" y="565"/>
                      <a:pt x="185" y="567"/>
                    </a:cubicBezTo>
                    <a:cubicBezTo>
                      <a:pt x="186" y="568"/>
                      <a:pt x="186" y="570"/>
                      <a:pt x="185" y="571"/>
                    </a:cubicBezTo>
                    <a:cubicBezTo>
                      <a:pt x="184" y="573"/>
                      <a:pt x="181" y="575"/>
                      <a:pt x="178" y="576"/>
                    </a:cubicBezTo>
                    <a:cubicBezTo>
                      <a:pt x="175" y="578"/>
                      <a:pt x="172" y="579"/>
                      <a:pt x="171" y="581"/>
                    </a:cubicBezTo>
                    <a:cubicBezTo>
                      <a:pt x="171" y="583"/>
                      <a:pt x="171" y="584"/>
                      <a:pt x="171" y="586"/>
                    </a:cubicBezTo>
                    <a:cubicBezTo>
                      <a:pt x="170" y="590"/>
                      <a:pt x="170" y="594"/>
                      <a:pt x="165" y="596"/>
                    </a:cubicBezTo>
                    <a:cubicBezTo>
                      <a:pt x="165" y="596"/>
                      <a:pt x="163" y="597"/>
                      <a:pt x="165" y="605"/>
                    </a:cubicBezTo>
                    <a:cubicBezTo>
                      <a:pt x="166" y="608"/>
                      <a:pt x="165" y="610"/>
                      <a:pt x="164" y="612"/>
                    </a:cubicBezTo>
                    <a:cubicBezTo>
                      <a:pt x="163" y="614"/>
                      <a:pt x="162" y="615"/>
                      <a:pt x="162" y="617"/>
                    </a:cubicBezTo>
                    <a:cubicBezTo>
                      <a:pt x="163" y="618"/>
                      <a:pt x="164" y="619"/>
                      <a:pt x="165" y="620"/>
                    </a:cubicBezTo>
                    <a:cubicBezTo>
                      <a:pt x="166" y="621"/>
                      <a:pt x="168" y="622"/>
                      <a:pt x="169" y="626"/>
                    </a:cubicBezTo>
                    <a:cubicBezTo>
                      <a:pt x="170" y="628"/>
                      <a:pt x="170" y="631"/>
                      <a:pt x="170" y="633"/>
                    </a:cubicBezTo>
                    <a:cubicBezTo>
                      <a:pt x="170" y="636"/>
                      <a:pt x="170" y="639"/>
                      <a:pt x="171" y="639"/>
                    </a:cubicBezTo>
                    <a:cubicBezTo>
                      <a:pt x="175" y="642"/>
                      <a:pt x="177" y="647"/>
                      <a:pt x="175" y="651"/>
                    </a:cubicBezTo>
                    <a:cubicBezTo>
                      <a:pt x="176" y="651"/>
                      <a:pt x="177" y="652"/>
                      <a:pt x="180" y="652"/>
                    </a:cubicBezTo>
                    <a:cubicBezTo>
                      <a:pt x="184" y="652"/>
                      <a:pt x="188" y="655"/>
                      <a:pt x="190" y="659"/>
                    </a:cubicBezTo>
                    <a:cubicBezTo>
                      <a:pt x="192" y="661"/>
                      <a:pt x="192" y="664"/>
                      <a:pt x="191" y="666"/>
                    </a:cubicBezTo>
                    <a:cubicBezTo>
                      <a:pt x="190" y="667"/>
                      <a:pt x="189" y="668"/>
                      <a:pt x="189" y="668"/>
                    </a:cubicBezTo>
                    <a:cubicBezTo>
                      <a:pt x="187" y="668"/>
                      <a:pt x="185" y="667"/>
                      <a:pt x="182" y="665"/>
                    </a:cubicBezTo>
                    <a:cubicBezTo>
                      <a:pt x="181" y="664"/>
                      <a:pt x="179" y="662"/>
                      <a:pt x="178" y="662"/>
                    </a:cubicBezTo>
                    <a:cubicBezTo>
                      <a:pt x="178" y="662"/>
                      <a:pt x="178" y="662"/>
                      <a:pt x="178" y="662"/>
                    </a:cubicBezTo>
                    <a:cubicBezTo>
                      <a:pt x="178" y="662"/>
                      <a:pt x="179" y="663"/>
                      <a:pt x="179" y="663"/>
                    </a:cubicBezTo>
                    <a:cubicBezTo>
                      <a:pt x="180" y="664"/>
                      <a:pt x="180" y="665"/>
                      <a:pt x="181" y="666"/>
                    </a:cubicBezTo>
                    <a:cubicBezTo>
                      <a:pt x="182" y="667"/>
                      <a:pt x="182" y="669"/>
                      <a:pt x="183" y="670"/>
                    </a:cubicBezTo>
                    <a:cubicBezTo>
                      <a:pt x="183" y="671"/>
                      <a:pt x="183" y="672"/>
                      <a:pt x="183" y="672"/>
                    </a:cubicBezTo>
                    <a:cubicBezTo>
                      <a:pt x="183" y="672"/>
                      <a:pt x="183" y="672"/>
                      <a:pt x="183" y="672"/>
                    </a:cubicBezTo>
                    <a:cubicBezTo>
                      <a:pt x="190" y="670"/>
                      <a:pt x="200" y="668"/>
                      <a:pt x="207" y="671"/>
                    </a:cubicBezTo>
                    <a:cubicBezTo>
                      <a:pt x="211" y="672"/>
                      <a:pt x="213" y="671"/>
                      <a:pt x="217" y="669"/>
                    </a:cubicBezTo>
                    <a:cubicBezTo>
                      <a:pt x="219" y="668"/>
                      <a:pt x="220" y="667"/>
                      <a:pt x="222" y="667"/>
                    </a:cubicBezTo>
                    <a:cubicBezTo>
                      <a:pt x="226" y="665"/>
                      <a:pt x="228" y="661"/>
                      <a:pt x="228" y="653"/>
                    </a:cubicBezTo>
                    <a:cubicBezTo>
                      <a:pt x="228" y="647"/>
                      <a:pt x="228" y="647"/>
                      <a:pt x="221" y="644"/>
                    </a:cubicBezTo>
                    <a:cubicBezTo>
                      <a:pt x="219" y="643"/>
                      <a:pt x="219" y="643"/>
                      <a:pt x="219" y="643"/>
                    </a:cubicBezTo>
                    <a:cubicBezTo>
                      <a:pt x="216" y="642"/>
                      <a:pt x="213" y="640"/>
                      <a:pt x="213" y="637"/>
                    </a:cubicBezTo>
                    <a:cubicBezTo>
                      <a:pt x="213" y="634"/>
                      <a:pt x="215" y="633"/>
                      <a:pt x="217" y="632"/>
                    </a:cubicBezTo>
                    <a:cubicBezTo>
                      <a:pt x="217" y="631"/>
                      <a:pt x="218" y="631"/>
                      <a:pt x="218" y="631"/>
                    </a:cubicBezTo>
                    <a:cubicBezTo>
                      <a:pt x="219" y="630"/>
                      <a:pt x="219" y="629"/>
                      <a:pt x="219" y="629"/>
                    </a:cubicBezTo>
                    <a:cubicBezTo>
                      <a:pt x="219" y="629"/>
                      <a:pt x="219" y="628"/>
                      <a:pt x="217" y="626"/>
                    </a:cubicBezTo>
                    <a:cubicBezTo>
                      <a:pt x="215" y="625"/>
                      <a:pt x="212" y="625"/>
                      <a:pt x="209" y="625"/>
                    </a:cubicBezTo>
                    <a:cubicBezTo>
                      <a:pt x="206" y="626"/>
                      <a:pt x="203" y="626"/>
                      <a:pt x="200" y="624"/>
                    </a:cubicBezTo>
                    <a:cubicBezTo>
                      <a:pt x="194" y="620"/>
                      <a:pt x="198" y="613"/>
                      <a:pt x="201" y="606"/>
                    </a:cubicBezTo>
                    <a:cubicBezTo>
                      <a:pt x="205" y="600"/>
                      <a:pt x="207" y="599"/>
                      <a:pt x="210" y="599"/>
                    </a:cubicBezTo>
                    <a:cubicBezTo>
                      <a:pt x="211" y="599"/>
                      <a:pt x="211" y="599"/>
                      <a:pt x="211" y="599"/>
                    </a:cubicBezTo>
                    <a:cubicBezTo>
                      <a:pt x="213" y="598"/>
                      <a:pt x="216" y="599"/>
                      <a:pt x="217" y="601"/>
                    </a:cubicBezTo>
                    <a:cubicBezTo>
                      <a:pt x="215" y="598"/>
                      <a:pt x="215" y="596"/>
                      <a:pt x="216" y="593"/>
                    </a:cubicBezTo>
                    <a:cubicBezTo>
                      <a:pt x="216" y="592"/>
                      <a:pt x="216" y="590"/>
                      <a:pt x="216" y="589"/>
                    </a:cubicBezTo>
                    <a:cubicBezTo>
                      <a:pt x="217" y="587"/>
                      <a:pt x="216" y="584"/>
                      <a:pt x="216" y="582"/>
                    </a:cubicBezTo>
                    <a:cubicBezTo>
                      <a:pt x="216" y="578"/>
                      <a:pt x="216" y="573"/>
                      <a:pt x="220" y="572"/>
                    </a:cubicBezTo>
                    <a:cubicBezTo>
                      <a:pt x="221" y="571"/>
                      <a:pt x="223" y="571"/>
                      <a:pt x="225" y="572"/>
                    </a:cubicBezTo>
                    <a:cubicBezTo>
                      <a:pt x="228" y="574"/>
                      <a:pt x="229" y="578"/>
                      <a:pt x="230" y="582"/>
                    </a:cubicBezTo>
                    <a:cubicBezTo>
                      <a:pt x="230" y="585"/>
                      <a:pt x="230" y="585"/>
                      <a:pt x="236" y="585"/>
                    </a:cubicBezTo>
                    <a:cubicBezTo>
                      <a:pt x="237" y="585"/>
                      <a:pt x="237" y="585"/>
                      <a:pt x="237" y="585"/>
                    </a:cubicBezTo>
                    <a:cubicBezTo>
                      <a:pt x="240" y="586"/>
                      <a:pt x="241" y="583"/>
                      <a:pt x="243" y="580"/>
                    </a:cubicBezTo>
                    <a:cubicBezTo>
                      <a:pt x="244" y="578"/>
                      <a:pt x="245" y="576"/>
                      <a:pt x="247" y="574"/>
                    </a:cubicBezTo>
                    <a:cubicBezTo>
                      <a:pt x="251" y="570"/>
                      <a:pt x="256" y="570"/>
                      <a:pt x="261" y="569"/>
                    </a:cubicBezTo>
                    <a:cubicBezTo>
                      <a:pt x="263" y="569"/>
                      <a:pt x="263" y="569"/>
                      <a:pt x="263" y="569"/>
                    </a:cubicBezTo>
                    <a:cubicBezTo>
                      <a:pt x="265" y="568"/>
                      <a:pt x="268" y="568"/>
                      <a:pt x="271" y="567"/>
                    </a:cubicBezTo>
                    <a:cubicBezTo>
                      <a:pt x="278" y="565"/>
                      <a:pt x="286" y="563"/>
                      <a:pt x="291" y="563"/>
                    </a:cubicBezTo>
                    <a:cubicBezTo>
                      <a:pt x="291" y="568"/>
                      <a:pt x="291" y="568"/>
                      <a:pt x="291" y="568"/>
                    </a:cubicBezTo>
                    <a:cubicBezTo>
                      <a:pt x="287" y="568"/>
                      <a:pt x="279" y="570"/>
                      <a:pt x="273" y="571"/>
                    </a:cubicBezTo>
                    <a:cubicBezTo>
                      <a:pt x="269" y="572"/>
                      <a:pt x="266" y="573"/>
                      <a:pt x="264" y="573"/>
                    </a:cubicBezTo>
                    <a:cubicBezTo>
                      <a:pt x="262" y="574"/>
                      <a:pt x="262" y="574"/>
                      <a:pt x="262" y="574"/>
                    </a:cubicBezTo>
                    <a:cubicBezTo>
                      <a:pt x="257" y="574"/>
                      <a:pt x="253" y="575"/>
                      <a:pt x="250" y="578"/>
                    </a:cubicBezTo>
                    <a:cubicBezTo>
                      <a:pt x="249" y="579"/>
                      <a:pt x="248" y="580"/>
                      <a:pt x="247" y="582"/>
                    </a:cubicBezTo>
                    <a:cubicBezTo>
                      <a:pt x="245" y="586"/>
                      <a:pt x="242" y="591"/>
                      <a:pt x="237" y="590"/>
                    </a:cubicBezTo>
                    <a:cubicBezTo>
                      <a:pt x="236" y="590"/>
                      <a:pt x="236" y="590"/>
                      <a:pt x="236" y="590"/>
                    </a:cubicBezTo>
                    <a:cubicBezTo>
                      <a:pt x="230" y="590"/>
                      <a:pt x="225" y="589"/>
                      <a:pt x="225" y="582"/>
                    </a:cubicBezTo>
                    <a:cubicBezTo>
                      <a:pt x="225" y="579"/>
                      <a:pt x="223" y="577"/>
                      <a:pt x="222" y="576"/>
                    </a:cubicBezTo>
                    <a:cubicBezTo>
                      <a:pt x="222" y="576"/>
                      <a:pt x="222" y="576"/>
                      <a:pt x="221" y="576"/>
                    </a:cubicBezTo>
                    <a:cubicBezTo>
                      <a:pt x="221" y="576"/>
                      <a:pt x="221" y="580"/>
                      <a:pt x="221" y="582"/>
                    </a:cubicBezTo>
                    <a:cubicBezTo>
                      <a:pt x="221" y="584"/>
                      <a:pt x="221" y="587"/>
                      <a:pt x="221" y="589"/>
                    </a:cubicBezTo>
                    <a:cubicBezTo>
                      <a:pt x="221" y="591"/>
                      <a:pt x="221" y="592"/>
                      <a:pt x="220" y="593"/>
                    </a:cubicBezTo>
                    <a:cubicBezTo>
                      <a:pt x="220" y="596"/>
                      <a:pt x="220" y="597"/>
                      <a:pt x="222" y="599"/>
                    </a:cubicBezTo>
                    <a:cubicBezTo>
                      <a:pt x="222" y="600"/>
                      <a:pt x="224" y="600"/>
                      <a:pt x="226" y="600"/>
                    </a:cubicBezTo>
                    <a:cubicBezTo>
                      <a:pt x="229" y="600"/>
                      <a:pt x="233" y="599"/>
                      <a:pt x="234" y="604"/>
                    </a:cubicBezTo>
                    <a:cubicBezTo>
                      <a:pt x="235" y="610"/>
                      <a:pt x="236" y="612"/>
                      <a:pt x="234" y="614"/>
                    </a:cubicBezTo>
                    <a:cubicBezTo>
                      <a:pt x="233" y="615"/>
                      <a:pt x="231" y="615"/>
                      <a:pt x="229" y="614"/>
                    </a:cubicBezTo>
                    <a:cubicBezTo>
                      <a:pt x="228" y="614"/>
                      <a:pt x="228" y="614"/>
                      <a:pt x="228" y="614"/>
                    </a:cubicBezTo>
                    <a:cubicBezTo>
                      <a:pt x="226" y="612"/>
                      <a:pt x="224" y="611"/>
                      <a:pt x="217" y="613"/>
                    </a:cubicBezTo>
                    <a:cubicBezTo>
                      <a:pt x="214" y="613"/>
                      <a:pt x="211" y="614"/>
                      <a:pt x="210" y="611"/>
                    </a:cubicBezTo>
                    <a:cubicBezTo>
                      <a:pt x="209" y="609"/>
                      <a:pt x="210" y="607"/>
                      <a:pt x="212" y="605"/>
                    </a:cubicBezTo>
                    <a:cubicBezTo>
                      <a:pt x="213" y="604"/>
                      <a:pt x="213" y="604"/>
                      <a:pt x="213" y="604"/>
                    </a:cubicBezTo>
                    <a:cubicBezTo>
                      <a:pt x="213" y="604"/>
                      <a:pt x="213" y="604"/>
                      <a:pt x="213" y="604"/>
                    </a:cubicBezTo>
                    <a:cubicBezTo>
                      <a:pt x="213" y="603"/>
                      <a:pt x="212" y="603"/>
                      <a:pt x="211" y="603"/>
                    </a:cubicBezTo>
                    <a:cubicBezTo>
                      <a:pt x="211" y="603"/>
                      <a:pt x="211" y="603"/>
                      <a:pt x="211" y="603"/>
                    </a:cubicBezTo>
                    <a:cubicBezTo>
                      <a:pt x="209" y="604"/>
                      <a:pt x="208" y="604"/>
                      <a:pt x="205" y="608"/>
                    </a:cubicBezTo>
                    <a:cubicBezTo>
                      <a:pt x="202" y="614"/>
                      <a:pt x="200" y="619"/>
                      <a:pt x="202" y="620"/>
                    </a:cubicBezTo>
                    <a:cubicBezTo>
                      <a:pt x="204" y="621"/>
                      <a:pt x="206" y="621"/>
                      <a:pt x="209" y="621"/>
                    </a:cubicBezTo>
                    <a:cubicBezTo>
                      <a:pt x="213" y="621"/>
                      <a:pt x="217" y="620"/>
                      <a:pt x="220" y="623"/>
                    </a:cubicBezTo>
                    <a:cubicBezTo>
                      <a:pt x="221" y="624"/>
                      <a:pt x="224" y="626"/>
                      <a:pt x="224" y="629"/>
                    </a:cubicBezTo>
                    <a:cubicBezTo>
                      <a:pt x="224" y="632"/>
                      <a:pt x="222" y="633"/>
                      <a:pt x="221" y="634"/>
                    </a:cubicBezTo>
                    <a:cubicBezTo>
                      <a:pt x="221" y="634"/>
                      <a:pt x="220" y="635"/>
                      <a:pt x="220" y="635"/>
                    </a:cubicBezTo>
                    <a:cubicBezTo>
                      <a:pt x="219" y="636"/>
                      <a:pt x="218" y="636"/>
                      <a:pt x="218" y="637"/>
                    </a:cubicBezTo>
                    <a:cubicBezTo>
                      <a:pt x="218" y="637"/>
                      <a:pt x="219" y="638"/>
                      <a:pt x="221" y="639"/>
                    </a:cubicBezTo>
                    <a:cubicBezTo>
                      <a:pt x="223" y="640"/>
                      <a:pt x="223" y="640"/>
                      <a:pt x="223" y="640"/>
                    </a:cubicBezTo>
                    <a:cubicBezTo>
                      <a:pt x="230" y="643"/>
                      <a:pt x="233" y="644"/>
                      <a:pt x="233" y="653"/>
                    </a:cubicBezTo>
                    <a:cubicBezTo>
                      <a:pt x="233" y="659"/>
                      <a:pt x="232" y="668"/>
                      <a:pt x="224" y="671"/>
                    </a:cubicBezTo>
                    <a:cubicBezTo>
                      <a:pt x="222" y="672"/>
                      <a:pt x="221" y="672"/>
                      <a:pt x="219" y="673"/>
                    </a:cubicBezTo>
                    <a:cubicBezTo>
                      <a:pt x="215" y="675"/>
                      <a:pt x="211" y="677"/>
                      <a:pt x="205" y="675"/>
                    </a:cubicBezTo>
                    <a:cubicBezTo>
                      <a:pt x="199" y="673"/>
                      <a:pt x="190" y="675"/>
                      <a:pt x="185" y="677"/>
                    </a:cubicBezTo>
                    <a:cubicBezTo>
                      <a:pt x="184" y="677"/>
                      <a:pt x="183" y="677"/>
                      <a:pt x="183" y="677"/>
                    </a:cubicBezTo>
                    <a:close/>
                    <a:moveTo>
                      <a:pt x="223" y="607"/>
                    </a:moveTo>
                    <a:cubicBezTo>
                      <a:pt x="227" y="607"/>
                      <a:pt x="228" y="608"/>
                      <a:pt x="230" y="609"/>
                    </a:cubicBezTo>
                    <a:cubicBezTo>
                      <a:pt x="231" y="609"/>
                      <a:pt x="231" y="609"/>
                      <a:pt x="231" y="609"/>
                    </a:cubicBezTo>
                    <a:cubicBezTo>
                      <a:pt x="230" y="609"/>
                      <a:pt x="230" y="607"/>
                      <a:pt x="230" y="605"/>
                    </a:cubicBezTo>
                    <a:cubicBezTo>
                      <a:pt x="230" y="605"/>
                      <a:pt x="230" y="604"/>
                      <a:pt x="226" y="604"/>
                    </a:cubicBezTo>
                    <a:cubicBezTo>
                      <a:pt x="224" y="604"/>
                      <a:pt x="220" y="605"/>
                      <a:pt x="218" y="602"/>
                    </a:cubicBezTo>
                    <a:cubicBezTo>
                      <a:pt x="218" y="602"/>
                      <a:pt x="217" y="601"/>
                      <a:pt x="217" y="601"/>
                    </a:cubicBezTo>
                    <a:cubicBezTo>
                      <a:pt x="217" y="601"/>
                      <a:pt x="217" y="601"/>
                      <a:pt x="218" y="601"/>
                    </a:cubicBezTo>
                    <a:cubicBezTo>
                      <a:pt x="218" y="602"/>
                      <a:pt x="219" y="604"/>
                      <a:pt x="217" y="607"/>
                    </a:cubicBezTo>
                    <a:cubicBezTo>
                      <a:pt x="216" y="608"/>
                      <a:pt x="216" y="608"/>
                      <a:pt x="216" y="608"/>
                    </a:cubicBezTo>
                    <a:cubicBezTo>
                      <a:pt x="216" y="608"/>
                      <a:pt x="216" y="608"/>
                      <a:pt x="216" y="608"/>
                    </a:cubicBezTo>
                    <a:cubicBezTo>
                      <a:pt x="216" y="608"/>
                      <a:pt x="216" y="608"/>
                      <a:pt x="217" y="608"/>
                    </a:cubicBezTo>
                    <a:cubicBezTo>
                      <a:pt x="219" y="608"/>
                      <a:pt x="221" y="607"/>
                      <a:pt x="223" y="607"/>
                    </a:cubicBezTo>
                    <a:close/>
                    <a:moveTo>
                      <a:pt x="213" y="603"/>
                    </a:moveTo>
                    <a:cubicBezTo>
                      <a:pt x="213" y="603"/>
                      <a:pt x="213" y="603"/>
                      <a:pt x="213" y="603"/>
                    </a:cubicBezTo>
                    <a:close/>
                    <a:moveTo>
                      <a:pt x="1565" y="130"/>
                    </a:moveTo>
                    <a:cubicBezTo>
                      <a:pt x="1553" y="130"/>
                      <a:pt x="1551" y="121"/>
                      <a:pt x="1549" y="113"/>
                    </a:cubicBezTo>
                    <a:cubicBezTo>
                      <a:pt x="1549" y="111"/>
                      <a:pt x="1548" y="109"/>
                      <a:pt x="1548" y="107"/>
                    </a:cubicBezTo>
                    <a:cubicBezTo>
                      <a:pt x="1546" y="100"/>
                      <a:pt x="1545" y="95"/>
                      <a:pt x="1548" y="92"/>
                    </a:cubicBezTo>
                    <a:cubicBezTo>
                      <a:pt x="1551" y="90"/>
                      <a:pt x="1551" y="87"/>
                      <a:pt x="1550" y="86"/>
                    </a:cubicBezTo>
                    <a:cubicBezTo>
                      <a:pt x="1549" y="84"/>
                      <a:pt x="1543" y="84"/>
                      <a:pt x="1536" y="86"/>
                    </a:cubicBezTo>
                    <a:cubicBezTo>
                      <a:pt x="1535" y="86"/>
                      <a:pt x="1535" y="86"/>
                      <a:pt x="1535" y="86"/>
                    </a:cubicBezTo>
                    <a:cubicBezTo>
                      <a:pt x="1532" y="87"/>
                      <a:pt x="1529" y="88"/>
                      <a:pt x="1526" y="87"/>
                    </a:cubicBezTo>
                    <a:cubicBezTo>
                      <a:pt x="1525" y="86"/>
                      <a:pt x="1524" y="85"/>
                      <a:pt x="1524" y="83"/>
                    </a:cubicBezTo>
                    <a:cubicBezTo>
                      <a:pt x="1524" y="82"/>
                      <a:pt x="1521" y="82"/>
                      <a:pt x="1520" y="82"/>
                    </a:cubicBezTo>
                    <a:cubicBezTo>
                      <a:pt x="1518" y="82"/>
                      <a:pt x="1515" y="81"/>
                      <a:pt x="1513" y="80"/>
                    </a:cubicBezTo>
                    <a:cubicBezTo>
                      <a:pt x="1511" y="79"/>
                      <a:pt x="1509" y="80"/>
                      <a:pt x="1506" y="83"/>
                    </a:cubicBezTo>
                    <a:cubicBezTo>
                      <a:pt x="1505" y="83"/>
                      <a:pt x="1504" y="84"/>
                      <a:pt x="1503" y="84"/>
                    </a:cubicBezTo>
                    <a:cubicBezTo>
                      <a:pt x="1498" y="88"/>
                      <a:pt x="1491" y="86"/>
                      <a:pt x="1489" y="85"/>
                    </a:cubicBezTo>
                    <a:cubicBezTo>
                      <a:pt x="1487" y="85"/>
                      <a:pt x="1478" y="84"/>
                      <a:pt x="1468" y="79"/>
                    </a:cubicBezTo>
                    <a:cubicBezTo>
                      <a:pt x="1466" y="78"/>
                      <a:pt x="1464" y="77"/>
                      <a:pt x="1462" y="76"/>
                    </a:cubicBezTo>
                    <a:cubicBezTo>
                      <a:pt x="1454" y="72"/>
                      <a:pt x="1446" y="68"/>
                      <a:pt x="1442" y="59"/>
                    </a:cubicBezTo>
                    <a:cubicBezTo>
                      <a:pt x="1441" y="55"/>
                      <a:pt x="1440" y="53"/>
                      <a:pt x="1439" y="51"/>
                    </a:cubicBezTo>
                    <a:cubicBezTo>
                      <a:pt x="1436" y="48"/>
                      <a:pt x="1435" y="45"/>
                      <a:pt x="1439" y="40"/>
                    </a:cubicBezTo>
                    <a:cubicBezTo>
                      <a:pt x="1440" y="38"/>
                      <a:pt x="1440" y="38"/>
                      <a:pt x="1440" y="38"/>
                    </a:cubicBezTo>
                    <a:cubicBezTo>
                      <a:pt x="1440" y="37"/>
                      <a:pt x="1441" y="36"/>
                      <a:pt x="1441" y="36"/>
                    </a:cubicBezTo>
                    <a:cubicBezTo>
                      <a:pt x="1441" y="36"/>
                      <a:pt x="1440" y="35"/>
                      <a:pt x="1440" y="35"/>
                    </a:cubicBezTo>
                    <a:cubicBezTo>
                      <a:pt x="1438" y="34"/>
                      <a:pt x="1437" y="34"/>
                      <a:pt x="1435" y="32"/>
                    </a:cubicBezTo>
                    <a:cubicBezTo>
                      <a:pt x="1433" y="31"/>
                      <a:pt x="1432" y="30"/>
                      <a:pt x="1431" y="30"/>
                    </a:cubicBezTo>
                    <a:cubicBezTo>
                      <a:pt x="1425" y="27"/>
                      <a:pt x="1423" y="25"/>
                      <a:pt x="1420" y="20"/>
                    </a:cubicBezTo>
                    <a:cubicBezTo>
                      <a:pt x="1417" y="14"/>
                      <a:pt x="1406" y="3"/>
                      <a:pt x="1406" y="3"/>
                    </a:cubicBezTo>
                    <a:cubicBezTo>
                      <a:pt x="1409" y="0"/>
                      <a:pt x="1409" y="0"/>
                      <a:pt x="1409" y="0"/>
                    </a:cubicBezTo>
                    <a:cubicBezTo>
                      <a:pt x="1410" y="0"/>
                      <a:pt x="1421" y="11"/>
                      <a:pt x="1424" y="18"/>
                    </a:cubicBezTo>
                    <a:cubicBezTo>
                      <a:pt x="1427" y="22"/>
                      <a:pt x="1428" y="23"/>
                      <a:pt x="1433" y="26"/>
                    </a:cubicBezTo>
                    <a:cubicBezTo>
                      <a:pt x="1434" y="26"/>
                      <a:pt x="1436" y="27"/>
                      <a:pt x="1437" y="28"/>
                    </a:cubicBezTo>
                    <a:cubicBezTo>
                      <a:pt x="1439" y="29"/>
                      <a:pt x="1441" y="30"/>
                      <a:pt x="1442" y="31"/>
                    </a:cubicBezTo>
                    <a:cubicBezTo>
                      <a:pt x="1444" y="32"/>
                      <a:pt x="1445" y="33"/>
                      <a:pt x="1446" y="34"/>
                    </a:cubicBezTo>
                    <a:cubicBezTo>
                      <a:pt x="1446" y="36"/>
                      <a:pt x="1445" y="38"/>
                      <a:pt x="1444" y="40"/>
                    </a:cubicBezTo>
                    <a:cubicBezTo>
                      <a:pt x="1443" y="42"/>
                      <a:pt x="1443" y="42"/>
                      <a:pt x="1443" y="42"/>
                    </a:cubicBezTo>
                    <a:cubicBezTo>
                      <a:pt x="1441" y="46"/>
                      <a:pt x="1441" y="46"/>
                      <a:pt x="1443" y="49"/>
                    </a:cubicBezTo>
                    <a:cubicBezTo>
                      <a:pt x="1444" y="51"/>
                      <a:pt x="1445" y="53"/>
                      <a:pt x="1447" y="57"/>
                    </a:cubicBezTo>
                    <a:cubicBezTo>
                      <a:pt x="1449" y="65"/>
                      <a:pt x="1457" y="68"/>
                      <a:pt x="1464" y="72"/>
                    </a:cubicBezTo>
                    <a:cubicBezTo>
                      <a:pt x="1467" y="73"/>
                      <a:pt x="1469" y="74"/>
                      <a:pt x="1471" y="75"/>
                    </a:cubicBezTo>
                    <a:cubicBezTo>
                      <a:pt x="1480" y="80"/>
                      <a:pt x="1489" y="80"/>
                      <a:pt x="1490" y="80"/>
                    </a:cubicBezTo>
                    <a:cubicBezTo>
                      <a:pt x="1490" y="80"/>
                      <a:pt x="1490" y="80"/>
                      <a:pt x="1490" y="80"/>
                    </a:cubicBezTo>
                    <a:cubicBezTo>
                      <a:pt x="1490" y="80"/>
                      <a:pt x="1490" y="80"/>
                      <a:pt x="1490" y="80"/>
                    </a:cubicBezTo>
                    <a:cubicBezTo>
                      <a:pt x="1492" y="81"/>
                      <a:pt x="1497" y="82"/>
                      <a:pt x="1501" y="80"/>
                    </a:cubicBezTo>
                    <a:cubicBezTo>
                      <a:pt x="1502" y="80"/>
                      <a:pt x="1502" y="79"/>
                      <a:pt x="1503" y="79"/>
                    </a:cubicBezTo>
                    <a:cubicBezTo>
                      <a:pt x="1507" y="76"/>
                      <a:pt x="1511" y="74"/>
                      <a:pt x="1515" y="76"/>
                    </a:cubicBezTo>
                    <a:cubicBezTo>
                      <a:pt x="1517" y="77"/>
                      <a:pt x="1519" y="77"/>
                      <a:pt x="1520" y="77"/>
                    </a:cubicBezTo>
                    <a:cubicBezTo>
                      <a:pt x="1524" y="78"/>
                      <a:pt x="1528" y="78"/>
                      <a:pt x="1529" y="82"/>
                    </a:cubicBezTo>
                    <a:cubicBezTo>
                      <a:pt x="1529" y="83"/>
                      <a:pt x="1529" y="83"/>
                      <a:pt x="1529" y="83"/>
                    </a:cubicBezTo>
                    <a:cubicBezTo>
                      <a:pt x="1529" y="83"/>
                      <a:pt x="1532" y="82"/>
                      <a:pt x="1534" y="82"/>
                    </a:cubicBezTo>
                    <a:cubicBezTo>
                      <a:pt x="1535" y="82"/>
                      <a:pt x="1535" y="82"/>
                      <a:pt x="1535" y="82"/>
                    </a:cubicBezTo>
                    <a:cubicBezTo>
                      <a:pt x="1539" y="81"/>
                      <a:pt x="1552" y="78"/>
                      <a:pt x="1554" y="84"/>
                    </a:cubicBezTo>
                    <a:cubicBezTo>
                      <a:pt x="1555" y="87"/>
                      <a:pt x="1556" y="91"/>
                      <a:pt x="1551" y="96"/>
                    </a:cubicBezTo>
                    <a:cubicBezTo>
                      <a:pt x="1550" y="97"/>
                      <a:pt x="1551" y="102"/>
                      <a:pt x="1552" y="106"/>
                    </a:cubicBezTo>
                    <a:cubicBezTo>
                      <a:pt x="1553" y="108"/>
                      <a:pt x="1553" y="110"/>
                      <a:pt x="1554" y="112"/>
                    </a:cubicBezTo>
                    <a:cubicBezTo>
                      <a:pt x="1556" y="121"/>
                      <a:pt x="1557" y="126"/>
                      <a:pt x="1565" y="126"/>
                    </a:cubicBezTo>
                    <a:cubicBezTo>
                      <a:pt x="1573" y="126"/>
                      <a:pt x="1574" y="122"/>
                      <a:pt x="1574" y="119"/>
                    </a:cubicBezTo>
                    <a:cubicBezTo>
                      <a:pt x="1574" y="118"/>
                      <a:pt x="1571" y="113"/>
                      <a:pt x="1569" y="111"/>
                    </a:cubicBezTo>
                    <a:cubicBezTo>
                      <a:pt x="1568" y="110"/>
                      <a:pt x="1568" y="109"/>
                      <a:pt x="1567" y="109"/>
                    </a:cubicBezTo>
                    <a:cubicBezTo>
                      <a:pt x="1566" y="108"/>
                      <a:pt x="1565" y="105"/>
                      <a:pt x="1565" y="103"/>
                    </a:cubicBezTo>
                    <a:cubicBezTo>
                      <a:pt x="1565" y="102"/>
                      <a:pt x="1566" y="101"/>
                      <a:pt x="1567" y="100"/>
                    </a:cubicBezTo>
                    <a:cubicBezTo>
                      <a:pt x="1570" y="99"/>
                      <a:pt x="1572" y="99"/>
                      <a:pt x="1573" y="99"/>
                    </a:cubicBezTo>
                    <a:cubicBezTo>
                      <a:pt x="1573" y="99"/>
                      <a:pt x="1573" y="99"/>
                      <a:pt x="1573" y="99"/>
                    </a:cubicBezTo>
                    <a:cubicBezTo>
                      <a:pt x="1573" y="98"/>
                      <a:pt x="1573" y="98"/>
                      <a:pt x="1573" y="97"/>
                    </a:cubicBezTo>
                    <a:cubicBezTo>
                      <a:pt x="1573" y="92"/>
                      <a:pt x="1576" y="88"/>
                      <a:pt x="1583" y="86"/>
                    </a:cubicBezTo>
                    <a:cubicBezTo>
                      <a:pt x="1587" y="84"/>
                      <a:pt x="1594" y="84"/>
                      <a:pt x="1600" y="83"/>
                    </a:cubicBezTo>
                    <a:cubicBezTo>
                      <a:pt x="1605" y="83"/>
                      <a:pt x="1611" y="82"/>
                      <a:pt x="1613" y="81"/>
                    </a:cubicBezTo>
                    <a:cubicBezTo>
                      <a:pt x="1615" y="80"/>
                      <a:pt x="1615" y="80"/>
                      <a:pt x="1615" y="80"/>
                    </a:cubicBezTo>
                    <a:cubicBezTo>
                      <a:pt x="1619" y="78"/>
                      <a:pt x="1623" y="76"/>
                      <a:pt x="1631" y="74"/>
                    </a:cubicBezTo>
                    <a:cubicBezTo>
                      <a:pt x="1639" y="72"/>
                      <a:pt x="1649" y="70"/>
                      <a:pt x="1658" y="67"/>
                    </a:cubicBezTo>
                    <a:cubicBezTo>
                      <a:pt x="1660" y="67"/>
                      <a:pt x="1660" y="67"/>
                      <a:pt x="1660" y="67"/>
                    </a:cubicBezTo>
                    <a:cubicBezTo>
                      <a:pt x="1666" y="65"/>
                      <a:pt x="1676" y="62"/>
                      <a:pt x="1678" y="58"/>
                    </a:cubicBezTo>
                    <a:cubicBezTo>
                      <a:pt x="1680" y="55"/>
                      <a:pt x="1678" y="44"/>
                      <a:pt x="1677" y="39"/>
                    </a:cubicBezTo>
                    <a:cubicBezTo>
                      <a:pt x="1677" y="38"/>
                      <a:pt x="1677" y="38"/>
                      <a:pt x="1677" y="38"/>
                    </a:cubicBezTo>
                    <a:cubicBezTo>
                      <a:pt x="1676" y="36"/>
                      <a:pt x="1677" y="35"/>
                      <a:pt x="1678" y="34"/>
                    </a:cubicBezTo>
                    <a:cubicBezTo>
                      <a:pt x="1679" y="34"/>
                      <a:pt x="1680" y="33"/>
                      <a:pt x="1683" y="34"/>
                    </a:cubicBezTo>
                    <a:cubicBezTo>
                      <a:pt x="1687" y="35"/>
                      <a:pt x="1692" y="40"/>
                      <a:pt x="1693" y="44"/>
                    </a:cubicBezTo>
                    <a:cubicBezTo>
                      <a:pt x="1693" y="48"/>
                      <a:pt x="1695" y="51"/>
                      <a:pt x="1696" y="51"/>
                    </a:cubicBezTo>
                    <a:cubicBezTo>
                      <a:pt x="1697" y="51"/>
                      <a:pt x="1697" y="52"/>
                      <a:pt x="1699" y="51"/>
                    </a:cubicBezTo>
                    <a:cubicBezTo>
                      <a:pt x="1701" y="48"/>
                      <a:pt x="1704" y="48"/>
                      <a:pt x="1707" y="48"/>
                    </a:cubicBezTo>
                    <a:cubicBezTo>
                      <a:pt x="1709" y="47"/>
                      <a:pt x="1712" y="47"/>
                      <a:pt x="1716" y="45"/>
                    </a:cubicBezTo>
                    <a:cubicBezTo>
                      <a:pt x="1718" y="44"/>
                      <a:pt x="1720" y="43"/>
                      <a:pt x="1721" y="42"/>
                    </a:cubicBezTo>
                    <a:cubicBezTo>
                      <a:pt x="1728" y="38"/>
                      <a:pt x="1736" y="34"/>
                      <a:pt x="1742" y="37"/>
                    </a:cubicBezTo>
                    <a:cubicBezTo>
                      <a:pt x="1746" y="39"/>
                      <a:pt x="1752" y="37"/>
                      <a:pt x="1757" y="35"/>
                    </a:cubicBezTo>
                    <a:cubicBezTo>
                      <a:pt x="1760" y="34"/>
                      <a:pt x="1763" y="33"/>
                      <a:pt x="1766" y="33"/>
                    </a:cubicBezTo>
                    <a:cubicBezTo>
                      <a:pt x="1773" y="31"/>
                      <a:pt x="1782" y="24"/>
                      <a:pt x="1787" y="18"/>
                    </a:cubicBezTo>
                    <a:cubicBezTo>
                      <a:pt x="1788" y="16"/>
                      <a:pt x="1790" y="15"/>
                      <a:pt x="1791" y="13"/>
                    </a:cubicBezTo>
                    <a:cubicBezTo>
                      <a:pt x="1794" y="9"/>
                      <a:pt x="1796" y="5"/>
                      <a:pt x="1801" y="4"/>
                    </a:cubicBezTo>
                    <a:cubicBezTo>
                      <a:pt x="1803" y="4"/>
                      <a:pt x="1805" y="4"/>
                      <a:pt x="1806" y="4"/>
                    </a:cubicBezTo>
                    <a:cubicBezTo>
                      <a:pt x="1809" y="4"/>
                      <a:pt x="1811" y="5"/>
                      <a:pt x="1815" y="1"/>
                    </a:cubicBezTo>
                    <a:cubicBezTo>
                      <a:pt x="1818" y="5"/>
                      <a:pt x="1818" y="5"/>
                      <a:pt x="1818" y="5"/>
                    </a:cubicBezTo>
                    <a:cubicBezTo>
                      <a:pt x="1812" y="9"/>
                      <a:pt x="1809" y="9"/>
                      <a:pt x="1806" y="9"/>
                    </a:cubicBezTo>
                    <a:cubicBezTo>
                      <a:pt x="1804" y="9"/>
                      <a:pt x="1803" y="9"/>
                      <a:pt x="1802" y="9"/>
                    </a:cubicBezTo>
                    <a:cubicBezTo>
                      <a:pt x="1801" y="9"/>
                      <a:pt x="1800" y="10"/>
                      <a:pt x="1799" y="10"/>
                    </a:cubicBezTo>
                    <a:cubicBezTo>
                      <a:pt x="1801" y="10"/>
                      <a:pt x="1802" y="12"/>
                      <a:pt x="1802" y="13"/>
                    </a:cubicBezTo>
                    <a:cubicBezTo>
                      <a:pt x="1802" y="15"/>
                      <a:pt x="1801" y="16"/>
                      <a:pt x="1799" y="16"/>
                    </a:cubicBezTo>
                    <a:cubicBezTo>
                      <a:pt x="1798" y="16"/>
                      <a:pt x="1796" y="15"/>
                      <a:pt x="1796" y="13"/>
                    </a:cubicBezTo>
                    <a:cubicBezTo>
                      <a:pt x="1796" y="14"/>
                      <a:pt x="1795" y="15"/>
                      <a:pt x="1795" y="16"/>
                    </a:cubicBezTo>
                    <a:cubicBezTo>
                      <a:pt x="1793" y="17"/>
                      <a:pt x="1792" y="19"/>
                      <a:pt x="1791" y="21"/>
                    </a:cubicBezTo>
                    <a:cubicBezTo>
                      <a:pt x="1788" y="24"/>
                      <a:pt x="1778" y="35"/>
                      <a:pt x="1767" y="37"/>
                    </a:cubicBezTo>
                    <a:cubicBezTo>
                      <a:pt x="1764" y="38"/>
                      <a:pt x="1761" y="39"/>
                      <a:pt x="1759" y="40"/>
                    </a:cubicBezTo>
                    <a:cubicBezTo>
                      <a:pt x="1752" y="42"/>
                      <a:pt x="1746" y="44"/>
                      <a:pt x="1740" y="41"/>
                    </a:cubicBezTo>
                    <a:cubicBezTo>
                      <a:pt x="1736" y="39"/>
                      <a:pt x="1730" y="42"/>
                      <a:pt x="1723" y="46"/>
                    </a:cubicBezTo>
                    <a:cubicBezTo>
                      <a:pt x="1722" y="47"/>
                      <a:pt x="1720" y="48"/>
                      <a:pt x="1719" y="49"/>
                    </a:cubicBezTo>
                    <a:cubicBezTo>
                      <a:pt x="1714" y="51"/>
                      <a:pt x="1710" y="52"/>
                      <a:pt x="1708" y="52"/>
                    </a:cubicBezTo>
                    <a:cubicBezTo>
                      <a:pt x="1705" y="53"/>
                      <a:pt x="1703" y="53"/>
                      <a:pt x="1701" y="54"/>
                    </a:cubicBezTo>
                    <a:cubicBezTo>
                      <a:pt x="1699" y="56"/>
                      <a:pt x="1697" y="56"/>
                      <a:pt x="1695" y="55"/>
                    </a:cubicBezTo>
                    <a:cubicBezTo>
                      <a:pt x="1691" y="54"/>
                      <a:pt x="1689" y="50"/>
                      <a:pt x="1688" y="45"/>
                    </a:cubicBezTo>
                    <a:cubicBezTo>
                      <a:pt x="1688" y="42"/>
                      <a:pt x="1684" y="39"/>
                      <a:pt x="1681" y="38"/>
                    </a:cubicBezTo>
                    <a:cubicBezTo>
                      <a:pt x="1681" y="39"/>
                      <a:pt x="1681" y="39"/>
                      <a:pt x="1681" y="39"/>
                    </a:cubicBezTo>
                    <a:cubicBezTo>
                      <a:pt x="1683" y="47"/>
                      <a:pt x="1685" y="56"/>
                      <a:pt x="1682" y="61"/>
                    </a:cubicBezTo>
                    <a:cubicBezTo>
                      <a:pt x="1679" y="65"/>
                      <a:pt x="1670" y="68"/>
                      <a:pt x="1661" y="71"/>
                    </a:cubicBezTo>
                    <a:cubicBezTo>
                      <a:pt x="1659" y="72"/>
                      <a:pt x="1659" y="72"/>
                      <a:pt x="1659" y="72"/>
                    </a:cubicBezTo>
                    <a:cubicBezTo>
                      <a:pt x="1650" y="74"/>
                      <a:pt x="1640" y="77"/>
                      <a:pt x="1632" y="79"/>
                    </a:cubicBezTo>
                    <a:cubicBezTo>
                      <a:pt x="1625" y="81"/>
                      <a:pt x="1621" y="82"/>
                      <a:pt x="1617" y="84"/>
                    </a:cubicBezTo>
                    <a:cubicBezTo>
                      <a:pt x="1615" y="85"/>
                      <a:pt x="1615" y="85"/>
                      <a:pt x="1615" y="85"/>
                    </a:cubicBezTo>
                    <a:cubicBezTo>
                      <a:pt x="1612" y="87"/>
                      <a:pt x="1607" y="87"/>
                      <a:pt x="1600" y="88"/>
                    </a:cubicBezTo>
                    <a:cubicBezTo>
                      <a:pt x="1594" y="88"/>
                      <a:pt x="1588" y="89"/>
                      <a:pt x="1585" y="90"/>
                    </a:cubicBezTo>
                    <a:cubicBezTo>
                      <a:pt x="1580" y="92"/>
                      <a:pt x="1578" y="94"/>
                      <a:pt x="1578" y="96"/>
                    </a:cubicBezTo>
                    <a:cubicBezTo>
                      <a:pt x="1578" y="99"/>
                      <a:pt x="1578" y="101"/>
                      <a:pt x="1577" y="102"/>
                    </a:cubicBezTo>
                    <a:cubicBezTo>
                      <a:pt x="1576" y="103"/>
                      <a:pt x="1574" y="103"/>
                      <a:pt x="1573" y="103"/>
                    </a:cubicBezTo>
                    <a:cubicBezTo>
                      <a:pt x="1572" y="103"/>
                      <a:pt x="1571" y="104"/>
                      <a:pt x="1570" y="104"/>
                    </a:cubicBezTo>
                    <a:cubicBezTo>
                      <a:pt x="1570" y="105"/>
                      <a:pt x="1570" y="105"/>
                      <a:pt x="1571" y="106"/>
                    </a:cubicBezTo>
                    <a:cubicBezTo>
                      <a:pt x="1571" y="106"/>
                      <a:pt x="1572" y="107"/>
                      <a:pt x="1573" y="108"/>
                    </a:cubicBezTo>
                    <a:cubicBezTo>
                      <a:pt x="1576" y="112"/>
                      <a:pt x="1579" y="116"/>
                      <a:pt x="1579" y="120"/>
                    </a:cubicBezTo>
                    <a:cubicBezTo>
                      <a:pt x="1578" y="123"/>
                      <a:pt x="1577" y="130"/>
                      <a:pt x="1565" y="130"/>
                    </a:cubicBezTo>
                    <a:close/>
                    <a:moveTo>
                      <a:pt x="1799" y="11"/>
                    </a:moveTo>
                    <a:cubicBezTo>
                      <a:pt x="1798" y="11"/>
                      <a:pt x="1797" y="12"/>
                      <a:pt x="1797" y="13"/>
                    </a:cubicBezTo>
                    <a:cubicBezTo>
                      <a:pt x="1797" y="14"/>
                      <a:pt x="1798" y="15"/>
                      <a:pt x="1799" y="15"/>
                    </a:cubicBezTo>
                    <a:cubicBezTo>
                      <a:pt x="1800" y="15"/>
                      <a:pt x="1801" y="14"/>
                      <a:pt x="1801" y="13"/>
                    </a:cubicBezTo>
                    <a:cubicBezTo>
                      <a:pt x="1801" y="12"/>
                      <a:pt x="1800" y="11"/>
                      <a:pt x="1799" y="11"/>
                    </a:cubicBezTo>
                    <a:close/>
                    <a:moveTo>
                      <a:pt x="1579" y="107"/>
                    </a:moveTo>
                    <a:cubicBezTo>
                      <a:pt x="1578" y="107"/>
                      <a:pt x="1576" y="106"/>
                      <a:pt x="1576" y="104"/>
                    </a:cubicBezTo>
                    <a:cubicBezTo>
                      <a:pt x="1576" y="103"/>
                      <a:pt x="1578" y="101"/>
                      <a:pt x="1579" y="101"/>
                    </a:cubicBezTo>
                    <a:cubicBezTo>
                      <a:pt x="1581" y="101"/>
                      <a:pt x="1582" y="103"/>
                      <a:pt x="1582" y="104"/>
                    </a:cubicBezTo>
                    <a:cubicBezTo>
                      <a:pt x="1582" y="106"/>
                      <a:pt x="1581" y="107"/>
                      <a:pt x="1579" y="107"/>
                    </a:cubicBezTo>
                    <a:close/>
                    <a:moveTo>
                      <a:pt x="1579" y="102"/>
                    </a:moveTo>
                    <a:cubicBezTo>
                      <a:pt x="1578" y="102"/>
                      <a:pt x="1577" y="103"/>
                      <a:pt x="1577" y="104"/>
                    </a:cubicBezTo>
                    <a:cubicBezTo>
                      <a:pt x="1577" y="105"/>
                      <a:pt x="1578" y="106"/>
                      <a:pt x="1579" y="106"/>
                    </a:cubicBezTo>
                    <a:cubicBezTo>
                      <a:pt x="1580" y="106"/>
                      <a:pt x="1581" y="105"/>
                      <a:pt x="1581" y="104"/>
                    </a:cubicBezTo>
                    <a:cubicBezTo>
                      <a:pt x="1581" y="103"/>
                      <a:pt x="1580" y="102"/>
                      <a:pt x="1579" y="102"/>
                    </a:cubicBezTo>
                    <a:close/>
                    <a:moveTo>
                      <a:pt x="1526" y="103"/>
                    </a:moveTo>
                    <a:cubicBezTo>
                      <a:pt x="1524" y="103"/>
                      <a:pt x="1523" y="102"/>
                      <a:pt x="1523" y="100"/>
                    </a:cubicBezTo>
                    <a:cubicBezTo>
                      <a:pt x="1523" y="98"/>
                      <a:pt x="1525" y="97"/>
                      <a:pt x="1527" y="97"/>
                    </a:cubicBezTo>
                    <a:cubicBezTo>
                      <a:pt x="1526" y="97"/>
                      <a:pt x="1526" y="97"/>
                      <a:pt x="1526" y="96"/>
                    </a:cubicBezTo>
                    <a:cubicBezTo>
                      <a:pt x="1526" y="95"/>
                      <a:pt x="1528" y="93"/>
                      <a:pt x="1529" y="93"/>
                    </a:cubicBezTo>
                    <a:cubicBezTo>
                      <a:pt x="1531" y="93"/>
                      <a:pt x="1532" y="95"/>
                      <a:pt x="1532" y="96"/>
                    </a:cubicBezTo>
                    <a:cubicBezTo>
                      <a:pt x="1532" y="98"/>
                      <a:pt x="1530" y="99"/>
                      <a:pt x="1529" y="99"/>
                    </a:cubicBezTo>
                    <a:cubicBezTo>
                      <a:pt x="1529" y="99"/>
                      <a:pt x="1529" y="100"/>
                      <a:pt x="1529" y="100"/>
                    </a:cubicBezTo>
                    <a:cubicBezTo>
                      <a:pt x="1529" y="102"/>
                      <a:pt x="1528" y="103"/>
                      <a:pt x="1526" y="103"/>
                    </a:cubicBezTo>
                    <a:close/>
                    <a:moveTo>
                      <a:pt x="1526" y="98"/>
                    </a:moveTo>
                    <a:cubicBezTo>
                      <a:pt x="1525" y="98"/>
                      <a:pt x="1524" y="99"/>
                      <a:pt x="1524" y="100"/>
                    </a:cubicBezTo>
                    <a:cubicBezTo>
                      <a:pt x="1524" y="101"/>
                      <a:pt x="1525" y="102"/>
                      <a:pt x="1526" y="102"/>
                    </a:cubicBezTo>
                    <a:cubicBezTo>
                      <a:pt x="1527" y="102"/>
                      <a:pt x="1528" y="101"/>
                      <a:pt x="1528" y="100"/>
                    </a:cubicBezTo>
                    <a:cubicBezTo>
                      <a:pt x="1528" y="99"/>
                      <a:pt x="1527" y="98"/>
                      <a:pt x="1526" y="98"/>
                    </a:cubicBezTo>
                    <a:close/>
                    <a:moveTo>
                      <a:pt x="1529" y="94"/>
                    </a:moveTo>
                    <a:cubicBezTo>
                      <a:pt x="1528" y="94"/>
                      <a:pt x="1527" y="95"/>
                      <a:pt x="1527" y="96"/>
                    </a:cubicBezTo>
                    <a:cubicBezTo>
                      <a:pt x="1527" y="97"/>
                      <a:pt x="1528" y="98"/>
                      <a:pt x="1529" y="98"/>
                    </a:cubicBezTo>
                    <a:cubicBezTo>
                      <a:pt x="1530" y="98"/>
                      <a:pt x="1531" y="97"/>
                      <a:pt x="1531" y="96"/>
                    </a:cubicBezTo>
                    <a:cubicBezTo>
                      <a:pt x="1531" y="95"/>
                      <a:pt x="1530" y="94"/>
                      <a:pt x="1529" y="94"/>
                    </a:cubicBezTo>
                    <a:close/>
                    <a:moveTo>
                      <a:pt x="1524" y="94"/>
                    </a:moveTo>
                    <a:cubicBezTo>
                      <a:pt x="1523" y="94"/>
                      <a:pt x="1521" y="92"/>
                      <a:pt x="1521" y="91"/>
                    </a:cubicBezTo>
                    <a:cubicBezTo>
                      <a:pt x="1521" y="89"/>
                      <a:pt x="1523" y="88"/>
                      <a:pt x="1524" y="88"/>
                    </a:cubicBezTo>
                    <a:cubicBezTo>
                      <a:pt x="1526" y="88"/>
                      <a:pt x="1527" y="89"/>
                      <a:pt x="1527" y="91"/>
                    </a:cubicBezTo>
                    <a:cubicBezTo>
                      <a:pt x="1527" y="92"/>
                      <a:pt x="1526" y="94"/>
                      <a:pt x="1524" y="94"/>
                    </a:cubicBezTo>
                    <a:close/>
                    <a:moveTo>
                      <a:pt x="1524" y="89"/>
                    </a:moveTo>
                    <a:cubicBezTo>
                      <a:pt x="1523" y="89"/>
                      <a:pt x="1522" y="90"/>
                      <a:pt x="1522" y="91"/>
                    </a:cubicBezTo>
                    <a:cubicBezTo>
                      <a:pt x="1522" y="92"/>
                      <a:pt x="1523" y="93"/>
                      <a:pt x="1524" y="93"/>
                    </a:cubicBezTo>
                    <a:cubicBezTo>
                      <a:pt x="1525" y="93"/>
                      <a:pt x="1526" y="92"/>
                      <a:pt x="1526" y="91"/>
                    </a:cubicBezTo>
                    <a:cubicBezTo>
                      <a:pt x="1526" y="90"/>
                      <a:pt x="1525" y="89"/>
                      <a:pt x="1524" y="89"/>
                    </a:cubicBezTo>
                    <a:close/>
                    <a:moveTo>
                      <a:pt x="1929" y="67"/>
                    </a:moveTo>
                    <a:cubicBezTo>
                      <a:pt x="1929" y="67"/>
                      <a:pt x="1928" y="67"/>
                      <a:pt x="1927" y="67"/>
                    </a:cubicBezTo>
                    <a:cubicBezTo>
                      <a:pt x="1925" y="66"/>
                      <a:pt x="1923" y="64"/>
                      <a:pt x="1924" y="59"/>
                    </a:cubicBezTo>
                    <a:cubicBezTo>
                      <a:pt x="1925" y="56"/>
                      <a:pt x="1918" y="51"/>
                      <a:pt x="1916" y="49"/>
                    </a:cubicBezTo>
                    <a:cubicBezTo>
                      <a:pt x="1915" y="49"/>
                      <a:pt x="1915" y="49"/>
                      <a:pt x="1915" y="49"/>
                    </a:cubicBezTo>
                    <a:cubicBezTo>
                      <a:pt x="1911" y="46"/>
                      <a:pt x="1905" y="35"/>
                      <a:pt x="1904" y="31"/>
                    </a:cubicBezTo>
                    <a:cubicBezTo>
                      <a:pt x="1903" y="30"/>
                      <a:pt x="1903" y="30"/>
                      <a:pt x="1903" y="30"/>
                    </a:cubicBezTo>
                    <a:cubicBezTo>
                      <a:pt x="1901" y="25"/>
                      <a:pt x="1899" y="18"/>
                      <a:pt x="1900" y="14"/>
                    </a:cubicBezTo>
                    <a:cubicBezTo>
                      <a:pt x="1901" y="11"/>
                      <a:pt x="1901" y="4"/>
                      <a:pt x="1901" y="2"/>
                    </a:cubicBezTo>
                    <a:cubicBezTo>
                      <a:pt x="1905" y="2"/>
                      <a:pt x="1905" y="2"/>
                      <a:pt x="1905" y="2"/>
                    </a:cubicBezTo>
                    <a:cubicBezTo>
                      <a:pt x="1906" y="3"/>
                      <a:pt x="1906" y="11"/>
                      <a:pt x="1905" y="15"/>
                    </a:cubicBezTo>
                    <a:cubicBezTo>
                      <a:pt x="1904" y="18"/>
                      <a:pt x="1906" y="25"/>
                      <a:pt x="1907" y="28"/>
                    </a:cubicBezTo>
                    <a:cubicBezTo>
                      <a:pt x="1908" y="30"/>
                      <a:pt x="1908" y="30"/>
                      <a:pt x="1908" y="30"/>
                    </a:cubicBezTo>
                    <a:cubicBezTo>
                      <a:pt x="1909" y="33"/>
                      <a:pt x="1915" y="43"/>
                      <a:pt x="1918" y="45"/>
                    </a:cubicBezTo>
                    <a:cubicBezTo>
                      <a:pt x="1919" y="46"/>
                      <a:pt x="1919" y="46"/>
                      <a:pt x="1919" y="46"/>
                    </a:cubicBezTo>
                    <a:cubicBezTo>
                      <a:pt x="1923" y="49"/>
                      <a:pt x="1930" y="54"/>
                      <a:pt x="1929" y="60"/>
                    </a:cubicBezTo>
                    <a:cubicBezTo>
                      <a:pt x="1928" y="62"/>
                      <a:pt x="1929" y="62"/>
                      <a:pt x="1929" y="63"/>
                    </a:cubicBezTo>
                    <a:cubicBezTo>
                      <a:pt x="1930" y="62"/>
                      <a:pt x="1930" y="61"/>
                      <a:pt x="1929" y="60"/>
                    </a:cubicBezTo>
                    <a:cubicBezTo>
                      <a:pt x="1928" y="54"/>
                      <a:pt x="1928" y="45"/>
                      <a:pt x="1932" y="41"/>
                    </a:cubicBezTo>
                    <a:cubicBezTo>
                      <a:pt x="1935" y="39"/>
                      <a:pt x="1942" y="29"/>
                      <a:pt x="1945" y="19"/>
                    </a:cubicBezTo>
                    <a:cubicBezTo>
                      <a:pt x="1945" y="18"/>
                      <a:pt x="1946" y="16"/>
                      <a:pt x="1946" y="15"/>
                    </a:cubicBezTo>
                    <a:cubicBezTo>
                      <a:pt x="1948" y="10"/>
                      <a:pt x="1948" y="9"/>
                      <a:pt x="1948" y="2"/>
                    </a:cubicBezTo>
                    <a:cubicBezTo>
                      <a:pt x="1953" y="2"/>
                      <a:pt x="1953" y="2"/>
                      <a:pt x="1953" y="2"/>
                    </a:cubicBezTo>
                    <a:cubicBezTo>
                      <a:pt x="1953" y="10"/>
                      <a:pt x="1953" y="11"/>
                      <a:pt x="1951" y="17"/>
                    </a:cubicBezTo>
                    <a:cubicBezTo>
                      <a:pt x="1950" y="18"/>
                      <a:pt x="1950" y="19"/>
                      <a:pt x="1949" y="21"/>
                    </a:cubicBezTo>
                    <a:cubicBezTo>
                      <a:pt x="1946" y="31"/>
                      <a:pt x="1939" y="41"/>
                      <a:pt x="1935" y="45"/>
                    </a:cubicBezTo>
                    <a:cubicBezTo>
                      <a:pt x="1933" y="47"/>
                      <a:pt x="1933" y="54"/>
                      <a:pt x="1934" y="59"/>
                    </a:cubicBezTo>
                    <a:cubicBezTo>
                      <a:pt x="1935" y="64"/>
                      <a:pt x="1933" y="66"/>
                      <a:pt x="1932" y="67"/>
                    </a:cubicBezTo>
                    <a:cubicBezTo>
                      <a:pt x="1931" y="67"/>
                      <a:pt x="1930" y="67"/>
                      <a:pt x="1929" y="67"/>
                    </a:cubicBezTo>
                    <a:close/>
                    <a:moveTo>
                      <a:pt x="1930" y="63"/>
                    </a:moveTo>
                    <a:cubicBezTo>
                      <a:pt x="1930" y="63"/>
                      <a:pt x="1930" y="63"/>
                      <a:pt x="1930" y="63"/>
                    </a:cubicBezTo>
                    <a:cubicBezTo>
                      <a:pt x="1930" y="63"/>
                      <a:pt x="1930" y="63"/>
                      <a:pt x="1930" y="63"/>
                    </a:cubicBezTo>
                    <a:close/>
                    <a:moveTo>
                      <a:pt x="1956" y="63"/>
                    </a:moveTo>
                    <a:cubicBezTo>
                      <a:pt x="1955" y="63"/>
                      <a:pt x="1953" y="62"/>
                      <a:pt x="1953" y="60"/>
                    </a:cubicBezTo>
                    <a:cubicBezTo>
                      <a:pt x="1953" y="59"/>
                      <a:pt x="1955" y="57"/>
                      <a:pt x="1956" y="57"/>
                    </a:cubicBezTo>
                    <a:cubicBezTo>
                      <a:pt x="1958" y="57"/>
                      <a:pt x="1959" y="59"/>
                      <a:pt x="1959" y="60"/>
                    </a:cubicBezTo>
                    <a:cubicBezTo>
                      <a:pt x="1959" y="62"/>
                      <a:pt x="1958" y="63"/>
                      <a:pt x="1956" y="63"/>
                    </a:cubicBezTo>
                    <a:close/>
                    <a:moveTo>
                      <a:pt x="1956" y="58"/>
                    </a:moveTo>
                    <a:cubicBezTo>
                      <a:pt x="1955" y="58"/>
                      <a:pt x="1954" y="59"/>
                      <a:pt x="1954" y="60"/>
                    </a:cubicBezTo>
                    <a:cubicBezTo>
                      <a:pt x="1954" y="61"/>
                      <a:pt x="1955" y="62"/>
                      <a:pt x="1956" y="62"/>
                    </a:cubicBezTo>
                    <a:cubicBezTo>
                      <a:pt x="1957" y="62"/>
                      <a:pt x="1958" y="61"/>
                      <a:pt x="1958" y="60"/>
                    </a:cubicBezTo>
                    <a:cubicBezTo>
                      <a:pt x="1958" y="59"/>
                      <a:pt x="1957" y="58"/>
                      <a:pt x="1956" y="58"/>
                    </a:cubicBezTo>
                    <a:close/>
                    <a:moveTo>
                      <a:pt x="1949" y="41"/>
                    </a:moveTo>
                    <a:cubicBezTo>
                      <a:pt x="1947" y="41"/>
                      <a:pt x="1946" y="40"/>
                      <a:pt x="1946" y="38"/>
                    </a:cubicBezTo>
                    <a:cubicBezTo>
                      <a:pt x="1946" y="36"/>
                      <a:pt x="1947" y="35"/>
                      <a:pt x="1949" y="35"/>
                    </a:cubicBezTo>
                    <a:cubicBezTo>
                      <a:pt x="1950" y="35"/>
                      <a:pt x="1952" y="36"/>
                      <a:pt x="1952" y="38"/>
                    </a:cubicBezTo>
                    <a:cubicBezTo>
                      <a:pt x="1952" y="40"/>
                      <a:pt x="1950" y="41"/>
                      <a:pt x="1949" y="41"/>
                    </a:cubicBezTo>
                    <a:close/>
                    <a:moveTo>
                      <a:pt x="1949" y="36"/>
                    </a:moveTo>
                    <a:cubicBezTo>
                      <a:pt x="1948" y="36"/>
                      <a:pt x="1947" y="37"/>
                      <a:pt x="1947" y="38"/>
                    </a:cubicBezTo>
                    <a:cubicBezTo>
                      <a:pt x="1947" y="39"/>
                      <a:pt x="1948" y="40"/>
                      <a:pt x="1949" y="40"/>
                    </a:cubicBezTo>
                    <a:cubicBezTo>
                      <a:pt x="1950" y="40"/>
                      <a:pt x="1951" y="39"/>
                      <a:pt x="1951" y="38"/>
                    </a:cubicBezTo>
                    <a:cubicBezTo>
                      <a:pt x="1951" y="37"/>
                      <a:pt x="1950" y="36"/>
                      <a:pt x="1949" y="36"/>
                    </a:cubicBezTo>
                    <a:close/>
                    <a:moveTo>
                      <a:pt x="1876" y="29"/>
                    </a:moveTo>
                    <a:cubicBezTo>
                      <a:pt x="1874" y="29"/>
                      <a:pt x="1873" y="28"/>
                      <a:pt x="1873" y="26"/>
                    </a:cubicBezTo>
                    <a:cubicBezTo>
                      <a:pt x="1873" y="25"/>
                      <a:pt x="1874" y="23"/>
                      <a:pt x="1876" y="23"/>
                    </a:cubicBezTo>
                    <a:cubicBezTo>
                      <a:pt x="1877" y="23"/>
                      <a:pt x="1879" y="25"/>
                      <a:pt x="1879" y="26"/>
                    </a:cubicBezTo>
                    <a:cubicBezTo>
                      <a:pt x="1879" y="28"/>
                      <a:pt x="1877" y="29"/>
                      <a:pt x="1876" y="29"/>
                    </a:cubicBezTo>
                    <a:close/>
                    <a:moveTo>
                      <a:pt x="1876" y="24"/>
                    </a:moveTo>
                    <a:cubicBezTo>
                      <a:pt x="1875" y="24"/>
                      <a:pt x="1874" y="25"/>
                      <a:pt x="1874" y="26"/>
                    </a:cubicBezTo>
                    <a:cubicBezTo>
                      <a:pt x="1874" y="27"/>
                      <a:pt x="1875" y="28"/>
                      <a:pt x="1876" y="28"/>
                    </a:cubicBezTo>
                    <a:cubicBezTo>
                      <a:pt x="1877" y="28"/>
                      <a:pt x="1878" y="27"/>
                      <a:pt x="1878" y="26"/>
                    </a:cubicBezTo>
                    <a:cubicBezTo>
                      <a:pt x="1878" y="25"/>
                      <a:pt x="1877" y="24"/>
                      <a:pt x="1876" y="24"/>
                    </a:cubicBezTo>
                    <a:close/>
                    <a:moveTo>
                      <a:pt x="1873" y="22"/>
                    </a:moveTo>
                    <a:cubicBezTo>
                      <a:pt x="1871" y="22"/>
                      <a:pt x="1870" y="21"/>
                      <a:pt x="1870" y="19"/>
                    </a:cubicBezTo>
                    <a:cubicBezTo>
                      <a:pt x="1870" y="18"/>
                      <a:pt x="1871" y="16"/>
                      <a:pt x="1873" y="16"/>
                    </a:cubicBezTo>
                    <a:cubicBezTo>
                      <a:pt x="1874" y="16"/>
                      <a:pt x="1875" y="18"/>
                      <a:pt x="1875" y="19"/>
                    </a:cubicBezTo>
                    <a:cubicBezTo>
                      <a:pt x="1875" y="21"/>
                      <a:pt x="1874" y="22"/>
                      <a:pt x="1873" y="22"/>
                    </a:cubicBezTo>
                    <a:close/>
                    <a:moveTo>
                      <a:pt x="1873" y="17"/>
                    </a:moveTo>
                    <a:cubicBezTo>
                      <a:pt x="1872" y="17"/>
                      <a:pt x="1871" y="18"/>
                      <a:pt x="1871" y="19"/>
                    </a:cubicBezTo>
                    <a:cubicBezTo>
                      <a:pt x="1871" y="20"/>
                      <a:pt x="1872" y="21"/>
                      <a:pt x="1873" y="21"/>
                    </a:cubicBezTo>
                    <a:cubicBezTo>
                      <a:pt x="1874" y="21"/>
                      <a:pt x="1874" y="20"/>
                      <a:pt x="1874" y="19"/>
                    </a:cubicBezTo>
                    <a:cubicBezTo>
                      <a:pt x="1874" y="18"/>
                      <a:pt x="1874" y="17"/>
                      <a:pt x="1873" y="17"/>
                    </a:cubicBezTo>
                    <a:close/>
                    <a:moveTo>
                      <a:pt x="1884" y="12"/>
                    </a:moveTo>
                    <a:cubicBezTo>
                      <a:pt x="1882" y="12"/>
                      <a:pt x="1881" y="11"/>
                      <a:pt x="1881" y="9"/>
                    </a:cubicBezTo>
                    <a:cubicBezTo>
                      <a:pt x="1881" y="7"/>
                      <a:pt x="1882" y="6"/>
                      <a:pt x="1884" y="6"/>
                    </a:cubicBezTo>
                    <a:cubicBezTo>
                      <a:pt x="1886" y="6"/>
                      <a:pt x="1887" y="7"/>
                      <a:pt x="1887" y="9"/>
                    </a:cubicBezTo>
                    <a:cubicBezTo>
                      <a:pt x="1887" y="11"/>
                      <a:pt x="1886" y="12"/>
                      <a:pt x="1884" y="12"/>
                    </a:cubicBezTo>
                    <a:close/>
                    <a:moveTo>
                      <a:pt x="1884" y="7"/>
                    </a:moveTo>
                    <a:cubicBezTo>
                      <a:pt x="1883" y="7"/>
                      <a:pt x="1882" y="8"/>
                      <a:pt x="1882" y="9"/>
                    </a:cubicBezTo>
                    <a:cubicBezTo>
                      <a:pt x="1882" y="10"/>
                      <a:pt x="1883" y="11"/>
                      <a:pt x="1884" y="11"/>
                    </a:cubicBezTo>
                    <a:cubicBezTo>
                      <a:pt x="1885" y="11"/>
                      <a:pt x="1886" y="10"/>
                      <a:pt x="1886" y="9"/>
                    </a:cubicBezTo>
                    <a:cubicBezTo>
                      <a:pt x="1886" y="8"/>
                      <a:pt x="1885" y="7"/>
                      <a:pt x="1884" y="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38" name="iṣlîďè">
                <a:extLst>
                  <a:ext uri="{FF2B5EF4-FFF2-40B4-BE49-F238E27FC236}">
                    <a16:creationId xmlns:a16="http://schemas.microsoft.com/office/drawing/2014/main" id="{3440965C-E973-4DCA-A1C5-6462A6DFE472}"/>
                  </a:ext>
                </a:extLst>
              </p:cNvPr>
              <p:cNvSpPr/>
              <p:nvPr/>
            </p:nvSpPr>
            <p:spPr bwMode="auto">
              <a:xfrm>
                <a:off x="8759825" y="4651375"/>
                <a:ext cx="25400" cy="33338"/>
              </a:xfrm>
              <a:custGeom>
                <a:avLst/>
                <a:gdLst>
                  <a:gd name="T0" fmla="*/ 11 w 12"/>
                  <a:gd name="T1" fmla="*/ 16 h 16"/>
                  <a:gd name="T2" fmla="*/ 12 w 12"/>
                  <a:gd name="T3" fmla="*/ 12 h 16"/>
                  <a:gd name="T4" fmla="*/ 11 w 12"/>
                  <a:gd name="T5" fmla="*/ 16 h 16"/>
                </a:gdLst>
                <a:ahLst/>
                <a:cxnLst>
                  <a:cxn ang="0">
                    <a:pos x="T0" y="T1"/>
                  </a:cxn>
                  <a:cxn ang="0">
                    <a:pos x="T2" y="T3"/>
                  </a:cxn>
                  <a:cxn ang="0">
                    <a:pos x="T4" y="T5"/>
                  </a:cxn>
                </a:cxnLst>
                <a:rect l="0" t="0" r="r" b="b"/>
                <a:pathLst>
                  <a:path w="12" h="16">
                    <a:moveTo>
                      <a:pt x="11" y="16"/>
                    </a:moveTo>
                    <a:cubicBezTo>
                      <a:pt x="12" y="16"/>
                      <a:pt x="12" y="14"/>
                      <a:pt x="12" y="12"/>
                    </a:cubicBezTo>
                    <a:cubicBezTo>
                      <a:pt x="12" y="0"/>
                      <a:pt x="0" y="15"/>
                      <a:pt x="11" y="16"/>
                    </a:cubicBezTo>
                    <a:close/>
                  </a:path>
                </a:pathLst>
              </a:custGeom>
              <a:solidFill>
                <a:srgbClr val="F4F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39" name="îṧļîḋe">
                <a:extLst>
                  <a:ext uri="{FF2B5EF4-FFF2-40B4-BE49-F238E27FC236}">
                    <a16:creationId xmlns:a16="http://schemas.microsoft.com/office/drawing/2014/main" id="{656B9C0D-F691-43E8-BFDB-7DD0B8D6B38B}"/>
                  </a:ext>
                </a:extLst>
              </p:cNvPr>
              <p:cNvSpPr/>
              <p:nvPr/>
            </p:nvSpPr>
            <p:spPr bwMode="auto">
              <a:xfrm>
                <a:off x="8769350" y="4662488"/>
                <a:ext cx="22225" cy="26988"/>
              </a:xfrm>
              <a:custGeom>
                <a:avLst/>
                <a:gdLst>
                  <a:gd name="T0" fmla="*/ 7 w 11"/>
                  <a:gd name="T1" fmla="*/ 13 h 13"/>
                  <a:gd name="T2" fmla="*/ 7 w 11"/>
                  <a:gd name="T3" fmla="*/ 13 h 13"/>
                  <a:gd name="T4" fmla="*/ 7 w 11"/>
                  <a:gd name="T5" fmla="*/ 13 h 13"/>
                  <a:gd name="T6" fmla="*/ 0 w 11"/>
                  <a:gd name="T7" fmla="*/ 7 h 13"/>
                  <a:gd name="T8" fmla="*/ 6 w 11"/>
                  <a:gd name="T9" fmla="*/ 0 h 13"/>
                  <a:gd name="T10" fmla="*/ 6 w 11"/>
                  <a:gd name="T11" fmla="*/ 0 h 13"/>
                  <a:gd name="T12" fmla="*/ 11 w 11"/>
                  <a:gd name="T13" fmla="*/ 7 h 13"/>
                  <a:gd name="T14" fmla="*/ 9 w 11"/>
                  <a:gd name="T15" fmla="*/ 12 h 13"/>
                  <a:gd name="T16" fmla="*/ 7 w 11"/>
                  <a:gd name="T17" fmla="*/ 13 h 13"/>
                  <a:gd name="T18" fmla="*/ 6 w 11"/>
                  <a:gd name="T19" fmla="*/ 5 h 13"/>
                  <a:gd name="T20" fmla="*/ 5 w 11"/>
                  <a:gd name="T21" fmla="*/ 7 h 13"/>
                  <a:gd name="T22" fmla="*/ 6 w 11"/>
                  <a:gd name="T23" fmla="*/ 8 h 13"/>
                  <a:gd name="T24" fmla="*/ 6 w 11"/>
                  <a:gd name="T25" fmla="*/ 7 h 13"/>
                  <a:gd name="T26" fmla="*/ 6 w 11"/>
                  <a:gd name="T27"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7" y="13"/>
                    </a:moveTo>
                    <a:cubicBezTo>
                      <a:pt x="7" y="13"/>
                      <a:pt x="7" y="13"/>
                      <a:pt x="7" y="13"/>
                    </a:cubicBezTo>
                    <a:cubicBezTo>
                      <a:pt x="7" y="13"/>
                      <a:pt x="7" y="13"/>
                      <a:pt x="7" y="13"/>
                    </a:cubicBezTo>
                    <a:cubicBezTo>
                      <a:pt x="1" y="13"/>
                      <a:pt x="0" y="9"/>
                      <a:pt x="0" y="7"/>
                    </a:cubicBezTo>
                    <a:cubicBezTo>
                      <a:pt x="0" y="3"/>
                      <a:pt x="3" y="0"/>
                      <a:pt x="6" y="0"/>
                    </a:cubicBezTo>
                    <a:cubicBezTo>
                      <a:pt x="6" y="0"/>
                      <a:pt x="6" y="0"/>
                      <a:pt x="6" y="0"/>
                    </a:cubicBezTo>
                    <a:cubicBezTo>
                      <a:pt x="7" y="0"/>
                      <a:pt x="11" y="1"/>
                      <a:pt x="11" y="7"/>
                    </a:cubicBezTo>
                    <a:cubicBezTo>
                      <a:pt x="11" y="9"/>
                      <a:pt x="10" y="11"/>
                      <a:pt x="9" y="12"/>
                    </a:cubicBezTo>
                    <a:cubicBezTo>
                      <a:pt x="9" y="13"/>
                      <a:pt x="8" y="13"/>
                      <a:pt x="7" y="13"/>
                    </a:cubicBezTo>
                    <a:close/>
                    <a:moveTo>
                      <a:pt x="6" y="5"/>
                    </a:moveTo>
                    <a:cubicBezTo>
                      <a:pt x="5" y="5"/>
                      <a:pt x="5" y="6"/>
                      <a:pt x="5" y="7"/>
                    </a:cubicBezTo>
                    <a:cubicBezTo>
                      <a:pt x="5" y="8"/>
                      <a:pt x="5" y="8"/>
                      <a:pt x="6" y="8"/>
                    </a:cubicBezTo>
                    <a:cubicBezTo>
                      <a:pt x="6" y="8"/>
                      <a:pt x="6" y="7"/>
                      <a:pt x="6" y="7"/>
                    </a:cubicBezTo>
                    <a:cubicBezTo>
                      <a:pt x="6" y="6"/>
                      <a:pt x="6" y="5"/>
                      <a:pt x="6" y="5"/>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40" name="ïṥḻiḍe">
                <a:extLst>
                  <a:ext uri="{FF2B5EF4-FFF2-40B4-BE49-F238E27FC236}">
                    <a16:creationId xmlns:a16="http://schemas.microsoft.com/office/drawing/2014/main" id="{984530BD-A134-421C-9930-D3A0046107AB}"/>
                  </a:ext>
                </a:extLst>
              </p:cNvPr>
              <p:cNvSpPr/>
              <p:nvPr/>
            </p:nvSpPr>
            <p:spPr bwMode="auto">
              <a:xfrm>
                <a:off x="6534150" y="2508250"/>
                <a:ext cx="2286000" cy="4351338"/>
              </a:xfrm>
              <a:custGeom>
                <a:avLst/>
                <a:gdLst>
                  <a:gd name="T0" fmla="*/ 59 w 1066"/>
                  <a:gd name="T1" fmla="*/ 2023 h 2031"/>
                  <a:gd name="T2" fmla="*/ 17 w 1066"/>
                  <a:gd name="T3" fmla="*/ 2004 h 2031"/>
                  <a:gd name="T4" fmla="*/ 5 w 1066"/>
                  <a:gd name="T5" fmla="*/ 1966 h 2031"/>
                  <a:gd name="T6" fmla="*/ 16 w 1066"/>
                  <a:gd name="T7" fmla="*/ 1925 h 2031"/>
                  <a:gd name="T8" fmla="*/ 53 w 1066"/>
                  <a:gd name="T9" fmla="*/ 1894 h 2031"/>
                  <a:gd name="T10" fmla="*/ 86 w 1066"/>
                  <a:gd name="T11" fmla="*/ 1882 h 2031"/>
                  <a:gd name="T12" fmla="*/ 128 w 1066"/>
                  <a:gd name="T13" fmla="*/ 1880 h 2031"/>
                  <a:gd name="T14" fmla="*/ 173 w 1066"/>
                  <a:gd name="T15" fmla="*/ 1869 h 2031"/>
                  <a:gd name="T16" fmla="*/ 211 w 1066"/>
                  <a:gd name="T17" fmla="*/ 1878 h 2031"/>
                  <a:gd name="T18" fmla="*/ 220 w 1066"/>
                  <a:gd name="T19" fmla="*/ 1906 h 2031"/>
                  <a:gd name="T20" fmla="*/ 189 w 1066"/>
                  <a:gd name="T21" fmla="*/ 1925 h 2031"/>
                  <a:gd name="T22" fmla="*/ 173 w 1066"/>
                  <a:gd name="T23" fmla="*/ 1968 h 2031"/>
                  <a:gd name="T24" fmla="*/ 138 w 1066"/>
                  <a:gd name="T25" fmla="*/ 2005 h 2031"/>
                  <a:gd name="T26" fmla="*/ 103 w 1066"/>
                  <a:gd name="T27" fmla="*/ 2023 h 2031"/>
                  <a:gd name="T28" fmla="*/ 99 w 1066"/>
                  <a:gd name="T29" fmla="*/ 2025 h 2031"/>
                  <a:gd name="T30" fmla="*/ 128 w 1066"/>
                  <a:gd name="T31" fmla="*/ 2010 h 2031"/>
                  <a:gd name="T32" fmla="*/ 169 w 1066"/>
                  <a:gd name="T33" fmla="*/ 1978 h 2031"/>
                  <a:gd name="T34" fmla="*/ 178 w 1066"/>
                  <a:gd name="T35" fmla="*/ 1945 h 2031"/>
                  <a:gd name="T36" fmla="*/ 203 w 1066"/>
                  <a:gd name="T37" fmla="*/ 1913 h 2031"/>
                  <a:gd name="T38" fmla="*/ 211 w 1066"/>
                  <a:gd name="T39" fmla="*/ 1887 h 2031"/>
                  <a:gd name="T40" fmla="*/ 178 w 1066"/>
                  <a:gd name="T41" fmla="*/ 1869 h 2031"/>
                  <a:gd name="T42" fmla="*/ 163 w 1066"/>
                  <a:gd name="T43" fmla="*/ 1869 h 2031"/>
                  <a:gd name="T44" fmla="*/ 115 w 1066"/>
                  <a:gd name="T45" fmla="*/ 1880 h 2031"/>
                  <a:gd name="T46" fmla="*/ 81 w 1066"/>
                  <a:gd name="T47" fmla="*/ 1887 h 2031"/>
                  <a:gd name="T48" fmla="*/ 68 w 1066"/>
                  <a:gd name="T49" fmla="*/ 1893 h 2031"/>
                  <a:gd name="T50" fmla="*/ 11 w 1066"/>
                  <a:gd name="T51" fmla="*/ 1935 h 2031"/>
                  <a:gd name="T52" fmla="*/ 12 w 1066"/>
                  <a:gd name="T53" fmla="*/ 1981 h 2031"/>
                  <a:gd name="T54" fmla="*/ 38 w 1066"/>
                  <a:gd name="T55" fmla="*/ 2012 h 2031"/>
                  <a:gd name="T56" fmla="*/ 78 w 1066"/>
                  <a:gd name="T57" fmla="*/ 2021 h 2031"/>
                  <a:gd name="T58" fmla="*/ 452 w 1066"/>
                  <a:gd name="T59" fmla="*/ 1669 h 2031"/>
                  <a:gd name="T60" fmla="*/ 459 w 1066"/>
                  <a:gd name="T61" fmla="*/ 1678 h 2031"/>
                  <a:gd name="T62" fmla="*/ 462 w 1066"/>
                  <a:gd name="T63" fmla="*/ 1670 h 2031"/>
                  <a:gd name="T64" fmla="*/ 466 w 1066"/>
                  <a:gd name="T65" fmla="*/ 1672 h 2031"/>
                  <a:gd name="T66" fmla="*/ 1037 w 1066"/>
                  <a:gd name="T67" fmla="*/ 921 h 2031"/>
                  <a:gd name="T68" fmla="*/ 1041 w 1066"/>
                  <a:gd name="T69" fmla="*/ 919 h 2031"/>
                  <a:gd name="T70" fmla="*/ 1040 w 1066"/>
                  <a:gd name="T71" fmla="*/ 917 h 2031"/>
                  <a:gd name="T72" fmla="*/ 997 w 1066"/>
                  <a:gd name="T73" fmla="*/ 804 h 2031"/>
                  <a:gd name="T74" fmla="*/ 1013 w 1066"/>
                  <a:gd name="T75" fmla="*/ 813 h 2031"/>
                  <a:gd name="T76" fmla="*/ 982 w 1066"/>
                  <a:gd name="T77" fmla="*/ 791 h 2031"/>
                  <a:gd name="T78" fmla="*/ 991 w 1066"/>
                  <a:gd name="T79" fmla="*/ 776 h 2031"/>
                  <a:gd name="T80" fmla="*/ 970 w 1066"/>
                  <a:gd name="T81" fmla="*/ 777 h 2031"/>
                  <a:gd name="T82" fmla="*/ 996 w 1066"/>
                  <a:gd name="T83" fmla="*/ 784 h 2031"/>
                  <a:gd name="T84" fmla="*/ 967 w 1066"/>
                  <a:gd name="T85" fmla="*/ 776 h 2031"/>
                  <a:gd name="T86" fmla="*/ 966 w 1066"/>
                  <a:gd name="T87" fmla="*/ 778 h 2031"/>
                  <a:gd name="T88" fmla="*/ 874 w 1066"/>
                  <a:gd name="T89" fmla="*/ 230 h 2031"/>
                  <a:gd name="T90" fmla="*/ 870 w 1066"/>
                  <a:gd name="T91" fmla="*/ 231 h 2031"/>
                  <a:gd name="T92" fmla="*/ 858 w 1066"/>
                  <a:gd name="T93" fmla="*/ 227 h 2031"/>
                  <a:gd name="T94" fmla="*/ 862 w 1066"/>
                  <a:gd name="T95" fmla="*/ 229 h 2031"/>
                  <a:gd name="T96" fmla="*/ 861 w 1066"/>
                  <a:gd name="T97" fmla="*/ 227 h 2031"/>
                  <a:gd name="T98" fmla="*/ 864 w 1066"/>
                  <a:gd name="T99" fmla="*/ 209 h 2031"/>
                  <a:gd name="T100" fmla="*/ 868 w 1066"/>
                  <a:gd name="T101" fmla="*/ 211 h 2031"/>
                  <a:gd name="T102" fmla="*/ 893 w 1066"/>
                  <a:gd name="T103" fmla="*/ 102 h 2031"/>
                  <a:gd name="T104" fmla="*/ 884 w 1066"/>
                  <a:gd name="T105" fmla="*/ 91 h 2031"/>
                  <a:gd name="T106" fmla="*/ 905 w 1066"/>
                  <a:gd name="T107" fmla="*/ 87 h 2031"/>
                  <a:gd name="T108" fmla="*/ 898 w 1066"/>
                  <a:gd name="T109" fmla="*/ 100 h 2031"/>
                  <a:gd name="T110" fmla="*/ 901 w 1066"/>
                  <a:gd name="T111" fmla="*/ 84 h 2031"/>
                  <a:gd name="T112" fmla="*/ 886 w 1066"/>
                  <a:gd name="T113" fmla="*/ 88 h 2031"/>
                  <a:gd name="T114" fmla="*/ 846 w 1066"/>
                  <a:gd name="T115" fmla="*/ 2 h 2031"/>
                  <a:gd name="T116" fmla="*/ 846 w 1066"/>
                  <a:gd name="T117" fmla="*/ 13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66" h="2031">
                    <a:moveTo>
                      <a:pt x="97" y="2031"/>
                    </a:moveTo>
                    <a:cubicBezTo>
                      <a:pt x="96" y="2031"/>
                      <a:pt x="94" y="2030"/>
                      <a:pt x="93" y="2030"/>
                    </a:cubicBezTo>
                    <a:cubicBezTo>
                      <a:pt x="92" y="2029"/>
                      <a:pt x="92" y="2028"/>
                      <a:pt x="91" y="2028"/>
                    </a:cubicBezTo>
                    <a:cubicBezTo>
                      <a:pt x="90" y="2027"/>
                      <a:pt x="89" y="2026"/>
                      <a:pt x="85" y="2025"/>
                    </a:cubicBezTo>
                    <a:cubicBezTo>
                      <a:pt x="81" y="2025"/>
                      <a:pt x="80" y="2025"/>
                      <a:pt x="78" y="2025"/>
                    </a:cubicBezTo>
                    <a:cubicBezTo>
                      <a:pt x="77" y="2025"/>
                      <a:pt x="75" y="2026"/>
                      <a:pt x="70" y="2025"/>
                    </a:cubicBezTo>
                    <a:cubicBezTo>
                      <a:pt x="67" y="2025"/>
                      <a:pt x="65" y="2025"/>
                      <a:pt x="64" y="2023"/>
                    </a:cubicBezTo>
                    <a:cubicBezTo>
                      <a:pt x="63" y="2023"/>
                      <a:pt x="62" y="2023"/>
                      <a:pt x="59" y="2023"/>
                    </a:cubicBezTo>
                    <a:cubicBezTo>
                      <a:pt x="50" y="2022"/>
                      <a:pt x="48" y="2021"/>
                      <a:pt x="46" y="2019"/>
                    </a:cubicBezTo>
                    <a:cubicBezTo>
                      <a:pt x="45" y="2019"/>
                      <a:pt x="45" y="2018"/>
                      <a:pt x="45" y="2018"/>
                    </a:cubicBezTo>
                    <a:cubicBezTo>
                      <a:pt x="44" y="2018"/>
                      <a:pt x="44" y="2018"/>
                      <a:pt x="44" y="2018"/>
                    </a:cubicBezTo>
                    <a:cubicBezTo>
                      <a:pt x="42" y="2017"/>
                      <a:pt x="42" y="2017"/>
                      <a:pt x="40" y="2017"/>
                    </a:cubicBezTo>
                    <a:cubicBezTo>
                      <a:pt x="38" y="2017"/>
                      <a:pt x="34" y="2017"/>
                      <a:pt x="34" y="2013"/>
                    </a:cubicBezTo>
                    <a:cubicBezTo>
                      <a:pt x="33" y="2013"/>
                      <a:pt x="33" y="2013"/>
                      <a:pt x="33" y="2013"/>
                    </a:cubicBezTo>
                    <a:cubicBezTo>
                      <a:pt x="29" y="2013"/>
                      <a:pt x="23" y="2008"/>
                      <a:pt x="22" y="2005"/>
                    </a:cubicBezTo>
                    <a:cubicBezTo>
                      <a:pt x="22" y="2004"/>
                      <a:pt x="19" y="2004"/>
                      <a:pt x="17" y="2004"/>
                    </a:cubicBezTo>
                    <a:cubicBezTo>
                      <a:pt x="16" y="2004"/>
                      <a:pt x="15" y="2004"/>
                      <a:pt x="15" y="2003"/>
                    </a:cubicBezTo>
                    <a:cubicBezTo>
                      <a:pt x="13" y="2003"/>
                      <a:pt x="11" y="2001"/>
                      <a:pt x="9" y="1999"/>
                    </a:cubicBezTo>
                    <a:cubicBezTo>
                      <a:pt x="9" y="1997"/>
                      <a:pt x="8" y="1994"/>
                      <a:pt x="10" y="1991"/>
                    </a:cubicBezTo>
                    <a:cubicBezTo>
                      <a:pt x="12" y="1987"/>
                      <a:pt x="12" y="1986"/>
                      <a:pt x="12" y="1986"/>
                    </a:cubicBezTo>
                    <a:cubicBezTo>
                      <a:pt x="12" y="1986"/>
                      <a:pt x="11" y="1986"/>
                      <a:pt x="11" y="1986"/>
                    </a:cubicBezTo>
                    <a:cubicBezTo>
                      <a:pt x="9" y="1985"/>
                      <a:pt x="9" y="1984"/>
                      <a:pt x="8" y="1984"/>
                    </a:cubicBezTo>
                    <a:cubicBezTo>
                      <a:pt x="8" y="1984"/>
                      <a:pt x="8" y="1984"/>
                      <a:pt x="8" y="1984"/>
                    </a:cubicBezTo>
                    <a:cubicBezTo>
                      <a:pt x="8" y="1983"/>
                      <a:pt x="0" y="1975"/>
                      <a:pt x="5" y="1966"/>
                    </a:cubicBezTo>
                    <a:cubicBezTo>
                      <a:pt x="8" y="1960"/>
                      <a:pt x="7" y="1957"/>
                      <a:pt x="6" y="1954"/>
                    </a:cubicBezTo>
                    <a:cubicBezTo>
                      <a:pt x="6" y="1953"/>
                      <a:pt x="6" y="1953"/>
                      <a:pt x="6" y="1952"/>
                    </a:cubicBezTo>
                    <a:cubicBezTo>
                      <a:pt x="5" y="1950"/>
                      <a:pt x="6" y="1948"/>
                      <a:pt x="7" y="1947"/>
                    </a:cubicBezTo>
                    <a:cubicBezTo>
                      <a:pt x="7" y="1946"/>
                      <a:pt x="8" y="1945"/>
                      <a:pt x="8" y="1943"/>
                    </a:cubicBezTo>
                    <a:cubicBezTo>
                      <a:pt x="8" y="1941"/>
                      <a:pt x="7" y="1941"/>
                      <a:pt x="7" y="1940"/>
                    </a:cubicBezTo>
                    <a:cubicBezTo>
                      <a:pt x="5" y="1938"/>
                      <a:pt x="5" y="1936"/>
                      <a:pt x="7" y="1933"/>
                    </a:cubicBezTo>
                    <a:cubicBezTo>
                      <a:pt x="8" y="1931"/>
                      <a:pt x="9" y="1930"/>
                      <a:pt x="9" y="1929"/>
                    </a:cubicBezTo>
                    <a:cubicBezTo>
                      <a:pt x="10" y="1926"/>
                      <a:pt x="11" y="1925"/>
                      <a:pt x="16" y="1925"/>
                    </a:cubicBezTo>
                    <a:cubicBezTo>
                      <a:pt x="19" y="1925"/>
                      <a:pt x="23" y="1921"/>
                      <a:pt x="25" y="1919"/>
                    </a:cubicBezTo>
                    <a:cubicBezTo>
                      <a:pt x="26" y="1918"/>
                      <a:pt x="27" y="1917"/>
                      <a:pt x="28" y="1917"/>
                    </a:cubicBezTo>
                    <a:cubicBezTo>
                      <a:pt x="30" y="1915"/>
                      <a:pt x="38" y="1911"/>
                      <a:pt x="46" y="1906"/>
                    </a:cubicBezTo>
                    <a:cubicBezTo>
                      <a:pt x="50" y="1904"/>
                      <a:pt x="54" y="1901"/>
                      <a:pt x="56" y="1900"/>
                    </a:cubicBezTo>
                    <a:cubicBezTo>
                      <a:pt x="59" y="1898"/>
                      <a:pt x="61" y="1897"/>
                      <a:pt x="62" y="1896"/>
                    </a:cubicBezTo>
                    <a:cubicBezTo>
                      <a:pt x="60" y="1897"/>
                      <a:pt x="58" y="1898"/>
                      <a:pt x="56" y="1897"/>
                    </a:cubicBezTo>
                    <a:cubicBezTo>
                      <a:pt x="55" y="1897"/>
                      <a:pt x="54" y="1896"/>
                      <a:pt x="54" y="1895"/>
                    </a:cubicBezTo>
                    <a:cubicBezTo>
                      <a:pt x="53" y="1894"/>
                      <a:pt x="53" y="1894"/>
                      <a:pt x="53" y="1894"/>
                    </a:cubicBezTo>
                    <a:cubicBezTo>
                      <a:pt x="54" y="1893"/>
                      <a:pt x="54" y="1893"/>
                      <a:pt x="54" y="1893"/>
                    </a:cubicBezTo>
                    <a:cubicBezTo>
                      <a:pt x="54" y="1893"/>
                      <a:pt x="55" y="1890"/>
                      <a:pt x="58" y="1886"/>
                    </a:cubicBezTo>
                    <a:cubicBezTo>
                      <a:pt x="59" y="1885"/>
                      <a:pt x="59" y="1885"/>
                      <a:pt x="60" y="1884"/>
                    </a:cubicBezTo>
                    <a:cubicBezTo>
                      <a:pt x="62" y="1881"/>
                      <a:pt x="65" y="1878"/>
                      <a:pt x="71" y="1881"/>
                    </a:cubicBezTo>
                    <a:cubicBezTo>
                      <a:pt x="77" y="1882"/>
                      <a:pt x="79" y="1883"/>
                      <a:pt x="81" y="1883"/>
                    </a:cubicBezTo>
                    <a:cubicBezTo>
                      <a:pt x="82" y="1883"/>
                      <a:pt x="82" y="1883"/>
                      <a:pt x="83" y="1883"/>
                    </a:cubicBezTo>
                    <a:cubicBezTo>
                      <a:pt x="84" y="1883"/>
                      <a:pt x="85" y="1883"/>
                      <a:pt x="86" y="1883"/>
                    </a:cubicBezTo>
                    <a:cubicBezTo>
                      <a:pt x="86" y="1883"/>
                      <a:pt x="86" y="1882"/>
                      <a:pt x="86" y="1882"/>
                    </a:cubicBezTo>
                    <a:cubicBezTo>
                      <a:pt x="86" y="1880"/>
                      <a:pt x="86" y="1878"/>
                      <a:pt x="87" y="1877"/>
                    </a:cubicBezTo>
                    <a:cubicBezTo>
                      <a:pt x="89" y="1875"/>
                      <a:pt x="93" y="1874"/>
                      <a:pt x="96" y="1874"/>
                    </a:cubicBezTo>
                    <a:cubicBezTo>
                      <a:pt x="99" y="1874"/>
                      <a:pt x="101" y="1875"/>
                      <a:pt x="102" y="1875"/>
                    </a:cubicBezTo>
                    <a:cubicBezTo>
                      <a:pt x="104" y="1876"/>
                      <a:pt x="106" y="1877"/>
                      <a:pt x="109" y="1877"/>
                    </a:cubicBezTo>
                    <a:cubicBezTo>
                      <a:pt x="111" y="1877"/>
                      <a:pt x="111" y="1876"/>
                      <a:pt x="112" y="1876"/>
                    </a:cubicBezTo>
                    <a:cubicBezTo>
                      <a:pt x="114" y="1874"/>
                      <a:pt x="116" y="1874"/>
                      <a:pt x="120" y="1876"/>
                    </a:cubicBezTo>
                    <a:cubicBezTo>
                      <a:pt x="122" y="1878"/>
                      <a:pt x="124" y="1878"/>
                      <a:pt x="125" y="1878"/>
                    </a:cubicBezTo>
                    <a:cubicBezTo>
                      <a:pt x="126" y="1878"/>
                      <a:pt x="127" y="1879"/>
                      <a:pt x="128" y="1880"/>
                    </a:cubicBezTo>
                    <a:cubicBezTo>
                      <a:pt x="128" y="1880"/>
                      <a:pt x="130" y="1880"/>
                      <a:pt x="132" y="1879"/>
                    </a:cubicBezTo>
                    <a:cubicBezTo>
                      <a:pt x="133" y="1879"/>
                      <a:pt x="134" y="1878"/>
                      <a:pt x="134" y="1876"/>
                    </a:cubicBezTo>
                    <a:cubicBezTo>
                      <a:pt x="136" y="1869"/>
                      <a:pt x="141" y="1866"/>
                      <a:pt x="148" y="1867"/>
                    </a:cubicBezTo>
                    <a:cubicBezTo>
                      <a:pt x="154" y="1867"/>
                      <a:pt x="160" y="1865"/>
                      <a:pt x="161" y="1865"/>
                    </a:cubicBezTo>
                    <a:cubicBezTo>
                      <a:pt x="165" y="1864"/>
                      <a:pt x="167" y="1866"/>
                      <a:pt x="168" y="1867"/>
                    </a:cubicBezTo>
                    <a:cubicBezTo>
                      <a:pt x="168" y="1868"/>
                      <a:pt x="169" y="1869"/>
                      <a:pt x="170" y="1870"/>
                    </a:cubicBezTo>
                    <a:cubicBezTo>
                      <a:pt x="172" y="1871"/>
                      <a:pt x="173" y="1871"/>
                      <a:pt x="174" y="1872"/>
                    </a:cubicBezTo>
                    <a:cubicBezTo>
                      <a:pt x="173" y="1871"/>
                      <a:pt x="173" y="1870"/>
                      <a:pt x="173" y="1869"/>
                    </a:cubicBezTo>
                    <a:cubicBezTo>
                      <a:pt x="173" y="1868"/>
                      <a:pt x="174" y="1866"/>
                      <a:pt x="175" y="1865"/>
                    </a:cubicBezTo>
                    <a:cubicBezTo>
                      <a:pt x="177" y="1864"/>
                      <a:pt x="177" y="1864"/>
                      <a:pt x="178" y="1864"/>
                    </a:cubicBezTo>
                    <a:cubicBezTo>
                      <a:pt x="178" y="1864"/>
                      <a:pt x="178" y="1863"/>
                      <a:pt x="179" y="1862"/>
                    </a:cubicBezTo>
                    <a:cubicBezTo>
                      <a:pt x="180" y="1860"/>
                      <a:pt x="182" y="1858"/>
                      <a:pt x="185" y="1858"/>
                    </a:cubicBezTo>
                    <a:cubicBezTo>
                      <a:pt x="187" y="1859"/>
                      <a:pt x="187" y="1862"/>
                      <a:pt x="187" y="1863"/>
                    </a:cubicBezTo>
                    <a:cubicBezTo>
                      <a:pt x="188" y="1868"/>
                      <a:pt x="189" y="1870"/>
                      <a:pt x="191" y="1871"/>
                    </a:cubicBezTo>
                    <a:cubicBezTo>
                      <a:pt x="194" y="1872"/>
                      <a:pt x="198" y="1872"/>
                      <a:pt x="201" y="1872"/>
                    </a:cubicBezTo>
                    <a:cubicBezTo>
                      <a:pt x="203" y="1872"/>
                      <a:pt x="209" y="1871"/>
                      <a:pt x="211" y="1878"/>
                    </a:cubicBezTo>
                    <a:cubicBezTo>
                      <a:pt x="212" y="1881"/>
                      <a:pt x="213" y="1882"/>
                      <a:pt x="214" y="1883"/>
                    </a:cubicBezTo>
                    <a:cubicBezTo>
                      <a:pt x="215" y="1884"/>
                      <a:pt x="215" y="1884"/>
                      <a:pt x="216" y="1885"/>
                    </a:cubicBezTo>
                    <a:cubicBezTo>
                      <a:pt x="216" y="1886"/>
                      <a:pt x="216" y="1887"/>
                      <a:pt x="216" y="1892"/>
                    </a:cubicBezTo>
                    <a:cubicBezTo>
                      <a:pt x="216" y="1895"/>
                      <a:pt x="216" y="1897"/>
                      <a:pt x="216" y="1899"/>
                    </a:cubicBezTo>
                    <a:cubicBezTo>
                      <a:pt x="216" y="1899"/>
                      <a:pt x="216" y="1900"/>
                      <a:pt x="216" y="1900"/>
                    </a:cubicBezTo>
                    <a:cubicBezTo>
                      <a:pt x="216" y="1900"/>
                      <a:pt x="216" y="1900"/>
                      <a:pt x="216" y="1900"/>
                    </a:cubicBezTo>
                    <a:cubicBezTo>
                      <a:pt x="216" y="1900"/>
                      <a:pt x="216" y="1900"/>
                      <a:pt x="216" y="1901"/>
                    </a:cubicBezTo>
                    <a:cubicBezTo>
                      <a:pt x="217" y="1901"/>
                      <a:pt x="221" y="1903"/>
                      <a:pt x="220" y="1906"/>
                    </a:cubicBezTo>
                    <a:cubicBezTo>
                      <a:pt x="220" y="1909"/>
                      <a:pt x="216" y="1910"/>
                      <a:pt x="215" y="1910"/>
                    </a:cubicBezTo>
                    <a:cubicBezTo>
                      <a:pt x="211" y="1911"/>
                      <a:pt x="209" y="1913"/>
                      <a:pt x="206" y="1916"/>
                    </a:cubicBezTo>
                    <a:cubicBezTo>
                      <a:pt x="206" y="1916"/>
                      <a:pt x="206" y="1916"/>
                      <a:pt x="206" y="1916"/>
                    </a:cubicBezTo>
                    <a:cubicBezTo>
                      <a:pt x="205" y="1918"/>
                      <a:pt x="204" y="1918"/>
                      <a:pt x="202" y="1918"/>
                    </a:cubicBezTo>
                    <a:cubicBezTo>
                      <a:pt x="200" y="1918"/>
                      <a:pt x="199" y="1916"/>
                      <a:pt x="198" y="1915"/>
                    </a:cubicBezTo>
                    <a:cubicBezTo>
                      <a:pt x="197" y="1914"/>
                      <a:pt x="197" y="1914"/>
                      <a:pt x="197" y="1913"/>
                    </a:cubicBezTo>
                    <a:cubicBezTo>
                      <a:pt x="197" y="1913"/>
                      <a:pt x="196" y="1914"/>
                      <a:pt x="196" y="1916"/>
                    </a:cubicBezTo>
                    <a:cubicBezTo>
                      <a:pt x="194" y="1919"/>
                      <a:pt x="192" y="1922"/>
                      <a:pt x="189" y="1925"/>
                    </a:cubicBezTo>
                    <a:cubicBezTo>
                      <a:pt x="187" y="1926"/>
                      <a:pt x="185" y="1931"/>
                      <a:pt x="185" y="1934"/>
                    </a:cubicBezTo>
                    <a:cubicBezTo>
                      <a:pt x="185" y="1936"/>
                      <a:pt x="185" y="1936"/>
                      <a:pt x="185" y="1936"/>
                    </a:cubicBezTo>
                    <a:cubicBezTo>
                      <a:pt x="184" y="1940"/>
                      <a:pt x="184" y="1946"/>
                      <a:pt x="180" y="1949"/>
                    </a:cubicBezTo>
                    <a:cubicBezTo>
                      <a:pt x="178" y="1950"/>
                      <a:pt x="177" y="1951"/>
                      <a:pt x="177" y="1951"/>
                    </a:cubicBezTo>
                    <a:cubicBezTo>
                      <a:pt x="178" y="1953"/>
                      <a:pt x="177" y="1955"/>
                      <a:pt x="177" y="1956"/>
                    </a:cubicBezTo>
                    <a:cubicBezTo>
                      <a:pt x="176" y="1957"/>
                      <a:pt x="176" y="1958"/>
                      <a:pt x="175" y="1959"/>
                    </a:cubicBezTo>
                    <a:cubicBezTo>
                      <a:pt x="175" y="1960"/>
                      <a:pt x="175" y="1961"/>
                      <a:pt x="174" y="1962"/>
                    </a:cubicBezTo>
                    <a:cubicBezTo>
                      <a:pt x="173" y="1964"/>
                      <a:pt x="172" y="1967"/>
                      <a:pt x="173" y="1968"/>
                    </a:cubicBezTo>
                    <a:cubicBezTo>
                      <a:pt x="174" y="1972"/>
                      <a:pt x="174" y="1976"/>
                      <a:pt x="173" y="1977"/>
                    </a:cubicBezTo>
                    <a:cubicBezTo>
                      <a:pt x="174" y="1979"/>
                      <a:pt x="173" y="1981"/>
                      <a:pt x="170" y="1983"/>
                    </a:cubicBezTo>
                    <a:cubicBezTo>
                      <a:pt x="169" y="1983"/>
                      <a:pt x="168" y="1984"/>
                      <a:pt x="167" y="1985"/>
                    </a:cubicBezTo>
                    <a:cubicBezTo>
                      <a:pt x="166" y="1986"/>
                      <a:pt x="165" y="1987"/>
                      <a:pt x="164" y="1987"/>
                    </a:cubicBezTo>
                    <a:cubicBezTo>
                      <a:pt x="162" y="1988"/>
                      <a:pt x="161" y="1988"/>
                      <a:pt x="160" y="1987"/>
                    </a:cubicBezTo>
                    <a:cubicBezTo>
                      <a:pt x="160" y="1987"/>
                      <a:pt x="159" y="1987"/>
                      <a:pt x="158" y="1987"/>
                    </a:cubicBezTo>
                    <a:cubicBezTo>
                      <a:pt x="154" y="1987"/>
                      <a:pt x="149" y="1990"/>
                      <a:pt x="145" y="1994"/>
                    </a:cubicBezTo>
                    <a:cubicBezTo>
                      <a:pt x="141" y="1998"/>
                      <a:pt x="139" y="2000"/>
                      <a:pt x="138" y="2005"/>
                    </a:cubicBezTo>
                    <a:cubicBezTo>
                      <a:pt x="137" y="2009"/>
                      <a:pt x="136" y="2014"/>
                      <a:pt x="129" y="2014"/>
                    </a:cubicBezTo>
                    <a:cubicBezTo>
                      <a:pt x="127" y="2015"/>
                      <a:pt x="125" y="2014"/>
                      <a:pt x="124" y="2013"/>
                    </a:cubicBezTo>
                    <a:cubicBezTo>
                      <a:pt x="123" y="2012"/>
                      <a:pt x="123" y="2011"/>
                      <a:pt x="123" y="2010"/>
                    </a:cubicBezTo>
                    <a:cubicBezTo>
                      <a:pt x="118" y="2010"/>
                      <a:pt x="109" y="2013"/>
                      <a:pt x="108" y="2014"/>
                    </a:cubicBezTo>
                    <a:cubicBezTo>
                      <a:pt x="107" y="2015"/>
                      <a:pt x="107" y="2015"/>
                      <a:pt x="107" y="2016"/>
                    </a:cubicBezTo>
                    <a:cubicBezTo>
                      <a:pt x="107" y="2016"/>
                      <a:pt x="107" y="2016"/>
                      <a:pt x="107" y="2017"/>
                    </a:cubicBezTo>
                    <a:cubicBezTo>
                      <a:pt x="108" y="2018"/>
                      <a:pt x="106" y="2019"/>
                      <a:pt x="105" y="2020"/>
                    </a:cubicBezTo>
                    <a:cubicBezTo>
                      <a:pt x="103" y="2022"/>
                      <a:pt x="103" y="2022"/>
                      <a:pt x="103" y="2023"/>
                    </a:cubicBezTo>
                    <a:cubicBezTo>
                      <a:pt x="104" y="2025"/>
                      <a:pt x="104" y="2027"/>
                      <a:pt x="102" y="2029"/>
                    </a:cubicBezTo>
                    <a:cubicBezTo>
                      <a:pt x="101" y="2030"/>
                      <a:pt x="99" y="2031"/>
                      <a:pt x="97" y="2031"/>
                    </a:cubicBezTo>
                    <a:close/>
                    <a:moveTo>
                      <a:pt x="81" y="2021"/>
                    </a:moveTo>
                    <a:cubicBezTo>
                      <a:pt x="82" y="2021"/>
                      <a:pt x="83" y="2021"/>
                      <a:pt x="85" y="2021"/>
                    </a:cubicBezTo>
                    <a:cubicBezTo>
                      <a:pt x="91" y="2021"/>
                      <a:pt x="93" y="2023"/>
                      <a:pt x="95" y="2025"/>
                    </a:cubicBezTo>
                    <a:cubicBezTo>
                      <a:pt x="95" y="2025"/>
                      <a:pt x="95" y="2026"/>
                      <a:pt x="96" y="2026"/>
                    </a:cubicBezTo>
                    <a:cubicBezTo>
                      <a:pt x="96" y="2026"/>
                      <a:pt x="98" y="2026"/>
                      <a:pt x="99" y="2025"/>
                    </a:cubicBezTo>
                    <a:cubicBezTo>
                      <a:pt x="99" y="2025"/>
                      <a:pt x="99" y="2025"/>
                      <a:pt x="99" y="2025"/>
                    </a:cubicBezTo>
                    <a:cubicBezTo>
                      <a:pt x="97" y="2020"/>
                      <a:pt x="101" y="2017"/>
                      <a:pt x="103" y="2016"/>
                    </a:cubicBezTo>
                    <a:cubicBezTo>
                      <a:pt x="102" y="2015"/>
                      <a:pt x="102" y="2012"/>
                      <a:pt x="105" y="2010"/>
                    </a:cubicBezTo>
                    <a:cubicBezTo>
                      <a:pt x="107" y="2009"/>
                      <a:pt x="123" y="2004"/>
                      <a:pt x="126" y="2005"/>
                    </a:cubicBezTo>
                    <a:cubicBezTo>
                      <a:pt x="127" y="2006"/>
                      <a:pt x="127" y="2006"/>
                      <a:pt x="127" y="2006"/>
                    </a:cubicBezTo>
                    <a:cubicBezTo>
                      <a:pt x="128" y="2007"/>
                      <a:pt x="128" y="2007"/>
                      <a:pt x="128" y="2007"/>
                    </a:cubicBezTo>
                    <a:cubicBezTo>
                      <a:pt x="128" y="2008"/>
                      <a:pt x="127" y="2008"/>
                      <a:pt x="127" y="2008"/>
                    </a:cubicBezTo>
                    <a:cubicBezTo>
                      <a:pt x="127" y="2009"/>
                      <a:pt x="127" y="2009"/>
                      <a:pt x="127" y="2010"/>
                    </a:cubicBezTo>
                    <a:cubicBezTo>
                      <a:pt x="127" y="2010"/>
                      <a:pt x="128" y="2010"/>
                      <a:pt x="128" y="2010"/>
                    </a:cubicBezTo>
                    <a:cubicBezTo>
                      <a:pt x="128" y="2010"/>
                      <a:pt x="129" y="2010"/>
                      <a:pt x="129" y="2010"/>
                    </a:cubicBezTo>
                    <a:cubicBezTo>
                      <a:pt x="132" y="2010"/>
                      <a:pt x="133" y="2009"/>
                      <a:pt x="134" y="2004"/>
                    </a:cubicBezTo>
                    <a:cubicBezTo>
                      <a:pt x="135" y="1998"/>
                      <a:pt x="137" y="1995"/>
                      <a:pt x="142" y="1990"/>
                    </a:cubicBezTo>
                    <a:cubicBezTo>
                      <a:pt x="146" y="1986"/>
                      <a:pt x="152" y="1982"/>
                      <a:pt x="158" y="1982"/>
                    </a:cubicBezTo>
                    <a:cubicBezTo>
                      <a:pt x="160" y="1982"/>
                      <a:pt x="161" y="1983"/>
                      <a:pt x="162" y="1983"/>
                    </a:cubicBezTo>
                    <a:cubicBezTo>
                      <a:pt x="163" y="1983"/>
                      <a:pt x="163" y="1982"/>
                      <a:pt x="164" y="1982"/>
                    </a:cubicBezTo>
                    <a:cubicBezTo>
                      <a:pt x="165" y="1981"/>
                      <a:pt x="166" y="1980"/>
                      <a:pt x="168" y="1979"/>
                    </a:cubicBezTo>
                    <a:cubicBezTo>
                      <a:pt x="168" y="1978"/>
                      <a:pt x="169" y="1978"/>
                      <a:pt x="169" y="1978"/>
                    </a:cubicBezTo>
                    <a:cubicBezTo>
                      <a:pt x="169" y="1978"/>
                      <a:pt x="169" y="1978"/>
                      <a:pt x="169" y="1978"/>
                    </a:cubicBezTo>
                    <a:cubicBezTo>
                      <a:pt x="169" y="1977"/>
                      <a:pt x="169" y="1977"/>
                      <a:pt x="169" y="1977"/>
                    </a:cubicBezTo>
                    <a:cubicBezTo>
                      <a:pt x="169" y="1976"/>
                      <a:pt x="170" y="1973"/>
                      <a:pt x="169" y="1970"/>
                    </a:cubicBezTo>
                    <a:cubicBezTo>
                      <a:pt x="167" y="1967"/>
                      <a:pt x="169" y="1963"/>
                      <a:pt x="170" y="1960"/>
                    </a:cubicBezTo>
                    <a:cubicBezTo>
                      <a:pt x="170" y="1959"/>
                      <a:pt x="171" y="1958"/>
                      <a:pt x="171" y="1958"/>
                    </a:cubicBezTo>
                    <a:cubicBezTo>
                      <a:pt x="171" y="1956"/>
                      <a:pt x="172" y="1955"/>
                      <a:pt x="172" y="1954"/>
                    </a:cubicBezTo>
                    <a:cubicBezTo>
                      <a:pt x="173" y="1954"/>
                      <a:pt x="173" y="1953"/>
                      <a:pt x="173" y="1953"/>
                    </a:cubicBezTo>
                    <a:cubicBezTo>
                      <a:pt x="171" y="1949"/>
                      <a:pt x="176" y="1946"/>
                      <a:pt x="178" y="1945"/>
                    </a:cubicBezTo>
                    <a:cubicBezTo>
                      <a:pt x="180" y="1943"/>
                      <a:pt x="180" y="1939"/>
                      <a:pt x="180" y="1936"/>
                    </a:cubicBezTo>
                    <a:cubicBezTo>
                      <a:pt x="180" y="1934"/>
                      <a:pt x="180" y="1934"/>
                      <a:pt x="180" y="1934"/>
                    </a:cubicBezTo>
                    <a:cubicBezTo>
                      <a:pt x="180" y="1929"/>
                      <a:pt x="183" y="1923"/>
                      <a:pt x="186" y="1921"/>
                    </a:cubicBezTo>
                    <a:cubicBezTo>
                      <a:pt x="189" y="1919"/>
                      <a:pt x="190" y="1917"/>
                      <a:pt x="191" y="1914"/>
                    </a:cubicBezTo>
                    <a:cubicBezTo>
                      <a:pt x="192" y="1911"/>
                      <a:pt x="194" y="1909"/>
                      <a:pt x="195" y="1909"/>
                    </a:cubicBezTo>
                    <a:cubicBezTo>
                      <a:pt x="197" y="1908"/>
                      <a:pt x="198" y="1909"/>
                      <a:pt x="200" y="1910"/>
                    </a:cubicBezTo>
                    <a:cubicBezTo>
                      <a:pt x="200" y="1910"/>
                      <a:pt x="201" y="1911"/>
                      <a:pt x="201" y="1912"/>
                    </a:cubicBezTo>
                    <a:cubicBezTo>
                      <a:pt x="202" y="1912"/>
                      <a:pt x="202" y="1913"/>
                      <a:pt x="203" y="1913"/>
                    </a:cubicBezTo>
                    <a:cubicBezTo>
                      <a:pt x="203" y="1913"/>
                      <a:pt x="203" y="1913"/>
                      <a:pt x="203" y="1913"/>
                    </a:cubicBezTo>
                    <a:cubicBezTo>
                      <a:pt x="205" y="1910"/>
                      <a:pt x="208" y="1907"/>
                      <a:pt x="214" y="1906"/>
                    </a:cubicBezTo>
                    <a:cubicBezTo>
                      <a:pt x="214" y="1906"/>
                      <a:pt x="215" y="1906"/>
                      <a:pt x="215" y="1905"/>
                    </a:cubicBezTo>
                    <a:cubicBezTo>
                      <a:pt x="215" y="1905"/>
                      <a:pt x="214" y="1905"/>
                      <a:pt x="214" y="1905"/>
                    </a:cubicBezTo>
                    <a:cubicBezTo>
                      <a:pt x="210" y="1902"/>
                      <a:pt x="211" y="1900"/>
                      <a:pt x="211" y="1898"/>
                    </a:cubicBezTo>
                    <a:cubicBezTo>
                      <a:pt x="211" y="1896"/>
                      <a:pt x="212" y="1895"/>
                      <a:pt x="212" y="1892"/>
                    </a:cubicBezTo>
                    <a:cubicBezTo>
                      <a:pt x="212" y="1891"/>
                      <a:pt x="212" y="1889"/>
                      <a:pt x="212" y="1888"/>
                    </a:cubicBezTo>
                    <a:cubicBezTo>
                      <a:pt x="212" y="1888"/>
                      <a:pt x="211" y="1887"/>
                      <a:pt x="211" y="1887"/>
                    </a:cubicBezTo>
                    <a:cubicBezTo>
                      <a:pt x="211" y="1887"/>
                      <a:pt x="211" y="1886"/>
                      <a:pt x="211" y="1886"/>
                    </a:cubicBezTo>
                    <a:cubicBezTo>
                      <a:pt x="210" y="1885"/>
                      <a:pt x="208" y="1883"/>
                      <a:pt x="207" y="1879"/>
                    </a:cubicBezTo>
                    <a:cubicBezTo>
                      <a:pt x="206" y="1877"/>
                      <a:pt x="205" y="1876"/>
                      <a:pt x="201" y="1876"/>
                    </a:cubicBezTo>
                    <a:cubicBezTo>
                      <a:pt x="200" y="1877"/>
                      <a:pt x="194" y="1877"/>
                      <a:pt x="189" y="1875"/>
                    </a:cubicBezTo>
                    <a:cubicBezTo>
                      <a:pt x="184" y="1873"/>
                      <a:pt x="183" y="1869"/>
                      <a:pt x="183" y="1864"/>
                    </a:cubicBezTo>
                    <a:cubicBezTo>
                      <a:pt x="183" y="1865"/>
                      <a:pt x="183" y="1865"/>
                      <a:pt x="182" y="1865"/>
                    </a:cubicBezTo>
                    <a:cubicBezTo>
                      <a:pt x="181" y="1867"/>
                      <a:pt x="181" y="1868"/>
                      <a:pt x="180" y="1868"/>
                    </a:cubicBezTo>
                    <a:cubicBezTo>
                      <a:pt x="179" y="1868"/>
                      <a:pt x="179" y="1868"/>
                      <a:pt x="178" y="1869"/>
                    </a:cubicBezTo>
                    <a:cubicBezTo>
                      <a:pt x="178" y="1869"/>
                      <a:pt x="178" y="1869"/>
                      <a:pt x="178" y="1869"/>
                    </a:cubicBezTo>
                    <a:cubicBezTo>
                      <a:pt x="178" y="1870"/>
                      <a:pt x="178" y="1871"/>
                      <a:pt x="180" y="1873"/>
                    </a:cubicBezTo>
                    <a:cubicBezTo>
                      <a:pt x="183" y="1877"/>
                      <a:pt x="181" y="1879"/>
                      <a:pt x="181" y="1879"/>
                    </a:cubicBezTo>
                    <a:cubicBezTo>
                      <a:pt x="179" y="1881"/>
                      <a:pt x="175" y="1880"/>
                      <a:pt x="173" y="1879"/>
                    </a:cubicBezTo>
                    <a:cubicBezTo>
                      <a:pt x="173" y="1878"/>
                      <a:pt x="173" y="1878"/>
                      <a:pt x="173" y="1878"/>
                    </a:cubicBezTo>
                    <a:cubicBezTo>
                      <a:pt x="172" y="1877"/>
                      <a:pt x="170" y="1875"/>
                      <a:pt x="168" y="1874"/>
                    </a:cubicBezTo>
                    <a:cubicBezTo>
                      <a:pt x="166" y="1873"/>
                      <a:pt x="165" y="1871"/>
                      <a:pt x="164" y="1870"/>
                    </a:cubicBezTo>
                    <a:cubicBezTo>
                      <a:pt x="164" y="1870"/>
                      <a:pt x="163" y="1869"/>
                      <a:pt x="163" y="1869"/>
                    </a:cubicBezTo>
                    <a:cubicBezTo>
                      <a:pt x="161" y="1870"/>
                      <a:pt x="154" y="1872"/>
                      <a:pt x="148" y="1871"/>
                    </a:cubicBezTo>
                    <a:cubicBezTo>
                      <a:pt x="144" y="1871"/>
                      <a:pt x="140" y="1871"/>
                      <a:pt x="139" y="1877"/>
                    </a:cubicBezTo>
                    <a:cubicBezTo>
                      <a:pt x="138" y="1881"/>
                      <a:pt x="135" y="1883"/>
                      <a:pt x="131" y="1884"/>
                    </a:cubicBezTo>
                    <a:cubicBezTo>
                      <a:pt x="129" y="1885"/>
                      <a:pt x="126" y="1885"/>
                      <a:pt x="124" y="1883"/>
                    </a:cubicBezTo>
                    <a:cubicBezTo>
                      <a:pt x="124" y="1883"/>
                      <a:pt x="124" y="1883"/>
                      <a:pt x="124" y="1883"/>
                    </a:cubicBezTo>
                    <a:cubicBezTo>
                      <a:pt x="123" y="1883"/>
                      <a:pt x="121" y="1882"/>
                      <a:pt x="117" y="1880"/>
                    </a:cubicBezTo>
                    <a:cubicBezTo>
                      <a:pt x="116" y="1879"/>
                      <a:pt x="115" y="1879"/>
                      <a:pt x="115" y="1879"/>
                    </a:cubicBezTo>
                    <a:cubicBezTo>
                      <a:pt x="115" y="1879"/>
                      <a:pt x="115" y="1880"/>
                      <a:pt x="115" y="1880"/>
                    </a:cubicBezTo>
                    <a:cubicBezTo>
                      <a:pt x="114" y="1880"/>
                      <a:pt x="112" y="1882"/>
                      <a:pt x="109" y="1881"/>
                    </a:cubicBezTo>
                    <a:cubicBezTo>
                      <a:pt x="105" y="1881"/>
                      <a:pt x="103" y="1881"/>
                      <a:pt x="101" y="1880"/>
                    </a:cubicBezTo>
                    <a:cubicBezTo>
                      <a:pt x="99" y="1880"/>
                      <a:pt x="98" y="1879"/>
                      <a:pt x="96" y="1879"/>
                    </a:cubicBezTo>
                    <a:cubicBezTo>
                      <a:pt x="95" y="1879"/>
                      <a:pt x="91" y="1879"/>
                      <a:pt x="91" y="1880"/>
                    </a:cubicBezTo>
                    <a:cubicBezTo>
                      <a:pt x="90" y="1880"/>
                      <a:pt x="90" y="1881"/>
                      <a:pt x="90" y="1881"/>
                    </a:cubicBezTo>
                    <a:cubicBezTo>
                      <a:pt x="91" y="1884"/>
                      <a:pt x="90" y="1885"/>
                      <a:pt x="89" y="1886"/>
                    </a:cubicBezTo>
                    <a:cubicBezTo>
                      <a:pt x="88" y="1888"/>
                      <a:pt x="85" y="1888"/>
                      <a:pt x="83" y="1887"/>
                    </a:cubicBezTo>
                    <a:cubicBezTo>
                      <a:pt x="82" y="1887"/>
                      <a:pt x="82" y="1887"/>
                      <a:pt x="81" y="1887"/>
                    </a:cubicBezTo>
                    <a:cubicBezTo>
                      <a:pt x="79" y="1887"/>
                      <a:pt x="76" y="1887"/>
                      <a:pt x="70" y="1885"/>
                    </a:cubicBezTo>
                    <a:cubicBezTo>
                      <a:pt x="66" y="1884"/>
                      <a:pt x="66" y="1885"/>
                      <a:pt x="63" y="1887"/>
                    </a:cubicBezTo>
                    <a:cubicBezTo>
                      <a:pt x="63" y="1888"/>
                      <a:pt x="62" y="1888"/>
                      <a:pt x="62" y="1889"/>
                    </a:cubicBezTo>
                    <a:cubicBezTo>
                      <a:pt x="61" y="1890"/>
                      <a:pt x="60" y="1891"/>
                      <a:pt x="59" y="1892"/>
                    </a:cubicBezTo>
                    <a:cubicBezTo>
                      <a:pt x="59" y="1892"/>
                      <a:pt x="60" y="1892"/>
                      <a:pt x="60" y="1892"/>
                    </a:cubicBezTo>
                    <a:cubicBezTo>
                      <a:pt x="61" y="1891"/>
                      <a:pt x="61" y="1891"/>
                      <a:pt x="61" y="1891"/>
                    </a:cubicBezTo>
                    <a:cubicBezTo>
                      <a:pt x="64" y="1890"/>
                      <a:pt x="65" y="1889"/>
                      <a:pt x="67" y="1890"/>
                    </a:cubicBezTo>
                    <a:cubicBezTo>
                      <a:pt x="68" y="1890"/>
                      <a:pt x="68" y="1892"/>
                      <a:pt x="68" y="1893"/>
                    </a:cubicBezTo>
                    <a:cubicBezTo>
                      <a:pt x="69" y="1898"/>
                      <a:pt x="66" y="1899"/>
                      <a:pt x="59" y="1904"/>
                    </a:cubicBezTo>
                    <a:cubicBezTo>
                      <a:pt x="56" y="1905"/>
                      <a:pt x="52" y="1908"/>
                      <a:pt x="48" y="1910"/>
                    </a:cubicBezTo>
                    <a:cubicBezTo>
                      <a:pt x="41" y="1914"/>
                      <a:pt x="32" y="1919"/>
                      <a:pt x="31" y="1921"/>
                    </a:cubicBezTo>
                    <a:cubicBezTo>
                      <a:pt x="30" y="1921"/>
                      <a:pt x="29" y="1922"/>
                      <a:pt x="28" y="1922"/>
                    </a:cubicBezTo>
                    <a:cubicBezTo>
                      <a:pt x="25" y="1925"/>
                      <a:pt x="20" y="1929"/>
                      <a:pt x="16" y="1930"/>
                    </a:cubicBezTo>
                    <a:cubicBezTo>
                      <a:pt x="14" y="1930"/>
                      <a:pt x="14" y="1930"/>
                      <a:pt x="14" y="1930"/>
                    </a:cubicBezTo>
                    <a:cubicBezTo>
                      <a:pt x="14" y="1930"/>
                      <a:pt x="14" y="1930"/>
                      <a:pt x="14" y="1931"/>
                    </a:cubicBezTo>
                    <a:cubicBezTo>
                      <a:pt x="13" y="1932"/>
                      <a:pt x="13" y="1933"/>
                      <a:pt x="11" y="1935"/>
                    </a:cubicBezTo>
                    <a:cubicBezTo>
                      <a:pt x="11" y="1936"/>
                      <a:pt x="10" y="1937"/>
                      <a:pt x="10" y="1937"/>
                    </a:cubicBezTo>
                    <a:cubicBezTo>
                      <a:pt x="10" y="1937"/>
                      <a:pt x="10" y="1937"/>
                      <a:pt x="11" y="1937"/>
                    </a:cubicBezTo>
                    <a:cubicBezTo>
                      <a:pt x="11" y="1938"/>
                      <a:pt x="12" y="1940"/>
                      <a:pt x="12" y="1942"/>
                    </a:cubicBezTo>
                    <a:cubicBezTo>
                      <a:pt x="13" y="1946"/>
                      <a:pt x="12" y="1948"/>
                      <a:pt x="11" y="1949"/>
                    </a:cubicBezTo>
                    <a:cubicBezTo>
                      <a:pt x="11" y="1950"/>
                      <a:pt x="10" y="1951"/>
                      <a:pt x="11" y="1951"/>
                    </a:cubicBezTo>
                    <a:cubicBezTo>
                      <a:pt x="11" y="1952"/>
                      <a:pt x="11" y="1952"/>
                      <a:pt x="11" y="1953"/>
                    </a:cubicBezTo>
                    <a:cubicBezTo>
                      <a:pt x="12" y="1956"/>
                      <a:pt x="13" y="1960"/>
                      <a:pt x="9" y="1968"/>
                    </a:cubicBezTo>
                    <a:cubicBezTo>
                      <a:pt x="6" y="1974"/>
                      <a:pt x="11" y="1980"/>
                      <a:pt x="12" y="1981"/>
                    </a:cubicBezTo>
                    <a:cubicBezTo>
                      <a:pt x="12" y="1981"/>
                      <a:pt x="12" y="1981"/>
                      <a:pt x="13" y="1982"/>
                    </a:cubicBezTo>
                    <a:cubicBezTo>
                      <a:pt x="17" y="1984"/>
                      <a:pt x="17" y="1987"/>
                      <a:pt x="14" y="1993"/>
                    </a:cubicBezTo>
                    <a:cubicBezTo>
                      <a:pt x="13" y="1994"/>
                      <a:pt x="13" y="1996"/>
                      <a:pt x="14" y="1997"/>
                    </a:cubicBezTo>
                    <a:cubicBezTo>
                      <a:pt x="14" y="1998"/>
                      <a:pt x="15" y="1999"/>
                      <a:pt x="16" y="1999"/>
                    </a:cubicBezTo>
                    <a:cubicBezTo>
                      <a:pt x="17" y="1999"/>
                      <a:pt x="17" y="1999"/>
                      <a:pt x="18" y="1999"/>
                    </a:cubicBezTo>
                    <a:cubicBezTo>
                      <a:pt x="21" y="2000"/>
                      <a:pt x="26" y="2000"/>
                      <a:pt x="27" y="2003"/>
                    </a:cubicBezTo>
                    <a:cubicBezTo>
                      <a:pt x="27" y="2005"/>
                      <a:pt x="31" y="2008"/>
                      <a:pt x="33" y="2008"/>
                    </a:cubicBezTo>
                    <a:cubicBezTo>
                      <a:pt x="36" y="2008"/>
                      <a:pt x="38" y="2009"/>
                      <a:pt x="38" y="2012"/>
                    </a:cubicBezTo>
                    <a:cubicBezTo>
                      <a:pt x="39" y="2012"/>
                      <a:pt x="39" y="2012"/>
                      <a:pt x="40" y="2012"/>
                    </a:cubicBezTo>
                    <a:cubicBezTo>
                      <a:pt x="43" y="2012"/>
                      <a:pt x="44" y="2013"/>
                      <a:pt x="46" y="2014"/>
                    </a:cubicBezTo>
                    <a:cubicBezTo>
                      <a:pt x="47" y="2014"/>
                      <a:pt x="47" y="2014"/>
                      <a:pt x="47" y="2014"/>
                    </a:cubicBezTo>
                    <a:cubicBezTo>
                      <a:pt x="48" y="2015"/>
                      <a:pt x="48" y="2015"/>
                      <a:pt x="49" y="2015"/>
                    </a:cubicBezTo>
                    <a:cubicBezTo>
                      <a:pt x="50" y="2016"/>
                      <a:pt x="51" y="2017"/>
                      <a:pt x="59" y="2018"/>
                    </a:cubicBezTo>
                    <a:cubicBezTo>
                      <a:pt x="65" y="2018"/>
                      <a:pt x="67" y="2019"/>
                      <a:pt x="68" y="2020"/>
                    </a:cubicBezTo>
                    <a:cubicBezTo>
                      <a:pt x="68" y="2020"/>
                      <a:pt x="69" y="2020"/>
                      <a:pt x="70" y="2021"/>
                    </a:cubicBezTo>
                    <a:cubicBezTo>
                      <a:pt x="75" y="2021"/>
                      <a:pt x="76" y="2021"/>
                      <a:pt x="78" y="2021"/>
                    </a:cubicBezTo>
                    <a:cubicBezTo>
                      <a:pt x="79" y="2021"/>
                      <a:pt x="80" y="2021"/>
                      <a:pt x="81" y="2021"/>
                    </a:cubicBezTo>
                    <a:close/>
                    <a:moveTo>
                      <a:pt x="177" y="1877"/>
                    </a:moveTo>
                    <a:cubicBezTo>
                      <a:pt x="177" y="1877"/>
                      <a:pt x="177" y="1877"/>
                      <a:pt x="177" y="1877"/>
                    </a:cubicBezTo>
                    <a:close/>
                    <a:moveTo>
                      <a:pt x="452" y="1681"/>
                    </a:moveTo>
                    <a:cubicBezTo>
                      <a:pt x="451" y="1681"/>
                      <a:pt x="450" y="1680"/>
                      <a:pt x="450" y="1680"/>
                    </a:cubicBezTo>
                    <a:cubicBezTo>
                      <a:pt x="448" y="1678"/>
                      <a:pt x="447" y="1676"/>
                      <a:pt x="448" y="1674"/>
                    </a:cubicBezTo>
                    <a:cubicBezTo>
                      <a:pt x="449" y="1672"/>
                      <a:pt x="449" y="1671"/>
                      <a:pt x="451" y="1670"/>
                    </a:cubicBezTo>
                    <a:cubicBezTo>
                      <a:pt x="452" y="1669"/>
                      <a:pt x="452" y="1669"/>
                      <a:pt x="452" y="1669"/>
                    </a:cubicBezTo>
                    <a:cubicBezTo>
                      <a:pt x="453" y="1668"/>
                      <a:pt x="455" y="1667"/>
                      <a:pt x="457" y="1667"/>
                    </a:cubicBezTo>
                    <a:cubicBezTo>
                      <a:pt x="458" y="1666"/>
                      <a:pt x="460" y="1666"/>
                      <a:pt x="461" y="1666"/>
                    </a:cubicBezTo>
                    <a:cubicBezTo>
                      <a:pt x="464" y="1664"/>
                      <a:pt x="466" y="1665"/>
                      <a:pt x="467" y="1666"/>
                    </a:cubicBezTo>
                    <a:cubicBezTo>
                      <a:pt x="468" y="1668"/>
                      <a:pt x="468" y="1670"/>
                      <a:pt x="467" y="1672"/>
                    </a:cubicBezTo>
                    <a:cubicBezTo>
                      <a:pt x="467" y="1672"/>
                      <a:pt x="467" y="1672"/>
                      <a:pt x="467" y="1673"/>
                    </a:cubicBezTo>
                    <a:cubicBezTo>
                      <a:pt x="467" y="1675"/>
                      <a:pt x="467" y="1677"/>
                      <a:pt x="465" y="1678"/>
                    </a:cubicBezTo>
                    <a:cubicBezTo>
                      <a:pt x="463" y="1680"/>
                      <a:pt x="461" y="1678"/>
                      <a:pt x="460" y="1677"/>
                    </a:cubicBezTo>
                    <a:cubicBezTo>
                      <a:pt x="460" y="1677"/>
                      <a:pt x="460" y="1677"/>
                      <a:pt x="459" y="1678"/>
                    </a:cubicBezTo>
                    <a:cubicBezTo>
                      <a:pt x="457" y="1680"/>
                      <a:pt x="455" y="1680"/>
                      <a:pt x="453" y="1680"/>
                    </a:cubicBezTo>
                    <a:cubicBezTo>
                      <a:pt x="453" y="1680"/>
                      <a:pt x="452" y="1681"/>
                      <a:pt x="452" y="1681"/>
                    </a:cubicBezTo>
                    <a:close/>
                    <a:moveTo>
                      <a:pt x="452" y="1676"/>
                    </a:moveTo>
                    <a:cubicBezTo>
                      <a:pt x="452" y="1676"/>
                      <a:pt x="451" y="1676"/>
                      <a:pt x="451" y="1676"/>
                    </a:cubicBezTo>
                    <a:cubicBezTo>
                      <a:pt x="452" y="1677"/>
                      <a:pt x="452" y="1677"/>
                      <a:pt x="452" y="1677"/>
                    </a:cubicBezTo>
                    <a:cubicBezTo>
                      <a:pt x="452" y="1676"/>
                      <a:pt x="452" y="1676"/>
                      <a:pt x="452" y="1676"/>
                    </a:cubicBezTo>
                    <a:cubicBezTo>
                      <a:pt x="452" y="1676"/>
                      <a:pt x="452" y="1676"/>
                      <a:pt x="452" y="1676"/>
                    </a:cubicBezTo>
                    <a:close/>
                    <a:moveTo>
                      <a:pt x="462" y="1670"/>
                    </a:moveTo>
                    <a:cubicBezTo>
                      <a:pt x="461" y="1671"/>
                      <a:pt x="459" y="1671"/>
                      <a:pt x="458" y="1671"/>
                    </a:cubicBezTo>
                    <a:cubicBezTo>
                      <a:pt x="457" y="1672"/>
                      <a:pt x="456" y="1672"/>
                      <a:pt x="455" y="1673"/>
                    </a:cubicBezTo>
                    <a:cubicBezTo>
                      <a:pt x="454" y="1673"/>
                      <a:pt x="454" y="1673"/>
                      <a:pt x="454" y="1673"/>
                    </a:cubicBezTo>
                    <a:cubicBezTo>
                      <a:pt x="453" y="1675"/>
                      <a:pt x="453" y="1675"/>
                      <a:pt x="452" y="1675"/>
                    </a:cubicBezTo>
                    <a:cubicBezTo>
                      <a:pt x="453" y="1675"/>
                      <a:pt x="455" y="1675"/>
                      <a:pt x="456" y="1675"/>
                    </a:cubicBezTo>
                    <a:cubicBezTo>
                      <a:pt x="457" y="1674"/>
                      <a:pt x="459" y="1671"/>
                      <a:pt x="462" y="1673"/>
                    </a:cubicBezTo>
                    <a:cubicBezTo>
                      <a:pt x="462" y="1672"/>
                      <a:pt x="462" y="1671"/>
                      <a:pt x="462" y="1670"/>
                    </a:cubicBezTo>
                    <a:close/>
                    <a:moveTo>
                      <a:pt x="466" y="1672"/>
                    </a:moveTo>
                    <a:cubicBezTo>
                      <a:pt x="466" y="1672"/>
                      <a:pt x="466" y="1672"/>
                      <a:pt x="466" y="1672"/>
                    </a:cubicBezTo>
                    <a:cubicBezTo>
                      <a:pt x="466" y="1672"/>
                      <a:pt x="466" y="1672"/>
                      <a:pt x="466" y="1672"/>
                    </a:cubicBezTo>
                    <a:close/>
                    <a:moveTo>
                      <a:pt x="1049" y="934"/>
                    </a:moveTo>
                    <a:cubicBezTo>
                      <a:pt x="1049" y="934"/>
                      <a:pt x="1049" y="934"/>
                      <a:pt x="1049" y="934"/>
                    </a:cubicBezTo>
                    <a:cubicBezTo>
                      <a:pt x="1048" y="934"/>
                      <a:pt x="1048" y="934"/>
                      <a:pt x="1048" y="934"/>
                    </a:cubicBezTo>
                    <a:cubicBezTo>
                      <a:pt x="1045" y="934"/>
                      <a:pt x="1042" y="934"/>
                      <a:pt x="1041" y="929"/>
                    </a:cubicBezTo>
                    <a:cubicBezTo>
                      <a:pt x="1041" y="927"/>
                      <a:pt x="1040" y="927"/>
                      <a:pt x="1040" y="926"/>
                    </a:cubicBezTo>
                    <a:cubicBezTo>
                      <a:pt x="1039" y="925"/>
                      <a:pt x="1038" y="924"/>
                      <a:pt x="1037" y="921"/>
                    </a:cubicBezTo>
                    <a:cubicBezTo>
                      <a:pt x="1037" y="921"/>
                      <a:pt x="1037" y="921"/>
                      <a:pt x="1037" y="921"/>
                    </a:cubicBezTo>
                    <a:cubicBezTo>
                      <a:pt x="1034" y="917"/>
                      <a:pt x="1036" y="915"/>
                      <a:pt x="1037" y="914"/>
                    </a:cubicBezTo>
                    <a:cubicBezTo>
                      <a:pt x="1041" y="911"/>
                      <a:pt x="1049" y="914"/>
                      <a:pt x="1051" y="915"/>
                    </a:cubicBezTo>
                    <a:cubicBezTo>
                      <a:pt x="1052" y="917"/>
                      <a:pt x="1052" y="917"/>
                      <a:pt x="1057" y="918"/>
                    </a:cubicBezTo>
                    <a:cubicBezTo>
                      <a:pt x="1063" y="919"/>
                      <a:pt x="1065" y="924"/>
                      <a:pt x="1066" y="926"/>
                    </a:cubicBezTo>
                    <a:cubicBezTo>
                      <a:pt x="1066" y="927"/>
                      <a:pt x="1066" y="928"/>
                      <a:pt x="1065" y="929"/>
                    </a:cubicBezTo>
                    <a:cubicBezTo>
                      <a:pt x="1062" y="933"/>
                      <a:pt x="1052" y="934"/>
                      <a:pt x="1049" y="934"/>
                    </a:cubicBezTo>
                    <a:close/>
                    <a:moveTo>
                      <a:pt x="1041" y="919"/>
                    </a:moveTo>
                    <a:cubicBezTo>
                      <a:pt x="1042" y="922"/>
                      <a:pt x="1043" y="923"/>
                      <a:pt x="1043" y="923"/>
                    </a:cubicBezTo>
                    <a:cubicBezTo>
                      <a:pt x="1044" y="924"/>
                      <a:pt x="1045" y="925"/>
                      <a:pt x="1046" y="927"/>
                    </a:cubicBezTo>
                    <a:cubicBezTo>
                      <a:pt x="1046" y="929"/>
                      <a:pt x="1046" y="929"/>
                      <a:pt x="1048" y="929"/>
                    </a:cubicBezTo>
                    <a:cubicBezTo>
                      <a:pt x="1049" y="929"/>
                      <a:pt x="1049" y="929"/>
                      <a:pt x="1049" y="929"/>
                    </a:cubicBezTo>
                    <a:cubicBezTo>
                      <a:pt x="1052" y="930"/>
                      <a:pt x="1059" y="928"/>
                      <a:pt x="1061" y="927"/>
                    </a:cubicBezTo>
                    <a:cubicBezTo>
                      <a:pt x="1060" y="925"/>
                      <a:pt x="1059" y="923"/>
                      <a:pt x="1056" y="922"/>
                    </a:cubicBezTo>
                    <a:cubicBezTo>
                      <a:pt x="1051" y="922"/>
                      <a:pt x="1050" y="921"/>
                      <a:pt x="1047" y="919"/>
                    </a:cubicBezTo>
                    <a:cubicBezTo>
                      <a:pt x="1046" y="918"/>
                      <a:pt x="1041" y="917"/>
                      <a:pt x="1040" y="917"/>
                    </a:cubicBezTo>
                    <a:cubicBezTo>
                      <a:pt x="1040" y="917"/>
                      <a:pt x="1040" y="918"/>
                      <a:pt x="1041" y="919"/>
                    </a:cubicBezTo>
                    <a:close/>
                    <a:moveTo>
                      <a:pt x="1012" y="813"/>
                    </a:moveTo>
                    <a:cubicBezTo>
                      <a:pt x="1011" y="813"/>
                      <a:pt x="1008" y="812"/>
                      <a:pt x="1007" y="811"/>
                    </a:cubicBezTo>
                    <a:cubicBezTo>
                      <a:pt x="1007" y="810"/>
                      <a:pt x="1007" y="810"/>
                      <a:pt x="1005" y="809"/>
                    </a:cubicBezTo>
                    <a:cubicBezTo>
                      <a:pt x="1003" y="809"/>
                      <a:pt x="1002" y="808"/>
                      <a:pt x="1001" y="808"/>
                    </a:cubicBezTo>
                    <a:cubicBezTo>
                      <a:pt x="1001" y="807"/>
                      <a:pt x="1000" y="807"/>
                      <a:pt x="999" y="807"/>
                    </a:cubicBezTo>
                    <a:cubicBezTo>
                      <a:pt x="999" y="807"/>
                      <a:pt x="999" y="807"/>
                      <a:pt x="999" y="807"/>
                    </a:cubicBezTo>
                    <a:cubicBezTo>
                      <a:pt x="998" y="806"/>
                      <a:pt x="997" y="806"/>
                      <a:pt x="997" y="804"/>
                    </a:cubicBezTo>
                    <a:cubicBezTo>
                      <a:pt x="997" y="803"/>
                      <a:pt x="997" y="803"/>
                      <a:pt x="997" y="803"/>
                    </a:cubicBezTo>
                    <a:cubicBezTo>
                      <a:pt x="998" y="802"/>
                      <a:pt x="998" y="802"/>
                      <a:pt x="998" y="802"/>
                    </a:cubicBezTo>
                    <a:cubicBezTo>
                      <a:pt x="1000" y="801"/>
                      <a:pt x="1004" y="801"/>
                      <a:pt x="1005" y="802"/>
                    </a:cubicBezTo>
                    <a:cubicBezTo>
                      <a:pt x="1006" y="802"/>
                      <a:pt x="1007" y="802"/>
                      <a:pt x="1007" y="802"/>
                    </a:cubicBezTo>
                    <a:cubicBezTo>
                      <a:pt x="1009" y="803"/>
                      <a:pt x="1010" y="803"/>
                      <a:pt x="1011" y="804"/>
                    </a:cubicBezTo>
                    <a:cubicBezTo>
                      <a:pt x="1014" y="805"/>
                      <a:pt x="1016" y="809"/>
                      <a:pt x="1015" y="811"/>
                    </a:cubicBezTo>
                    <a:cubicBezTo>
                      <a:pt x="1015" y="812"/>
                      <a:pt x="1015" y="812"/>
                      <a:pt x="1015" y="812"/>
                    </a:cubicBezTo>
                    <a:cubicBezTo>
                      <a:pt x="1013" y="813"/>
                      <a:pt x="1013" y="813"/>
                      <a:pt x="1013" y="813"/>
                    </a:cubicBezTo>
                    <a:cubicBezTo>
                      <a:pt x="1013" y="813"/>
                      <a:pt x="1013" y="813"/>
                      <a:pt x="1012" y="813"/>
                    </a:cubicBezTo>
                    <a:close/>
                    <a:moveTo>
                      <a:pt x="1001" y="802"/>
                    </a:moveTo>
                    <a:cubicBezTo>
                      <a:pt x="1000" y="805"/>
                      <a:pt x="1000" y="805"/>
                      <a:pt x="1000" y="805"/>
                    </a:cubicBezTo>
                    <a:cubicBezTo>
                      <a:pt x="1001" y="802"/>
                      <a:pt x="1001" y="802"/>
                      <a:pt x="1001" y="802"/>
                    </a:cubicBezTo>
                    <a:cubicBezTo>
                      <a:pt x="1001" y="802"/>
                      <a:pt x="1001" y="802"/>
                      <a:pt x="1001" y="802"/>
                    </a:cubicBezTo>
                    <a:close/>
                    <a:moveTo>
                      <a:pt x="1014" y="802"/>
                    </a:moveTo>
                    <a:cubicBezTo>
                      <a:pt x="1010" y="802"/>
                      <a:pt x="1000" y="798"/>
                      <a:pt x="997" y="797"/>
                    </a:cubicBezTo>
                    <a:cubicBezTo>
                      <a:pt x="993" y="795"/>
                      <a:pt x="986" y="792"/>
                      <a:pt x="982" y="791"/>
                    </a:cubicBezTo>
                    <a:cubicBezTo>
                      <a:pt x="978" y="789"/>
                      <a:pt x="971" y="785"/>
                      <a:pt x="968" y="782"/>
                    </a:cubicBezTo>
                    <a:cubicBezTo>
                      <a:pt x="968" y="783"/>
                      <a:pt x="966" y="783"/>
                      <a:pt x="965" y="783"/>
                    </a:cubicBezTo>
                    <a:cubicBezTo>
                      <a:pt x="963" y="782"/>
                      <a:pt x="962" y="779"/>
                      <a:pt x="961" y="777"/>
                    </a:cubicBezTo>
                    <a:cubicBezTo>
                      <a:pt x="960" y="774"/>
                      <a:pt x="963" y="771"/>
                      <a:pt x="967" y="768"/>
                    </a:cubicBezTo>
                    <a:cubicBezTo>
                      <a:pt x="968" y="766"/>
                      <a:pt x="971" y="766"/>
                      <a:pt x="974" y="766"/>
                    </a:cubicBezTo>
                    <a:cubicBezTo>
                      <a:pt x="977" y="767"/>
                      <a:pt x="981" y="769"/>
                      <a:pt x="982" y="771"/>
                    </a:cubicBezTo>
                    <a:cubicBezTo>
                      <a:pt x="983" y="772"/>
                      <a:pt x="986" y="774"/>
                      <a:pt x="988" y="775"/>
                    </a:cubicBezTo>
                    <a:cubicBezTo>
                      <a:pt x="989" y="776"/>
                      <a:pt x="990" y="776"/>
                      <a:pt x="991" y="776"/>
                    </a:cubicBezTo>
                    <a:cubicBezTo>
                      <a:pt x="994" y="777"/>
                      <a:pt x="998" y="779"/>
                      <a:pt x="1000" y="781"/>
                    </a:cubicBezTo>
                    <a:cubicBezTo>
                      <a:pt x="1001" y="783"/>
                      <a:pt x="1012" y="787"/>
                      <a:pt x="1016" y="787"/>
                    </a:cubicBezTo>
                    <a:cubicBezTo>
                      <a:pt x="1018" y="787"/>
                      <a:pt x="1020" y="788"/>
                      <a:pt x="1021" y="790"/>
                    </a:cubicBezTo>
                    <a:cubicBezTo>
                      <a:pt x="1022" y="792"/>
                      <a:pt x="1022" y="794"/>
                      <a:pt x="1021" y="796"/>
                    </a:cubicBezTo>
                    <a:cubicBezTo>
                      <a:pt x="1020" y="798"/>
                      <a:pt x="1018" y="801"/>
                      <a:pt x="1014" y="802"/>
                    </a:cubicBezTo>
                    <a:cubicBezTo>
                      <a:pt x="1014" y="802"/>
                      <a:pt x="1014" y="802"/>
                      <a:pt x="1014" y="802"/>
                    </a:cubicBezTo>
                    <a:close/>
                    <a:moveTo>
                      <a:pt x="968" y="776"/>
                    </a:moveTo>
                    <a:cubicBezTo>
                      <a:pt x="969" y="776"/>
                      <a:pt x="970" y="777"/>
                      <a:pt x="970" y="777"/>
                    </a:cubicBezTo>
                    <a:cubicBezTo>
                      <a:pt x="971" y="778"/>
                      <a:pt x="971" y="778"/>
                      <a:pt x="971" y="778"/>
                    </a:cubicBezTo>
                    <a:cubicBezTo>
                      <a:pt x="974" y="781"/>
                      <a:pt x="980" y="785"/>
                      <a:pt x="984" y="786"/>
                    </a:cubicBezTo>
                    <a:cubicBezTo>
                      <a:pt x="988" y="788"/>
                      <a:pt x="995" y="791"/>
                      <a:pt x="999" y="793"/>
                    </a:cubicBezTo>
                    <a:cubicBezTo>
                      <a:pt x="1003" y="794"/>
                      <a:pt x="1012" y="797"/>
                      <a:pt x="1014" y="797"/>
                    </a:cubicBezTo>
                    <a:cubicBezTo>
                      <a:pt x="1015" y="797"/>
                      <a:pt x="1015" y="797"/>
                      <a:pt x="1017" y="794"/>
                    </a:cubicBezTo>
                    <a:cubicBezTo>
                      <a:pt x="1017" y="793"/>
                      <a:pt x="1017" y="793"/>
                      <a:pt x="1017" y="792"/>
                    </a:cubicBezTo>
                    <a:cubicBezTo>
                      <a:pt x="1017" y="792"/>
                      <a:pt x="1016" y="792"/>
                      <a:pt x="1015" y="792"/>
                    </a:cubicBezTo>
                    <a:cubicBezTo>
                      <a:pt x="1012" y="791"/>
                      <a:pt x="999" y="787"/>
                      <a:pt x="996" y="784"/>
                    </a:cubicBezTo>
                    <a:cubicBezTo>
                      <a:pt x="995" y="783"/>
                      <a:pt x="992" y="782"/>
                      <a:pt x="989" y="781"/>
                    </a:cubicBezTo>
                    <a:cubicBezTo>
                      <a:pt x="988" y="780"/>
                      <a:pt x="987" y="780"/>
                      <a:pt x="986" y="779"/>
                    </a:cubicBezTo>
                    <a:cubicBezTo>
                      <a:pt x="983" y="778"/>
                      <a:pt x="980" y="775"/>
                      <a:pt x="978" y="773"/>
                    </a:cubicBezTo>
                    <a:cubicBezTo>
                      <a:pt x="978" y="772"/>
                      <a:pt x="975" y="771"/>
                      <a:pt x="972" y="771"/>
                    </a:cubicBezTo>
                    <a:cubicBezTo>
                      <a:pt x="972" y="771"/>
                      <a:pt x="970" y="771"/>
                      <a:pt x="970" y="771"/>
                    </a:cubicBezTo>
                    <a:cubicBezTo>
                      <a:pt x="966" y="774"/>
                      <a:pt x="966" y="775"/>
                      <a:pt x="966" y="776"/>
                    </a:cubicBezTo>
                    <a:cubicBezTo>
                      <a:pt x="966" y="776"/>
                      <a:pt x="966" y="776"/>
                      <a:pt x="966" y="777"/>
                    </a:cubicBezTo>
                    <a:cubicBezTo>
                      <a:pt x="967" y="776"/>
                      <a:pt x="967" y="776"/>
                      <a:pt x="967" y="776"/>
                    </a:cubicBezTo>
                    <a:cubicBezTo>
                      <a:pt x="967" y="776"/>
                      <a:pt x="968" y="776"/>
                      <a:pt x="968" y="776"/>
                    </a:cubicBezTo>
                    <a:close/>
                    <a:moveTo>
                      <a:pt x="966" y="778"/>
                    </a:moveTo>
                    <a:cubicBezTo>
                      <a:pt x="967" y="780"/>
                      <a:pt x="967" y="780"/>
                      <a:pt x="967" y="780"/>
                    </a:cubicBezTo>
                    <a:lnTo>
                      <a:pt x="966" y="778"/>
                    </a:lnTo>
                    <a:close/>
                    <a:moveTo>
                      <a:pt x="966" y="778"/>
                    </a:moveTo>
                    <a:cubicBezTo>
                      <a:pt x="966" y="778"/>
                      <a:pt x="966" y="778"/>
                      <a:pt x="966" y="778"/>
                    </a:cubicBezTo>
                    <a:cubicBezTo>
                      <a:pt x="967" y="780"/>
                      <a:pt x="967" y="780"/>
                      <a:pt x="967" y="780"/>
                    </a:cubicBezTo>
                    <a:lnTo>
                      <a:pt x="966" y="778"/>
                    </a:lnTo>
                    <a:close/>
                    <a:moveTo>
                      <a:pt x="870" y="236"/>
                    </a:moveTo>
                    <a:cubicBezTo>
                      <a:pt x="869" y="236"/>
                      <a:pt x="868" y="235"/>
                      <a:pt x="867" y="235"/>
                    </a:cubicBezTo>
                    <a:cubicBezTo>
                      <a:pt x="866" y="234"/>
                      <a:pt x="865" y="233"/>
                      <a:pt x="865" y="231"/>
                    </a:cubicBezTo>
                    <a:cubicBezTo>
                      <a:pt x="865" y="230"/>
                      <a:pt x="865" y="230"/>
                      <a:pt x="865" y="230"/>
                    </a:cubicBezTo>
                    <a:cubicBezTo>
                      <a:pt x="866" y="229"/>
                      <a:pt x="866" y="229"/>
                      <a:pt x="866" y="229"/>
                    </a:cubicBezTo>
                    <a:cubicBezTo>
                      <a:pt x="867" y="229"/>
                      <a:pt x="867" y="229"/>
                      <a:pt x="868" y="229"/>
                    </a:cubicBezTo>
                    <a:cubicBezTo>
                      <a:pt x="868" y="228"/>
                      <a:pt x="869" y="227"/>
                      <a:pt x="871" y="228"/>
                    </a:cubicBezTo>
                    <a:cubicBezTo>
                      <a:pt x="872" y="228"/>
                      <a:pt x="873" y="229"/>
                      <a:pt x="874" y="230"/>
                    </a:cubicBezTo>
                    <a:cubicBezTo>
                      <a:pt x="874" y="231"/>
                      <a:pt x="875" y="233"/>
                      <a:pt x="872" y="235"/>
                    </a:cubicBezTo>
                    <a:cubicBezTo>
                      <a:pt x="871" y="236"/>
                      <a:pt x="871" y="236"/>
                      <a:pt x="870" y="236"/>
                    </a:cubicBezTo>
                    <a:close/>
                    <a:moveTo>
                      <a:pt x="867" y="231"/>
                    </a:moveTo>
                    <a:cubicBezTo>
                      <a:pt x="869" y="233"/>
                      <a:pt x="869" y="233"/>
                      <a:pt x="869" y="233"/>
                    </a:cubicBezTo>
                    <a:lnTo>
                      <a:pt x="867" y="231"/>
                    </a:lnTo>
                    <a:close/>
                    <a:moveTo>
                      <a:pt x="870" y="232"/>
                    </a:moveTo>
                    <a:cubicBezTo>
                      <a:pt x="870" y="232"/>
                      <a:pt x="870" y="232"/>
                      <a:pt x="870" y="232"/>
                    </a:cubicBezTo>
                    <a:cubicBezTo>
                      <a:pt x="870" y="232"/>
                      <a:pt x="870" y="231"/>
                      <a:pt x="870" y="231"/>
                    </a:cubicBezTo>
                    <a:cubicBezTo>
                      <a:pt x="870" y="231"/>
                      <a:pt x="869" y="232"/>
                      <a:pt x="870" y="232"/>
                    </a:cubicBezTo>
                    <a:close/>
                    <a:moveTo>
                      <a:pt x="871" y="232"/>
                    </a:moveTo>
                    <a:cubicBezTo>
                      <a:pt x="871" y="232"/>
                      <a:pt x="871" y="232"/>
                      <a:pt x="871" y="232"/>
                    </a:cubicBezTo>
                    <a:cubicBezTo>
                      <a:pt x="871" y="232"/>
                      <a:pt x="871" y="232"/>
                      <a:pt x="871" y="232"/>
                    </a:cubicBezTo>
                    <a:close/>
                    <a:moveTo>
                      <a:pt x="860" y="231"/>
                    </a:moveTo>
                    <a:cubicBezTo>
                      <a:pt x="860" y="231"/>
                      <a:pt x="859" y="231"/>
                      <a:pt x="859" y="231"/>
                    </a:cubicBezTo>
                    <a:cubicBezTo>
                      <a:pt x="858" y="230"/>
                      <a:pt x="857" y="228"/>
                      <a:pt x="858" y="227"/>
                    </a:cubicBezTo>
                    <a:cubicBezTo>
                      <a:pt x="858" y="227"/>
                      <a:pt x="858" y="227"/>
                      <a:pt x="858" y="227"/>
                    </a:cubicBezTo>
                    <a:cubicBezTo>
                      <a:pt x="859" y="226"/>
                      <a:pt x="859" y="225"/>
                      <a:pt x="861" y="224"/>
                    </a:cubicBezTo>
                    <a:cubicBezTo>
                      <a:pt x="862" y="224"/>
                      <a:pt x="862" y="224"/>
                      <a:pt x="862" y="224"/>
                    </a:cubicBezTo>
                    <a:cubicBezTo>
                      <a:pt x="863" y="225"/>
                      <a:pt x="863" y="225"/>
                      <a:pt x="863" y="225"/>
                    </a:cubicBezTo>
                    <a:cubicBezTo>
                      <a:pt x="864" y="226"/>
                      <a:pt x="865" y="227"/>
                      <a:pt x="863" y="230"/>
                    </a:cubicBezTo>
                    <a:cubicBezTo>
                      <a:pt x="862" y="231"/>
                      <a:pt x="861" y="231"/>
                      <a:pt x="860" y="231"/>
                    </a:cubicBezTo>
                    <a:close/>
                    <a:moveTo>
                      <a:pt x="862" y="229"/>
                    </a:moveTo>
                    <a:cubicBezTo>
                      <a:pt x="862" y="229"/>
                      <a:pt x="862" y="229"/>
                      <a:pt x="862" y="229"/>
                    </a:cubicBezTo>
                    <a:cubicBezTo>
                      <a:pt x="862" y="229"/>
                      <a:pt x="862" y="229"/>
                      <a:pt x="862" y="229"/>
                    </a:cubicBezTo>
                    <a:close/>
                    <a:moveTo>
                      <a:pt x="862" y="229"/>
                    </a:moveTo>
                    <a:cubicBezTo>
                      <a:pt x="862" y="229"/>
                      <a:pt x="862" y="229"/>
                      <a:pt x="862" y="229"/>
                    </a:cubicBezTo>
                    <a:cubicBezTo>
                      <a:pt x="862" y="229"/>
                      <a:pt x="862" y="229"/>
                      <a:pt x="862" y="229"/>
                    </a:cubicBezTo>
                    <a:cubicBezTo>
                      <a:pt x="863" y="228"/>
                      <a:pt x="862" y="227"/>
                      <a:pt x="861" y="227"/>
                    </a:cubicBezTo>
                    <a:cubicBezTo>
                      <a:pt x="861" y="226"/>
                      <a:pt x="860" y="226"/>
                      <a:pt x="859" y="227"/>
                    </a:cubicBezTo>
                    <a:cubicBezTo>
                      <a:pt x="859" y="227"/>
                      <a:pt x="859" y="227"/>
                      <a:pt x="859" y="228"/>
                    </a:cubicBezTo>
                    <a:cubicBezTo>
                      <a:pt x="860" y="228"/>
                      <a:pt x="860" y="228"/>
                      <a:pt x="860" y="228"/>
                    </a:cubicBezTo>
                    <a:cubicBezTo>
                      <a:pt x="861" y="227"/>
                      <a:pt x="861" y="227"/>
                      <a:pt x="861" y="227"/>
                    </a:cubicBezTo>
                    <a:lnTo>
                      <a:pt x="862" y="229"/>
                    </a:lnTo>
                    <a:close/>
                    <a:moveTo>
                      <a:pt x="859" y="228"/>
                    </a:moveTo>
                    <a:cubicBezTo>
                      <a:pt x="859" y="228"/>
                      <a:pt x="860" y="228"/>
                      <a:pt x="860" y="229"/>
                    </a:cubicBezTo>
                    <a:cubicBezTo>
                      <a:pt x="860" y="228"/>
                      <a:pt x="860" y="228"/>
                      <a:pt x="860" y="228"/>
                    </a:cubicBezTo>
                    <a:lnTo>
                      <a:pt x="859" y="228"/>
                    </a:lnTo>
                    <a:close/>
                    <a:moveTo>
                      <a:pt x="869" y="213"/>
                    </a:moveTo>
                    <a:cubicBezTo>
                      <a:pt x="869" y="213"/>
                      <a:pt x="868" y="213"/>
                      <a:pt x="868" y="213"/>
                    </a:cubicBezTo>
                    <a:cubicBezTo>
                      <a:pt x="867" y="213"/>
                      <a:pt x="864" y="212"/>
                      <a:pt x="864" y="209"/>
                    </a:cubicBezTo>
                    <a:cubicBezTo>
                      <a:pt x="864" y="208"/>
                      <a:pt x="865" y="207"/>
                      <a:pt x="866" y="206"/>
                    </a:cubicBezTo>
                    <a:cubicBezTo>
                      <a:pt x="867" y="206"/>
                      <a:pt x="867" y="206"/>
                      <a:pt x="867" y="206"/>
                    </a:cubicBezTo>
                    <a:cubicBezTo>
                      <a:pt x="868" y="206"/>
                      <a:pt x="870" y="205"/>
                      <a:pt x="871" y="207"/>
                    </a:cubicBezTo>
                    <a:cubicBezTo>
                      <a:pt x="872" y="208"/>
                      <a:pt x="873" y="209"/>
                      <a:pt x="872" y="211"/>
                    </a:cubicBezTo>
                    <a:cubicBezTo>
                      <a:pt x="872" y="211"/>
                      <a:pt x="872" y="212"/>
                      <a:pt x="871" y="213"/>
                    </a:cubicBezTo>
                    <a:cubicBezTo>
                      <a:pt x="870" y="213"/>
                      <a:pt x="870" y="213"/>
                      <a:pt x="869" y="213"/>
                    </a:cubicBezTo>
                    <a:close/>
                    <a:moveTo>
                      <a:pt x="868" y="211"/>
                    </a:moveTo>
                    <a:cubicBezTo>
                      <a:pt x="868" y="211"/>
                      <a:pt x="868" y="211"/>
                      <a:pt x="868" y="211"/>
                    </a:cubicBezTo>
                    <a:cubicBezTo>
                      <a:pt x="868" y="211"/>
                      <a:pt x="868" y="211"/>
                      <a:pt x="868" y="211"/>
                    </a:cubicBezTo>
                    <a:close/>
                    <a:moveTo>
                      <a:pt x="869" y="208"/>
                    </a:moveTo>
                    <a:cubicBezTo>
                      <a:pt x="868" y="209"/>
                      <a:pt x="868" y="209"/>
                      <a:pt x="868" y="210"/>
                    </a:cubicBezTo>
                    <a:cubicBezTo>
                      <a:pt x="868" y="210"/>
                      <a:pt x="868" y="210"/>
                      <a:pt x="868" y="210"/>
                    </a:cubicBezTo>
                    <a:cubicBezTo>
                      <a:pt x="869" y="210"/>
                      <a:pt x="869" y="210"/>
                      <a:pt x="869" y="209"/>
                    </a:cubicBezTo>
                    <a:cubicBezTo>
                      <a:pt x="869" y="209"/>
                      <a:pt x="869" y="209"/>
                      <a:pt x="869" y="208"/>
                    </a:cubicBezTo>
                    <a:close/>
                    <a:moveTo>
                      <a:pt x="898" y="105"/>
                    </a:moveTo>
                    <a:cubicBezTo>
                      <a:pt x="896" y="105"/>
                      <a:pt x="894" y="104"/>
                      <a:pt x="893" y="102"/>
                    </a:cubicBezTo>
                    <a:cubicBezTo>
                      <a:pt x="892" y="103"/>
                      <a:pt x="891" y="103"/>
                      <a:pt x="890" y="103"/>
                    </a:cubicBezTo>
                    <a:cubicBezTo>
                      <a:pt x="890" y="103"/>
                      <a:pt x="888" y="103"/>
                      <a:pt x="888" y="100"/>
                    </a:cubicBezTo>
                    <a:cubicBezTo>
                      <a:pt x="888" y="100"/>
                      <a:pt x="888" y="100"/>
                      <a:pt x="888" y="100"/>
                    </a:cubicBezTo>
                    <a:cubicBezTo>
                      <a:pt x="887" y="99"/>
                      <a:pt x="887" y="97"/>
                      <a:pt x="888" y="94"/>
                    </a:cubicBezTo>
                    <a:cubicBezTo>
                      <a:pt x="889" y="94"/>
                      <a:pt x="889" y="93"/>
                      <a:pt x="889" y="93"/>
                    </a:cubicBezTo>
                    <a:cubicBezTo>
                      <a:pt x="889" y="93"/>
                      <a:pt x="889" y="93"/>
                      <a:pt x="889" y="93"/>
                    </a:cubicBezTo>
                    <a:cubicBezTo>
                      <a:pt x="889" y="93"/>
                      <a:pt x="888" y="93"/>
                      <a:pt x="887" y="93"/>
                    </a:cubicBezTo>
                    <a:cubicBezTo>
                      <a:pt x="886" y="93"/>
                      <a:pt x="884" y="92"/>
                      <a:pt x="884" y="91"/>
                    </a:cubicBezTo>
                    <a:cubicBezTo>
                      <a:pt x="883" y="90"/>
                      <a:pt x="884" y="87"/>
                      <a:pt x="886" y="86"/>
                    </a:cubicBezTo>
                    <a:cubicBezTo>
                      <a:pt x="887" y="85"/>
                      <a:pt x="887" y="85"/>
                      <a:pt x="888" y="84"/>
                    </a:cubicBezTo>
                    <a:cubicBezTo>
                      <a:pt x="889" y="82"/>
                      <a:pt x="891" y="80"/>
                      <a:pt x="894" y="80"/>
                    </a:cubicBezTo>
                    <a:cubicBezTo>
                      <a:pt x="894" y="79"/>
                      <a:pt x="895" y="79"/>
                      <a:pt x="896" y="79"/>
                    </a:cubicBezTo>
                    <a:cubicBezTo>
                      <a:pt x="897" y="79"/>
                      <a:pt x="898" y="79"/>
                      <a:pt x="899" y="78"/>
                    </a:cubicBezTo>
                    <a:cubicBezTo>
                      <a:pt x="901" y="76"/>
                      <a:pt x="903" y="76"/>
                      <a:pt x="904" y="76"/>
                    </a:cubicBezTo>
                    <a:cubicBezTo>
                      <a:pt x="906" y="77"/>
                      <a:pt x="907" y="78"/>
                      <a:pt x="907" y="80"/>
                    </a:cubicBezTo>
                    <a:cubicBezTo>
                      <a:pt x="907" y="82"/>
                      <a:pt x="907" y="84"/>
                      <a:pt x="905" y="87"/>
                    </a:cubicBezTo>
                    <a:cubicBezTo>
                      <a:pt x="903" y="88"/>
                      <a:pt x="902" y="89"/>
                      <a:pt x="900" y="90"/>
                    </a:cubicBezTo>
                    <a:cubicBezTo>
                      <a:pt x="904" y="91"/>
                      <a:pt x="904" y="93"/>
                      <a:pt x="904" y="97"/>
                    </a:cubicBezTo>
                    <a:cubicBezTo>
                      <a:pt x="903" y="102"/>
                      <a:pt x="902" y="105"/>
                      <a:pt x="898" y="105"/>
                    </a:cubicBezTo>
                    <a:close/>
                    <a:moveTo>
                      <a:pt x="898" y="100"/>
                    </a:moveTo>
                    <a:cubicBezTo>
                      <a:pt x="898" y="100"/>
                      <a:pt x="898" y="100"/>
                      <a:pt x="898" y="100"/>
                    </a:cubicBezTo>
                    <a:cubicBezTo>
                      <a:pt x="898" y="100"/>
                      <a:pt x="898" y="100"/>
                      <a:pt x="898" y="100"/>
                    </a:cubicBezTo>
                    <a:cubicBezTo>
                      <a:pt x="898" y="100"/>
                      <a:pt x="899" y="100"/>
                      <a:pt x="899" y="99"/>
                    </a:cubicBezTo>
                    <a:cubicBezTo>
                      <a:pt x="898" y="99"/>
                      <a:pt x="898" y="100"/>
                      <a:pt x="898" y="100"/>
                    </a:cubicBezTo>
                    <a:close/>
                    <a:moveTo>
                      <a:pt x="892" y="99"/>
                    </a:moveTo>
                    <a:cubicBezTo>
                      <a:pt x="890" y="100"/>
                      <a:pt x="890" y="100"/>
                      <a:pt x="890" y="100"/>
                    </a:cubicBezTo>
                    <a:cubicBezTo>
                      <a:pt x="892" y="99"/>
                      <a:pt x="892" y="99"/>
                      <a:pt x="892" y="99"/>
                    </a:cubicBezTo>
                    <a:cubicBezTo>
                      <a:pt x="892" y="99"/>
                      <a:pt x="892" y="99"/>
                      <a:pt x="892" y="99"/>
                    </a:cubicBezTo>
                    <a:close/>
                    <a:moveTo>
                      <a:pt x="891" y="88"/>
                    </a:moveTo>
                    <a:cubicBezTo>
                      <a:pt x="891" y="88"/>
                      <a:pt x="892" y="88"/>
                      <a:pt x="892" y="88"/>
                    </a:cubicBezTo>
                    <a:cubicBezTo>
                      <a:pt x="894" y="87"/>
                      <a:pt x="895" y="86"/>
                      <a:pt x="897" y="86"/>
                    </a:cubicBezTo>
                    <a:cubicBezTo>
                      <a:pt x="898" y="86"/>
                      <a:pt x="900" y="85"/>
                      <a:pt x="901" y="84"/>
                    </a:cubicBezTo>
                    <a:cubicBezTo>
                      <a:pt x="901" y="83"/>
                      <a:pt x="902" y="82"/>
                      <a:pt x="902" y="82"/>
                    </a:cubicBezTo>
                    <a:cubicBezTo>
                      <a:pt x="900" y="83"/>
                      <a:pt x="898" y="84"/>
                      <a:pt x="896" y="84"/>
                    </a:cubicBezTo>
                    <a:cubicBezTo>
                      <a:pt x="896" y="84"/>
                      <a:pt x="895" y="84"/>
                      <a:pt x="895" y="84"/>
                    </a:cubicBezTo>
                    <a:cubicBezTo>
                      <a:pt x="893" y="84"/>
                      <a:pt x="893" y="85"/>
                      <a:pt x="892" y="87"/>
                    </a:cubicBezTo>
                    <a:cubicBezTo>
                      <a:pt x="891" y="87"/>
                      <a:pt x="891" y="88"/>
                      <a:pt x="891" y="88"/>
                    </a:cubicBezTo>
                    <a:close/>
                    <a:moveTo>
                      <a:pt x="886" y="88"/>
                    </a:moveTo>
                    <a:cubicBezTo>
                      <a:pt x="886" y="88"/>
                      <a:pt x="886" y="88"/>
                      <a:pt x="886" y="88"/>
                    </a:cubicBezTo>
                    <a:cubicBezTo>
                      <a:pt x="886" y="88"/>
                      <a:pt x="886" y="88"/>
                      <a:pt x="886" y="88"/>
                    </a:cubicBezTo>
                    <a:cubicBezTo>
                      <a:pt x="886" y="88"/>
                      <a:pt x="886" y="88"/>
                      <a:pt x="886" y="88"/>
                    </a:cubicBezTo>
                    <a:close/>
                    <a:moveTo>
                      <a:pt x="846" y="13"/>
                    </a:moveTo>
                    <a:cubicBezTo>
                      <a:pt x="846" y="13"/>
                      <a:pt x="846" y="13"/>
                      <a:pt x="846" y="13"/>
                    </a:cubicBezTo>
                    <a:cubicBezTo>
                      <a:pt x="845" y="13"/>
                      <a:pt x="844" y="13"/>
                      <a:pt x="843" y="10"/>
                    </a:cubicBezTo>
                    <a:cubicBezTo>
                      <a:pt x="843" y="9"/>
                      <a:pt x="843" y="8"/>
                      <a:pt x="843" y="8"/>
                    </a:cubicBezTo>
                    <a:cubicBezTo>
                      <a:pt x="843" y="7"/>
                      <a:pt x="843" y="5"/>
                      <a:pt x="844" y="4"/>
                    </a:cubicBezTo>
                    <a:cubicBezTo>
                      <a:pt x="845" y="3"/>
                      <a:pt x="845" y="3"/>
                      <a:pt x="845" y="3"/>
                    </a:cubicBezTo>
                    <a:cubicBezTo>
                      <a:pt x="845" y="3"/>
                      <a:pt x="846" y="3"/>
                      <a:pt x="846" y="2"/>
                    </a:cubicBezTo>
                    <a:cubicBezTo>
                      <a:pt x="846" y="1"/>
                      <a:pt x="847" y="0"/>
                      <a:pt x="849" y="0"/>
                    </a:cubicBezTo>
                    <a:cubicBezTo>
                      <a:pt x="849" y="0"/>
                      <a:pt x="849" y="0"/>
                      <a:pt x="849" y="0"/>
                    </a:cubicBezTo>
                    <a:cubicBezTo>
                      <a:pt x="850" y="0"/>
                      <a:pt x="852" y="1"/>
                      <a:pt x="853" y="3"/>
                    </a:cubicBezTo>
                    <a:cubicBezTo>
                      <a:pt x="853" y="4"/>
                      <a:pt x="853" y="5"/>
                      <a:pt x="852" y="6"/>
                    </a:cubicBezTo>
                    <a:cubicBezTo>
                      <a:pt x="852" y="7"/>
                      <a:pt x="851" y="8"/>
                      <a:pt x="850" y="8"/>
                    </a:cubicBezTo>
                    <a:cubicBezTo>
                      <a:pt x="850" y="8"/>
                      <a:pt x="850" y="8"/>
                      <a:pt x="850" y="9"/>
                    </a:cubicBezTo>
                    <a:cubicBezTo>
                      <a:pt x="849" y="9"/>
                      <a:pt x="849" y="9"/>
                      <a:pt x="849" y="10"/>
                    </a:cubicBezTo>
                    <a:cubicBezTo>
                      <a:pt x="848" y="11"/>
                      <a:pt x="848" y="13"/>
                      <a:pt x="846" y="13"/>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41" name="îśḻiďê">
                <a:extLst>
                  <a:ext uri="{FF2B5EF4-FFF2-40B4-BE49-F238E27FC236}">
                    <a16:creationId xmlns:a16="http://schemas.microsoft.com/office/drawing/2014/main" id="{DC90135C-513F-42DD-B74D-7BD629D8F9A4}"/>
                  </a:ext>
                </a:extLst>
              </p:cNvPr>
              <p:cNvSpPr/>
              <p:nvPr/>
            </p:nvSpPr>
            <p:spPr bwMode="auto">
              <a:xfrm>
                <a:off x="6902450" y="6348413"/>
                <a:ext cx="19050" cy="19050"/>
              </a:xfrm>
              <a:custGeom>
                <a:avLst/>
                <a:gdLst>
                  <a:gd name="T0" fmla="*/ 2 w 9"/>
                  <a:gd name="T1" fmla="*/ 7 h 9"/>
                  <a:gd name="T2" fmla="*/ 2 w 9"/>
                  <a:gd name="T3" fmla="*/ 3 h 9"/>
                  <a:gd name="T4" fmla="*/ 6 w 9"/>
                  <a:gd name="T5" fmla="*/ 0 h 9"/>
                  <a:gd name="T6" fmla="*/ 7 w 9"/>
                  <a:gd name="T7" fmla="*/ 4 h 9"/>
                  <a:gd name="T8" fmla="*/ 4 w 9"/>
                  <a:gd name="T9" fmla="*/ 8 h 9"/>
                  <a:gd name="T10" fmla="*/ 2 w 9"/>
                  <a:gd name="T11" fmla="*/ 7 h 9"/>
                </a:gdLst>
                <a:ahLst/>
                <a:cxnLst>
                  <a:cxn ang="0">
                    <a:pos x="T0" y="T1"/>
                  </a:cxn>
                  <a:cxn ang="0">
                    <a:pos x="T2" y="T3"/>
                  </a:cxn>
                  <a:cxn ang="0">
                    <a:pos x="T4" y="T5"/>
                  </a:cxn>
                  <a:cxn ang="0">
                    <a:pos x="T6" y="T7"/>
                  </a:cxn>
                  <a:cxn ang="0">
                    <a:pos x="T8" y="T9"/>
                  </a:cxn>
                  <a:cxn ang="0">
                    <a:pos x="T10" y="T11"/>
                  </a:cxn>
                </a:cxnLst>
                <a:rect l="0" t="0" r="r" b="b"/>
                <a:pathLst>
                  <a:path w="9" h="9">
                    <a:moveTo>
                      <a:pt x="2" y="7"/>
                    </a:moveTo>
                    <a:cubicBezTo>
                      <a:pt x="1" y="6"/>
                      <a:pt x="0" y="5"/>
                      <a:pt x="2" y="3"/>
                    </a:cubicBezTo>
                    <a:cubicBezTo>
                      <a:pt x="3" y="1"/>
                      <a:pt x="4" y="1"/>
                      <a:pt x="6" y="0"/>
                    </a:cubicBezTo>
                    <a:cubicBezTo>
                      <a:pt x="7" y="0"/>
                      <a:pt x="9" y="2"/>
                      <a:pt x="7" y="4"/>
                    </a:cubicBezTo>
                    <a:cubicBezTo>
                      <a:pt x="5" y="6"/>
                      <a:pt x="5" y="7"/>
                      <a:pt x="4" y="8"/>
                    </a:cubicBezTo>
                    <a:cubicBezTo>
                      <a:pt x="4" y="9"/>
                      <a:pt x="2" y="8"/>
                      <a:pt x="2" y="7"/>
                    </a:cubicBezTo>
                    <a:close/>
                  </a:path>
                </a:pathLst>
              </a:custGeom>
              <a:solidFill>
                <a:srgbClr val="FFFA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42" name="ïŝḷíḋe">
                <a:extLst>
                  <a:ext uri="{FF2B5EF4-FFF2-40B4-BE49-F238E27FC236}">
                    <a16:creationId xmlns:a16="http://schemas.microsoft.com/office/drawing/2014/main" id="{B71D9B84-CF89-4144-B252-65C0B83FF1A1}"/>
                  </a:ext>
                </a:extLst>
              </p:cNvPr>
              <p:cNvSpPr/>
              <p:nvPr/>
            </p:nvSpPr>
            <p:spPr bwMode="auto">
              <a:xfrm>
                <a:off x="6896100" y="6343650"/>
                <a:ext cx="28575" cy="28575"/>
              </a:xfrm>
              <a:custGeom>
                <a:avLst/>
                <a:gdLst>
                  <a:gd name="T0" fmla="*/ 6 w 13"/>
                  <a:gd name="T1" fmla="*/ 13 h 13"/>
                  <a:gd name="T2" fmla="*/ 6 w 13"/>
                  <a:gd name="T3" fmla="*/ 13 h 13"/>
                  <a:gd name="T4" fmla="*/ 3 w 13"/>
                  <a:gd name="T5" fmla="*/ 10 h 13"/>
                  <a:gd name="T6" fmla="*/ 2 w 13"/>
                  <a:gd name="T7" fmla="*/ 10 h 13"/>
                  <a:gd name="T8" fmla="*/ 3 w 13"/>
                  <a:gd name="T9" fmla="*/ 3 h 13"/>
                  <a:gd name="T10" fmla="*/ 8 w 13"/>
                  <a:gd name="T11" fmla="*/ 0 h 13"/>
                  <a:gd name="T12" fmla="*/ 12 w 13"/>
                  <a:gd name="T13" fmla="*/ 2 h 13"/>
                  <a:gd name="T14" fmla="*/ 12 w 13"/>
                  <a:gd name="T15" fmla="*/ 7 h 13"/>
                  <a:gd name="T16" fmla="*/ 10 w 13"/>
                  <a:gd name="T17" fmla="*/ 10 h 13"/>
                  <a:gd name="T18" fmla="*/ 9 w 13"/>
                  <a:gd name="T19" fmla="*/ 12 h 13"/>
                  <a:gd name="T20" fmla="*/ 6 w 13"/>
                  <a:gd name="T21" fmla="*/ 13 h 13"/>
                  <a:gd name="T22" fmla="*/ 8 w 13"/>
                  <a:gd name="T23" fmla="*/ 5 h 13"/>
                  <a:gd name="T24" fmla="*/ 6 w 13"/>
                  <a:gd name="T25" fmla="*/ 6 h 13"/>
                  <a:gd name="T26" fmla="*/ 6 w 13"/>
                  <a:gd name="T27" fmla="*/ 7 h 13"/>
                  <a:gd name="T28" fmla="*/ 8 w 13"/>
                  <a:gd name="T29"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13">
                    <a:moveTo>
                      <a:pt x="6" y="13"/>
                    </a:moveTo>
                    <a:cubicBezTo>
                      <a:pt x="6" y="13"/>
                      <a:pt x="6" y="13"/>
                      <a:pt x="6" y="13"/>
                    </a:cubicBezTo>
                    <a:cubicBezTo>
                      <a:pt x="5" y="13"/>
                      <a:pt x="3" y="12"/>
                      <a:pt x="3" y="10"/>
                    </a:cubicBezTo>
                    <a:cubicBezTo>
                      <a:pt x="2" y="10"/>
                      <a:pt x="2" y="10"/>
                      <a:pt x="2" y="10"/>
                    </a:cubicBezTo>
                    <a:cubicBezTo>
                      <a:pt x="2" y="9"/>
                      <a:pt x="0" y="6"/>
                      <a:pt x="3" y="3"/>
                    </a:cubicBezTo>
                    <a:cubicBezTo>
                      <a:pt x="5" y="1"/>
                      <a:pt x="6" y="0"/>
                      <a:pt x="8" y="0"/>
                    </a:cubicBezTo>
                    <a:cubicBezTo>
                      <a:pt x="10" y="0"/>
                      <a:pt x="12" y="1"/>
                      <a:pt x="12" y="2"/>
                    </a:cubicBezTo>
                    <a:cubicBezTo>
                      <a:pt x="13" y="4"/>
                      <a:pt x="13" y="6"/>
                      <a:pt x="12" y="7"/>
                    </a:cubicBezTo>
                    <a:cubicBezTo>
                      <a:pt x="11" y="8"/>
                      <a:pt x="11" y="9"/>
                      <a:pt x="10" y="10"/>
                    </a:cubicBezTo>
                    <a:cubicBezTo>
                      <a:pt x="10" y="10"/>
                      <a:pt x="10" y="11"/>
                      <a:pt x="9" y="12"/>
                    </a:cubicBezTo>
                    <a:cubicBezTo>
                      <a:pt x="9" y="12"/>
                      <a:pt x="8" y="13"/>
                      <a:pt x="6" y="13"/>
                    </a:cubicBezTo>
                    <a:close/>
                    <a:moveTo>
                      <a:pt x="8" y="5"/>
                    </a:moveTo>
                    <a:cubicBezTo>
                      <a:pt x="7" y="5"/>
                      <a:pt x="7" y="6"/>
                      <a:pt x="6" y="6"/>
                    </a:cubicBezTo>
                    <a:cubicBezTo>
                      <a:pt x="6" y="7"/>
                      <a:pt x="6" y="7"/>
                      <a:pt x="6" y="7"/>
                    </a:cubicBezTo>
                    <a:cubicBezTo>
                      <a:pt x="7" y="7"/>
                      <a:pt x="7" y="6"/>
                      <a:pt x="8" y="5"/>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43" name="îşḷïḍè">
                <a:extLst>
                  <a:ext uri="{FF2B5EF4-FFF2-40B4-BE49-F238E27FC236}">
                    <a16:creationId xmlns:a16="http://schemas.microsoft.com/office/drawing/2014/main" id="{3209BE38-C959-4834-90FA-D80D752779DE}"/>
                  </a:ext>
                </a:extLst>
              </p:cNvPr>
              <p:cNvSpPr/>
              <p:nvPr/>
            </p:nvSpPr>
            <p:spPr bwMode="auto">
              <a:xfrm>
                <a:off x="7251700" y="6118225"/>
                <a:ext cx="177800" cy="120650"/>
              </a:xfrm>
              <a:custGeom>
                <a:avLst/>
                <a:gdLst>
                  <a:gd name="T0" fmla="*/ 23 w 83"/>
                  <a:gd name="T1" fmla="*/ 56 h 56"/>
                  <a:gd name="T2" fmla="*/ 21 w 83"/>
                  <a:gd name="T3" fmla="*/ 51 h 56"/>
                  <a:gd name="T4" fmla="*/ 21 w 83"/>
                  <a:gd name="T5" fmla="*/ 46 h 56"/>
                  <a:gd name="T6" fmla="*/ 17 w 83"/>
                  <a:gd name="T7" fmla="*/ 46 h 56"/>
                  <a:gd name="T8" fmla="*/ 10 w 83"/>
                  <a:gd name="T9" fmla="*/ 51 h 56"/>
                  <a:gd name="T10" fmla="*/ 5 w 83"/>
                  <a:gd name="T11" fmla="*/ 53 h 56"/>
                  <a:gd name="T12" fmla="*/ 2 w 83"/>
                  <a:gd name="T13" fmla="*/ 52 h 56"/>
                  <a:gd name="T14" fmla="*/ 6 w 83"/>
                  <a:gd name="T15" fmla="*/ 41 h 56"/>
                  <a:gd name="T16" fmla="*/ 15 w 83"/>
                  <a:gd name="T17" fmla="*/ 36 h 56"/>
                  <a:gd name="T18" fmla="*/ 23 w 83"/>
                  <a:gd name="T19" fmla="*/ 36 h 56"/>
                  <a:gd name="T20" fmla="*/ 26 w 83"/>
                  <a:gd name="T21" fmla="*/ 33 h 56"/>
                  <a:gd name="T22" fmla="*/ 37 w 83"/>
                  <a:gd name="T23" fmla="*/ 34 h 56"/>
                  <a:gd name="T24" fmla="*/ 31 w 83"/>
                  <a:gd name="T25" fmla="*/ 41 h 56"/>
                  <a:gd name="T26" fmla="*/ 30 w 83"/>
                  <a:gd name="T27" fmla="*/ 51 h 56"/>
                  <a:gd name="T28" fmla="*/ 28 w 83"/>
                  <a:gd name="T29" fmla="*/ 54 h 56"/>
                  <a:gd name="T30" fmla="*/ 25 w 83"/>
                  <a:gd name="T31" fmla="*/ 48 h 56"/>
                  <a:gd name="T32" fmla="*/ 26 w 83"/>
                  <a:gd name="T33" fmla="*/ 48 h 56"/>
                  <a:gd name="T34" fmla="*/ 26 w 83"/>
                  <a:gd name="T35" fmla="*/ 41 h 56"/>
                  <a:gd name="T36" fmla="*/ 24 w 83"/>
                  <a:gd name="T37" fmla="*/ 41 h 56"/>
                  <a:gd name="T38" fmla="*/ 26 w 83"/>
                  <a:gd name="T39" fmla="*/ 44 h 56"/>
                  <a:gd name="T40" fmla="*/ 25 w 83"/>
                  <a:gd name="T41" fmla="*/ 48 h 56"/>
                  <a:gd name="T42" fmla="*/ 12 w 83"/>
                  <a:gd name="T43" fmla="*/ 41 h 56"/>
                  <a:gd name="T44" fmla="*/ 7 w 83"/>
                  <a:gd name="T45" fmla="*/ 46 h 56"/>
                  <a:gd name="T46" fmla="*/ 12 w 83"/>
                  <a:gd name="T47" fmla="*/ 46 h 56"/>
                  <a:gd name="T48" fmla="*/ 13 w 83"/>
                  <a:gd name="T49" fmla="*/ 43 h 56"/>
                  <a:gd name="T50" fmla="*/ 13 w 83"/>
                  <a:gd name="T51" fmla="*/ 41 h 56"/>
                  <a:gd name="T52" fmla="*/ 76 w 83"/>
                  <a:gd name="T53" fmla="*/ 16 h 56"/>
                  <a:gd name="T54" fmla="*/ 72 w 83"/>
                  <a:gd name="T55" fmla="*/ 14 h 56"/>
                  <a:gd name="T56" fmla="*/ 69 w 83"/>
                  <a:gd name="T57" fmla="*/ 8 h 56"/>
                  <a:gd name="T58" fmla="*/ 69 w 83"/>
                  <a:gd name="T59" fmla="*/ 5 h 56"/>
                  <a:gd name="T60" fmla="*/ 81 w 83"/>
                  <a:gd name="T61" fmla="*/ 4 h 56"/>
                  <a:gd name="T62" fmla="*/ 80 w 83"/>
                  <a:gd name="T63" fmla="*/ 11 h 56"/>
                  <a:gd name="T64" fmla="*/ 78 w 83"/>
                  <a:gd name="T65" fmla="*/ 15 h 56"/>
                  <a:gd name="T66" fmla="*/ 72 w 83"/>
                  <a:gd name="T67" fmla="*/ 14 h 56"/>
                  <a:gd name="T68" fmla="*/ 74 w 83"/>
                  <a:gd name="T69" fmla="*/ 10 h 56"/>
                  <a:gd name="T70" fmla="*/ 75 w 83"/>
                  <a:gd name="T71" fmla="*/ 11 h 56"/>
                  <a:gd name="T72" fmla="*/ 77 w 83"/>
                  <a:gd name="T73" fmla="*/ 8 h 56"/>
                  <a:gd name="T74" fmla="*/ 74 w 83"/>
                  <a:gd name="T75" fmla="*/ 6 h 56"/>
                  <a:gd name="T76" fmla="*/ 74 w 83"/>
                  <a:gd name="T77"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3" h="56">
                    <a:moveTo>
                      <a:pt x="25" y="56"/>
                    </a:moveTo>
                    <a:cubicBezTo>
                      <a:pt x="24" y="56"/>
                      <a:pt x="24" y="56"/>
                      <a:pt x="23" y="56"/>
                    </a:cubicBezTo>
                    <a:cubicBezTo>
                      <a:pt x="22" y="55"/>
                      <a:pt x="21" y="54"/>
                      <a:pt x="21" y="51"/>
                    </a:cubicBezTo>
                    <a:cubicBezTo>
                      <a:pt x="21" y="51"/>
                      <a:pt x="21" y="51"/>
                      <a:pt x="21" y="51"/>
                    </a:cubicBezTo>
                    <a:cubicBezTo>
                      <a:pt x="21" y="50"/>
                      <a:pt x="20" y="49"/>
                      <a:pt x="20" y="49"/>
                    </a:cubicBezTo>
                    <a:cubicBezTo>
                      <a:pt x="20" y="48"/>
                      <a:pt x="20" y="47"/>
                      <a:pt x="21" y="46"/>
                    </a:cubicBezTo>
                    <a:cubicBezTo>
                      <a:pt x="20" y="45"/>
                      <a:pt x="19" y="45"/>
                      <a:pt x="19" y="43"/>
                    </a:cubicBezTo>
                    <a:cubicBezTo>
                      <a:pt x="18" y="44"/>
                      <a:pt x="18" y="45"/>
                      <a:pt x="17" y="46"/>
                    </a:cubicBezTo>
                    <a:cubicBezTo>
                      <a:pt x="17" y="46"/>
                      <a:pt x="17" y="47"/>
                      <a:pt x="17" y="47"/>
                    </a:cubicBezTo>
                    <a:cubicBezTo>
                      <a:pt x="15" y="51"/>
                      <a:pt x="13" y="51"/>
                      <a:pt x="10" y="51"/>
                    </a:cubicBezTo>
                    <a:cubicBezTo>
                      <a:pt x="8" y="50"/>
                      <a:pt x="8" y="51"/>
                      <a:pt x="8" y="51"/>
                    </a:cubicBezTo>
                    <a:cubicBezTo>
                      <a:pt x="7" y="52"/>
                      <a:pt x="6" y="52"/>
                      <a:pt x="5" y="53"/>
                    </a:cubicBezTo>
                    <a:cubicBezTo>
                      <a:pt x="5" y="53"/>
                      <a:pt x="5" y="53"/>
                      <a:pt x="5" y="53"/>
                    </a:cubicBezTo>
                    <a:cubicBezTo>
                      <a:pt x="4" y="53"/>
                      <a:pt x="3" y="53"/>
                      <a:pt x="2" y="52"/>
                    </a:cubicBezTo>
                    <a:cubicBezTo>
                      <a:pt x="0" y="50"/>
                      <a:pt x="2" y="45"/>
                      <a:pt x="4" y="43"/>
                    </a:cubicBezTo>
                    <a:cubicBezTo>
                      <a:pt x="5" y="42"/>
                      <a:pt x="6" y="41"/>
                      <a:pt x="6" y="41"/>
                    </a:cubicBezTo>
                    <a:cubicBezTo>
                      <a:pt x="7" y="40"/>
                      <a:pt x="7" y="39"/>
                      <a:pt x="9" y="38"/>
                    </a:cubicBezTo>
                    <a:cubicBezTo>
                      <a:pt x="10" y="36"/>
                      <a:pt x="13" y="35"/>
                      <a:pt x="15" y="36"/>
                    </a:cubicBezTo>
                    <a:cubicBezTo>
                      <a:pt x="17" y="37"/>
                      <a:pt x="18" y="39"/>
                      <a:pt x="19" y="40"/>
                    </a:cubicBezTo>
                    <a:cubicBezTo>
                      <a:pt x="19" y="39"/>
                      <a:pt x="21" y="37"/>
                      <a:pt x="23" y="36"/>
                    </a:cubicBezTo>
                    <a:cubicBezTo>
                      <a:pt x="24" y="36"/>
                      <a:pt x="25" y="35"/>
                      <a:pt x="25" y="35"/>
                    </a:cubicBezTo>
                    <a:cubicBezTo>
                      <a:pt x="25" y="34"/>
                      <a:pt x="26" y="34"/>
                      <a:pt x="26" y="33"/>
                    </a:cubicBezTo>
                    <a:cubicBezTo>
                      <a:pt x="28" y="31"/>
                      <a:pt x="32" y="30"/>
                      <a:pt x="35" y="31"/>
                    </a:cubicBezTo>
                    <a:cubicBezTo>
                      <a:pt x="36" y="31"/>
                      <a:pt x="37" y="33"/>
                      <a:pt x="37" y="34"/>
                    </a:cubicBezTo>
                    <a:cubicBezTo>
                      <a:pt x="38" y="36"/>
                      <a:pt x="36" y="38"/>
                      <a:pt x="34" y="39"/>
                    </a:cubicBezTo>
                    <a:cubicBezTo>
                      <a:pt x="33" y="39"/>
                      <a:pt x="31" y="41"/>
                      <a:pt x="31" y="41"/>
                    </a:cubicBezTo>
                    <a:cubicBezTo>
                      <a:pt x="31" y="42"/>
                      <a:pt x="31" y="42"/>
                      <a:pt x="31" y="43"/>
                    </a:cubicBezTo>
                    <a:cubicBezTo>
                      <a:pt x="31" y="45"/>
                      <a:pt x="31" y="49"/>
                      <a:pt x="30" y="51"/>
                    </a:cubicBezTo>
                    <a:cubicBezTo>
                      <a:pt x="29" y="53"/>
                      <a:pt x="29" y="53"/>
                      <a:pt x="28" y="54"/>
                    </a:cubicBezTo>
                    <a:cubicBezTo>
                      <a:pt x="28" y="54"/>
                      <a:pt x="28" y="54"/>
                      <a:pt x="28" y="54"/>
                    </a:cubicBezTo>
                    <a:cubicBezTo>
                      <a:pt x="27" y="55"/>
                      <a:pt x="26" y="56"/>
                      <a:pt x="25" y="56"/>
                    </a:cubicBezTo>
                    <a:close/>
                    <a:moveTo>
                      <a:pt x="25" y="48"/>
                    </a:moveTo>
                    <a:cubicBezTo>
                      <a:pt x="25" y="48"/>
                      <a:pt x="25" y="49"/>
                      <a:pt x="25" y="50"/>
                    </a:cubicBezTo>
                    <a:cubicBezTo>
                      <a:pt x="25" y="49"/>
                      <a:pt x="26" y="49"/>
                      <a:pt x="26" y="48"/>
                    </a:cubicBezTo>
                    <a:cubicBezTo>
                      <a:pt x="27" y="47"/>
                      <a:pt x="26" y="45"/>
                      <a:pt x="26" y="44"/>
                    </a:cubicBezTo>
                    <a:cubicBezTo>
                      <a:pt x="26" y="43"/>
                      <a:pt x="26" y="42"/>
                      <a:pt x="26" y="41"/>
                    </a:cubicBezTo>
                    <a:cubicBezTo>
                      <a:pt x="26" y="41"/>
                      <a:pt x="26" y="40"/>
                      <a:pt x="26" y="40"/>
                    </a:cubicBezTo>
                    <a:cubicBezTo>
                      <a:pt x="26" y="40"/>
                      <a:pt x="25" y="40"/>
                      <a:pt x="24" y="41"/>
                    </a:cubicBezTo>
                    <a:cubicBezTo>
                      <a:pt x="24" y="41"/>
                      <a:pt x="23" y="41"/>
                      <a:pt x="23" y="42"/>
                    </a:cubicBezTo>
                    <a:cubicBezTo>
                      <a:pt x="25" y="42"/>
                      <a:pt x="25" y="43"/>
                      <a:pt x="26" y="44"/>
                    </a:cubicBezTo>
                    <a:cubicBezTo>
                      <a:pt x="26" y="45"/>
                      <a:pt x="26" y="46"/>
                      <a:pt x="25" y="48"/>
                    </a:cubicBezTo>
                    <a:cubicBezTo>
                      <a:pt x="25" y="48"/>
                      <a:pt x="25" y="48"/>
                      <a:pt x="25" y="48"/>
                    </a:cubicBezTo>
                    <a:close/>
                    <a:moveTo>
                      <a:pt x="13" y="41"/>
                    </a:moveTo>
                    <a:cubicBezTo>
                      <a:pt x="13" y="41"/>
                      <a:pt x="13" y="41"/>
                      <a:pt x="12" y="41"/>
                    </a:cubicBezTo>
                    <a:cubicBezTo>
                      <a:pt x="11" y="43"/>
                      <a:pt x="10" y="43"/>
                      <a:pt x="9" y="44"/>
                    </a:cubicBezTo>
                    <a:cubicBezTo>
                      <a:pt x="9" y="44"/>
                      <a:pt x="8" y="45"/>
                      <a:pt x="7" y="46"/>
                    </a:cubicBezTo>
                    <a:cubicBezTo>
                      <a:pt x="8" y="46"/>
                      <a:pt x="9" y="46"/>
                      <a:pt x="10" y="46"/>
                    </a:cubicBezTo>
                    <a:cubicBezTo>
                      <a:pt x="12" y="46"/>
                      <a:pt x="12" y="46"/>
                      <a:pt x="12" y="46"/>
                    </a:cubicBezTo>
                    <a:cubicBezTo>
                      <a:pt x="12" y="46"/>
                      <a:pt x="12" y="46"/>
                      <a:pt x="12" y="45"/>
                    </a:cubicBezTo>
                    <a:cubicBezTo>
                      <a:pt x="13" y="44"/>
                      <a:pt x="13" y="44"/>
                      <a:pt x="13" y="43"/>
                    </a:cubicBezTo>
                    <a:cubicBezTo>
                      <a:pt x="14" y="43"/>
                      <a:pt x="14" y="42"/>
                      <a:pt x="14" y="41"/>
                    </a:cubicBezTo>
                    <a:cubicBezTo>
                      <a:pt x="14" y="41"/>
                      <a:pt x="14" y="41"/>
                      <a:pt x="13" y="41"/>
                    </a:cubicBezTo>
                    <a:cubicBezTo>
                      <a:pt x="13" y="41"/>
                      <a:pt x="13" y="41"/>
                      <a:pt x="13" y="41"/>
                    </a:cubicBezTo>
                    <a:close/>
                    <a:moveTo>
                      <a:pt x="76" y="16"/>
                    </a:moveTo>
                    <a:cubicBezTo>
                      <a:pt x="75" y="16"/>
                      <a:pt x="74" y="15"/>
                      <a:pt x="73" y="14"/>
                    </a:cubicBezTo>
                    <a:cubicBezTo>
                      <a:pt x="73" y="14"/>
                      <a:pt x="72" y="14"/>
                      <a:pt x="72" y="14"/>
                    </a:cubicBezTo>
                    <a:cubicBezTo>
                      <a:pt x="71" y="14"/>
                      <a:pt x="70" y="13"/>
                      <a:pt x="69" y="12"/>
                    </a:cubicBezTo>
                    <a:cubicBezTo>
                      <a:pt x="68" y="11"/>
                      <a:pt x="68" y="10"/>
                      <a:pt x="69" y="8"/>
                    </a:cubicBezTo>
                    <a:cubicBezTo>
                      <a:pt x="69" y="8"/>
                      <a:pt x="69" y="8"/>
                      <a:pt x="69" y="8"/>
                    </a:cubicBezTo>
                    <a:cubicBezTo>
                      <a:pt x="69" y="7"/>
                      <a:pt x="69" y="6"/>
                      <a:pt x="69" y="5"/>
                    </a:cubicBezTo>
                    <a:cubicBezTo>
                      <a:pt x="69" y="3"/>
                      <a:pt x="70" y="2"/>
                      <a:pt x="71" y="1"/>
                    </a:cubicBezTo>
                    <a:cubicBezTo>
                      <a:pt x="74" y="0"/>
                      <a:pt x="81" y="4"/>
                      <a:pt x="81" y="4"/>
                    </a:cubicBezTo>
                    <a:cubicBezTo>
                      <a:pt x="83" y="6"/>
                      <a:pt x="82" y="9"/>
                      <a:pt x="81" y="11"/>
                    </a:cubicBezTo>
                    <a:cubicBezTo>
                      <a:pt x="80" y="11"/>
                      <a:pt x="80" y="11"/>
                      <a:pt x="80" y="11"/>
                    </a:cubicBezTo>
                    <a:cubicBezTo>
                      <a:pt x="80" y="12"/>
                      <a:pt x="80" y="12"/>
                      <a:pt x="80" y="13"/>
                    </a:cubicBezTo>
                    <a:cubicBezTo>
                      <a:pt x="80" y="13"/>
                      <a:pt x="79" y="14"/>
                      <a:pt x="78" y="15"/>
                    </a:cubicBezTo>
                    <a:cubicBezTo>
                      <a:pt x="77" y="16"/>
                      <a:pt x="77" y="16"/>
                      <a:pt x="76" y="16"/>
                    </a:cubicBezTo>
                    <a:close/>
                    <a:moveTo>
                      <a:pt x="72" y="14"/>
                    </a:moveTo>
                    <a:cubicBezTo>
                      <a:pt x="72" y="14"/>
                      <a:pt x="72" y="14"/>
                      <a:pt x="72" y="14"/>
                    </a:cubicBezTo>
                    <a:close/>
                    <a:moveTo>
                      <a:pt x="74" y="10"/>
                    </a:moveTo>
                    <a:cubicBezTo>
                      <a:pt x="74" y="10"/>
                      <a:pt x="75" y="10"/>
                      <a:pt x="75" y="10"/>
                    </a:cubicBezTo>
                    <a:cubicBezTo>
                      <a:pt x="75" y="11"/>
                      <a:pt x="75" y="11"/>
                      <a:pt x="75" y="11"/>
                    </a:cubicBezTo>
                    <a:cubicBezTo>
                      <a:pt x="76" y="10"/>
                      <a:pt x="76" y="9"/>
                      <a:pt x="76" y="9"/>
                    </a:cubicBezTo>
                    <a:cubicBezTo>
                      <a:pt x="77" y="8"/>
                      <a:pt x="77" y="8"/>
                      <a:pt x="77" y="8"/>
                    </a:cubicBezTo>
                    <a:cubicBezTo>
                      <a:pt x="77" y="8"/>
                      <a:pt x="77" y="8"/>
                      <a:pt x="77" y="7"/>
                    </a:cubicBezTo>
                    <a:cubicBezTo>
                      <a:pt x="76" y="7"/>
                      <a:pt x="75" y="6"/>
                      <a:pt x="74" y="6"/>
                    </a:cubicBezTo>
                    <a:cubicBezTo>
                      <a:pt x="74" y="6"/>
                      <a:pt x="74" y="7"/>
                      <a:pt x="74" y="7"/>
                    </a:cubicBezTo>
                    <a:cubicBezTo>
                      <a:pt x="74" y="8"/>
                      <a:pt x="74" y="9"/>
                      <a:pt x="74" y="1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44" name="ïŝ1iḋè">
                <a:extLst>
                  <a:ext uri="{FF2B5EF4-FFF2-40B4-BE49-F238E27FC236}">
                    <a16:creationId xmlns:a16="http://schemas.microsoft.com/office/drawing/2014/main" id="{80263F62-D044-4001-B66D-8D19AB5E36F1}"/>
                  </a:ext>
                </a:extLst>
              </p:cNvPr>
              <p:cNvSpPr/>
              <p:nvPr/>
            </p:nvSpPr>
            <p:spPr bwMode="auto">
              <a:xfrm>
                <a:off x="7392988" y="6153150"/>
                <a:ext cx="14288" cy="14288"/>
              </a:xfrm>
              <a:custGeom>
                <a:avLst/>
                <a:gdLst>
                  <a:gd name="T0" fmla="*/ 1 w 6"/>
                  <a:gd name="T1" fmla="*/ 2 h 7"/>
                  <a:gd name="T2" fmla="*/ 4 w 6"/>
                  <a:gd name="T3" fmla="*/ 2 h 7"/>
                  <a:gd name="T4" fmla="*/ 5 w 6"/>
                  <a:gd name="T5" fmla="*/ 6 h 7"/>
                  <a:gd name="T6" fmla="*/ 3 w 6"/>
                  <a:gd name="T7" fmla="*/ 7 h 7"/>
                  <a:gd name="T8" fmla="*/ 0 w 6"/>
                  <a:gd name="T9" fmla="*/ 4 h 7"/>
                  <a:gd name="T10" fmla="*/ 1 w 6"/>
                  <a:gd name="T11" fmla="*/ 2 h 7"/>
                </a:gdLst>
                <a:ahLst/>
                <a:cxnLst>
                  <a:cxn ang="0">
                    <a:pos x="T0" y="T1"/>
                  </a:cxn>
                  <a:cxn ang="0">
                    <a:pos x="T2" y="T3"/>
                  </a:cxn>
                  <a:cxn ang="0">
                    <a:pos x="T4" y="T5"/>
                  </a:cxn>
                  <a:cxn ang="0">
                    <a:pos x="T6" y="T7"/>
                  </a:cxn>
                  <a:cxn ang="0">
                    <a:pos x="T8" y="T9"/>
                  </a:cxn>
                  <a:cxn ang="0">
                    <a:pos x="T10" y="T11"/>
                  </a:cxn>
                </a:cxnLst>
                <a:rect l="0" t="0" r="r" b="b"/>
                <a:pathLst>
                  <a:path w="6" h="7">
                    <a:moveTo>
                      <a:pt x="1" y="2"/>
                    </a:moveTo>
                    <a:cubicBezTo>
                      <a:pt x="3" y="1"/>
                      <a:pt x="4" y="0"/>
                      <a:pt x="4" y="2"/>
                    </a:cubicBezTo>
                    <a:cubicBezTo>
                      <a:pt x="5" y="3"/>
                      <a:pt x="6" y="4"/>
                      <a:pt x="5" y="6"/>
                    </a:cubicBezTo>
                    <a:cubicBezTo>
                      <a:pt x="5" y="7"/>
                      <a:pt x="4" y="7"/>
                      <a:pt x="3" y="7"/>
                    </a:cubicBezTo>
                    <a:cubicBezTo>
                      <a:pt x="1" y="6"/>
                      <a:pt x="0" y="4"/>
                      <a:pt x="0" y="4"/>
                    </a:cubicBezTo>
                    <a:cubicBezTo>
                      <a:pt x="0" y="3"/>
                      <a:pt x="0" y="2"/>
                      <a:pt x="1" y="2"/>
                    </a:cubicBezTo>
                    <a:close/>
                  </a:path>
                </a:pathLst>
              </a:custGeom>
              <a:solidFill>
                <a:srgbClr val="C7DD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45" name="îśḷïḑè">
                <a:extLst>
                  <a:ext uri="{FF2B5EF4-FFF2-40B4-BE49-F238E27FC236}">
                    <a16:creationId xmlns:a16="http://schemas.microsoft.com/office/drawing/2014/main" id="{BF1E39E1-C11C-4EDD-908F-C560B31EF4EF}"/>
                  </a:ext>
                </a:extLst>
              </p:cNvPr>
              <p:cNvSpPr/>
              <p:nvPr/>
            </p:nvSpPr>
            <p:spPr bwMode="auto">
              <a:xfrm>
                <a:off x="7389813" y="6148388"/>
                <a:ext cx="20638" cy="23813"/>
              </a:xfrm>
              <a:custGeom>
                <a:avLst/>
                <a:gdLst>
                  <a:gd name="T0" fmla="*/ 6 w 10"/>
                  <a:gd name="T1" fmla="*/ 11 h 11"/>
                  <a:gd name="T2" fmla="*/ 4 w 10"/>
                  <a:gd name="T3" fmla="*/ 11 h 11"/>
                  <a:gd name="T4" fmla="*/ 0 w 10"/>
                  <a:gd name="T5" fmla="*/ 7 h 11"/>
                  <a:gd name="T6" fmla="*/ 0 w 10"/>
                  <a:gd name="T7" fmla="*/ 3 h 11"/>
                  <a:gd name="T8" fmla="*/ 3 w 10"/>
                  <a:gd name="T9" fmla="*/ 1 h 11"/>
                  <a:gd name="T10" fmla="*/ 4 w 10"/>
                  <a:gd name="T11" fmla="*/ 1 h 11"/>
                  <a:gd name="T12" fmla="*/ 8 w 10"/>
                  <a:gd name="T13" fmla="*/ 2 h 11"/>
                  <a:gd name="T14" fmla="*/ 9 w 10"/>
                  <a:gd name="T15" fmla="*/ 9 h 11"/>
                  <a:gd name="T16" fmla="*/ 6 w 10"/>
                  <a:gd name="T17" fmla="*/ 11 h 11"/>
                  <a:gd name="T18" fmla="*/ 5 w 10"/>
                  <a:gd name="T19" fmla="*/ 6 h 11"/>
                  <a:gd name="T20" fmla="*/ 5 w 10"/>
                  <a:gd name="T21" fmla="*/ 6 h 11"/>
                  <a:gd name="T22" fmla="*/ 5 w 10"/>
                  <a:gd name="T23" fmla="*/ 6 h 11"/>
                  <a:gd name="T24" fmla="*/ 5 w 10"/>
                  <a:gd name="T2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1">
                    <a:moveTo>
                      <a:pt x="6" y="11"/>
                    </a:moveTo>
                    <a:cubicBezTo>
                      <a:pt x="5" y="11"/>
                      <a:pt x="5" y="11"/>
                      <a:pt x="4" y="11"/>
                    </a:cubicBezTo>
                    <a:cubicBezTo>
                      <a:pt x="2" y="10"/>
                      <a:pt x="0" y="8"/>
                      <a:pt x="0" y="7"/>
                    </a:cubicBezTo>
                    <a:cubicBezTo>
                      <a:pt x="0" y="6"/>
                      <a:pt x="0" y="4"/>
                      <a:pt x="0" y="3"/>
                    </a:cubicBezTo>
                    <a:cubicBezTo>
                      <a:pt x="1" y="2"/>
                      <a:pt x="2" y="1"/>
                      <a:pt x="3" y="1"/>
                    </a:cubicBezTo>
                    <a:cubicBezTo>
                      <a:pt x="3" y="1"/>
                      <a:pt x="3" y="1"/>
                      <a:pt x="4" y="1"/>
                    </a:cubicBezTo>
                    <a:cubicBezTo>
                      <a:pt x="4" y="1"/>
                      <a:pt x="7" y="0"/>
                      <a:pt x="8" y="2"/>
                    </a:cubicBezTo>
                    <a:cubicBezTo>
                      <a:pt x="10" y="5"/>
                      <a:pt x="10" y="7"/>
                      <a:pt x="9" y="9"/>
                    </a:cubicBezTo>
                    <a:cubicBezTo>
                      <a:pt x="9" y="10"/>
                      <a:pt x="8" y="11"/>
                      <a:pt x="6" y="11"/>
                    </a:cubicBezTo>
                    <a:close/>
                    <a:moveTo>
                      <a:pt x="5" y="6"/>
                    </a:moveTo>
                    <a:cubicBezTo>
                      <a:pt x="5" y="6"/>
                      <a:pt x="5" y="6"/>
                      <a:pt x="5" y="6"/>
                    </a:cubicBezTo>
                    <a:cubicBezTo>
                      <a:pt x="5" y="6"/>
                      <a:pt x="5" y="6"/>
                      <a:pt x="5" y="6"/>
                    </a:cubicBezTo>
                    <a:cubicBezTo>
                      <a:pt x="5" y="6"/>
                      <a:pt x="5" y="6"/>
                      <a:pt x="5" y="6"/>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46" name="îSḷïḑè">
                <a:extLst>
                  <a:ext uri="{FF2B5EF4-FFF2-40B4-BE49-F238E27FC236}">
                    <a16:creationId xmlns:a16="http://schemas.microsoft.com/office/drawing/2014/main" id="{6BA50AFC-8DF2-450F-92D8-87B141962D2F}"/>
                  </a:ext>
                </a:extLst>
              </p:cNvPr>
              <p:cNvSpPr/>
              <p:nvPr/>
            </p:nvSpPr>
            <p:spPr bwMode="auto">
              <a:xfrm>
                <a:off x="7578725" y="6122988"/>
                <a:ext cx="6350" cy="7938"/>
              </a:xfrm>
              <a:custGeom>
                <a:avLst/>
                <a:gdLst>
                  <a:gd name="T0" fmla="*/ 1 w 3"/>
                  <a:gd name="T1" fmla="*/ 1 h 4"/>
                  <a:gd name="T2" fmla="*/ 2 w 3"/>
                  <a:gd name="T3" fmla="*/ 1 h 4"/>
                  <a:gd name="T4" fmla="*/ 2 w 3"/>
                  <a:gd name="T5" fmla="*/ 3 h 4"/>
                  <a:gd name="T6" fmla="*/ 1 w 3"/>
                  <a:gd name="T7" fmla="*/ 1 h 4"/>
                </a:gdLst>
                <a:ahLst/>
                <a:cxnLst>
                  <a:cxn ang="0">
                    <a:pos x="T0" y="T1"/>
                  </a:cxn>
                  <a:cxn ang="0">
                    <a:pos x="T2" y="T3"/>
                  </a:cxn>
                  <a:cxn ang="0">
                    <a:pos x="T4" y="T5"/>
                  </a:cxn>
                  <a:cxn ang="0">
                    <a:pos x="T6" y="T7"/>
                  </a:cxn>
                </a:cxnLst>
                <a:rect l="0" t="0" r="r" b="b"/>
                <a:pathLst>
                  <a:path w="3" h="4">
                    <a:moveTo>
                      <a:pt x="1" y="1"/>
                    </a:moveTo>
                    <a:cubicBezTo>
                      <a:pt x="1" y="1"/>
                      <a:pt x="3" y="0"/>
                      <a:pt x="2" y="1"/>
                    </a:cubicBezTo>
                    <a:cubicBezTo>
                      <a:pt x="2" y="3"/>
                      <a:pt x="2" y="4"/>
                      <a:pt x="2" y="3"/>
                    </a:cubicBezTo>
                    <a:cubicBezTo>
                      <a:pt x="1" y="3"/>
                      <a:pt x="0" y="2"/>
                      <a:pt x="1" y="1"/>
                    </a:cubicBezTo>
                    <a:close/>
                  </a:path>
                </a:pathLst>
              </a:custGeom>
              <a:solidFill>
                <a:srgbClr val="C7DD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47" name="iSḷíḓe">
                <a:extLst>
                  <a:ext uri="{FF2B5EF4-FFF2-40B4-BE49-F238E27FC236}">
                    <a16:creationId xmlns:a16="http://schemas.microsoft.com/office/drawing/2014/main" id="{113A3C69-66BF-4AD9-B751-0CE06E43664F}"/>
                  </a:ext>
                </a:extLst>
              </p:cNvPr>
              <p:cNvSpPr/>
              <p:nvPr/>
            </p:nvSpPr>
            <p:spPr bwMode="auto">
              <a:xfrm>
                <a:off x="7573963" y="6116638"/>
                <a:ext cx="14288" cy="19050"/>
              </a:xfrm>
              <a:custGeom>
                <a:avLst/>
                <a:gdLst>
                  <a:gd name="T0" fmla="*/ 4 w 7"/>
                  <a:gd name="T1" fmla="*/ 9 h 9"/>
                  <a:gd name="T2" fmla="*/ 2 w 7"/>
                  <a:gd name="T3" fmla="*/ 8 h 9"/>
                  <a:gd name="T4" fmla="*/ 0 w 7"/>
                  <a:gd name="T5" fmla="*/ 6 h 9"/>
                  <a:gd name="T6" fmla="*/ 1 w 7"/>
                  <a:gd name="T7" fmla="*/ 3 h 9"/>
                  <a:gd name="T8" fmla="*/ 1 w 7"/>
                  <a:gd name="T9" fmla="*/ 3 h 9"/>
                  <a:gd name="T10" fmla="*/ 5 w 7"/>
                  <a:gd name="T11" fmla="*/ 1 h 9"/>
                  <a:gd name="T12" fmla="*/ 7 w 7"/>
                  <a:gd name="T13" fmla="*/ 5 h 9"/>
                  <a:gd name="T14" fmla="*/ 6 w 7"/>
                  <a:gd name="T15" fmla="*/ 6 h 9"/>
                  <a:gd name="T16" fmla="*/ 5 w 7"/>
                  <a:gd name="T17" fmla="*/ 8 h 9"/>
                  <a:gd name="T18" fmla="*/ 4 w 7"/>
                  <a:gd name="T19" fmla="*/ 9 h 9"/>
                  <a:gd name="T20" fmla="*/ 4 w 7"/>
                  <a:gd name="T21" fmla="*/ 6 h 9"/>
                  <a:gd name="T22" fmla="*/ 5 w 7"/>
                  <a:gd name="T23" fmla="*/ 6 h 9"/>
                  <a:gd name="T24" fmla="*/ 5 w 7"/>
                  <a:gd name="T25" fmla="*/ 6 h 9"/>
                  <a:gd name="T26" fmla="*/ 5 w 7"/>
                  <a:gd name="T27" fmla="*/ 6 h 9"/>
                  <a:gd name="T28" fmla="*/ 5 w 7"/>
                  <a:gd name="T29" fmla="*/ 5 h 9"/>
                  <a:gd name="T30" fmla="*/ 5 w 7"/>
                  <a:gd name="T31" fmla="*/ 5 h 9"/>
                  <a:gd name="T32" fmla="*/ 5 w 7"/>
                  <a:gd name="T33" fmla="*/ 4 h 9"/>
                  <a:gd name="T34" fmla="*/ 3 w 7"/>
                  <a:gd name="T35" fmla="*/ 4 h 9"/>
                  <a:gd name="T36" fmla="*/ 3 w 7"/>
                  <a:gd name="T37" fmla="*/ 4 h 9"/>
                  <a:gd name="T38" fmla="*/ 3 w 7"/>
                  <a:gd name="T39" fmla="*/ 4 h 9"/>
                  <a:gd name="T40" fmla="*/ 3 w 7"/>
                  <a:gd name="T41" fmla="*/ 5 h 9"/>
                  <a:gd name="T42" fmla="*/ 4 w 7"/>
                  <a:gd name="T4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 h="9">
                    <a:moveTo>
                      <a:pt x="4" y="9"/>
                    </a:moveTo>
                    <a:cubicBezTo>
                      <a:pt x="2" y="8"/>
                      <a:pt x="2" y="8"/>
                      <a:pt x="2" y="8"/>
                    </a:cubicBezTo>
                    <a:cubicBezTo>
                      <a:pt x="2" y="8"/>
                      <a:pt x="1" y="7"/>
                      <a:pt x="0" y="6"/>
                    </a:cubicBezTo>
                    <a:cubicBezTo>
                      <a:pt x="0" y="5"/>
                      <a:pt x="0" y="4"/>
                      <a:pt x="1" y="3"/>
                    </a:cubicBezTo>
                    <a:cubicBezTo>
                      <a:pt x="1" y="3"/>
                      <a:pt x="1" y="3"/>
                      <a:pt x="1" y="3"/>
                    </a:cubicBezTo>
                    <a:cubicBezTo>
                      <a:pt x="2" y="2"/>
                      <a:pt x="3" y="0"/>
                      <a:pt x="5" y="1"/>
                    </a:cubicBezTo>
                    <a:cubicBezTo>
                      <a:pt x="6" y="1"/>
                      <a:pt x="7" y="2"/>
                      <a:pt x="7" y="5"/>
                    </a:cubicBezTo>
                    <a:cubicBezTo>
                      <a:pt x="7" y="5"/>
                      <a:pt x="6" y="6"/>
                      <a:pt x="6" y="6"/>
                    </a:cubicBezTo>
                    <a:cubicBezTo>
                      <a:pt x="6" y="7"/>
                      <a:pt x="6" y="8"/>
                      <a:pt x="5" y="8"/>
                    </a:cubicBezTo>
                    <a:lnTo>
                      <a:pt x="4" y="9"/>
                    </a:lnTo>
                    <a:close/>
                    <a:moveTo>
                      <a:pt x="4" y="6"/>
                    </a:moveTo>
                    <a:cubicBezTo>
                      <a:pt x="4" y="6"/>
                      <a:pt x="5" y="6"/>
                      <a:pt x="5" y="6"/>
                    </a:cubicBezTo>
                    <a:cubicBezTo>
                      <a:pt x="5" y="6"/>
                      <a:pt x="5" y="6"/>
                      <a:pt x="5" y="6"/>
                    </a:cubicBezTo>
                    <a:cubicBezTo>
                      <a:pt x="5" y="6"/>
                      <a:pt x="5" y="6"/>
                      <a:pt x="5" y="6"/>
                    </a:cubicBezTo>
                    <a:cubicBezTo>
                      <a:pt x="5" y="6"/>
                      <a:pt x="5" y="5"/>
                      <a:pt x="5" y="5"/>
                    </a:cubicBezTo>
                    <a:cubicBezTo>
                      <a:pt x="5" y="5"/>
                      <a:pt x="5" y="5"/>
                      <a:pt x="5" y="5"/>
                    </a:cubicBezTo>
                    <a:cubicBezTo>
                      <a:pt x="5" y="5"/>
                      <a:pt x="5" y="4"/>
                      <a:pt x="5" y="4"/>
                    </a:cubicBezTo>
                    <a:cubicBezTo>
                      <a:pt x="5" y="4"/>
                      <a:pt x="4" y="4"/>
                      <a:pt x="3" y="4"/>
                    </a:cubicBezTo>
                    <a:cubicBezTo>
                      <a:pt x="3" y="4"/>
                      <a:pt x="3" y="4"/>
                      <a:pt x="3" y="4"/>
                    </a:cubicBezTo>
                    <a:cubicBezTo>
                      <a:pt x="3" y="4"/>
                      <a:pt x="3" y="4"/>
                      <a:pt x="3" y="4"/>
                    </a:cubicBezTo>
                    <a:cubicBezTo>
                      <a:pt x="3" y="5"/>
                      <a:pt x="3" y="5"/>
                      <a:pt x="3" y="5"/>
                    </a:cubicBezTo>
                    <a:lnTo>
                      <a:pt x="4" y="6"/>
                    </a:ln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48" name="îsļîďe">
                <a:extLst>
                  <a:ext uri="{FF2B5EF4-FFF2-40B4-BE49-F238E27FC236}">
                    <a16:creationId xmlns:a16="http://schemas.microsoft.com/office/drawing/2014/main" id="{67AB6BCE-9052-4E53-AA2B-2B062F311D8D}"/>
                  </a:ext>
                </a:extLst>
              </p:cNvPr>
              <p:cNvSpPr/>
              <p:nvPr/>
            </p:nvSpPr>
            <p:spPr bwMode="auto">
              <a:xfrm>
                <a:off x="7548563" y="6140450"/>
                <a:ext cx="7938" cy="4763"/>
              </a:xfrm>
              <a:custGeom>
                <a:avLst/>
                <a:gdLst>
                  <a:gd name="T0" fmla="*/ 1 w 4"/>
                  <a:gd name="T1" fmla="*/ 1 h 2"/>
                  <a:gd name="T2" fmla="*/ 4 w 4"/>
                  <a:gd name="T3" fmla="*/ 1 h 2"/>
                  <a:gd name="T4" fmla="*/ 1 w 4"/>
                  <a:gd name="T5" fmla="*/ 2 h 2"/>
                  <a:gd name="T6" fmla="*/ 1 w 4"/>
                  <a:gd name="T7" fmla="*/ 1 h 2"/>
                </a:gdLst>
                <a:ahLst/>
                <a:cxnLst>
                  <a:cxn ang="0">
                    <a:pos x="T0" y="T1"/>
                  </a:cxn>
                  <a:cxn ang="0">
                    <a:pos x="T2" y="T3"/>
                  </a:cxn>
                  <a:cxn ang="0">
                    <a:pos x="T4" y="T5"/>
                  </a:cxn>
                  <a:cxn ang="0">
                    <a:pos x="T6" y="T7"/>
                  </a:cxn>
                </a:cxnLst>
                <a:rect l="0" t="0" r="r" b="b"/>
                <a:pathLst>
                  <a:path w="4" h="2">
                    <a:moveTo>
                      <a:pt x="1" y="1"/>
                    </a:moveTo>
                    <a:cubicBezTo>
                      <a:pt x="2" y="0"/>
                      <a:pt x="4" y="1"/>
                      <a:pt x="4" y="1"/>
                    </a:cubicBezTo>
                    <a:cubicBezTo>
                      <a:pt x="3" y="2"/>
                      <a:pt x="1" y="2"/>
                      <a:pt x="1" y="2"/>
                    </a:cubicBezTo>
                    <a:cubicBezTo>
                      <a:pt x="1" y="2"/>
                      <a:pt x="0" y="2"/>
                      <a:pt x="1" y="1"/>
                    </a:cubicBezTo>
                    <a:close/>
                  </a:path>
                </a:pathLst>
              </a:custGeom>
              <a:solidFill>
                <a:srgbClr val="C7DD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49" name="íš1îḍé">
                <a:extLst>
                  <a:ext uri="{FF2B5EF4-FFF2-40B4-BE49-F238E27FC236}">
                    <a16:creationId xmlns:a16="http://schemas.microsoft.com/office/drawing/2014/main" id="{9C4883B6-14E5-4FA3-A1AC-2F7BB51AE553}"/>
                  </a:ext>
                </a:extLst>
              </p:cNvPr>
              <p:cNvSpPr/>
              <p:nvPr/>
            </p:nvSpPr>
            <p:spPr bwMode="auto">
              <a:xfrm>
                <a:off x="7543800" y="6135688"/>
                <a:ext cx="17463" cy="15875"/>
              </a:xfrm>
              <a:custGeom>
                <a:avLst/>
                <a:gdLst>
                  <a:gd name="T0" fmla="*/ 3 w 8"/>
                  <a:gd name="T1" fmla="*/ 7 h 7"/>
                  <a:gd name="T2" fmla="*/ 2 w 8"/>
                  <a:gd name="T3" fmla="*/ 6 h 7"/>
                  <a:gd name="T4" fmla="*/ 1 w 8"/>
                  <a:gd name="T5" fmla="*/ 4 h 7"/>
                  <a:gd name="T6" fmla="*/ 1 w 8"/>
                  <a:gd name="T7" fmla="*/ 1 h 7"/>
                  <a:gd name="T8" fmla="*/ 6 w 8"/>
                  <a:gd name="T9" fmla="*/ 1 h 7"/>
                  <a:gd name="T10" fmla="*/ 8 w 8"/>
                  <a:gd name="T11" fmla="*/ 3 h 7"/>
                  <a:gd name="T12" fmla="*/ 8 w 8"/>
                  <a:gd name="T13" fmla="*/ 4 h 7"/>
                  <a:gd name="T14" fmla="*/ 7 w 8"/>
                  <a:gd name="T15" fmla="*/ 5 h 7"/>
                  <a:gd name="T16" fmla="*/ 4 w 8"/>
                  <a:gd name="T17" fmla="*/ 7 h 7"/>
                  <a:gd name="T18" fmla="*/ 3 w 8"/>
                  <a:gd name="T19" fmla="*/ 7 h 7"/>
                  <a:gd name="T20" fmla="*/ 4 w 8"/>
                  <a:gd name="T21" fmla="*/ 4 h 7"/>
                  <a:gd name="T22" fmla="*/ 4 w 8"/>
                  <a:gd name="T23" fmla="*/ 5 h 7"/>
                  <a:gd name="T24" fmla="*/ 5 w 8"/>
                  <a:gd name="T25" fmla="*/ 5 h 7"/>
                  <a:gd name="T26" fmla="*/ 5 w 8"/>
                  <a:gd name="T27" fmla="*/ 5 h 7"/>
                  <a:gd name="T28" fmla="*/ 5 w 8"/>
                  <a:gd name="T29" fmla="*/ 3 h 7"/>
                  <a:gd name="T30" fmla="*/ 4 w 8"/>
                  <a:gd name="T31" fmla="*/ 2 h 7"/>
                  <a:gd name="T32" fmla="*/ 4 w 8"/>
                  <a:gd name="T3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7">
                    <a:moveTo>
                      <a:pt x="3" y="7"/>
                    </a:moveTo>
                    <a:cubicBezTo>
                      <a:pt x="2" y="6"/>
                      <a:pt x="2" y="6"/>
                      <a:pt x="2" y="6"/>
                    </a:cubicBezTo>
                    <a:cubicBezTo>
                      <a:pt x="2" y="6"/>
                      <a:pt x="1" y="5"/>
                      <a:pt x="1" y="4"/>
                    </a:cubicBezTo>
                    <a:cubicBezTo>
                      <a:pt x="0" y="4"/>
                      <a:pt x="0" y="2"/>
                      <a:pt x="1" y="1"/>
                    </a:cubicBezTo>
                    <a:cubicBezTo>
                      <a:pt x="3" y="0"/>
                      <a:pt x="6" y="1"/>
                      <a:pt x="6" y="1"/>
                    </a:cubicBezTo>
                    <a:cubicBezTo>
                      <a:pt x="8" y="1"/>
                      <a:pt x="8" y="2"/>
                      <a:pt x="8" y="3"/>
                    </a:cubicBezTo>
                    <a:cubicBezTo>
                      <a:pt x="8" y="4"/>
                      <a:pt x="8" y="4"/>
                      <a:pt x="8" y="4"/>
                    </a:cubicBezTo>
                    <a:cubicBezTo>
                      <a:pt x="7" y="5"/>
                      <a:pt x="7" y="5"/>
                      <a:pt x="7" y="5"/>
                    </a:cubicBezTo>
                    <a:cubicBezTo>
                      <a:pt x="6" y="6"/>
                      <a:pt x="5" y="6"/>
                      <a:pt x="4" y="7"/>
                    </a:cubicBezTo>
                    <a:lnTo>
                      <a:pt x="3" y="7"/>
                    </a:lnTo>
                    <a:close/>
                    <a:moveTo>
                      <a:pt x="4" y="4"/>
                    </a:moveTo>
                    <a:cubicBezTo>
                      <a:pt x="4" y="4"/>
                      <a:pt x="4" y="5"/>
                      <a:pt x="4" y="5"/>
                    </a:cubicBezTo>
                    <a:cubicBezTo>
                      <a:pt x="4" y="5"/>
                      <a:pt x="5" y="5"/>
                      <a:pt x="5" y="5"/>
                    </a:cubicBezTo>
                    <a:cubicBezTo>
                      <a:pt x="5" y="5"/>
                      <a:pt x="5" y="5"/>
                      <a:pt x="5" y="5"/>
                    </a:cubicBezTo>
                    <a:cubicBezTo>
                      <a:pt x="5" y="4"/>
                      <a:pt x="5" y="4"/>
                      <a:pt x="5" y="3"/>
                    </a:cubicBezTo>
                    <a:cubicBezTo>
                      <a:pt x="5" y="3"/>
                      <a:pt x="5" y="2"/>
                      <a:pt x="4" y="2"/>
                    </a:cubicBezTo>
                    <a:lnTo>
                      <a:pt x="4" y="4"/>
                    </a:ln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50" name="ïṥ1îḍé">
                <a:extLst>
                  <a:ext uri="{FF2B5EF4-FFF2-40B4-BE49-F238E27FC236}">
                    <a16:creationId xmlns:a16="http://schemas.microsoft.com/office/drawing/2014/main" id="{0978BA89-1AC3-41E2-B6AF-BD29921B6F83}"/>
                  </a:ext>
                </a:extLst>
              </p:cNvPr>
              <p:cNvSpPr/>
              <p:nvPr/>
            </p:nvSpPr>
            <p:spPr bwMode="auto">
              <a:xfrm>
                <a:off x="7024688" y="2397125"/>
                <a:ext cx="3275013" cy="3995738"/>
              </a:xfrm>
              <a:custGeom>
                <a:avLst/>
                <a:gdLst>
                  <a:gd name="T0" fmla="*/ 37 w 1527"/>
                  <a:gd name="T1" fmla="*/ 1784 h 1865"/>
                  <a:gd name="T2" fmla="*/ 150 w 1527"/>
                  <a:gd name="T3" fmla="*/ 1731 h 1865"/>
                  <a:gd name="T4" fmla="*/ 196 w 1527"/>
                  <a:gd name="T5" fmla="*/ 1667 h 1865"/>
                  <a:gd name="T6" fmla="*/ 278 w 1527"/>
                  <a:gd name="T7" fmla="*/ 1701 h 1865"/>
                  <a:gd name="T8" fmla="*/ 346 w 1527"/>
                  <a:gd name="T9" fmla="*/ 1679 h 1865"/>
                  <a:gd name="T10" fmla="*/ 507 w 1527"/>
                  <a:gd name="T11" fmla="*/ 1564 h 1865"/>
                  <a:gd name="T12" fmla="*/ 599 w 1527"/>
                  <a:gd name="T13" fmla="*/ 1494 h 1865"/>
                  <a:gd name="T14" fmla="*/ 643 w 1527"/>
                  <a:gd name="T15" fmla="*/ 1435 h 1865"/>
                  <a:gd name="T16" fmla="*/ 687 w 1527"/>
                  <a:gd name="T17" fmla="*/ 1326 h 1865"/>
                  <a:gd name="T18" fmla="*/ 698 w 1527"/>
                  <a:gd name="T19" fmla="*/ 1287 h 1865"/>
                  <a:gd name="T20" fmla="*/ 782 w 1527"/>
                  <a:gd name="T21" fmla="*/ 1150 h 1865"/>
                  <a:gd name="T22" fmla="*/ 815 w 1527"/>
                  <a:gd name="T23" fmla="*/ 1021 h 1865"/>
                  <a:gd name="T24" fmla="*/ 719 w 1527"/>
                  <a:gd name="T25" fmla="*/ 983 h 1865"/>
                  <a:gd name="T26" fmla="*/ 757 w 1527"/>
                  <a:gd name="T27" fmla="*/ 798 h 1865"/>
                  <a:gd name="T28" fmla="*/ 609 w 1527"/>
                  <a:gd name="T29" fmla="*/ 453 h 1865"/>
                  <a:gd name="T30" fmla="*/ 771 w 1527"/>
                  <a:gd name="T31" fmla="*/ 338 h 1865"/>
                  <a:gd name="T32" fmla="*/ 590 w 1527"/>
                  <a:gd name="T33" fmla="*/ 346 h 1865"/>
                  <a:gd name="T34" fmla="*/ 426 w 1527"/>
                  <a:gd name="T35" fmla="*/ 263 h 1865"/>
                  <a:gd name="T36" fmla="*/ 635 w 1527"/>
                  <a:gd name="T37" fmla="*/ 19 h 1865"/>
                  <a:gd name="T38" fmla="*/ 689 w 1527"/>
                  <a:gd name="T39" fmla="*/ 167 h 1865"/>
                  <a:gd name="T40" fmla="*/ 788 w 1527"/>
                  <a:gd name="T41" fmla="*/ 108 h 1865"/>
                  <a:gd name="T42" fmla="*/ 719 w 1527"/>
                  <a:gd name="T43" fmla="*/ 174 h 1865"/>
                  <a:gd name="T44" fmla="*/ 676 w 1527"/>
                  <a:gd name="T45" fmla="*/ 141 h 1865"/>
                  <a:gd name="T46" fmla="*/ 595 w 1527"/>
                  <a:gd name="T47" fmla="*/ 91 h 1865"/>
                  <a:gd name="T48" fmla="*/ 488 w 1527"/>
                  <a:gd name="T49" fmla="*/ 289 h 1865"/>
                  <a:gd name="T50" fmla="*/ 663 w 1527"/>
                  <a:gd name="T51" fmla="*/ 296 h 1865"/>
                  <a:gd name="T52" fmla="*/ 745 w 1527"/>
                  <a:gd name="T53" fmla="*/ 367 h 1865"/>
                  <a:gd name="T54" fmla="*/ 581 w 1527"/>
                  <a:gd name="T55" fmla="*/ 520 h 1865"/>
                  <a:gd name="T56" fmla="*/ 711 w 1527"/>
                  <a:gd name="T57" fmla="*/ 820 h 1865"/>
                  <a:gd name="T58" fmla="*/ 790 w 1527"/>
                  <a:gd name="T59" fmla="*/ 984 h 1865"/>
                  <a:gd name="T60" fmla="*/ 803 w 1527"/>
                  <a:gd name="T61" fmla="*/ 1059 h 1865"/>
                  <a:gd name="T62" fmla="*/ 771 w 1527"/>
                  <a:gd name="T63" fmla="*/ 1139 h 1865"/>
                  <a:gd name="T64" fmla="*/ 681 w 1527"/>
                  <a:gd name="T65" fmla="*/ 1314 h 1865"/>
                  <a:gd name="T66" fmla="*/ 639 w 1527"/>
                  <a:gd name="T67" fmla="*/ 1419 h 1865"/>
                  <a:gd name="T68" fmla="*/ 612 w 1527"/>
                  <a:gd name="T69" fmla="*/ 1474 h 1865"/>
                  <a:gd name="T70" fmla="*/ 543 w 1527"/>
                  <a:gd name="T71" fmla="*/ 1513 h 1865"/>
                  <a:gd name="T72" fmla="*/ 458 w 1527"/>
                  <a:gd name="T73" fmla="*/ 1622 h 1865"/>
                  <a:gd name="T74" fmla="*/ 309 w 1527"/>
                  <a:gd name="T75" fmla="*/ 1692 h 1865"/>
                  <a:gd name="T76" fmla="*/ 258 w 1527"/>
                  <a:gd name="T77" fmla="*/ 1704 h 1865"/>
                  <a:gd name="T78" fmla="*/ 202 w 1527"/>
                  <a:gd name="T79" fmla="*/ 1736 h 1865"/>
                  <a:gd name="T80" fmla="*/ 94 w 1527"/>
                  <a:gd name="T81" fmla="*/ 1779 h 1865"/>
                  <a:gd name="T82" fmla="*/ 283 w 1527"/>
                  <a:gd name="T83" fmla="*/ 1704 h 1865"/>
                  <a:gd name="T84" fmla="*/ 667 w 1527"/>
                  <a:gd name="T85" fmla="*/ 1321 h 1865"/>
                  <a:gd name="T86" fmla="*/ 783 w 1527"/>
                  <a:gd name="T87" fmla="*/ 1687 h 1865"/>
                  <a:gd name="T88" fmla="*/ 765 w 1527"/>
                  <a:gd name="T89" fmla="*/ 1480 h 1865"/>
                  <a:gd name="T90" fmla="*/ 844 w 1527"/>
                  <a:gd name="T91" fmla="*/ 1611 h 1865"/>
                  <a:gd name="T92" fmla="*/ 799 w 1527"/>
                  <a:gd name="T93" fmla="*/ 1709 h 1865"/>
                  <a:gd name="T94" fmla="*/ 863 w 1527"/>
                  <a:gd name="T95" fmla="*/ 1467 h 1865"/>
                  <a:gd name="T96" fmla="*/ 733 w 1527"/>
                  <a:gd name="T97" fmla="*/ 1609 h 1865"/>
                  <a:gd name="T98" fmla="*/ 849 w 1527"/>
                  <a:gd name="T99" fmla="*/ 1638 h 1865"/>
                  <a:gd name="T100" fmla="*/ 511 w 1527"/>
                  <a:gd name="T101" fmla="*/ 1575 h 1865"/>
                  <a:gd name="T102" fmla="*/ 688 w 1527"/>
                  <a:gd name="T103" fmla="*/ 1581 h 1865"/>
                  <a:gd name="T104" fmla="*/ 669 w 1527"/>
                  <a:gd name="T105" fmla="*/ 1441 h 1865"/>
                  <a:gd name="T106" fmla="*/ 1259 w 1527"/>
                  <a:gd name="T107" fmla="*/ 1436 h 1865"/>
                  <a:gd name="T108" fmla="*/ 677 w 1527"/>
                  <a:gd name="T109" fmla="*/ 1394 h 1865"/>
                  <a:gd name="T110" fmla="*/ 1229 w 1527"/>
                  <a:gd name="T111" fmla="*/ 1313 h 1865"/>
                  <a:gd name="T112" fmla="*/ 1387 w 1527"/>
                  <a:gd name="T113" fmla="*/ 1265 h 1865"/>
                  <a:gd name="T114" fmla="*/ 1410 w 1527"/>
                  <a:gd name="T115" fmla="*/ 1285 h 1865"/>
                  <a:gd name="T116" fmla="*/ 1278 w 1527"/>
                  <a:gd name="T117" fmla="*/ 1342 h 1865"/>
                  <a:gd name="T118" fmla="*/ 991 w 1527"/>
                  <a:gd name="T119" fmla="*/ 1330 h 1865"/>
                  <a:gd name="T120" fmla="*/ 713 w 1527"/>
                  <a:gd name="T121" fmla="*/ 1271 h 1865"/>
                  <a:gd name="T122" fmla="*/ 769 w 1527"/>
                  <a:gd name="T123" fmla="*/ 1185 h 1865"/>
                  <a:gd name="T124" fmla="*/ 825 w 1527"/>
                  <a:gd name="T125" fmla="*/ 1001 h 1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27" h="1865">
                    <a:moveTo>
                      <a:pt x="461" y="1865"/>
                    </a:moveTo>
                    <a:cubicBezTo>
                      <a:pt x="461" y="1865"/>
                      <a:pt x="461" y="1865"/>
                      <a:pt x="461" y="1865"/>
                    </a:cubicBezTo>
                    <a:cubicBezTo>
                      <a:pt x="460" y="1864"/>
                      <a:pt x="460" y="1864"/>
                      <a:pt x="460" y="1864"/>
                    </a:cubicBezTo>
                    <a:cubicBezTo>
                      <a:pt x="459" y="1863"/>
                      <a:pt x="457" y="1862"/>
                      <a:pt x="457" y="1860"/>
                    </a:cubicBezTo>
                    <a:cubicBezTo>
                      <a:pt x="457" y="1858"/>
                      <a:pt x="457" y="1858"/>
                      <a:pt x="458" y="1857"/>
                    </a:cubicBezTo>
                    <a:cubicBezTo>
                      <a:pt x="458" y="1857"/>
                      <a:pt x="458" y="1857"/>
                      <a:pt x="458" y="1857"/>
                    </a:cubicBezTo>
                    <a:cubicBezTo>
                      <a:pt x="458" y="1857"/>
                      <a:pt x="458" y="1857"/>
                      <a:pt x="458" y="1857"/>
                    </a:cubicBezTo>
                    <a:cubicBezTo>
                      <a:pt x="458" y="1857"/>
                      <a:pt x="458" y="1857"/>
                      <a:pt x="458" y="1857"/>
                    </a:cubicBezTo>
                    <a:cubicBezTo>
                      <a:pt x="460" y="1855"/>
                      <a:pt x="461" y="1855"/>
                      <a:pt x="463" y="1856"/>
                    </a:cubicBezTo>
                    <a:cubicBezTo>
                      <a:pt x="464" y="1856"/>
                      <a:pt x="465" y="1857"/>
                      <a:pt x="465" y="1859"/>
                    </a:cubicBezTo>
                    <a:cubicBezTo>
                      <a:pt x="466" y="1861"/>
                      <a:pt x="465" y="1862"/>
                      <a:pt x="464" y="1863"/>
                    </a:cubicBezTo>
                    <a:cubicBezTo>
                      <a:pt x="463" y="1864"/>
                      <a:pt x="462" y="1865"/>
                      <a:pt x="461" y="1865"/>
                    </a:cubicBezTo>
                    <a:close/>
                    <a:moveTo>
                      <a:pt x="461" y="1860"/>
                    </a:moveTo>
                    <a:cubicBezTo>
                      <a:pt x="461" y="1860"/>
                      <a:pt x="461" y="1860"/>
                      <a:pt x="461" y="1860"/>
                    </a:cubicBezTo>
                    <a:cubicBezTo>
                      <a:pt x="461" y="1860"/>
                      <a:pt x="461" y="1860"/>
                      <a:pt x="461" y="1860"/>
                    </a:cubicBezTo>
                    <a:cubicBezTo>
                      <a:pt x="461" y="1860"/>
                      <a:pt x="461" y="1860"/>
                      <a:pt x="461" y="1860"/>
                    </a:cubicBezTo>
                    <a:close/>
                    <a:moveTo>
                      <a:pt x="7" y="1803"/>
                    </a:moveTo>
                    <a:cubicBezTo>
                      <a:pt x="5" y="1803"/>
                      <a:pt x="4" y="1802"/>
                      <a:pt x="4" y="1802"/>
                    </a:cubicBezTo>
                    <a:cubicBezTo>
                      <a:pt x="3" y="1801"/>
                      <a:pt x="2" y="1800"/>
                      <a:pt x="2" y="1798"/>
                    </a:cubicBezTo>
                    <a:cubicBezTo>
                      <a:pt x="1" y="1798"/>
                      <a:pt x="1" y="1798"/>
                      <a:pt x="0" y="1799"/>
                    </a:cubicBezTo>
                    <a:cubicBezTo>
                      <a:pt x="0" y="1794"/>
                      <a:pt x="0" y="1794"/>
                      <a:pt x="0" y="1794"/>
                    </a:cubicBezTo>
                    <a:cubicBezTo>
                      <a:pt x="3" y="1794"/>
                      <a:pt x="4" y="1794"/>
                      <a:pt x="5" y="1795"/>
                    </a:cubicBezTo>
                    <a:cubicBezTo>
                      <a:pt x="6" y="1796"/>
                      <a:pt x="6" y="1797"/>
                      <a:pt x="6" y="1798"/>
                    </a:cubicBezTo>
                    <a:cubicBezTo>
                      <a:pt x="6" y="1798"/>
                      <a:pt x="6" y="1798"/>
                      <a:pt x="6" y="1798"/>
                    </a:cubicBezTo>
                    <a:cubicBezTo>
                      <a:pt x="6" y="1798"/>
                      <a:pt x="9" y="1798"/>
                      <a:pt x="14" y="1795"/>
                    </a:cubicBezTo>
                    <a:cubicBezTo>
                      <a:pt x="16" y="1794"/>
                      <a:pt x="17" y="1793"/>
                      <a:pt x="19" y="1791"/>
                    </a:cubicBezTo>
                    <a:cubicBezTo>
                      <a:pt x="24" y="1787"/>
                      <a:pt x="29" y="1784"/>
                      <a:pt x="37" y="1784"/>
                    </a:cubicBezTo>
                    <a:cubicBezTo>
                      <a:pt x="37" y="1784"/>
                      <a:pt x="37" y="1784"/>
                      <a:pt x="37" y="1784"/>
                    </a:cubicBezTo>
                    <a:cubicBezTo>
                      <a:pt x="45" y="1784"/>
                      <a:pt x="45" y="1783"/>
                      <a:pt x="46" y="1779"/>
                    </a:cubicBezTo>
                    <a:cubicBezTo>
                      <a:pt x="46" y="1777"/>
                      <a:pt x="47" y="1776"/>
                      <a:pt x="49" y="1775"/>
                    </a:cubicBezTo>
                    <a:cubicBezTo>
                      <a:pt x="51" y="1774"/>
                      <a:pt x="54" y="1775"/>
                      <a:pt x="56" y="1777"/>
                    </a:cubicBezTo>
                    <a:cubicBezTo>
                      <a:pt x="57" y="1779"/>
                      <a:pt x="58" y="1781"/>
                      <a:pt x="57" y="1784"/>
                    </a:cubicBezTo>
                    <a:cubicBezTo>
                      <a:pt x="56" y="1785"/>
                      <a:pt x="56" y="1786"/>
                      <a:pt x="55" y="1787"/>
                    </a:cubicBezTo>
                    <a:cubicBezTo>
                      <a:pt x="55" y="1787"/>
                      <a:pt x="55" y="1788"/>
                      <a:pt x="55" y="1788"/>
                    </a:cubicBezTo>
                    <a:cubicBezTo>
                      <a:pt x="56" y="1787"/>
                      <a:pt x="57" y="1786"/>
                      <a:pt x="58" y="1786"/>
                    </a:cubicBezTo>
                    <a:cubicBezTo>
                      <a:pt x="63" y="1783"/>
                      <a:pt x="63" y="1782"/>
                      <a:pt x="63" y="1782"/>
                    </a:cubicBezTo>
                    <a:cubicBezTo>
                      <a:pt x="63" y="1782"/>
                      <a:pt x="63" y="1781"/>
                      <a:pt x="62" y="1781"/>
                    </a:cubicBezTo>
                    <a:cubicBezTo>
                      <a:pt x="61" y="1780"/>
                      <a:pt x="59" y="1778"/>
                      <a:pt x="59" y="1776"/>
                    </a:cubicBezTo>
                    <a:cubicBezTo>
                      <a:pt x="59" y="1775"/>
                      <a:pt x="60" y="1774"/>
                      <a:pt x="61" y="1772"/>
                    </a:cubicBezTo>
                    <a:cubicBezTo>
                      <a:pt x="63" y="1771"/>
                      <a:pt x="64" y="1770"/>
                      <a:pt x="65" y="1768"/>
                    </a:cubicBezTo>
                    <a:cubicBezTo>
                      <a:pt x="69" y="1764"/>
                      <a:pt x="74" y="1759"/>
                      <a:pt x="80" y="1762"/>
                    </a:cubicBezTo>
                    <a:cubicBezTo>
                      <a:pt x="85" y="1764"/>
                      <a:pt x="85" y="1767"/>
                      <a:pt x="85" y="1769"/>
                    </a:cubicBezTo>
                    <a:cubicBezTo>
                      <a:pt x="86" y="1771"/>
                      <a:pt x="86" y="1772"/>
                      <a:pt x="88" y="1773"/>
                    </a:cubicBezTo>
                    <a:cubicBezTo>
                      <a:pt x="90" y="1775"/>
                      <a:pt x="92" y="1775"/>
                      <a:pt x="94" y="1775"/>
                    </a:cubicBezTo>
                    <a:cubicBezTo>
                      <a:pt x="95" y="1775"/>
                      <a:pt x="97" y="1773"/>
                      <a:pt x="98" y="1772"/>
                    </a:cubicBezTo>
                    <a:cubicBezTo>
                      <a:pt x="101" y="1766"/>
                      <a:pt x="107" y="1767"/>
                      <a:pt x="113" y="1769"/>
                    </a:cubicBezTo>
                    <a:cubicBezTo>
                      <a:pt x="117" y="1770"/>
                      <a:pt x="118" y="1768"/>
                      <a:pt x="120" y="1763"/>
                    </a:cubicBezTo>
                    <a:cubicBezTo>
                      <a:pt x="122" y="1759"/>
                      <a:pt x="129" y="1751"/>
                      <a:pt x="135" y="1751"/>
                    </a:cubicBezTo>
                    <a:cubicBezTo>
                      <a:pt x="135" y="1751"/>
                      <a:pt x="135" y="1751"/>
                      <a:pt x="135" y="1751"/>
                    </a:cubicBezTo>
                    <a:cubicBezTo>
                      <a:pt x="142" y="1751"/>
                      <a:pt x="142" y="1756"/>
                      <a:pt x="143" y="1759"/>
                    </a:cubicBezTo>
                    <a:cubicBezTo>
                      <a:pt x="143" y="1760"/>
                      <a:pt x="143" y="1760"/>
                      <a:pt x="143" y="1760"/>
                    </a:cubicBezTo>
                    <a:cubicBezTo>
                      <a:pt x="144" y="1759"/>
                      <a:pt x="147" y="1758"/>
                      <a:pt x="148" y="1753"/>
                    </a:cubicBezTo>
                    <a:cubicBezTo>
                      <a:pt x="148" y="1752"/>
                      <a:pt x="148" y="1752"/>
                      <a:pt x="148" y="1752"/>
                    </a:cubicBezTo>
                    <a:cubicBezTo>
                      <a:pt x="150" y="1745"/>
                      <a:pt x="152" y="1737"/>
                      <a:pt x="150" y="1731"/>
                    </a:cubicBezTo>
                    <a:cubicBezTo>
                      <a:pt x="149" y="1725"/>
                      <a:pt x="148" y="1722"/>
                      <a:pt x="150" y="1719"/>
                    </a:cubicBezTo>
                    <a:cubicBezTo>
                      <a:pt x="151" y="1717"/>
                      <a:pt x="154" y="1717"/>
                      <a:pt x="156" y="1717"/>
                    </a:cubicBezTo>
                    <a:cubicBezTo>
                      <a:pt x="161" y="1717"/>
                      <a:pt x="164" y="1718"/>
                      <a:pt x="165" y="1720"/>
                    </a:cubicBezTo>
                    <a:cubicBezTo>
                      <a:pt x="166" y="1721"/>
                      <a:pt x="167" y="1723"/>
                      <a:pt x="166" y="1726"/>
                    </a:cubicBezTo>
                    <a:cubicBezTo>
                      <a:pt x="166" y="1727"/>
                      <a:pt x="165" y="1728"/>
                      <a:pt x="165" y="1729"/>
                    </a:cubicBezTo>
                    <a:cubicBezTo>
                      <a:pt x="163" y="1733"/>
                      <a:pt x="161" y="1738"/>
                      <a:pt x="162" y="1742"/>
                    </a:cubicBezTo>
                    <a:cubicBezTo>
                      <a:pt x="163" y="1744"/>
                      <a:pt x="165" y="1744"/>
                      <a:pt x="166" y="1744"/>
                    </a:cubicBezTo>
                    <a:cubicBezTo>
                      <a:pt x="167" y="1743"/>
                      <a:pt x="169" y="1742"/>
                      <a:pt x="169" y="1740"/>
                    </a:cubicBezTo>
                    <a:cubicBezTo>
                      <a:pt x="169" y="1737"/>
                      <a:pt x="169" y="1735"/>
                      <a:pt x="170" y="1733"/>
                    </a:cubicBezTo>
                    <a:cubicBezTo>
                      <a:pt x="171" y="1731"/>
                      <a:pt x="171" y="1730"/>
                      <a:pt x="170" y="1727"/>
                    </a:cubicBezTo>
                    <a:cubicBezTo>
                      <a:pt x="168" y="1723"/>
                      <a:pt x="170" y="1717"/>
                      <a:pt x="173" y="1715"/>
                    </a:cubicBezTo>
                    <a:cubicBezTo>
                      <a:pt x="174" y="1715"/>
                      <a:pt x="177" y="1714"/>
                      <a:pt x="179" y="1720"/>
                    </a:cubicBezTo>
                    <a:cubicBezTo>
                      <a:pt x="181" y="1723"/>
                      <a:pt x="183" y="1725"/>
                      <a:pt x="184" y="1727"/>
                    </a:cubicBezTo>
                    <a:cubicBezTo>
                      <a:pt x="186" y="1729"/>
                      <a:pt x="188" y="1731"/>
                      <a:pt x="189" y="1734"/>
                    </a:cubicBezTo>
                    <a:cubicBezTo>
                      <a:pt x="189" y="1736"/>
                      <a:pt x="191" y="1738"/>
                      <a:pt x="193" y="1738"/>
                    </a:cubicBezTo>
                    <a:cubicBezTo>
                      <a:pt x="195" y="1739"/>
                      <a:pt x="197" y="1736"/>
                      <a:pt x="197" y="1734"/>
                    </a:cubicBezTo>
                    <a:cubicBezTo>
                      <a:pt x="201" y="1724"/>
                      <a:pt x="199" y="1719"/>
                      <a:pt x="197" y="1716"/>
                    </a:cubicBezTo>
                    <a:cubicBezTo>
                      <a:pt x="196" y="1713"/>
                      <a:pt x="195" y="1711"/>
                      <a:pt x="195" y="1708"/>
                    </a:cubicBezTo>
                    <a:cubicBezTo>
                      <a:pt x="194" y="1704"/>
                      <a:pt x="193" y="1701"/>
                      <a:pt x="191" y="1698"/>
                    </a:cubicBezTo>
                    <a:cubicBezTo>
                      <a:pt x="190" y="1697"/>
                      <a:pt x="190" y="1696"/>
                      <a:pt x="190" y="1694"/>
                    </a:cubicBezTo>
                    <a:cubicBezTo>
                      <a:pt x="191" y="1693"/>
                      <a:pt x="193" y="1692"/>
                      <a:pt x="194" y="1691"/>
                    </a:cubicBezTo>
                    <a:cubicBezTo>
                      <a:pt x="196" y="1690"/>
                      <a:pt x="196" y="1690"/>
                      <a:pt x="195" y="1687"/>
                    </a:cubicBezTo>
                    <a:cubicBezTo>
                      <a:pt x="193" y="1683"/>
                      <a:pt x="191" y="1681"/>
                      <a:pt x="190" y="1679"/>
                    </a:cubicBezTo>
                    <a:cubicBezTo>
                      <a:pt x="188" y="1676"/>
                      <a:pt x="187" y="1675"/>
                      <a:pt x="186" y="1673"/>
                    </a:cubicBezTo>
                    <a:cubicBezTo>
                      <a:pt x="186" y="1671"/>
                      <a:pt x="183" y="1657"/>
                      <a:pt x="187" y="1655"/>
                    </a:cubicBezTo>
                    <a:cubicBezTo>
                      <a:pt x="190" y="1654"/>
                      <a:pt x="192" y="1658"/>
                      <a:pt x="193" y="1659"/>
                    </a:cubicBezTo>
                    <a:cubicBezTo>
                      <a:pt x="194" y="1662"/>
                      <a:pt x="195" y="1665"/>
                      <a:pt x="196" y="1667"/>
                    </a:cubicBezTo>
                    <a:cubicBezTo>
                      <a:pt x="198" y="1674"/>
                      <a:pt x="200" y="1676"/>
                      <a:pt x="203" y="1676"/>
                    </a:cubicBezTo>
                    <a:cubicBezTo>
                      <a:pt x="214" y="1675"/>
                      <a:pt x="216" y="1679"/>
                      <a:pt x="219" y="1688"/>
                    </a:cubicBezTo>
                    <a:cubicBezTo>
                      <a:pt x="221" y="1696"/>
                      <a:pt x="222" y="1697"/>
                      <a:pt x="228" y="1700"/>
                    </a:cubicBezTo>
                    <a:cubicBezTo>
                      <a:pt x="232" y="1701"/>
                      <a:pt x="234" y="1703"/>
                      <a:pt x="235" y="1705"/>
                    </a:cubicBezTo>
                    <a:cubicBezTo>
                      <a:pt x="235" y="1708"/>
                      <a:pt x="232" y="1709"/>
                      <a:pt x="230" y="1710"/>
                    </a:cubicBezTo>
                    <a:cubicBezTo>
                      <a:pt x="229" y="1711"/>
                      <a:pt x="228" y="1713"/>
                      <a:pt x="228" y="1713"/>
                    </a:cubicBezTo>
                    <a:cubicBezTo>
                      <a:pt x="228" y="1713"/>
                      <a:pt x="228" y="1713"/>
                      <a:pt x="229" y="1713"/>
                    </a:cubicBezTo>
                    <a:cubicBezTo>
                      <a:pt x="231" y="1713"/>
                      <a:pt x="232" y="1713"/>
                      <a:pt x="233" y="1713"/>
                    </a:cubicBezTo>
                    <a:cubicBezTo>
                      <a:pt x="236" y="1713"/>
                      <a:pt x="237" y="1713"/>
                      <a:pt x="241" y="1716"/>
                    </a:cubicBezTo>
                    <a:cubicBezTo>
                      <a:pt x="242" y="1717"/>
                      <a:pt x="244" y="1717"/>
                      <a:pt x="247" y="1716"/>
                    </a:cubicBezTo>
                    <a:cubicBezTo>
                      <a:pt x="249" y="1716"/>
                      <a:pt x="251" y="1716"/>
                      <a:pt x="254" y="1717"/>
                    </a:cubicBezTo>
                    <a:cubicBezTo>
                      <a:pt x="254" y="1717"/>
                      <a:pt x="254" y="1717"/>
                      <a:pt x="254" y="1717"/>
                    </a:cubicBezTo>
                    <a:cubicBezTo>
                      <a:pt x="254" y="1717"/>
                      <a:pt x="254" y="1716"/>
                      <a:pt x="254" y="1716"/>
                    </a:cubicBezTo>
                    <a:cubicBezTo>
                      <a:pt x="254" y="1714"/>
                      <a:pt x="255" y="1712"/>
                      <a:pt x="255" y="1712"/>
                    </a:cubicBezTo>
                    <a:cubicBezTo>
                      <a:pt x="257" y="1710"/>
                      <a:pt x="259" y="1711"/>
                      <a:pt x="261" y="1711"/>
                    </a:cubicBezTo>
                    <a:cubicBezTo>
                      <a:pt x="261" y="1711"/>
                      <a:pt x="262" y="1711"/>
                      <a:pt x="263" y="1711"/>
                    </a:cubicBezTo>
                    <a:cubicBezTo>
                      <a:pt x="262" y="1710"/>
                      <a:pt x="262" y="1709"/>
                      <a:pt x="261" y="1709"/>
                    </a:cubicBezTo>
                    <a:cubicBezTo>
                      <a:pt x="261" y="1708"/>
                      <a:pt x="260" y="1708"/>
                      <a:pt x="259" y="1708"/>
                    </a:cubicBezTo>
                    <a:cubicBezTo>
                      <a:pt x="256" y="1709"/>
                      <a:pt x="252" y="1710"/>
                      <a:pt x="250" y="1704"/>
                    </a:cubicBezTo>
                    <a:cubicBezTo>
                      <a:pt x="249" y="1703"/>
                      <a:pt x="249" y="1702"/>
                      <a:pt x="250" y="1701"/>
                    </a:cubicBezTo>
                    <a:cubicBezTo>
                      <a:pt x="251" y="1700"/>
                      <a:pt x="252" y="1699"/>
                      <a:pt x="254" y="1699"/>
                    </a:cubicBezTo>
                    <a:cubicBezTo>
                      <a:pt x="254" y="1699"/>
                      <a:pt x="255" y="1699"/>
                      <a:pt x="255" y="1699"/>
                    </a:cubicBezTo>
                    <a:cubicBezTo>
                      <a:pt x="255" y="1699"/>
                      <a:pt x="256" y="1698"/>
                      <a:pt x="256" y="1698"/>
                    </a:cubicBezTo>
                    <a:cubicBezTo>
                      <a:pt x="255" y="1695"/>
                      <a:pt x="257" y="1692"/>
                      <a:pt x="260" y="1692"/>
                    </a:cubicBezTo>
                    <a:cubicBezTo>
                      <a:pt x="265" y="1690"/>
                      <a:pt x="272" y="1693"/>
                      <a:pt x="274" y="1698"/>
                    </a:cubicBezTo>
                    <a:cubicBezTo>
                      <a:pt x="276" y="1701"/>
                      <a:pt x="276" y="1702"/>
                      <a:pt x="276" y="1702"/>
                    </a:cubicBezTo>
                    <a:cubicBezTo>
                      <a:pt x="277" y="1702"/>
                      <a:pt x="277" y="1702"/>
                      <a:pt x="278" y="1701"/>
                    </a:cubicBezTo>
                    <a:cubicBezTo>
                      <a:pt x="278" y="1700"/>
                      <a:pt x="277" y="1699"/>
                      <a:pt x="276" y="1699"/>
                    </a:cubicBezTo>
                    <a:cubicBezTo>
                      <a:pt x="275" y="1698"/>
                      <a:pt x="273" y="1696"/>
                      <a:pt x="273" y="1694"/>
                    </a:cubicBezTo>
                    <a:cubicBezTo>
                      <a:pt x="273" y="1693"/>
                      <a:pt x="273" y="1692"/>
                      <a:pt x="274" y="1691"/>
                    </a:cubicBezTo>
                    <a:cubicBezTo>
                      <a:pt x="274" y="1691"/>
                      <a:pt x="274" y="1691"/>
                      <a:pt x="274" y="1691"/>
                    </a:cubicBezTo>
                    <a:cubicBezTo>
                      <a:pt x="273" y="1689"/>
                      <a:pt x="271" y="1687"/>
                      <a:pt x="273" y="1684"/>
                    </a:cubicBezTo>
                    <a:cubicBezTo>
                      <a:pt x="275" y="1681"/>
                      <a:pt x="277" y="1680"/>
                      <a:pt x="280" y="1679"/>
                    </a:cubicBezTo>
                    <a:cubicBezTo>
                      <a:pt x="282" y="1678"/>
                      <a:pt x="282" y="1678"/>
                      <a:pt x="282" y="1678"/>
                    </a:cubicBezTo>
                    <a:cubicBezTo>
                      <a:pt x="285" y="1676"/>
                      <a:pt x="290" y="1674"/>
                      <a:pt x="291" y="1673"/>
                    </a:cubicBezTo>
                    <a:cubicBezTo>
                      <a:pt x="293" y="1671"/>
                      <a:pt x="296" y="1669"/>
                      <a:pt x="298" y="1671"/>
                    </a:cubicBezTo>
                    <a:cubicBezTo>
                      <a:pt x="299" y="1672"/>
                      <a:pt x="300" y="1673"/>
                      <a:pt x="299" y="1676"/>
                    </a:cubicBezTo>
                    <a:cubicBezTo>
                      <a:pt x="299" y="1677"/>
                      <a:pt x="298" y="1678"/>
                      <a:pt x="297" y="1680"/>
                    </a:cubicBezTo>
                    <a:cubicBezTo>
                      <a:pt x="296" y="1682"/>
                      <a:pt x="295" y="1683"/>
                      <a:pt x="295" y="1687"/>
                    </a:cubicBezTo>
                    <a:cubicBezTo>
                      <a:pt x="295" y="1689"/>
                      <a:pt x="295" y="1690"/>
                      <a:pt x="295" y="1691"/>
                    </a:cubicBezTo>
                    <a:cubicBezTo>
                      <a:pt x="295" y="1691"/>
                      <a:pt x="296" y="1691"/>
                      <a:pt x="297" y="1690"/>
                    </a:cubicBezTo>
                    <a:cubicBezTo>
                      <a:pt x="299" y="1690"/>
                      <a:pt x="301" y="1690"/>
                      <a:pt x="303" y="1690"/>
                    </a:cubicBezTo>
                    <a:cubicBezTo>
                      <a:pt x="303" y="1690"/>
                      <a:pt x="304" y="1691"/>
                      <a:pt x="304" y="1690"/>
                    </a:cubicBezTo>
                    <a:cubicBezTo>
                      <a:pt x="304" y="1690"/>
                      <a:pt x="304" y="1690"/>
                      <a:pt x="304" y="1690"/>
                    </a:cubicBezTo>
                    <a:cubicBezTo>
                      <a:pt x="304" y="1690"/>
                      <a:pt x="305" y="1690"/>
                      <a:pt x="305" y="1690"/>
                    </a:cubicBezTo>
                    <a:cubicBezTo>
                      <a:pt x="306" y="1687"/>
                      <a:pt x="308" y="1684"/>
                      <a:pt x="310" y="1682"/>
                    </a:cubicBezTo>
                    <a:cubicBezTo>
                      <a:pt x="311" y="1681"/>
                      <a:pt x="311" y="1680"/>
                      <a:pt x="312" y="1679"/>
                    </a:cubicBezTo>
                    <a:cubicBezTo>
                      <a:pt x="312" y="1679"/>
                      <a:pt x="313" y="1678"/>
                      <a:pt x="313" y="1677"/>
                    </a:cubicBezTo>
                    <a:cubicBezTo>
                      <a:pt x="314" y="1675"/>
                      <a:pt x="316" y="1671"/>
                      <a:pt x="322" y="1671"/>
                    </a:cubicBezTo>
                    <a:cubicBezTo>
                      <a:pt x="327" y="1672"/>
                      <a:pt x="333" y="1672"/>
                      <a:pt x="337" y="1670"/>
                    </a:cubicBezTo>
                    <a:cubicBezTo>
                      <a:pt x="340" y="1668"/>
                      <a:pt x="344" y="1669"/>
                      <a:pt x="345" y="1671"/>
                    </a:cubicBezTo>
                    <a:cubicBezTo>
                      <a:pt x="346" y="1672"/>
                      <a:pt x="347" y="1674"/>
                      <a:pt x="344" y="1678"/>
                    </a:cubicBezTo>
                    <a:cubicBezTo>
                      <a:pt x="344" y="1678"/>
                      <a:pt x="344" y="1678"/>
                      <a:pt x="344" y="1678"/>
                    </a:cubicBezTo>
                    <a:cubicBezTo>
                      <a:pt x="344" y="1678"/>
                      <a:pt x="344" y="1679"/>
                      <a:pt x="346" y="1679"/>
                    </a:cubicBezTo>
                    <a:cubicBezTo>
                      <a:pt x="347" y="1679"/>
                      <a:pt x="348" y="1679"/>
                      <a:pt x="349" y="1678"/>
                    </a:cubicBezTo>
                    <a:cubicBezTo>
                      <a:pt x="353" y="1677"/>
                      <a:pt x="356" y="1678"/>
                      <a:pt x="359" y="1679"/>
                    </a:cubicBezTo>
                    <a:cubicBezTo>
                      <a:pt x="359" y="1679"/>
                      <a:pt x="360" y="1679"/>
                      <a:pt x="361" y="1679"/>
                    </a:cubicBezTo>
                    <a:cubicBezTo>
                      <a:pt x="361" y="1678"/>
                      <a:pt x="361" y="1678"/>
                      <a:pt x="361" y="1677"/>
                    </a:cubicBezTo>
                    <a:cubicBezTo>
                      <a:pt x="361" y="1677"/>
                      <a:pt x="361" y="1677"/>
                      <a:pt x="361" y="1677"/>
                    </a:cubicBezTo>
                    <a:cubicBezTo>
                      <a:pt x="359" y="1677"/>
                      <a:pt x="357" y="1677"/>
                      <a:pt x="357" y="1675"/>
                    </a:cubicBezTo>
                    <a:cubicBezTo>
                      <a:pt x="356" y="1672"/>
                      <a:pt x="357" y="1667"/>
                      <a:pt x="361" y="1664"/>
                    </a:cubicBezTo>
                    <a:cubicBezTo>
                      <a:pt x="365" y="1661"/>
                      <a:pt x="368" y="1659"/>
                      <a:pt x="374" y="1663"/>
                    </a:cubicBezTo>
                    <a:cubicBezTo>
                      <a:pt x="376" y="1664"/>
                      <a:pt x="378" y="1666"/>
                      <a:pt x="379" y="1667"/>
                    </a:cubicBezTo>
                    <a:cubicBezTo>
                      <a:pt x="382" y="1670"/>
                      <a:pt x="382" y="1670"/>
                      <a:pt x="387" y="1666"/>
                    </a:cubicBezTo>
                    <a:cubicBezTo>
                      <a:pt x="394" y="1662"/>
                      <a:pt x="396" y="1661"/>
                      <a:pt x="403" y="1661"/>
                    </a:cubicBezTo>
                    <a:cubicBezTo>
                      <a:pt x="407" y="1662"/>
                      <a:pt x="409" y="1660"/>
                      <a:pt x="412" y="1656"/>
                    </a:cubicBezTo>
                    <a:cubicBezTo>
                      <a:pt x="412" y="1656"/>
                      <a:pt x="412" y="1655"/>
                      <a:pt x="413" y="1655"/>
                    </a:cubicBezTo>
                    <a:cubicBezTo>
                      <a:pt x="415" y="1652"/>
                      <a:pt x="419" y="1647"/>
                      <a:pt x="425" y="1650"/>
                    </a:cubicBezTo>
                    <a:cubicBezTo>
                      <a:pt x="427" y="1651"/>
                      <a:pt x="431" y="1651"/>
                      <a:pt x="434" y="1649"/>
                    </a:cubicBezTo>
                    <a:cubicBezTo>
                      <a:pt x="437" y="1647"/>
                      <a:pt x="438" y="1643"/>
                      <a:pt x="438" y="1638"/>
                    </a:cubicBezTo>
                    <a:cubicBezTo>
                      <a:pt x="438" y="1628"/>
                      <a:pt x="444" y="1626"/>
                      <a:pt x="448" y="1624"/>
                    </a:cubicBezTo>
                    <a:cubicBezTo>
                      <a:pt x="451" y="1623"/>
                      <a:pt x="453" y="1622"/>
                      <a:pt x="454" y="1620"/>
                    </a:cubicBezTo>
                    <a:cubicBezTo>
                      <a:pt x="455" y="1616"/>
                      <a:pt x="457" y="1613"/>
                      <a:pt x="458" y="1610"/>
                    </a:cubicBezTo>
                    <a:cubicBezTo>
                      <a:pt x="460" y="1606"/>
                      <a:pt x="462" y="1603"/>
                      <a:pt x="464" y="1598"/>
                    </a:cubicBezTo>
                    <a:cubicBezTo>
                      <a:pt x="464" y="1597"/>
                      <a:pt x="464" y="1596"/>
                      <a:pt x="465" y="1596"/>
                    </a:cubicBezTo>
                    <a:cubicBezTo>
                      <a:pt x="467" y="1588"/>
                      <a:pt x="469" y="1582"/>
                      <a:pt x="479" y="1584"/>
                    </a:cubicBezTo>
                    <a:cubicBezTo>
                      <a:pt x="481" y="1585"/>
                      <a:pt x="481" y="1585"/>
                      <a:pt x="481" y="1585"/>
                    </a:cubicBezTo>
                    <a:cubicBezTo>
                      <a:pt x="487" y="1586"/>
                      <a:pt x="487" y="1586"/>
                      <a:pt x="491" y="1581"/>
                    </a:cubicBezTo>
                    <a:cubicBezTo>
                      <a:pt x="492" y="1579"/>
                      <a:pt x="493" y="1577"/>
                      <a:pt x="494" y="1576"/>
                    </a:cubicBezTo>
                    <a:cubicBezTo>
                      <a:pt x="496" y="1573"/>
                      <a:pt x="497" y="1571"/>
                      <a:pt x="502" y="1569"/>
                    </a:cubicBezTo>
                    <a:cubicBezTo>
                      <a:pt x="504" y="1569"/>
                      <a:pt x="506" y="1567"/>
                      <a:pt x="507" y="1564"/>
                    </a:cubicBezTo>
                    <a:cubicBezTo>
                      <a:pt x="509" y="1561"/>
                      <a:pt x="511" y="1558"/>
                      <a:pt x="514" y="1557"/>
                    </a:cubicBezTo>
                    <a:cubicBezTo>
                      <a:pt x="516" y="1556"/>
                      <a:pt x="519" y="1555"/>
                      <a:pt x="521" y="1554"/>
                    </a:cubicBezTo>
                    <a:cubicBezTo>
                      <a:pt x="523" y="1554"/>
                      <a:pt x="526" y="1553"/>
                      <a:pt x="526" y="1553"/>
                    </a:cubicBezTo>
                    <a:cubicBezTo>
                      <a:pt x="526" y="1550"/>
                      <a:pt x="528" y="1548"/>
                      <a:pt x="530" y="1546"/>
                    </a:cubicBezTo>
                    <a:cubicBezTo>
                      <a:pt x="531" y="1545"/>
                      <a:pt x="533" y="1545"/>
                      <a:pt x="535" y="1545"/>
                    </a:cubicBezTo>
                    <a:cubicBezTo>
                      <a:pt x="536" y="1546"/>
                      <a:pt x="537" y="1546"/>
                      <a:pt x="537" y="1547"/>
                    </a:cubicBezTo>
                    <a:cubicBezTo>
                      <a:pt x="538" y="1549"/>
                      <a:pt x="538" y="1551"/>
                      <a:pt x="537" y="1553"/>
                    </a:cubicBezTo>
                    <a:cubicBezTo>
                      <a:pt x="538" y="1552"/>
                      <a:pt x="539" y="1551"/>
                      <a:pt x="539" y="1550"/>
                    </a:cubicBezTo>
                    <a:cubicBezTo>
                      <a:pt x="540" y="1548"/>
                      <a:pt x="541" y="1547"/>
                      <a:pt x="542" y="1546"/>
                    </a:cubicBezTo>
                    <a:cubicBezTo>
                      <a:pt x="544" y="1543"/>
                      <a:pt x="545" y="1541"/>
                      <a:pt x="545" y="1539"/>
                    </a:cubicBezTo>
                    <a:cubicBezTo>
                      <a:pt x="545" y="1533"/>
                      <a:pt x="548" y="1532"/>
                      <a:pt x="552" y="1530"/>
                    </a:cubicBezTo>
                    <a:cubicBezTo>
                      <a:pt x="553" y="1529"/>
                      <a:pt x="553" y="1529"/>
                      <a:pt x="553" y="1529"/>
                    </a:cubicBezTo>
                    <a:cubicBezTo>
                      <a:pt x="557" y="1527"/>
                      <a:pt x="561" y="1522"/>
                      <a:pt x="561" y="1521"/>
                    </a:cubicBezTo>
                    <a:cubicBezTo>
                      <a:pt x="560" y="1521"/>
                      <a:pt x="560" y="1520"/>
                      <a:pt x="559" y="1520"/>
                    </a:cubicBezTo>
                    <a:cubicBezTo>
                      <a:pt x="557" y="1518"/>
                      <a:pt x="555" y="1517"/>
                      <a:pt x="551" y="1518"/>
                    </a:cubicBezTo>
                    <a:cubicBezTo>
                      <a:pt x="546" y="1519"/>
                      <a:pt x="542" y="1518"/>
                      <a:pt x="540" y="1517"/>
                    </a:cubicBezTo>
                    <a:cubicBezTo>
                      <a:pt x="539" y="1515"/>
                      <a:pt x="538" y="1514"/>
                      <a:pt x="538" y="1512"/>
                    </a:cubicBezTo>
                    <a:cubicBezTo>
                      <a:pt x="538" y="1509"/>
                      <a:pt x="543" y="1507"/>
                      <a:pt x="557" y="1505"/>
                    </a:cubicBezTo>
                    <a:cubicBezTo>
                      <a:pt x="558" y="1505"/>
                      <a:pt x="558" y="1505"/>
                      <a:pt x="558" y="1505"/>
                    </a:cubicBezTo>
                    <a:cubicBezTo>
                      <a:pt x="559" y="1504"/>
                      <a:pt x="558" y="1501"/>
                      <a:pt x="558" y="1498"/>
                    </a:cubicBezTo>
                    <a:cubicBezTo>
                      <a:pt x="558" y="1497"/>
                      <a:pt x="558" y="1496"/>
                      <a:pt x="558" y="1495"/>
                    </a:cubicBezTo>
                    <a:cubicBezTo>
                      <a:pt x="557" y="1493"/>
                      <a:pt x="558" y="1490"/>
                      <a:pt x="560" y="1489"/>
                    </a:cubicBezTo>
                    <a:cubicBezTo>
                      <a:pt x="562" y="1488"/>
                      <a:pt x="564" y="1488"/>
                      <a:pt x="566" y="1489"/>
                    </a:cubicBezTo>
                    <a:cubicBezTo>
                      <a:pt x="568" y="1490"/>
                      <a:pt x="569" y="1492"/>
                      <a:pt x="569" y="1494"/>
                    </a:cubicBezTo>
                    <a:cubicBezTo>
                      <a:pt x="569" y="1495"/>
                      <a:pt x="569" y="1495"/>
                      <a:pt x="570" y="1495"/>
                    </a:cubicBezTo>
                    <a:cubicBezTo>
                      <a:pt x="571" y="1496"/>
                      <a:pt x="574" y="1495"/>
                      <a:pt x="579" y="1493"/>
                    </a:cubicBezTo>
                    <a:cubicBezTo>
                      <a:pt x="583" y="1491"/>
                      <a:pt x="594" y="1486"/>
                      <a:pt x="599" y="1494"/>
                    </a:cubicBezTo>
                    <a:cubicBezTo>
                      <a:pt x="599" y="1494"/>
                      <a:pt x="599" y="1494"/>
                      <a:pt x="599" y="1494"/>
                    </a:cubicBezTo>
                    <a:cubicBezTo>
                      <a:pt x="599" y="1494"/>
                      <a:pt x="602" y="1491"/>
                      <a:pt x="606" y="1483"/>
                    </a:cubicBezTo>
                    <a:cubicBezTo>
                      <a:pt x="608" y="1478"/>
                      <a:pt x="608" y="1476"/>
                      <a:pt x="608" y="1476"/>
                    </a:cubicBezTo>
                    <a:cubicBezTo>
                      <a:pt x="608" y="1476"/>
                      <a:pt x="608" y="1476"/>
                      <a:pt x="608" y="1476"/>
                    </a:cubicBezTo>
                    <a:cubicBezTo>
                      <a:pt x="608" y="1476"/>
                      <a:pt x="608" y="1476"/>
                      <a:pt x="607" y="1476"/>
                    </a:cubicBezTo>
                    <a:cubicBezTo>
                      <a:pt x="606" y="1476"/>
                      <a:pt x="606" y="1476"/>
                      <a:pt x="605" y="1476"/>
                    </a:cubicBezTo>
                    <a:cubicBezTo>
                      <a:pt x="602" y="1476"/>
                      <a:pt x="599" y="1476"/>
                      <a:pt x="598" y="1474"/>
                    </a:cubicBezTo>
                    <a:cubicBezTo>
                      <a:pt x="596" y="1472"/>
                      <a:pt x="597" y="1470"/>
                      <a:pt x="597" y="1469"/>
                    </a:cubicBezTo>
                    <a:cubicBezTo>
                      <a:pt x="598" y="1465"/>
                      <a:pt x="603" y="1466"/>
                      <a:pt x="606" y="1466"/>
                    </a:cubicBezTo>
                    <a:cubicBezTo>
                      <a:pt x="610" y="1467"/>
                      <a:pt x="612" y="1467"/>
                      <a:pt x="614" y="1465"/>
                    </a:cubicBezTo>
                    <a:cubicBezTo>
                      <a:pt x="616" y="1462"/>
                      <a:pt x="618" y="1462"/>
                      <a:pt x="620" y="1461"/>
                    </a:cubicBezTo>
                    <a:cubicBezTo>
                      <a:pt x="621" y="1461"/>
                      <a:pt x="622" y="1460"/>
                      <a:pt x="623" y="1458"/>
                    </a:cubicBezTo>
                    <a:cubicBezTo>
                      <a:pt x="624" y="1456"/>
                      <a:pt x="624" y="1455"/>
                      <a:pt x="624" y="1454"/>
                    </a:cubicBezTo>
                    <a:cubicBezTo>
                      <a:pt x="623" y="1455"/>
                      <a:pt x="622" y="1455"/>
                      <a:pt x="621" y="1455"/>
                    </a:cubicBezTo>
                    <a:cubicBezTo>
                      <a:pt x="616" y="1456"/>
                      <a:pt x="613" y="1453"/>
                      <a:pt x="612" y="1450"/>
                    </a:cubicBezTo>
                    <a:cubicBezTo>
                      <a:pt x="612" y="1447"/>
                      <a:pt x="613" y="1443"/>
                      <a:pt x="617" y="1442"/>
                    </a:cubicBezTo>
                    <a:cubicBezTo>
                      <a:pt x="618" y="1442"/>
                      <a:pt x="618" y="1441"/>
                      <a:pt x="618" y="1441"/>
                    </a:cubicBezTo>
                    <a:cubicBezTo>
                      <a:pt x="619" y="1440"/>
                      <a:pt x="618" y="1439"/>
                      <a:pt x="618" y="1438"/>
                    </a:cubicBezTo>
                    <a:cubicBezTo>
                      <a:pt x="617" y="1437"/>
                      <a:pt x="616" y="1435"/>
                      <a:pt x="617" y="1434"/>
                    </a:cubicBezTo>
                    <a:cubicBezTo>
                      <a:pt x="619" y="1432"/>
                      <a:pt x="621" y="1430"/>
                      <a:pt x="624" y="1431"/>
                    </a:cubicBezTo>
                    <a:cubicBezTo>
                      <a:pt x="625" y="1431"/>
                      <a:pt x="628" y="1432"/>
                      <a:pt x="629" y="1437"/>
                    </a:cubicBezTo>
                    <a:cubicBezTo>
                      <a:pt x="629" y="1439"/>
                      <a:pt x="630" y="1440"/>
                      <a:pt x="630" y="1440"/>
                    </a:cubicBezTo>
                    <a:cubicBezTo>
                      <a:pt x="631" y="1441"/>
                      <a:pt x="633" y="1440"/>
                      <a:pt x="634" y="1440"/>
                    </a:cubicBezTo>
                    <a:cubicBezTo>
                      <a:pt x="635" y="1440"/>
                      <a:pt x="635" y="1440"/>
                      <a:pt x="635" y="1440"/>
                    </a:cubicBezTo>
                    <a:cubicBezTo>
                      <a:pt x="635" y="1440"/>
                      <a:pt x="636" y="1439"/>
                      <a:pt x="636" y="1439"/>
                    </a:cubicBezTo>
                    <a:cubicBezTo>
                      <a:pt x="636" y="1438"/>
                      <a:pt x="637" y="1435"/>
                      <a:pt x="641" y="1435"/>
                    </a:cubicBezTo>
                    <a:cubicBezTo>
                      <a:pt x="641" y="1435"/>
                      <a:pt x="642" y="1435"/>
                      <a:pt x="643" y="1435"/>
                    </a:cubicBezTo>
                    <a:cubicBezTo>
                      <a:pt x="647" y="1435"/>
                      <a:pt x="648" y="1435"/>
                      <a:pt x="648" y="1432"/>
                    </a:cubicBezTo>
                    <a:cubicBezTo>
                      <a:pt x="649" y="1428"/>
                      <a:pt x="648" y="1428"/>
                      <a:pt x="642" y="1425"/>
                    </a:cubicBezTo>
                    <a:cubicBezTo>
                      <a:pt x="640" y="1425"/>
                      <a:pt x="640" y="1425"/>
                      <a:pt x="640" y="1425"/>
                    </a:cubicBezTo>
                    <a:cubicBezTo>
                      <a:pt x="636" y="1423"/>
                      <a:pt x="635" y="1421"/>
                      <a:pt x="635" y="1419"/>
                    </a:cubicBezTo>
                    <a:cubicBezTo>
                      <a:pt x="634" y="1415"/>
                      <a:pt x="639" y="1411"/>
                      <a:pt x="643" y="1409"/>
                    </a:cubicBezTo>
                    <a:cubicBezTo>
                      <a:pt x="645" y="1407"/>
                      <a:pt x="654" y="1403"/>
                      <a:pt x="659" y="1405"/>
                    </a:cubicBezTo>
                    <a:cubicBezTo>
                      <a:pt x="661" y="1406"/>
                      <a:pt x="662" y="1407"/>
                      <a:pt x="662" y="1409"/>
                    </a:cubicBezTo>
                    <a:cubicBezTo>
                      <a:pt x="663" y="1413"/>
                      <a:pt x="663" y="1413"/>
                      <a:pt x="666" y="1414"/>
                    </a:cubicBezTo>
                    <a:cubicBezTo>
                      <a:pt x="667" y="1414"/>
                      <a:pt x="668" y="1415"/>
                      <a:pt x="669" y="1415"/>
                    </a:cubicBezTo>
                    <a:cubicBezTo>
                      <a:pt x="670" y="1416"/>
                      <a:pt x="670" y="1416"/>
                      <a:pt x="670" y="1416"/>
                    </a:cubicBezTo>
                    <a:cubicBezTo>
                      <a:pt x="671" y="1416"/>
                      <a:pt x="672" y="1417"/>
                      <a:pt x="673" y="1417"/>
                    </a:cubicBezTo>
                    <a:cubicBezTo>
                      <a:pt x="673" y="1417"/>
                      <a:pt x="673" y="1416"/>
                      <a:pt x="673" y="1415"/>
                    </a:cubicBezTo>
                    <a:cubicBezTo>
                      <a:pt x="673" y="1411"/>
                      <a:pt x="671" y="1408"/>
                      <a:pt x="668" y="1405"/>
                    </a:cubicBezTo>
                    <a:cubicBezTo>
                      <a:pt x="667" y="1404"/>
                      <a:pt x="666" y="1402"/>
                      <a:pt x="665" y="1401"/>
                    </a:cubicBezTo>
                    <a:cubicBezTo>
                      <a:pt x="665" y="1400"/>
                      <a:pt x="665" y="1400"/>
                      <a:pt x="663" y="1400"/>
                    </a:cubicBezTo>
                    <a:cubicBezTo>
                      <a:pt x="662" y="1400"/>
                      <a:pt x="660" y="1400"/>
                      <a:pt x="658" y="1398"/>
                    </a:cubicBezTo>
                    <a:cubicBezTo>
                      <a:pt x="657" y="1397"/>
                      <a:pt x="657" y="1395"/>
                      <a:pt x="657" y="1393"/>
                    </a:cubicBezTo>
                    <a:cubicBezTo>
                      <a:pt x="658" y="1388"/>
                      <a:pt x="661" y="1387"/>
                      <a:pt x="664" y="1386"/>
                    </a:cubicBezTo>
                    <a:cubicBezTo>
                      <a:pt x="667" y="1385"/>
                      <a:pt x="668" y="1385"/>
                      <a:pt x="668" y="1380"/>
                    </a:cubicBezTo>
                    <a:cubicBezTo>
                      <a:pt x="668" y="1373"/>
                      <a:pt x="670" y="1369"/>
                      <a:pt x="671" y="1367"/>
                    </a:cubicBezTo>
                    <a:cubicBezTo>
                      <a:pt x="673" y="1365"/>
                      <a:pt x="673" y="1364"/>
                      <a:pt x="672" y="1361"/>
                    </a:cubicBezTo>
                    <a:cubicBezTo>
                      <a:pt x="672" y="1359"/>
                      <a:pt x="671" y="1359"/>
                      <a:pt x="666" y="1360"/>
                    </a:cubicBezTo>
                    <a:cubicBezTo>
                      <a:pt x="663" y="1361"/>
                      <a:pt x="661" y="1361"/>
                      <a:pt x="659" y="1360"/>
                    </a:cubicBezTo>
                    <a:cubicBezTo>
                      <a:pt x="658" y="1359"/>
                      <a:pt x="657" y="1358"/>
                      <a:pt x="658" y="1356"/>
                    </a:cubicBezTo>
                    <a:cubicBezTo>
                      <a:pt x="658" y="1349"/>
                      <a:pt x="665" y="1337"/>
                      <a:pt x="673" y="1334"/>
                    </a:cubicBezTo>
                    <a:cubicBezTo>
                      <a:pt x="674" y="1334"/>
                      <a:pt x="676" y="1333"/>
                      <a:pt x="677" y="1333"/>
                    </a:cubicBezTo>
                    <a:cubicBezTo>
                      <a:pt x="683" y="1331"/>
                      <a:pt x="688" y="1329"/>
                      <a:pt x="687" y="1326"/>
                    </a:cubicBezTo>
                    <a:cubicBezTo>
                      <a:pt x="687" y="1325"/>
                      <a:pt x="687" y="1325"/>
                      <a:pt x="687" y="1325"/>
                    </a:cubicBezTo>
                    <a:cubicBezTo>
                      <a:pt x="685" y="1324"/>
                      <a:pt x="681" y="1326"/>
                      <a:pt x="679" y="1328"/>
                    </a:cubicBezTo>
                    <a:cubicBezTo>
                      <a:pt x="677" y="1331"/>
                      <a:pt x="674" y="1332"/>
                      <a:pt x="671" y="1332"/>
                    </a:cubicBezTo>
                    <a:cubicBezTo>
                      <a:pt x="668" y="1332"/>
                      <a:pt x="666" y="1330"/>
                      <a:pt x="665" y="1328"/>
                    </a:cubicBezTo>
                    <a:cubicBezTo>
                      <a:pt x="662" y="1323"/>
                      <a:pt x="662" y="1320"/>
                      <a:pt x="664" y="1318"/>
                    </a:cubicBezTo>
                    <a:cubicBezTo>
                      <a:pt x="664" y="1317"/>
                      <a:pt x="666" y="1316"/>
                      <a:pt x="670" y="1317"/>
                    </a:cubicBezTo>
                    <a:cubicBezTo>
                      <a:pt x="671" y="1317"/>
                      <a:pt x="671" y="1317"/>
                      <a:pt x="671" y="1317"/>
                    </a:cubicBezTo>
                    <a:cubicBezTo>
                      <a:pt x="673" y="1318"/>
                      <a:pt x="676" y="1319"/>
                      <a:pt x="677" y="1319"/>
                    </a:cubicBezTo>
                    <a:cubicBezTo>
                      <a:pt x="677" y="1319"/>
                      <a:pt x="677" y="1318"/>
                      <a:pt x="677" y="1318"/>
                    </a:cubicBezTo>
                    <a:cubicBezTo>
                      <a:pt x="675" y="1313"/>
                      <a:pt x="671" y="1308"/>
                      <a:pt x="670" y="1308"/>
                    </a:cubicBezTo>
                    <a:cubicBezTo>
                      <a:pt x="669" y="1308"/>
                      <a:pt x="669" y="1308"/>
                      <a:pt x="669" y="1308"/>
                    </a:cubicBezTo>
                    <a:cubicBezTo>
                      <a:pt x="666" y="1308"/>
                      <a:pt x="662" y="1308"/>
                      <a:pt x="660" y="1306"/>
                    </a:cubicBezTo>
                    <a:cubicBezTo>
                      <a:pt x="659" y="1304"/>
                      <a:pt x="658" y="1302"/>
                      <a:pt x="659" y="1298"/>
                    </a:cubicBezTo>
                    <a:cubicBezTo>
                      <a:pt x="660" y="1295"/>
                      <a:pt x="662" y="1292"/>
                      <a:pt x="664" y="1291"/>
                    </a:cubicBezTo>
                    <a:cubicBezTo>
                      <a:pt x="668" y="1290"/>
                      <a:pt x="673" y="1292"/>
                      <a:pt x="676" y="1293"/>
                    </a:cubicBezTo>
                    <a:cubicBezTo>
                      <a:pt x="677" y="1294"/>
                      <a:pt x="677" y="1294"/>
                      <a:pt x="678" y="1294"/>
                    </a:cubicBezTo>
                    <a:cubicBezTo>
                      <a:pt x="679" y="1295"/>
                      <a:pt x="680" y="1295"/>
                      <a:pt x="681" y="1295"/>
                    </a:cubicBezTo>
                    <a:cubicBezTo>
                      <a:pt x="681" y="1295"/>
                      <a:pt x="681" y="1295"/>
                      <a:pt x="681" y="1294"/>
                    </a:cubicBezTo>
                    <a:cubicBezTo>
                      <a:pt x="682" y="1289"/>
                      <a:pt x="684" y="1285"/>
                      <a:pt x="691" y="1286"/>
                    </a:cubicBezTo>
                    <a:cubicBezTo>
                      <a:pt x="693" y="1286"/>
                      <a:pt x="695" y="1287"/>
                      <a:pt x="696" y="1289"/>
                    </a:cubicBezTo>
                    <a:cubicBezTo>
                      <a:pt x="697" y="1291"/>
                      <a:pt x="696" y="1293"/>
                      <a:pt x="695" y="1295"/>
                    </a:cubicBezTo>
                    <a:cubicBezTo>
                      <a:pt x="694" y="1296"/>
                      <a:pt x="694" y="1298"/>
                      <a:pt x="693" y="1299"/>
                    </a:cubicBezTo>
                    <a:cubicBezTo>
                      <a:pt x="693" y="1300"/>
                      <a:pt x="692" y="1301"/>
                      <a:pt x="691" y="1302"/>
                    </a:cubicBezTo>
                    <a:cubicBezTo>
                      <a:pt x="692" y="1302"/>
                      <a:pt x="693" y="1301"/>
                      <a:pt x="694" y="1301"/>
                    </a:cubicBezTo>
                    <a:cubicBezTo>
                      <a:pt x="697" y="1299"/>
                      <a:pt x="700" y="1297"/>
                      <a:pt x="701" y="1294"/>
                    </a:cubicBezTo>
                    <a:cubicBezTo>
                      <a:pt x="701" y="1293"/>
                      <a:pt x="701" y="1291"/>
                      <a:pt x="699" y="1288"/>
                    </a:cubicBezTo>
                    <a:cubicBezTo>
                      <a:pt x="699" y="1288"/>
                      <a:pt x="698" y="1287"/>
                      <a:pt x="698" y="1287"/>
                    </a:cubicBezTo>
                    <a:cubicBezTo>
                      <a:pt x="696" y="1286"/>
                      <a:pt x="694" y="1285"/>
                      <a:pt x="693" y="1282"/>
                    </a:cubicBezTo>
                    <a:cubicBezTo>
                      <a:pt x="692" y="1280"/>
                      <a:pt x="692" y="1278"/>
                      <a:pt x="693" y="1277"/>
                    </a:cubicBezTo>
                    <a:cubicBezTo>
                      <a:pt x="695" y="1274"/>
                      <a:pt x="699" y="1271"/>
                      <a:pt x="703" y="1271"/>
                    </a:cubicBezTo>
                    <a:cubicBezTo>
                      <a:pt x="704" y="1271"/>
                      <a:pt x="705" y="1268"/>
                      <a:pt x="706" y="1266"/>
                    </a:cubicBezTo>
                    <a:cubicBezTo>
                      <a:pt x="707" y="1262"/>
                      <a:pt x="709" y="1258"/>
                      <a:pt x="713" y="1256"/>
                    </a:cubicBezTo>
                    <a:cubicBezTo>
                      <a:pt x="720" y="1254"/>
                      <a:pt x="725" y="1252"/>
                      <a:pt x="725" y="1246"/>
                    </a:cubicBezTo>
                    <a:cubicBezTo>
                      <a:pt x="725" y="1238"/>
                      <a:pt x="729" y="1233"/>
                      <a:pt x="731" y="1229"/>
                    </a:cubicBezTo>
                    <a:cubicBezTo>
                      <a:pt x="732" y="1228"/>
                      <a:pt x="732" y="1227"/>
                      <a:pt x="733" y="1227"/>
                    </a:cubicBezTo>
                    <a:cubicBezTo>
                      <a:pt x="735" y="1223"/>
                      <a:pt x="735" y="1222"/>
                      <a:pt x="730" y="1217"/>
                    </a:cubicBezTo>
                    <a:cubicBezTo>
                      <a:pt x="729" y="1216"/>
                      <a:pt x="728" y="1215"/>
                      <a:pt x="728" y="1212"/>
                    </a:cubicBezTo>
                    <a:cubicBezTo>
                      <a:pt x="728" y="1210"/>
                      <a:pt x="729" y="1209"/>
                      <a:pt x="730" y="1208"/>
                    </a:cubicBezTo>
                    <a:cubicBezTo>
                      <a:pt x="732" y="1206"/>
                      <a:pt x="733" y="1205"/>
                      <a:pt x="734" y="1202"/>
                    </a:cubicBezTo>
                    <a:cubicBezTo>
                      <a:pt x="734" y="1195"/>
                      <a:pt x="738" y="1190"/>
                      <a:pt x="741" y="1185"/>
                    </a:cubicBezTo>
                    <a:cubicBezTo>
                      <a:pt x="742" y="1183"/>
                      <a:pt x="743" y="1181"/>
                      <a:pt x="744" y="1180"/>
                    </a:cubicBezTo>
                    <a:cubicBezTo>
                      <a:pt x="745" y="1179"/>
                      <a:pt x="745" y="1177"/>
                      <a:pt x="744" y="1176"/>
                    </a:cubicBezTo>
                    <a:cubicBezTo>
                      <a:pt x="744" y="1175"/>
                      <a:pt x="744" y="1172"/>
                      <a:pt x="746" y="1171"/>
                    </a:cubicBezTo>
                    <a:cubicBezTo>
                      <a:pt x="747" y="1169"/>
                      <a:pt x="749" y="1169"/>
                      <a:pt x="750" y="1169"/>
                    </a:cubicBezTo>
                    <a:cubicBezTo>
                      <a:pt x="753" y="1169"/>
                      <a:pt x="755" y="1169"/>
                      <a:pt x="756" y="1164"/>
                    </a:cubicBezTo>
                    <a:cubicBezTo>
                      <a:pt x="757" y="1160"/>
                      <a:pt x="758" y="1158"/>
                      <a:pt x="760" y="1156"/>
                    </a:cubicBezTo>
                    <a:cubicBezTo>
                      <a:pt x="761" y="1154"/>
                      <a:pt x="762" y="1152"/>
                      <a:pt x="762" y="1150"/>
                    </a:cubicBezTo>
                    <a:cubicBezTo>
                      <a:pt x="762" y="1144"/>
                      <a:pt x="761" y="1136"/>
                      <a:pt x="770" y="1134"/>
                    </a:cubicBezTo>
                    <a:cubicBezTo>
                      <a:pt x="772" y="1134"/>
                      <a:pt x="775" y="1135"/>
                      <a:pt x="776" y="1137"/>
                    </a:cubicBezTo>
                    <a:cubicBezTo>
                      <a:pt x="779" y="1140"/>
                      <a:pt x="779" y="1147"/>
                      <a:pt x="776" y="1151"/>
                    </a:cubicBezTo>
                    <a:cubicBezTo>
                      <a:pt x="771" y="1159"/>
                      <a:pt x="772" y="1161"/>
                      <a:pt x="772" y="1162"/>
                    </a:cubicBezTo>
                    <a:cubicBezTo>
                      <a:pt x="772" y="1162"/>
                      <a:pt x="772" y="1162"/>
                      <a:pt x="772" y="1163"/>
                    </a:cubicBezTo>
                    <a:cubicBezTo>
                      <a:pt x="772" y="1163"/>
                      <a:pt x="773" y="1163"/>
                      <a:pt x="774" y="1163"/>
                    </a:cubicBezTo>
                    <a:cubicBezTo>
                      <a:pt x="776" y="1162"/>
                      <a:pt x="779" y="1158"/>
                      <a:pt x="782" y="1150"/>
                    </a:cubicBezTo>
                    <a:cubicBezTo>
                      <a:pt x="783" y="1147"/>
                      <a:pt x="783" y="1147"/>
                      <a:pt x="783" y="1147"/>
                    </a:cubicBezTo>
                    <a:cubicBezTo>
                      <a:pt x="786" y="1140"/>
                      <a:pt x="788" y="1135"/>
                      <a:pt x="791" y="1134"/>
                    </a:cubicBezTo>
                    <a:cubicBezTo>
                      <a:pt x="793" y="1134"/>
                      <a:pt x="795" y="1134"/>
                      <a:pt x="797" y="1136"/>
                    </a:cubicBezTo>
                    <a:cubicBezTo>
                      <a:pt x="800" y="1139"/>
                      <a:pt x="801" y="1139"/>
                      <a:pt x="802" y="1139"/>
                    </a:cubicBezTo>
                    <a:cubicBezTo>
                      <a:pt x="802" y="1139"/>
                      <a:pt x="802" y="1138"/>
                      <a:pt x="802" y="1136"/>
                    </a:cubicBezTo>
                    <a:cubicBezTo>
                      <a:pt x="803" y="1134"/>
                      <a:pt x="802" y="1131"/>
                      <a:pt x="800" y="1128"/>
                    </a:cubicBezTo>
                    <a:cubicBezTo>
                      <a:pt x="799" y="1125"/>
                      <a:pt x="797" y="1122"/>
                      <a:pt x="797" y="1119"/>
                    </a:cubicBezTo>
                    <a:cubicBezTo>
                      <a:pt x="796" y="1116"/>
                      <a:pt x="794" y="1115"/>
                      <a:pt x="792" y="1113"/>
                    </a:cubicBezTo>
                    <a:cubicBezTo>
                      <a:pt x="790" y="1111"/>
                      <a:pt x="786" y="1108"/>
                      <a:pt x="788" y="1103"/>
                    </a:cubicBezTo>
                    <a:cubicBezTo>
                      <a:pt x="789" y="1099"/>
                      <a:pt x="792" y="1098"/>
                      <a:pt x="795" y="1097"/>
                    </a:cubicBezTo>
                    <a:cubicBezTo>
                      <a:pt x="798" y="1096"/>
                      <a:pt x="799" y="1095"/>
                      <a:pt x="798" y="1092"/>
                    </a:cubicBezTo>
                    <a:cubicBezTo>
                      <a:pt x="797" y="1086"/>
                      <a:pt x="798" y="1084"/>
                      <a:pt x="799" y="1082"/>
                    </a:cubicBezTo>
                    <a:cubicBezTo>
                      <a:pt x="800" y="1081"/>
                      <a:pt x="800" y="1081"/>
                      <a:pt x="799" y="1079"/>
                    </a:cubicBezTo>
                    <a:cubicBezTo>
                      <a:pt x="799" y="1077"/>
                      <a:pt x="798" y="1075"/>
                      <a:pt x="798" y="1073"/>
                    </a:cubicBezTo>
                    <a:cubicBezTo>
                      <a:pt x="797" y="1068"/>
                      <a:pt x="796" y="1067"/>
                      <a:pt x="793" y="1067"/>
                    </a:cubicBezTo>
                    <a:cubicBezTo>
                      <a:pt x="791" y="1067"/>
                      <a:pt x="789" y="1067"/>
                      <a:pt x="788" y="1068"/>
                    </a:cubicBezTo>
                    <a:cubicBezTo>
                      <a:pt x="784" y="1068"/>
                      <a:pt x="782" y="1068"/>
                      <a:pt x="780" y="1066"/>
                    </a:cubicBezTo>
                    <a:cubicBezTo>
                      <a:pt x="779" y="1065"/>
                      <a:pt x="779" y="1063"/>
                      <a:pt x="779" y="1062"/>
                    </a:cubicBezTo>
                    <a:cubicBezTo>
                      <a:pt x="780" y="1057"/>
                      <a:pt x="786" y="1053"/>
                      <a:pt x="791" y="1051"/>
                    </a:cubicBezTo>
                    <a:cubicBezTo>
                      <a:pt x="795" y="1050"/>
                      <a:pt x="798" y="1052"/>
                      <a:pt x="798" y="1053"/>
                    </a:cubicBezTo>
                    <a:cubicBezTo>
                      <a:pt x="800" y="1055"/>
                      <a:pt x="800" y="1055"/>
                      <a:pt x="802" y="1054"/>
                    </a:cubicBezTo>
                    <a:cubicBezTo>
                      <a:pt x="804" y="1054"/>
                      <a:pt x="806" y="1053"/>
                      <a:pt x="809" y="1053"/>
                    </a:cubicBezTo>
                    <a:cubicBezTo>
                      <a:pt x="814" y="1054"/>
                      <a:pt x="817" y="1053"/>
                      <a:pt x="819" y="1051"/>
                    </a:cubicBezTo>
                    <a:cubicBezTo>
                      <a:pt x="819" y="1051"/>
                      <a:pt x="818" y="1050"/>
                      <a:pt x="817" y="1049"/>
                    </a:cubicBezTo>
                    <a:cubicBezTo>
                      <a:pt x="815" y="1046"/>
                      <a:pt x="812" y="1042"/>
                      <a:pt x="813" y="1035"/>
                    </a:cubicBezTo>
                    <a:cubicBezTo>
                      <a:pt x="814" y="1032"/>
                      <a:pt x="814" y="1030"/>
                      <a:pt x="814" y="1028"/>
                    </a:cubicBezTo>
                    <a:cubicBezTo>
                      <a:pt x="814" y="1026"/>
                      <a:pt x="814" y="1024"/>
                      <a:pt x="815" y="1021"/>
                    </a:cubicBezTo>
                    <a:cubicBezTo>
                      <a:pt x="816" y="1021"/>
                      <a:pt x="816" y="1020"/>
                      <a:pt x="815" y="1019"/>
                    </a:cubicBezTo>
                    <a:cubicBezTo>
                      <a:pt x="814" y="1018"/>
                      <a:pt x="812" y="1018"/>
                      <a:pt x="811" y="1019"/>
                    </a:cubicBezTo>
                    <a:cubicBezTo>
                      <a:pt x="808" y="1020"/>
                      <a:pt x="807" y="1021"/>
                      <a:pt x="806" y="1023"/>
                    </a:cubicBezTo>
                    <a:cubicBezTo>
                      <a:pt x="806" y="1024"/>
                      <a:pt x="805" y="1025"/>
                      <a:pt x="805" y="1026"/>
                    </a:cubicBezTo>
                    <a:cubicBezTo>
                      <a:pt x="804" y="1028"/>
                      <a:pt x="802" y="1028"/>
                      <a:pt x="800" y="1029"/>
                    </a:cubicBezTo>
                    <a:cubicBezTo>
                      <a:pt x="798" y="1030"/>
                      <a:pt x="797" y="1031"/>
                      <a:pt x="796" y="1032"/>
                    </a:cubicBezTo>
                    <a:cubicBezTo>
                      <a:pt x="794" y="1035"/>
                      <a:pt x="789" y="1036"/>
                      <a:pt x="786" y="1036"/>
                    </a:cubicBezTo>
                    <a:cubicBezTo>
                      <a:pt x="785" y="1036"/>
                      <a:pt x="784" y="1036"/>
                      <a:pt x="783" y="1037"/>
                    </a:cubicBezTo>
                    <a:cubicBezTo>
                      <a:pt x="781" y="1038"/>
                      <a:pt x="778" y="1036"/>
                      <a:pt x="777" y="1033"/>
                    </a:cubicBezTo>
                    <a:cubicBezTo>
                      <a:pt x="776" y="1031"/>
                      <a:pt x="776" y="1027"/>
                      <a:pt x="782" y="1025"/>
                    </a:cubicBezTo>
                    <a:cubicBezTo>
                      <a:pt x="784" y="1024"/>
                      <a:pt x="786" y="1023"/>
                      <a:pt x="787" y="1023"/>
                    </a:cubicBezTo>
                    <a:cubicBezTo>
                      <a:pt x="791" y="1021"/>
                      <a:pt x="793" y="1021"/>
                      <a:pt x="796" y="1017"/>
                    </a:cubicBezTo>
                    <a:cubicBezTo>
                      <a:pt x="798" y="1015"/>
                      <a:pt x="800" y="1013"/>
                      <a:pt x="801" y="1012"/>
                    </a:cubicBezTo>
                    <a:cubicBezTo>
                      <a:pt x="803" y="1009"/>
                      <a:pt x="806" y="1007"/>
                      <a:pt x="807" y="1004"/>
                    </a:cubicBezTo>
                    <a:cubicBezTo>
                      <a:pt x="809" y="1001"/>
                      <a:pt x="812" y="1000"/>
                      <a:pt x="814" y="999"/>
                    </a:cubicBezTo>
                    <a:cubicBezTo>
                      <a:pt x="816" y="998"/>
                      <a:pt x="818" y="997"/>
                      <a:pt x="819" y="996"/>
                    </a:cubicBezTo>
                    <a:cubicBezTo>
                      <a:pt x="820" y="994"/>
                      <a:pt x="821" y="994"/>
                      <a:pt x="822" y="993"/>
                    </a:cubicBezTo>
                    <a:cubicBezTo>
                      <a:pt x="822" y="993"/>
                      <a:pt x="822" y="993"/>
                      <a:pt x="822" y="993"/>
                    </a:cubicBezTo>
                    <a:cubicBezTo>
                      <a:pt x="821" y="993"/>
                      <a:pt x="817" y="993"/>
                      <a:pt x="814" y="993"/>
                    </a:cubicBezTo>
                    <a:cubicBezTo>
                      <a:pt x="811" y="993"/>
                      <a:pt x="808" y="993"/>
                      <a:pt x="806" y="993"/>
                    </a:cubicBezTo>
                    <a:cubicBezTo>
                      <a:pt x="800" y="992"/>
                      <a:pt x="795" y="991"/>
                      <a:pt x="788" y="988"/>
                    </a:cubicBezTo>
                    <a:cubicBezTo>
                      <a:pt x="782" y="985"/>
                      <a:pt x="779" y="981"/>
                      <a:pt x="776" y="973"/>
                    </a:cubicBezTo>
                    <a:cubicBezTo>
                      <a:pt x="773" y="967"/>
                      <a:pt x="769" y="966"/>
                      <a:pt x="763" y="964"/>
                    </a:cubicBezTo>
                    <a:cubicBezTo>
                      <a:pt x="762" y="964"/>
                      <a:pt x="762" y="964"/>
                      <a:pt x="761" y="963"/>
                    </a:cubicBezTo>
                    <a:cubicBezTo>
                      <a:pt x="755" y="962"/>
                      <a:pt x="748" y="965"/>
                      <a:pt x="740" y="972"/>
                    </a:cubicBezTo>
                    <a:cubicBezTo>
                      <a:pt x="734" y="978"/>
                      <a:pt x="727" y="980"/>
                      <a:pt x="722" y="982"/>
                    </a:cubicBezTo>
                    <a:cubicBezTo>
                      <a:pt x="721" y="983"/>
                      <a:pt x="720" y="983"/>
                      <a:pt x="719" y="983"/>
                    </a:cubicBezTo>
                    <a:cubicBezTo>
                      <a:pt x="715" y="985"/>
                      <a:pt x="712" y="985"/>
                      <a:pt x="709" y="983"/>
                    </a:cubicBezTo>
                    <a:cubicBezTo>
                      <a:pt x="707" y="982"/>
                      <a:pt x="705" y="979"/>
                      <a:pt x="704" y="973"/>
                    </a:cubicBezTo>
                    <a:cubicBezTo>
                      <a:pt x="704" y="972"/>
                      <a:pt x="704" y="972"/>
                      <a:pt x="704" y="972"/>
                    </a:cubicBezTo>
                    <a:cubicBezTo>
                      <a:pt x="704" y="966"/>
                      <a:pt x="703" y="960"/>
                      <a:pt x="707" y="957"/>
                    </a:cubicBezTo>
                    <a:cubicBezTo>
                      <a:pt x="709" y="956"/>
                      <a:pt x="711" y="955"/>
                      <a:pt x="714" y="957"/>
                    </a:cubicBezTo>
                    <a:cubicBezTo>
                      <a:pt x="719" y="959"/>
                      <a:pt x="722" y="959"/>
                      <a:pt x="724" y="958"/>
                    </a:cubicBezTo>
                    <a:cubicBezTo>
                      <a:pt x="725" y="958"/>
                      <a:pt x="726" y="956"/>
                      <a:pt x="727" y="952"/>
                    </a:cubicBezTo>
                    <a:cubicBezTo>
                      <a:pt x="729" y="945"/>
                      <a:pt x="733" y="941"/>
                      <a:pt x="738" y="936"/>
                    </a:cubicBezTo>
                    <a:cubicBezTo>
                      <a:pt x="740" y="934"/>
                      <a:pt x="742" y="932"/>
                      <a:pt x="744" y="930"/>
                    </a:cubicBezTo>
                    <a:cubicBezTo>
                      <a:pt x="745" y="929"/>
                      <a:pt x="746" y="928"/>
                      <a:pt x="746" y="928"/>
                    </a:cubicBezTo>
                    <a:cubicBezTo>
                      <a:pt x="753" y="920"/>
                      <a:pt x="760" y="912"/>
                      <a:pt x="776" y="910"/>
                    </a:cubicBezTo>
                    <a:cubicBezTo>
                      <a:pt x="785" y="909"/>
                      <a:pt x="792" y="906"/>
                      <a:pt x="793" y="901"/>
                    </a:cubicBezTo>
                    <a:cubicBezTo>
                      <a:pt x="795" y="897"/>
                      <a:pt x="792" y="893"/>
                      <a:pt x="789" y="890"/>
                    </a:cubicBezTo>
                    <a:cubicBezTo>
                      <a:pt x="786" y="886"/>
                      <a:pt x="784" y="883"/>
                      <a:pt x="782" y="880"/>
                    </a:cubicBezTo>
                    <a:cubicBezTo>
                      <a:pt x="778" y="874"/>
                      <a:pt x="774" y="869"/>
                      <a:pt x="757" y="859"/>
                    </a:cubicBezTo>
                    <a:cubicBezTo>
                      <a:pt x="746" y="852"/>
                      <a:pt x="740" y="847"/>
                      <a:pt x="736" y="843"/>
                    </a:cubicBezTo>
                    <a:cubicBezTo>
                      <a:pt x="731" y="839"/>
                      <a:pt x="728" y="837"/>
                      <a:pt x="721" y="835"/>
                    </a:cubicBezTo>
                    <a:cubicBezTo>
                      <a:pt x="720" y="835"/>
                      <a:pt x="720" y="835"/>
                      <a:pt x="720" y="835"/>
                    </a:cubicBezTo>
                    <a:cubicBezTo>
                      <a:pt x="707" y="832"/>
                      <a:pt x="704" y="831"/>
                      <a:pt x="703" y="824"/>
                    </a:cubicBezTo>
                    <a:cubicBezTo>
                      <a:pt x="702" y="820"/>
                      <a:pt x="705" y="815"/>
                      <a:pt x="708" y="814"/>
                    </a:cubicBezTo>
                    <a:cubicBezTo>
                      <a:pt x="709" y="814"/>
                      <a:pt x="712" y="813"/>
                      <a:pt x="715" y="817"/>
                    </a:cubicBezTo>
                    <a:cubicBezTo>
                      <a:pt x="717" y="820"/>
                      <a:pt x="721" y="825"/>
                      <a:pt x="728" y="821"/>
                    </a:cubicBezTo>
                    <a:cubicBezTo>
                      <a:pt x="735" y="817"/>
                      <a:pt x="743" y="812"/>
                      <a:pt x="758" y="821"/>
                    </a:cubicBezTo>
                    <a:cubicBezTo>
                      <a:pt x="769" y="828"/>
                      <a:pt x="781" y="830"/>
                      <a:pt x="785" y="829"/>
                    </a:cubicBezTo>
                    <a:cubicBezTo>
                      <a:pt x="785" y="828"/>
                      <a:pt x="785" y="828"/>
                      <a:pt x="785" y="827"/>
                    </a:cubicBezTo>
                    <a:cubicBezTo>
                      <a:pt x="786" y="824"/>
                      <a:pt x="785" y="811"/>
                      <a:pt x="767" y="802"/>
                    </a:cubicBezTo>
                    <a:cubicBezTo>
                      <a:pt x="763" y="800"/>
                      <a:pt x="759" y="799"/>
                      <a:pt x="757" y="798"/>
                    </a:cubicBezTo>
                    <a:cubicBezTo>
                      <a:pt x="748" y="794"/>
                      <a:pt x="746" y="793"/>
                      <a:pt x="741" y="783"/>
                    </a:cubicBezTo>
                    <a:cubicBezTo>
                      <a:pt x="740" y="780"/>
                      <a:pt x="740" y="780"/>
                      <a:pt x="740" y="780"/>
                    </a:cubicBezTo>
                    <a:cubicBezTo>
                      <a:pt x="735" y="770"/>
                      <a:pt x="734" y="768"/>
                      <a:pt x="717" y="762"/>
                    </a:cubicBezTo>
                    <a:cubicBezTo>
                      <a:pt x="701" y="756"/>
                      <a:pt x="702" y="748"/>
                      <a:pt x="702" y="740"/>
                    </a:cubicBezTo>
                    <a:cubicBezTo>
                      <a:pt x="702" y="737"/>
                      <a:pt x="703" y="734"/>
                      <a:pt x="702" y="731"/>
                    </a:cubicBezTo>
                    <a:cubicBezTo>
                      <a:pt x="700" y="726"/>
                      <a:pt x="697" y="720"/>
                      <a:pt x="693" y="714"/>
                    </a:cubicBezTo>
                    <a:cubicBezTo>
                      <a:pt x="689" y="709"/>
                      <a:pt x="685" y="703"/>
                      <a:pt x="682" y="696"/>
                    </a:cubicBezTo>
                    <a:cubicBezTo>
                      <a:pt x="680" y="691"/>
                      <a:pt x="678" y="686"/>
                      <a:pt x="676" y="680"/>
                    </a:cubicBezTo>
                    <a:cubicBezTo>
                      <a:pt x="671" y="669"/>
                      <a:pt x="665" y="656"/>
                      <a:pt x="660" y="645"/>
                    </a:cubicBezTo>
                    <a:cubicBezTo>
                      <a:pt x="657" y="639"/>
                      <a:pt x="655" y="634"/>
                      <a:pt x="653" y="629"/>
                    </a:cubicBezTo>
                    <a:cubicBezTo>
                      <a:pt x="649" y="618"/>
                      <a:pt x="645" y="609"/>
                      <a:pt x="639" y="605"/>
                    </a:cubicBezTo>
                    <a:cubicBezTo>
                      <a:pt x="633" y="601"/>
                      <a:pt x="623" y="598"/>
                      <a:pt x="615" y="596"/>
                    </a:cubicBezTo>
                    <a:cubicBezTo>
                      <a:pt x="610" y="595"/>
                      <a:pt x="605" y="594"/>
                      <a:pt x="601" y="592"/>
                    </a:cubicBezTo>
                    <a:cubicBezTo>
                      <a:pt x="595" y="590"/>
                      <a:pt x="592" y="587"/>
                      <a:pt x="589" y="584"/>
                    </a:cubicBezTo>
                    <a:cubicBezTo>
                      <a:pt x="586" y="582"/>
                      <a:pt x="584" y="580"/>
                      <a:pt x="580" y="577"/>
                    </a:cubicBezTo>
                    <a:cubicBezTo>
                      <a:pt x="576" y="576"/>
                      <a:pt x="573" y="575"/>
                      <a:pt x="571" y="575"/>
                    </a:cubicBezTo>
                    <a:cubicBezTo>
                      <a:pt x="567" y="574"/>
                      <a:pt x="563" y="573"/>
                      <a:pt x="560" y="567"/>
                    </a:cubicBezTo>
                    <a:cubicBezTo>
                      <a:pt x="555" y="559"/>
                      <a:pt x="557" y="550"/>
                      <a:pt x="566" y="541"/>
                    </a:cubicBezTo>
                    <a:cubicBezTo>
                      <a:pt x="570" y="537"/>
                      <a:pt x="571" y="533"/>
                      <a:pt x="572" y="529"/>
                    </a:cubicBezTo>
                    <a:cubicBezTo>
                      <a:pt x="572" y="527"/>
                      <a:pt x="573" y="525"/>
                      <a:pt x="574" y="523"/>
                    </a:cubicBezTo>
                    <a:cubicBezTo>
                      <a:pt x="574" y="521"/>
                      <a:pt x="576" y="519"/>
                      <a:pt x="577" y="518"/>
                    </a:cubicBezTo>
                    <a:cubicBezTo>
                      <a:pt x="579" y="513"/>
                      <a:pt x="582" y="509"/>
                      <a:pt x="583" y="501"/>
                    </a:cubicBezTo>
                    <a:cubicBezTo>
                      <a:pt x="584" y="491"/>
                      <a:pt x="595" y="485"/>
                      <a:pt x="604" y="480"/>
                    </a:cubicBezTo>
                    <a:cubicBezTo>
                      <a:pt x="607" y="479"/>
                      <a:pt x="611" y="477"/>
                      <a:pt x="613" y="476"/>
                    </a:cubicBezTo>
                    <a:cubicBezTo>
                      <a:pt x="622" y="469"/>
                      <a:pt x="622" y="469"/>
                      <a:pt x="621" y="466"/>
                    </a:cubicBezTo>
                    <a:cubicBezTo>
                      <a:pt x="621" y="465"/>
                      <a:pt x="619" y="464"/>
                      <a:pt x="617" y="464"/>
                    </a:cubicBezTo>
                    <a:cubicBezTo>
                      <a:pt x="614" y="462"/>
                      <a:pt x="609" y="461"/>
                      <a:pt x="609" y="453"/>
                    </a:cubicBezTo>
                    <a:cubicBezTo>
                      <a:pt x="609" y="451"/>
                      <a:pt x="609" y="449"/>
                      <a:pt x="611" y="448"/>
                    </a:cubicBezTo>
                    <a:cubicBezTo>
                      <a:pt x="614" y="446"/>
                      <a:pt x="618" y="448"/>
                      <a:pt x="623" y="450"/>
                    </a:cubicBezTo>
                    <a:cubicBezTo>
                      <a:pt x="626" y="452"/>
                      <a:pt x="630" y="453"/>
                      <a:pt x="633" y="454"/>
                    </a:cubicBezTo>
                    <a:cubicBezTo>
                      <a:pt x="644" y="456"/>
                      <a:pt x="651" y="450"/>
                      <a:pt x="653" y="443"/>
                    </a:cubicBezTo>
                    <a:cubicBezTo>
                      <a:pt x="654" y="440"/>
                      <a:pt x="653" y="438"/>
                      <a:pt x="652" y="435"/>
                    </a:cubicBezTo>
                    <a:cubicBezTo>
                      <a:pt x="651" y="433"/>
                      <a:pt x="650" y="430"/>
                      <a:pt x="650" y="425"/>
                    </a:cubicBezTo>
                    <a:cubicBezTo>
                      <a:pt x="650" y="419"/>
                      <a:pt x="655" y="414"/>
                      <a:pt x="659" y="414"/>
                    </a:cubicBezTo>
                    <a:cubicBezTo>
                      <a:pt x="662" y="414"/>
                      <a:pt x="664" y="416"/>
                      <a:pt x="665" y="420"/>
                    </a:cubicBezTo>
                    <a:cubicBezTo>
                      <a:pt x="665" y="420"/>
                      <a:pt x="665" y="420"/>
                      <a:pt x="665" y="420"/>
                    </a:cubicBezTo>
                    <a:cubicBezTo>
                      <a:pt x="666" y="420"/>
                      <a:pt x="668" y="417"/>
                      <a:pt x="669" y="412"/>
                    </a:cubicBezTo>
                    <a:cubicBezTo>
                      <a:pt x="670" y="403"/>
                      <a:pt x="673" y="394"/>
                      <a:pt x="686" y="390"/>
                    </a:cubicBezTo>
                    <a:cubicBezTo>
                      <a:pt x="691" y="388"/>
                      <a:pt x="694" y="386"/>
                      <a:pt x="697" y="385"/>
                    </a:cubicBezTo>
                    <a:cubicBezTo>
                      <a:pt x="701" y="383"/>
                      <a:pt x="704" y="381"/>
                      <a:pt x="710" y="379"/>
                    </a:cubicBezTo>
                    <a:cubicBezTo>
                      <a:pt x="716" y="378"/>
                      <a:pt x="718" y="376"/>
                      <a:pt x="720" y="373"/>
                    </a:cubicBezTo>
                    <a:cubicBezTo>
                      <a:pt x="721" y="372"/>
                      <a:pt x="722" y="370"/>
                      <a:pt x="724" y="368"/>
                    </a:cubicBezTo>
                    <a:cubicBezTo>
                      <a:pt x="726" y="367"/>
                      <a:pt x="727" y="365"/>
                      <a:pt x="728" y="364"/>
                    </a:cubicBezTo>
                    <a:cubicBezTo>
                      <a:pt x="731" y="361"/>
                      <a:pt x="733" y="358"/>
                      <a:pt x="737" y="359"/>
                    </a:cubicBezTo>
                    <a:cubicBezTo>
                      <a:pt x="740" y="359"/>
                      <a:pt x="741" y="360"/>
                      <a:pt x="742" y="361"/>
                    </a:cubicBezTo>
                    <a:cubicBezTo>
                      <a:pt x="743" y="361"/>
                      <a:pt x="744" y="362"/>
                      <a:pt x="746" y="362"/>
                    </a:cubicBezTo>
                    <a:cubicBezTo>
                      <a:pt x="750" y="363"/>
                      <a:pt x="751" y="364"/>
                      <a:pt x="752" y="366"/>
                    </a:cubicBezTo>
                    <a:cubicBezTo>
                      <a:pt x="753" y="367"/>
                      <a:pt x="754" y="368"/>
                      <a:pt x="756" y="368"/>
                    </a:cubicBezTo>
                    <a:cubicBezTo>
                      <a:pt x="764" y="369"/>
                      <a:pt x="770" y="367"/>
                      <a:pt x="774" y="361"/>
                    </a:cubicBezTo>
                    <a:cubicBezTo>
                      <a:pt x="778" y="356"/>
                      <a:pt x="777" y="354"/>
                      <a:pt x="777" y="354"/>
                    </a:cubicBezTo>
                    <a:cubicBezTo>
                      <a:pt x="777" y="354"/>
                      <a:pt x="777" y="353"/>
                      <a:pt x="776" y="353"/>
                    </a:cubicBezTo>
                    <a:cubicBezTo>
                      <a:pt x="776" y="353"/>
                      <a:pt x="775" y="353"/>
                      <a:pt x="774" y="353"/>
                    </a:cubicBezTo>
                    <a:cubicBezTo>
                      <a:pt x="772" y="353"/>
                      <a:pt x="767" y="353"/>
                      <a:pt x="765" y="347"/>
                    </a:cubicBezTo>
                    <a:cubicBezTo>
                      <a:pt x="764" y="343"/>
                      <a:pt x="768" y="340"/>
                      <a:pt x="771" y="338"/>
                    </a:cubicBezTo>
                    <a:cubicBezTo>
                      <a:pt x="773" y="336"/>
                      <a:pt x="774" y="335"/>
                      <a:pt x="774" y="334"/>
                    </a:cubicBezTo>
                    <a:cubicBezTo>
                      <a:pt x="773" y="334"/>
                      <a:pt x="773" y="334"/>
                      <a:pt x="773" y="334"/>
                    </a:cubicBezTo>
                    <a:cubicBezTo>
                      <a:pt x="770" y="329"/>
                      <a:pt x="768" y="325"/>
                      <a:pt x="775" y="319"/>
                    </a:cubicBezTo>
                    <a:cubicBezTo>
                      <a:pt x="776" y="318"/>
                      <a:pt x="776" y="318"/>
                      <a:pt x="776" y="318"/>
                    </a:cubicBezTo>
                    <a:cubicBezTo>
                      <a:pt x="776" y="318"/>
                      <a:pt x="776" y="318"/>
                      <a:pt x="776" y="318"/>
                    </a:cubicBezTo>
                    <a:cubicBezTo>
                      <a:pt x="770" y="322"/>
                      <a:pt x="767" y="323"/>
                      <a:pt x="756" y="321"/>
                    </a:cubicBezTo>
                    <a:cubicBezTo>
                      <a:pt x="746" y="318"/>
                      <a:pt x="741" y="317"/>
                      <a:pt x="740" y="311"/>
                    </a:cubicBezTo>
                    <a:cubicBezTo>
                      <a:pt x="739" y="310"/>
                      <a:pt x="738" y="309"/>
                      <a:pt x="737" y="309"/>
                    </a:cubicBezTo>
                    <a:cubicBezTo>
                      <a:pt x="736" y="309"/>
                      <a:pt x="736" y="310"/>
                      <a:pt x="736" y="310"/>
                    </a:cubicBezTo>
                    <a:cubicBezTo>
                      <a:pt x="734" y="317"/>
                      <a:pt x="728" y="318"/>
                      <a:pt x="722" y="318"/>
                    </a:cubicBezTo>
                    <a:cubicBezTo>
                      <a:pt x="719" y="319"/>
                      <a:pt x="717" y="320"/>
                      <a:pt x="714" y="321"/>
                    </a:cubicBezTo>
                    <a:cubicBezTo>
                      <a:pt x="709" y="324"/>
                      <a:pt x="703" y="327"/>
                      <a:pt x="696" y="321"/>
                    </a:cubicBezTo>
                    <a:cubicBezTo>
                      <a:pt x="692" y="317"/>
                      <a:pt x="689" y="314"/>
                      <a:pt x="688" y="312"/>
                    </a:cubicBezTo>
                    <a:cubicBezTo>
                      <a:pt x="687" y="311"/>
                      <a:pt x="687" y="310"/>
                      <a:pt x="686" y="310"/>
                    </a:cubicBezTo>
                    <a:cubicBezTo>
                      <a:pt x="686" y="310"/>
                      <a:pt x="686" y="310"/>
                      <a:pt x="686" y="310"/>
                    </a:cubicBezTo>
                    <a:cubicBezTo>
                      <a:pt x="686" y="312"/>
                      <a:pt x="685" y="314"/>
                      <a:pt x="683" y="315"/>
                    </a:cubicBezTo>
                    <a:cubicBezTo>
                      <a:pt x="681" y="316"/>
                      <a:pt x="679" y="315"/>
                      <a:pt x="677" y="314"/>
                    </a:cubicBezTo>
                    <a:cubicBezTo>
                      <a:pt x="673" y="312"/>
                      <a:pt x="671" y="309"/>
                      <a:pt x="669" y="307"/>
                    </a:cubicBezTo>
                    <a:cubicBezTo>
                      <a:pt x="667" y="304"/>
                      <a:pt x="665" y="302"/>
                      <a:pt x="661" y="300"/>
                    </a:cubicBezTo>
                    <a:cubicBezTo>
                      <a:pt x="659" y="299"/>
                      <a:pt x="657" y="298"/>
                      <a:pt x="655" y="297"/>
                    </a:cubicBezTo>
                    <a:cubicBezTo>
                      <a:pt x="651" y="294"/>
                      <a:pt x="648" y="293"/>
                      <a:pt x="642" y="295"/>
                    </a:cubicBezTo>
                    <a:cubicBezTo>
                      <a:pt x="637" y="297"/>
                      <a:pt x="633" y="299"/>
                      <a:pt x="629" y="301"/>
                    </a:cubicBezTo>
                    <a:cubicBezTo>
                      <a:pt x="626" y="303"/>
                      <a:pt x="623" y="304"/>
                      <a:pt x="620" y="305"/>
                    </a:cubicBezTo>
                    <a:cubicBezTo>
                      <a:pt x="616" y="306"/>
                      <a:pt x="615" y="308"/>
                      <a:pt x="614" y="315"/>
                    </a:cubicBezTo>
                    <a:cubicBezTo>
                      <a:pt x="613" y="323"/>
                      <a:pt x="604" y="331"/>
                      <a:pt x="597" y="335"/>
                    </a:cubicBezTo>
                    <a:cubicBezTo>
                      <a:pt x="596" y="336"/>
                      <a:pt x="596" y="336"/>
                      <a:pt x="596" y="336"/>
                    </a:cubicBezTo>
                    <a:cubicBezTo>
                      <a:pt x="590" y="339"/>
                      <a:pt x="589" y="340"/>
                      <a:pt x="590" y="346"/>
                    </a:cubicBezTo>
                    <a:cubicBezTo>
                      <a:pt x="591" y="350"/>
                      <a:pt x="590" y="356"/>
                      <a:pt x="586" y="360"/>
                    </a:cubicBezTo>
                    <a:cubicBezTo>
                      <a:pt x="582" y="365"/>
                      <a:pt x="576" y="368"/>
                      <a:pt x="571" y="368"/>
                    </a:cubicBezTo>
                    <a:cubicBezTo>
                      <a:pt x="562" y="368"/>
                      <a:pt x="557" y="368"/>
                      <a:pt x="551" y="370"/>
                    </a:cubicBezTo>
                    <a:cubicBezTo>
                      <a:pt x="544" y="371"/>
                      <a:pt x="540" y="370"/>
                      <a:pt x="536" y="368"/>
                    </a:cubicBezTo>
                    <a:cubicBezTo>
                      <a:pt x="532" y="365"/>
                      <a:pt x="527" y="360"/>
                      <a:pt x="525" y="357"/>
                    </a:cubicBezTo>
                    <a:cubicBezTo>
                      <a:pt x="525" y="357"/>
                      <a:pt x="523" y="356"/>
                      <a:pt x="521" y="356"/>
                    </a:cubicBezTo>
                    <a:cubicBezTo>
                      <a:pt x="518" y="354"/>
                      <a:pt x="514" y="353"/>
                      <a:pt x="512" y="349"/>
                    </a:cubicBezTo>
                    <a:cubicBezTo>
                      <a:pt x="509" y="345"/>
                      <a:pt x="512" y="342"/>
                      <a:pt x="514" y="341"/>
                    </a:cubicBezTo>
                    <a:cubicBezTo>
                      <a:pt x="515" y="340"/>
                      <a:pt x="516" y="339"/>
                      <a:pt x="516" y="338"/>
                    </a:cubicBezTo>
                    <a:cubicBezTo>
                      <a:pt x="515" y="331"/>
                      <a:pt x="518" y="322"/>
                      <a:pt x="520" y="318"/>
                    </a:cubicBezTo>
                    <a:cubicBezTo>
                      <a:pt x="521" y="316"/>
                      <a:pt x="522" y="314"/>
                      <a:pt x="522" y="312"/>
                    </a:cubicBezTo>
                    <a:cubicBezTo>
                      <a:pt x="522" y="312"/>
                      <a:pt x="521" y="311"/>
                      <a:pt x="519" y="310"/>
                    </a:cubicBezTo>
                    <a:cubicBezTo>
                      <a:pt x="515" y="308"/>
                      <a:pt x="516" y="304"/>
                      <a:pt x="517" y="301"/>
                    </a:cubicBezTo>
                    <a:cubicBezTo>
                      <a:pt x="518" y="299"/>
                      <a:pt x="518" y="298"/>
                      <a:pt x="517" y="297"/>
                    </a:cubicBezTo>
                    <a:cubicBezTo>
                      <a:pt x="515" y="293"/>
                      <a:pt x="512" y="290"/>
                      <a:pt x="508" y="287"/>
                    </a:cubicBezTo>
                    <a:cubicBezTo>
                      <a:pt x="507" y="286"/>
                      <a:pt x="507" y="286"/>
                      <a:pt x="507" y="286"/>
                    </a:cubicBezTo>
                    <a:cubicBezTo>
                      <a:pt x="505" y="284"/>
                      <a:pt x="503" y="283"/>
                      <a:pt x="501" y="283"/>
                    </a:cubicBezTo>
                    <a:cubicBezTo>
                      <a:pt x="499" y="284"/>
                      <a:pt x="498" y="284"/>
                      <a:pt x="497" y="286"/>
                    </a:cubicBezTo>
                    <a:cubicBezTo>
                      <a:pt x="495" y="290"/>
                      <a:pt x="493" y="293"/>
                      <a:pt x="489" y="293"/>
                    </a:cubicBezTo>
                    <a:cubicBezTo>
                      <a:pt x="487" y="294"/>
                      <a:pt x="485" y="293"/>
                      <a:pt x="483" y="291"/>
                    </a:cubicBezTo>
                    <a:cubicBezTo>
                      <a:pt x="479" y="288"/>
                      <a:pt x="478" y="288"/>
                      <a:pt x="474" y="288"/>
                    </a:cubicBezTo>
                    <a:cubicBezTo>
                      <a:pt x="473" y="288"/>
                      <a:pt x="472" y="288"/>
                      <a:pt x="471" y="288"/>
                    </a:cubicBezTo>
                    <a:cubicBezTo>
                      <a:pt x="468" y="287"/>
                      <a:pt x="467" y="287"/>
                      <a:pt x="465" y="287"/>
                    </a:cubicBezTo>
                    <a:cubicBezTo>
                      <a:pt x="463" y="286"/>
                      <a:pt x="462" y="286"/>
                      <a:pt x="461" y="287"/>
                    </a:cubicBezTo>
                    <a:cubicBezTo>
                      <a:pt x="456" y="291"/>
                      <a:pt x="449" y="290"/>
                      <a:pt x="441" y="285"/>
                    </a:cubicBezTo>
                    <a:cubicBezTo>
                      <a:pt x="437" y="282"/>
                      <a:pt x="434" y="277"/>
                      <a:pt x="432" y="272"/>
                    </a:cubicBezTo>
                    <a:cubicBezTo>
                      <a:pt x="430" y="269"/>
                      <a:pt x="429" y="266"/>
                      <a:pt x="426" y="263"/>
                    </a:cubicBezTo>
                    <a:cubicBezTo>
                      <a:pt x="423" y="260"/>
                      <a:pt x="413" y="250"/>
                      <a:pt x="413" y="235"/>
                    </a:cubicBezTo>
                    <a:cubicBezTo>
                      <a:pt x="412" y="227"/>
                      <a:pt x="418" y="221"/>
                      <a:pt x="422" y="216"/>
                    </a:cubicBezTo>
                    <a:cubicBezTo>
                      <a:pt x="424" y="213"/>
                      <a:pt x="426" y="211"/>
                      <a:pt x="427" y="208"/>
                    </a:cubicBezTo>
                    <a:cubicBezTo>
                      <a:pt x="428" y="201"/>
                      <a:pt x="431" y="194"/>
                      <a:pt x="436" y="188"/>
                    </a:cubicBezTo>
                    <a:cubicBezTo>
                      <a:pt x="438" y="185"/>
                      <a:pt x="442" y="183"/>
                      <a:pt x="447" y="184"/>
                    </a:cubicBezTo>
                    <a:cubicBezTo>
                      <a:pt x="450" y="184"/>
                      <a:pt x="453" y="185"/>
                      <a:pt x="455" y="188"/>
                    </a:cubicBezTo>
                    <a:cubicBezTo>
                      <a:pt x="456" y="189"/>
                      <a:pt x="457" y="191"/>
                      <a:pt x="458" y="193"/>
                    </a:cubicBezTo>
                    <a:cubicBezTo>
                      <a:pt x="460" y="196"/>
                      <a:pt x="461" y="200"/>
                      <a:pt x="463" y="200"/>
                    </a:cubicBezTo>
                    <a:cubicBezTo>
                      <a:pt x="464" y="200"/>
                      <a:pt x="465" y="201"/>
                      <a:pt x="467" y="199"/>
                    </a:cubicBezTo>
                    <a:cubicBezTo>
                      <a:pt x="469" y="198"/>
                      <a:pt x="471" y="196"/>
                      <a:pt x="473" y="195"/>
                    </a:cubicBezTo>
                    <a:cubicBezTo>
                      <a:pt x="478" y="190"/>
                      <a:pt x="484" y="185"/>
                      <a:pt x="492" y="189"/>
                    </a:cubicBezTo>
                    <a:cubicBezTo>
                      <a:pt x="498" y="192"/>
                      <a:pt x="506" y="187"/>
                      <a:pt x="514" y="176"/>
                    </a:cubicBezTo>
                    <a:cubicBezTo>
                      <a:pt x="519" y="170"/>
                      <a:pt x="521" y="166"/>
                      <a:pt x="521" y="160"/>
                    </a:cubicBezTo>
                    <a:cubicBezTo>
                      <a:pt x="520" y="152"/>
                      <a:pt x="525" y="140"/>
                      <a:pt x="532" y="134"/>
                    </a:cubicBezTo>
                    <a:cubicBezTo>
                      <a:pt x="534" y="133"/>
                      <a:pt x="536" y="131"/>
                      <a:pt x="538" y="129"/>
                    </a:cubicBezTo>
                    <a:cubicBezTo>
                      <a:pt x="543" y="124"/>
                      <a:pt x="548" y="120"/>
                      <a:pt x="555" y="120"/>
                    </a:cubicBezTo>
                    <a:cubicBezTo>
                      <a:pt x="559" y="120"/>
                      <a:pt x="562" y="113"/>
                      <a:pt x="565" y="107"/>
                    </a:cubicBezTo>
                    <a:cubicBezTo>
                      <a:pt x="565" y="105"/>
                      <a:pt x="566" y="104"/>
                      <a:pt x="567" y="102"/>
                    </a:cubicBezTo>
                    <a:cubicBezTo>
                      <a:pt x="571" y="95"/>
                      <a:pt x="588" y="88"/>
                      <a:pt x="594" y="87"/>
                    </a:cubicBezTo>
                    <a:cubicBezTo>
                      <a:pt x="598" y="86"/>
                      <a:pt x="599" y="80"/>
                      <a:pt x="600" y="75"/>
                    </a:cubicBezTo>
                    <a:cubicBezTo>
                      <a:pt x="601" y="73"/>
                      <a:pt x="601" y="70"/>
                      <a:pt x="602" y="68"/>
                    </a:cubicBezTo>
                    <a:cubicBezTo>
                      <a:pt x="603" y="64"/>
                      <a:pt x="606" y="61"/>
                      <a:pt x="608" y="57"/>
                    </a:cubicBezTo>
                    <a:cubicBezTo>
                      <a:pt x="610" y="53"/>
                      <a:pt x="612" y="50"/>
                      <a:pt x="613" y="46"/>
                    </a:cubicBezTo>
                    <a:cubicBezTo>
                      <a:pt x="616" y="38"/>
                      <a:pt x="620" y="37"/>
                      <a:pt x="624" y="37"/>
                    </a:cubicBezTo>
                    <a:cubicBezTo>
                      <a:pt x="625" y="37"/>
                      <a:pt x="626" y="37"/>
                      <a:pt x="626" y="36"/>
                    </a:cubicBezTo>
                    <a:cubicBezTo>
                      <a:pt x="627" y="36"/>
                      <a:pt x="628" y="33"/>
                      <a:pt x="629" y="31"/>
                    </a:cubicBezTo>
                    <a:cubicBezTo>
                      <a:pt x="631" y="27"/>
                      <a:pt x="632" y="23"/>
                      <a:pt x="635" y="19"/>
                    </a:cubicBezTo>
                    <a:cubicBezTo>
                      <a:pt x="641" y="11"/>
                      <a:pt x="642" y="11"/>
                      <a:pt x="654" y="13"/>
                    </a:cubicBezTo>
                    <a:cubicBezTo>
                      <a:pt x="657" y="13"/>
                      <a:pt x="659" y="14"/>
                      <a:pt x="660" y="14"/>
                    </a:cubicBezTo>
                    <a:cubicBezTo>
                      <a:pt x="667" y="15"/>
                      <a:pt x="669" y="16"/>
                      <a:pt x="674" y="12"/>
                    </a:cubicBezTo>
                    <a:cubicBezTo>
                      <a:pt x="678" y="9"/>
                      <a:pt x="679" y="7"/>
                      <a:pt x="679" y="4"/>
                    </a:cubicBezTo>
                    <a:cubicBezTo>
                      <a:pt x="680" y="3"/>
                      <a:pt x="681" y="0"/>
                      <a:pt x="684" y="0"/>
                    </a:cubicBezTo>
                    <a:cubicBezTo>
                      <a:pt x="687" y="0"/>
                      <a:pt x="692" y="2"/>
                      <a:pt x="692" y="15"/>
                    </a:cubicBezTo>
                    <a:cubicBezTo>
                      <a:pt x="692" y="17"/>
                      <a:pt x="695" y="19"/>
                      <a:pt x="698" y="22"/>
                    </a:cubicBezTo>
                    <a:cubicBezTo>
                      <a:pt x="703" y="24"/>
                      <a:pt x="708" y="27"/>
                      <a:pt x="710" y="33"/>
                    </a:cubicBezTo>
                    <a:cubicBezTo>
                      <a:pt x="711" y="36"/>
                      <a:pt x="712" y="37"/>
                      <a:pt x="713" y="39"/>
                    </a:cubicBezTo>
                    <a:cubicBezTo>
                      <a:pt x="716" y="45"/>
                      <a:pt x="717" y="47"/>
                      <a:pt x="713" y="57"/>
                    </a:cubicBezTo>
                    <a:cubicBezTo>
                      <a:pt x="709" y="65"/>
                      <a:pt x="708" y="69"/>
                      <a:pt x="706" y="73"/>
                    </a:cubicBezTo>
                    <a:cubicBezTo>
                      <a:pt x="705" y="75"/>
                      <a:pt x="704" y="77"/>
                      <a:pt x="703" y="79"/>
                    </a:cubicBezTo>
                    <a:cubicBezTo>
                      <a:pt x="702" y="81"/>
                      <a:pt x="701" y="83"/>
                      <a:pt x="700" y="85"/>
                    </a:cubicBezTo>
                    <a:cubicBezTo>
                      <a:pt x="699" y="88"/>
                      <a:pt x="698" y="90"/>
                      <a:pt x="697" y="93"/>
                    </a:cubicBezTo>
                    <a:cubicBezTo>
                      <a:pt x="695" y="101"/>
                      <a:pt x="690" y="105"/>
                      <a:pt x="680" y="111"/>
                    </a:cubicBezTo>
                    <a:cubicBezTo>
                      <a:pt x="676" y="114"/>
                      <a:pt x="674" y="116"/>
                      <a:pt x="674" y="118"/>
                    </a:cubicBezTo>
                    <a:cubicBezTo>
                      <a:pt x="674" y="120"/>
                      <a:pt x="675" y="121"/>
                      <a:pt x="677" y="124"/>
                    </a:cubicBezTo>
                    <a:cubicBezTo>
                      <a:pt x="682" y="128"/>
                      <a:pt x="682" y="135"/>
                      <a:pt x="682" y="141"/>
                    </a:cubicBezTo>
                    <a:cubicBezTo>
                      <a:pt x="681" y="144"/>
                      <a:pt x="679" y="145"/>
                      <a:pt x="678" y="145"/>
                    </a:cubicBezTo>
                    <a:cubicBezTo>
                      <a:pt x="677" y="146"/>
                      <a:pt x="677" y="146"/>
                      <a:pt x="677" y="147"/>
                    </a:cubicBezTo>
                    <a:cubicBezTo>
                      <a:pt x="677" y="148"/>
                      <a:pt x="677" y="149"/>
                      <a:pt x="678" y="149"/>
                    </a:cubicBezTo>
                    <a:cubicBezTo>
                      <a:pt x="680" y="151"/>
                      <a:pt x="685" y="150"/>
                      <a:pt x="690" y="147"/>
                    </a:cubicBezTo>
                    <a:cubicBezTo>
                      <a:pt x="693" y="145"/>
                      <a:pt x="696" y="146"/>
                      <a:pt x="697" y="146"/>
                    </a:cubicBezTo>
                    <a:cubicBezTo>
                      <a:pt x="698" y="147"/>
                      <a:pt x="699" y="149"/>
                      <a:pt x="699" y="151"/>
                    </a:cubicBezTo>
                    <a:cubicBezTo>
                      <a:pt x="699" y="154"/>
                      <a:pt x="697" y="158"/>
                      <a:pt x="693" y="161"/>
                    </a:cubicBezTo>
                    <a:cubicBezTo>
                      <a:pt x="689" y="163"/>
                      <a:pt x="688" y="165"/>
                      <a:pt x="688" y="166"/>
                    </a:cubicBezTo>
                    <a:cubicBezTo>
                      <a:pt x="688" y="166"/>
                      <a:pt x="689" y="167"/>
                      <a:pt x="689" y="167"/>
                    </a:cubicBezTo>
                    <a:cubicBezTo>
                      <a:pt x="692" y="169"/>
                      <a:pt x="693" y="171"/>
                      <a:pt x="693" y="172"/>
                    </a:cubicBezTo>
                    <a:cubicBezTo>
                      <a:pt x="693" y="175"/>
                      <a:pt x="690" y="177"/>
                      <a:pt x="686" y="180"/>
                    </a:cubicBezTo>
                    <a:cubicBezTo>
                      <a:pt x="682" y="182"/>
                      <a:pt x="679" y="182"/>
                      <a:pt x="677" y="182"/>
                    </a:cubicBezTo>
                    <a:cubicBezTo>
                      <a:pt x="674" y="182"/>
                      <a:pt x="673" y="182"/>
                      <a:pt x="671" y="184"/>
                    </a:cubicBezTo>
                    <a:cubicBezTo>
                      <a:pt x="669" y="185"/>
                      <a:pt x="668" y="187"/>
                      <a:pt x="667" y="188"/>
                    </a:cubicBezTo>
                    <a:cubicBezTo>
                      <a:pt x="665" y="190"/>
                      <a:pt x="663" y="193"/>
                      <a:pt x="658" y="193"/>
                    </a:cubicBezTo>
                    <a:cubicBezTo>
                      <a:pt x="656" y="193"/>
                      <a:pt x="656" y="193"/>
                      <a:pt x="656" y="193"/>
                    </a:cubicBezTo>
                    <a:cubicBezTo>
                      <a:pt x="655" y="195"/>
                      <a:pt x="656" y="199"/>
                      <a:pt x="659" y="204"/>
                    </a:cubicBezTo>
                    <a:cubicBezTo>
                      <a:pt x="660" y="205"/>
                      <a:pt x="661" y="206"/>
                      <a:pt x="662" y="206"/>
                    </a:cubicBezTo>
                    <a:cubicBezTo>
                      <a:pt x="665" y="207"/>
                      <a:pt x="669" y="205"/>
                      <a:pt x="671" y="203"/>
                    </a:cubicBezTo>
                    <a:cubicBezTo>
                      <a:pt x="675" y="200"/>
                      <a:pt x="683" y="196"/>
                      <a:pt x="690" y="194"/>
                    </a:cubicBezTo>
                    <a:cubicBezTo>
                      <a:pt x="692" y="193"/>
                      <a:pt x="694" y="192"/>
                      <a:pt x="694" y="192"/>
                    </a:cubicBezTo>
                    <a:cubicBezTo>
                      <a:pt x="694" y="192"/>
                      <a:pt x="694" y="192"/>
                      <a:pt x="694" y="192"/>
                    </a:cubicBezTo>
                    <a:cubicBezTo>
                      <a:pt x="691" y="190"/>
                      <a:pt x="689" y="189"/>
                      <a:pt x="688" y="186"/>
                    </a:cubicBezTo>
                    <a:cubicBezTo>
                      <a:pt x="688" y="184"/>
                      <a:pt x="689" y="182"/>
                      <a:pt x="691" y="181"/>
                    </a:cubicBezTo>
                    <a:cubicBezTo>
                      <a:pt x="693" y="179"/>
                      <a:pt x="695" y="179"/>
                      <a:pt x="698" y="179"/>
                    </a:cubicBezTo>
                    <a:cubicBezTo>
                      <a:pt x="702" y="179"/>
                      <a:pt x="704" y="179"/>
                      <a:pt x="706" y="180"/>
                    </a:cubicBezTo>
                    <a:cubicBezTo>
                      <a:pt x="706" y="180"/>
                      <a:pt x="707" y="180"/>
                      <a:pt x="707" y="180"/>
                    </a:cubicBezTo>
                    <a:cubicBezTo>
                      <a:pt x="708" y="180"/>
                      <a:pt x="709" y="178"/>
                      <a:pt x="712" y="176"/>
                    </a:cubicBezTo>
                    <a:cubicBezTo>
                      <a:pt x="713" y="174"/>
                      <a:pt x="714" y="173"/>
                      <a:pt x="716" y="171"/>
                    </a:cubicBezTo>
                    <a:cubicBezTo>
                      <a:pt x="723" y="164"/>
                      <a:pt x="725" y="159"/>
                      <a:pt x="727" y="154"/>
                    </a:cubicBezTo>
                    <a:cubicBezTo>
                      <a:pt x="728" y="150"/>
                      <a:pt x="730" y="146"/>
                      <a:pt x="735" y="143"/>
                    </a:cubicBezTo>
                    <a:cubicBezTo>
                      <a:pt x="739" y="141"/>
                      <a:pt x="741" y="140"/>
                      <a:pt x="743" y="139"/>
                    </a:cubicBezTo>
                    <a:cubicBezTo>
                      <a:pt x="746" y="138"/>
                      <a:pt x="748" y="137"/>
                      <a:pt x="754" y="131"/>
                    </a:cubicBezTo>
                    <a:cubicBezTo>
                      <a:pt x="762" y="122"/>
                      <a:pt x="771" y="118"/>
                      <a:pt x="778" y="115"/>
                    </a:cubicBezTo>
                    <a:cubicBezTo>
                      <a:pt x="781" y="114"/>
                      <a:pt x="783" y="113"/>
                      <a:pt x="784" y="112"/>
                    </a:cubicBezTo>
                    <a:cubicBezTo>
                      <a:pt x="787" y="111"/>
                      <a:pt x="787" y="110"/>
                      <a:pt x="788" y="108"/>
                    </a:cubicBezTo>
                    <a:cubicBezTo>
                      <a:pt x="788" y="106"/>
                      <a:pt x="789" y="104"/>
                      <a:pt x="792" y="102"/>
                    </a:cubicBezTo>
                    <a:cubicBezTo>
                      <a:pt x="795" y="100"/>
                      <a:pt x="798" y="98"/>
                      <a:pt x="800" y="99"/>
                    </a:cubicBezTo>
                    <a:cubicBezTo>
                      <a:pt x="803" y="100"/>
                      <a:pt x="803" y="104"/>
                      <a:pt x="803" y="105"/>
                    </a:cubicBezTo>
                    <a:cubicBezTo>
                      <a:pt x="803" y="105"/>
                      <a:pt x="803" y="105"/>
                      <a:pt x="803" y="105"/>
                    </a:cubicBezTo>
                    <a:cubicBezTo>
                      <a:pt x="803" y="105"/>
                      <a:pt x="803" y="105"/>
                      <a:pt x="803" y="105"/>
                    </a:cubicBezTo>
                    <a:cubicBezTo>
                      <a:pt x="804" y="105"/>
                      <a:pt x="805" y="104"/>
                      <a:pt x="805" y="101"/>
                    </a:cubicBezTo>
                    <a:cubicBezTo>
                      <a:pt x="805" y="90"/>
                      <a:pt x="815" y="88"/>
                      <a:pt x="821" y="86"/>
                    </a:cubicBezTo>
                    <a:cubicBezTo>
                      <a:pt x="825" y="85"/>
                      <a:pt x="829" y="86"/>
                      <a:pt x="833" y="87"/>
                    </a:cubicBezTo>
                    <a:cubicBezTo>
                      <a:pt x="837" y="88"/>
                      <a:pt x="841" y="90"/>
                      <a:pt x="844" y="87"/>
                    </a:cubicBezTo>
                    <a:cubicBezTo>
                      <a:pt x="850" y="83"/>
                      <a:pt x="856" y="77"/>
                      <a:pt x="859" y="68"/>
                    </a:cubicBezTo>
                    <a:cubicBezTo>
                      <a:pt x="864" y="70"/>
                      <a:pt x="864" y="70"/>
                      <a:pt x="864" y="70"/>
                    </a:cubicBezTo>
                    <a:cubicBezTo>
                      <a:pt x="860" y="80"/>
                      <a:pt x="853" y="86"/>
                      <a:pt x="847" y="91"/>
                    </a:cubicBezTo>
                    <a:cubicBezTo>
                      <a:pt x="842" y="95"/>
                      <a:pt x="837" y="93"/>
                      <a:pt x="831" y="92"/>
                    </a:cubicBezTo>
                    <a:cubicBezTo>
                      <a:pt x="828" y="91"/>
                      <a:pt x="825" y="90"/>
                      <a:pt x="822" y="91"/>
                    </a:cubicBezTo>
                    <a:cubicBezTo>
                      <a:pt x="814" y="93"/>
                      <a:pt x="810" y="95"/>
                      <a:pt x="810" y="101"/>
                    </a:cubicBezTo>
                    <a:cubicBezTo>
                      <a:pt x="809" y="107"/>
                      <a:pt x="806" y="110"/>
                      <a:pt x="803" y="110"/>
                    </a:cubicBezTo>
                    <a:cubicBezTo>
                      <a:pt x="800" y="110"/>
                      <a:pt x="798" y="108"/>
                      <a:pt x="798" y="105"/>
                    </a:cubicBezTo>
                    <a:cubicBezTo>
                      <a:pt x="798" y="104"/>
                      <a:pt x="798" y="104"/>
                      <a:pt x="798" y="104"/>
                    </a:cubicBezTo>
                    <a:cubicBezTo>
                      <a:pt x="797" y="104"/>
                      <a:pt x="797" y="105"/>
                      <a:pt x="795" y="106"/>
                    </a:cubicBezTo>
                    <a:cubicBezTo>
                      <a:pt x="793" y="107"/>
                      <a:pt x="793" y="108"/>
                      <a:pt x="792" y="110"/>
                    </a:cubicBezTo>
                    <a:cubicBezTo>
                      <a:pt x="791" y="112"/>
                      <a:pt x="790" y="114"/>
                      <a:pt x="787" y="116"/>
                    </a:cubicBezTo>
                    <a:cubicBezTo>
                      <a:pt x="785" y="117"/>
                      <a:pt x="783" y="118"/>
                      <a:pt x="780" y="119"/>
                    </a:cubicBezTo>
                    <a:cubicBezTo>
                      <a:pt x="774" y="122"/>
                      <a:pt x="765" y="126"/>
                      <a:pt x="758" y="134"/>
                    </a:cubicBezTo>
                    <a:cubicBezTo>
                      <a:pt x="751" y="141"/>
                      <a:pt x="748" y="142"/>
                      <a:pt x="745" y="143"/>
                    </a:cubicBezTo>
                    <a:cubicBezTo>
                      <a:pt x="743" y="144"/>
                      <a:pt x="741" y="145"/>
                      <a:pt x="738" y="147"/>
                    </a:cubicBezTo>
                    <a:cubicBezTo>
                      <a:pt x="734" y="150"/>
                      <a:pt x="733" y="152"/>
                      <a:pt x="731" y="156"/>
                    </a:cubicBezTo>
                    <a:cubicBezTo>
                      <a:pt x="729" y="161"/>
                      <a:pt x="727" y="167"/>
                      <a:pt x="719" y="174"/>
                    </a:cubicBezTo>
                    <a:cubicBezTo>
                      <a:pt x="718" y="176"/>
                      <a:pt x="716" y="178"/>
                      <a:pt x="715" y="179"/>
                    </a:cubicBezTo>
                    <a:cubicBezTo>
                      <a:pt x="710" y="184"/>
                      <a:pt x="709" y="185"/>
                      <a:pt x="705" y="184"/>
                    </a:cubicBezTo>
                    <a:cubicBezTo>
                      <a:pt x="703" y="184"/>
                      <a:pt x="702" y="184"/>
                      <a:pt x="698" y="183"/>
                    </a:cubicBezTo>
                    <a:cubicBezTo>
                      <a:pt x="697" y="183"/>
                      <a:pt x="695" y="184"/>
                      <a:pt x="694" y="185"/>
                    </a:cubicBezTo>
                    <a:cubicBezTo>
                      <a:pt x="693" y="185"/>
                      <a:pt x="693" y="186"/>
                      <a:pt x="693" y="186"/>
                    </a:cubicBezTo>
                    <a:cubicBezTo>
                      <a:pt x="693" y="186"/>
                      <a:pt x="693" y="186"/>
                      <a:pt x="696" y="188"/>
                    </a:cubicBezTo>
                    <a:cubicBezTo>
                      <a:pt x="699" y="189"/>
                      <a:pt x="700" y="191"/>
                      <a:pt x="700" y="192"/>
                    </a:cubicBezTo>
                    <a:cubicBezTo>
                      <a:pt x="699" y="195"/>
                      <a:pt x="697" y="197"/>
                      <a:pt x="691" y="198"/>
                    </a:cubicBezTo>
                    <a:cubicBezTo>
                      <a:pt x="685" y="200"/>
                      <a:pt x="678" y="204"/>
                      <a:pt x="674" y="207"/>
                    </a:cubicBezTo>
                    <a:cubicBezTo>
                      <a:pt x="671" y="209"/>
                      <a:pt x="666" y="212"/>
                      <a:pt x="662" y="211"/>
                    </a:cubicBezTo>
                    <a:cubicBezTo>
                      <a:pt x="659" y="210"/>
                      <a:pt x="656" y="209"/>
                      <a:pt x="655" y="206"/>
                    </a:cubicBezTo>
                    <a:cubicBezTo>
                      <a:pt x="653" y="203"/>
                      <a:pt x="649" y="196"/>
                      <a:pt x="652" y="191"/>
                    </a:cubicBezTo>
                    <a:cubicBezTo>
                      <a:pt x="653" y="190"/>
                      <a:pt x="654" y="188"/>
                      <a:pt x="658" y="188"/>
                    </a:cubicBezTo>
                    <a:cubicBezTo>
                      <a:pt x="661" y="188"/>
                      <a:pt x="662" y="187"/>
                      <a:pt x="664" y="185"/>
                    </a:cubicBezTo>
                    <a:cubicBezTo>
                      <a:pt x="665" y="183"/>
                      <a:pt x="666" y="182"/>
                      <a:pt x="668" y="181"/>
                    </a:cubicBezTo>
                    <a:cubicBezTo>
                      <a:pt x="671" y="178"/>
                      <a:pt x="674" y="178"/>
                      <a:pt x="676" y="177"/>
                    </a:cubicBezTo>
                    <a:cubicBezTo>
                      <a:pt x="679" y="177"/>
                      <a:pt x="681" y="177"/>
                      <a:pt x="683" y="176"/>
                    </a:cubicBezTo>
                    <a:cubicBezTo>
                      <a:pt x="688" y="173"/>
                      <a:pt x="688" y="172"/>
                      <a:pt x="688" y="172"/>
                    </a:cubicBezTo>
                    <a:cubicBezTo>
                      <a:pt x="688" y="172"/>
                      <a:pt x="688" y="172"/>
                      <a:pt x="687" y="171"/>
                    </a:cubicBezTo>
                    <a:cubicBezTo>
                      <a:pt x="685" y="170"/>
                      <a:pt x="683" y="168"/>
                      <a:pt x="683" y="165"/>
                    </a:cubicBezTo>
                    <a:cubicBezTo>
                      <a:pt x="683" y="162"/>
                      <a:pt x="686" y="159"/>
                      <a:pt x="690" y="157"/>
                    </a:cubicBezTo>
                    <a:cubicBezTo>
                      <a:pt x="693" y="155"/>
                      <a:pt x="694" y="153"/>
                      <a:pt x="695" y="152"/>
                    </a:cubicBezTo>
                    <a:cubicBezTo>
                      <a:pt x="695" y="151"/>
                      <a:pt x="695" y="150"/>
                      <a:pt x="695" y="150"/>
                    </a:cubicBezTo>
                    <a:cubicBezTo>
                      <a:pt x="694" y="150"/>
                      <a:pt x="694" y="150"/>
                      <a:pt x="692" y="151"/>
                    </a:cubicBezTo>
                    <a:cubicBezTo>
                      <a:pt x="686" y="155"/>
                      <a:pt x="680" y="156"/>
                      <a:pt x="676" y="154"/>
                    </a:cubicBezTo>
                    <a:cubicBezTo>
                      <a:pt x="674" y="152"/>
                      <a:pt x="672" y="150"/>
                      <a:pt x="672" y="148"/>
                    </a:cubicBezTo>
                    <a:cubicBezTo>
                      <a:pt x="672" y="143"/>
                      <a:pt x="675" y="142"/>
                      <a:pt x="676" y="141"/>
                    </a:cubicBezTo>
                    <a:cubicBezTo>
                      <a:pt x="677" y="141"/>
                      <a:pt x="677" y="141"/>
                      <a:pt x="677" y="140"/>
                    </a:cubicBezTo>
                    <a:cubicBezTo>
                      <a:pt x="677" y="137"/>
                      <a:pt x="678" y="130"/>
                      <a:pt x="674" y="127"/>
                    </a:cubicBezTo>
                    <a:cubicBezTo>
                      <a:pt x="670" y="124"/>
                      <a:pt x="669" y="121"/>
                      <a:pt x="669" y="117"/>
                    </a:cubicBezTo>
                    <a:cubicBezTo>
                      <a:pt x="670" y="114"/>
                      <a:pt x="672" y="110"/>
                      <a:pt x="677" y="107"/>
                    </a:cubicBezTo>
                    <a:cubicBezTo>
                      <a:pt x="687" y="102"/>
                      <a:pt x="690" y="98"/>
                      <a:pt x="692" y="92"/>
                    </a:cubicBezTo>
                    <a:cubicBezTo>
                      <a:pt x="693" y="88"/>
                      <a:pt x="695" y="85"/>
                      <a:pt x="696" y="83"/>
                    </a:cubicBezTo>
                    <a:cubicBezTo>
                      <a:pt x="697" y="81"/>
                      <a:pt x="698" y="79"/>
                      <a:pt x="699" y="77"/>
                    </a:cubicBezTo>
                    <a:cubicBezTo>
                      <a:pt x="700" y="75"/>
                      <a:pt x="701" y="73"/>
                      <a:pt x="702" y="71"/>
                    </a:cubicBezTo>
                    <a:cubicBezTo>
                      <a:pt x="703" y="67"/>
                      <a:pt x="705" y="63"/>
                      <a:pt x="709" y="55"/>
                    </a:cubicBezTo>
                    <a:cubicBezTo>
                      <a:pt x="712" y="47"/>
                      <a:pt x="712" y="46"/>
                      <a:pt x="709" y="41"/>
                    </a:cubicBezTo>
                    <a:cubicBezTo>
                      <a:pt x="708" y="40"/>
                      <a:pt x="707" y="38"/>
                      <a:pt x="706" y="35"/>
                    </a:cubicBezTo>
                    <a:cubicBezTo>
                      <a:pt x="704" y="31"/>
                      <a:pt x="700" y="28"/>
                      <a:pt x="696" y="26"/>
                    </a:cubicBezTo>
                    <a:cubicBezTo>
                      <a:pt x="692" y="23"/>
                      <a:pt x="687" y="20"/>
                      <a:pt x="687" y="15"/>
                    </a:cubicBezTo>
                    <a:cubicBezTo>
                      <a:pt x="687" y="9"/>
                      <a:pt x="686" y="4"/>
                      <a:pt x="684" y="4"/>
                    </a:cubicBezTo>
                    <a:cubicBezTo>
                      <a:pt x="684" y="4"/>
                      <a:pt x="684" y="5"/>
                      <a:pt x="684" y="6"/>
                    </a:cubicBezTo>
                    <a:cubicBezTo>
                      <a:pt x="683" y="8"/>
                      <a:pt x="682" y="12"/>
                      <a:pt x="677" y="16"/>
                    </a:cubicBezTo>
                    <a:cubicBezTo>
                      <a:pt x="670" y="21"/>
                      <a:pt x="666" y="20"/>
                      <a:pt x="659" y="19"/>
                    </a:cubicBezTo>
                    <a:cubicBezTo>
                      <a:pt x="658" y="18"/>
                      <a:pt x="656" y="18"/>
                      <a:pt x="654" y="17"/>
                    </a:cubicBezTo>
                    <a:cubicBezTo>
                      <a:pt x="644" y="16"/>
                      <a:pt x="644" y="16"/>
                      <a:pt x="639" y="22"/>
                    </a:cubicBezTo>
                    <a:cubicBezTo>
                      <a:pt x="636" y="25"/>
                      <a:pt x="635" y="29"/>
                      <a:pt x="634" y="32"/>
                    </a:cubicBezTo>
                    <a:cubicBezTo>
                      <a:pt x="632" y="36"/>
                      <a:pt x="631" y="39"/>
                      <a:pt x="628" y="41"/>
                    </a:cubicBezTo>
                    <a:cubicBezTo>
                      <a:pt x="627" y="41"/>
                      <a:pt x="626" y="41"/>
                      <a:pt x="625" y="41"/>
                    </a:cubicBezTo>
                    <a:cubicBezTo>
                      <a:pt x="622" y="42"/>
                      <a:pt x="620" y="42"/>
                      <a:pt x="618" y="47"/>
                    </a:cubicBezTo>
                    <a:cubicBezTo>
                      <a:pt x="616" y="52"/>
                      <a:pt x="614" y="55"/>
                      <a:pt x="612" y="59"/>
                    </a:cubicBezTo>
                    <a:cubicBezTo>
                      <a:pt x="610" y="63"/>
                      <a:pt x="608" y="66"/>
                      <a:pt x="607" y="70"/>
                    </a:cubicBezTo>
                    <a:cubicBezTo>
                      <a:pt x="606" y="72"/>
                      <a:pt x="605" y="74"/>
                      <a:pt x="605" y="76"/>
                    </a:cubicBezTo>
                    <a:cubicBezTo>
                      <a:pt x="603" y="83"/>
                      <a:pt x="602" y="90"/>
                      <a:pt x="595" y="91"/>
                    </a:cubicBezTo>
                    <a:cubicBezTo>
                      <a:pt x="588" y="93"/>
                      <a:pt x="574" y="100"/>
                      <a:pt x="571" y="104"/>
                    </a:cubicBezTo>
                    <a:cubicBezTo>
                      <a:pt x="570" y="106"/>
                      <a:pt x="570" y="107"/>
                      <a:pt x="569" y="109"/>
                    </a:cubicBezTo>
                    <a:cubicBezTo>
                      <a:pt x="566" y="115"/>
                      <a:pt x="562" y="124"/>
                      <a:pt x="555" y="124"/>
                    </a:cubicBezTo>
                    <a:cubicBezTo>
                      <a:pt x="550" y="124"/>
                      <a:pt x="546" y="128"/>
                      <a:pt x="542" y="132"/>
                    </a:cubicBezTo>
                    <a:cubicBezTo>
                      <a:pt x="539" y="134"/>
                      <a:pt x="537" y="136"/>
                      <a:pt x="535" y="138"/>
                    </a:cubicBezTo>
                    <a:cubicBezTo>
                      <a:pt x="529" y="142"/>
                      <a:pt x="525" y="153"/>
                      <a:pt x="525" y="159"/>
                    </a:cubicBezTo>
                    <a:cubicBezTo>
                      <a:pt x="526" y="168"/>
                      <a:pt x="523" y="172"/>
                      <a:pt x="517" y="179"/>
                    </a:cubicBezTo>
                    <a:cubicBezTo>
                      <a:pt x="508" y="192"/>
                      <a:pt x="499" y="197"/>
                      <a:pt x="490" y="193"/>
                    </a:cubicBezTo>
                    <a:cubicBezTo>
                      <a:pt x="485" y="191"/>
                      <a:pt x="482" y="193"/>
                      <a:pt x="476" y="198"/>
                    </a:cubicBezTo>
                    <a:cubicBezTo>
                      <a:pt x="474" y="200"/>
                      <a:pt x="472" y="202"/>
                      <a:pt x="469" y="203"/>
                    </a:cubicBezTo>
                    <a:cubicBezTo>
                      <a:pt x="467" y="205"/>
                      <a:pt x="464" y="205"/>
                      <a:pt x="462" y="205"/>
                    </a:cubicBezTo>
                    <a:cubicBezTo>
                      <a:pt x="458" y="203"/>
                      <a:pt x="456" y="199"/>
                      <a:pt x="454" y="195"/>
                    </a:cubicBezTo>
                    <a:cubicBezTo>
                      <a:pt x="453" y="193"/>
                      <a:pt x="452" y="192"/>
                      <a:pt x="451" y="191"/>
                    </a:cubicBezTo>
                    <a:cubicBezTo>
                      <a:pt x="450" y="189"/>
                      <a:pt x="448" y="188"/>
                      <a:pt x="446" y="188"/>
                    </a:cubicBezTo>
                    <a:cubicBezTo>
                      <a:pt x="444" y="188"/>
                      <a:pt x="441" y="189"/>
                      <a:pt x="439" y="191"/>
                    </a:cubicBezTo>
                    <a:cubicBezTo>
                      <a:pt x="435" y="196"/>
                      <a:pt x="432" y="203"/>
                      <a:pt x="431" y="209"/>
                    </a:cubicBezTo>
                    <a:cubicBezTo>
                      <a:pt x="431" y="213"/>
                      <a:pt x="428" y="216"/>
                      <a:pt x="425" y="219"/>
                    </a:cubicBezTo>
                    <a:cubicBezTo>
                      <a:pt x="421" y="223"/>
                      <a:pt x="417" y="228"/>
                      <a:pt x="417" y="235"/>
                    </a:cubicBezTo>
                    <a:cubicBezTo>
                      <a:pt x="418" y="248"/>
                      <a:pt x="426" y="257"/>
                      <a:pt x="430" y="260"/>
                    </a:cubicBezTo>
                    <a:cubicBezTo>
                      <a:pt x="433" y="263"/>
                      <a:pt x="434" y="267"/>
                      <a:pt x="436" y="270"/>
                    </a:cubicBezTo>
                    <a:cubicBezTo>
                      <a:pt x="438" y="274"/>
                      <a:pt x="440" y="278"/>
                      <a:pt x="444" y="281"/>
                    </a:cubicBezTo>
                    <a:cubicBezTo>
                      <a:pt x="450" y="285"/>
                      <a:pt x="455" y="286"/>
                      <a:pt x="458" y="284"/>
                    </a:cubicBezTo>
                    <a:cubicBezTo>
                      <a:pt x="461" y="281"/>
                      <a:pt x="463" y="282"/>
                      <a:pt x="466" y="282"/>
                    </a:cubicBezTo>
                    <a:cubicBezTo>
                      <a:pt x="468" y="282"/>
                      <a:pt x="469" y="283"/>
                      <a:pt x="471" y="283"/>
                    </a:cubicBezTo>
                    <a:cubicBezTo>
                      <a:pt x="472" y="283"/>
                      <a:pt x="473" y="283"/>
                      <a:pt x="474" y="283"/>
                    </a:cubicBezTo>
                    <a:cubicBezTo>
                      <a:pt x="479" y="283"/>
                      <a:pt x="481" y="284"/>
                      <a:pt x="486" y="287"/>
                    </a:cubicBezTo>
                    <a:cubicBezTo>
                      <a:pt x="486" y="288"/>
                      <a:pt x="487" y="289"/>
                      <a:pt x="488" y="289"/>
                    </a:cubicBezTo>
                    <a:cubicBezTo>
                      <a:pt x="490" y="289"/>
                      <a:pt x="492" y="286"/>
                      <a:pt x="493" y="284"/>
                    </a:cubicBezTo>
                    <a:cubicBezTo>
                      <a:pt x="495" y="281"/>
                      <a:pt x="497" y="279"/>
                      <a:pt x="500" y="279"/>
                    </a:cubicBezTo>
                    <a:cubicBezTo>
                      <a:pt x="504" y="278"/>
                      <a:pt x="508" y="280"/>
                      <a:pt x="510" y="282"/>
                    </a:cubicBezTo>
                    <a:cubicBezTo>
                      <a:pt x="512" y="283"/>
                      <a:pt x="512" y="283"/>
                      <a:pt x="512" y="283"/>
                    </a:cubicBezTo>
                    <a:cubicBezTo>
                      <a:pt x="515" y="287"/>
                      <a:pt x="518" y="290"/>
                      <a:pt x="521" y="294"/>
                    </a:cubicBezTo>
                    <a:cubicBezTo>
                      <a:pt x="523" y="297"/>
                      <a:pt x="522" y="300"/>
                      <a:pt x="521" y="303"/>
                    </a:cubicBezTo>
                    <a:cubicBezTo>
                      <a:pt x="520" y="306"/>
                      <a:pt x="521" y="306"/>
                      <a:pt x="521" y="306"/>
                    </a:cubicBezTo>
                    <a:cubicBezTo>
                      <a:pt x="524" y="307"/>
                      <a:pt x="526" y="309"/>
                      <a:pt x="526" y="311"/>
                    </a:cubicBezTo>
                    <a:cubicBezTo>
                      <a:pt x="527" y="314"/>
                      <a:pt x="526" y="317"/>
                      <a:pt x="525" y="320"/>
                    </a:cubicBezTo>
                    <a:cubicBezTo>
                      <a:pt x="523" y="324"/>
                      <a:pt x="520" y="332"/>
                      <a:pt x="520" y="337"/>
                    </a:cubicBezTo>
                    <a:cubicBezTo>
                      <a:pt x="521" y="341"/>
                      <a:pt x="518" y="343"/>
                      <a:pt x="517" y="345"/>
                    </a:cubicBezTo>
                    <a:cubicBezTo>
                      <a:pt x="515" y="346"/>
                      <a:pt x="515" y="346"/>
                      <a:pt x="516" y="347"/>
                    </a:cubicBezTo>
                    <a:cubicBezTo>
                      <a:pt x="517" y="349"/>
                      <a:pt x="520" y="350"/>
                      <a:pt x="523" y="351"/>
                    </a:cubicBezTo>
                    <a:cubicBezTo>
                      <a:pt x="525" y="352"/>
                      <a:pt x="528" y="353"/>
                      <a:pt x="529" y="355"/>
                    </a:cubicBezTo>
                    <a:cubicBezTo>
                      <a:pt x="530" y="356"/>
                      <a:pt x="535" y="361"/>
                      <a:pt x="538" y="364"/>
                    </a:cubicBezTo>
                    <a:cubicBezTo>
                      <a:pt x="542" y="366"/>
                      <a:pt x="544" y="367"/>
                      <a:pt x="550" y="365"/>
                    </a:cubicBezTo>
                    <a:cubicBezTo>
                      <a:pt x="557" y="363"/>
                      <a:pt x="561" y="363"/>
                      <a:pt x="571" y="363"/>
                    </a:cubicBezTo>
                    <a:cubicBezTo>
                      <a:pt x="575" y="363"/>
                      <a:pt x="579" y="361"/>
                      <a:pt x="582" y="357"/>
                    </a:cubicBezTo>
                    <a:cubicBezTo>
                      <a:pt x="585" y="354"/>
                      <a:pt x="586" y="350"/>
                      <a:pt x="586" y="347"/>
                    </a:cubicBezTo>
                    <a:cubicBezTo>
                      <a:pt x="584" y="338"/>
                      <a:pt x="586" y="336"/>
                      <a:pt x="593" y="332"/>
                    </a:cubicBezTo>
                    <a:cubicBezTo>
                      <a:pt x="595" y="331"/>
                      <a:pt x="595" y="331"/>
                      <a:pt x="595" y="331"/>
                    </a:cubicBezTo>
                    <a:cubicBezTo>
                      <a:pt x="603" y="326"/>
                      <a:pt x="608" y="319"/>
                      <a:pt x="609" y="314"/>
                    </a:cubicBezTo>
                    <a:cubicBezTo>
                      <a:pt x="611" y="306"/>
                      <a:pt x="612" y="303"/>
                      <a:pt x="619" y="301"/>
                    </a:cubicBezTo>
                    <a:cubicBezTo>
                      <a:pt x="622" y="300"/>
                      <a:pt x="624" y="299"/>
                      <a:pt x="627" y="297"/>
                    </a:cubicBezTo>
                    <a:cubicBezTo>
                      <a:pt x="631" y="295"/>
                      <a:pt x="635" y="293"/>
                      <a:pt x="640" y="291"/>
                    </a:cubicBezTo>
                    <a:cubicBezTo>
                      <a:pt x="649" y="288"/>
                      <a:pt x="653" y="290"/>
                      <a:pt x="658" y="293"/>
                    </a:cubicBezTo>
                    <a:cubicBezTo>
                      <a:pt x="659" y="294"/>
                      <a:pt x="661" y="295"/>
                      <a:pt x="663" y="296"/>
                    </a:cubicBezTo>
                    <a:cubicBezTo>
                      <a:pt x="668" y="298"/>
                      <a:pt x="670" y="301"/>
                      <a:pt x="673" y="304"/>
                    </a:cubicBezTo>
                    <a:cubicBezTo>
                      <a:pt x="675" y="306"/>
                      <a:pt x="676" y="308"/>
                      <a:pt x="680" y="310"/>
                    </a:cubicBezTo>
                    <a:cubicBezTo>
                      <a:pt x="681" y="310"/>
                      <a:pt x="681" y="311"/>
                      <a:pt x="681" y="311"/>
                    </a:cubicBezTo>
                    <a:cubicBezTo>
                      <a:pt x="682" y="310"/>
                      <a:pt x="682" y="310"/>
                      <a:pt x="682" y="309"/>
                    </a:cubicBezTo>
                    <a:cubicBezTo>
                      <a:pt x="682" y="308"/>
                      <a:pt x="683" y="305"/>
                      <a:pt x="686" y="305"/>
                    </a:cubicBezTo>
                    <a:cubicBezTo>
                      <a:pt x="689" y="305"/>
                      <a:pt x="690" y="306"/>
                      <a:pt x="692" y="309"/>
                    </a:cubicBezTo>
                    <a:cubicBezTo>
                      <a:pt x="693" y="311"/>
                      <a:pt x="695" y="313"/>
                      <a:pt x="699" y="317"/>
                    </a:cubicBezTo>
                    <a:cubicBezTo>
                      <a:pt x="704" y="321"/>
                      <a:pt x="707" y="320"/>
                      <a:pt x="712" y="317"/>
                    </a:cubicBezTo>
                    <a:cubicBezTo>
                      <a:pt x="715" y="316"/>
                      <a:pt x="718" y="314"/>
                      <a:pt x="721" y="314"/>
                    </a:cubicBezTo>
                    <a:cubicBezTo>
                      <a:pt x="729" y="313"/>
                      <a:pt x="731" y="311"/>
                      <a:pt x="731" y="309"/>
                    </a:cubicBezTo>
                    <a:cubicBezTo>
                      <a:pt x="732" y="306"/>
                      <a:pt x="734" y="304"/>
                      <a:pt x="737" y="304"/>
                    </a:cubicBezTo>
                    <a:cubicBezTo>
                      <a:pt x="740" y="304"/>
                      <a:pt x="743" y="306"/>
                      <a:pt x="744" y="310"/>
                    </a:cubicBezTo>
                    <a:cubicBezTo>
                      <a:pt x="745" y="312"/>
                      <a:pt x="747" y="314"/>
                      <a:pt x="757" y="316"/>
                    </a:cubicBezTo>
                    <a:cubicBezTo>
                      <a:pt x="767" y="318"/>
                      <a:pt x="769" y="317"/>
                      <a:pt x="773" y="314"/>
                    </a:cubicBezTo>
                    <a:cubicBezTo>
                      <a:pt x="778" y="311"/>
                      <a:pt x="780" y="312"/>
                      <a:pt x="782" y="313"/>
                    </a:cubicBezTo>
                    <a:cubicBezTo>
                      <a:pt x="782" y="315"/>
                      <a:pt x="784" y="318"/>
                      <a:pt x="778" y="322"/>
                    </a:cubicBezTo>
                    <a:cubicBezTo>
                      <a:pt x="774" y="326"/>
                      <a:pt x="774" y="327"/>
                      <a:pt x="777" y="331"/>
                    </a:cubicBezTo>
                    <a:cubicBezTo>
                      <a:pt x="778" y="331"/>
                      <a:pt x="778" y="331"/>
                      <a:pt x="778" y="331"/>
                    </a:cubicBezTo>
                    <a:cubicBezTo>
                      <a:pt x="780" y="335"/>
                      <a:pt x="777" y="339"/>
                      <a:pt x="774" y="341"/>
                    </a:cubicBezTo>
                    <a:cubicBezTo>
                      <a:pt x="772" y="343"/>
                      <a:pt x="770" y="345"/>
                      <a:pt x="770" y="346"/>
                    </a:cubicBezTo>
                    <a:cubicBezTo>
                      <a:pt x="770" y="348"/>
                      <a:pt x="771" y="348"/>
                      <a:pt x="774" y="348"/>
                    </a:cubicBezTo>
                    <a:cubicBezTo>
                      <a:pt x="775" y="348"/>
                      <a:pt x="777" y="348"/>
                      <a:pt x="778" y="349"/>
                    </a:cubicBezTo>
                    <a:cubicBezTo>
                      <a:pt x="780" y="350"/>
                      <a:pt x="781" y="351"/>
                      <a:pt x="782" y="352"/>
                    </a:cubicBezTo>
                    <a:cubicBezTo>
                      <a:pt x="782" y="355"/>
                      <a:pt x="781" y="358"/>
                      <a:pt x="778" y="364"/>
                    </a:cubicBezTo>
                    <a:cubicBezTo>
                      <a:pt x="771" y="373"/>
                      <a:pt x="762" y="374"/>
                      <a:pt x="756" y="373"/>
                    </a:cubicBezTo>
                    <a:cubicBezTo>
                      <a:pt x="752" y="372"/>
                      <a:pt x="750" y="370"/>
                      <a:pt x="749" y="369"/>
                    </a:cubicBezTo>
                    <a:cubicBezTo>
                      <a:pt x="748" y="368"/>
                      <a:pt x="747" y="367"/>
                      <a:pt x="745" y="367"/>
                    </a:cubicBezTo>
                    <a:cubicBezTo>
                      <a:pt x="742" y="366"/>
                      <a:pt x="741" y="365"/>
                      <a:pt x="740" y="364"/>
                    </a:cubicBezTo>
                    <a:cubicBezTo>
                      <a:pt x="739" y="364"/>
                      <a:pt x="738" y="363"/>
                      <a:pt x="737" y="363"/>
                    </a:cubicBezTo>
                    <a:cubicBezTo>
                      <a:pt x="737" y="363"/>
                      <a:pt x="737" y="363"/>
                      <a:pt x="737" y="363"/>
                    </a:cubicBezTo>
                    <a:cubicBezTo>
                      <a:pt x="735" y="363"/>
                      <a:pt x="734" y="365"/>
                      <a:pt x="732" y="367"/>
                    </a:cubicBezTo>
                    <a:cubicBezTo>
                      <a:pt x="731" y="369"/>
                      <a:pt x="729" y="370"/>
                      <a:pt x="727" y="372"/>
                    </a:cubicBezTo>
                    <a:cubicBezTo>
                      <a:pt x="725" y="373"/>
                      <a:pt x="724" y="375"/>
                      <a:pt x="723" y="376"/>
                    </a:cubicBezTo>
                    <a:cubicBezTo>
                      <a:pt x="721" y="379"/>
                      <a:pt x="719" y="382"/>
                      <a:pt x="711" y="384"/>
                    </a:cubicBezTo>
                    <a:cubicBezTo>
                      <a:pt x="706" y="385"/>
                      <a:pt x="703" y="387"/>
                      <a:pt x="700" y="389"/>
                    </a:cubicBezTo>
                    <a:cubicBezTo>
                      <a:pt x="697" y="391"/>
                      <a:pt x="693" y="393"/>
                      <a:pt x="688" y="394"/>
                    </a:cubicBezTo>
                    <a:cubicBezTo>
                      <a:pt x="677" y="398"/>
                      <a:pt x="674" y="403"/>
                      <a:pt x="673" y="412"/>
                    </a:cubicBezTo>
                    <a:cubicBezTo>
                      <a:pt x="672" y="420"/>
                      <a:pt x="668" y="425"/>
                      <a:pt x="664" y="425"/>
                    </a:cubicBezTo>
                    <a:cubicBezTo>
                      <a:pt x="664" y="425"/>
                      <a:pt x="664" y="425"/>
                      <a:pt x="664" y="425"/>
                    </a:cubicBezTo>
                    <a:cubicBezTo>
                      <a:pt x="662" y="425"/>
                      <a:pt x="660" y="424"/>
                      <a:pt x="660" y="420"/>
                    </a:cubicBezTo>
                    <a:cubicBezTo>
                      <a:pt x="660" y="419"/>
                      <a:pt x="659" y="419"/>
                      <a:pt x="659" y="419"/>
                    </a:cubicBezTo>
                    <a:cubicBezTo>
                      <a:pt x="657" y="419"/>
                      <a:pt x="655" y="421"/>
                      <a:pt x="654" y="425"/>
                    </a:cubicBezTo>
                    <a:cubicBezTo>
                      <a:pt x="654" y="429"/>
                      <a:pt x="655" y="431"/>
                      <a:pt x="656" y="433"/>
                    </a:cubicBezTo>
                    <a:cubicBezTo>
                      <a:pt x="657" y="436"/>
                      <a:pt x="659" y="439"/>
                      <a:pt x="657" y="444"/>
                    </a:cubicBezTo>
                    <a:cubicBezTo>
                      <a:pt x="655" y="453"/>
                      <a:pt x="645" y="461"/>
                      <a:pt x="633" y="458"/>
                    </a:cubicBezTo>
                    <a:cubicBezTo>
                      <a:pt x="628" y="458"/>
                      <a:pt x="624" y="456"/>
                      <a:pt x="621" y="454"/>
                    </a:cubicBezTo>
                    <a:cubicBezTo>
                      <a:pt x="618" y="453"/>
                      <a:pt x="614" y="452"/>
                      <a:pt x="613" y="452"/>
                    </a:cubicBezTo>
                    <a:cubicBezTo>
                      <a:pt x="613" y="452"/>
                      <a:pt x="613" y="452"/>
                      <a:pt x="613" y="453"/>
                    </a:cubicBezTo>
                    <a:cubicBezTo>
                      <a:pt x="613" y="457"/>
                      <a:pt x="615" y="458"/>
                      <a:pt x="619" y="459"/>
                    </a:cubicBezTo>
                    <a:cubicBezTo>
                      <a:pt x="622" y="460"/>
                      <a:pt x="625" y="461"/>
                      <a:pt x="626" y="464"/>
                    </a:cubicBezTo>
                    <a:cubicBezTo>
                      <a:pt x="628" y="471"/>
                      <a:pt x="625" y="474"/>
                      <a:pt x="615" y="480"/>
                    </a:cubicBezTo>
                    <a:cubicBezTo>
                      <a:pt x="613" y="481"/>
                      <a:pt x="610" y="483"/>
                      <a:pt x="606" y="485"/>
                    </a:cubicBezTo>
                    <a:cubicBezTo>
                      <a:pt x="598" y="489"/>
                      <a:pt x="588" y="494"/>
                      <a:pt x="588" y="501"/>
                    </a:cubicBezTo>
                    <a:cubicBezTo>
                      <a:pt x="587" y="510"/>
                      <a:pt x="583" y="516"/>
                      <a:pt x="581" y="520"/>
                    </a:cubicBezTo>
                    <a:cubicBezTo>
                      <a:pt x="580" y="522"/>
                      <a:pt x="579" y="523"/>
                      <a:pt x="578" y="525"/>
                    </a:cubicBezTo>
                    <a:cubicBezTo>
                      <a:pt x="577" y="526"/>
                      <a:pt x="577" y="528"/>
                      <a:pt x="576" y="530"/>
                    </a:cubicBezTo>
                    <a:cubicBezTo>
                      <a:pt x="575" y="534"/>
                      <a:pt x="574" y="539"/>
                      <a:pt x="569" y="544"/>
                    </a:cubicBezTo>
                    <a:cubicBezTo>
                      <a:pt x="562" y="552"/>
                      <a:pt x="560" y="558"/>
                      <a:pt x="564" y="565"/>
                    </a:cubicBezTo>
                    <a:cubicBezTo>
                      <a:pt x="566" y="569"/>
                      <a:pt x="568" y="569"/>
                      <a:pt x="572" y="570"/>
                    </a:cubicBezTo>
                    <a:cubicBezTo>
                      <a:pt x="574" y="570"/>
                      <a:pt x="577" y="571"/>
                      <a:pt x="582" y="573"/>
                    </a:cubicBezTo>
                    <a:cubicBezTo>
                      <a:pt x="587" y="576"/>
                      <a:pt x="589" y="579"/>
                      <a:pt x="592" y="581"/>
                    </a:cubicBezTo>
                    <a:cubicBezTo>
                      <a:pt x="595" y="584"/>
                      <a:pt x="597" y="586"/>
                      <a:pt x="602" y="588"/>
                    </a:cubicBezTo>
                    <a:cubicBezTo>
                      <a:pt x="606" y="589"/>
                      <a:pt x="611" y="591"/>
                      <a:pt x="616" y="592"/>
                    </a:cubicBezTo>
                    <a:cubicBezTo>
                      <a:pt x="625" y="594"/>
                      <a:pt x="635" y="596"/>
                      <a:pt x="642" y="601"/>
                    </a:cubicBezTo>
                    <a:cubicBezTo>
                      <a:pt x="649" y="606"/>
                      <a:pt x="653" y="616"/>
                      <a:pt x="657" y="627"/>
                    </a:cubicBezTo>
                    <a:cubicBezTo>
                      <a:pt x="659" y="632"/>
                      <a:pt x="661" y="637"/>
                      <a:pt x="664" y="643"/>
                    </a:cubicBezTo>
                    <a:cubicBezTo>
                      <a:pt x="670" y="654"/>
                      <a:pt x="675" y="667"/>
                      <a:pt x="680" y="678"/>
                    </a:cubicBezTo>
                    <a:cubicBezTo>
                      <a:pt x="682" y="684"/>
                      <a:pt x="684" y="689"/>
                      <a:pt x="686" y="694"/>
                    </a:cubicBezTo>
                    <a:cubicBezTo>
                      <a:pt x="689" y="701"/>
                      <a:pt x="693" y="706"/>
                      <a:pt x="697" y="712"/>
                    </a:cubicBezTo>
                    <a:cubicBezTo>
                      <a:pt x="701" y="718"/>
                      <a:pt x="705" y="724"/>
                      <a:pt x="706" y="730"/>
                    </a:cubicBezTo>
                    <a:cubicBezTo>
                      <a:pt x="707" y="734"/>
                      <a:pt x="707" y="738"/>
                      <a:pt x="707" y="741"/>
                    </a:cubicBezTo>
                    <a:cubicBezTo>
                      <a:pt x="706" y="748"/>
                      <a:pt x="706" y="753"/>
                      <a:pt x="718" y="757"/>
                    </a:cubicBezTo>
                    <a:cubicBezTo>
                      <a:pt x="737" y="764"/>
                      <a:pt x="739" y="767"/>
                      <a:pt x="744" y="778"/>
                    </a:cubicBezTo>
                    <a:cubicBezTo>
                      <a:pt x="745" y="781"/>
                      <a:pt x="745" y="781"/>
                      <a:pt x="745" y="781"/>
                    </a:cubicBezTo>
                    <a:cubicBezTo>
                      <a:pt x="749" y="790"/>
                      <a:pt x="751" y="790"/>
                      <a:pt x="759" y="794"/>
                    </a:cubicBezTo>
                    <a:cubicBezTo>
                      <a:pt x="761" y="795"/>
                      <a:pt x="765" y="796"/>
                      <a:pt x="769" y="798"/>
                    </a:cubicBezTo>
                    <a:cubicBezTo>
                      <a:pt x="790" y="808"/>
                      <a:pt x="790" y="823"/>
                      <a:pt x="790" y="828"/>
                    </a:cubicBezTo>
                    <a:cubicBezTo>
                      <a:pt x="790" y="830"/>
                      <a:pt x="789" y="832"/>
                      <a:pt x="787" y="833"/>
                    </a:cubicBezTo>
                    <a:cubicBezTo>
                      <a:pt x="780" y="836"/>
                      <a:pt x="766" y="831"/>
                      <a:pt x="756" y="825"/>
                    </a:cubicBezTo>
                    <a:cubicBezTo>
                      <a:pt x="743" y="817"/>
                      <a:pt x="737" y="821"/>
                      <a:pt x="731" y="825"/>
                    </a:cubicBezTo>
                    <a:cubicBezTo>
                      <a:pt x="723" y="829"/>
                      <a:pt x="715" y="827"/>
                      <a:pt x="711" y="820"/>
                    </a:cubicBezTo>
                    <a:cubicBezTo>
                      <a:pt x="710" y="819"/>
                      <a:pt x="710" y="818"/>
                      <a:pt x="710" y="818"/>
                    </a:cubicBezTo>
                    <a:cubicBezTo>
                      <a:pt x="709" y="819"/>
                      <a:pt x="707" y="821"/>
                      <a:pt x="708" y="824"/>
                    </a:cubicBezTo>
                    <a:cubicBezTo>
                      <a:pt x="708" y="827"/>
                      <a:pt x="708" y="827"/>
                      <a:pt x="721" y="831"/>
                    </a:cubicBezTo>
                    <a:cubicBezTo>
                      <a:pt x="722" y="831"/>
                      <a:pt x="722" y="831"/>
                      <a:pt x="722" y="831"/>
                    </a:cubicBezTo>
                    <a:cubicBezTo>
                      <a:pt x="731" y="833"/>
                      <a:pt x="734" y="835"/>
                      <a:pt x="739" y="840"/>
                    </a:cubicBezTo>
                    <a:cubicBezTo>
                      <a:pt x="743" y="843"/>
                      <a:pt x="748" y="848"/>
                      <a:pt x="760" y="855"/>
                    </a:cubicBezTo>
                    <a:cubicBezTo>
                      <a:pt x="777" y="865"/>
                      <a:pt x="781" y="871"/>
                      <a:pt x="786" y="877"/>
                    </a:cubicBezTo>
                    <a:cubicBezTo>
                      <a:pt x="788" y="880"/>
                      <a:pt x="790" y="883"/>
                      <a:pt x="793" y="886"/>
                    </a:cubicBezTo>
                    <a:cubicBezTo>
                      <a:pt x="799" y="894"/>
                      <a:pt x="799" y="899"/>
                      <a:pt x="798" y="903"/>
                    </a:cubicBezTo>
                    <a:cubicBezTo>
                      <a:pt x="795" y="909"/>
                      <a:pt x="788" y="914"/>
                      <a:pt x="777" y="915"/>
                    </a:cubicBezTo>
                    <a:cubicBezTo>
                      <a:pt x="762" y="917"/>
                      <a:pt x="756" y="923"/>
                      <a:pt x="750" y="931"/>
                    </a:cubicBezTo>
                    <a:cubicBezTo>
                      <a:pt x="749" y="932"/>
                      <a:pt x="748" y="932"/>
                      <a:pt x="748" y="933"/>
                    </a:cubicBezTo>
                    <a:cubicBezTo>
                      <a:pt x="745" y="936"/>
                      <a:pt x="743" y="938"/>
                      <a:pt x="741" y="939"/>
                    </a:cubicBezTo>
                    <a:cubicBezTo>
                      <a:pt x="737" y="944"/>
                      <a:pt x="733" y="947"/>
                      <a:pt x="732" y="953"/>
                    </a:cubicBezTo>
                    <a:cubicBezTo>
                      <a:pt x="731" y="958"/>
                      <a:pt x="729" y="961"/>
                      <a:pt x="726" y="962"/>
                    </a:cubicBezTo>
                    <a:cubicBezTo>
                      <a:pt x="722" y="964"/>
                      <a:pt x="717" y="963"/>
                      <a:pt x="713" y="961"/>
                    </a:cubicBezTo>
                    <a:cubicBezTo>
                      <a:pt x="711" y="960"/>
                      <a:pt x="710" y="960"/>
                      <a:pt x="709" y="961"/>
                    </a:cubicBezTo>
                    <a:cubicBezTo>
                      <a:pt x="708" y="962"/>
                      <a:pt x="709" y="968"/>
                      <a:pt x="709" y="971"/>
                    </a:cubicBezTo>
                    <a:cubicBezTo>
                      <a:pt x="709" y="973"/>
                      <a:pt x="709" y="973"/>
                      <a:pt x="709" y="973"/>
                    </a:cubicBezTo>
                    <a:cubicBezTo>
                      <a:pt x="709" y="976"/>
                      <a:pt x="710" y="978"/>
                      <a:pt x="712" y="979"/>
                    </a:cubicBezTo>
                    <a:cubicBezTo>
                      <a:pt x="713" y="980"/>
                      <a:pt x="715" y="980"/>
                      <a:pt x="717" y="979"/>
                    </a:cubicBezTo>
                    <a:cubicBezTo>
                      <a:pt x="718" y="979"/>
                      <a:pt x="719" y="978"/>
                      <a:pt x="720" y="978"/>
                    </a:cubicBezTo>
                    <a:cubicBezTo>
                      <a:pt x="725" y="976"/>
                      <a:pt x="731" y="974"/>
                      <a:pt x="737" y="969"/>
                    </a:cubicBezTo>
                    <a:cubicBezTo>
                      <a:pt x="746" y="960"/>
                      <a:pt x="755" y="957"/>
                      <a:pt x="762" y="959"/>
                    </a:cubicBezTo>
                    <a:cubicBezTo>
                      <a:pt x="763" y="959"/>
                      <a:pt x="764" y="959"/>
                      <a:pt x="765" y="960"/>
                    </a:cubicBezTo>
                    <a:cubicBezTo>
                      <a:pt x="771" y="961"/>
                      <a:pt x="777" y="963"/>
                      <a:pt x="780" y="971"/>
                    </a:cubicBezTo>
                    <a:cubicBezTo>
                      <a:pt x="783" y="979"/>
                      <a:pt x="786" y="981"/>
                      <a:pt x="790" y="984"/>
                    </a:cubicBezTo>
                    <a:cubicBezTo>
                      <a:pt x="796" y="986"/>
                      <a:pt x="801" y="988"/>
                      <a:pt x="806" y="988"/>
                    </a:cubicBezTo>
                    <a:cubicBezTo>
                      <a:pt x="808" y="988"/>
                      <a:pt x="811" y="988"/>
                      <a:pt x="814" y="988"/>
                    </a:cubicBezTo>
                    <a:cubicBezTo>
                      <a:pt x="821" y="988"/>
                      <a:pt x="825" y="988"/>
                      <a:pt x="826" y="990"/>
                    </a:cubicBezTo>
                    <a:cubicBezTo>
                      <a:pt x="829" y="993"/>
                      <a:pt x="827" y="995"/>
                      <a:pt x="825" y="997"/>
                    </a:cubicBezTo>
                    <a:cubicBezTo>
                      <a:pt x="824" y="997"/>
                      <a:pt x="824" y="998"/>
                      <a:pt x="823" y="999"/>
                    </a:cubicBezTo>
                    <a:cubicBezTo>
                      <a:pt x="821" y="1001"/>
                      <a:pt x="818" y="1002"/>
                      <a:pt x="816" y="1003"/>
                    </a:cubicBezTo>
                    <a:cubicBezTo>
                      <a:pt x="814" y="1004"/>
                      <a:pt x="812" y="1005"/>
                      <a:pt x="811" y="1007"/>
                    </a:cubicBezTo>
                    <a:cubicBezTo>
                      <a:pt x="809" y="1010"/>
                      <a:pt x="807" y="1012"/>
                      <a:pt x="805" y="1015"/>
                    </a:cubicBezTo>
                    <a:cubicBezTo>
                      <a:pt x="803" y="1016"/>
                      <a:pt x="801" y="1018"/>
                      <a:pt x="800" y="1020"/>
                    </a:cubicBezTo>
                    <a:cubicBezTo>
                      <a:pt x="796" y="1025"/>
                      <a:pt x="793" y="1026"/>
                      <a:pt x="789" y="1027"/>
                    </a:cubicBezTo>
                    <a:cubicBezTo>
                      <a:pt x="787" y="1028"/>
                      <a:pt x="786" y="1028"/>
                      <a:pt x="784" y="1029"/>
                    </a:cubicBezTo>
                    <a:cubicBezTo>
                      <a:pt x="782" y="1030"/>
                      <a:pt x="781" y="1031"/>
                      <a:pt x="781" y="1031"/>
                    </a:cubicBezTo>
                    <a:cubicBezTo>
                      <a:pt x="781" y="1032"/>
                      <a:pt x="782" y="1032"/>
                      <a:pt x="782" y="1032"/>
                    </a:cubicBezTo>
                    <a:cubicBezTo>
                      <a:pt x="782" y="1032"/>
                      <a:pt x="784" y="1032"/>
                      <a:pt x="785" y="1032"/>
                    </a:cubicBezTo>
                    <a:cubicBezTo>
                      <a:pt x="788" y="1031"/>
                      <a:pt x="791" y="1031"/>
                      <a:pt x="792" y="1029"/>
                    </a:cubicBezTo>
                    <a:cubicBezTo>
                      <a:pt x="794" y="1027"/>
                      <a:pt x="796" y="1026"/>
                      <a:pt x="798" y="1025"/>
                    </a:cubicBezTo>
                    <a:cubicBezTo>
                      <a:pt x="799" y="1024"/>
                      <a:pt x="800" y="1024"/>
                      <a:pt x="801" y="1023"/>
                    </a:cubicBezTo>
                    <a:cubicBezTo>
                      <a:pt x="801" y="1022"/>
                      <a:pt x="802" y="1022"/>
                      <a:pt x="802" y="1021"/>
                    </a:cubicBezTo>
                    <a:cubicBezTo>
                      <a:pt x="803" y="1019"/>
                      <a:pt x="805" y="1016"/>
                      <a:pt x="809" y="1014"/>
                    </a:cubicBezTo>
                    <a:cubicBezTo>
                      <a:pt x="813" y="1013"/>
                      <a:pt x="816" y="1014"/>
                      <a:pt x="818" y="1016"/>
                    </a:cubicBezTo>
                    <a:cubicBezTo>
                      <a:pt x="820" y="1017"/>
                      <a:pt x="821" y="1020"/>
                      <a:pt x="820" y="1023"/>
                    </a:cubicBezTo>
                    <a:cubicBezTo>
                      <a:pt x="819" y="1025"/>
                      <a:pt x="819" y="1026"/>
                      <a:pt x="819" y="1029"/>
                    </a:cubicBezTo>
                    <a:cubicBezTo>
                      <a:pt x="818" y="1030"/>
                      <a:pt x="818" y="1033"/>
                      <a:pt x="818" y="1036"/>
                    </a:cubicBezTo>
                    <a:cubicBezTo>
                      <a:pt x="817" y="1040"/>
                      <a:pt x="819" y="1043"/>
                      <a:pt x="821" y="1046"/>
                    </a:cubicBezTo>
                    <a:cubicBezTo>
                      <a:pt x="823" y="1048"/>
                      <a:pt x="825" y="1051"/>
                      <a:pt x="823" y="1054"/>
                    </a:cubicBezTo>
                    <a:cubicBezTo>
                      <a:pt x="819" y="1058"/>
                      <a:pt x="814" y="1058"/>
                      <a:pt x="808" y="1058"/>
                    </a:cubicBezTo>
                    <a:cubicBezTo>
                      <a:pt x="806" y="1058"/>
                      <a:pt x="805" y="1058"/>
                      <a:pt x="803" y="1059"/>
                    </a:cubicBezTo>
                    <a:cubicBezTo>
                      <a:pt x="801" y="1059"/>
                      <a:pt x="798" y="1060"/>
                      <a:pt x="795" y="1056"/>
                    </a:cubicBezTo>
                    <a:cubicBezTo>
                      <a:pt x="794" y="1055"/>
                      <a:pt x="793" y="1055"/>
                      <a:pt x="792" y="1056"/>
                    </a:cubicBezTo>
                    <a:cubicBezTo>
                      <a:pt x="788" y="1057"/>
                      <a:pt x="784" y="1061"/>
                      <a:pt x="784" y="1063"/>
                    </a:cubicBezTo>
                    <a:cubicBezTo>
                      <a:pt x="784" y="1063"/>
                      <a:pt x="784" y="1063"/>
                      <a:pt x="784" y="1063"/>
                    </a:cubicBezTo>
                    <a:cubicBezTo>
                      <a:pt x="784" y="1063"/>
                      <a:pt x="786" y="1063"/>
                      <a:pt x="787" y="1063"/>
                    </a:cubicBezTo>
                    <a:cubicBezTo>
                      <a:pt x="789" y="1063"/>
                      <a:pt x="791" y="1062"/>
                      <a:pt x="793" y="1062"/>
                    </a:cubicBezTo>
                    <a:cubicBezTo>
                      <a:pt x="800" y="1062"/>
                      <a:pt x="801" y="1068"/>
                      <a:pt x="802" y="1072"/>
                    </a:cubicBezTo>
                    <a:cubicBezTo>
                      <a:pt x="803" y="1074"/>
                      <a:pt x="803" y="1075"/>
                      <a:pt x="804" y="1077"/>
                    </a:cubicBezTo>
                    <a:cubicBezTo>
                      <a:pt x="805" y="1081"/>
                      <a:pt x="805" y="1082"/>
                      <a:pt x="804" y="1084"/>
                    </a:cubicBezTo>
                    <a:cubicBezTo>
                      <a:pt x="803" y="1085"/>
                      <a:pt x="802" y="1086"/>
                      <a:pt x="803" y="1091"/>
                    </a:cubicBezTo>
                    <a:cubicBezTo>
                      <a:pt x="804" y="1099"/>
                      <a:pt x="799" y="1100"/>
                      <a:pt x="796" y="1101"/>
                    </a:cubicBezTo>
                    <a:cubicBezTo>
                      <a:pt x="794" y="1102"/>
                      <a:pt x="793" y="1103"/>
                      <a:pt x="792" y="1104"/>
                    </a:cubicBezTo>
                    <a:cubicBezTo>
                      <a:pt x="792" y="1106"/>
                      <a:pt x="792" y="1107"/>
                      <a:pt x="795" y="1109"/>
                    </a:cubicBezTo>
                    <a:cubicBezTo>
                      <a:pt x="798" y="1111"/>
                      <a:pt x="801" y="1114"/>
                      <a:pt x="801" y="1118"/>
                    </a:cubicBezTo>
                    <a:cubicBezTo>
                      <a:pt x="802" y="1121"/>
                      <a:pt x="803" y="1124"/>
                      <a:pt x="804" y="1126"/>
                    </a:cubicBezTo>
                    <a:cubicBezTo>
                      <a:pt x="806" y="1130"/>
                      <a:pt x="808" y="1133"/>
                      <a:pt x="807" y="1137"/>
                    </a:cubicBezTo>
                    <a:cubicBezTo>
                      <a:pt x="807" y="1139"/>
                      <a:pt x="806" y="1142"/>
                      <a:pt x="803" y="1143"/>
                    </a:cubicBezTo>
                    <a:cubicBezTo>
                      <a:pt x="800" y="1144"/>
                      <a:pt x="797" y="1142"/>
                      <a:pt x="794" y="1140"/>
                    </a:cubicBezTo>
                    <a:cubicBezTo>
                      <a:pt x="793" y="1139"/>
                      <a:pt x="793" y="1139"/>
                      <a:pt x="792" y="1139"/>
                    </a:cubicBezTo>
                    <a:cubicBezTo>
                      <a:pt x="791" y="1139"/>
                      <a:pt x="789" y="1144"/>
                      <a:pt x="788" y="1148"/>
                    </a:cubicBezTo>
                    <a:cubicBezTo>
                      <a:pt x="787" y="1152"/>
                      <a:pt x="787" y="1152"/>
                      <a:pt x="787" y="1152"/>
                    </a:cubicBezTo>
                    <a:cubicBezTo>
                      <a:pt x="784" y="1160"/>
                      <a:pt x="780" y="1165"/>
                      <a:pt x="775" y="1167"/>
                    </a:cubicBezTo>
                    <a:cubicBezTo>
                      <a:pt x="773" y="1168"/>
                      <a:pt x="772" y="1168"/>
                      <a:pt x="770" y="1167"/>
                    </a:cubicBezTo>
                    <a:cubicBezTo>
                      <a:pt x="769" y="1166"/>
                      <a:pt x="768" y="1165"/>
                      <a:pt x="767" y="1163"/>
                    </a:cubicBezTo>
                    <a:cubicBezTo>
                      <a:pt x="766" y="1160"/>
                      <a:pt x="768" y="1156"/>
                      <a:pt x="772" y="1149"/>
                    </a:cubicBezTo>
                    <a:cubicBezTo>
                      <a:pt x="774" y="1146"/>
                      <a:pt x="774" y="1141"/>
                      <a:pt x="773" y="1139"/>
                    </a:cubicBezTo>
                    <a:cubicBezTo>
                      <a:pt x="772" y="1139"/>
                      <a:pt x="772" y="1139"/>
                      <a:pt x="771" y="1139"/>
                    </a:cubicBezTo>
                    <a:cubicBezTo>
                      <a:pt x="767" y="1140"/>
                      <a:pt x="767" y="1142"/>
                      <a:pt x="767" y="1149"/>
                    </a:cubicBezTo>
                    <a:cubicBezTo>
                      <a:pt x="767" y="1154"/>
                      <a:pt x="765" y="1156"/>
                      <a:pt x="764" y="1159"/>
                    </a:cubicBezTo>
                    <a:cubicBezTo>
                      <a:pt x="762" y="1161"/>
                      <a:pt x="761" y="1162"/>
                      <a:pt x="760" y="1165"/>
                    </a:cubicBezTo>
                    <a:cubicBezTo>
                      <a:pt x="758" y="1173"/>
                      <a:pt x="753" y="1174"/>
                      <a:pt x="751" y="1174"/>
                    </a:cubicBezTo>
                    <a:cubicBezTo>
                      <a:pt x="750" y="1174"/>
                      <a:pt x="749" y="1174"/>
                      <a:pt x="749" y="1174"/>
                    </a:cubicBezTo>
                    <a:cubicBezTo>
                      <a:pt x="749" y="1174"/>
                      <a:pt x="749" y="1175"/>
                      <a:pt x="749" y="1176"/>
                    </a:cubicBezTo>
                    <a:cubicBezTo>
                      <a:pt x="749" y="1177"/>
                      <a:pt x="749" y="1180"/>
                      <a:pt x="748" y="1182"/>
                    </a:cubicBezTo>
                    <a:cubicBezTo>
                      <a:pt x="747" y="1184"/>
                      <a:pt x="746" y="1186"/>
                      <a:pt x="745" y="1187"/>
                    </a:cubicBezTo>
                    <a:cubicBezTo>
                      <a:pt x="742" y="1192"/>
                      <a:pt x="739" y="1197"/>
                      <a:pt x="738" y="1202"/>
                    </a:cubicBezTo>
                    <a:cubicBezTo>
                      <a:pt x="738" y="1207"/>
                      <a:pt x="735" y="1209"/>
                      <a:pt x="734" y="1211"/>
                    </a:cubicBezTo>
                    <a:cubicBezTo>
                      <a:pt x="733" y="1212"/>
                      <a:pt x="733" y="1212"/>
                      <a:pt x="732" y="1212"/>
                    </a:cubicBezTo>
                    <a:cubicBezTo>
                      <a:pt x="732" y="1212"/>
                      <a:pt x="732" y="1212"/>
                      <a:pt x="732" y="1212"/>
                    </a:cubicBezTo>
                    <a:cubicBezTo>
                      <a:pt x="733" y="1212"/>
                      <a:pt x="733" y="1213"/>
                      <a:pt x="734" y="1214"/>
                    </a:cubicBezTo>
                    <a:cubicBezTo>
                      <a:pt x="740" y="1220"/>
                      <a:pt x="740" y="1223"/>
                      <a:pt x="737" y="1229"/>
                    </a:cubicBezTo>
                    <a:cubicBezTo>
                      <a:pt x="736" y="1230"/>
                      <a:pt x="736" y="1231"/>
                      <a:pt x="735" y="1232"/>
                    </a:cubicBezTo>
                    <a:cubicBezTo>
                      <a:pt x="733" y="1235"/>
                      <a:pt x="730" y="1240"/>
                      <a:pt x="730" y="1246"/>
                    </a:cubicBezTo>
                    <a:cubicBezTo>
                      <a:pt x="730" y="1256"/>
                      <a:pt x="720" y="1259"/>
                      <a:pt x="715" y="1261"/>
                    </a:cubicBezTo>
                    <a:cubicBezTo>
                      <a:pt x="712" y="1261"/>
                      <a:pt x="711" y="1265"/>
                      <a:pt x="710" y="1268"/>
                    </a:cubicBezTo>
                    <a:cubicBezTo>
                      <a:pt x="709" y="1271"/>
                      <a:pt x="707" y="1275"/>
                      <a:pt x="704" y="1275"/>
                    </a:cubicBezTo>
                    <a:cubicBezTo>
                      <a:pt x="701" y="1276"/>
                      <a:pt x="698" y="1277"/>
                      <a:pt x="697" y="1279"/>
                    </a:cubicBezTo>
                    <a:cubicBezTo>
                      <a:pt x="697" y="1279"/>
                      <a:pt x="697" y="1280"/>
                      <a:pt x="697" y="1280"/>
                    </a:cubicBezTo>
                    <a:cubicBezTo>
                      <a:pt x="698" y="1282"/>
                      <a:pt x="699" y="1282"/>
                      <a:pt x="700" y="1283"/>
                    </a:cubicBezTo>
                    <a:cubicBezTo>
                      <a:pt x="701" y="1284"/>
                      <a:pt x="702" y="1284"/>
                      <a:pt x="703" y="1285"/>
                    </a:cubicBezTo>
                    <a:cubicBezTo>
                      <a:pt x="705" y="1289"/>
                      <a:pt x="706" y="1292"/>
                      <a:pt x="706" y="1296"/>
                    </a:cubicBezTo>
                    <a:cubicBezTo>
                      <a:pt x="705" y="1300"/>
                      <a:pt x="700" y="1303"/>
                      <a:pt x="696" y="1305"/>
                    </a:cubicBezTo>
                    <a:cubicBezTo>
                      <a:pt x="695" y="1306"/>
                      <a:pt x="693" y="1307"/>
                      <a:pt x="692" y="1308"/>
                    </a:cubicBezTo>
                    <a:cubicBezTo>
                      <a:pt x="685" y="1315"/>
                      <a:pt x="682" y="1315"/>
                      <a:pt x="681" y="1314"/>
                    </a:cubicBezTo>
                    <a:cubicBezTo>
                      <a:pt x="680" y="1314"/>
                      <a:pt x="680" y="1314"/>
                      <a:pt x="680" y="1314"/>
                    </a:cubicBezTo>
                    <a:cubicBezTo>
                      <a:pt x="681" y="1315"/>
                      <a:pt x="681" y="1316"/>
                      <a:pt x="681" y="1317"/>
                    </a:cubicBezTo>
                    <a:cubicBezTo>
                      <a:pt x="682" y="1319"/>
                      <a:pt x="682" y="1320"/>
                      <a:pt x="681" y="1321"/>
                    </a:cubicBezTo>
                    <a:cubicBezTo>
                      <a:pt x="683" y="1320"/>
                      <a:pt x="686" y="1320"/>
                      <a:pt x="688" y="1320"/>
                    </a:cubicBezTo>
                    <a:cubicBezTo>
                      <a:pt x="690" y="1321"/>
                      <a:pt x="692" y="1323"/>
                      <a:pt x="692" y="1326"/>
                    </a:cubicBezTo>
                    <a:cubicBezTo>
                      <a:pt x="693" y="1333"/>
                      <a:pt x="685" y="1335"/>
                      <a:pt x="678" y="1337"/>
                    </a:cubicBezTo>
                    <a:cubicBezTo>
                      <a:pt x="677" y="1338"/>
                      <a:pt x="676" y="1338"/>
                      <a:pt x="675" y="1338"/>
                    </a:cubicBezTo>
                    <a:cubicBezTo>
                      <a:pt x="669" y="1341"/>
                      <a:pt x="663" y="1351"/>
                      <a:pt x="662" y="1356"/>
                    </a:cubicBezTo>
                    <a:cubicBezTo>
                      <a:pt x="663" y="1356"/>
                      <a:pt x="664" y="1356"/>
                      <a:pt x="665" y="1356"/>
                    </a:cubicBezTo>
                    <a:cubicBezTo>
                      <a:pt x="668" y="1355"/>
                      <a:pt x="675" y="1354"/>
                      <a:pt x="677" y="1360"/>
                    </a:cubicBezTo>
                    <a:cubicBezTo>
                      <a:pt x="678" y="1364"/>
                      <a:pt x="677" y="1367"/>
                      <a:pt x="675" y="1369"/>
                    </a:cubicBezTo>
                    <a:cubicBezTo>
                      <a:pt x="674" y="1371"/>
                      <a:pt x="673" y="1374"/>
                      <a:pt x="673" y="1380"/>
                    </a:cubicBezTo>
                    <a:cubicBezTo>
                      <a:pt x="673" y="1388"/>
                      <a:pt x="668" y="1390"/>
                      <a:pt x="665" y="1391"/>
                    </a:cubicBezTo>
                    <a:cubicBezTo>
                      <a:pt x="663" y="1391"/>
                      <a:pt x="662" y="1392"/>
                      <a:pt x="662" y="1393"/>
                    </a:cubicBezTo>
                    <a:cubicBezTo>
                      <a:pt x="662" y="1395"/>
                      <a:pt x="662" y="1395"/>
                      <a:pt x="662" y="1395"/>
                    </a:cubicBezTo>
                    <a:cubicBezTo>
                      <a:pt x="662" y="1395"/>
                      <a:pt x="663" y="1395"/>
                      <a:pt x="663" y="1395"/>
                    </a:cubicBezTo>
                    <a:cubicBezTo>
                      <a:pt x="665" y="1396"/>
                      <a:pt x="668" y="1396"/>
                      <a:pt x="669" y="1399"/>
                    </a:cubicBezTo>
                    <a:cubicBezTo>
                      <a:pt x="670" y="1400"/>
                      <a:pt x="671" y="1401"/>
                      <a:pt x="672" y="1402"/>
                    </a:cubicBezTo>
                    <a:cubicBezTo>
                      <a:pt x="675" y="1405"/>
                      <a:pt x="678" y="1410"/>
                      <a:pt x="678" y="1415"/>
                    </a:cubicBezTo>
                    <a:cubicBezTo>
                      <a:pt x="678" y="1417"/>
                      <a:pt x="678" y="1420"/>
                      <a:pt x="676" y="1421"/>
                    </a:cubicBezTo>
                    <a:cubicBezTo>
                      <a:pt x="674" y="1423"/>
                      <a:pt x="671" y="1421"/>
                      <a:pt x="668" y="1420"/>
                    </a:cubicBezTo>
                    <a:cubicBezTo>
                      <a:pt x="667" y="1419"/>
                      <a:pt x="667" y="1419"/>
                      <a:pt x="667" y="1419"/>
                    </a:cubicBezTo>
                    <a:cubicBezTo>
                      <a:pt x="666" y="1419"/>
                      <a:pt x="665" y="1418"/>
                      <a:pt x="665" y="1418"/>
                    </a:cubicBezTo>
                    <a:cubicBezTo>
                      <a:pt x="660" y="1416"/>
                      <a:pt x="659" y="1415"/>
                      <a:pt x="658" y="1410"/>
                    </a:cubicBezTo>
                    <a:cubicBezTo>
                      <a:pt x="658" y="1410"/>
                      <a:pt x="658" y="1410"/>
                      <a:pt x="657" y="1409"/>
                    </a:cubicBezTo>
                    <a:cubicBezTo>
                      <a:pt x="655" y="1409"/>
                      <a:pt x="649" y="1411"/>
                      <a:pt x="645" y="1413"/>
                    </a:cubicBezTo>
                    <a:cubicBezTo>
                      <a:pt x="641" y="1416"/>
                      <a:pt x="639" y="1418"/>
                      <a:pt x="639" y="1419"/>
                    </a:cubicBezTo>
                    <a:cubicBezTo>
                      <a:pt x="639" y="1419"/>
                      <a:pt x="640" y="1420"/>
                      <a:pt x="641" y="1420"/>
                    </a:cubicBezTo>
                    <a:cubicBezTo>
                      <a:pt x="643" y="1421"/>
                      <a:pt x="643" y="1421"/>
                      <a:pt x="643" y="1421"/>
                    </a:cubicBezTo>
                    <a:cubicBezTo>
                      <a:pt x="650" y="1423"/>
                      <a:pt x="654" y="1425"/>
                      <a:pt x="653" y="1433"/>
                    </a:cubicBezTo>
                    <a:cubicBezTo>
                      <a:pt x="652" y="1440"/>
                      <a:pt x="646" y="1440"/>
                      <a:pt x="642" y="1440"/>
                    </a:cubicBezTo>
                    <a:cubicBezTo>
                      <a:pt x="642" y="1440"/>
                      <a:pt x="641" y="1440"/>
                      <a:pt x="641" y="1440"/>
                    </a:cubicBezTo>
                    <a:cubicBezTo>
                      <a:pt x="641" y="1440"/>
                      <a:pt x="641" y="1440"/>
                      <a:pt x="641" y="1440"/>
                    </a:cubicBezTo>
                    <a:cubicBezTo>
                      <a:pt x="640" y="1440"/>
                      <a:pt x="640" y="1440"/>
                      <a:pt x="640" y="1440"/>
                    </a:cubicBezTo>
                    <a:cubicBezTo>
                      <a:pt x="640" y="1442"/>
                      <a:pt x="639" y="1444"/>
                      <a:pt x="636" y="1444"/>
                    </a:cubicBezTo>
                    <a:cubicBezTo>
                      <a:pt x="635" y="1445"/>
                      <a:pt x="635" y="1445"/>
                      <a:pt x="635" y="1445"/>
                    </a:cubicBezTo>
                    <a:cubicBezTo>
                      <a:pt x="633" y="1445"/>
                      <a:pt x="630" y="1446"/>
                      <a:pt x="628" y="1444"/>
                    </a:cubicBezTo>
                    <a:cubicBezTo>
                      <a:pt x="626" y="1443"/>
                      <a:pt x="625" y="1441"/>
                      <a:pt x="625" y="1438"/>
                    </a:cubicBezTo>
                    <a:cubicBezTo>
                      <a:pt x="624" y="1436"/>
                      <a:pt x="624" y="1436"/>
                      <a:pt x="623" y="1436"/>
                    </a:cubicBezTo>
                    <a:cubicBezTo>
                      <a:pt x="623" y="1435"/>
                      <a:pt x="622" y="1436"/>
                      <a:pt x="622" y="1436"/>
                    </a:cubicBezTo>
                    <a:cubicBezTo>
                      <a:pt x="623" y="1438"/>
                      <a:pt x="624" y="1440"/>
                      <a:pt x="623" y="1442"/>
                    </a:cubicBezTo>
                    <a:cubicBezTo>
                      <a:pt x="622" y="1444"/>
                      <a:pt x="621" y="1446"/>
                      <a:pt x="618" y="1447"/>
                    </a:cubicBezTo>
                    <a:cubicBezTo>
                      <a:pt x="617" y="1447"/>
                      <a:pt x="617" y="1448"/>
                      <a:pt x="617" y="1449"/>
                    </a:cubicBezTo>
                    <a:cubicBezTo>
                      <a:pt x="617" y="1450"/>
                      <a:pt x="617" y="1451"/>
                      <a:pt x="620" y="1450"/>
                    </a:cubicBezTo>
                    <a:cubicBezTo>
                      <a:pt x="624" y="1450"/>
                      <a:pt x="627" y="1449"/>
                      <a:pt x="629" y="1451"/>
                    </a:cubicBezTo>
                    <a:cubicBezTo>
                      <a:pt x="630" y="1453"/>
                      <a:pt x="629" y="1456"/>
                      <a:pt x="628" y="1459"/>
                    </a:cubicBezTo>
                    <a:cubicBezTo>
                      <a:pt x="626" y="1464"/>
                      <a:pt x="624" y="1465"/>
                      <a:pt x="621" y="1466"/>
                    </a:cubicBezTo>
                    <a:cubicBezTo>
                      <a:pt x="620" y="1466"/>
                      <a:pt x="619" y="1466"/>
                      <a:pt x="617" y="1468"/>
                    </a:cubicBezTo>
                    <a:cubicBezTo>
                      <a:pt x="614" y="1472"/>
                      <a:pt x="609" y="1471"/>
                      <a:pt x="606" y="1471"/>
                    </a:cubicBezTo>
                    <a:cubicBezTo>
                      <a:pt x="604" y="1470"/>
                      <a:pt x="602" y="1470"/>
                      <a:pt x="602" y="1470"/>
                    </a:cubicBezTo>
                    <a:cubicBezTo>
                      <a:pt x="601" y="1471"/>
                      <a:pt x="601" y="1472"/>
                      <a:pt x="601" y="1472"/>
                    </a:cubicBezTo>
                    <a:cubicBezTo>
                      <a:pt x="602" y="1472"/>
                      <a:pt x="604" y="1472"/>
                      <a:pt x="605" y="1472"/>
                    </a:cubicBezTo>
                    <a:cubicBezTo>
                      <a:pt x="605" y="1471"/>
                      <a:pt x="606" y="1471"/>
                      <a:pt x="607" y="1471"/>
                    </a:cubicBezTo>
                    <a:cubicBezTo>
                      <a:pt x="609" y="1471"/>
                      <a:pt x="611" y="1472"/>
                      <a:pt x="612" y="1474"/>
                    </a:cubicBezTo>
                    <a:cubicBezTo>
                      <a:pt x="614" y="1477"/>
                      <a:pt x="612" y="1480"/>
                      <a:pt x="610" y="1485"/>
                    </a:cubicBezTo>
                    <a:cubicBezTo>
                      <a:pt x="604" y="1498"/>
                      <a:pt x="600" y="1498"/>
                      <a:pt x="598" y="1498"/>
                    </a:cubicBezTo>
                    <a:cubicBezTo>
                      <a:pt x="598" y="1498"/>
                      <a:pt x="596" y="1498"/>
                      <a:pt x="594" y="1496"/>
                    </a:cubicBezTo>
                    <a:cubicBezTo>
                      <a:pt x="593" y="1493"/>
                      <a:pt x="590" y="1494"/>
                      <a:pt x="584" y="1496"/>
                    </a:cubicBezTo>
                    <a:cubicBezTo>
                      <a:pt x="585" y="1496"/>
                      <a:pt x="587" y="1498"/>
                      <a:pt x="588" y="1499"/>
                    </a:cubicBezTo>
                    <a:cubicBezTo>
                      <a:pt x="588" y="1499"/>
                      <a:pt x="588" y="1499"/>
                      <a:pt x="588" y="1499"/>
                    </a:cubicBezTo>
                    <a:cubicBezTo>
                      <a:pt x="589" y="1500"/>
                      <a:pt x="591" y="1502"/>
                      <a:pt x="590" y="1505"/>
                    </a:cubicBezTo>
                    <a:cubicBezTo>
                      <a:pt x="589" y="1508"/>
                      <a:pt x="588" y="1509"/>
                      <a:pt x="587" y="1511"/>
                    </a:cubicBezTo>
                    <a:cubicBezTo>
                      <a:pt x="586" y="1512"/>
                      <a:pt x="584" y="1513"/>
                      <a:pt x="582" y="1512"/>
                    </a:cubicBezTo>
                    <a:cubicBezTo>
                      <a:pt x="581" y="1511"/>
                      <a:pt x="580" y="1510"/>
                      <a:pt x="580" y="1507"/>
                    </a:cubicBezTo>
                    <a:cubicBezTo>
                      <a:pt x="580" y="1507"/>
                      <a:pt x="580" y="1507"/>
                      <a:pt x="580" y="1507"/>
                    </a:cubicBezTo>
                    <a:cubicBezTo>
                      <a:pt x="580" y="1506"/>
                      <a:pt x="579" y="1505"/>
                      <a:pt x="579" y="1505"/>
                    </a:cubicBezTo>
                    <a:cubicBezTo>
                      <a:pt x="579" y="1504"/>
                      <a:pt x="579" y="1503"/>
                      <a:pt x="580" y="1503"/>
                    </a:cubicBezTo>
                    <a:cubicBezTo>
                      <a:pt x="580" y="1502"/>
                      <a:pt x="580" y="1502"/>
                      <a:pt x="581" y="1501"/>
                    </a:cubicBezTo>
                    <a:cubicBezTo>
                      <a:pt x="581" y="1500"/>
                      <a:pt x="581" y="1499"/>
                      <a:pt x="581" y="1499"/>
                    </a:cubicBezTo>
                    <a:cubicBezTo>
                      <a:pt x="581" y="1498"/>
                      <a:pt x="581" y="1497"/>
                      <a:pt x="582" y="1497"/>
                    </a:cubicBezTo>
                    <a:cubicBezTo>
                      <a:pt x="582" y="1497"/>
                      <a:pt x="581" y="1497"/>
                      <a:pt x="581" y="1497"/>
                    </a:cubicBezTo>
                    <a:cubicBezTo>
                      <a:pt x="577" y="1499"/>
                      <a:pt x="571" y="1501"/>
                      <a:pt x="567" y="1499"/>
                    </a:cubicBezTo>
                    <a:cubicBezTo>
                      <a:pt x="565" y="1498"/>
                      <a:pt x="564" y="1496"/>
                      <a:pt x="564" y="1494"/>
                    </a:cubicBezTo>
                    <a:cubicBezTo>
                      <a:pt x="564" y="1493"/>
                      <a:pt x="564" y="1493"/>
                      <a:pt x="564" y="1493"/>
                    </a:cubicBezTo>
                    <a:cubicBezTo>
                      <a:pt x="564" y="1493"/>
                      <a:pt x="563" y="1493"/>
                      <a:pt x="563" y="1493"/>
                    </a:cubicBezTo>
                    <a:cubicBezTo>
                      <a:pt x="562" y="1493"/>
                      <a:pt x="562" y="1494"/>
                      <a:pt x="562" y="1495"/>
                    </a:cubicBezTo>
                    <a:cubicBezTo>
                      <a:pt x="562" y="1496"/>
                      <a:pt x="563" y="1497"/>
                      <a:pt x="563" y="1498"/>
                    </a:cubicBezTo>
                    <a:cubicBezTo>
                      <a:pt x="563" y="1502"/>
                      <a:pt x="564" y="1505"/>
                      <a:pt x="562" y="1507"/>
                    </a:cubicBezTo>
                    <a:cubicBezTo>
                      <a:pt x="561" y="1509"/>
                      <a:pt x="560" y="1509"/>
                      <a:pt x="558" y="1509"/>
                    </a:cubicBezTo>
                    <a:cubicBezTo>
                      <a:pt x="547" y="1511"/>
                      <a:pt x="544" y="1512"/>
                      <a:pt x="543" y="1513"/>
                    </a:cubicBezTo>
                    <a:cubicBezTo>
                      <a:pt x="543" y="1513"/>
                      <a:pt x="543" y="1513"/>
                      <a:pt x="543" y="1513"/>
                    </a:cubicBezTo>
                    <a:cubicBezTo>
                      <a:pt x="544" y="1514"/>
                      <a:pt x="546" y="1514"/>
                      <a:pt x="550" y="1513"/>
                    </a:cubicBezTo>
                    <a:cubicBezTo>
                      <a:pt x="556" y="1512"/>
                      <a:pt x="559" y="1514"/>
                      <a:pt x="562" y="1516"/>
                    </a:cubicBezTo>
                    <a:cubicBezTo>
                      <a:pt x="563" y="1516"/>
                      <a:pt x="563" y="1517"/>
                      <a:pt x="564" y="1517"/>
                    </a:cubicBezTo>
                    <a:cubicBezTo>
                      <a:pt x="565" y="1518"/>
                      <a:pt x="566" y="1519"/>
                      <a:pt x="566" y="1521"/>
                    </a:cubicBezTo>
                    <a:cubicBezTo>
                      <a:pt x="565" y="1525"/>
                      <a:pt x="560" y="1531"/>
                      <a:pt x="555" y="1533"/>
                    </a:cubicBezTo>
                    <a:cubicBezTo>
                      <a:pt x="554" y="1534"/>
                      <a:pt x="554" y="1534"/>
                      <a:pt x="554" y="1534"/>
                    </a:cubicBezTo>
                    <a:cubicBezTo>
                      <a:pt x="550" y="1536"/>
                      <a:pt x="550" y="1536"/>
                      <a:pt x="550" y="1539"/>
                    </a:cubicBezTo>
                    <a:cubicBezTo>
                      <a:pt x="550" y="1543"/>
                      <a:pt x="548" y="1546"/>
                      <a:pt x="546" y="1549"/>
                    </a:cubicBezTo>
                    <a:cubicBezTo>
                      <a:pt x="545" y="1550"/>
                      <a:pt x="544" y="1551"/>
                      <a:pt x="543" y="1552"/>
                    </a:cubicBezTo>
                    <a:cubicBezTo>
                      <a:pt x="541" y="1556"/>
                      <a:pt x="537" y="1561"/>
                      <a:pt x="534" y="1561"/>
                    </a:cubicBezTo>
                    <a:cubicBezTo>
                      <a:pt x="533" y="1561"/>
                      <a:pt x="532" y="1560"/>
                      <a:pt x="531" y="1560"/>
                    </a:cubicBezTo>
                    <a:cubicBezTo>
                      <a:pt x="530" y="1558"/>
                      <a:pt x="531" y="1556"/>
                      <a:pt x="532" y="1553"/>
                    </a:cubicBezTo>
                    <a:cubicBezTo>
                      <a:pt x="532" y="1552"/>
                      <a:pt x="533" y="1551"/>
                      <a:pt x="533" y="1550"/>
                    </a:cubicBezTo>
                    <a:cubicBezTo>
                      <a:pt x="533" y="1550"/>
                      <a:pt x="533" y="1550"/>
                      <a:pt x="532" y="1550"/>
                    </a:cubicBezTo>
                    <a:cubicBezTo>
                      <a:pt x="531" y="1551"/>
                      <a:pt x="531" y="1552"/>
                      <a:pt x="531" y="1553"/>
                    </a:cubicBezTo>
                    <a:cubicBezTo>
                      <a:pt x="530" y="1557"/>
                      <a:pt x="527" y="1558"/>
                      <a:pt x="523" y="1559"/>
                    </a:cubicBezTo>
                    <a:cubicBezTo>
                      <a:pt x="520" y="1559"/>
                      <a:pt x="518" y="1560"/>
                      <a:pt x="516" y="1561"/>
                    </a:cubicBezTo>
                    <a:cubicBezTo>
                      <a:pt x="514" y="1562"/>
                      <a:pt x="513" y="1564"/>
                      <a:pt x="511" y="1567"/>
                    </a:cubicBezTo>
                    <a:cubicBezTo>
                      <a:pt x="509" y="1570"/>
                      <a:pt x="507" y="1573"/>
                      <a:pt x="503" y="1574"/>
                    </a:cubicBezTo>
                    <a:cubicBezTo>
                      <a:pt x="500" y="1575"/>
                      <a:pt x="500" y="1576"/>
                      <a:pt x="498" y="1578"/>
                    </a:cubicBezTo>
                    <a:cubicBezTo>
                      <a:pt x="497" y="1580"/>
                      <a:pt x="496" y="1582"/>
                      <a:pt x="494" y="1584"/>
                    </a:cubicBezTo>
                    <a:cubicBezTo>
                      <a:pt x="489" y="1591"/>
                      <a:pt x="487" y="1591"/>
                      <a:pt x="480" y="1589"/>
                    </a:cubicBezTo>
                    <a:cubicBezTo>
                      <a:pt x="478" y="1589"/>
                      <a:pt x="478" y="1589"/>
                      <a:pt x="478" y="1589"/>
                    </a:cubicBezTo>
                    <a:cubicBezTo>
                      <a:pt x="473" y="1588"/>
                      <a:pt x="472" y="1590"/>
                      <a:pt x="469" y="1597"/>
                    </a:cubicBezTo>
                    <a:cubicBezTo>
                      <a:pt x="469" y="1598"/>
                      <a:pt x="469" y="1599"/>
                      <a:pt x="468" y="1600"/>
                    </a:cubicBezTo>
                    <a:cubicBezTo>
                      <a:pt x="466" y="1605"/>
                      <a:pt x="464" y="1609"/>
                      <a:pt x="463" y="1612"/>
                    </a:cubicBezTo>
                    <a:cubicBezTo>
                      <a:pt x="461" y="1615"/>
                      <a:pt x="459" y="1618"/>
                      <a:pt x="458" y="1622"/>
                    </a:cubicBezTo>
                    <a:cubicBezTo>
                      <a:pt x="456" y="1626"/>
                      <a:pt x="453" y="1627"/>
                      <a:pt x="450" y="1628"/>
                    </a:cubicBezTo>
                    <a:cubicBezTo>
                      <a:pt x="446" y="1630"/>
                      <a:pt x="443" y="1631"/>
                      <a:pt x="443" y="1638"/>
                    </a:cubicBezTo>
                    <a:cubicBezTo>
                      <a:pt x="443" y="1647"/>
                      <a:pt x="439" y="1651"/>
                      <a:pt x="436" y="1653"/>
                    </a:cubicBezTo>
                    <a:cubicBezTo>
                      <a:pt x="432" y="1656"/>
                      <a:pt x="427" y="1656"/>
                      <a:pt x="423" y="1654"/>
                    </a:cubicBezTo>
                    <a:cubicBezTo>
                      <a:pt x="420" y="1653"/>
                      <a:pt x="419" y="1654"/>
                      <a:pt x="417" y="1658"/>
                    </a:cubicBezTo>
                    <a:cubicBezTo>
                      <a:pt x="416" y="1658"/>
                      <a:pt x="416" y="1659"/>
                      <a:pt x="415" y="1659"/>
                    </a:cubicBezTo>
                    <a:cubicBezTo>
                      <a:pt x="412" y="1664"/>
                      <a:pt x="409" y="1666"/>
                      <a:pt x="402" y="1666"/>
                    </a:cubicBezTo>
                    <a:cubicBezTo>
                      <a:pt x="397" y="1666"/>
                      <a:pt x="396" y="1666"/>
                      <a:pt x="390" y="1670"/>
                    </a:cubicBezTo>
                    <a:cubicBezTo>
                      <a:pt x="382" y="1675"/>
                      <a:pt x="380" y="1675"/>
                      <a:pt x="376" y="1671"/>
                    </a:cubicBezTo>
                    <a:cubicBezTo>
                      <a:pt x="375" y="1669"/>
                      <a:pt x="373" y="1668"/>
                      <a:pt x="371" y="1666"/>
                    </a:cubicBezTo>
                    <a:cubicBezTo>
                      <a:pt x="368" y="1665"/>
                      <a:pt x="368" y="1665"/>
                      <a:pt x="364" y="1668"/>
                    </a:cubicBezTo>
                    <a:cubicBezTo>
                      <a:pt x="362" y="1669"/>
                      <a:pt x="361" y="1671"/>
                      <a:pt x="361" y="1673"/>
                    </a:cubicBezTo>
                    <a:cubicBezTo>
                      <a:pt x="361" y="1673"/>
                      <a:pt x="361" y="1673"/>
                      <a:pt x="361" y="1673"/>
                    </a:cubicBezTo>
                    <a:cubicBezTo>
                      <a:pt x="362" y="1673"/>
                      <a:pt x="363" y="1673"/>
                      <a:pt x="364" y="1673"/>
                    </a:cubicBezTo>
                    <a:cubicBezTo>
                      <a:pt x="365" y="1675"/>
                      <a:pt x="365" y="1677"/>
                      <a:pt x="365" y="1680"/>
                    </a:cubicBezTo>
                    <a:cubicBezTo>
                      <a:pt x="365" y="1681"/>
                      <a:pt x="365" y="1682"/>
                      <a:pt x="364" y="1683"/>
                    </a:cubicBezTo>
                    <a:cubicBezTo>
                      <a:pt x="362" y="1684"/>
                      <a:pt x="360" y="1684"/>
                      <a:pt x="358" y="1683"/>
                    </a:cubicBezTo>
                    <a:cubicBezTo>
                      <a:pt x="355" y="1683"/>
                      <a:pt x="353" y="1682"/>
                      <a:pt x="350" y="1683"/>
                    </a:cubicBezTo>
                    <a:cubicBezTo>
                      <a:pt x="345" y="1684"/>
                      <a:pt x="341" y="1683"/>
                      <a:pt x="339" y="1680"/>
                    </a:cubicBezTo>
                    <a:cubicBezTo>
                      <a:pt x="339" y="1680"/>
                      <a:pt x="338" y="1677"/>
                      <a:pt x="341" y="1674"/>
                    </a:cubicBezTo>
                    <a:cubicBezTo>
                      <a:pt x="341" y="1674"/>
                      <a:pt x="341" y="1674"/>
                      <a:pt x="341" y="1674"/>
                    </a:cubicBezTo>
                    <a:cubicBezTo>
                      <a:pt x="341" y="1674"/>
                      <a:pt x="340" y="1674"/>
                      <a:pt x="339" y="1674"/>
                    </a:cubicBezTo>
                    <a:cubicBezTo>
                      <a:pt x="335" y="1676"/>
                      <a:pt x="328" y="1676"/>
                      <a:pt x="322" y="1676"/>
                    </a:cubicBezTo>
                    <a:cubicBezTo>
                      <a:pt x="319" y="1676"/>
                      <a:pt x="318" y="1677"/>
                      <a:pt x="317" y="1679"/>
                    </a:cubicBezTo>
                    <a:cubicBezTo>
                      <a:pt x="317" y="1680"/>
                      <a:pt x="317" y="1681"/>
                      <a:pt x="316" y="1682"/>
                    </a:cubicBezTo>
                    <a:cubicBezTo>
                      <a:pt x="315" y="1683"/>
                      <a:pt x="314" y="1684"/>
                      <a:pt x="313" y="1685"/>
                    </a:cubicBezTo>
                    <a:cubicBezTo>
                      <a:pt x="312" y="1687"/>
                      <a:pt x="310" y="1689"/>
                      <a:pt x="309" y="1692"/>
                    </a:cubicBezTo>
                    <a:cubicBezTo>
                      <a:pt x="307" y="1696"/>
                      <a:pt x="304" y="1695"/>
                      <a:pt x="302" y="1695"/>
                    </a:cubicBezTo>
                    <a:cubicBezTo>
                      <a:pt x="300" y="1695"/>
                      <a:pt x="299" y="1694"/>
                      <a:pt x="298" y="1695"/>
                    </a:cubicBezTo>
                    <a:cubicBezTo>
                      <a:pt x="296" y="1696"/>
                      <a:pt x="294" y="1696"/>
                      <a:pt x="292" y="1695"/>
                    </a:cubicBezTo>
                    <a:cubicBezTo>
                      <a:pt x="290" y="1694"/>
                      <a:pt x="290" y="1691"/>
                      <a:pt x="290" y="1687"/>
                    </a:cubicBezTo>
                    <a:cubicBezTo>
                      <a:pt x="290" y="1682"/>
                      <a:pt x="292" y="1679"/>
                      <a:pt x="293" y="1677"/>
                    </a:cubicBezTo>
                    <a:cubicBezTo>
                      <a:pt x="293" y="1677"/>
                      <a:pt x="293" y="1677"/>
                      <a:pt x="293" y="1677"/>
                    </a:cubicBezTo>
                    <a:cubicBezTo>
                      <a:pt x="291" y="1678"/>
                      <a:pt x="287" y="1681"/>
                      <a:pt x="283" y="1682"/>
                    </a:cubicBezTo>
                    <a:cubicBezTo>
                      <a:pt x="282" y="1683"/>
                      <a:pt x="282" y="1683"/>
                      <a:pt x="282" y="1683"/>
                    </a:cubicBezTo>
                    <a:cubicBezTo>
                      <a:pt x="279" y="1684"/>
                      <a:pt x="278" y="1684"/>
                      <a:pt x="277" y="1687"/>
                    </a:cubicBezTo>
                    <a:cubicBezTo>
                      <a:pt x="277" y="1687"/>
                      <a:pt x="277" y="1687"/>
                      <a:pt x="278" y="1688"/>
                    </a:cubicBezTo>
                    <a:cubicBezTo>
                      <a:pt x="278" y="1690"/>
                      <a:pt x="280" y="1692"/>
                      <a:pt x="278" y="1694"/>
                    </a:cubicBezTo>
                    <a:cubicBezTo>
                      <a:pt x="278" y="1695"/>
                      <a:pt x="279" y="1695"/>
                      <a:pt x="279" y="1695"/>
                    </a:cubicBezTo>
                    <a:cubicBezTo>
                      <a:pt x="281" y="1697"/>
                      <a:pt x="283" y="1699"/>
                      <a:pt x="283" y="1701"/>
                    </a:cubicBezTo>
                    <a:cubicBezTo>
                      <a:pt x="283" y="1701"/>
                      <a:pt x="283" y="1701"/>
                      <a:pt x="283" y="1701"/>
                    </a:cubicBezTo>
                    <a:cubicBezTo>
                      <a:pt x="284" y="1701"/>
                      <a:pt x="285" y="1701"/>
                      <a:pt x="286" y="1701"/>
                    </a:cubicBezTo>
                    <a:cubicBezTo>
                      <a:pt x="287" y="1702"/>
                      <a:pt x="287" y="1703"/>
                      <a:pt x="287" y="1704"/>
                    </a:cubicBezTo>
                    <a:cubicBezTo>
                      <a:pt x="287" y="1706"/>
                      <a:pt x="286" y="1707"/>
                      <a:pt x="284" y="1707"/>
                    </a:cubicBezTo>
                    <a:cubicBezTo>
                      <a:pt x="284" y="1707"/>
                      <a:pt x="284" y="1707"/>
                      <a:pt x="284" y="1707"/>
                    </a:cubicBezTo>
                    <a:cubicBezTo>
                      <a:pt x="283" y="1707"/>
                      <a:pt x="283" y="1707"/>
                      <a:pt x="283" y="1707"/>
                    </a:cubicBezTo>
                    <a:cubicBezTo>
                      <a:pt x="282" y="1707"/>
                      <a:pt x="281" y="1706"/>
                      <a:pt x="281" y="1705"/>
                    </a:cubicBezTo>
                    <a:cubicBezTo>
                      <a:pt x="281" y="1705"/>
                      <a:pt x="281" y="1705"/>
                      <a:pt x="281" y="1705"/>
                    </a:cubicBezTo>
                    <a:cubicBezTo>
                      <a:pt x="279" y="1706"/>
                      <a:pt x="277" y="1707"/>
                      <a:pt x="275" y="1706"/>
                    </a:cubicBezTo>
                    <a:cubicBezTo>
                      <a:pt x="273" y="1705"/>
                      <a:pt x="271" y="1703"/>
                      <a:pt x="270" y="1700"/>
                    </a:cubicBezTo>
                    <a:cubicBezTo>
                      <a:pt x="269" y="1697"/>
                      <a:pt x="264" y="1695"/>
                      <a:pt x="261" y="1696"/>
                    </a:cubicBezTo>
                    <a:cubicBezTo>
                      <a:pt x="260" y="1696"/>
                      <a:pt x="260" y="1697"/>
                      <a:pt x="260" y="1697"/>
                    </a:cubicBezTo>
                    <a:cubicBezTo>
                      <a:pt x="261" y="1703"/>
                      <a:pt x="256" y="1704"/>
                      <a:pt x="255" y="1704"/>
                    </a:cubicBezTo>
                    <a:cubicBezTo>
                      <a:pt x="255" y="1704"/>
                      <a:pt x="256" y="1704"/>
                      <a:pt x="258" y="1704"/>
                    </a:cubicBezTo>
                    <a:cubicBezTo>
                      <a:pt x="260" y="1703"/>
                      <a:pt x="263" y="1704"/>
                      <a:pt x="264" y="1705"/>
                    </a:cubicBezTo>
                    <a:cubicBezTo>
                      <a:pt x="266" y="1707"/>
                      <a:pt x="267" y="1710"/>
                      <a:pt x="267" y="1712"/>
                    </a:cubicBezTo>
                    <a:cubicBezTo>
                      <a:pt x="267" y="1716"/>
                      <a:pt x="262" y="1716"/>
                      <a:pt x="260" y="1716"/>
                    </a:cubicBezTo>
                    <a:cubicBezTo>
                      <a:pt x="260" y="1715"/>
                      <a:pt x="259" y="1715"/>
                      <a:pt x="259" y="1715"/>
                    </a:cubicBezTo>
                    <a:cubicBezTo>
                      <a:pt x="259" y="1718"/>
                      <a:pt x="259" y="1721"/>
                      <a:pt x="258" y="1722"/>
                    </a:cubicBezTo>
                    <a:cubicBezTo>
                      <a:pt x="256" y="1723"/>
                      <a:pt x="254" y="1722"/>
                      <a:pt x="252" y="1721"/>
                    </a:cubicBezTo>
                    <a:cubicBezTo>
                      <a:pt x="251" y="1720"/>
                      <a:pt x="249" y="1721"/>
                      <a:pt x="247" y="1721"/>
                    </a:cubicBezTo>
                    <a:cubicBezTo>
                      <a:pt x="245" y="1721"/>
                      <a:pt x="241" y="1722"/>
                      <a:pt x="238" y="1719"/>
                    </a:cubicBezTo>
                    <a:cubicBezTo>
                      <a:pt x="236" y="1718"/>
                      <a:pt x="236" y="1718"/>
                      <a:pt x="233" y="1718"/>
                    </a:cubicBezTo>
                    <a:cubicBezTo>
                      <a:pt x="232" y="1718"/>
                      <a:pt x="231" y="1718"/>
                      <a:pt x="229" y="1718"/>
                    </a:cubicBezTo>
                    <a:cubicBezTo>
                      <a:pt x="225" y="1718"/>
                      <a:pt x="224" y="1715"/>
                      <a:pt x="223" y="1714"/>
                    </a:cubicBezTo>
                    <a:cubicBezTo>
                      <a:pt x="223" y="1711"/>
                      <a:pt x="225" y="1708"/>
                      <a:pt x="228" y="1706"/>
                    </a:cubicBezTo>
                    <a:cubicBezTo>
                      <a:pt x="228" y="1706"/>
                      <a:pt x="229" y="1706"/>
                      <a:pt x="229" y="1706"/>
                    </a:cubicBezTo>
                    <a:cubicBezTo>
                      <a:pt x="229" y="1705"/>
                      <a:pt x="228" y="1705"/>
                      <a:pt x="227" y="1704"/>
                    </a:cubicBezTo>
                    <a:cubicBezTo>
                      <a:pt x="218" y="1701"/>
                      <a:pt x="217" y="1698"/>
                      <a:pt x="214" y="1689"/>
                    </a:cubicBezTo>
                    <a:cubicBezTo>
                      <a:pt x="212" y="1681"/>
                      <a:pt x="211" y="1680"/>
                      <a:pt x="204" y="1681"/>
                    </a:cubicBezTo>
                    <a:cubicBezTo>
                      <a:pt x="196" y="1682"/>
                      <a:pt x="194" y="1675"/>
                      <a:pt x="192" y="1669"/>
                    </a:cubicBezTo>
                    <a:cubicBezTo>
                      <a:pt x="191" y="1667"/>
                      <a:pt x="190" y="1665"/>
                      <a:pt x="190" y="1663"/>
                    </a:cubicBezTo>
                    <a:cubicBezTo>
                      <a:pt x="190" y="1666"/>
                      <a:pt x="190" y="1669"/>
                      <a:pt x="191" y="1671"/>
                    </a:cubicBezTo>
                    <a:cubicBezTo>
                      <a:pt x="191" y="1673"/>
                      <a:pt x="192" y="1674"/>
                      <a:pt x="194" y="1676"/>
                    </a:cubicBezTo>
                    <a:cubicBezTo>
                      <a:pt x="195" y="1678"/>
                      <a:pt x="197" y="1681"/>
                      <a:pt x="199" y="1684"/>
                    </a:cubicBezTo>
                    <a:cubicBezTo>
                      <a:pt x="203" y="1691"/>
                      <a:pt x="198" y="1694"/>
                      <a:pt x="196" y="1695"/>
                    </a:cubicBezTo>
                    <a:cubicBezTo>
                      <a:pt x="196" y="1695"/>
                      <a:pt x="195" y="1695"/>
                      <a:pt x="195" y="1696"/>
                    </a:cubicBezTo>
                    <a:cubicBezTo>
                      <a:pt x="195" y="1696"/>
                      <a:pt x="195" y="1696"/>
                      <a:pt x="195" y="1696"/>
                    </a:cubicBezTo>
                    <a:cubicBezTo>
                      <a:pt x="197" y="1699"/>
                      <a:pt x="198" y="1703"/>
                      <a:pt x="199" y="1706"/>
                    </a:cubicBezTo>
                    <a:cubicBezTo>
                      <a:pt x="200" y="1709"/>
                      <a:pt x="200" y="1712"/>
                      <a:pt x="201" y="1713"/>
                    </a:cubicBezTo>
                    <a:cubicBezTo>
                      <a:pt x="204" y="1717"/>
                      <a:pt x="206" y="1724"/>
                      <a:pt x="202" y="1736"/>
                    </a:cubicBezTo>
                    <a:cubicBezTo>
                      <a:pt x="199" y="1743"/>
                      <a:pt x="194" y="1743"/>
                      <a:pt x="192" y="1743"/>
                    </a:cubicBezTo>
                    <a:cubicBezTo>
                      <a:pt x="188" y="1742"/>
                      <a:pt x="184" y="1739"/>
                      <a:pt x="184" y="1735"/>
                    </a:cubicBezTo>
                    <a:cubicBezTo>
                      <a:pt x="184" y="1733"/>
                      <a:pt x="183" y="1732"/>
                      <a:pt x="181" y="1730"/>
                    </a:cubicBezTo>
                    <a:cubicBezTo>
                      <a:pt x="179" y="1728"/>
                      <a:pt x="177" y="1726"/>
                      <a:pt x="175" y="1721"/>
                    </a:cubicBezTo>
                    <a:cubicBezTo>
                      <a:pt x="175" y="1721"/>
                      <a:pt x="175" y="1721"/>
                      <a:pt x="175" y="1720"/>
                    </a:cubicBezTo>
                    <a:cubicBezTo>
                      <a:pt x="174" y="1721"/>
                      <a:pt x="174" y="1724"/>
                      <a:pt x="174" y="1726"/>
                    </a:cubicBezTo>
                    <a:cubicBezTo>
                      <a:pt x="176" y="1730"/>
                      <a:pt x="175" y="1732"/>
                      <a:pt x="174" y="1735"/>
                    </a:cubicBezTo>
                    <a:cubicBezTo>
                      <a:pt x="174" y="1736"/>
                      <a:pt x="173" y="1738"/>
                      <a:pt x="173" y="1740"/>
                    </a:cubicBezTo>
                    <a:cubicBezTo>
                      <a:pt x="174" y="1745"/>
                      <a:pt x="170" y="1748"/>
                      <a:pt x="167" y="1748"/>
                    </a:cubicBezTo>
                    <a:cubicBezTo>
                      <a:pt x="163" y="1749"/>
                      <a:pt x="159" y="1747"/>
                      <a:pt x="158" y="1743"/>
                    </a:cubicBezTo>
                    <a:cubicBezTo>
                      <a:pt x="156" y="1738"/>
                      <a:pt x="159" y="1732"/>
                      <a:pt x="160" y="1727"/>
                    </a:cubicBezTo>
                    <a:cubicBezTo>
                      <a:pt x="161" y="1726"/>
                      <a:pt x="161" y="1725"/>
                      <a:pt x="161" y="1724"/>
                    </a:cubicBezTo>
                    <a:cubicBezTo>
                      <a:pt x="162" y="1724"/>
                      <a:pt x="162" y="1723"/>
                      <a:pt x="162" y="1723"/>
                    </a:cubicBezTo>
                    <a:cubicBezTo>
                      <a:pt x="161" y="1723"/>
                      <a:pt x="159" y="1722"/>
                      <a:pt x="156" y="1722"/>
                    </a:cubicBezTo>
                    <a:cubicBezTo>
                      <a:pt x="154" y="1722"/>
                      <a:pt x="154" y="1722"/>
                      <a:pt x="154" y="1722"/>
                    </a:cubicBezTo>
                    <a:cubicBezTo>
                      <a:pt x="153" y="1723"/>
                      <a:pt x="154" y="1727"/>
                      <a:pt x="155" y="1730"/>
                    </a:cubicBezTo>
                    <a:cubicBezTo>
                      <a:pt x="156" y="1737"/>
                      <a:pt x="154" y="1746"/>
                      <a:pt x="152" y="1754"/>
                    </a:cubicBezTo>
                    <a:cubicBezTo>
                      <a:pt x="152" y="1755"/>
                      <a:pt x="152" y="1755"/>
                      <a:pt x="152" y="1755"/>
                    </a:cubicBezTo>
                    <a:cubicBezTo>
                      <a:pt x="151" y="1761"/>
                      <a:pt x="146" y="1764"/>
                      <a:pt x="142" y="1764"/>
                    </a:cubicBezTo>
                    <a:cubicBezTo>
                      <a:pt x="140" y="1764"/>
                      <a:pt x="138" y="1763"/>
                      <a:pt x="138" y="1760"/>
                    </a:cubicBezTo>
                    <a:cubicBezTo>
                      <a:pt x="138" y="1760"/>
                      <a:pt x="138" y="1760"/>
                      <a:pt x="138" y="1760"/>
                    </a:cubicBezTo>
                    <a:cubicBezTo>
                      <a:pt x="138" y="1756"/>
                      <a:pt x="138" y="1755"/>
                      <a:pt x="135" y="1755"/>
                    </a:cubicBezTo>
                    <a:cubicBezTo>
                      <a:pt x="135" y="1755"/>
                      <a:pt x="135" y="1755"/>
                      <a:pt x="135" y="1755"/>
                    </a:cubicBezTo>
                    <a:cubicBezTo>
                      <a:pt x="132" y="1755"/>
                      <a:pt x="126" y="1761"/>
                      <a:pt x="124" y="1765"/>
                    </a:cubicBezTo>
                    <a:cubicBezTo>
                      <a:pt x="122" y="1769"/>
                      <a:pt x="120" y="1775"/>
                      <a:pt x="112" y="1773"/>
                    </a:cubicBezTo>
                    <a:cubicBezTo>
                      <a:pt x="105" y="1772"/>
                      <a:pt x="103" y="1772"/>
                      <a:pt x="102" y="1774"/>
                    </a:cubicBezTo>
                    <a:cubicBezTo>
                      <a:pt x="100" y="1777"/>
                      <a:pt x="98" y="1779"/>
                      <a:pt x="94" y="1779"/>
                    </a:cubicBezTo>
                    <a:cubicBezTo>
                      <a:pt x="91" y="1780"/>
                      <a:pt x="88" y="1779"/>
                      <a:pt x="85" y="1777"/>
                    </a:cubicBezTo>
                    <a:cubicBezTo>
                      <a:pt x="81" y="1774"/>
                      <a:pt x="81" y="1771"/>
                      <a:pt x="81" y="1769"/>
                    </a:cubicBezTo>
                    <a:cubicBezTo>
                      <a:pt x="80" y="1767"/>
                      <a:pt x="80" y="1767"/>
                      <a:pt x="78" y="1766"/>
                    </a:cubicBezTo>
                    <a:cubicBezTo>
                      <a:pt x="75" y="1765"/>
                      <a:pt x="73" y="1767"/>
                      <a:pt x="69" y="1771"/>
                    </a:cubicBezTo>
                    <a:cubicBezTo>
                      <a:pt x="67" y="1773"/>
                      <a:pt x="66" y="1774"/>
                      <a:pt x="64" y="1776"/>
                    </a:cubicBezTo>
                    <a:cubicBezTo>
                      <a:pt x="64" y="1776"/>
                      <a:pt x="64" y="1776"/>
                      <a:pt x="64" y="1776"/>
                    </a:cubicBezTo>
                    <a:cubicBezTo>
                      <a:pt x="64" y="1776"/>
                      <a:pt x="65" y="1777"/>
                      <a:pt x="65" y="1777"/>
                    </a:cubicBezTo>
                    <a:cubicBezTo>
                      <a:pt x="66" y="1778"/>
                      <a:pt x="68" y="1780"/>
                      <a:pt x="68" y="1782"/>
                    </a:cubicBezTo>
                    <a:cubicBezTo>
                      <a:pt x="68" y="1785"/>
                      <a:pt x="66" y="1787"/>
                      <a:pt x="61" y="1790"/>
                    </a:cubicBezTo>
                    <a:cubicBezTo>
                      <a:pt x="59" y="1790"/>
                      <a:pt x="58" y="1791"/>
                      <a:pt x="57" y="1792"/>
                    </a:cubicBezTo>
                    <a:cubicBezTo>
                      <a:pt x="56" y="1793"/>
                      <a:pt x="54" y="1795"/>
                      <a:pt x="52" y="1794"/>
                    </a:cubicBezTo>
                    <a:cubicBezTo>
                      <a:pt x="50" y="1793"/>
                      <a:pt x="50" y="1792"/>
                      <a:pt x="50" y="1792"/>
                    </a:cubicBezTo>
                    <a:cubicBezTo>
                      <a:pt x="49" y="1790"/>
                      <a:pt x="50" y="1788"/>
                      <a:pt x="51" y="1785"/>
                    </a:cubicBezTo>
                    <a:cubicBezTo>
                      <a:pt x="52" y="1784"/>
                      <a:pt x="52" y="1783"/>
                      <a:pt x="53" y="1782"/>
                    </a:cubicBezTo>
                    <a:cubicBezTo>
                      <a:pt x="53" y="1781"/>
                      <a:pt x="53" y="1780"/>
                      <a:pt x="52" y="1780"/>
                    </a:cubicBezTo>
                    <a:cubicBezTo>
                      <a:pt x="52" y="1779"/>
                      <a:pt x="51" y="1779"/>
                      <a:pt x="51" y="1779"/>
                    </a:cubicBezTo>
                    <a:cubicBezTo>
                      <a:pt x="51" y="1779"/>
                      <a:pt x="50" y="1779"/>
                      <a:pt x="50" y="1780"/>
                    </a:cubicBezTo>
                    <a:cubicBezTo>
                      <a:pt x="49" y="1787"/>
                      <a:pt x="47" y="1788"/>
                      <a:pt x="37" y="1788"/>
                    </a:cubicBezTo>
                    <a:cubicBezTo>
                      <a:pt x="37" y="1788"/>
                      <a:pt x="37" y="1788"/>
                      <a:pt x="37" y="1788"/>
                    </a:cubicBezTo>
                    <a:cubicBezTo>
                      <a:pt x="30" y="1788"/>
                      <a:pt x="26" y="1791"/>
                      <a:pt x="22" y="1795"/>
                    </a:cubicBezTo>
                    <a:cubicBezTo>
                      <a:pt x="20" y="1796"/>
                      <a:pt x="18" y="1798"/>
                      <a:pt x="17" y="1799"/>
                    </a:cubicBezTo>
                    <a:cubicBezTo>
                      <a:pt x="13" y="1801"/>
                      <a:pt x="10" y="1803"/>
                      <a:pt x="7" y="1803"/>
                    </a:cubicBezTo>
                    <a:close/>
                    <a:moveTo>
                      <a:pt x="283" y="1704"/>
                    </a:moveTo>
                    <a:cubicBezTo>
                      <a:pt x="283" y="1704"/>
                      <a:pt x="283" y="1704"/>
                      <a:pt x="283" y="1704"/>
                    </a:cubicBezTo>
                    <a:cubicBezTo>
                      <a:pt x="283" y="1705"/>
                      <a:pt x="283" y="1705"/>
                      <a:pt x="283" y="1705"/>
                    </a:cubicBezTo>
                    <a:cubicBezTo>
                      <a:pt x="284" y="1706"/>
                      <a:pt x="284" y="1706"/>
                      <a:pt x="285" y="1706"/>
                    </a:cubicBezTo>
                    <a:cubicBezTo>
                      <a:pt x="283" y="1704"/>
                      <a:pt x="283" y="1704"/>
                      <a:pt x="283" y="1704"/>
                    </a:cubicBezTo>
                    <a:cubicBezTo>
                      <a:pt x="284" y="1704"/>
                      <a:pt x="284" y="1704"/>
                      <a:pt x="284" y="1704"/>
                    </a:cubicBezTo>
                    <a:cubicBezTo>
                      <a:pt x="284" y="1703"/>
                      <a:pt x="284" y="1703"/>
                      <a:pt x="284" y="1703"/>
                    </a:cubicBezTo>
                    <a:cubicBezTo>
                      <a:pt x="283" y="1703"/>
                      <a:pt x="283" y="1703"/>
                      <a:pt x="283" y="1704"/>
                    </a:cubicBezTo>
                    <a:cubicBezTo>
                      <a:pt x="283" y="1704"/>
                      <a:pt x="283" y="1704"/>
                      <a:pt x="283" y="1704"/>
                    </a:cubicBezTo>
                    <a:close/>
                    <a:moveTo>
                      <a:pt x="285" y="1703"/>
                    </a:moveTo>
                    <a:cubicBezTo>
                      <a:pt x="285" y="1704"/>
                      <a:pt x="285" y="1704"/>
                      <a:pt x="285" y="1704"/>
                    </a:cubicBezTo>
                    <a:cubicBezTo>
                      <a:pt x="285" y="1704"/>
                      <a:pt x="285" y="1704"/>
                      <a:pt x="285" y="1704"/>
                    </a:cubicBezTo>
                    <a:cubicBezTo>
                      <a:pt x="285" y="1704"/>
                      <a:pt x="285" y="1703"/>
                      <a:pt x="285" y="1703"/>
                    </a:cubicBezTo>
                    <a:close/>
                    <a:moveTo>
                      <a:pt x="295" y="1674"/>
                    </a:moveTo>
                    <a:cubicBezTo>
                      <a:pt x="295" y="1674"/>
                      <a:pt x="295" y="1674"/>
                      <a:pt x="295" y="1674"/>
                    </a:cubicBezTo>
                    <a:close/>
                    <a:moveTo>
                      <a:pt x="584" y="1505"/>
                    </a:moveTo>
                    <a:cubicBezTo>
                      <a:pt x="584" y="1505"/>
                      <a:pt x="584" y="1506"/>
                      <a:pt x="584" y="1507"/>
                    </a:cubicBezTo>
                    <a:cubicBezTo>
                      <a:pt x="585" y="1506"/>
                      <a:pt x="585" y="1505"/>
                      <a:pt x="586" y="1503"/>
                    </a:cubicBezTo>
                    <a:cubicBezTo>
                      <a:pt x="586" y="1503"/>
                      <a:pt x="586" y="1503"/>
                      <a:pt x="585" y="1503"/>
                    </a:cubicBezTo>
                    <a:cubicBezTo>
                      <a:pt x="585" y="1503"/>
                      <a:pt x="585" y="1503"/>
                      <a:pt x="585" y="1503"/>
                    </a:cubicBezTo>
                    <a:cubicBezTo>
                      <a:pt x="585" y="1503"/>
                      <a:pt x="585" y="1503"/>
                      <a:pt x="585" y="1504"/>
                    </a:cubicBezTo>
                    <a:cubicBezTo>
                      <a:pt x="584" y="1504"/>
                      <a:pt x="584" y="1504"/>
                      <a:pt x="584" y="1505"/>
                    </a:cubicBezTo>
                    <a:close/>
                    <a:moveTo>
                      <a:pt x="667" y="1321"/>
                    </a:moveTo>
                    <a:cubicBezTo>
                      <a:pt x="667" y="1322"/>
                      <a:pt x="668" y="1323"/>
                      <a:pt x="669" y="1326"/>
                    </a:cubicBezTo>
                    <a:cubicBezTo>
                      <a:pt x="670" y="1327"/>
                      <a:pt x="670" y="1327"/>
                      <a:pt x="671" y="1327"/>
                    </a:cubicBezTo>
                    <a:cubicBezTo>
                      <a:pt x="673" y="1327"/>
                      <a:pt x="674" y="1326"/>
                      <a:pt x="675" y="1325"/>
                    </a:cubicBezTo>
                    <a:cubicBezTo>
                      <a:pt x="676" y="1325"/>
                      <a:pt x="677" y="1324"/>
                      <a:pt x="677" y="1323"/>
                    </a:cubicBezTo>
                    <a:cubicBezTo>
                      <a:pt x="675" y="1324"/>
                      <a:pt x="672" y="1323"/>
                      <a:pt x="669" y="1322"/>
                    </a:cubicBezTo>
                    <a:cubicBezTo>
                      <a:pt x="668" y="1322"/>
                      <a:pt x="668" y="1322"/>
                      <a:pt x="668" y="1322"/>
                    </a:cubicBezTo>
                    <a:cubicBezTo>
                      <a:pt x="668" y="1321"/>
                      <a:pt x="668" y="1321"/>
                      <a:pt x="667" y="1321"/>
                    </a:cubicBezTo>
                    <a:close/>
                    <a:moveTo>
                      <a:pt x="667" y="1321"/>
                    </a:moveTo>
                    <a:cubicBezTo>
                      <a:pt x="667" y="1321"/>
                      <a:pt x="667" y="1321"/>
                      <a:pt x="667" y="1321"/>
                    </a:cubicBezTo>
                    <a:close/>
                    <a:moveTo>
                      <a:pt x="688" y="1305"/>
                    </a:moveTo>
                    <a:cubicBezTo>
                      <a:pt x="688" y="1305"/>
                      <a:pt x="687" y="1306"/>
                      <a:pt x="686" y="1306"/>
                    </a:cubicBezTo>
                    <a:cubicBezTo>
                      <a:pt x="683" y="1308"/>
                      <a:pt x="682" y="1308"/>
                      <a:pt x="682" y="1309"/>
                    </a:cubicBezTo>
                    <a:cubicBezTo>
                      <a:pt x="682" y="1309"/>
                      <a:pt x="682" y="1310"/>
                      <a:pt x="682" y="1310"/>
                    </a:cubicBezTo>
                    <a:cubicBezTo>
                      <a:pt x="683" y="1309"/>
                      <a:pt x="685" y="1308"/>
                      <a:pt x="688" y="1305"/>
                    </a:cubicBezTo>
                    <a:close/>
                    <a:moveTo>
                      <a:pt x="670" y="1303"/>
                    </a:moveTo>
                    <a:cubicBezTo>
                      <a:pt x="673" y="1303"/>
                      <a:pt x="675" y="1306"/>
                      <a:pt x="678" y="1309"/>
                    </a:cubicBezTo>
                    <a:cubicBezTo>
                      <a:pt x="678" y="1305"/>
                      <a:pt x="681" y="1303"/>
                      <a:pt x="684" y="1302"/>
                    </a:cubicBezTo>
                    <a:cubicBezTo>
                      <a:pt x="686" y="1301"/>
                      <a:pt x="688" y="1300"/>
                      <a:pt x="689" y="1298"/>
                    </a:cubicBezTo>
                    <a:cubicBezTo>
                      <a:pt x="689" y="1296"/>
                      <a:pt x="690" y="1294"/>
                      <a:pt x="691" y="1293"/>
                    </a:cubicBezTo>
                    <a:cubicBezTo>
                      <a:pt x="691" y="1292"/>
                      <a:pt x="692" y="1291"/>
                      <a:pt x="692" y="1291"/>
                    </a:cubicBezTo>
                    <a:cubicBezTo>
                      <a:pt x="692" y="1291"/>
                      <a:pt x="691" y="1291"/>
                      <a:pt x="691" y="1291"/>
                    </a:cubicBezTo>
                    <a:cubicBezTo>
                      <a:pt x="687" y="1290"/>
                      <a:pt x="687" y="1290"/>
                      <a:pt x="686" y="1295"/>
                    </a:cubicBezTo>
                    <a:cubicBezTo>
                      <a:pt x="686" y="1297"/>
                      <a:pt x="685" y="1299"/>
                      <a:pt x="683" y="1300"/>
                    </a:cubicBezTo>
                    <a:cubicBezTo>
                      <a:pt x="681" y="1301"/>
                      <a:pt x="678" y="1300"/>
                      <a:pt x="676" y="1298"/>
                    </a:cubicBezTo>
                    <a:cubicBezTo>
                      <a:pt x="675" y="1298"/>
                      <a:pt x="675" y="1298"/>
                      <a:pt x="674" y="1297"/>
                    </a:cubicBezTo>
                    <a:cubicBezTo>
                      <a:pt x="672" y="1296"/>
                      <a:pt x="668" y="1295"/>
                      <a:pt x="666" y="1296"/>
                    </a:cubicBezTo>
                    <a:cubicBezTo>
                      <a:pt x="665" y="1296"/>
                      <a:pt x="664" y="1297"/>
                      <a:pt x="664" y="1299"/>
                    </a:cubicBezTo>
                    <a:cubicBezTo>
                      <a:pt x="663" y="1301"/>
                      <a:pt x="663" y="1302"/>
                      <a:pt x="664" y="1303"/>
                    </a:cubicBezTo>
                    <a:cubicBezTo>
                      <a:pt x="664" y="1304"/>
                      <a:pt x="667" y="1303"/>
                      <a:pt x="668" y="1303"/>
                    </a:cubicBezTo>
                    <a:cubicBezTo>
                      <a:pt x="669" y="1303"/>
                      <a:pt x="669" y="1303"/>
                      <a:pt x="669" y="1303"/>
                    </a:cubicBezTo>
                    <a:cubicBezTo>
                      <a:pt x="669" y="1303"/>
                      <a:pt x="669" y="1303"/>
                      <a:pt x="670" y="1303"/>
                    </a:cubicBezTo>
                    <a:close/>
                    <a:moveTo>
                      <a:pt x="802" y="1715"/>
                    </a:moveTo>
                    <a:cubicBezTo>
                      <a:pt x="800" y="1715"/>
                      <a:pt x="799" y="1714"/>
                      <a:pt x="798" y="1714"/>
                    </a:cubicBezTo>
                    <a:cubicBezTo>
                      <a:pt x="795" y="1713"/>
                      <a:pt x="792" y="1712"/>
                      <a:pt x="789" y="1706"/>
                    </a:cubicBezTo>
                    <a:cubicBezTo>
                      <a:pt x="786" y="1702"/>
                      <a:pt x="785" y="1697"/>
                      <a:pt x="784" y="1691"/>
                    </a:cubicBezTo>
                    <a:cubicBezTo>
                      <a:pt x="783" y="1690"/>
                      <a:pt x="783" y="1689"/>
                      <a:pt x="783" y="1687"/>
                    </a:cubicBezTo>
                    <a:cubicBezTo>
                      <a:pt x="782" y="1682"/>
                      <a:pt x="778" y="1679"/>
                      <a:pt x="774" y="1675"/>
                    </a:cubicBezTo>
                    <a:cubicBezTo>
                      <a:pt x="773" y="1674"/>
                      <a:pt x="773" y="1674"/>
                      <a:pt x="773" y="1674"/>
                    </a:cubicBezTo>
                    <a:cubicBezTo>
                      <a:pt x="771" y="1672"/>
                      <a:pt x="767" y="1671"/>
                      <a:pt x="764" y="1670"/>
                    </a:cubicBezTo>
                    <a:cubicBezTo>
                      <a:pt x="757" y="1668"/>
                      <a:pt x="749" y="1665"/>
                      <a:pt x="749" y="1653"/>
                    </a:cubicBezTo>
                    <a:cubicBezTo>
                      <a:pt x="749" y="1651"/>
                      <a:pt x="748" y="1650"/>
                      <a:pt x="746" y="1648"/>
                    </a:cubicBezTo>
                    <a:cubicBezTo>
                      <a:pt x="744" y="1646"/>
                      <a:pt x="742" y="1644"/>
                      <a:pt x="742" y="1640"/>
                    </a:cubicBezTo>
                    <a:cubicBezTo>
                      <a:pt x="742" y="1637"/>
                      <a:pt x="740" y="1635"/>
                      <a:pt x="738" y="1633"/>
                    </a:cubicBezTo>
                    <a:cubicBezTo>
                      <a:pt x="737" y="1630"/>
                      <a:pt x="735" y="1628"/>
                      <a:pt x="734" y="1624"/>
                    </a:cubicBezTo>
                    <a:cubicBezTo>
                      <a:pt x="733" y="1623"/>
                      <a:pt x="732" y="1623"/>
                      <a:pt x="731" y="1622"/>
                    </a:cubicBezTo>
                    <a:cubicBezTo>
                      <a:pt x="729" y="1622"/>
                      <a:pt x="727" y="1621"/>
                      <a:pt x="726" y="1619"/>
                    </a:cubicBezTo>
                    <a:cubicBezTo>
                      <a:pt x="726" y="1618"/>
                      <a:pt x="726" y="1617"/>
                      <a:pt x="727" y="1615"/>
                    </a:cubicBezTo>
                    <a:cubicBezTo>
                      <a:pt x="727" y="1615"/>
                      <a:pt x="727" y="1615"/>
                      <a:pt x="727" y="1615"/>
                    </a:cubicBezTo>
                    <a:cubicBezTo>
                      <a:pt x="729" y="1613"/>
                      <a:pt x="729" y="1612"/>
                      <a:pt x="728" y="1611"/>
                    </a:cubicBezTo>
                    <a:cubicBezTo>
                      <a:pt x="728" y="1608"/>
                      <a:pt x="727" y="1605"/>
                      <a:pt x="728" y="1601"/>
                    </a:cubicBezTo>
                    <a:cubicBezTo>
                      <a:pt x="728" y="1599"/>
                      <a:pt x="729" y="1597"/>
                      <a:pt x="729" y="1594"/>
                    </a:cubicBezTo>
                    <a:cubicBezTo>
                      <a:pt x="730" y="1590"/>
                      <a:pt x="731" y="1586"/>
                      <a:pt x="731" y="1583"/>
                    </a:cubicBezTo>
                    <a:cubicBezTo>
                      <a:pt x="731" y="1575"/>
                      <a:pt x="731" y="1574"/>
                      <a:pt x="729" y="1570"/>
                    </a:cubicBezTo>
                    <a:cubicBezTo>
                      <a:pt x="728" y="1566"/>
                      <a:pt x="736" y="1542"/>
                      <a:pt x="739" y="1538"/>
                    </a:cubicBezTo>
                    <a:cubicBezTo>
                      <a:pt x="741" y="1537"/>
                      <a:pt x="742" y="1533"/>
                      <a:pt x="743" y="1530"/>
                    </a:cubicBezTo>
                    <a:cubicBezTo>
                      <a:pt x="745" y="1527"/>
                      <a:pt x="746" y="1523"/>
                      <a:pt x="748" y="1521"/>
                    </a:cubicBezTo>
                    <a:cubicBezTo>
                      <a:pt x="750" y="1518"/>
                      <a:pt x="752" y="1513"/>
                      <a:pt x="752" y="1511"/>
                    </a:cubicBezTo>
                    <a:cubicBezTo>
                      <a:pt x="751" y="1508"/>
                      <a:pt x="753" y="1504"/>
                      <a:pt x="756" y="1500"/>
                    </a:cubicBezTo>
                    <a:cubicBezTo>
                      <a:pt x="756" y="1500"/>
                      <a:pt x="756" y="1500"/>
                      <a:pt x="756" y="1500"/>
                    </a:cubicBezTo>
                    <a:cubicBezTo>
                      <a:pt x="758" y="1497"/>
                      <a:pt x="758" y="1497"/>
                      <a:pt x="759" y="1494"/>
                    </a:cubicBezTo>
                    <a:cubicBezTo>
                      <a:pt x="760" y="1489"/>
                      <a:pt x="760" y="1489"/>
                      <a:pt x="763" y="1485"/>
                    </a:cubicBezTo>
                    <a:cubicBezTo>
                      <a:pt x="764" y="1485"/>
                      <a:pt x="764" y="1485"/>
                      <a:pt x="764" y="1485"/>
                    </a:cubicBezTo>
                    <a:cubicBezTo>
                      <a:pt x="765" y="1483"/>
                      <a:pt x="765" y="1483"/>
                      <a:pt x="765" y="1480"/>
                    </a:cubicBezTo>
                    <a:cubicBezTo>
                      <a:pt x="764" y="1476"/>
                      <a:pt x="767" y="1473"/>
                      <a:pt x="770" y="1470"/>
                    </a:cubicBezTo>
                    <a:cubicBezTo>
                      <a:pt x="771" y="1469"/>
                      <a:pt x="772" y="1468"/>
                      <a:pt x="773" y="1466"/>
                    </a:cubicBezTo>
                    <a:cubicBezTo>
                      <a:pt x="774" y="1466"/>
                      <a:pt x="774" y="1465"/>
                      <a:pt x="775" y="1464"/>
                    </a:cubicBezTo>
                    <a:cubicBezTo>
                      <a:pt x="778" y="1460"/>
                      <a:pt x="782" y="1454"/>
                      <a:pt x="785" y="1444"/>
                    </a:cubicBezTo>
                    <a:cubicBezTo>
                      <a:pt x="788" y="1432"/>
                      <a:pt x="806" y="1422"/>
                      <a:pt x="813" y="1419"/>
                    </a:cubicBezTo>
                    <a:cubicBezTo>
                      <a:pt x="816" y="1417"/>
                      <a:pt x="820" y="1412"/>
                      <a:pt x="824" y="1408"/>
                    </a:cubicBezTo>
                    <a:cubicBezTo>
                      <a:pt x="827" y="1404"/>
                      <a:pt x="829" y="1401"/>
                      <a:pt x="832" y="1399"/>
                    </a:cubicBezTo>
                    <a:cubicBezTo>
                      <a:pt x="834" y="1396"/>
                      <a:pt x="837" y="1396"/>
                      <a:pt x="840" y="1397"/>
                    </a:cubicBezTo>
                    <a:cubicBezTo>
                      <a:pt x="842" y="1399"/>
                      <a:pt x="844" y="1403"/>
                      <a:pt x="843" y="1407"/>
                    </a:cubicBezTo>
                    <a:cubicBezTo>
                      <a:pt x="844" y="1408"/>
                      <a:pt x="854" y="1414"/>
                      <a:pt x="858" y="1415"/>
                    </a:cubicBezTo>
                    <a:cubicBezTo>
                      <a:pt x="864" y="1417"/>
                      <a:pt x="874" y="1425"/>
                      <a:pt x="872" y="1433"/>
                    </a:cubicBezTo>
                    <a:cubicBezTo>
                      <a:pt x="871" y="1438"/>
                      <a:pt x="868" y="1442"/>
                      <a:pt x="863" y="1447"/>
                    </a:cubicBezTo>
                    <a:cubicBezTo>
                      <a:pt x="860" y="1451"/>
                      <a:pt x="865" y="1461"/>
                      <a:pt x="867" y="1464"/>
                    </a:cubicBezTo>
                    <a:cubicBezTo>
                      <a:pt x="870" y="1468"/>
                      <a:pt x="869" y="1474"/>
                      <a:pt x="867" y="1479"/>
                    </a:cubicBezTo>
                    <a:cubicBezTo>
                      <a:pt x="867" y="1481"/>
                      <a:pt x="867" y="1482"/>
                      <a:pt x="867" y="1484"/>
                    </a:cubicBezTo>
                    <a:cubicBezTo>
                      <a:pt x="865" y="1489"/>
                      <a:pt x="864" y="1496"/>
                      <a:pt x="861" y="1503"/>
                    </a:cubicBezTo>
                    <a:cubicBezTo>
                      <a:pt x="857" y="1512"/>
                      <a:pt x="857" y="1514"/>
                      <a:pt x="857" y="1519"/>
                    </a:cubicBezTo>
                    <a:cubicBezTo>
                      <a:pt x="857" y="1521"/>
                      <a:pt x="857" y="1524"/>
                      <a:pt x="856" y="1528"/>
                    </a:cubicBezTo>
                    <a:cubicBezTo>
                      <a:pt x="856" y="1531"/>
                      <a:pt x="855" y="1533"/>
                      <a:pt x="855" y="1535"/>
                    </a:cubicBezTo>
                    <a:cubicBezTo>
                      <a:pt x="854" y="1541"/>
                      <a:pt x="853" y="1547"/>
                      <a:pt x="853" y="1555"/>
                    </a:cubicBezTo>
                    <a:cubicBezTo>
                      <a:pt x="853" y="1558"/>
                      <a:pt x="853" y="1558"/>
                      <a:pt x="853" y="1558"/>
                    </a:cubicBezTo>
                    <a:cubicBezTo>
                      <a:pt x="853" y="1568"/>
                      <a:pt x="853" y="1569"/>
                      <a:pt x="850" y="1580"/>
                    </a:cubicBezTo>
                    <a:cubicBezTo>
                      <a:pt x="846" y="1589"/>
                      <a:pt x="846" y="1590"/>
                      <a:pt x="846" y="1595"/>
                    </a:cubicBezTo>
                    <a:cubicBezTo>
                      <a:pt x="847" y="1596"/>
                      <a:pt x="847" y="1596"/>
                      <a:pt x="847" y="1596"/>
                    </a:cubicBezTo>
                    <a:cubicBezTo>
                      <a:pt x="847" y="1598"/>
                      <a:pt x="847" y="1599"/>
                      <a:pt x="847" y="1600"/>
                    </a:cubicBezTo>
                    <a:cubicBezTo>
                      <a:pt x="847" y="1604"/>
                      <a:pt x="847" y="1605"/>
                      <a:pt x="844" y="1610"/>
                    </a:cubicBezTo>
                    <a:cubicBezTo>
                      <a:pt x="844" y="1611"/>
                      <a:pt x="844" y="1611"/>
                      <a:pt x="844" y="1611"/>
                    </a:cubicBezTo>
                    <a:cubicBezTo>
                      <a:pt x="840" y="1616"/>
                      <a:pt x="839" y="1618"/>
                      <a:pt x="835" y="1621"/>
                    </a:cubicBezTo>
                    <a:cubicBezTo>
                      <a:pt x="832" y="1624"/>
                      <a:pt x="832" y="1625"/>
                      <a:pt x="830" y="1628"/>
                    </a:cubicBezTo>
                    <a:cubicBezTo>
                      <a:pt x="829" y="1630"/>
                      <a:pt x="829" y="1630"/>
                      <a:pt x="829" y="1630"/>
                    </a:cubicBezTo>
                    <a:cubicBezTo>
                      <a:pt x="829" y="1631"/>
                      <a:pt x="828" y="1633"/>
                      <a:pt x="827" y="1635"/>
                    </a:cubicBezTo>
                    <a:cubicBezTo>
                      <a:pt x="826" y="1640"/>
                      <a:pt x="824" y="1646"/>
                      <a:pt x="820" y="1650"/>
                    </a:cubicBezTo>
                    <a:cubicBezTo>
                      <a:pt x="817" y="1653"/>
                      <a:pt x="817" y="1655"/>
                      <a:pt x="816" y="1658"/>
                    </a:cubicBezTo>
                    <a:cubicBezTo>
                      <a:pt x="815" y="1659"/>
                      <a:pt x="815" y="1660"/>
                      <a:pt x="815" y="1661"/>
                    </a:cubicBezTo>
                    <a:cubicBezTo>
                      <a:pt x="814" y="1662"/>
                      <a:pt x="814" y="1663"/>
                      <a:pt x="813" y="1665"/>
                    </a:cubicBezTo>
                    <a:cubicBezTo>
                      <a:pt x="810" y="1671"/>
                      <a:pt x="807" y="1678"/>
                      <a:pt x="808" y="1684"/>
                    </a:cubicBezTo>
                    <a:cubicBezTo>
                      <a:pt x="809" y="1691"/>
                      <a:pt x="809" y="1694"/>
                      <a:pt x="809" y="1699"/>
                    </a:cubicBezTo>
                    <a:cubicBezTo>
                      <a:pt x="808" y="1701"/>
                      <a:pt x="808" y="1703"/>
                      <a:pt x="808" y="1705"/>
                    </a:cubicBezTo>
                    <a:cubicBezTo>
                      <a:pt x="808" y="1709"/>
                      <a:pt x="807" y="1712"/>
                      <a:pt x="805" y="1713"/>
                    </a:cubicBezTo>
                    <a:cubicBezTo>
                      <a:pt x="804" y="1714"/>
                      <a:pt x="803" y="1715"/>
                      <a:pt x="802" y="1715"/>
                    </a:cubicBezTo>
                    <a:close/>
                    <a:moveTo>
                      <a:pt x="731" y="1617"/>
                    </a:moveTo>
                    <a:cubicBezTo>
                      <a:pt x="731" y="1618"/>
                      <a:pt x="732" y="1618"/>
                      <a:pt x="732" y="1618"/>
                    </a:cubicBezTo>
                    <a:cubicBezTo>
                      <a:pt x="734" y="1618"/>
                      <a:pt x="737" y="1620"/>
                      <a:pt x="738" y="1623"/>
                    </a:cubicBezTo>
                    <a:cubicBezTo>
                      <a:pt x="739" y="1625"/>
                      <a:pt x="740" y="1627"/>
                      <a:pt x="742" y="1630"/>
                    </a:cubicBezTo>
                    <a:cubicBezTo>
                      <a:pt x="744" y="1633"/>
                      <a:pt x="747" y="1636"/>
                      <a:pt x="747" y="1640"/>
                    </a:cubicBezTo>
                    <a:cubicBezTo>
                      <a:pt x="747" y="1642"/>
                      <a:pt x="748" y="1643"/>
                      <a:pt x="749" y="1644"/>
                    </a:cubicBezTo>
                    <a:cubicBezTo>
                      <a:pt x="752" y="1646"/>
                      <a:pt x="754" y="1649"/>
                      <a:pt x="754" y="1654"/>
                    </a:cubicBezTo>
                    <a:cubicBezTo>
                      <a:pt x="754" y="1661"/>
                      <a:pt x="758" y="1663"/>
                      <a:pt x="765" y="1665"/>
                    </a:cubicBezTo>
                    <a:cubicBezTo>
                      <a:pt x="769" y="1666"/>
                      <a:pt x="773" y="1668"/>
                      <a:pt x="776" y="1671"/>
                    </a:cubicBezTo>
                    <a:cubicBezTo>
                      <a:pt x="778" y="1672"/>
                      <a:pt x="778" y="1672"/>
                      <a:pt x="778" y="1672"/>
                    </a:cubicBezTo>
                    <a:cubicBezTo>
                      <a:pt x="781" y="1676"/>
                      <a:pt x="786" y="1680"/>
                      <a:pt x="787" y="1686"/>
                    </a:cubicBezTo>
                    <a:cubicBezTo>
                      <a:pt x="788" y="1688"/>
                      <a:pt x="788" y="1689"/>
                      <a:pt x="788" y="1690"/>
                    </a:cubicBezTo>
                    <a:cubicBezTo>
                      <a:pt x="789" y="1695"/>
                      <a:pt x="790" y="1700"/>
                      <a:pt x="792" y="1704"/>
                    </a:cubicBezTo>
                    <a:cubicBezTo>
                      <a:pt x="795" y="1708"/>
                      <a:pt x="797" y="1708"/>
                      <a:pt x="799" y="1709"/>
                    </a:cubicBezTo>
                    <a:cubicBezTo>
                      <a:pt x="801" y="1710"/>
                      <a:pt x="802" y="1710"/>
                      <a:pt x="803" y="1710"/>
                    </a:cubicBezTo>
                    <a:cubicBezTo>
                      <a:pt x="803" y="1709"/>
                      <a:pt x="804" y="1708"/>
                      <a:pt x="804" y="1705"/>
                    </a:cubicBezTo>
                    <a:cubicBezTo>
                      <a:pt x="804" y="1703"/>
                      <a:pt x="804" y="1701"/>
                      <a:pt x="804" y="1698"/>
                    </a:cubicBezTo>
                    <a:cubicBezTo>
                      <a:pt x="804" y="1694"/>
                      <a:pt x="804" y="1691"/>
                      <a:pt x="803" y="1685"/>
                    </a:cubicBezTo>
                    <a:cubicBezTo>
                      <a:pt x="802" y="1678"/>
                      <a:pt x="806" y="1669"/>
                      <a:pt x="809" y="1663"/>
                    </a:cubicBezTo>
                    <a:cubicBezTo>
                      <a:pt x="809" y="1662"/>
                      <a:pt x="810" y="1660"/>
                      <a:pt x="810" y="1659"/>
                    </a:cubicBezTo>
                    <a:cubicBezTo>
                      <a:pt x="811" y="1658"/>
                      <a:pt x="811" y="1657"/>
                      <a:pt x="811" y="1656"/>
                    </a:cubicBezTo>
                    <a:cubicBezTo>
                      <a:pt x="812" y="1653"/>
                      <a:pt x="813" y="1651"/>
                      <a:pt x="817" y="1647"/>
                    </a:cubicBezTo>
                    <a:cubicBezTo>
                      <a:pt x="820" y="1644"/>
                      <a:pt x="821" y="1638"/>
                      <a:pt x="823" y="1634"/>
                    </a:cubicBezTo>
                    <a:cubicBezTo>
                      <a:pt x="824" y="1631"/>
                      <a:pt x="825" y="1629"/>
                      <a:pt x="825" y="1628"/>
                    </a:cubicBezTo>
                    <a:cubicBezTo>
                      <a:pt x="826" y="1626"/>
                      <a:pt x="826" y="1626"/>
                      <a:pt x="826" y="1626"/>
                    </a:cubicBezTo>
                    <a:cubicBezTo>
                      <a:pt x="828" y="1623"/>
                      <a:pt x="829" y="1621"/>
                      <a:pt x="832" y="1618"/>
                    </a:cubicBezTo>
                    <a:cubicBezTo>
                      <a:pt x="835" y="1615"/>
                      <a:pt x="836" y="1613"/>
                      <a:pt x="840" y="1608"/>
                    </a:cubicBezTo>
                    <a:cubicBezTo>
                      <a:pt x="840" y="1607"/>
                      <a:pt x="840" y="1607"/>
                      <a:pt x="840" y="1607"/>
                    </a:cubicBezTo>
                    <a:cubicBezTo>
                      <a:pt x="842" y="1604"/>
                      <a:pt x="842" y="1603"/>
                      <a:pt x="842" y="1601"/>
                    </a:cubicBezTo>
                    <a:cubicBezTo>
                      <a:pt x="842" y="1600"/>
                      <a:pt x="842" y="1598"/>
                      <a:pt x="842" y="1596"/>
                    </a:cubicBezTo>
                    <a:cubicBezTo>
                      <a:pt x="842" y="1595"/>
                      <a:pt x="842" y="1595"/>
                      <a:pt x="842" y="1595"/>
                    </a:cubicBezTo>
                    <a:cubicBezTo>
                      <a:pt x="842" y="1589"/>
                      <a:pt x="842" y="1588"/>
                      <a:pt x="845" y="1578"/>
                    </a:cubicBezTo>
                    <a:cubicBezTo>
                      <a:pt x="849" y="1569"/>
                      <a:pt x="849" y="1568"/>
                      <a:pt x="848" y="1558"/>
                    </a:cubicBezTo>
                    <a:cubicBezTo>
                      <a:pt x="848" y="1556"/>
                      <a:pt x="848" y="1556"/>
                      <a:pt x="848" y="1556"/>
                    </a:cubicBezTo>
                    <a:cubicBezTo>
                      <a:pt x="848" y="1546"/>
                      <a:pt x="849" y="1540"/>
                      <a:pt x="850" y="1534"/>
                    </a:cubicBezTo>
                    <a:cubicBezTo>
                      <a:pt x="851" y="1532"/>
                      <a:pt x="851" y="1530"/>
                      <a:pt x="851" y="1528"/>
                    </a:cubicBezTo>
                    <a:cubicBezTo>
                      <a:pt x="852" y="1524"/>
                      <a:pt x="852" y="1521"/>
                      <a:pt x="852" y="1519"/>
                    </a:cubicBezTo>
                    <a:cubicBezTo>
                      <a:pt x="852" y="1514"/>
                      <a:pt x="853" y="1511"/>
                      <a:pt x="857" y="1501"/>
                    </a:cubicBezTo>
                    <a:cubicBezTo>
                      <a:pt x="859" y="1495"/>
                      <a:pt x="861" y="1488"/>
                      <a:pt x="862" y="1483"/>
                    </a:cubicBezTo>
                    <a:cubicBezTo>
                      <a:pt x="862" y="1481"/>
                      <a:pt x="863" y="1480"/>
                      <a:pt x="863" y="1478"/>
                    </a:cubicBezTo>
                    <a:cubicBezTo>
                      <a:pt x="864" y="1476"/>
                      <a:pt x="865" y="1469"/>
                      <a:pt x="863" y="1467"/>
                    </a:cubicBezTo>
                    <a:cubicBezTo>
                      <a:pt x="861" y="1465"/>
                      <a:pt x="853" y="1451"/>
                      <a:pt x="860" y="1444"/>
                    </a:cubicBezTo>
                    <a:cubicBezTo>
                      <a:pt x="865" y="1440"/>
                      <a:pt x="867" y="1436"/>
                      <a:pt x="868" y="1432"/>
                    </a:cubicBezTo>
                    <a:cubicBezTo>
                      <a:pt x="869" y="1428"/>
                      <a:pt x="862" y="1421"/>
                      <a:pt x="857" y="1420"/>
                    </a:cubicBezTo>
                    <a:cubicBezTo>
                      <a:pt x="857" y="1420"/>
                      <a:pt x="837" y="1412"/>
                      <a:pt x="838" y="1405"/>
                    </a:cubicBezTo>
                    <a:cubicBezTo>
                      <a:pt x="839" y="1404"/>
                      <a:pt x="838" y="1402"/>
                      <a:pt x="837" y="1401"/>
                    </a:cubicBezTo>
                    <a:cubicBezTo>
                      <a:pt x="837" y="1401"/>
                      <a:pt x="836" y="1401"/>
                      <a:pt x="835" y="1402"/>
                    </a:cubicBezTo>
                    <a:cubicBezTo>
                      <a:pt x="833" y="1404"/>
                      <a:pt x="830" y="1407"/>
                      <a:pt x="827" y="1410"/>
                    </a:cubicBezTo>
                    <a:cubicBezTo>
                      <a:pt x="823" y="1416"/>
                      <a:pt x="819" y="1421"/>
                      <a:pt x="815" y="1423"/>
                    </a:cubicBezTo>
                    <a:cubicBezTo>
                      <a:pt x="810" y="1425"/>
                      <a:pt x="793" y="1434"/>
                      <a:pt x="789" y="1446"/>
                    </a:cubicBezTo>
                    <a:cubicBezTo>
                      <a:pt x="786" y="1457"/>
                      <a:pt x="782" y="1463"/>
                      <a:pt x="779" y="1467"/>
                    </a:cubicBezTo>
                    <a:cubicBezTo>
                      <a:pt x="778" y="1468"/>
                      <a:pt x="777" y="1468"/>
                      <a:pt x="777" y="1469"/>
                    </a:cubicBezTo>
                    <a:cubicBezTo>
                      <a:pt x="776" y="1471"/>
                      <a:pt x="774" y="1472"/>
                      <a:pt x="773" y="1473"/>
                    </a:cubicBezTo>
                    <a:cubicBezTo>
                      <a:pt x="770" y="1476"/>
                      <a:pt x="769" y="1477"/>
                      <a:pt x="769" y="1479"/>
                    </a:cubicBezTo>
                    <a:cubicBezTo>
                      <a:pt x="770" y="1484"/>
                      <a:pt x="770" y="1485"/>
                      <a:pt x="767" y="1488"/>
                    </a:cubicBezTo>
                    <a:cubicBezTo>
                      <a:pt x="766" y="1489"/>
                      <a:pt x="766" y="1489"/>
                      <a:pt x="766" y="1489"/>
                    </a:cubicBezTo>
                    <a:cubicBezTo>
                      <a:pt x="764" y="1491"/>
                      <a:pt x="764" y="1491"/>
                      <a:pt x="764" y="1494"/>
                    </a:cubicBezTo>
                    <a:cubicBezTo>
                      <a:pt x="763" y="1499"/>
                      <a:pt x="762" y="1500"/>
                      <a:pt x="760" y="1502"/>
                    </a:cubicBezTo>
                    <a:cubicBezTo>
                      <a:pt x="759" y="1503"/>
                      <a:pt x="759" y="1503"/>
                      <a:pt x="759" y="1503"/>
                    </a:cubicBezTo>
                    <a:cubicBezTo>
                      <a:pt x="757" y="1506"/>
                      <a:pt x="756" y="1508"/>
                      <a:pt x="756" y="1510"/>
                    </a:cubicBezTo>
                    <a:cubicBezTo>
                      <a:pt x="757" y="1514"/>
                      <a:pt x="754" y="1520"/>
                      <a:pt x="752" y="1523"/>
                    </a:cubicBezTo>
                    <a:cubicBezTo>
                      <a:pt x="750" y="1526"/>
                      <a:pt x="749" y="1529"/>
                      <a:pt x="748" y="1532"/>
                    </a:cubicBezTo>
                    <a:cubicBezTo>
                      <a:pt x="746" y="1536"/>
                      <a:pt x="745" y="1539"/>
                      <a:pt x="742" y="1542"/>
                    </a:cubicBezTo>
                    <a:cubicBezTo>
                      <a:pt x="740" y="1544"/>
                      <a:pt x="734" y="1566"/>
                      <a:pt x="734" y="1569"/>
                    </a:cubicBezTo>
                    <a:cubicBezTo>
                      <a:pt x="735" y="1573"/>
                      <a:pt x="736" y="1574"/>
                      <a:pt x="736" y="1583"/>
                    </a:cubicBezTo>
                    <a:cubicBezTo>
                      <a:pt x="736" y="1586"/>
                      <a:pt x="735" y="1591"/>
                      <a:pt x="734" y="1595"/>
                    </a:cubicBezTo>
                    <a:cubicBezTo>
                      <a:pt x="733" y="1598"/>
                      <a:pt x="733" y="1600"/>
                      <a:pt x="732" y="1602"/>
                    </a:cubicBezTo>
                    <a:cubicBezTo>
                      <a:pt x="732" y="1604"/>
                      <a:pt x="732" y="1607"/>
                      <a:pt x="733" y="1609"/>
                    </a:cubicBezTo>
                    <a:cubicBezTo>
                      <a:pt x="734" y="1613"/>
                      <a:pt x="733" y="1615"/>
                      <a:pt x="731" y="1617"/>
                    </a:cubicBezTo>
                    <a:close/>
                    <a:moveTo>
                      <a:pt x="731" y="1618"/>
                    </a:moveTo>
                    <a:cubicBezTo>
                      <a:pt x="731" y="1618"/>
                      <a:pt x="731" y="1618"/>
                      <a:pt x="731" y="1618"/>
                    </a:cubicBezTo>
                    <a:close/>
                    <a:moveTo>
                      <a:pt x="865" y="1702"/>
                    </a:moveTo>
                    <a:cubicBezTo>
                      <a:pt x="864" y="1702"/>
                      <a:pt x="862" y="1702"/>
                      <a:pt x="862" y="1701"/>
                    </a:cubicBezTo>
                    <a:cubicBezTo>
                      <a:pt x="861" y="1701"/>
                      <a:pt x="861" y="1701"/>
                      <a:pt x="859" y="1700"/>
                    </a:cubicBezTo>
                    <a:cubicBezTo>
                      <a:pt x="858" y="1700"/>
                      <a:pt x="857" y="1699"/>
                      <a:pt x="856" y="1698"/>
                    </a:cubicBezTo>
                    <a:cubicBezTo>
                      <a:pt x="856" y="1697"/>
                      <a:pt x="856" y="1696"/>
                      <a:pt x="856" y="1695"/>
                    </a:cubicBezTo>
                    <a:cubicBezTo>
                      <a:pt x="856" y="1693"/>
                      <a:pt x="857" y="1692"/>
                      <a:pt x="859" y="1691"/>
                    </a:cubicBezTo>
                    <a:cubicBezTo>
                      <a:pt x="860" y="1690"/>
                      <a:pt x="862" y="1690"/>
                      <a:pt x="863" y="1691"/>
                    </a:cubicBezTo>
                    <a:cubicBezTo>
                      <a:pt x="865" y="1692"/>
                      <a:pt x="866" y="1694"/>
                      <a:pt x="866" y="1696"/>
                    </a:cubicBezTo>
                    <a:cubicBezTo>
                      <a:pt x="866" y="1695"/>
                      <a:pt x="866" y="1696"/>
                      <a:pt x="866" y="1696"/>
                    </a:cubicBezTo>
                    <a:cubicBezTo>
                      <a:pt x="867" y="1696"/>
                      <a:pt x="867" y="1697"/>
                      <a:pt x="868" y="1698"/>
                    </a:cubicBezTo>
                    <a:cubicBezTo>
                      <a:pt x="869" y="1699"/>
                      <a:pt x="869" y="1701"/>
                      <a:pt x="868" y="1702"/>
                    </a:cubicBezTo>
                    <a:cubicBezTo>
                      <a:pt x="867" y="1702"/>
                      <a:pt x="866" y="1702"/>
                      <a:pt x="865" y="1702"/>
                    </a:cubicBezTo>
                    <a:close/>
                    <a:moveTo>
                      <a:pt x="861" y="1696"/>
                    </a:moveTo>
                    <a:cubicBezTo>
                      <a:pt x="861" y="1696"/>
                      <a:pt x="861" y="1696"/>
                      <a:pt x="861" y="1696"/>
                    </a:cubicBezTo>
                    <a:cubicBezTo>
                      <a:pt x="861" y="1696"/>
                      <a:pt x="861" y="1696"/>
                      <a:pt x="861" y="1695"/>
                    </a:cubicBezTo>
                    <a:cubicBezTo>
                      <a:pt x="861" y="1695"/>
                      <a:pt x="861" y="1695"/>
                      <a:pt x="861" y="1695"/>
                    </a:cubicBezTo>
                    <a:cubicBezTo>
                      <a:pt x="861" y="1695"/>
                      <a:pt x="861" y="1695"/>
                      <a:pt x="861" y="1695"/>
                    </a:cubicBezTo>
                    <a:cubicBezTo>
                      <a:pt x="861" y="1695"/>
                      <a:pt x="861" y="1695"/>
                      <a:pt x="861" y="1695"/>
                    </a:cubicBezTo>
                    <a:cubicBezTo>
                      <a:pt x="861" y="1696"/>
                      <a:pt x="861" y="1696"/>
                      <a:pt x="861" y="1696"/>
                    </a:cubicBezTo>
                    <a:close/>
                    <a:moveTo>
                      <a:pt x="851" y="1648"/>
                    </a:moveTo>
                    <a:cubicBezTo>
                      <a:pt x="850" y="1648"/>
                      <a:pt x="847" y="1647"/>
                      <a:pt x="847" y="1645"/>
                    </a:cubicBezTo>
                    <a:cubicBezTo>
                      <a:pt x="846" y="1644"/>
                      <a:pt x="846" y="1642"/>
                      <a:pt x="847" y="1641"/>
                    </a:cubicBezTo>
                    <a:cubicBezTo>
                      <a:pt x="847" y="1641"/>
                      <a:pt x="847" y="1641"/>
                      <a:pt x="847" y="1640"/>
                    </a:cubicBezTo>
                    <a:cubicBezTo>
                      <a:pt x="848" y="1640"/>
                      <a:pt x="848" y="1639"/>
                      <a:pt x="849" y="1638"/>
                    </a:cubicBezTo>
                    <a:cubicBezTo>
                      <a:pt x="851" y="1638"/>
                      <a:pt x="852" y="1638"/>
                      <a:pt x="852" y="1638"/>
                    </a:cubicBezTo>
                    <a:cubicBezTo>
                      <a:pt x="853" y="1639"/>
                      <a:pt x="855" y="1640"/>
                      <a:pt x="855" y="1642"/>
                    </a:cubicBezTo>
                    <a:cubicBezTo>
                      <a:pt x="855" y="1642"/>
                      <a:pt x="856" y="1643"/>
                      <a:pt x="855" y="1645"/>
                    </a:cubicBezTo>
                    <a:cubicBezTo>
                      <a:pt x="853" y="1647"/>
                      <a:pt x="853" y="1648"/>
                      <a:pt x="851" y="1648"/>
                    </a:cubicBezTo>
                    <a:close/>
                    <a:moveTo>
                      <a:pt x="486" y="1610"/>
                    </a:moveTo>
                    <a:cubicBezTo>
                      <a:pt x="485" y="1610"/>
                      <a:pt x="484" y="1609"/>
                      <a:pt x="484" y="1609"/>
                    </a:cubicBezTo>
                    <a:cubicBezTo>
                      <a:pt x="483" y="1609"/>
                      <a:pt x="482" y="1608"/>
                      <a:pt x="481" y="1608"/>
                    </a:cubicBezTo>
                    <a:cubicBezTo>
                      <a:pt x="477" y="1608"/>
                      <a:pt x="475" y="1609"/>
                      <a:pt x="474" y="1609"/>
                    </a:cubicBezTo>
                    <a:cubicBezTo>
                      <a:pt x="474" y="1609"/>
                      <a:pt x="474" y="1609"/>
                      <a:pt x="474" y="1609"/>
                    </a:cubicBezTo>
                    <a:cubicBezTo>
                      <a:pt x="471" y="1610"/>
                      <a:pt x="470" y="1610"/>
                      <a:pt x="469" y="1609"/>
                    </a:cubicBezTo>
                    <a:cubicBezTo>
                      <a:pt x="468" y="1608"/>
                      <a:pt x="468" y="1607"/>
                      <a:pt x="468" y="1606"/>
                    </a:cubicBezTo>
                    <a:cubicBezTo>
                      <a:pt x="468" y="1602"/>
                      <a:pt x="471" y="1601"/>
                      <a:pt x="472" y="1601"/>
                    </a:cubicBezTo>
                    <a:cubicBezTo>
                      <a:pt x="474" y="1600"/>
                      <a:pt x="477" y="1599"/>
                      <a:pt x="479" y="1598"/>
                    </a:cubicBezTo>
                    <a:cubicBezTo>
                      <a:pt x="480" y="1596"/>
                      <a:pt x="482" y="1596"/>
                      <a:pt x="485" y="1596"/>
                    </a:cubicBezTo>
                    <a:cubicBezTo>
                      <a:pt x="487" y="1597"/>
                      <a:pt x="490" y="1599"/>
                      <a:pt x="490" y="1602"/>
                    </a:cubicBezTo>
                    <a:cubicBezTo>
                      <a:pt x="491" y="1604"/>
                      <a:pt x="490" y="1606"/>
                      <a:pt x="489" y="1608"/>
                    </a:cubicBezTo>
                    <a:cubicBezTo>
                      <a:pt x="488" y="1609"/>
                      <a:pt x="487" y="1610"/>
                      <a:pt x="486" y="1610"/>
                    </a:cubicBezTo>
                    <a:close/>
                    <a:moveTo>
                      <a:pt x="481" y="1604"/>
                    </a:moveTo>
                    <a:cubicBezTo>
                      <a:pt x="483" y="1604"/>
                      <a:pt x="484" y="1604"/>
                      <a:pt x="485" y="1605"/>
                    </a:cubicBezTo>
                    <a:cubicBezTo>
                      <a:pt x="486" y="1604"/>
                      <a:pt x="486" y="1603"/>
                      <a:pt x="486" y="1602"/>
                    </a:cubicBezTo>
                    <a:cubicBezTo>
                      <a:pt x="485" y="1602"/>
                      <a:pt x="483" y="1600"/>
                      <a:pt x="482" y="1601"/>
                    </a:cubicBezTo>
                    <a:cubicBezTo>
                      <a:pt x="481" y="1602"/>
                      <a:pt x="479" y="1603"/>
                      <a:pt x="477" y="1604"/>
                    </a:cubicBezTo>
                    <a:cubicBezTo>
                      <a:pt x="478" y="1604"/>
                      <a:pt x="479" y="1604"/>
                      <a:pt x="481" y="1604"/>
                    </a:cubicBezTo>
                    <a:close/>
                    <a:moveTo>
                      <a:pt x="506" y="1593"/>
                    </a:moveTo>
                    <a:cubicBezTo>
                      <a:pt x="505" y="1593"/>
                      <a:pt x="504" y="1593"/>
                      <a:pt x="503" y="1592"/>
                    </a:cubicBezTo>
                    <a:cubicBezTo>
                      <a:pt x="500" y="1589"/>
                      <a:pt x="501" y="1584"/>
                      <a:pt x="502" y="1580"/>
                    </a:cubicBezTo>
                    <a:cubicBezTo>
                      <a:pt x="504" y="1576"/>
                      <a:pt x="508" y="1574"/>
                      <a:pt x="511" y="1575"/>
                    </a:cubicBezTo>
                    <a:cubicBezTo>
                      <a:pt x="511" y="1575"/>
                      <a:pt x="511" y="1575"/>
                      <a:pt x="511" y="1575"/>
                    </a:cubicBezTo>
                    <a:cubicBezTo>
                      <a:pt x="512" y="1575"/>
                      <a:pt x="513" y="1576"/>
                      <a:pt x="513" y="1576"/>
                    </a:cubicBezTo>
                    <a:cubicBezTo>
                      <a:pt x="514" y="1578"/>
                      <a:pt x="513" y="1580"/>
                      <a:pt x="512" y="1581"/>
                    </a:cubicBezTo>
                    <a:cubicBezTo>
                      <a:pt x="511" y="1582"/>
                      <a:pt x="511" y="1583"/>
                      <a:pt x="511" y="1584"/>
                    </a:cubicBezTo>
                    <a:cubicBezTo>
                      <a:pt x="510" y="1585"/>
                      <a:pt x="510" y="1585"/>
                      <a:pt x="510" y="1586"/>
                    </a:cubicBezTo>
                    <a:cubicBezTo>
                      <a:pt x="509" y="1589"/>
                      <a:pt x="509" y="1592"/>
                      <a:pt x="506" y="1593"/>
                    </a:cubicBezTo>
                    <a:cubicBezTo>
                      <a:pt x="506" y="1593"/>
                      <a:pt x="506" y="1593"/>
                      <a:pt x="506" y="1593"/>
                    </a:cubicBezTo>
                    <a:close/>
                    <a:moveTo>
                      <a:pt x="689" y="1583"/>
                    </a:moveTo>
                    <a:cubicBezTo>
                      <a:pt x="687" y="1583"/>
                      <a:pt x="686" y="1582"/>
                      <a:pt x="686" y="1581"/>
                    </a:cubicBezTo>
                    <a:cubicBezTo>
                      <a:pt x="684" y="1580"/>
                      <a:pt x="684" y="1580"/>
                      <a:pt x="684" y="1580"/>
                    </a:cubicBezTo>
                    <a:cubicBezTo>
                      <a:pt x="684" y="1580"/>
                      <a:pt x="684" y="1580"/>
                      <a:pt x="683" y="1580"/>
                    </a:cubicBezTo>
                    <a:cubicBezTo>
                      <a:pt x="683" y="1580"/>
                      <a:pt x="682" y="1580"/>
                      <a:pt x="682" y="1579"/>
                    </a:cubicBezTo>
                    <a:cubicBezTo>
                      <a:pt x="682" y="1580"/>
                      <a:pt x="682" y="1580"/>
                      <a:pt x="682" y="1580"/>
                    </a:cubicBezTo>
                    <a:cubicBezTo>
                      <a:pt x="681" y="1579"/>
                      <a:pt x="681" y="1579"/>
                      <a:pt x="681" y="1579"/>
                    </a:cubicBezTo>
                    <a:cubicBezTo>
                      <a:pt x="680" y="1578"/>
                      <a:pt x="680" y="1577"/>
                      <a:pt x="680" y="1575"/>
                    </a:cubicBezTo>
                    <a:cubicBezTo>
                      <a:pt x="679" y="1574"/>
                      <a:pt x="680" y="1573"/>
                      <a:pt x="681" y="1573"/>
                    </a:cubicBezTo>
                    <a:cubicBezTo>
                      <a:pt x="681" y="1573"/>
                      <a:pt x="682" y="1572"/>
                      <a:pt x="682" y="1572"/>
                    </a:cubicBezTo>
                    <a:cubicBezTo>
                      <a:pt x="682" y="1571"/>
                      <a:pt x="682" y="1569"/>
                      <a:pt x="682" y="1568"/>
                    </a:cubicBezTo>
                    <a:cubicBezTo>
                      <a:pt x="682" y="1566"/>
                      <a:pt x="682" y="1565"/>
                      <a:pt x="684" y="1564"/>
                    </a:cubicBezTo>
                    <a:cubicBezTo>
                      <a:pt x="684" y="1564"/>
                      <a:pt x="685" y="1563"/>
                      <a:pt x="687" y="1564"/>
                    </a:cubicBezTo>
                    <a:cubicBezTo>
                      <a:pt x="689" y="1566"/>
                      <a:pt x="694" y="1571"/>
                      <a:pt x="694" y="1574"/>
                    </a:cubicBezTo>
                    <a:cubicBezTo>
                      <a:pt x="694" y="1576"/>
                      <a:pt x="693" y="1577"/>
                      <a:pt x="692" y="1578"/>
                    </a:cubicBezTo>
                    <a:cubicBezTo>
                      <a:pt x="692" y="1578"/>
                      <a:pt x="692" y="1578"/>
                      <a:pt x="692" y="1578"/>
                    </a:cubicBezTo>
                    <a:cubicBezTo>
                      <a:pt x="693" y="1580"/>
                      <a:pt x="692" y="1581"/>
                      <a:pt x="691" y="1582"/>
                    </a:cubicBezTo>
                    <a:cubicBezTo>
                      <a:pt x="690" y="1583"/>
                      <a:pt x="690" y="1583"/>
                      <a:pt x="689" y="1583"/>
                    </a:cubicBezTo>
                    <a:close/>
                    <a:moveTo>
                      <a:pt x="688" y="1581"/>
                    </a:moveTo>
                    <a:cubicBezTo>
                      <a:pt x="688" y="1581"/>
                      <a:pt x="688" y="1581"/>
                      <a:pt x="688" y="1581"/>
                    </a:cubicBezTo>
                    <a:close/>
                    <a:moveTo>
                      <a:pt x="686" y="1578"/>
                    </a:moveTo>
                    <a:cubicBezTo>
                      <a:pt x="686" y="1578"/>
                      <a:pt x="686" y="1578"/>
                      <a:pt x="686" y="1578"/>
                    </a:cubicBezTo>
                    <a:cubicBezTo>
                      <a:pt x="686" y="1578"/>
                      <a:pt x="686" y="1578"/>
                      <a:pt x="686" y="1578"/>
                    </a:cubicBezTo>
                    <a:cubicBezTo>
                      <a:pt x="686" y="1578"/>
                      <a:pt x="686" y="1578"/>
                      <a:pt x="686" y="1578"/>
                    </a:cubicBezTo>
                    <a:close/>
                    <a:moveTo>
                      <a:pt x="686" y="1573"/>
                    </a:moveTo>
                    <a:cubicBezTo>
                      <a:pt x="687" y="1573"/>
                      <a:pt x="687" y="1574"/>
                      <a:pt x="687" y="1574"/>
                    </a:cubicBezTo>
                    <a:cubicBezTo>
                      <a:pt x="688" y="1574"/>
                      <a:pt x="688" y="1574"/>
                      <a:pt x="689" y="1575"/>
                    </a:cubicBezTo>
                    <a:cubicBezTo>
                      <a:pt x="689" y="1575"/>
                      <a:pt x="689" y="1575"/>
                      <a:pt x="689" y="1575"/>
                    </a:cubicBezTo>
                    <a:cubicBezTo>
                      <a:pt x="689" y="1575"/>
                      <a:pt x="689" y="1574"/>
                      <a:pt x="689" y="1574"/>
                    </a:cubicBezTo>
                    <a:cubicBezTo>
                      <a:pt x="689" y="1574"/>
                      <a:pt x="688" y="1572"/>
                      <a:pt x="687" y="1571"/>
                    </a:cubicBezTo>
                    <a:cubicBezTo>
                      <a:pt x="687" y="1571"/>
                      <a:pt x="687" y="1572"/>
                      <a:pt x="686" y="1573"/>
                    </a:cubicBezTo>
                    <a:cubicBezTo>
                      <a:pt x="686" y="1573"/>
                      <a:pt x="686" y="1573"/>
                      <a:pt x="686" y="1573"/>
                    </a:cubicBezTo>
                    <a:close/>
                    <a:moveTo>
                      <a:pt x="669" y="1441"/>
                    </a:moveTo>
                    <a:cubicBezTo>
                      <a:pt x="667" y="1441"/>
                      <a:pt x="666" y="1440"/>
                      <a:pt x="665" y="1439"/>
                    </a:cubicBezTo>
                    <a:cubicBezTo>
                      <a:pt x="665" y="1438"/>
                      <a:pt x="665" y="1438"/>
                      <a:pt x="665" y="1438"/>
                    </a:cubicBezTo>
                    <a:cubicBezTo>
                      <a:pt x="665" y="1437"/>
                      <a:pt x="665" y="1437"/>
                      <a:pt x="665" y="1437"/>
                    </a:cubicBezTo>
                    <a:cubicBezTo>
                      <a:pt x="663" y="1437"/>
                      <a:pt x="662" y="1437"/>
                      <a:pt x="662" y="1437"/>
                    </a:cubicBezTo>
                    <a:cubicBezTo>
                      <a:pt x="662" y="1437"/>
                      <a:pt x="662" y="1437"/>
                      <a:pt x="662" y="1437"/>
                    </a:cubicBezTo>
                    <a:cubicBezTo>
                      <a:pt x="661" y="1436"/>
                      <a:pt x="661" y="1436"/>
                      <a:pt x="661" y="1436"/>
                    </a:cubicBezTo>
                    <a:cubicBezTo>
                      <a:pt x="660" y="1435"/>
                      <a:pt x="659" y="1434"/>
                      <a:pt x="659" y="1433"/>
                    </a:cubicBezTo>
                    <a:cubicBezTo>
                      <a:pt x="658" y="1432"/>
                      <a:pt x="659" y="1430"/>
                      <a:pt x="663" y="1428"/>
                    </a:cubicBezTo>
                    <a:cubicBezTo>
                      <a:pt x="664" y="1428"/>
                      <a:pt x="665" y="1428"/>
                      <a:pt x="666" y="1429"/>
                    </a:cubicBezTo>
                    <a:cubicBezTo>
                      <a:pt x="666" y="1429"/>
                      <a:pt x="667" y="1430"/>
                      <a:pt x="667" y="1431"/>
                    </a:cubicBezTo>
                    <a:cubicBezTo>
                      <a:pt x="668" y="1431"/>
                      <a:pt x="668" y="1431"/>
                      <a:pt x="669" y="1431"/>
                    </a:cubicBezTo>
                    <a:cubicBezTo>
                      <a:pt x="670" y="1431"/>
                      <a:pt x="671" y="1431"/>
                      <a:pt x="672" y="1432"/>
                    </a:cubicBezTo>
                    <a:cubicBezTo>
                      <a:pt x="673" y="1433"/>
                      <a:pt x="673" y="1435"/>
                      <a:pt x="672" y="1437"/>
                    </a:cubicBezTo>
                    <a:cubicBezTo>
                      <a:pt x="672" y="1439"/>
                      <a:pt x="671" y="1440"/>
                      <a:pt x="669" y="1441"/>
                    </a:cubicBezTo>
                    <a:cubicBezTo>
                      <a:pt x="669" y="1441"/>
                      <a:pt x="669" y="1441"/>
                      <a:pt x="669" y="1441"/>
                    </a:cubicBezTo>
                    <a:close/>
                    <a:moveTo>
                      <a:pt x="663" y="1437"/>
                    </a:moveTo>
                    <a:cubicBezTo>
                      <a:pt x="663" y="1437"/>
                      <a:pt x="663" y="1437"/>
                      <a:pt x="663" y="1437"/>
                    </a:cubicBezTo>
                    <a:cubicBezTo>
                      <a:pt x="663" y="1437"/>
                      <a:pt x="663" y="1437"/>
                      <a:pt x="663" y="1437"/>
                    </a:cubicBezTo>
                    <a:close/>
                    <a:moveTo>
                      <a:pt x="663" y="1432"/>
                    </a:moveTo>
                    <a:cubicBezTo>
                      <a:pt x="663" y="1432"/>
                      <a:pt x="663" y="1432"/>
                      <a:pt x="663" y="1432"/>
                    </a:cubicBezTo>
                    <a:cubicBezTo>
                      <a:pt x="663" y="1432"/>
                      <a:pt x="663" y="1432"/>
                      <a:pt x="663" y="1432"/>
                    </a:cubicBezTo>
                    <a:close/>
                    <a:moveTo>
                      <a:pt x="1252" y="1438"/>
                    </a:moveTo>
                    <a:cubicBezTo>
                      <a:pt x="1246" y="1438"/>
                      <a:pt x="1239" y="1435"/>
                      <a:pt x="1233" y="1433"/>
                    </a:cubicBezTo>
                    <a:cubicBezTo>
                      <a:pt x="1232" y="1432"/>
                      <a:pt x="1231" y="1432"/>
                      <a:pt x="1230" y="1431"/>
                    </a:cubicBezTo>
                    <a:cubicBezTo>
                      <a:pt x="1223" y="1429"/>
                      <a:pt x="1221" y="1422"/>
                      <a:pt x="1219" y="1416"/>
                    </a:cubicBezTo>
                    <a:cubicBezTo>
                      <a:pt x="1219" y="1415"/>
                      <a:pt x="1219" y="1413"/>
                      <a:pt x="1218" y="1412"/>
                    </a:cubicBezTo>
                    <a:cubicBezTo>
                      <a:pt x="1215" y="1403"/>
                      <a:pt x="1217" y="1395"/>
                      <a:pt x="1223" y="1389"/>
                    </a:cubicBezTo>
                    <a:cubicBezTo>
                      <a:pt x="1228" y="1386"/>
                      <a:pt x="1231" y="1382"/>
                      <a:pt x="1233" y="1379"/>
                    </a:cubicBezTo>
                    <a:cubicBezTo>
                      <a:pt x="1235" y="1378"/>
                      <a:pt x="1236" y="1376"/>
                      <a:pt x="1237" y="1375"/>
                    </a:cubicBezTo>
                    <a:cubicBezTo>
                      <a:pt x="1242" y="1371"/>
                      <a:pt x="1256" y="1368"/>
                      <a:pt x="1256" y="1368"/>
                    </a:cubicBezTo>
                    <a:cubicBezTo>
                      <a:pt x="1256" y="1368"/>
                      <a:pt x="1256" y="1368"/>
                      <a:pt x="1256" y="1368"/>
                    </a:cubicBezTo>
                    <a:cubicBezTo>
                      <a:pt x="1259" y="1367"/>
                      <a:pt x="1267" y="1367"/>
                      <a:pt x="1277" y="1368"/>
                    </a:cubicBezTo>
                    <a:cubicBezTo>
                      <a:pt x="1281" y="1368"/>
                      <a:pt x="1283" y="1368"/>
                      <a:pt x="1285" y="1368"/>
                    </a:cubicBezTo>
                    <a:cubicBezTo>
                      <a:pt x="1287" y="1368"/>
                      <a:pt x="1288" y="1367"/>
                      <a:pt x="1290" y="1367"/>
                    </a:cubicBezTo>
                    <a:cubicBezTo>
                      <a:pt x="1294" y="1366"/>
                      <a:pt x="1300" y="1364"/>
                      <a:pt x="1303" y="1372"/>
                    </a:cubicBezTo>
                    <a:cubicBezTo>
                      <a:pt x="1305" y="1380"/>
                      <a:pt x="1299" y="1388"/>
                      <a:pt x="1293" y="1395"/>
                    </a:cubicBezTo>
                    <a:cubicBezTo>
                      <a:pt x="1291" y="1397"/>
                      <a:pt x="1291" y="1397"/>
                      <a:pt x="1291" y="1397"/>
                    </a:cubicBezTo>
                    <a:cubicBezTo>
                      <a:pt x="1288" y="1400"/>
                      <a:pt x="1288" y="1404"/>
                      <a:pt x="1287" y="1408"/>
                    </a:cubicBezTo>
                    <a:cubicBezTo>
                      <a:pt x="1287" y="1412"/>
                      <a:pt x="1287" y="1416"/>
                      <a:pt x="1284" y="1418"/>
                    </a:cubicBezTo>
                    <a:cubicBezTo>
                      <a:pt x="1279" y="1422"/>
                      <a:pt x="1268" y="1429"/>
                      <a:pt x="1261" y="1434"/>
                    </a:cubicBezTo>
                    <a:cubicBezTo>
                      <a:pt x="1259" y="1436"/>
                      <a:pt x="1259" y="1436"/>
                      <a:pt x="1259" y="1436"/>
                    </a:cubicBezTo>
                    <a:cubicBezTo>
                      <a:pt x="1257" y="1437"/>
                      <a:pt x="1254" y="1438"/>
                      <a:pt x="1252" y="1438"/>
                    </a:cubicBezTo>
                    <a:close/>
                    <a:moveTo>
                      <a:pt x="1257" y="1372"/>
                    </a:moveTo>
                    <a:cubicBezTo>
                      <a:pt x="1257" y="1372"/>
                      <a:pt x="1257" y="1372"/>
                      <a:pt x="1257" y="1372"/>
                    </a:cubicBezTo>
                    <a:cubicBezTo>
                      <a:pt x="1252" y="1373"/>
                      <a:pt x="1243" y="1376"/>
                      <a:pt x="1240" y="1379"/>
                    </a:cubicBezTo>
                    <a:cubicBezTo>
                      <a:pt x="1239" y="1380"/>
                      <a:pt x="1238" y="1381"/>
                      <a:pt x="1237" y="1382"/>
                    </a:cubicBezTo>
                    <a:cubicBezTo>
                      <a:pt x="1234" y="1385"/>
                      <a:pt x="1231" y="1389"/>
                      <a:pt x="1226" y="1393"/>
                    </a:cubicBezTo>
                    <a:cubicBezTo>
                      <a:pt x="1220" y="1399"/>
                      <a:pt x="1221" y="1405"/>
                      <a:pt x="1222" y="1410"/>
                    </a:cubicBezTo>
                    <a:cubicBezTo>
                      <a:pt x="1223" y="1412"/>
                      <a:pt x="1223" y="1413"/>
                      <a:pt x="1224" y="1415"/>
                    </a:cubicBezTo>
                    <a:cubicBezTo>
                      <a:pt x="1225" y="1420"/>
                      <a:pt x="1227" y="1425"/>
                      <a:pt x="1231" y="1427"/>
                    </a:cubicBezTo>
                    <a:cubicBezTo>
                      <a:pt x="1232" y="1427"/>
                      <a:pt x="1234" y="1428"/>
                      <a:pt x="1235" y="1428"/>
                    </a:cubicBezTo>
                    <a:cubicBezTo>
                      <a:pt x="1241" y="1431"/>
                      <a:pt x="1252" y="1435"/>
                      <a:pt x="1256" y="1432"/>
                    </a:cubicBezTo>
                    <a:cubicBezTo>
                      <a:pt x="1259" y="1430"/>
                      <a:pt x="1259" y="1430"/>
                      <a:pt x="1259" y="1430"/>
                    </a:cubicBezTo>
                    <a:cubicBezTo>
                      <a:pt x="1265" y="1426"/>
                      <a:pt x="1276" y="1419"/>
                      <a:pt x="1280" y="1415"/>
                    </a:cubicBezTo>
                    <a:cubicBezTo>
                      <a:pt x="1282" y="1413"/>
                      <a:pt x="1282" y="1411"/>
                      <a:pt x="1283" y="1407"/>
                    </a:cubicBezTo>
                    <a:cubicBezTo>
                      <a:pt x="1283" y="1404"/>
                      <a:pt x="1284" y="1399"/>
                      <a:pt x="1288" y="1394"/>
                    </a:cubicBezTo>
                    <a:cubicBezTo>
                      <a:pt x="1290" y="1392"/>
                      <a:pt x="1290" y="1392"/>
                      <a:pt x="1290" y="1392"/>
                    </a:cubicBezTo>
                    <a:cubicBezTo>
                      <a:pt x="1295" y="1385"/>
                      <a:pt x="1300" y="1379"/>
                      <a:pt x="1298" y="1374"/>
                    </a:cubicBezTo>
                    <a:cubicBezTo>
                      <a:pt x="1297" y="1370"/>
                      <a:pt x="1296" y="1370"/>
                      <a:pt x="1291" y="1371"/>
                    </a:cubicBezTo>
                    <a:cubicBezTo>
                      <a:pt x="1289" y="1372"/>
                      <a:pt x="1287" y="1372"/>
                      <a:pt x="1285" y="1372"/>
                    </a:cubicBezTo>
                    <a:cubicBezTo>
                      <a:pt x="1283" y="1372"/>
                      <a:pt x="1281" y="1372"/>
                      <a:pt x="1277" y="1372"/>
                    </a:cubicBezTo>
                    <a:cubicBezTo>
                      <a:pt x="1270" y="1372"/>
                      <a:pt x="1259" y="1372"/>
                      <a:pt x="1257" y="1372"/>
                    </a:cubicBezTo>
                    <a:close/>
                    <a:moveTo>
                      <a:pt x="683" y="1418"/>
                    </a:moveTo>
                    <a:cubicBezTo>
                      <a:pt x="683" y="1418"/>
                      <a:pt x="683" y="1418"/>
                      <a:pt x="683" y="1418"/>
                    </a:cubicBezTo>
                    <a:cubicBezTo>
                      <a:pt x="681" y="1418"/>
                      <a:pt x="679" y="1416"/>
                      <a:pt x="679" y="1413"/>
                    </a:cubicBezTo>
                    <a:cubicBezTo>
                      <a:pt x="679" y="1412"/>
                      <a:pt x="679" y="1411"/>
                      <a:pt x="679" y="1409"/>
                    </a:cubicBezTo>
                    <a:cubicBezTo>
                      <a:pt x="679" y="1406"/>
                      <a:pt x="679" y="1402"/>
                      <a:pt x="677" y="1400"/>
                    </a:cubicBezTo>
                    <a:cubicBezTo>
                      <a:pt x="676" y="1397"/>
                      <a:pt x="676" y="1395"/>
                      <a:pt x="677" y="1394"/>
                    </a:cubicBezTo>
                    <a:cubicBezTo>
                      <a:pt x="678" y="1392"/>
                      <a:pt x="680" y="1391"/>
                      <a:pt x="681" y="1391"/>
                    </a:cubicBezTo>
                    <a:cubicBezTo>
                      <a:pt x="681" y="1391"/>
                      <a:pt x="681" y="1391"/>
                      <a:pt x="681" y="1391"/>
                    </a:cubicBezTo>
                    <a:cubicBezTo>
                      <a:pt x="683" y="1391"/>
                      <a:pt x="688" y="1390"/>
                      <a:pt x="691" y="1393"/>
                    </a:cubicBezTo>
                    <a:cubicBezTo>
                      <a:pt x="692" y="1394"/>
                      <a:pt x="693" y="1396"/>
                      <a:pt x="693" y="1399"/>
                    </a:cubicBezTo>
                    <a:cubicBezTo>
                      <a:pt x="693" y="1404"/>
                      <a:pt x="691" y="1407"/>
                      <a:pt x="690" y="1410"/>
                    </a:cubicBezTo>
                    <a:cubicBezTo>
                      <a:pt x="689" y="1411"/>
                      <a:pt x="689" y="1412"/>
                      <a:pt x="688" y="1413"/>
                    </a:cubicBezTo>
                    <a:cubicBezTo>
                      <a:pt x="687" y="1416"/>
                      <a:pt x="685" y="1418"/>
                      <a:pt x="683" y="1418"/>
                    </a:cubicBezTo>
                    <a:close/>
                    <a:moveTo>
                      <a:pt x="682" y="1396"/>
                    </a:moveTo>
                    <a:cubicBezTo>
                      <a:pt x="682" y="1396"/>
                      <a:pt x="681" y="1396"/>
                      <a:pt x="681" y="1396"/>
                    </a:cubicBezTo>
                    <a:cubicBezTo>
                      <a:pt x="681" y="1396"/>
                      <a:pt x="681" y="1397"/>
                      <a:pt x="681" y="1397"/>
                    </a:cubicBezTo>
                    <a:cubicBezTo>
                      <a:pt x="684" y="1401"/>
                      <a:pt x="684" y="1406"/>
                      <a:pt x="683" y="1409"/>
                    </a:cubicBezTo>
                    <a:cubicBezTo>
                      <a:pt x="683" y="1411"/>
                      <a:pt x="683" y="1412"/>
                      <a:pt x="683" y="1413"/>
                    </a:cubicBezTo>
                    <a:cubicBezTo>
                      <a:pt x="683" y="1412"/>
                      <a:pt x="684" y="1412"/>
                      <a:pt x="684" y="1412"/>
                    </a:cubicBezTo>
                    <a:cubicBezTo>
                      <a:pt x="684" y="1410"/>
                      <a:pt x="685" y="1409"/>
                      <a:pt x="686" y="1407"/>
                    </a:cubicBezTo>
                    <a:cubicBezTo>
                      <a:pt x="687" y="1405"/>
                      <a:pt x="689" y="1403"/>
                      <a:pt x="689" y="1399"/>
                    </a:cubicBezTo>
                    <a:cubicBezTo>
                      <a:pt x="689" y="1398"/>
                      <a:pt x="688" y="1397"/>
                      <a:pt x="688" y="1397"/>
                    </a:cubicBezTo>
                    <a:cubicBezTo>
                      <a:pt x="686" y="1396"/>
                      <a:pt x="684" y="1395"/>
                      <a:pt x="682" y="1396"/>
                    </a:cubicBezTo>
                    <a:close/>
                    <a:moveTo>
                      <a:pt x="1274" y="1361"/>
                    </a:moveTo>
                    <a:cubicBezTo>
                      <a:pt x="1262" y="1361"/>
                      <a:pt x="1260" y="1352"/>
                      <a:pt x="1258" y="1344"/>
                    </a:cubicBezTo>
                    <a:cubicBezTo>
                      <a:pt x="1258" y="1342"/>
                      <a:pt x="1257" y="1340"/>
                      <a:pt x="1257" y="1338"/>
                    </a:cubicBezTo>
                    <a:cubicBezTo>
                      <a:pt x="1255" y="1331"/>
                      <a:pt x="1254" y="1326"/>
                      <a:pt x="1257" y="1323"/>
                    </a:cubicBezTo>
                    <a:cubicBezTo>
                      <a:pt x="1260" y="1321"/>
                      <a:pt x="1260" y="1318"/>
                      <a:pt x="1259" y="1317"/>
                    </a:cubicBezTo>
                    <a:cubicBezTo>
                      <a:pt x="1258" y="1315"/>
                      <a:pt x="1252" y="1315"/>
                      <a:pt x="1245" y="1317"/>
                    </a:cubicBezTo>
                    <a:cubicBezTo>
                      <a:pt x="1244" y="1317"/>
                      <a:pt x="1244" y="1317"/>
                      <a:pt x="1244" y="1317"/>
                    </a:cubicBezTo>
                    <a:cubicBezTo>
                      <a:pt x="1241" y="1318"/>
                      <a:pt x="1238" y="1319"/>
                      <a:pt x="1235" y="1318"/>
                    </a:cubicBezTo>
                    <a:cubicBezTo>
                      <a:pt x="1234" y="1317"/>
                      <a:pt x="1233" y="1316"/>
                      <a:pt x="1233" y="1314"/>
                    </a:cubicBezTo>
                    <a:cubicBezTo>
                      <a:pt x="1233" y="1313"/>
                      <a:pt x="1230" y="1313"/>
                      <a:pt x="1229" y="1313"/>
                    </a:cubicBezTo>
                    <a:cubicBezTo>
                      <a:pt x="1227" y="1313"/>
                      <a:pt x="1224" y="1312"/>
                      <a:pt x="1222" y="1311"/>
                    </a:cubicBezTo>
                    <a:cubicBezTo>
                      <a:pt x="1220" y="1310"/>
                      <a:pt x="1218" y="1311"/>
                      <a:pt x="1215" y="1314"/>
                    </a:cubicBezTo>
                    <a:cubicBezTo>
                      <a:pt x="1214" y="1314"/>
                      <a:pt x="1213" y="1315"/>
                      <a:pt x="1212" y="1315"/>
                    </a:cubicBezTo>
                    <a:cubicBezTo>
                      <a:pt x="1206" y="1319"/>
                      <a:pt x="1198" y="1316"/>
                      <a:pt x="1198" y="1316"/>
                    </a:cubicBezTo>
                    <a:cubicBezTo>
                      <a:pt x="1199" y="1311"/>
                      <a:pt x="1199" y="1311"/>
                      <a:pt x="1199" y="1311"/>
                    </a:cubicBezTo>
                    <a:cubicBezTo>
                      <a:pt x="1201" y="1312"/>
                      <a:pt x="1206" y="1313"/>
                      <a:pt x="1210" y="1311"/>
                    </a:cubicBezTo>
                    <a:cubicBezTo>
                      <a:pt x="1211" y="1311"/>
                      <a:pt x="1211" y="1310"/>
                      <a:pt x="1212" y="1310"/>
                    </a:cubicBezTo>
                    <a:cubicBezTo>
                      <a:pt x="1216" y="1307"/>
                      <a:pt x="1220" y="1305"/>
                      <a:pt x="1224" y="1307"/>
                    </a:cubicBezTo>
                    <a:cubicBezTo>
                      <a:pt x="1226" y="1308"/>
                      <a:pt x="1228" y="1308"/>
                      <a:pt x="1229" y="1308"/>
                    </a:cubicBezTo>
                    <a:cubicBezTo>
                      <a:pt x="1233" y="1309"/>
                      <a:pt x="1237" y="1309"/>
                      <a:pt x="1238" y="1313"/>
                    </a:cubicBezTo>
                    <a:cubicBezTo>
                      <a:pt x="1238" y="1314"/>
                      <a:pt x="1238" y="1314"/>
                      <a:pt x="1238" y="1314"/>
                    </a:cubicBezTo>
                    <a:cubicBezTo>
                      <a:pt x="1238" y="1314"/>
                      <a:pt x="1242" y="1313"/>
                      <a:pt x="1243" y="1313"/>
                    </a:cubicBezTo>
                    <a:cubicBezTo>
                      <a:pt x="1244" y="1313"/>
                      <a:pt x="1244" y="1313"/>
                      <a:pt x="1244" y="1313"/>
                    </a:cubicBezTo>
                    <a:cubicBezTo>
                      <a:pt x="1248" y="1312"/>
                      <a:pt x="1259" y="1309"/>
                      <a:pt x="1263" y="1314"/>
                    </a:cubicBezTo>
                    <a:cubicBezTo>
                      <a:pt x="1271" y="1314"/>
                      <a:pt x="1289" y="1316"/>
                      <a:pt x="1292" y="1316"/>
                    </a:cubicBezTo>
                    <a:cubicBezTo>
                      <a:pt x="1292" y="1317"/>
                      <a:pt x="1292" y="1317"/>
                      <a:pt x="1292" y="1317"/>
                    </a:cubicBezTo>
                    <a:cubicBezTo>
                      <a:pt x="1292" y="1317"/>
                      <a:pt x="1292" y="1317"/>
                      <a:pt x="1292" y="1317"/>
                    </a:cubicBezTo>
                    <a:cubicBezTo>
                      <a:pt x="1296" y="1315"/>
                      <a:pt x="1303" y="1315"/>
                      <a:pt x="1309" y="1314"/>
                    </a:cubicBezTo>
                    <a:cubicBezTo>
                      <a:pt x="1314" y="1314"/>
                      <a:pt x="1320" y="1313"/>
                      <a:pt x="1322" y="1312"/>
                    </a:cubicBezTo>
                    <a:cubicBezTo>
                      <a:pt x="1324" y="1311"/>
                      <a:pt x="1324" y="1311"/>
                      <a:pt x="1324" y="1311"/>
                    </a:cubicBezTo>
                    <a:cubicBezTo>
                      <a:pt x="1328" y="1309"/>
                      <a:pt x="1332" y="1307"/>
                      <a:pt x="1340" y="1305"/>
                    </a:cubicBezTo>
                    <a:cubicBezTo>
                      <a:pt x="1348" y="1303"/>
                      <a:pt x="1358" y="1301"/>
                      <a:pt x="1367" y="1298"/>
                    </a:cubicBezTo>
                    <a:cubicBezTo>
                      <a:pt x="1369" y="1298"/>
                      <a:pt x="1369" y="1298"/>
                      <a:pt x="1369" y="1298"/>
                    </a:cubicBezTo>
                    <a:cubicBezTo>
                      <a:pt x="1375" y="1296"/>
                      <a:pt x="1385" y="1293"/>
                      <a:pt x="1387" y="1289"/>
                    </a:cubicBezTo>
                    <a:cubicBezTo>
                      <a:pt x="1389" y="1286"/>
                      <a:pt x="1387" y="1275"/>
                      <a:pt x="1386" y="1270"/>
                    </a:cubicBezTo>
                    <a:cubicBezTo>
                      <a:pt x="1386" y="1269"/>
                      <a:pt x="1386" y="1269"/>
                      <a:pt x="1386" y="1269"/>
                    </a:cubicBezTo>
                    <a:cubicBezTo>
                      <a:pt x="1385" y="1267"/>
                      <a:pt x="1386" y="1266"/>
                      <a:pt x="1387" y="1265"/>
                    </a:cubicBezTo>
                    <a:cubicBezTo>
                      <a:pt x="1388" y="1265"/>
                      <a:pt x="1389" y="1264"/>
                      <a:pt x="1392" y="1265"/>
                    </a:cubicBezTo>
                    <a:cubicBezTo>
                      <a:pt x="1396" y="1266"/>
                      <a:pt x="1401" y="1271"/>
                      <a:pt x="1402" y="1275"/>
                    </a:cubicBezTo>
                    <a:cubicBezTo>
                      <a:pt x="1402" y="1279"/>
                      <a:pt x="1404" y="1282"/>
                      <a:pt x="1405" y="1282"/>
                    </a:cubicBezTo>
                    <a:cubicBezTo>
                      <a:pt x="1406" y="1282"/>
                      <a:pt x="1406" y="1283"/>
                      <a:pt x="1408" y="1282"/>
                    </a:cubicBezTo>
                    <a:cubicBezTo>
                      <a:pt x="1410" y="1279"/>
                      <a:pt x="1413" y="1279"/>
                      <a:pt x="1416" y="1279"/>
                    </a:cubicBezTo>
                    <a:cubicBezTo>
                      <a:pt x="1418" y="1278"/>
                      <a:pt x="1421" y="1278"/>
                      <a:pt x="1425" y="1276"/>
                    </a:cubicBezTo>
                    <a:cubicBezTo>
                      <a:pt x="1427" y="1275"/>
                      <a:pt x="1429" y="1274"/>
                      <a:pt x="1430" y="1273"/>
                    </a:cubicBezTo>
                    <a:cubicBezTo>
                      <a:pt x="1437" y="1269"/>
                      <a:pt x="1445" y="1265"/>
                      <a:pt x="1451" y="1268"/>
                    </a:cubicBezTo>
                    <a:cubicBezTo>
                      <a:pt x="1455" y="1270"/>
                      <a:pt x="1461" y="1268"/>
                      <a:pt x="1466" y="1266"/>
                    </a:cubicBezTo>
                    <a:cubicBezTo>
                      <a:pt x="1469" y="1265"/>
                      <a:pt x="1472" y="1264"/>
                      <a:pt x="1475" y="1264"/>
                    </a:cubicBezTo>
                    <a:cubicBezTo>
                      <a:pt x="1482" y="1262"/>
                      <a:pt x="1491" y="1255"/>
                      <a:pt x="1496" y="1249"/>
                    </a:cubicBezTo>
                    <a:cubicBezTo>
                      <a:pt x="1497" y="1247"/>
                      <a:pt x="1499" y="1246"/>
                      <a:pt x="1500" y="1244"/>
                    </a:cubicBezTo>
                    <a:cubicBezTo>
                      <a:pt x="1503" y="1240"/>
                      <a:pt x="1505" y="1236"/>
                      <a:pt x="1510" y="1235"/>
                    </a:cubicBezTo>
                    <a:cubicBezTo>
                      <a:pt x="1512" y="1235"/>
                      <a:pt x="1514" y="1235"/>
                      <a:pt x="1515" y="1235"/>
                    </a:cubicBezTo>
                    <a:cubicBezTo>
                      <a:pt x="1518" y="1235"/>
                      <a:pt x="1520" y="1236"/>
                      <a:pt x="1524" y="1232"/>
                    </a:cubicBezTo>
                    <a:cubicBezTo>
                      <a:pt x="1527" y="1236"/>
                      <a:pt x="1527" y="1236"/>
                      <a:pt x="1527" y="1236"/>
                    </a:cubicBezTo>
                    <a:cubicBezTo>
                      <a:pt x="1521" y="1240"/>
                      <a:pt x="1518" y="1240"/>
                      <a:pt x="1515" y="1240"/>
                    </a:cubicBezTo>
                    <a:cubicBezTo>
                      <a:pt x="1513" y="1240"/>
                      <a:pt x="1512" y="1240"/>
                      <a:pt x="1511" y="1240"/>
                    </a:cubicBezTo>
                    <a:cubicBezTo>
                      <a:pt x="1508" y="1240"/>
                      <a:pt x="1506" y="1243"/>
                      <a:pt x="1504" y="1247"/>
                    </a:cubicBezTo>
                    <a:cubicBezTo>
                      <a:pt x="1502" y="1248"/>
                      <a:pt x="1501" y="1250"/>
                      <a:pt x="1500" y="1252"/>
                    </a:cubicBezTo>
                    <a:cubicBezTo>
                      <a:pt x="1497" y="1255"/>
                      <a:pt x="1487" y="1266"/>
                      <a:pt x="1476" y="1268"/>
                    </a:cubicBezTo>
                    <a:cubicBezTo>
                      <a:pt x="1473" y="1269"/>
                      <a:pt x="1470" y="1270"/>
                      <a:pt x="1468" y="1271"/>
                    </a:cubicBezTo>
                    <a:cubicBezTo>
                      <a:pt x="1461" y="1273"/>
                      <a:pt x="1455" y="1275"/>
                      <a:pt x="1449" y="1272"/>
                    </a:cubicBezTo>
                    <a:cubicBezTo>
                      <a:pt x="1445" y="1270"/>
                      <a:pt x="1439" y="1273"/>
                      <a:pt x="1432" y="1277"/>
                    </a:cubicBezTo>
                    <a:cubicBezTo>
                      <a:pt x="1431" y="1278"/>
                      <a:pt x="1429" y="1279"/>
                      <a:pt x="1428" y="1280"/>
                    </a:cubicBezTo>
                    <a:cubicBezTo>
                      <a:pt x="1423" y="1282"/>
                      <a:pt x="1419" y="1283"/>
                      <a:pt x="1417" y="1283"/>
                    </a:cubicBezTo>
                    <a:cubicBezTo>
                      <a:pt x="1414" y="1284"/>
                      <a:pt x="1412" y="1284"/>
                      <a:pt x="1410" y="1285"/>
                    </a:cubicBezTo>
                    <a:cubicBezTo>
                      <a:pt x="1408" y="1287"/>
                      <a:pt x="1406" y="1287"/>
                      <a:pt x="1404" y="1286"/>
                    </a:cubicBezTo>
                    <a:cubicBezTo>
                      <a:pt x="1400" y="1285"/>
                      <a:pt x="1398" y="1281"/>
                      <a:pt x="1397" y="1276"/>
                    </a:cubicBezTo>
                    <a:cubicBezTo>
                      <a:pt x="1397" y="1273"/>
                      <a:pt x="1393" y="1270"/>
                      <a:pt x="1390" y="1269"/>
                    </a:cubicBezTo>
                    <a:cubicBezTo>
                      <a:pt x="1390" y="1269"/>
                      <a:pt x="1390" y="1269"/>
                      <a:pt x="1390" y="1269"/>
                    </a:cubicBezTo>
                    <a:cubicBezTo>
                      <a:pt x="1392" y="1278"/>
                      <a:pt x="1394" y="1287"/>
                      <a:pt x="1391" y="1292"/>
                    </a:cubicBezTo>
                    <a:cubicBezTo>
                      <a:pt x="1388" y="1296"/>
                      <a:pt x="1379" y="1299"/>
                      <a:pt x="1370" y="1302"/>
                    </a:cubicBezTo>
                    <a:cubicBezTo>
                      <a:pt x="1368" y="1303"/>
                      <a:pt x="1368" y="1303"/>
                      <a:pt x="1368" y="1303"/>
                    </a:cubicBezTo>
                    <a:cubicBezTo>
                      <a:pt x="1359" y="1305"/>
                      <a:pt x="1349" y="1308"/>
                      <a:pt x="1341" y="1310"/>
                    </a:cubicBezTo>
                    <a:cubicBezTo>
                      <a:pt x="1334" y="1312"/>
                      <a:pt x="1330" y="1313"/>
                      <a:pt x="1326" y="1315"/>
                    </a:cubicBezTo>
                    <a:cubicBezTo>
                      <a:pt x="1324" y="1316"/>
                      <a:pt x="1324" y="1316"/>
                      <a:pt x="1324" y="1316"/>
                    </a:cubicBezTo>
                    <a:cubicBezTo>
                      <a:pt x="1321" y="1318"/>
                      <a:pt x="1316" y="1318"/>
                      <a:pt x="1309" y="1319"/>
                    </a:cubicBezTo>
                    <a:cubicBezTo>
                      <a:pt x="1303" y="1319"/>
                      <a:pt x="1297" y="1320"/>
                      <a:pt x="1294" y="1321"/>
                    </a:cubicBezTo>
                    <a:cubicBezTo>
                      <a:pt x="1289" y="1323"/>
                      <a:pt x="1287" y="1325"/>
                      <a:pt x="1287" y="1327"/>
                    </a:cubicBezTo>
                    <a:cubicBezTo>
                      <a:pt x="1287" y="1330"/>
                      <a:pt x="1287" y="1332"/>
                      <a:pt x="1286" y="1333"/>
                    </a:cubicBezTo>
                    <a:cubicBezTo>
                      <a:pt x="1285" y="1334"/>
                      <a:pt x="1283" y="1334"/>
                      <a:pt x="1282" y="1334"/>
                    </a:cubicBezTo>
                    <a:cubicBezTo>
                      <a:pt x="1281" y="1335"/>
                      <a:pt x="1280" y="1335"/>
                      <a:pt x="1279" y="1335"/>
                    </a:cubicBezTo>
                    <a:cubicBezTo>
                      <a:pt x="1279" y="1336"/>
                      <a:pt x="1279" y="1336"/>
                      <a:pt x="1280" y="1337"/>
                    </a:cubicBezTo>
                    <a:cubicBezTo>
                      <a:pt x="1280" y="1337"/>
                      <a:pt x="1281" y="1338"/>
                      <a:pt x="1282" y="1339"/>
                    </a:cubicBezTo>
                    <a:cubicBezTo>
                      <a:pt x="1285" y="1343"/>
                      <a:pt x="1288" y="1347"/>
                      <a:pt x="1288" y="1351"/>
                    </a:cubicBezTo>
                    <a:cubicBezTo>
                      <a:pt x="1287" y="1354"/>
                      <a:pt x="1286" y="1361"/>
                      <a:pt x="1274" y="1361"/>
                    </a:cubicBezTo>
                    <a:close/>
                    <a:moveTo>
                      <a:pt x="1264" y="1319"/>
                    </a:moveTo>
                    <a:cubicBezTo>
                      <a:pt x="1264" y="1321"/>
                      <a:pt x="1263" y="1324"/>
                      <a:pt x="1260" y="1327"/>
                    </a:cubicBezTo>
                    <a:cubicBezTo>
                      <a:pt x="1259" y="1328"/>
                      <a:pt x="1260" y="1333"/>
                      <a:pt x="1261" y="1337"/>
                    </a:cubicBezTo>
                    <a:cubicBezTo>
                      <a:pt x="1262" y="1339"/>
                      <a:pt x="1262" y="1341"/>
                      <a:pt x="1263" y="1343"/>
                    </a:cubicBezTo>
                    <a:cubicBezTo>
                      <a:pt x="1265" y="1352"/>
                      <a:pt x="1266" y="1357"/>
                      <a:pt x="1274" y="1357"/>
                    </a:cubicBezTo>
                    <a:cubicBezTo>
                      <a:pt x="1282" y="1357"/>
                      <a:pt x="1283" y="1353"/>
                      <a:pt x="1283" y="1350"/>
                    </a:cubicBezTo>
                    <a:cubicBezTo>
                      <a:pt x="1283" y="1349"/>
                      <a:pt x="1280" y="1344"/>
                      <a:pt x="1278" y="1342"/>
                    </a:cubicBezTo>
                    <a:cubicBezTo>
                      <a:pt x="1277" y="1341"/>
                      <a:pt x="1277" y="1340"/>
                      <a:pt x="1276" y="1340"/>
                    </a:cubicBezTo>
                    <a:cubicBezTo>
                      <a:pt x="1275" y="1339"/>
                      <a:pt x="1274" y="1336"/>
                      <a:pt x="1274" y="1334"/>
                    </a:cubicBezTo>
                    <a:cubicBezTo>
                      <a:pt x="1274" y="1333"/>
                      <a:pt x="1275" y="1332"/>
                      <a:pt x="1276" y="1331"/>
                    </a:cubicBezTo>
                    <a:cubicBezTo>
                      <a:pt x="1279" y="1330"/>
                      <a:pt x="1281" y="1330"/>
                      <a:pt x="1282" y="1330"/>
                    </a:cubicBezTo>
                    <a:cubicBezTo>
                      <a:pt x="1282" y="1330"/>
                      <a:pt x="1282" y="1330"/>
                      <a:pt x="1282" y="1330"/>
                    </a:cubicBezTo>
                    <a:cubicBezTo>
                      <a:pt x="1282" y="1329"/>
                      <a:pt x="1282" y="1329"/>
                      <a:pt x="1282" y="1328"/>
                    </a:cubicBezTo>
                    <a:cubicBezTo>
                      <a:pt x="1282" y="1325"/>
                      <a:pt x="1283" y="1322"/>
                      <a:pt x="1286" y="1320"/>
                    </a:cubicBezTo>
                    <a:cubicBezTo>
                      <a:pt x="1279" y="1320"/>
                      <a:pt x="1269" y="1319"/>
                      <a:pt x="1264" y="1319"/>
                    </a:cubicBezTo>
                    <a:close/>
                    <a:moveTo>
                      <a:pt x="983" y="1355"/>
                    </a:moveTo>
                    <a:cubicBezTo>
                      <a:pt x="982" y="1355"/>
                      <a:pt x="981" y="1355"/>
                      <a:pt x="981" y="1355"/>
                    </a:cubicBezTo>
                    <a:cubicBezTo>
                      <a:pt x="980" y="1354"/>
                      <a:pt x="979" y="1353"/>
                      <a:pt x="979" y="1352"/>
                    </a:cubicBezTo>
                    <a:cubicBezTo>
                      <a:pt x="978" y="1349"/>
                      <a:pt x="981" y="1347"/>
                      <a:pt x="982" y="1346"/>
                    </a:cubicBezTo>
                    <a:cubicBezTo>
                      <a:pt x="984" y="1345"/>
                      <a:pt x="986" y="1345"/>
                      <a:pt x="987" y="1346"/>
                    </a:cubicBezTo>
                    <a:cubicBezTo>
                      <a:pt x="988" y="1347"/>
                      <a:pt x="988" y="1350"/>
                      <a:pt x="987" y="1352"/>
                    </a:cubicBezTo>
                    <a:cubicBezTo>
                      <a:pt x="987" y="1353"/>
                      <a:pt x="987" y="1353"/>
                      <a:pt x="987" y="1353"/>
                    </a:cubicBezTo>
                    <a:cubicBezTo>
                      <a:pt x="986" y="1354"/>
                      <a:pt x="986" y="1355"/>
                      <a:pt x="984" y="1355"/>
                    </a:cubicBezTo>
                    <a:cubicBezTo>
                      <a:pt x="984" y="1355"/>
                      <a:pt x="984" y="1355"/>
                      <a:pt x="984" y="1355"/>
                    </a:cubicBezTo>
                    <a:cubicBezTo>
                      <a:pt x="983" y="1355"/>
                      <a:pt x="983" y="1355"/>
                      <a:pt x="983" y="1355"/>
                    </a:cubicBezTo>
                    <a:close/>
                    <a:moveTo>
                      <a:pt x="990" y="1338"/>
                    </a:moveTo>
                    <a:cubicBezTo>
                      <a:pt x="990" y="1338"/>
                      <a:pt x="989" y="1338"/>
                      <a:pt x="988" y="1337"/>
                    </a:cubicBezTo>
                    <a:cubicBezTo>
                      <a:pt x="987" y="1337"/>
                      <a:pt x="986" y="1336"/>
                      <a:pt x="987" y="1333"/>
                    </a:cubicBezTo>
                    <a:cubicBezTo>
                      <a:pt x="987" y="1333"/>
                      <a:pt x="987" y="1333"/>
                      <a:pt x="987" y="1333"/>
                    </a:cubicBezTo>
                    <a:cubicBezTo>
                      <a:pt x="987" y="1333"/>
                      <a:pt x="987" y="1332"/>
                      <a:pt x="987" y="1332"/>
                    </a:cubicBezTo>
                    <a:cubicBezTo>
                      <a:pt x="987" y="1332"/>
                      <a:pt x="987" y="1333"/>
                      <a:pt x="987" y="1333"/>
                    </a:cubicBezTo>
                    <a:cubicBezTo>
                      <a:pt x="991" y="1330"/>
                      <a:pt x="991" y="1330"/>
                      <a:pt x="991" y="1330"/>
                    </a:cubicBezTo>
                    <a:cubicBezTo>
                      <a:pt x="990" y="1330"/>
                      <a:pt x="990" y="1330"/>
                      <a:pt x="990" y="1330"/>
                    </a:cubicBezTo>
                    <a:cubicBezTo>
                      <a:pt x="990" y="1330"/>
                      <a:pt x="990" y="1330"/>
                      <a:pt x="991" y="1330"/>
                    </a:cubicBezTo>
                    <a:cubicBezTo>
                      <a:pt x="995" y="1330"/>
                      <a:pt x="996" y="1332"/>
                      <a:pt x="996" y="1333"/>
                    </a:cubicBezTo>
                    <a:cubicBezTo>
                      <a:pt x="996" y="1334"/>
                      <a:pt x="996" y="1335"/>
                      <a:pt x="994" y="1337"/>
                    </a:cubicBezTo>
                    <a:cubicBezTo>
                      <a:pt x="993" y="1337"/>
                      <a:pt x="992" y="1338"/>
                      <a:pt x="990" y="1338"/>
                    </a:cubicBezTo>
                    <a:close/>
                    <a:moveTo>
                      <a:pt x="1061" y="1335"/>
                    </a:moveTo>
                    <a:cubicBezTo>
                      <a:pt x="1060" y="1335"/>
                      <a:pt x="1058" y="1335"/>
                      <a:pt x="1057" y="1334"/>
                    </a:cubicBezTo>
                    <a:cubicBezTo>
                      <a:pt x="1056" y="1333"/>
                      <a:pt x="1056" y="1333"/>
                      <a:pt x="1056" y="1333"/>
                    </a:cubicBezTo>
                    <a:cubicBezTo>
                      <a:pt x="1056" y="1333"/>
                      <a:pt x="1054" y="1332"/>
                      <a:pt x="1055" y="1330"/>
                    </a:cubicBezTo>
                    <a:cubicBezTo>
                      <a:pt x="1055" y="1330"/>
                      <a:pt x="1055" y="1330"/>
                      <a:pt x="1055" y="1330"/>
                    </a:cubicBezTo>
                    <a:cubicBezTo>
                      <a:pt x="1055" y="1327"/>
                      <a:pt x="1057" y="1326"/>
                      <a:pt x="1059" y="1326"/>
                    </a:cubicBezTo>
                    <a:cubicBezTo>
                      <a:pt x="1063" y="1326"/>
                      <a:pt x="1064" y="1329"/>
                      <a:pt x="1064" y="1330"/>
                    </a:cubicBezTo>
                    <a:cubicBezTo>
                      <a:pt x="1065" y="1332"/>
                      <a:pt x="1064" y="1334"/>
                      <a:pt x="1063" y="1335"/>
                    </a:cubicBezTo>
                    <a:cubicBezTo>
                      <a:pt x="1063" y="1335"/>
                      <a:pt x="1062" y="1335"/>
                      <a:pt x="1061" y="1335"/>
                    </a:cubicBezTo>
                    <a:close/>
                    <a:moveTo>
                      <a:pt x="713" y="1275"/>
                    </a:moveTo>
                    <a:cubicBezTo>
                      <a:pt x="712" y="1275"/>
                      <a:pt x="712" y="1275"/>
                      <a:pt x="711" y="1274"/>
                    </a:cubicBezTo>
                    <a:cubicBezTo>
                      <a:pt x="709" y="1272"/>
                      <a:pt x="711" y="1270"/>
                      <a:pt x="711" y="1269"/>
                    </a:cubicBezTo>
                    <a:cubicBezTo>
                      <a:pt x="712" y="1268"/>
                      <a:pt x="713" y="1268"/>
                      <a:pt x="713" y="1267"/>
                    </a:cubicBezTo>
                    <a:cubicBezTo>
                      <a:pt x="714" y="1267"/>
                      <a:pt x="714" y="1267"/>
                      <a:pt x="714" y="1266"/>
                    </a:cubicBezTo>
                    <a:cubicBezTo>
                      <a:pt x="717" y="1265"/>
                      <a:pt x="720" y="1266"/>
                      <a:pt x="721" y="1267"/>
                    </a:cubicBezTo>
                    <a:cubicBezTo>
                      <a:pt x="722" y="1267"/>
                      <a:pt x="722" y="1268"/>
                      <a:pt x="723" y="1269"/>
                    </a:cubicBezTo>
                    <a:cubicBezTo>
                      <a:pt x="723" y="1270"/>
                      <a:pt x="723" y="1272"/>
                      <a:pt x="722" y="1273"/>
                    </a:cubicBezTo>
                    <a:cubicBezTo>
                      <a:pt x="720" y="1274"/>
                      <a:pt x="718" y="1275"/>
                      <a:pt x="716" y="1275"/>
                    </a:cubicBezTo>
                    <a:cubicBezTo>
                      <a:pt x="716" y="1275"/>
                      <a:pt x="715" y="1275"/>
                      <a:pt x="714" y="1275"/>
                    </a:cubicBezTo>
                    <a:cubicBezTo>
                      <a:pt x="714" y="1275"/>
                      <a:pt x="714" y="1275"/>
                      <a:pt x="713" y="1275"/>
                    </a:cubicBezTo>
                    <a:close/>
                    <a:moveTo>
                      <a:pt x="713" y="1271"/>
                    </a:moveTo>
                    <a:cubicBezTo>
                      <a:pt x="713" y="1271"/>
                      <a:pt x="713" y="1271"/>
                      <a:pt x="713" y="1271"/>
                    </a:cubicBezTo>
                    <a:cubicBezTo>
                      <a:pt x="714" y="1273"/>
                      <a:pt x="714" y="1273"/>
                      <a:pt x="714" y="1273"/>
                    </a:cubicBezTo>
                    <a:lnTo>
                      <a:pt x="713" y="1271"/>
                    </a:lnTo>
                    <a:close/>
                    <a:moveTo>
                      <a:pt x="719" y="1271"/>
                    </a:moveTo>
                    <a:cubicBezTo>
                      <a:pt x="719" y="1271"/>
                      <a:pt x="719" y="1271"/>
                      <a:pt x="719" y="1271"/>
                    </a:cubicBezTo>
                    <a:cubicBezTo>
                      <a:pt x="719" y="1271"/>
                      <a:pt x="719" y="1271"/>
                      <a:pt x="719" y="1271"/>
                    </a:cubicBezTo>
                    <a:close/>
                    <a:moveTo>
                      <a:pt x="718" y="1270"/>
                    </a:moveTo>
                    <a:cubicBezTo>
                      <a:pt x="718" y="1270"/>
                      <a:pt x="718" y="1270"/>
                      <a:pt x="718" y="1270"/>
                    </a:cubicBezTo>
                    <a:close/>
                    <a:moveTo>
                      <a:pt x="771" y="1190"/>
                    </a:moveTo>
                    <a:cubicBezTo>
                      <a:pt x="770" y="1190"/>
                      <a:pt x="770" y="1190"/>
                      <a:pt x="769" y="1190"/>
                    </a:cubicBezTo>
                    <a:cubicBezTo>
                      <a:pt x="767" y="1189"/>
                      <a:pt x="766" y="1188"/>
                      <a:pt x="766" y="1187"/>
                    </a:cubicBezTo>
                    <a:cubicBezTo>
                      <a:pt x="765" y="1185"/>
                      <a:pt x="766" y="1184"/>
                      <a:pt x="768" y="1183"/>
                    </a:cubicBezTo>
                    <a:cubicBezTo>
                      <a:pt x="768" y="1182"/>
                      <a:pt x="769" y="1182"/>
                      <a:pt x="769" y="1182"/>
                    </a:cubicBezTo>
                    <a:cubicBezTo>
                      <a:pt x="770" y="1182"/>
                      <a:pt x="770" y="1182"/>
                      <a:pt x="770" y="1182"/>
                    </a:cubicBezTo>
                    <a:cubicBezTo>
                      <a:pt x="771" y="1182"/>
                      <a:pt x="771" y="1182"/>
                      <a:pt x="771" y="1182"/>
                    </a:cubicBezTo>
                    <a:cubicBezTo>
                      <a:pt x="771" y="1182"/>
                      <a:pt x="771" y="1182"/>
                      <a:pt x="772" y="1182"/>
                    </a:cubicBezTo>
                    <a:cubicBezTo>
                      <a:pt x="774" y="1182"/>
                      <a:pt x="775" y="1183"/>
                      <a:pt x="775" y="1184"/>
                    </a:cubicBezTo>
                    <a:cubicBezTo>
                      <a:pt x="776" y="1186"/>
                      <a:pt x="774" y="1188"/>
                      <a:pt x="773" y="1188"/>
                    </a:cubicBezTo>
                    <a:cubicBezTo>
                      <a:pt x="773" y="1189"/>
                      <a:pt x="773" y="1189"/>
                      <a:pt x="773" y="1189"/>
                    </a:cubicBezTo>
                    <a:cubicBezTo>
                      <a:pt x="772" y="1190"/>
                      <a:pt x="772" y="1190"/>
                      <a:pt x="771" y="1190"/>
                    </a:cubicBezTo>
                    <a:close/>
                    <a:moveTo>
                      <a:pt x="769" y="1190"/>
                    </a:moveTo>
                    <a:cubicBezTo>
                      <a:pt x="769" y="1190"/>
                      <a:pt x="769" y="1190"/>
                      <a:pt x="769" y="1190"/>
                    </a:cubicBezTo>
                    <a:cubicBezTo>
                      <a:pt x="769" y="1190"/>
                      <a:pt x="769" y="1190"/>
                      <a:pt x="769" y="1190"/>
                    </a:cubicBezTo>
                    <a:close/>
                    <a:moveTo>
                      <a:pt x="769" y="1185"/>
                    </a:moveTo>
                    <a:cubicBezTo>
                      <a:pt x="770" y="1187"/>
                      <a:pt x="770" y="1187"/>
                      <a:pt x="770" y="1187"/>
                    </a:cubicBezTo>
                    <a:cubicBezTo>
                      <a:pt x="770" y="1187"/>
                      <a:pt x="770" y="1187"/>
                      <a:pt x="770" y="1187"/>
                    </a:cubicBezTo>
                    <a:cubicBezTo>
                      <a:pt x="770" y="1187"/>
                      <a:pt x="770" y="1187"/>
                      <a:pt x="770" y="1187"/>
                    </a:cubicBezTo>
                    <a:cubicBezTo>
                      <a:pt x="770" y="1187"/>
                      <a:pt x="770" y="1187"/>
                      <a:pt x="770" y="1187"/>
                    </a:cubicBezTo>
                    <a:cubicBezTo>
                      <a:pt x="770" y="1187"/>
                      <a:pt x="770" y="1187"/>
                      <a:pt x="770" y="1187"/>
                    </a:cubicBezTo>
                    <a:lnTo>
                      <a:pt x="769" y="1185"/>
                    </a:lnTo>
                    <a:close/>
                    <a:moveTo>
                      <a:pt x="770" y="1185"/>
                    </a:moveTo>
                    <a:cubicBezTo>
                      <a:pt x="770" y="1185"/>
                      <a:pt x="770" y="1185"/>
                      <a:pt x="770" y="1185"/>
                    </a:cubicBezTo>
                    <a:close/>
                    <a:moveTo>
                      <a:pt x="769" y="1185"/>
                    </a:moveTo>
                    <a:cubicBezTo>
                      <a:pt x="769" y="1185"/>
                      <a:pt x="769" y="1185"/>
                      <a:pt x="769" y="1185"/>
                    </a:cubicBezTo>
                    <a:cubicBezTo>
                      <a:pt x="769" y="1185"/>
                      <a:pt x="769" y="1185"/>
                      <a:pt x="769" y="1185"/>
                    </a:cubicBezTo>
                    <a:close/>
                    <a:moveTo>
                      <a:pt x="769" y="1185"/>
                    </a:moveTo>
                    <a:cubicBezTo>
                      <a:pt x="769" y="1185"/>
                      <a:pt x="769" y="1185"/>
                      <a:pt x="769" y="1185"/>
                    </a:cubicBezTo>
                    <a:cubicBezTo>
                      <a:pt x="769" y="1185"/>
                      <a:pt x="769" y="1185"/>
                      <a:pt x="769" y="1185"/>
                    </a:cubicBezTo>
                    <a:close/>
                    <a:moveTo>
                      <a:pt x="763" y="1175"/>
                    </a:moveTo>
                    <a:cubicBezTo>
                      <a:pt x="762" y="1175"/>
                      <a:pt x="762" y="1175"/>
                      <a:pt x="761" y="1174"/>
                    </a:cubicBezTo>
                    <a:cubicBezTo>
                      <a:pt x="760" y="1173"/>
                      <a:pt x="760" y="1171"/>
                      <a:pt x="761" y="1170"/>
                    </a:cubicBezTo>
                    <a:cubicBezTo>
                      <a:pt x="761" y="1170"/>
                      <a:pt x="761" y="1169"/>
                      <a:pt x="762" y="1169"/>
                    </a:cubicBezTo>
                    <a:cubicBezTo>
                      <a:pt x="763" y="1168"/>
                      <a:pt x="763" y="1168"/>
                      <a:pt x="764" y="1168"/>
                    </a:cubicBezTo>
                    <a:cubicBezTo>
                      <a:pt x="765" y="1166"/>
                      <a:pt x="767" y="1166"/>
                      <a:pt x="769" y="1166"/>
                    </a:cubicBezTo>
                    <a:cubicBezTo>
                      <a:pt x="770" y="1167"/>
                      <a:pt x="771" y="1168"/>
                      <a:pt x="772" y="1169"/>
                    </a:cubicBezTo>
                    <a:cubicBezTo>
                      <a:pt x="772" y="1171"/>
                      <a:pt x="771" y="1172"/>
                      <a:pt x="770" y="1173"/>
                    </a:cubicBezTo>
                    <a:cubicBezTo>
                      <a:pt x="770" y="1173"/>
                      <a:pt x="770" y="1173"/>
                      <a:pt x="769" y="1173"/>
                    </a:cubicBezTo>
                    <a:cubicBezTo>
                      <a:pt x="768" y="1175"/>
                      <a:pt x="766" y="1175"/>
                      <a:pt x="765" y="1175"/>
                    </a:cubicBezTo>
                    <a:cubicBezTo>
                      <a:pt x="765" y="1175"/>
                      <a:pt x="765" y="1175"/>
                      <a:pt x="764" y="1175"/>
                    </a:cubicBezTo>
                    <a:cubicBezTo>
                      <a:pt x="764" y="1175"/>
                      <a:pt x="764" y="1175"/>
                      <a:pt x="763" y="1175"/>
                    </a:cubicBezTo>
                    <a:close/>
                    <a:moveTo>
                      <a:pt x="764" y="1175"/>
                    </a:moveTo>
                    <a:cubicBezTo>
                      <a:pt x="764" y="1175"/>
                      <a:pt x="764" y="1175"/>
                      <a:pt x="764" y="1175"/>
                    </a:cubicBezTo>
                    <a:cubicBezTo>
                      <a:pt x="764" y="1175"/>
                      <a:pt x="764" y="1175"/>
                      <a:pt x="764" y="1175"/>
                    </a:cubicBezTo>
                    <a:close/>
                    <a:moveTo>
                      <a:pt x="830" y="1014"/>
                    </a:moveTo>
                    <a:cubicBezTo>
                      <a:pt x="826" y="1014"/>
                      <a:pt x="821" y="1011"/>
                      <a:pt x="819" y="1008"/>
                    </a:cubicBezTo>
                    <a:cubicBezTo>
                      <a:pt x="817" y="1006"/>
                      <a:pt x="818" y="1005"/>
                      <a:pt x="818" y="1004"/>
                    </a:cubicBezTo>
                    <a:cubicBezTo>
                      <a:pt x="819" y="1001"/>
                      <a:pt x="822" y="1001"/>
                      <a:pt x="825" y="1001"/>
                    </a:cubicBezTo>
                    <a:cubicBezTo>
                      <a:pt x="825" y="1001"/>
                      <a:pt x="825" y="1001"/>
                      <a:pt x="825" y="1001"/>
                    </a:cubicBezTo>
                    <a:cubicBezTo>
                      <a:pt x="828" y="1001"/>
                      <a:pt x="833" y="1005"/>
                      <a:pt x="834" y="1008"/>
                    </a:cubicBezTo>
                    <a:cubicBezTo>
                      <a:pt x="835" y="1010"/>
                      <a:pt x="835" y="1012"/>
                      <a:pt x="833" y="1013"/>
                    </a:cubicBezTo>
                    <a:cubicBezTo>
                      <a:pt x="832" y="1014"/>
                      <a:pt x="831" y="1014"/>
                      <a:pt x="830" y="1014"/>
                    </a:cubicBezTo>
                    <a:close/>
                    <a:moveTo>
                      <a:pt x="823" y="1006"/>
                    </a:moveTo>
                    <a:cubicBezTo>
                      <a:pt x="825" y="1008"/>
                      <a:pt x="828" y="1009"/>
                      <a:pt x="830" y="1010"/>
                    </a:cubicBezTo>
                    <a:cubicBezTo>
                      <a:pt x="829" y="1008"/>
                      <a:pt x="826" y="1006"/>
                      <a:pt x="825" y="1006"/>
                    </a:cubicBezTo>
                    <a:cubicBezTo>
                      <a:pt x="824" y="1006"/>
                      <a:pt x="824" y="1006"/>
                      <a:pt x="823" y="1006"/>
                    </a:cubicBezTo>
                    <a:close/>
                    <a:moveTo>
                      <a:pt x="822" y="1005"/>
                    </a:moveTo>
                    <a:cubicBezTo>
                      <a:pt x="822" y="1005"/>
                      <a:pt x="822" y="1005"/>
                      <a:pt x="822" y="1005"/>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51" name="iş1íďe">
                <a:extLst>
                  <a:ext uri="{FF2B5EF4-FFF2-40B4-BE49-F238E27FC236}">
                    <a16:creationId xmlns:a16="http://schemas.microsoft.com/office/drawing/2014/main" id="{1625DF64-1F82-4C40-8BE2-F7920558074E}"/>
                  </a:ext>
                </a:extLst>
              </p:cNvPr>
              <p:cNvSpPr/>
              <p:nvPr/>
            </p:nvSpPr>
            <p:spPr bwMode="auto">
              <a:xfrm>
                <a:off x="9966325" y="6269038"/>
                <a:ext cx="9525" cy="11113"/>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52" name="íṧlíḓè">
                <a:extLst>
                  <a:ext uri="{FF2B5EF4-FFF2-40B4-BE49-F238E27FC236}">
                    <a16:creationId xmlns:a16="http://schemas.microsoft.com/office/drawing/2014/main" id="{82DA9593-6D0D-4CA7-8738-C6E9A499CE39}"/>
                  </a:ext>
                </a:extLst>
              </p:cNvPr>
              <p:cNvSpPr/>
              <p:nvPr/>
            </p:nvSpPr>
            <p:spPr bwMode="auto">
              <a:xfrm>
                <a:off x="9961563" y="6264275"/>
                <a:ext cx="19050" cy="19050"/>
              </a:xfrm>
              <a:custGeom>
                <a:avLst/>
                <a:gdLst>
                  <a:gd name="T0" fmla="*/ 5 w 9"/>
                  <a:gd name="T1" fmla="*/ 9 h 9"/>
                  <a:gd name="T2" fmla="*/ 0 w 9"/>
                  <a:gd name="T3" fmla="*/ 4 h 9"/>
                  <a:gd name="T4" fmla="*/ 5 w 9"/>
                  <a:gd name="T5" fmla="*/ 0 h 9"/>
                  <a:gd name="T6" fmla="*/ 9 w 9"/>
                  <a:gd name="T7" fmla="*/ 4 h 9"/>
                  <a:gd name="T8" fmla="*/ 5 w 9"/>
                  <a:gd name="T9" fmla="*/ 9 h 9"/>
                  <a:gd name="T10" fmla="*/ 5 w 9"/>
                  <a:gd name="T11" fmla="*/ 2 h 9"/>
                  <a:gd name="T12" fmla="*/ 5 w 9"/>
                  <a:gd name="T13" fmla="*/ 4 h 9"/>
                  <a:gd name="T14" fmla="*/ 5 w 9"/>
                  <a:gd name="T15" fmla="*/ 4 h 9"/>
                  <a:gd name="T16" fmla="*/ 5 w 9"/>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5" y="9"/>
                    </a:moveTo>
                    <a:cubicBezTo>
                      <a:pt x="2" y="9"/>
                      <a:pt x="0" y="7"/>
                      <a:pt x="0" y="4"/>
                    </a:cubicBezTo>
                    <a:cubicBezTo>
                      <a:pt x="0" y="2"/>
                      <a:pt x="2" y="0"/>
                      <a:pt x="5" y="0"/>
                    </a:cubicBezTo>
                    <a:cubicBezTo>
                      <a:pt x="7" y="0"/>
                      <a:pt x="9" y="2"/>
                      <a:pt x="9" y="4"/>
                    </a:cubicBezTo>
                    <a:cubicBezTo>
                      <a:pt x="9" y="7"/>
                      <a:pt x="7" y="9"/>
                      <a:pt x="5" y="9"/>
                    </a:cubicBezTo>
                    <a:close/>
                    <a:moveTo>
                      <a:pt x="5" y="2"/>
                    </a:moveTo>
                    <a:cubicBezTo>
                      <a:pt x="5" y="4"/>
                      <a:pt x="5" y="4"/>
                      <a:pt x="5" y="4"/>
                    </a:cubicBezTo>
                    <a:cubicBezTo>
                      <a:pt x="5" y="4"/>
                      <a:pt x="5" y="4"/>
                      <a:pt x="5" y="4"/>
                    </a:cubicBezTo>
                    <a:lnTo>
                      <a:pt x="5" y="2"/>
                    </a:ln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53" name="îṩḻïḍe">
                <a:extLst>
                  <a:ext uri="{FF2B5EF4-FFF2-40B4-BE49-F238E27FC236}">
                    <a16:creationId xmlns:a16="http://schemas.microsoft.com/office/drawing/2014/main" id="{F6470C7B-E169-413B-B2AA-47FD2DBB654A}"/>
                  </a:ext>
                </a:extLst>
              </p:cNvPr>
              <p:cNvSpPr/>
              <p:nvPr/>
            </p:nvSpPr>
            <p:spPr bwMode="auto">
              <a:xfrm>
                <a:off x="10072688" y="6134100"/>
                <a:ext cx="9525" cy="7938"/>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54" name="îSlîḍé">
                <a:extLst>
                  <a:ext uri="{FF2B5EF4-FFF2-40B4-BE49-F238E27FC236}">
                    <a16:creationId xmlns:a16="http://schemas.microsoft.com/office/drawing/2014/main" id="{F2A349A5-5747-43C6-B78F-B3E6819B1F4F}"/>
                  </a:ext>
                </a:extLst>
              </p:cNvPr>
              <p:cNvSpPr/>
              <p:nvPr/>
            </p:nvSpPr>
            <p:spPr bwMode="auto">
              <a:xfrm>
                <a:off x="10066338" y="6129338"/>
                <a:ext cx="19050" cy="17463"/>
              </a:xfrm>
              <a:custGeom>
                <a:avLst/>
                <a:gdLst>
                  <a:gd name="T0" fmla="*/ 5 w 9"/>
                  <a:gd name="T1" fmla="*/ 8 h 8"/>
                  <a:gd name="T2" fmla="*/ 0 w 9"/>
                  <a:gd name="T3" fmla="*/ 4 h 8"/>
                  <a:gd name="T4" fmla="*/ 5 w 9"/>
                  <a:gd name="T5" fmla="*/ 0 h 8"/>
                  <a:gd name="T6" fmla="*/ 9 w 9"/>
                  <a:gd name="T7" fmla="*/ 4 h 8"/>
                  <a:gd name="T8" fmla="*/ 5 w 9"/>
                  <a:gd name="T9" fmla="*/ 8 h 8"/>
                  <a:gd name="T10" fmla="*/ 5 w 9"/>
                  <a:gd name="T11" fmla="*/ 4 h 8"/>
                  <a:gd name="T12" fmla="*/ 4 w 9"/>
                  <a:gd name="T13" fmla="*/ 4 h 8"/>
                  <a:gd name="T14" fmla="*/ 5 w 9"/>
                  <a:gd name="T15" fmla="*/ 4 h 8"/>
                  <a:gd name="T16" fmla="*/ 5 w 9"/>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8">
                    <a:moveTo>
                      <a:pt x="5" y="8"/>
                    </a:moveTo>
                    <a:cubicBezTo>
                      <a:pt x="2" y="8"/>
                      <a:pt x="0" y="6"/>
                      <a:pt x="0" y="4"/>
                    </a:cubicBezTo>
                    <a:cubicBezTo>
                      <a:pt x="0" y="2"/>
                      <a:pt x="2" y="0"/>
                      <a:pt x="5" y="0"/>
                    </a:cubicBezTo>
                    <a:cubicBezTo>
                      <a:pt x="7" y="0"/>
                      <a:pt x="9" y="2"/>
                      <a:pt x="9" y="4"/>
                    </a:cubicBezTo>
                    <a:cubicBezTo>
                      <a:pt x="9" y="6"/>
                      <a:pt x="7" y="8"/>
                      <a:pt x="5" y="8"/>
                    </a:cubicBezTo>
                    <a:close/>
                    <a:moveTo>
                      <a:pt x="5" y="4"/>
                    </a:moveTo>
                    <a:cubicBezTo>
                      <a:pt x="5" y="4"/>
                      <a:pt x="4" y="4"/>
                      <a:pt x="4" y="4"/>
                    </a:cubicBezTo>
                    <a:cubicBezTo>
                      <a:pt x="4" y="4"/>
                      <a:pt x="5" y="4"/>
                      <a:pt x="5" y="4"/>
                    </a:cubicBezTo>
                    <a:cubicBezTo>
                      <a:pt x="5" y="4"/>
                      <a:pt x="5" y="4"/>
                      <a:pt x="5" y="4"/>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55" name="işļiďe">
                <a:extLst>
                  <a:ext uri="{FF2B5EF4-FFF2-40B4-BE49-F238E27FC236}">
                    <a16:creationId xmlns:a16="http://schemas.microsoft.com/office/drawing/2014/main" id="{9DB143F2-F2DA-41B3-B90B-03F42D124775}"/>
                  </a:ext>
                </a:extLst>
              </p:cNvPr>
              <p:cNvSpPr/>
              <p:nvPr/>
            </p:nvSpPr>
            <p:spPr bwMode="auto">
              <a:xfrm>
                <a:off x="9896475" y="6564313"/>
                <a:ext cx="22225" cy="19050"/>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56" name="íṩļiḋé">
                <a:extLst>
                  <a:ext uri="{FF2B5EF4-FFF2-40B4-BE49-F238E27FC236}">
                    <a16:creationId xmlns:a16="http://schemas.microsoft.com/office/drawing/2014/main" id="{978A531C-8D3C-4FB5-91BF-B98EC5FEC3B5}"/>
                  </a:ext>
                </a:extLst>
              </p:cNvPr>
              <p:cNvSpPr/>
              <p:nvPr/>
            </p:nvSpPr>
            <p:spPr bwMode="auto">
              <a:xfrm>
                <a:off x="9893300" y="6557963"/>
                <a:ext cx="30163" cy="31750"/>
              </a:xfrm>
              <a:custGeom>
                <a:avLst/>
                <a:gdLst>
                  <a:gd name="T0" fmla="*/ 7 w 14"/>
                  <a:gd name="T1" fmla="*/ 15 h 15"/>
                  <a:gd name="T2" fmla="*/ 0 w 14"/>
                  <a:gd name="T3" fmla="*/ 7 h 15"/>
                  <a:gd name="T4" fmla="*/ 7 w 14"/>
                  <a:gd name="T5" fmla="*/ 0 h 15"/>
                  <a:gd name="T6" fmla="*/ 14 w 14"/>
                  <a:gd name="T7" fmla="*/ 7 h 15"/>
                  <a:gd name="T8" fmla="*/ 7 w 14"/>
                  <a:gd name="T9" fmla="*/ 15 h 15"/>
                  <a:gd name="T10" fmla="*/ 7 w 14"/>
                  <a:gd name="T11" fmla="*/ 5 h 15"/>
                  <a:gd name="T12" fmla="*/ 4 w 14"/>
                  <a:gd name="T13" fmla="*/ 7 h 15"/>
                  <a:gd name="T14" fmla="*/ 7 w 14"/>
                  <a:gd name="T15" fmla="*/ 10 h 15"/>
                  <a:gd name="T16" fmla="*/ 9 w 14"/>
                  <a:gd name="T17" fmla="*/ 7 h 15"/>
                  <a:gd name="T18" fmla="*/ 7 w 14"/>
                  <a:gd name="T19"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5">
                    <a:moveTo>
                      <a:pt x="7" y="15"/>
                    </a:moveTo>
                    <a:cubicBezTo>
                      <a:pt x="3" y="15"/>
                      <a:pt x="0" y="11"/>
                      <a:pt x="0" y="7"/>
                    </a:cubicBezTo>
                    <a:cubicBezTo>
                      <a:pt x="0" y="3"/>
                      <a:pt x="3" y="0"/>
                      <a:pt x="7" y="0"/>
                    </a:cubicBezTo>
                    <a:cubicBezTo>
                      <a:pt x="11" y="0"/>
                      <a:pt x="14" y="3"/>
                      <a:pt x="14" y="7"/>
                    </a:cubicBezTo>
                    <a:cubicBezTo>
                      <a:pt x="14" y="11"/>
                      <a:pt x="11" y="15"/>
                      <a:pt x="7" y="15"/>
                    </a:cubicBezTo>
                    <a:close/>
                    <a:moveTo>
                      <a:pt x="7" y="5"/>
                    </a:moveTo>
                    <a:cubicBezTo>
                      <a:pt x="5" y="5"/>
                      <a:pt x="4" y="6"/>
                      <a:pt x="4" y="7"/>
                    </a:cubicBezTo>
                    <a:cubicBezTo>
                      <a:pt x="4" y="9"/>
                      <a:pt x="5" y="10"/>
                      <a:pt x="7" y="10"/>
                    </a:cubicBezTo>
                    <a:cubicBezTo>
                      <a:pt x="8" y="10"/>
                      <a:pt x="9" y="9"/>
                      <a:pt x="9" y="7"/>
                    </a:cubicBezTo>
                    <a:cubicBezTo>
                      <a:pt x="9" y="6"/>
                      <a:pt x="8" y="5"/>
                      <a:pt x="7" y="5"/>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57" name="iślíḋe">
                <a:extLst>
                  <a:ext uri="{FF2B5EF4-FFF2-40B4-BE49-F238E27FC236}">
                    <a16:creationId xmlns:a16="http://schemas.microsoft.com/office/drawing/2014/main" id="{CA78B674-2FB3-47C7-9A7F-CF2558C0FE17}"/>
                  </a:ext>
                </a:extLst>
              </p:cNvPr>
              <p:cNvSpPr/>
              <p:nvPr/>
            </p:nvSpPr>
            <p:spPr bwMode="auto">
              <a:xfrm>
                <a:off x="10299700" y="5716588"/>
                <a:ext cx="17463" cy="14288"/>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58" name="ïS1ïdê">
                <a:extLst>
                  <a:ext uri="{FF2B5EF4-FFF2-40B4-BE49-F238E27FC236}">
                    <a16:creationId xmlns:a16="http://schemas.microsoft.com/office/drawing/2014/main" id="{CF6A6172-A30F-4182-BC19-D10FEC66CB71}"/>
                  </a:ext>
                </a:extLst>
              </p:cNvPr>
              <p:cNvSpPr/>
              <p:nvPr/>
            </p:nvSpPr>
            <p:spPr bwMode="auto">
              <a:xfrm>
                <a:off x="10296525" y="5710238"/>
                <a:ext cx="25400" cy="26988"/>
              </a:xfrm>
              <a:custGeom>
                <a:avLst/>
                <a:gdLst>
                  <a:gd name="T0" fmla="*/ 6 w 12"/>
                  <a:gd name="T1" fmla="*/ 13 h 13"/>
                  <a:gd name="T2" fmla="*/ 0 w 12"/>
                  <a:gd name="T3" fmla="*/ 6 h 13"/>
                  <a:gd name="T4" fmla="*/ 6 w 12"/>
                  <a:gd name="T5" fmla="*/ 0 h 13"/>
                  <a:gd name="T6" fmla="*/ 12 w 12"/>
                  <a:gd name="T7" fmla="*/ 6 h 13"/>
                  <a:gd name="T8" fmla="*/ 6 w 12"/>
                  <a:gd name="T9" fmla="*/ 13 h 13"/>
                  <a:gd name="T10" fmla="*/ 6 w 12"/>
                  <a:gd name="T11" fmla="*/ 5 h 13"/>
                  <a:gd name="T12" fmla="*/ 5 w 12"/>
                  <a:gd name="T13" fmla="*/ 6 h 13"/>
                  <a:gd name="T14" fmla="*/ 6 w 12"/>
                  <a:gd name="T15" fmla="*/ 8 h 13"/>
                  <a:gd name="T16" fmla="*/ 8 w 12"/>
                  <a:gd name="T17" fmla="*/ 6 h 13"/>
                  <a:gd name="T18" fmla="*/ 6 w 12"/>
                  <a:gd name="T19"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3">
                    <a:moveTo>
                      <a:pt x="6" y="13"/>
                    </a:moveTo>
                    <a:cubicBezTo>
                      <a:pt x="3" y="13"/>
                      <a:pt x="0" y="10"/>
                      <a:pt x="0" y="6"/>
                    </a:cubicBezTo>
                    <a:cubicBezTo>
                      <a:pt x="0" y="3"/>
                      <a:pt x="3" y="0"/>
                      <a:pt x="6" y="0"/>
                    </a:cubicBezTo>
                    <a:cubicBezTo>
                      <a:pt x="10" y="0"/>
                      <a:pt x="12" y="3"/>
                      <a:pt x="12" y="6"/>
                    </a:cubicBezTo>
                    <a:cubicBezTo>
                      <a:pt x="12" y="10"/>
                      <a:pt x="10" y="13"/>
                      <a:pt x="6" y="13"/>
                    </a:cubicBezTo>
                    <a:close/>
                    <a:moveTo>
                      <a:pt x="6" y="5"/>
                    </a:moveTo>
                    <a:cubicBezTo>
                      <a:pt x="5" y="5"/>
                      <a:pt x="5" y="6"/>
                      <a:pt x="5" y="6"/>
                    </a:cubicBezTo>
                    <a:cubicBezTo>
                      <a:pt x="5" y="7"/>
                      <a:pt x="5" y="8"/>
                      <a:pt x="6" y="8"/>
                    </a:cubicBezTo>
                    <a:cubicBezTo>
                      <a:pt x="7" y="8"/>
                      <a:pt x="8" y="7"/>
                      <a:pt x="8" y="6"/>
                    </a:cubicBezTo>
                    <a:cubicBezTo>
                      <a:pt x="8" y="6"/>
                      <a:pt x="7" y="5"/>
                      <a:pt x="6" y="5"/>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59" name="îş1ïďè">
                <a:extLst>
                  <a:ext uri="{FF2B5EF4-FFF2-40B4-BE49-F238E27FC236}">
                    <a16:creationId xmlns:a16="http://schemas.microsoft.com/office/drawing/2014/main" id="{63616D26-E64F-4CC7-97CB-3660A2FF4F61}"/>
                  </a:ext>
                </a:extLst>
              </p:cNvPr>
              <p:cNvSpPr/>
              <p:nvPr/>
            </p:nvSpPr>
            <p:spPr bwMode="auto">
              <a:xfrm>
                <a:off x="9925050" y="5538788"/>
                <a:ext cx="7938" cy="14288"/>
              </a:xfrm>
              <a:custGeom>
                <a:avLst/>
                <a:gdLst>
                  <a:gd name="T0" fmla="*/ 1 w 4"/>
                  <a:gd name="T1" fmla="*/ 1 h 7"/>
                  <a:gd name="T2" fmla="*/ 0 w 4"/>
                  <a:gd name="T3" fmla="*/ 3 h 7"/>
                  <a:gd name="T4" fmla="*/ 1 w 4"/>
                  <a:gd name="T5" fmla="*/ 7 h 7"/>
                  <a:gd name="T6" fmla="*/ 4 w 4"/>
                  <a:gd name="T7" fmla="*/ 5 h 7"/>
                  <a:gd name="T8" fmla="*/ 4 w 4"/>
                  <a:gd name="T9" fmla="*/ 1 h 7"/>
                  <a:gd name="T10" fmla="*/ 1 w 4"/>
                  <a:gd name="T11" fmla="*/ 1 h 7"/>
                </a:gdLst>
                <a:ahLst/>
                <a:cxnLst>
                  <a:cxn ang="0">
                    <a:pos x="T0" y="T1"/>
                  </a:cxn>
                  <a:cxn ang="0">
                    <a:pos x="T2" y="T3"/>
                  </a:cxn>
                  <a:cxn ang="0">
                    <a:pos x="T4" y="T5"/>
                  </a:cxn>
                  <a:cxn ang="0">
                    <a:pos x="T6" y="T7"/>
                  </a:cxn>
                  <a:cxn ang="0">
                    <a:pos x="T8" y="T9"/>
                  </a:cxn>
                  <a:cxn ang="0">
                    <a:pos x="T10" y="T11"/>
                  </a:cxn>
                </a:cxnLst>
                <a:rect l="0" t="0" r="r" b="b"/>
                <a:pathLst>
                  <a:path w="4" h="7">
                    <a:moveTo>
                      <a:pt x="1" y="1"/>
                    </a:moveTo>
                    <a:cubicBezTo>
                      <a:pt x="1" y="2"/>
                      <a:pt x="0" y="2"/>
                      <a:pt x="0" y="3"/>
                    </a:cubicBezTo>
                    <a:cubicBezTo>
                      <a:pt x="0" y="5"/>
                      <a:pt x="1" y="7"/>
                      <a:pt x="1" y="7"/>
                    </a:cubicBezTo>
                    <a:cubicBezTo>
                      <a:pt x="2" y="7"/>
                      <a:pt x="4" y="6"/>
                      <a:pt x="4" y="5"/>
                    </a:cubicBezTo>
                    <a:cubicBezTo>
                      <a:pt x="4" y="4"/>
                      <a:pt x="4" y="2"/>
                      <a:pt x="4" y="1"/>
                    </a:cubicBezTo>
                    <a:cubicBezTo>
                      <a:pt x="3" y="0"/>
                      <a:pt x="2" y="0"/>
                      <a:pt x="1" y="1"/>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60" name="íṩļíḋê">
                <a:extLst>
                  <a:ext uri="{FF2B5EF4-FFF2-40B4-BE49-F238E27FC236}">
                    <a16:creationId xmlns:a16="http://schemas.microsoft.com/office/drawing/2014/main" id="{CCDB4E17-F04B-4E58-8585-A32E1C49D900}"/>
                  </a:ext>
                </a:extLst>
              </p:cNvPr>
              <p:cNvSpPr/>
              <p:nvPr/>
            </p:nvSpPr>
            <p:spPr bwMode="auto">
              <a:xfrm>
                <a:off x="9918700" y="5534025"/>
                <a:ext cx="19050" cy="23813"/>
              </a:xfrm>
              <a:custGeom>
                <a:avLst/>
                <a:gdLst>
                  <a:gd name="T0" fmla="*/ 5 w 9"/>
                  <a:gd name="T1" fmla="*/ 11 h 11"/>
                  <a:gd name="T2" fmla="*/ 4 w 9"/>
                  <a:gd name="T3" fmla="*/ 11 h 11"/>
                  <a:gd name="T4" fmla="*/ 0 w 9"/>
                  <a:gd name="T5" fmla="*/ 5 h 11"/>
                  <a:gd name="T6" fmla="*/ 2 w 9"/>
                  <a:gd name="T7" fmla="*/ 2 h 11"/>
                  <a:gd name="T8" fmla="*/ 4 w 9"/>
                  <a:gd name="T9" fmla="*/ 3 h 11"/>
                  <a:gd name="T10" fmla="*/ 2 w 9"/>
                  <a:gd name="T11" fmla="*/ 2 h 11"/>
                  <a:gd name="T12" fmla="*/ 6 w 9"/>
                  <a:gd name="T13" fmla="*/ 0 h 11"/>
                  <a:gd name="T14" fmla="*/ 9 w 9"/>
                  <a:gd name="T15" fmla="*/ 2 h 11"/>
                  <a:gd name="T16" fmla="*/ 9 w 9"/>
                  <a:gd name="T17" fmla="*/ 7 h 11"/>
                  <a:gd name="T18" fmla="*/ 8 w 9"/>
                  <a:gd name="T19" fmla="*/ 10 h 11"/>
                  <a:gd name="T20" fmla="*/ 5 w 9"/>
                  <a:gd name="T21" fmla="*/ 11 h 11"/>
                  <a:gd name="T22" fmla="*/ 6 w 9"/>
                  <a:gd name="T23" fmla="*/ 5 h 11"/>
                  <a:gd name="T24" fmla="*/ 6 w 9"/>
                  <a:gd name="T25" fmla="*/ 5 h 11"/>
                  <a:gd name="T26" fmla="*/ 6 w 9"/>
                  <a:gd name="T27" fmla="*/ 5 h 11"/>
                  <a:gd name="T28" fmla="*/ 4 w 9"/>
                  <a:gd name="T29" fmla="*/ 4 h 11"/>
                  <a:gd name="T30" fmla="*/ 4 w 9"/>
                  <a:gd name="T31"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1">
                    <a:moveTo>
                      <a:pt x="5" y="11"/>
                    </a:moveTo>
                    <a:cubicBezTo>
                      <a:pt x="4" y="11"/>
                      <a:pt x="4" y="11"/>
                      <a:pt x="4" y="11"/>
                    </a:cubicBezTo>
                    <a:cubicBezTo>
                      <a:pt x="2" y="11"/>
                      <a:pt x="0" y="8"/>
                      <a:pt x="0" y="5"/>
                    </a:cubicBezTo>
                    <a:cubicBezTo>
                      <a:pt x="0" y="3"/>
                      <a:pt x="1" y="2"/>
                      <a:pt x="2" y="2"/>
                    </a:cubicBezTo>
                    <a:cubicBezTo>
                      <a:pt x="4" y="3"/>
                      <a:pt x="4" y="3"/>
                      <a:pt x="4" y="3"/>
                    </a:cubicBezTo>
                    <a:cubicBezTo>
                      <a:pt x="2" y="2"/>
                      <a:pt x="2" y="2"/>
                      <a:pt x="2" y="2"/>
                    </a:cubicBezTo>
                    <a:cubicBezTo>
                      <a:pt x="3" y="1"/>
                      <a:pt x="5" y="0"/>
                      <a:pt x="6" y="0"/>
                    </a:cubicBezTo>
                    <a:cubicBezTo>
                      <a:pt x="7" y="0"/>
                      <a:pt x="8" y="1"/>
                      <a:pt x="9" y="2"/>
                    </a:cubicBezTo>
                    <a:cubicBezTo>
                      <a:pt x="9" y="3"/>
                      <a:pt x="9" y="5"/>
                      <a:pt x="9" y="7"/>
                    </a:cubicBezTo>
                    <a:cubicBezTo>
                      <a:pt x="9" y="8"/>
                      <a:pt x="9" y="9"/>
                      <a:pt x="8" y="10"/>
                    </a:cubicBezTo>
                    <a:cubicBezTo>
                      <a:pt x="7" y="11"/>
                      <a:pt x="6" y="11"/>
                      <a:pt x="5" y="11"/>
                    </a:cubicBezTo>
                    <a:close/>
                    <a:moveTo>
                      <a:pt x="6" y="5"/>
                    </a:moveTo>
                    <a:cubicBezTo>
                      <a:pt x="6" y="5"/>
                      <a:pt x="6" y="5"/>
                      <a:pt x="6" y="5"/>
                    </a:cubicBezTo>
                    <a:cubicBezTo>
                      <a:pt x="6" y="5"/>
                      <a:pt x="6" y="5"/>
                      <a:pt x="6" y="5"/>
                    </a:cubicBezTo>
                    <a:close/>
                    <a:moveTo>
                      <a:pt x="4" y="4"/>
                    </a:moveTo>
                    <a:cubicBezTo>
                      <a:pt x="4" y="4"/>
                      <a:pt x="4" y="4"/>
                      <a:pt x="4" y="4"/>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61" name="î$ḷidè">
                <a:extLst>
                  <a:ext uri="{FF2B5EF4-FFF2-40B4-BE49-F238E27FC236}">
                    <a16:creationId xmlns:a16="http://schemas.microsoft.com/office/drawing/2014/main" id="{BB2FB7C8-989F-47EC-8C8A-46CA746941D3}"/>
                  </a:ext>
                </a:extLst>
              </p:cNvPr>
              <p:cNvSpPr/>
              <p:nvPr/>
            </p:nvSpPr>
            <p:spPr bwMode="auto">
              <a:xfrm>
                <a:off x="10137775" y="6102350"/>
                <a:ext cx="7938" cy="9525"/>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62" name="îṩlíḓe">
                <a:extLst>
                  <a:ext uri="{FF2B5EF4-FFF2-40B4-BE49-F238E27FC236}">
                    <a16:creationId xmlns:a16="http://schemas.microsoft.com/office/drawing/2014/main" id="{CB2B7A05-5E4B-4F80-B3E4-EF5A4C8F3575}"/>
                  </a:ext>
                </a:extLst>
              </p:cNvPr>
              <p:cNvSpPr/>
              <p:nvPr/>
            </p:nvSpPr>
            <p:spPr bwMode="auto">
              <a:xfrm>
                <a:off x="10131425" y="6097588"/>
                <a:ext cx="20638" cy="19050"/>
              </a:xfrm>
              <a:custGeom>
                <a:avLst/>
                <a:gdLst>
                  <a:gd name="T0" fmla="*/ 5 w 10"/>
                  <a:gd name="T1" fmla="*/ 9 h 9"/>
                  <a:gd name="T2" fmla="*/ 0 w 10"/>
                  <a:gd name="T3" fmla="*/ 4 h 9"/>
                  <a:gd name="T4" fmla="*/ 5 w 10"/>
                  <a:gd name="T5" fmla="*/ 0 h 9"/>
                  <a:gd name="T6" fmla="*/ 10 w 10"/>
                  <a:gd name="T7" fmla="*/ 4 h 9"/>
                  <a:gd name="T8" fmla="*/ 5 w 10"/>
                  <a:gd name="T9" fmla="*/ 9 h 9"/>
                  <a:gd name="T10" fmla="*/ 5 w 10"/>
                  <a:gd name="T11" fmla="*/ 2 h 9"/>
                  <a:gd name="T12" fmla="*/ 5 w 10"/>
                  <a:gd name="T13" fmla="*/ 4 h 9"/>
                  <a:gd name="T14" fmla="*/ 5 w 10"/>
                  <a:gd name="T15" fmla="*/ 4 h 9"/>
                  <a:gd name="T16" fmla="*/ 5 w 10"/>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9"/>
                    </a:moveTo>
                    <a:cubicBezTo>
                      <a:pt x="3" y="9"/>
                      <a:pt x="0" y="7"/>
                      <a:pt x="0" y="4"/>
                    </a:cubicBezTo>
                    <a:cubicBezTo>
                      <a:pt x="0" y="2"/>
                      <a:pt x="3" y="0"/>
                      <a:pt x="5" y="0"/>
                    </a:cubicBezTo>
                    <a:cubicBezTo>
                      <a:pt x="8" y="0"/>
                      <a:pt x="10" y="2"/>
                      <a:pt x="10" y="4"/>
                    </a:cubicBezTo>
                    <a:cubicBezTo>
                      <a:pt x="10" y="7"/>
                      <a:pt x="8" y="9"/>
                      <a:pt x="5" y="9"/>
                    </a:cubicBezTo>
                    <a:close/>
                    <a:moveTo>
                      <a:pt x="5" y="2"/>
                    </a:moveTo>
                    <a:cubicBezTo>
                      <a:pt x="5" y="4"/>
                      <a:pt x="5" y="4"/>
                      <a:pt x="5" y="4"/>
                    </a:cubicBezTo>
                    <a:cubicBezTo>
                      <a:pt x="5" y="4"/>
                      <a:pt x="5" y="4"/>
                      <a:pt x="5" y="4"/>
                    </a:cubicBezTo>
                    <a:lnTo>
                      <a:pt x="5" y="2"/>
                    </a:ln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63" name="ïṡḷiḓè">
                <a:extLst>
                  <a:ext uri="{FF2B5EF4-FFF2-40B4-BE49-F238E27FC236}">
                    <a16:creationId xmlns:a16="http://schemas.microsoft.com/office/drawing/2014/main" id="{84B3C929-BF9E-4A2A-A102-935C8DFBB4AE}"/>
                  </a:ext>
                </a:extLst>
              </p:cNvPr>
              <p:cNvSpPr/>
              <p:nvPr/>
            </p:nvSpPr>
            <p:spPr bwMode="auto">
              <a:xfrm>
                <a:off x="9744075" y="6330950"/>
                <a:ext cx="11113" cy="11113"/>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64" name="îṡḻîḍê">
                <a:extLst>
                  <a:ext uri="{FF2B5EF4-FFF2-40B4-BE49-F238E27FC236}">
                    <a16:creationId xmlns:a16="http://schemas.microsoft.com/office/drawing/2014/main" id="{4FDB7491-EDC4-4E63-8965-9DB4C3E8D16F}"/>
                  </a:ext>
                </a:extLst>
              </p:cNvPr>
              <p:cNvSpPr/>
              <p:nvPr/>
            </p:nvSpPr>
            <p:spPr bwMode="auto">
              <a:xfrm>
                <a:off x="9740900" y="6326188"/>
                <a:ext cx="19050" cy="19050"/>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65" name="iṩļiďê">
                <a:extLst>
                  <a:ext uri="{FF2B5EF4-FFF2-40B4-BE49-F238E27FC236}">
                    <a16:creationId xmlns:a16="http://schemas.microsoft.com/office/drawing/2014/main" id="{61EAC0BE-90A0-41FE-9151-21AA044832E9}"/>
                  </a:ext>
                </a:extLst>
              </p:cNvPr>
              <p:cNvSpPr/>
              <p:nvPr/>
            </p:nvSpPr>
            <p:spPr bwMode="auto">
              <a:xfrm>
                <a:off x="10064750" y="6088063"/>
                <a:ext cx="12700" cy="14288"/>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66" name="iṣ1íďê">
                <a:extLst>
                  <a:ext uri="{FF2B5EF4-FFF2-40B4-BE49-F238E27FC236}">
                    <a16:creationId xmlns:a16="http://schemas.microsoft.com/office/drawing/2014/main" id="{580F759E-E8A0-452A-A542-B908B2E8856A}"/>
                  </a:ext>
                </a:extLst>
              </p:cNvPr>
              <p:cNvSpPr/>
              <p:nvPr/>
            </p:nvSpPr>
            <p:spPr bwMode="auto">
              <a:xfrm>
                <a:off x="10058400" y="6084888"/>
                <a:ext cx="23813" cy="20638"/>
              </a:xfrm>
              <a:custGeom>
                <a:avLst/>
                <a:gdLst>
                  <a:gd name="T0" fmla="*/ 6 w 11"/>
                  <a:gd name="T1" fmla="*/ 10 h 10"/>
                  <a:gd name="T2" fmla="*/ 0 w 11"/>
                  <a:gd name="T3" fmla="*/ 5 h 10"/>
                  <a:gd name="T4" fmla="*/ 6 w 11"/>
                  <a:gd name="T5" fmla="*/ 0 h 10"/>
                  <a:gd name="T6" fmla="*/ 11 w 11"/>
                  <a:gd name="T7" fmla="*/ 5 h 10"/>
                  <a:gd name="T8" fmla="*/ 6 w 11"/>
                  <a:gd name="T9" fmla="*/ 10 h 10"/>
                  <a:gd name="T10" fmla="*/ 6 w 11"/>
                  <a:gd name="T11" fmla="*/ 4 h 10"/>
                  <a:gd name="T12" fmla="*/ 5 w 11"/>
                  <a:gd name="T13" fmla="*/ 5 h 10"/>
                  <a:gd name="T14" fmla="*/ 6 w 11"/>
                  <a:gd name="T15" fmla="*/ 5 h 10"/>
                  <a:gd name="T16" fmla="*/ 6 w 11"/>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6" y="10"/>
                    </a:moveTo>
                    <a:cubicBezTo>
                      <a:pt x="3" y="10"/>
                      <a:pt x="0" y="8"/>
                      <a:pt x="0" y="5"/>
                    </a:cubicBezTo>
                    <a:cubicBezTo>
                      <a:pt x="0" y="2"/>
                      <a:pt x="3" y="0"/>
                      <a:pt x="6" y="0"/>
                    </a:cubicBezTo>
                    <a:cubicBezTo>
                      <a:pt x="9" y="0"/>
                      <a:pt x="11" y="2"/>
                      <a:pt x="11" y="5"/>
                    </a:cubicBezTo>
                    <a:cubicBezTo>
                      <a:pt x="11" y="8"/>
                      <a:pt x="9" y="10"/>
                      <a:pt x="6" y="10"/>
                    </a:cubicBezTo>
                    <a:close/>
                    <a:moveTo>
                      <a:pt x="6" y="4"/>
                    </a:moveTo>
                    <a:cubicBezTo>
                      <a:pt x="5" y="4"/>
                      <a:pt x="5" y="5"/>
                      <a:pt x="5" y="5"/>
                    </a:cubicBezTo>
                    <a:cubicBezTo>
                      <a:pt x="5" y="6"/>
                      <a:pt x="6" y="6"/>
                      <a:pt x="6" y="5"/>
                    </a:cubicBezTo>
                    <a:cubicBezTo>
                      <a:pt x="6" y="5"/>
                      <a:pt x="6" y="4"/>
                      <a:pt x="6" y="4"/>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67" name="íŝḻïdé">
                <a:extLst>
                  <a:ext uri="{FF2B5EF4-FFF2-40B4-BE49-F238E27FC236}">
                    <a16:creationId xmlns:a16="http://schemas.microsoft.com/office/drawing/2014/main" id="{3FD0C53C-BFB4-412B-8435-8097454AF3E2}"/>
                  </a:ext>
                </a:extLst>
              </p:cNvPr>
              <p:cNvSpPr/>
              <p:nvPr/>
            </p:nvSpPr>
            <p:spPr bwMode="auto">
              <a:xfrm>
                <a:off x="10071100" y="6053138"/>
                <a:ext cx="14288" cy="14288"/>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68" name="îṩlïďé">
                <a:extLst>
                  <a:ext uri="{FF2B5EF4-FFF2-40B4-BE49-F238E27FC236}">
                    <a16:creationId xmlns:a16="http://schemas.microsoft.com/office/drawing/2014/main" id="{98F33450-671B-43F5-9916-81A56B4CD5B9}"/>
                  </a:ext>
                </a:extLst>
              </p:cNvPr>
              <p:cNvSpPr/>
              <p:nvPr/>
            </p:nvSpPr>
            <p:spPr bwMode="auto">
              <a:xfrm>
                <a:off x="10066338" y="6048375"/>
                <a:ext cx="25400" cy="25400"/>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4 h 12"/>
                  <a:gd name="T12" fmla="*/ 5 w 12"/>
                  <a:gd name="T13" fmla="*/ 6 h 12"/>
                  <a:gd name="T14" fmla="*/ 6 w 12"/>
                  <a:gd name="T15" fmla="*/ 7 h 12"/>
                  <a:gd name="T16" fmla="*/ 7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2" y="12"/>
                      <a:pt x="0" y="9"/>
                      <a:pt x="0" y="6"/>
                    </a:cubicBezTo>
                    <a:cubicBezTo>
                      <a:pt x="0" y="2"/>
                      <a:pt x="2" y="0"/>
                      <a:pt x="6" y="0"/>
                    </a:cubicBezTo>
                    <a:cubicBezTo>
                      <a:pt x="9" y="0"/>
                      <a:pt x="12" y="2"/>
                      <a:pt x="12" y="6"/>
                    </a:cubicBezTo>
                    <a:cubicBezTo>
                      <a:pt x="12" y="9"/>
                      <a:pt x="9" y="12"/>
                      <a:pt x="6" y="12"/>
                    </a:cubicBezTo>
                    <a:close/>
                    <a:moveTo>
                      <a:pt x="6" y="4"/>
                    </a:moveTo>
                    <a:cubicBezTo>
                      <a:pt x="5" y="4"/>
                      <a:pt x="5" y="5"/>
                      <a:pt x="5" y="6"/>
                    </a:cubicBezTo>
                    <a:cubicBezTo>
                      <a:pt x="5" y="6"/>
                      <a:pt x="5" y="7"/>
                      <a:pt x="6" y="7"/>
                    </a:cubicBezTo>
                    <a:cubicBezTo>
                      <a:pt x="6" y="7"/>
                      <a:pt x="7" y="6"/>
                      <a:pt x="7" y="6"/>
                    </a:cubicBezTo>
                    <a:cubicBezTo>
                      <a:pt x="7" y="5"/>
                      <a:pt x="6" y="4"/>
                      <a:pt x="6" y="4"/>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69" name="îsḷiďê">
                <a:extLst>
                  <a:ext uri="{FF2B5EF4-FFF2-40B4-BE49-F238E27FC236}">
                    <a16:creationId xmlns:a16="http://schemas.microsoft.com/office/drawing/2014/main" id="{3FC0B00B-E3CA-4BF4-9D41-C15AB4F38F3E}"/>
                  </a:ext>
                </a:extLst>
              </p:cNvPr>
              <p:cNvSpPr/>
              <p:nvPr/>
            </p:nvSpPr>
            <p:spPr bwMode="auto">
              <a:xfrm>
                <a:off x="10061575" y="5995988"/>
                <a:ext cx="17463" cy="17463"/>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70" name="išḻïdé">
                <a:extLst>
                  <a:ext uri="{FF2B5EF4-FFF2-40B4-BE49-F238E27FC236}">
                    <a16:creationId xmlns:a16="http://schemas.microsoft.com/office/drawing/2014/main" id="{52954C81-8351-4D3A-9A8B-2A0283EBD0BC}"/>
                  </a:ext>
                </a:extLst>
              </p:cNvPr>
              <p:cNvSpPr/>
              <p:nvPr/>
            </p:nvSpPr>
            <p:spPr bwMode="auto">
              <a:xfrm>
                <a:off x="10058400" y="5992813"/>
                <a:ext cx="26988" cy="25400"/>
              </a:xfrm>
              <a:custGeom>
                <a:avLst/>
                <a:gdLst>
                  <a:gd name="T0" fmla="*/ 6 w 13"/>
                  <a:gd name="T1" fmla="*/ 12 h 12"/>
                  <a:gd name="T2" fmla="*/ 0 w 13"/>
                  <a:gd name="T3" fmla="*/ 6 h 12"/>
                  <a:gd name="T4" fmla="*/ 6 w 13"/>
                  <a:gd name="T5" fmla="*/ 0 h 12"/>
                  <a:gd name="T6" fmla="*/ 13 w 13"/>
                  <a:gd name="T7" fmla="*/ 6 h 12"/>
                  <a:gd name="T8" fmla="*/ 6 w 13"/>
                  <a:gd name="T9" fmla="*/ 12 h 12"/>
                  <a:gd name="T10" fmla="*/ 6 w 13"/>
                  <a:gd name="T11" fmla="*/ 4 h 12"/>
                  <a:gd name="T12" fmla="*/ 5 w 13"/>
                  <a:gd name="T13" fmla="*/ 6 h 12"/>
                  <a:gd name="T14" fmla="*/ 6 w 13"/>
                  <a:gd name="T15" fmla="*/ 8 h 12"/>
                  <a:gd name="T16" fmla="*/ 8 w 13"/>
                  <a:gd name="T17" fmla="*/ 6 h 12"/>
                  <a:gd name="T18" fmla="*/ 6 w 13"/>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2">
                    <a:moveTo>
                      <a:pt x="6" y="12"/>
                    </a:moveTo>
                    <a:cubicBezTo>
                      <a:pt x="3" y="12"/>
                      <a:pt x="0" y="10"/>
                      <a:pt x="0" y="6"/>
                    </a:cubicBezTo>
                    <a:cubicBezTo>
                      <a:pt x="0" y="3"/>
                      <a:pt x="3" y="0"/>
                      <a:pt x="6" y="0"/>
                    </a:cubicBezTo>
                    <a:cubicBezTo>
                      <a:pt x="10" y="0"/>
                      <a:pt x="13" y="3"/>
                      <a:pt x="13" y="6"/>
                    </a:cubicBezTo>
                    <a:cubicBezTo>
                      <a:pt x="13" y="10"/>
                      <a:pt x="10" y="12"/>
                      <a:pt x="6" y="12"/>
                    </a:cubicBezTo>
                    <a:close/>
                    <a:moveTo>
                      <a:pt x="6" y="4"/>
                    </a:moveTo>
                    <a:cubicBezTo>
                      <a:pt x="5" y="4"/>
                      <a:pt x="5" y="5"/>
                      <a:pt x="5" y="6"/>
                    </a:cubicBezTo>
                    <a:cubicBezTo>
                      <a:pt x="5" y="7"/>
                      <a:pt x="5" y="8"/>
                      <a:pt x="6" y="8"/>
                    </a:cubicBezTo>
                    <a:cubicBezTo>
                      <a:pt x="7" y="8"/>
                      <a:pt x="8" y="7"/>
                      <a:pt x="8" y="6"/>
                    </a:cubicBezTo>
                    <a:cubicBezTo>
                      <a:pt x="8" y="5"/>
                      <a:pt x="7" y="4"/>
                      <a:pt x="6" y="4"/>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71" name="îṩļíde">
                <a:extLst>
                  <a:ext uri="{FF2B5EF4-FFF2-40B4-BE49-F238E27FC236}">
                    <a16:creationId xmlns:a16="http://schemas.microsoft.com/office/drawing/2014/main" id="{B008747E-0DA0-4A32-AF3D-D22D43417DE4}"/>
                  </a:ext>
                </a:extLst>
              </p:cNvPr>
              <p:cNvSpPr/>
              <p:nvPr/>
            </p:nvSpPr>
            <p:spPr bwMode="auto">
              <a:xfrm>
                <a:off x="10040938" y="5675313"/>
                <a:ext cx="7938" cy="11113"/>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72" name="iŝľïḓê">
                <a:extLst>
                  <a:ext uri="{FF2B5EF4-FFF2-40B4-BE49-F238E27FC236}">
                    <a16:creationId xmlns:a16="http://schemas.microsoft.com/office/drawing/2014/main" id="{18FEF892-CCA8-4DCE-95FA-0DAB95E8E842}"/>
                  </a:ext>
                </a:extLst>
              </p:cNvPr>
              <p:cNvSpPr/>
              <p:nvPr/>
            </p:nvSpPr>
            <p:spPr bwMode="auto">
              <a:xfrm>
                <a:off x="10034588" y="5670550"/>
                <a:ext cx="20638" cy="19050"/>
              </a:xfrm>
              <a:custGeom>
                <a:avLst/>
                <a:gdLst>
                  <a:gd name="T0" fmla="*/ 5 w 10"/>
                  <a:gd name="T1" fmla="*/ 9 h 9"/>
                  <a:gd name="T2" fmla="*/ 0 w 10"/>
                  <a:gd name="T3" fmla="*/ 4 h 9"/>
                  <a:gd name="T4" fmla="*/ 5 w 10"/>
                  <a:gd name="T5" fmla="*/ 0 h 9"/>
                  <a:gd name="T6" fmla="*/ 10 w 10"/>
                  <a:gd name="T7" fmla="*/ 4 h 9"/>
                  <a:gd name="T8" fmla="*/ 5 w 10"/>
                  <a:gd name="T9" fmla="*/ 9 h 9"/>
                  <a:gd name="T10" fmla="*/ 5 w 10"/>
                  <a:gd name="T11" fmla="*/ 2 h 9"/>
                  <a:gd name="T12" fmla="*/ 5 w 10"/>
                  <a:gd name="T13" fmla="*/ 4 h 9"/>
                  <a:gd name="T14" fmla="*/ 5 w 10"/>
                  <a:gd name="T15" fmla="*/ 4 h 9"/>
                  <a:gd name="T16" fmla="*/ 5 w 10"/>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9"/>
                    </a:moveTo>
                    <a:cubicBezTo>
                      <a:pt x="2" y="9"/>
                      <a:pt x="0" y="7"/>
                      <a:pt x="0" y="4"/>
                    </a:cubicBezTo>
                    <a:cubicBezTo>
                      <a:pt x="0" y="2"/>
                      <a:pt x="2" y="0"/>
                      <a:pt x="5" y="0"/>
                    </a:cubicBezTo>
                    <a:cubicBezTo>
                      <a:pt x="7" y="0"/>
                      <a:pt x="10" y="2"/>
                      <a:pt x="10" y="4"/>
                    </a:cubicBezTo>
                    <a:cubicBezTo>
                      <a:pt x="10" y="7"/>
                      <a:pt x="7" y="9"/>
                      <a:pt x="5" y="9"/>
                    </a:cubicBezTo>
                    <a:close/>
                    <a:moveTo>
                      <a:pt x="5" y="2"/>
                    </a:moveTo>
                    <a:cubicBezTo>
                      <a:pt x="5" y="4"/>
                      <a:pt x="5" y="4"/>
                      <a:pt x="5" y="4"/>
                    </a:cubicBezTo>
                    <a:cubicBezTo>
                      <a:pt x="5" y="4"/>
                      <a:pt x="5" y="4"/>
                      <a:pt x="5" y="4"/>
                    </a:cubicBezTo>
                    <a:lnTo>
                      <a:pt x="5" y="2"/>
                    </a:ln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73" name="íṧlíďê">
                <a:extLst>
                  <a:ext uri="{FF2B5EF4-FFF2-40B4-BE49-F238E27FC236}">
                    <a16:creationId xmlns:a16="http://schemas.microsoft.com/office/drawing/2014/main" id="{E296E56C-BCD2-41D9-9EBF-F586C060BB17}"/>
                  </a:ext>
                </a:extLst>
              </p:cNvPr>
              <p:cNvSpPr/>
              <p:nvPr/>
            </p:nvSpPr>
            <p:spPr bwMode="auto">
              <a:xfrm>
                <a:off x="10082213" y="5618163"/>
                <a:ext cx="7938" cy="9525"/>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74" name="ï$ľiḑé">
                <a:extLst>
                  <a:ext uri="{FF2B5EF4-FFF2-40B4-BE49-F238E27FC236}">
                    <a16:creationId xmlns:a16="http://schemas.microsoft.com/office/drawing/2014/main" id="{DF3DA2B7-76C1-4847-97DC-E14E9CEB399E}"/>
                  </a:ext>
                </a:extLst>
              </p:cNvPr>
              <p:cNvSpPr/>
              <p:nvPr/>
            </p:nvSpPr>
            <p:spPr bwMode="auto">
              <a:xfrm>
                <a:off x="10075863" y="5613400"/>
                <a:ext cx="20638" cy="19050"/>
              </a:xfrm>
              <a:custGeom>
                <a:avLst/>
                <a:gdLst>
                  <a:gd name="T0" fmla="*/ 5 w 10"/>
                  <a:gd name="T1" fmla="*/ 9 h 9"/>
                  <a:gd name="T2" fmla="*/ 0 w 10"/>
                  <a:gd name="T3" fmla="*/ 5 h 9"/>
                  <a:gd name="T4" fmla="*/ 5 w 10"/>
                  <a:gd name="T5" fmla="*/ 0 h 9"/>
                  <a:gd name="T6" fmla="*/ 10 w 10"/>
                  <a:gd name="T7" fmla="*/ 5 h 9"/>
                  <a:gd name="T8" fmla="*/ 5 w 10"/>
                  <a:gd name="T9" fmla="*/ 9 h 9"/>
                  <a:gd name="T10" fmla="*/ 5 w 10"/>
                  <a:gd name="T11" fmla="*/ 2 h 9"/>
                  <a:gd name="T12" fmla="*/ 5 w 10"/>
                  <a:gd name="T13" fmla="*/ 5 h 9"/>
                  <a:gd name="T14" fmla="*/ 5 w 10"/>
                  <a:gd name="T15" fmla="*/ 5 h 9"/>
                  <a:gd name="T16" fmla="*/ 5 w 10"/>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9"/>
                    </a:moveTo>
                    <a:cubicBezTo>
                      <a:pt x="3" y="9"/>
                      <a:pt x="0" y="7"/>
                      <a:pt x="0" y="5"/>
                    </a:cubicBezTo>
                    <a:cubicBezTo>
                      <a:pt x="0" y="2"/>
                      <a:pt x="3" y="0"/>
                      <a:pt x="5" y="0"/>
                    </a:cubicBezTo>
                    <a:cubicBezTo>
                      <a:pt x="8" y="0"/>
                      <a:pt x="10" y="2"/>
                      <a:pt x="10" y="5"/>
                    </a:cubicBezTo>
                    <a:cubicBezTo>
                      <a:pt x="10" y="7"/>
                      <a:pt x="8" y="9"/>
                      <a:pt x="5" y="9"/>
                    </a:cubicBezTo>
                    <a:close/>
                    <a:moveTo>
                      <a:pt x="5" y="2"/>
                    </a:moveTo>
                    <a:cubicBezTo>
                      <a:pt x="5" y="5"/>
                      <a:pt x="5" y="5"/>
                      <a:pt x="5" y="5"/>
                    </a:cubicBezTo>
                    <a:cubicBezTo>
                      <a:pt x="5" y="5"/>
                      <a:pt x="5" y="5"/>
                      <a:pt x="5" y="5"/>
                    </a:cubicBezTo>
                    <a:lnTo>
                      <a:pt x="5" y="2"/>
                    </a:ln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75" name="işḷíḋe">
                <a:extLst>
                  <a:ext uri="{FF2B5EF4-FFF2-40B4-BE49-F238E27FC236}">
                    <a16:creationId xmlns:a16="http://schemas.microsoft.com/office/drawing/2014/main" id="{B9CBCEA9-9A4C-4E04-94AB-A8A5F3AED765}"/>
                  </a:ext>
                </a:extLst>
              </p:cNvPr>
              <p:cNvSpPr/>
              <p:nvPr/>
            </p:nvSpPr>
            <p:spPr bwMode="auto">
              <a:xfrm>
                <a:off x="9936163" y="5630863"/>
                <a:ext cx="7938" cy="7938"/>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76" name="iṣļídé">
                <a:extLst>
                  <a:ext uri="{FF2B5EF4-FFF2-40B4-BE49-F238E27FC236}">
                    <a16:creationId xmlns:a16="http://schemas.microsoft.com/office/drawing/2014/main" id="{AA62B7A0-3529-47C0-89F4-DFC8023C584E}"/>
                  </a:ext>
                </a:extLst>
              </p:cNvPr>
              <p:cNvSpPr/>
              <p:nvPr/>
            </p:nvSpPr>
            <p:spPr bwMode="auto">
              <a:xfrm>
                <a:off x="9929813" y="5624513"/>
                <a:ext cx="20638" cy="20638"/>
              </a:xfrm>
              <a:custGeom>
                <a:avLst/>
                <a:gdLst>
                  <a:gd name="T0" fmla="*/ 5 w 10"/>
                  <a:gd name="T1" fmla="*/ 10 h 10"/>
                  <a:gd name="T2" fmla="*/ 0 w 10"/>
                  <a:gd name="T3" fmla="*/ 5 h 10"/>
                  <a:gd name="T4" fmla="*/ 5 w 10"/>
                  <a:gd name="T5" fmla="*/ 0 h 10"/>
                  <a:gd name="T6" fmla="*/ 10 w 10"/>
                  <a:gd name="T7" fmla="*/ 5 h 10"/>
                  <a:gd name="T8" fmla="*/ 5 w 10"/>
                  <a:gd name="T9" fmla="*/ 10 h 10"/>
                  <a:gd name="T10" fmla="*/ 5 w 10"/>
                  <a:gd name="T11" fmla="*/ 5 h 10"/>
                  <a:gd name="T12" fmla="*/ 5 w 10"/>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5" y="10"/>
                    </a:moveTo>
                    <a:cubicBezTo>
                      <a:pt x="2" y="10"/>
                      <a:pt x="0" y="8"/>
                      <a:pt x="0" y="5"/>
                    </a:cubicBezTo>
                    <a:cubicBezTo>
                      <a:pt x="0" y="2"/>
                      <a:pt x="2" y="0"/>
                      <a:pt x="5" y="0"/>
                    </a:cubicBezTo>
                    <a:cubicBezTo>
                      <a:pt x="8" y="0"/>
                      <a:pt x="10" y="2"/>
                      <a:pt x="10" y="5"/>
                    </a:cubicBezTo>
                    <a:cubicBezTo>
                      <a:pt x="10" y="8"/>
                      <a:pt x="8" y="10"/>
                      <a:pt x="5" y="10"/>
                    </a:cubicBezTo>
                    <a:close/>
                    <a:moveTo>
                      <a:pt x="5" y="5"/>
                    </a:moveTo>
                    <a:cubicBezTo>
                      <a:pt x="5" y="5"/>
                      <a:pt x="5" y="5"/>
                      <a:pt x="5" y="5"/>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77" name="iślïďe">
                <a:extLst>
                  <a:ext uri="{FF2B5EF4-FFF2-40B4-BE49-F238E27FC236}">
                    <a16:creationId xmlns:a16="http://schemas.microsoft.com/office/drawing/2014/main" id="{29745A64-CE01-4E41-A70E-72B5F4FCCF94}"/>
                  </a:ext>
                </a:extLst>
              </p:cNvPr>
              <p:cNvSpPr/>
              <p:nvPr/>
            </p:nvSpPr>
            <p:spPr bwMode="auto">
              <a:xfrm>
                <a:off x="9863138" y="5568950"/>
                <a:ext cx="11113" cy="9525"/>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78" name="išľïḓe">
                <a:extLst>
                  <a:ext uri="{FF2B5EF4-FFF2-40B4-BE49-F238E27FC236}">
                    <a16:creationId xmlns:a16="http://schemas.microsoft.com/office/drawing/2014/main" id="{E2C3F38D-3219-4BD2-8A7B-DB1F42BE59B3}"/>
                  </a:ext>
                </a:extLst>
              </p:cNvPr>
              <p:cNvSpPr/>
              <p:nvPr/>
            </p:nvSpPr>
            <p:spPr bwMode="auto">
              <a:xfrm>
                <a:off x="9858375" y="5564188"/>
                <a:ext cx="19050" cy="19050"/>
              </a:xfrm>
              <a:custGeom>
                <a:avLst/>
                <a:gdLst>
                  <a:gd name="T0" fmla="*/ 5 w 9"/>
                  <a:gd name="T1" fmla="*/ 9 h 9"/>
                  <a:gd name="T2" fmla="*/ 0 w 9"/>
                  <a:gd name="T3" fmla="*/ 4 h 9"/>
                  <a:gd name="T4" fmla="*/ 5 w 9"/>
                  <a:gd name="T5" fmla="*/ 0 h 9"/>
                  <a:gd name="T6" fmla="*/ 9 w 9"/>
                  <a:gd name="T7" fmla="*/ 4 h 9"/>
                  <a:gd name="T8" fmla="*/ 5 w 9"/>
                  <a:gd name="T9" fmla="*/ 9 h 9"/>
                  <a:gd name="T10" fmla="*/ 5 w 9"/>
                  <a:gd name="T11" fmla="*/ 2 h 9"/>
                  <a:gd name="T12" fmla="*/ 5 w 9"/>
                  <a:gd name="T13" fmla="*/ 4 h 9"/>
                  <a:gd name="T14" fmla="*/ 5 w 9"/>
                  <a:gd name="T15" fmla="*/ 4 h 9"/>
                  <a:gd name="T16" fmla="*/ 5 w 9"/>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5" y="9"/>
                    </a:moveTo>
                    <a:cubicBezTo>
                      <a:pt x="2" y="9"/>
                      <a:pt x="0" y="7"/>
                      <a:pt x="0" y="4"/>
                    </a:cubicBezTo>
                    <a:cubicBezTo>
                      <a:pt x="0" y="2"/>
                      <a:pt x="2" y="0"/>
                      <a:pt x="5" y="0"/>
                    </a:cubicBezTo>
                    <a:cubicBezTo>
                      <a:pt x="7" y="0"/>
                      <a:pt x="9" y="2"/>
                      <a:pt x="9" y="4"/>
                    </a:cubicBezTo>
                    <a:cubicBezTo>
                      <a:pt x="9" y="7"/>
                      <a:pt x="7" y="9"/>
                      <a:pt x="5" y="9"/>
                    </a:cubicBezTo>
                    <a:close/>
                    <a:moveTo>
                      <a:pt x="5" y="2"/>
                    </a:moveTo>
                    <a:cubicBezTo>
                      <a:pt x="5" y="4"/>
                      <a:pt x="5" y="4"/>
                      <a:pt x="5" y="4"/>
                    </a:cubicBezTo>
                    <a:cubicBezTo>
                      <a:pt x="5" y="4"/>
                      <a:pt x="5" y="4"/>
                      <a:pt x="5" y="4"/>
                    </a:cubicBezTo>
                    <a:lnTo>
                      <a:pt x="5" y="2"/>
                    </a:ln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79" name="îŝḻïďê">
                <a:extLst>
                  <a:ext uri="{FF2B5EF4-FFF2-40B4-BE49-F238E27FC236}">
                    <a16:creationId xmlns:a16="http://schemas.microsoft.com/office/drawing/2014/main" id="{B1B65AD5-C6B6-4873-A65F-7F7BB6E0F956}"/>
                  </a:ext>
                </a:extLst>
              </p:cNvPr>
              <p:cNvSpPr/>
              <p:nvPr/>
            </p:nvSpPr>
            <p:spPr bwMode="auto">
              <a:xfrm>
                <a:off x="9869488" y="5626100"/>
                <a:ext cx="7938" cy="7938"/>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80" name="iṣḻïḍe">
                <a:extLst>
                  <a:ext uri="{FF2B5EF4-FFF2-40B4-BE49-F238E27FC236}">
                    <a16:creationId xmlns:a16="http://schemas.microsoft.com/office/drawing/2014/main" id="{00E5821A-17C5-49B8-BEBF-C9AFA02BC57F}"/>
                  </a:ext>
                </a:extLst>
              </p:cNvPr>
              <p:cNvSpPr/>
              <p:nvPr/>
            </p:nvSpPr>
            <p:spPr bwMode="auto">
              <a:xfrm>
                <a:off x="9863138" y="5619750"/>
                <a:ext cx="20638" cy="20638"/>
              </a:xfrm>
              <a:custGeom>
                <a:avLst/>
                <a:gdLst>
                  <a:gd name="T0" fmla="*/ 5 w 10"/>
                  <a:gd name="T1" fmla="*/ 10 h 10"/>
                  <a:gd name="T2" fmla="*/ 0 w 10"/>
                  <a:gd name="T3" fmla="*/ 5 h 10"/>
                  <a:gd name="T4" fmla="*/ 5 w 10"/>
                  <a:gd name="T5" fmla="*/ 0 h 10"/>
                  <a:gd name="T6" fmla="*/ 10 w 10"/>
                  <a:gd name="T7" fmla="*/ 5 h 10"/>
                  <a:gd name="T8" fmla="*/ 5 w 10"/>
                  <a:gd name="T9" fmla="*/ 10 h 10"/>
                  <a:gd name="T10" fmla="*/ 5 w 10"/>
                  <a:gd name="T11" fmla="*/ 3 h 10"/>
                  <a:gd name="T12" fmla="*/ 5 w 10"/>
                  <a:gd name="T13" fmla="*/ 5 h 10"/>
                  <a:gd name="T14" fmla="*/ 5 w 10"/>
                  <a:gd name="T15" fmla="*/ 5 h 10"/>
                  <a:gd name="T16" fmla="*/ 5 w 10"/>
                  <a:gd name="T1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5" y="10"/>
                    </a:moveTo>
                    <a:cubicBezTo>
                      <a:pt x="2" y="10"/>
                      <a:pt x="0" y="8"/>
                      <a:pt x="0" y="5"/>
                    </a:cubicBezTo>
                    <a:cubicBezTo>
                      <a:pt x="0" y="2"/>
                      <a:pt x="2" y="0"/>
                      <a:pt x="5" y="0"/>
                    </a:cubicBezTo>
                    <a:cubicBezTo>
                      <a:pt x="8" y="0"/>
                      <a:pt x="10" y="2"/>
                      <a:pt x="10" y="5"/>
                    </a:cubicBezTo>
                    <a:cubicBezTo>
                      <a:pt x="10" y="8"/>
                      <a:pt x="8" y="10"/>
                      <a:pt x="5" y="10"/>
                    </a:cubicBezTo>
                    <a:close/>
                    <a:moveTo>
                      <a:pt x="5" y="3"/>
                    </a:moveTo>
                    <a:cubicBezTo>
                      <a:pt x="5" y="5"/>
                      <a:pt x="5" y="5"/>
                      <a:pt x="5" y="5"/>
                    </a:cubicBezTo>
                    <a:cubicBezTo>
                      <a:pt x="5" y="5"/>
                      <a:pt x="5" y="5"/>
                      <a:pt x="5" y="5"/>
                    </a:cubicBezTo>
                    <a:lnTo>
                      <a:pt x="5" y="3"/>
                    </a:ln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81" name="îŝľíḓe">
                <a:extLst>
                  <a:ext uri="{FF2B5EF4-FFF2-40B4-BE49-F238E27FC236}">
                    <a16:creationId xmlns:a16="http://schemas.microsoft.com/office/drawing/2014/main" id="{5B3063F6-FEE9-4823-962C-F818D81BE927}"/>
                  </a:ext>
                </a:extLst>
              </p:cNvPr>
              <p:cNvSpPr/>
              <p:nvPr/>
            </p:nvSpPr>
            <p:spPr bwMode="auto">
              <a:xfrm>
                <a:off x="9821863" y="5646738"/>
                <a:ext cx="11113" cy="11113"/>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82" name="í$ḷîḋé">
                <a:extLst>
                  <a:ext uri="{FF2B5EF4-FFF2-40B4-BE49-F238E27FC236}">
                    <a16:creationId xmlns:a16="http://schemas.microsoft.com/office/drawing/2014/main" id="{48BDCEB6-17DF-4DB0-9A0F-0BF8EB90FBDE}"/>
                  </a:ext>
                </a:extLst>
              </p:cNvPr>
              <p:cNvSpPr/>
              <p:nvPr/>
            </p:nvSpPr>
            <p:spPr bwMode="auto">
              <a:xfrm>
                <a:off x="9817100" y="5643563"/>
                <a:ext cx="20638" cy="19050"/>
              </a:xfrm>
              <a:custGeom>
                <a:avLst/>
                <a:gdLst>
                  <a:gd name="T0" fmla="*/ 4 w 9"/>
                  <a:gd name="T1" fmla="*/ 9 h 9"/>
                  <a:gd name="T2" fmla="*/ 0 w 9"/>
                  <a:gd name="T3" fmla="*/ 5 h 9"/>
                  <a:gd name="T4" fmla="*/ 4 w 9"/>
                  <a:gd name="T5" fmla="*/ 0 h 9"/>
                  <a:gd name="T6" fmla="*/ 9 w 9"/>
                  <a:gd name="T7" fmla="*/ 5 h 9"/>
                  <a:gd name="T8" fmla="*/ 4 w 9"/>
                  <a:gd name="T9" fmla="*/ 9 h 9"/>
                  <a:gd name="T10" fmla="*/ 4 w 9"/>
                  <a:gd name="T11" fmla="*/ 5 h 9"/>
                  <a:gd name="T12" fmla="*/ 4 w 9"/>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9" h="9">
                    <a:moveTo>
                      <a:pt x="4" y="9"/>
                    </a:moveTo>
                    <a:cubicBezTo>
                      <a:pt x="2" y="9"/>
                      <a:pt x="0" y="7"/>
                      <a:pt x="0" y="5"/>
                    </a:cubicBezTo>
                    <a:cubicBezTo>
                      <a:pt x="0" y="2"/>
                      <a:pt x="2" y="0"/>
                      <a:pt x="4" y="0"/>
                    </a:cubicBezTo>
                    <a:cubicBezTo>
                      <a:pt x="7" y="0"/>
                      <a:pt x="9" y="2"/>
                      <a:pt x="9" y="5"/>
                    </a:cubicBezTo>
                    <a:cubicBezTo>
                      <a:pt x="9" y="7"/>
                      <a:pt x="7" y="9"/>
                      <a:pt x="4" y="9"/>
                    </a:cubicBezTo>
                    <a:close/>
                    <a:moveTo>
                      <a:pt x="4" y="5"/>
                    </a:moveTo>
                    <a:cubicBezTo>
                      <a:pt x="4" y="5"/>
                      <a:pt x="4" y="5"/>
                      <a:pt x="4" y="5"/>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83" name="îšlidé">
                <a:extLst>
                  <a:ext uri="{FF2B5EF4-FFF2-40B4-BE49-F238E27FC236}">
                    <a16:creationId xmlns:a16="http://schemas.microsoft.com/office/drawing/2014/main" id="{0B0BAEFE-5065-42DB-BA4E-7415A8CE51E1}"/>
                  </a:ext>
                </a:extLst>
              </p:cNvPr>
              <p:cNvSpPr/>
              <p:nvPr/>
            </p:nvSpPr>
            <p:spPr bwMode="auto">
              <a:xfrm>
                <a:off x="10137775" y="5667375"/>
                <a:ext cx="9525" cy="9525"/>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84" name="í$lîḓé">
                <a:extLst>
                  <a:ext uri="{FF2B5EF4-FFF2-40B4-BE49-F238E27FC236}">
                    <a16:creationId xmlns:a16="http://schemas.microsoft.com/office/drawing/2014/main" id="{CEE2A72C-5CA2-46F3-8C37-C1B1B3A51481}"/>
                  </a:ext>
                </a:extLst>
              </p:cNvPr>
              <p:cNvSpPr/>
              <p:nvPr/>
            </p:nvSpPr>
            <p:spPr bwMode="auto">
              <a:xfrm>
                <a:off x="10133013" y="5662613"/>
                <a:ext cx="19050" cy="19050"/>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85" name="i$ļîdè">
                <a:extLst>
                  <a:ext uri="{FF2B5EF4-FFF2-40B4-BE49-F238E27FC236}">
                    <a16:creationId xmlns:a16="http://schemas.microsoft.com/office/drawing/2014/main" id="{9F1D0945-7EA4-4592-9AC2-E2EC5A0F7EF6}"/>
                  </a:ext>
                </a:extLst>
              </p:cNvPr>
              <p:cNvSpPr/>
              <p:nvPr/>
            </p:nvSpPr>
            <p:spPr bwMode="auto">
              <a:xfrm>
                <a:off x="10067925" y="5711825"/>
                <a:ext cx="11113" cy="7938"/>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86" name="î$ḻiḍe">
                <a:extLst>
                  <a:ext uri="{FF2B5EF4-FFF2-40B4-BE49-F238E27FC236}">
                    <a16:creationId xmlns:a16="http://schemas.microsoft.com/office/drawing/2014/main" id="{1F8D1A73-0AE5-4BDE-B43D-C7D7A231EC96}"/>
                  </a:ext>
                </a:extLst>
              </p:cNvPr>
              <p:cNvSpPr/>
              <p:nvPr/>
            </p:nvSpPr>
            <p:spPr bwMode="auto">
              <a:xfrm>
                <a:off x="10064750" y="5705475"/>
                <a:ext cx="20638" cy="20638"/>
              </a:xfrm>
              <a:custGeom>
                <a:avLst/>
                <a:gdLst>
                  <a:gd name="T0" fmla="*/ 5 w 10"/>
                  <a:gd name="T1" fmla="*/ 10 h 10"/>
                  <a:gd name="T2" fmla="*/ 0 w 10"/>
                  <a:gd name="T3" fmla="*/ 5 h 10"/>
                  <a:gd name="T4" fmla="*/ 5 w 10"/>
                  <a:gd name="T5" fmla="*/ 0 h 10"/>
                  <a:gd name="T6" fmla="*/ 10 w 10"/>
                  <a:gd name="T7" fmla="*/ 5 h 10"/>
                  <a:gd name="T8" fmla="*/ 5 w 10"/>
                  <a:gd name="T9" fmla="*/ 10 h 10"/>
                  <a:gd name="T10" fmla="*/ 5 w 10"/>
                  <a:gd name="T11" fmla="*/ 3 h 10"/>
                  <a:gd name="T12" fmla="*/ 5 w 10"/>
                  <a:gd name="T13" fmla="*/ 5 h 10"/>
                  <a:gd name="T14" fmla="*/ 5 w 10"/>
                  <a:gd name="T15" fmla="*/ 5 h 10"/>
                  <a:gd name="T16" fmla="*/ 5 w 10"/>
                  <a:gd name="T1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5" y="10"/>
                    </a:moveTo>
                    <a:cubicBezTo>
                      <a:pt x="2" y="10"/>
                      <a:pt x="0" y="7"/>
                      <a:pt x="0" y="5"/>
                    </a:cubicBezTo>
                    <a:cubicBezTo>
                      <a:pt x="0" y="2"/>
                      <a:pt x="2" y="0"/>
                      <a:pt x="5" y="0"/>
                    </a:cubicBezTo>
                    <a:cubicBezTo>
                      <a:pt x="7" y="0"/>
                      <a:pt x="10" y="2"/>
                      <a:pt x="10" y="5"/>
                    </a:cubicBezTo>
                    <a:cubicBezTo>
                      <a:pt x="10" y="7"/>
                      <a:pt x="7" y="10"/>
                      <a:pt x="5" y="10"/>
                    </a:cubicBezTo>
                    <a:close/>
                    <a:moveTo>
                      <a:pt x="5" y="3"/>
                    </a:moveTo>
                    <a:cubicBezTo>
                      <a:pt x="5" y="5"/>
                      <a:pt x="5" y="5"/>
                      <a:pt x="5" y="5"/>
                    </a:cubicBezTo>
                    <a:cubicBezTo>
                      <a:pt x="5" y="5"/>
                      <a:pt x="5" y="5"/>
                      <a:pt x="5" y="5"/>
                    </a:cubicBezTo>
                    <a:lnTo>
                      <a:pt x="5" y="3"/>
                    </a:ln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87" name="ïṥ1iḍé">
                <a:extLst>
                  <a:ext uri="{FF2B5EF4-FFF2-40B4-BE49-F238E27FC236}">
                    <a16:creationId xmlns:a16="http://schemas.microsoft.com/office/drawing/2014/main" id="{42CDB50C-E559-48DB-98D2-57FBA420979E}"/>
                  </a:ext>
                </a:extLst>
              </p:cNvPr>
              <p:cNvSpPr/>
              <p:nvPr/>
            </p:nvSpPr>
            <p:spPr bwMode="auto">
              <a:xfrm>
                <a:off x="9961563" y="5572125"/>
                <a:ext cx="7938" cy="11113"/>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88" name="íSľiḋe">
                <a:extLst>
                  <a:ext uri="{FF2B5EF4-FFF2-40B4-BE49-F238E27FC236}">
                    <a16:creationId xmlns:a16="http://schemas.microsoft.com/office/drawing/2014/main" id="{6B4231C6-7280-4798-B03E-E6FB51135115}"/>
                  </a:ext>
                </a:extLst>
              </p:cNvPr>
              <p:cNvSpPr/>
              <p:nvPr/>
            </p:nvSpPr>
            <p:spPr bwMode="auto">
              <a:xfrm>
                <a:off x="9955213" y="5568950"/>
                <a:ext cx="20638" cy="19050"/>
              </a:xfrm>
              <a:custGeom>
                <a:avLst/>
                <a:gdLst>
                  <a:gd name="T0" fmla="*/ 5 w 10"/>
                  <a:gd name="T1" fmla="*/ 9 h 9"/>
                  <a:gd name="T2" fmla="*/ 0 w 10"/>
                  <a:gd name="T3" fmla="*/ 4 h 9"/>
                  <a:gd name="T4" fmla="*/ 5 w 10"/>
                  <a:gd name="T5" fmla="*/ 0 h 9"/>
                  <a:gd name="T6" fmla="*/ 10 w 10"/>
                  <a:gd name="T7" fmla="*/ 4 h 9"/>
                  <a:gd name="T8" fmla="*/ 5 w 10"/>
                  <a:gd name="T9" fmla="*/ 9 h 9"/>
                  <a:gd name="T10" fmla="*/ 5 w 10"/>
                  <a:gd name="T11" fmla="*/ 4 h 9"/>
                  <a:gd name="T12" fmla="*/ 5 w 10"/>
                  <a:gd name="T13" fmla="*/ 4 h 9"/>
                  <a:gd name="T14" fmla="*/ 5 w 10"/>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9">
                    <a:moveTo>
                      <a:pt x="5" y="9"/>
                    </a:moveTo>
                    <a:cubicBezTo>
                      <a:pt x="2" y="9"/>
                      <a:pt x="0" y="7"/>
                      <a:pt x="0" y="4"/>
                    </a:cubicBezTo>
                    <a:cubicBezTo>
                      <a:pt x="0" y="2"/>
                      <a:pt x="2" y="0"/>
                      <a:pt x="5" y="0"/>
                    </a:cubicBezTo>
                    <a:cubicBezTo>
                      <a:pt x="8" y="0"/>
                      <a:pt x="10" y="2"/>
                      <a:pt x="10" y="4"/>
                    </a:cubicBezTo>
                    <a:cubicBezTo>
                      <a:pt x="10" y="7"/>
                      <a:pt x="8" y="9"/>
                      <a:pt x="5" y="9"/>
                    </a:cubicBezTo>
                    <a:close/>
                    <a:moveTo>
                      <a:pt x="5" y="4"/>
                    </a:moveTo>
                    <a:cubicBezTo>
                      <a:pt x="5" y="4"/>
                      <a:pt x="5" y="4"/>
                      <a:pt x="5" y="4"/>
                    </a:cubicBezTo>
                    <a:cubicBezTo>
                      <a:pt x="5" y="4"/>
                      <a:pt x="5" y="4"/>
                      <a:pt x="5" y="4"/>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89" name="îšļíḍe">
                <a:extLst>
                  <a:ext uri="{FF2B5EF4-FFF2-40B4-BE49-F238E27FC236}">
                    <a16:creationId xmlns:a16="http://schemas.microsoft.com/office/drawing/2014/main" id="{57BC9874-CBEA-43E9-8D34-D9FB49703F11}"/>
                  </a:ext>
                </a:extLst>
              </p:cNvPr>
              <p:cNvSpPr/>
              <p:nvPr/>
            </p:nvSpPr>
            <p:spPr bwMode="auto">
              <a:xfrm>
                <a:off x="10310813" y="6043613"/>
                <a:ext cx="12700" cy="15875"/>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90" name="ïšḻïḋè">
                <a:extLst>
                  <a:ext uri="{FF2B5EF4-FFF2-40B4-BE49-F238E27FC236}">
                    <a16:creationId xmlns:a16="http://schemas.microsoft.com/office/drawing/2014/main" id="{6C9A6E73-5C8C-4CFF-9D4A-6FEC63E3C4FA}"/>
                  </a:ext>
                </a:extLst>
              </p:cNvPr>
              <p:cNvSpPr/>
              <p:nvPr/>
            </p:nvSpPr>
            <p:spPr bwMode="auto">
              <a:xfrm>
                <a:off x="10306050" y="6038850"/>
                <a:ext cx="23813" cy="23813"/>
              </a:xfrm>
              <a:custGeom>
                <a:avLst/>
                <a:gdLst>
                  <a:gd name="T0" fmla="*/ 5 w 11"/>
                  <a:gd name="T1" fmla="*/ 11 h 11"/>
                  <a:gd name="T2" fmla="*/ 0 w 11"/>
                  <a:gd name="T3" fmla="*/ 6 h 11"/>
                  <a:gd name="T4" fmla="*/ 5 w 11"/>
                  <a:gd name="T5" fmla="*/ 0 h 11"/>
                  <a:gd name="T6" fmla="*/ 11 w 11"/>
                  <a:gd name="T7" fmla="*/ 6 h 11"/>
                  <a:gd name="T8" fmla="*/ 5 w 11"/>
                  <a:gd name="T9" fmla="*/ 11 h 11"/>
                  <a:gd name="T10" fmla="*/ 5 w 11"/>
                  <a:gd name="T11" fmla="*/ 5 h 11"/>
                  <a:gd name="T12" fmla="*/ 4 w 11"/>
                  <a:gd name="T13" fmla="*/ 6 h 11"/>
                  <a:gd name="T14" fmla="*/ 6 w 11"/>
                  <a:gd name="T15" fmla="*/ 6 h 11"/>
                  <a:gd name="T16" fmla="*/ 5 w 11"/>
                  <a:gd name="T1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5" y="11"/>
                    </a:moveTo>
                    <a:cubicBezTo>
                      <a:pt x="2" y="11"/>
                      <a:pt x="0" y="9"/>
                      <a:pt x="0" y="6"/>
                    </a:cubicBezTo>
                    <a:cubicBezTo>
                      <a:pt x="0" y="3"/>
                      <a:pt x="2" y="0"/>
                      <a:pt x="5" y="0"/>
                    </a:cubicBezTo>
                    <a:cubicBezTo>
                      <a:pt x="8" y="0"/>
                      <a:pt x="11" y="3"/>
                      <a:pt x="11" y="6"/>
                    </a:cubicBezTo>
                    <a:cubicBezTo>
                      <a:pt x="11" y="9"/>
                      <a:pt x="8" y="11"/>
                      <a:pt x="5" y="11"/>
                    </a:cubicBezTo>
                    <a:close/>
                    <a:moveTo>
                      <a:pt x="5" y="5"/>
                    </a:moveTo>
                    <a:cubicBezTo>
                      <a:pt x="5" y="5"/>
                      <a:pt x="4" y="5"/>
                      <a:pt x="4" y="6"/>
                    </a:cubicBezTo>
                    <a:cubicBezTo>
                      <a:pt x="4" y="6"/>
                      <a:pt x="6" y="6"/>
                      <a:pt x="6" y="6"/>
                    </a:cubicBezTo>
                    <a:cubicBezTo>
                      <a:pt x="6" y="5"/>
                      <a:pt x="6" y="5"/>
                      <a:pt x="5" y="5"/>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91" name="îŝ1íďe">
                <a:extLst>
                  <a:ext uri="{FF2B5EF4-FFF2-40B4-BE49-F238E27FC236}">
                    <a16:creationId xmlns:a16="http://schemas.microsoft.com/office/drawing/2014/main" id="{0ACBD094-F1AE-46C1-AD23-FA27F53C92EA}"/>
                  </a:ext>
                </a:extLst>
              </p:cNvPr>
              <p:cNvSpPr/>
              <p:nvPr/>
            </p:nvSpPr>
            <p:spPr bwMode="auto">
              <a:xfrm>
                <a:off x="9779000" y="6289675"/>
                <a:ext cx="7938" cy="11113"/>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92" name="ïṥľiḍé">
                <a:extLst>
                  <a:ext uri="{FF2B5EF4-FFF2-40B4-BE49-F238E27FC236}">
                    <a16:creationId xmlns:a16="http://schemas.microsoft.com/office/drawing/2014/main" id="{0D513652-598B-487E-BA2F-5FE6AC2936A5}"/>
                  </a:ext>
                </a:extLst>
              </p:cNvPr>
              <p:cNvSpPr/>
              <p:nvPr/>
            </p:nvSpPr>
            <p:spPr bwMode="auto">
              <a:xfrm>
                <a:off x="9772650" y="6286500"/>
                <a:ext cx="22225" cy="19050"/>
              </a:xfrm>
              <a:custGeom>
                <a:avLst/>
                <a:gdLst>
                  <a:gd name="T0" fmla="*/ 5 w 10"/>
                  <a:gd name="T1" fmla="*/ 9 h 9"/>
                  <a:gd name="T2" fmla="*/ 0 w 10"/>
                  <a:gd name="T3" fmla="*/ 4 h 9"/>
                  <a:gd name="T4" fmla="*/ 5 w 10"/>
                  <a:gd name="T5" fmla="*/ 0 h 9"/>
                  <a:gd name="T6" fmla="*/ 10 w 10"/>
                  <a:gd name="T7" fmla="*/ 4 h 9"/>
                  <a:gd name="T8" fmla="*/ 5 w 10"/>
                  <a:gd name="T9" fmla="*/ 9 h 9"/>
                  <a:gd name="T10" fmla="*/ 5 w 10"/>
                  <a:gd name="T11" fmla="*/ 2 h 9"/>
                  <a:gd name="T12" fmla="*/ 5 w 10"/>
                  <a:gd name="T13" fmla="*/ 4 h 9"/>
                  <a:gd name="T14" fmla="*/ 5 w 10"/>
                  <a:gd name="T15" fmla="*/ 4 h 9"/>
                  <a:gd name="T16" fmla="*/ 5 w 10"/>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9"/>
                    </a:moveTo>
                    <a:cubicBezTo>
                      <a:pt x="2" y="9"/>
                      <a:pt x="0" y="7"/>
                      <a:pt x="0" y="4"/>
                    </a:cubicBezTo>
                    <a:cubicBezTo>
                      <a:pt x="0" y="2"/>
                      <a:pt x="2" y="0"/>
                      <a:pt x="5" y="0"/>
                    </a:cubicBezTo>
                    <a:cubicBezTo>
                      <a:pt x="8" y="0"/>
                      <a:pt x="10" y="2"/>
                      <a:pt x="10" y="4"/>
                    </a:cubicBezTo>
                    <a:cubicBezTo>
                      <a:pt x="10" y="7"/>
                      <a:pt x="8" y="9"/>
                      <a:pt x="5" y="9"/>
                    </a:cubicBezTo>
                    <a:close/>
                    <a:moveTo>
                      <a:pt x="5" y="2"/>
                    </a:moveTo>
                    <a:cubicBezTo>
                      <a:pt x="5" y="4"/>
                      <a:pt x="5" y="4"/>
                      <a:pt x="5" y="4"/>
                    </a:cubicBezTo>
                    <a:cubicBezTo>
                      <a:pt x="5" y="4"/>
                      <a:pt x="5" y="4"/>
                      <a:pt x="5" y="4"/>
                    </a:cubicBezTo>
                    <a:lnTo>
                      <a:pt x="5" y="2"/>
                    </a:ln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93" name="îsḷîḋé">
                <a:extLst>
                  <a:ext uri="{FF2B5EF4-FFF2-40B4-BE49-F238E27FC236}">
                    <a16:creationId xmlns:a16="http://schemas.microsoft.com/office/drawing/2014/main" id="{67E732BC-41B2-4480-B638-9DCEFFFF54B3}"/>
                  </a:ext>
                </a:extLst>
              </p:cNvPr>
              <p:cNvSpPr/>
              <p:nvPr/>
            </p:nvSpPr>
            <p:spPr bwMode="auto">
              <a:xfrm>
                <a:off x="9932988" y="6453188"/>
                <a:ext cx="15875" cy="14288"/>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94" name="iS1îde">
                <a:extLst>
                  <a:ext uri="{FF2B5EF4-FFF2-40B4-BE49-F238E27FC236}">
                    <a16:creationId xmlns:a16="http://schemas.microsoft.com/office/drawing/2014/main" id="{319A6629-BC76-45B7-9F5B-6A0912DFD78F}"/>
                  </a:ext>
                </a:extLst>
              </p:cNvPr>
              <p:cNvSpPr/>
              <p:nvPr/>
            </p:nvSpPr>
            <p:spPr bwMode="auto">
              <a:xfrm>
                <a:off x="9926638" y="6446838"/>
                <a:ext cx="26988" cy="25400"/>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5 h 12"/>
                  <a:gd name="T12" fmla="*/ 5 w 12"/>
                  <a:gd name="T13" fmla="*/ 6 h 12"/>
                  <a:gd name="T14" fmla="*/ 6 w 12"/>
                  <a:gd name="T15" fmla="*/ 7 h 12"/>
                  <a:gd name="T16" fmla="*/ 8 w 12"/>
                  <a:gd name="T17" fmla="*/ 6 h 12"/>
                  <a:gd name="T18" fmla="*/ 6 w 12"/>
                  <a:gd name="T19"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9"/>
                      <a:pt x="0" y="6"/>
                    </a:cubicBezTo>
                    <a:cubicBezTo>
                      <a:pt x="0" y="3"/>
                      <a:pt x="3" y="0"/>
                      <a:pt x="6" y="0"/>
                    </a:cubicBezTo>
                    <a:cubicBezTo>
                      <a:pt x="10" y="0"/>
                      <a:pt x="12" y="3"/>
                      <a:pt x="12" y="6"/>
                    </a:cubicBezTo>
                    <a:cubicBezTo>
                      <a:pt x="12" y="9"/>
                      <a:pt x="10" y="12"/>
                      <a:pt x="6" y="12"/>
                    </a:cubicBezTo>
                    <a:close/>
                    <a:moveTo>
                      <a:pt x="6" y="5"/>
                    </a:moveTo>
                    <a:cubicBezTo>
                      <a:pt x="6" y="5"/>
                      <a:pt x="5" y="5"/>
                      <a:pt x="5" y="6"/>
                    </a:cubicBezTo>
                    <a:cubicBezTo>
                      <a:pt x="5" y="7"/>
                      <a:pt x="6" y="7"/>
                      <a:pt x="6" y="7"/>
                    </a:cubicBezTo>
                    <a:cubicBezTo>
                      <a:pt x="7" y="7"/>
                      <a:pt x="8" y="7"/>
                      <a:pt x="8" y="6"/>
                    </a:cubicBezTo>
                    <a:cubicBezTo>
                      <a:pt x="8" y="5"/>
                      <a:pt x="7" y="5"/>
                      <a:pt x="6" y="5"/>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95" name="ïṩḷîḋé">
                <a:extLst>
                  <a:ext uri="{FF2B5EF4-FFF2-40B4-BE49-F238E27FC236}">
                    <a16:creationId xmlns:a16="http://schemas.microsoft.com/office/drawing/2014/main" id="{3AD95809-14F3-4543-8D33-D4903D920212}"/>
                  </a:ext>
                </a:extLst>
              </p:cNvPr>
              <p:cNvSpPr/>
              <p:nvPr/>
            </p:nvSpPr>
            <p:spPr bwMode="auto">
              <a:xfrm>
                <a:off x="9956800" y="6356350"/>
                <a:ext cx="11113" cy="9525"/>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96" name="iSlîḓê">
                <a:extLst>
                  <a:ext uri="{FF2B5EF4-FFF2-40B4-BE49-F238E27FC236}">
                    <a16:creationId xmlns:a16="http://schemas.microsoft.com/office/drawing/2014/main" id="{6A29E7AD-08AB-4AEE-87C6-5EEB30101E78}"/>
                  </a:ext>
                </a:extLst>
              </p:cNvPr>
              <p:cNvSpPr/>
              <p:nvPr/>
            </p:nvSpPr>
            <p:spPr bwMode="auto">
              <a:xfrm>
                <a:off x="9953625" y="6350000"/>
                <a:ext cx="19050" cy="22225"/>
              </a:xfrm>
              <a:custGeom>
                <a:avLst/>
                <a:gdLst>
                  <a:gd name="T0" fmla="*/ 5 w 9"/>
                  <a:gd name="T1" fmla="*/ 10 h 10"/>
                  <a:gd name="T2" fmla="*/ 0 w 9"/>
                  <a:gd name="T3" fmla="*/ 5 h 10"/>
                  <a:gd name="T4" fmla="*/ 5 w 9"/>
                  <a:gd name="T5" fmla="*/ 0 h 10"/>
                  <a:gd name="T6" fmla="*/ 9 w 9"/>
                  <a:gd name="T7" fmla="*/ 5 h 10"/>
                  <a:gd name="T8" fmla="*/ 5 w 9"/>
                  <a:gd name="T9" fmla="*/ 10 h 10"/>
                  <a:gd name="T10" fmla="*/ 5 w 9"/>
                  <a:gd name="T11" fmla="*/ 5 h 10"/>
                  <a:gd name="T12" fmla="*/ 5 w 9"/>
                  <a:gd name="T13" fmla="*/ 5 h 10"/>
                  <a:gd name="T14" fmla="*/ 5 w 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5" y="10"/>
                    </a:moveTo>
                    <a:cubicBezTo>
                      <a:pt x="2" y="10"/>
                      <a:pt x="0" y="7"/>
                      <a:pt x="0" y="5"/>
                    </a:cubicBezTo>
                    <a:cubicBezTo>
                      <a:pt x="0" y="2"/>
                      <a:pt x="2" y="0"/>
                      <a:pt x="5" y="0"/>
                    </a:cubicBezTo>
                    <a:cubicBezTo>
                      <a:pt x="7" y="0"/>
                      <a:pt x="9" y="2"/>
                      <a:pt x="9" y="5"/>
                    </a:cubicBezTo>
                    <a:cubicBezTo>
                      <a:pt x="9" y="7"/>
                      <a:pt x="7" y="10"/>
                      <a:pt x="5" y="10"/>
                    </a:cubicBezTo>
                    <a:close/>
                    <a:moveTo>
                      <a:pt x="5" y="5"/>
                    </a:moveTo>
                    <a:cubicBezTo>
                      <a:pt x="5" y="5"/>
                      <a:pt x="5" y="5"/>
                      <a:pt x="5" y="5"/>
                    </a:cubicBezTo>
                    <a:cubicBezTo>
                      <a:pt x="5" y="5"/>
                      <a:pt x="5" y="5"/>
                      <a:pt x="5" y="5"/>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97" name="îşlíḍé">
                <a:extLst>
                  <a:ext uri="{FF2B5EF4-FFF2-40B4-BE49-F238E27FC236}">
                    <a16:creationId xmlns:a16="http://schemas.microsoft.com/office/drawing/2014/main" id="{DF4996B7-8BB2-4714-AE3E-D6E13307367D}"/>
                  </a:ext>
                </a:extLst>
              </p:cNvPr>
              <p:cNvSpPr/>
              <p:nvPr/>
            </p:nvSpPr>
            <p:spPr bwMode="auto">
              <a:xfrm>
                <a:off x="9956800" y="6111875"/>
                <a:ext cx="9525" cy="9525"/>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98" name="îṩļiḓè">
                <a:extLst>
                  <a:ext uri="{FF2B5EF4-FFF2-40B4-BE49-F238E27FC236}">
                    <a16:creationId xmlns:a16="http://schemas.microsoft.com/office/drawing/2014/main" id="{E82C3553-C5F6-4309-A317-C54EE871308C}"/>
                  </a:ext>
                </a:extLst>
              </p:cNvPr>
              <p:cNvSpPr/>
              <p:nvPr/>
            </p:nvSpPr>
            <p:spPr bwMode="auto">
              <a:xfrm>
                <a:off x="9950450" y="6105525"/>
                <a:ext cx="19050" cy="19050"/>
              </a:xfrm>
              <a:custGeom>
                <a:avLst/>
                <a:gdLst>
                  <a:gd name="T0" fmla="*/ 5 w 9"/>
                  <a:gd name="T1" fmla="*/ 9 h 9"/>
                  <a:gd name="T2" fmla="*/ 0 w 9"/>
                  <a:gd name="T3" fmla="*/ 5 h 9"/>
                  <a:gd name="T4" fmla="*/ 5 w 9"/>
                  <a:gd name="T5" fmla="*/ 0 h 9"/>
                  <a:gd name="T6" fmla="*/ 9 w 9"/>
                  <a:gd name="T7" fmla="*/ 5 h 9"/>
                  <a:gd name="T8" fmla="*/ 5 w 9"/>
                  <a:gd name="T9" fmla="*/ 9 h 9"/>
                  <a:gd name="T10" fmla="*/ 5 w 9"/>
                  <a:gd name="T11" fmla="*/ 5 h 9"/>
                  <a:gd name="T12" fmla="*/ 4 w 9"/>
                  <a:gd name="T13" fmla="*/ 5 h 9"/>
                  <a:gd name="T14" fmla="*/ 5 w 9"/>
                  <a:gd name="T15" fmla="*/ 5 h 9"/>
                  <a:gd name="T16" fmla="*/ 5 w 9"/>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5" y="9"/>
                    </a:moveTo>
                    <a:cubicBezTo>
                      <a:pt x="2" y="9"/>
                      <a:pt x="0" y="7"/>
                      <a:pt x="0" y="5"/>
                    </a:cubicBezTo>
                    <a:cubicBezTo>
                      <a:pt x="0" y="2"/>
                      <a:pt x="2" y="0"/>
                      <a:pt x="5" y="0"/>
                    </a:cubicBezTo>
                    <a:cubicBezTo>
                      <a:pt x="7" y="0"/>
                      <a:pt x="9" y="2"/>
                      <a:pt x="9" y="5"/>
                    </a:cubicBezTo>
                    <a:cubicBezTo>
                      <a:pt x="9" y="7"/>
                      <a:pt x="7" y="9"/>
                      <a:pt x="5" y="9"/>
                    </a:cubicBezTo>
                    <a:close/>
                    <a:moveTo>
                      <a:pt x="5" y="5"/>
                    </a:moveTo>
                    <a:cubicBezTo>
                      <a:pt x="4" y="5"/>
                      <a:pt x="4" y="5"/>
                      <a:pt x="4" y="5"/>
                    </a:cubicBezTo>
                    <a:cubicBezTo>
                      <a:pt x="4" y="5"/>
                      <a:pt x="5" y="5"/>
                      <a:pt x="5" y="5"/>
                    </a:cubicBezTo>
                    <a:cubicBezTo>
                      <a:pt x="5" y="5"/>
                      <a:pt x="5" y="5"/>
                      <a:pt x="5" y="5"/>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99" name="íśļiḓè">
                <a:extLst>
                  <a:ext uri="{FF2B5EF4-FFF2-40B4-BE49-F238E27FC236}">
                    <a16:creationId xmlns:a16="http://schemas.microsoft.com/office/drawing/2014/main" id="{A7D151BD-5783-4208-ADC0-53B173EBDE4B}"/>
                  </a:ext>
                </a:extLst>
              </p:cNvPr>
              <p:cNvSpPr/>
              <p:nvPr/>
            </p:nvSpPr>
            <p:spPr bwMode="auto">
              <a:xfrm>
                <a:off x="10167938" y="6030913"/>
                <a:ext cx="9525" cy="11113"/>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00" name="íşļïḑè">
                <a:extLst>
                  <a:ext uri="{FF2B5EF4-FFF2-40B4-BE49-F238E27FC236}">
                    <a16:creationId xmlns:a16="http://schemas.microsoft.com/office/drawing/2014/main" id="{BFB6E92F-5E91-429F-8987-A3E4A655A5A2}"/>
                  </a:ext>
                </a:extLst>
              </p:cNvPr>
              <p:cNvSpPr/>
              <p:nvPr/>
            </p:nvSpPr>
            <p:spPr bwMode="auto">
              <a:xfrm>
                <a:off x="10163175" y="6026150"/>
                <a:ext cx="20638" cy="22225"/>
              </a:xfrm>
              <a:custGeom>
                <a:avLst/>
                <a:gdLst>
                  <a:gd name="T0" fmla="*/ 5 w 10"/>
                  <a:gd name="T1" fmla="*/ 10 h 10"/>
                  <a:gd name="T2" fmla="*/ 0 w 10"/>
                  <a:gd name="T3" fmla="*/ 5 h 10"/>
                  <a:gd name="T4" fmla="*/ 5 w 10"/>
                  <a:gd name="T5" fmla="*/ 0 h 10"/>
                  <a:gd name="T6" fmla="*/ 10 w 10"/>
                  <a:gd name="T7" fmla="*/ 5 h 10"/>
                  <a:gd name="T8" fmla="*/ 5 w 10"/>
                  <a:gd name="T9" fmla="*/ 10 h 10"/>
                  <a:gd name="T10" fmla="*/ 5 w 10"/>
                  <a:gd name="T11" fmla="*/ 5 h 10"/>
                  <a:gd name="T12" fmla="*/ 5 w 10"/>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5" y="10"/>
                    </a:moveTo>
                    <a:cubicBezTo>
                      <a:pt x="2" y="10"/>
                      <a:pt x="0" y="7"/>
                      <a:pt x="0" y="5"/>
                    </a:cubicBezTo>
                    <a:cubicBezTo>
                      <a:pt x="0" y="2"/>
                      <a:pt x="2" y="0"/>
                      <a:pt x="5" y="0"/>
                    </a:cubicBezTo>
                    <a:cubicBezTo>
                      <a:pt x="7" y="0"/>
                      <a:pt x="10" y="2"/>
                      <a:pt x="10" y="5"/>
                    </a:cubicBezTo>
                    <a:cubicBezTo>
                      <a:pt x="10" y="7"/>
                      <a:pt x="7" y="10"/>
                      <a:pt x="5" y="10"/>
                    </a:cubicBezTo>
                    <a:close/>
                    <a:moveTo>
                      <a:pt x="5" y="5"/>
                    </a:moveTo>
                    <a:cubicBezTo>
                      <a:pt x="5" y="5"/>
                      <a:pt x="5" y="5"/>
                      <a:pt x="5" y="5"/>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01" name="íSlïďè">
                <a:extLst>
                  <a:ext uri="{FF2B5EF4-FFF2-40B4-BE49-F238E27FC236}">
                    <a16:creationId xmlns:a16="http://schemas.microsoft.com/office/drawing/2014/main" id="{2931DC55-2224-45BB-8402-88E26497FF2A}"/>
                  </a:ext>
                </a:extLst>
              </p:cNvPr>
              <p:cNvSpPr/>
              <p:nvPr/>
            </p:nvSpPr>
            <p:spPr bwMode="auto">
              <a:xfrm>
                <a:off x="10261600" y="5264150"/>
                <a:ext cx="11113" cy="11113"/>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02" name="íšľïdè">
                <a:extLst>
                  <a:ext uri="{FF2B5EF4-FFF2-40B4-BE49-F238E27FC236}">
                    <a16:creationId xmlns:a16="http://schemas.microsoft.com/office/drawing/2014/main" id="{3134DF4A-BC70-4FB9-9977-4E25F87941F2}"/>
                  </a:ext>
                </a:extLst>
              </p:cNvPr>
              <p:cNvSpPr/>
              <p:nvPr/>
            </p:nvSpPr>
            <p:spPr bwMode="auto">
              <a:xfrm>
                <a:off x="10256838" y="5259388"/>
                <a:ext cx="20638" cy="19050"/>
              </a:xfrm>
              <a:custGeom>
                <a:avLst/>
                <a:gdLst>
                  <a:gd name="T0" fmla="*/ 5 w 9"/>
                  <a:gd name="T1" fmla="*/ 9 h 9"/>
                  <a:gd name="T2" fmla="*/ 0 w 9"/>
                  <a:gd name="T3" fmla="*/ 4 h 9"/>
                  <a:gd name="T4" fmla="*/ 5 w 9"/>
                  <a:gd name="T5" fmla="*/ 0 h 9"/>
                  <a:gd name="T6" fmla="*/ 9 w 9"/>
                  <a:gd name="T7" fmla="*/ 4 h 9"/>
                  <a:gd name="T8" fmla="*/ 5 w 9"/>
                  <a:gd name="T9" fmla="*/ 9 h 9"/>
                  <a:gd name="T10" fmla="*/ 5 w 9"/>
                  <a:gd name="T11" fmla="*/ 4 h 9"/>
                  <a:gd name="T12" fmla="*/ 5 w 9"/>
                  <a:gd name="T13" fmla="*/ 4 h 9"/>
                  <a:gd name="T14" fmla="*/ 5 w 9"/>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2" y="9"/>
                      <a:pt x="0" y="7"/>
                      <a:pt x="0" y="4"/>
                    </a:cubicBezTo>
                    <a:cubicBezTo>
                      <a:pt x="0" y="2"/>
                      <a:pt x="2" y="0"/>
                      <a:pt x="5" y="0"/>
                    </a:cubicBezTo>
                    <a:cubicBezTo>
                      <a:pt x="7" y="0"/>
                      <a:pt x="9" y="2"/>
                      <a:pt x="9" y="4"/>
                    </a:cubicBezTo>
                    <a:cubicBezTo>
                      <a:pt x="9" y="7"/>
                      <a:pt x="7" y="9"/>
                      <a:pt x="5" y="9"/>
                    </a:cubicBezTo>
                    <a:close/>
                    <a:moveTo>
                      <a:pt x="5" y="4"/>
                    </a:moveTo>
                    <a:cubicBezTo>
                      <a:pt x="5" y="4"/>
                      <a:pt x="5" y="4"/>
                      <a:pt x="5" y="4"/>
                    </a:cubicBezTo>
                    <a:cubicBezTo>
                      <a:pt x="5" y="4"/>
                      <a:pt x="5" y="4"/>
                      <a:pt x="5" y="4"/>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03" name="îṣļíďé">
                <a:extLst>
                  <a:ext uri="{FF2B5EF4-FFF2-40B4-BE49-F238E27FC236}">
                    <a16:creationId xmlns:a16="http://schemas.microsoft.com/office/drawing/2014/main" id="{4E572625-9836-4A35-B201-C9BCE20D6528}"/>
                  </a:ext>
                </a:extLst>
              </p:cNvPr>
              <p:cNvSpPr/>
              <p:nvPr/>
            </p:nvSpPr>
            <p:spPr bwMode="auto">
              <a:xfrm>
                <a:off x="10186988" y="5238750"/>
                <a:ext cx="6350" cy="6350"/>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04" name="îṧḷíḋê">
                <a:extLst>
                  <a:ext uri="{FF2B5EF4-FFF2-40B4-BE49-F238E27FC236}">
                    <a16:creationId xmlns:a16="http://schemas.microsoft.com/office/drawing/2014/main" id="{490D0C78-CA1B-456F-8772-945F15B5E012}"/>
                  </a:ext>
                </a:extLst>
              </p:cNvPr>
              <p:cNvSpPr/>
              <p:nvPr/>
            </p:nvSpPr>
            <p:spPr bwMode="auto">
              <a:xfrm>
                <a:off x="10180638" y="5232400"/>
                <a:ext cx="17463" cy="15875"/>
              </a:xfrm>
              <a:custGeom>
                <a:avLst/>
                <a:gdLst>
                  <a:gd name="T0" fmla="*/ 4 w 8"/>
                  <a:gd name="T1" fmla="*/ 8 h 8"/>
                  <a:gd name="T2" fmla="*/ 0 w 8"/>
                  <a:gd name="T3" fmla="*/ 4 h 8"/>
                  <a:gd name="T4" fmla="*/ 4 w 8"/>
                  <a:gd name="T5" fmla="*/ 0 h 8"/>
                  <a:gd name="T6" fmla="*/ 8 w 8"/>
                  <a:gd name="T7" fmla="*/ 4 h 8"/>
                  <a:gd name="T8" fmla="*/ 4 w 8"/>
                  <a:gd name="T9" fmla="*/ 8 h 8"/>
                  <a:gd name="T10" fmla="*/ 4 w 8"/>
                  <a:gd name="T11" fmla="*/ 4 h 8"/>
                  <a:gd name="T12" fmla="*/ 4 w 8"/>
                  <a:gd name="T13" fmla="*/ 4 h 8"/>
                  <a:gd name="T14" fmla="*/ 5 w 8"/>
                  <a:gd name="T15" fmla="*/ 4 h 8"/>
                  <a:gd name="T16" fmla="*/ 4 w 8"/>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4" y="8"/>
                    </a:moveTo>
                    <a:cubicBezTo>
                      <a:pt x="2" y="8"/>
                      <a:pt x="0" y="7"/>
                      <a:pt x="0" y="4"/>
                    </a:cubicBezTo>
                    <a:cubicBezTo>
                      <a:pt x="0" y="2"/>
                      <a:pt x="2" y="0"/>
                      <a:pt x="4" y="0"/>
                    </a:cubicBezTo>
                    <a:cubicBezTo>
                      <a:pt x="7" y="0"/>
                      <a:pt x="8" y="2"/>
                      <a:pt x="8" y="4"/>
                    </a:cubicBezTo>
                    <a:cubicBezTo>
                      <a:pt x="8" y="7"/>
                      <a:pt x="7" y="8"/>
                      <a:pt x="4" y="8"/>
                    </a:cubicBezTo>
                    <a:close/>
                    <a:moveTo>
                      <a:pt x="4" y="4"/>
                    </a:moveTo>
                    <a:cubicBezTo>
                      <a:pt x="4" y="4"/>
                      <a:pt x="4" y="4"/>
                      <a:pt x="4" y="4"/>
                    </a:cubicBezTo>
                    <a:cubicBezTo>
                      <a:pt x="4" y="5"/>
                      <a:pt x="5" y="5"/>
                      <a:pt x="5" y="4"/>
                    </a:cubicBezTo>
                    <a:cubicBezTo>
                      <a:pt x="5" y="4"/>
                      <a:pt x="5" y="4"/>
                      <a:pt x="4" y="4"/>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05" name="ïşlïḋé">
                <a:extLst>
                  <a:ext uri="{FF2B5EF4-FFF2-40B4-BE49-F238E27FC236}">
                    <a16:creationId xmlns:a16="http://schemas.microsoft.com/office/drawing/2014/main" id="{EF854F5D-53DE-435D-84B6-116846BE7C3F}"/>
                  </a:ext>
                </a:extLst>
              </p:cNvPr>
              <p:cNvSpPr/>
              <p:nvPr/>
            </p:nvSpPr>
            <p:spPr bwMode="auto">
              <a:xfrm>
                <a:off x="10191750" y="5265738"/>
                <a:ext cx="6350" cy="9525"/>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06" name="iŝľïdè">
                <a:extLst>
                  <a:ext uri="{FF2B5EF4-FFF2-40B4-BE49-F238E27FC236}">
                    <a16:creationId xmlns:a16="http://schemas.microsoft.com/office/drawing/2014/main" id="{CD01F97A-4170-46D7-B37B-B26DAF788D18}"/>
                  </a:ext>
                </a:extLst>
              </p:cNvPr>
              <p:cNvSpPr/>
              <p:nvPr/>
            </p:nvSpPr>
            <p:spPr bwMode="auto">
              <a:xfrm>
                <a:off x="10183813" y="5262563"/>
                <a:ext cx="20638" cy="15875"/>
              </a:xfrm>
              <a:custGeom>
                <a:avLst/>
                <a:gdLst>
                  <a:gd name="T0" fmla="*/ 5 w 9"/>
                  <a:gd name="T1" fmla="*/ 8 h 8"/>
                  <a:gd name="T2" fmla="*/ 0 w 9"/>
                  <a:gd name="T3" fmla="*/ 4 h 8"/>
                  <a:gd name="T4" fmla="*/ 5 w 9"/>
                  <a:gd name="T5" fmla="*/ 0 h 8"/>
                  <a:gd name="T6" fmla="*/ 9 w 9"/>
                  <a:gd name="T7" fmla="*/ 4 h 8"/>
                  <a:gd name="T8" fmla="*/ 5 w 9"/>
                  <a:gd name="T9" fmla="*/ 8 h 8"/>
                  <a:gd name="T10" fmla="*/ 5 w 9"/>
                  <a:gd name="T11" fmla="*/ 3 h 8"/>
                  <a:gd name="T12" fmla="*/ 4 w 9"/>
                  <a:gd name="T13" fmla="*/ 4 h 8"/>
                  <a:gd name="T14" fmla="*/ 5 w 9"/>
                  <a:gd name="T15" fmla="*/ 4 h 8"/>
                  <a:gd name="T16" fmla="*/ 5 w 9"/>
                  <a:gd name="T1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8">
                    <a:moveTo>
                      <a:pt x="5" y="8"/>
                    </a:moveTo>
                    <a:cubicBezTo>
                      <a:pt x="2" y="8"/>
                      <a:pt x="0" y="6"/>
                      <a:pt x="0" y="4"/>
                    </a:cubicBezTo>
                    <a:cubicBezTo>
                      <a:pt x="0" y="2"/>
                      <a:pt x="2" y="0"/>
                      <a:pt x="5" y="0"/>
                    </a:cubicBezTo>
                    <a:cubicBezTo>
                      <a:pt x="7" y="0"/>
                      <a:pt x="9" y="2"/>
                      <a:pt x="9" y="4"/>
                    </a:cubicBezTo>
                    <a:cubicBezTo>
                      <a:pt x="9" y="6"/>
                      <a:pt x="7" y="8"/>
                      <a:pt x="5" y="8"/>
                    </a:cubicBezTo>
                    <a:close/>
                    <a:moveTo>
                      <a:pt x="5" y="3"/>
                    </a:moveTo>
                    <a:cubicBezTo>
                      <a:pt x="4" y="3"/>
                      <a:pt x="4" y="4"/>
                      <a:pt x="4" y="4"/>
                    </a:cubicBezTo>
                    <a:cubicBezTo>
                      <a:pt x="4" y="4"/>
                      <a:pt x="5" y="4"/>
                      <a:pt x="5" y="4"/>
                    </a:cubicBezTo>
                    <a:cubicBezTo>
                      <a:pt x="5" y="4"/>
                      <a:pt x="5" y="3"/>
                      <a:pt x="5" y="3"/>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07" name="íṧļiḓê">
                <a:extLst>
                  <a:ext uri="{FF2B5EF4-FFF2-40B4-BE49-F238E27FC236}">
                    <a16:creationId xmlns:a16="http://schemas.microsoft.com/office/drawing/2014/main" id="{9C12C99F-54B9-412B-AB20-72FBD2F827E3}"/>
                  </a:ext>
                </a:extLst>
              </p:cNvPr>
              <p:cNvSpPr/>
              <p:nvPr/>
            </p:nvSpPr>
            <p:spPr bwMode="auto">
              <a:xfrm>
                <a:off x="7872413" y="6337300"/>
                <a:ext cx="25400" cy="49213"/>
              </a:xfrm>
              <a:custGeom>
                <a:avLst/>
                <a:gdLst>
                  <a:gd name="T0" fmla="*/ 7 w 12"/>
                  <a:gd name="T1" fmla="*/ 23 h 23"/>
                  <a:gd name="T2" fmla="*/ 7 w 12"/>
                  <a:gd name="T3" fmla="*/ 23 h 23"/>
                  <a:gd name="T4" fmla="*/ 6 w 12"/>
                  <a:gd name="T5" fmla="*/ 22 h 23"/>
                  <a:gd name="T6" fmla="*/ 3 w 12"/>
                  <a:gd name="T7" fmla="*/ 18 h 23"/>
                  <a:gd name="T8" fmla="*/ 4 w 12"/>
                  <a:gd name="T9" fmla="*/ 15 h 23"/>
                  <a:gd name="T10" fmla="*/ 4 w 12"/>
                  <a:gd name="T11" fmla="*/ 15 h 23"/>
                  <a:gd name="T12" fmla="*/ 9 w 12"/>
                  <a:gd name="T13" fmla="*/ 14 h 23"/>
                  <a:gd name="T14" fmla="*/ 11 w 12"/>
                  <a:gd name="T15" fmla="*/ 18 h 23"/>
                  <a:gd name="T16" fmla="*/ 10 w 12"/>
                  <a:gd name="T17" fmla="*/ 21 h 23"/>
                  <a:gd name="T18" fmla="*/ 7 w 12"/>
                  <a:gd name="T19" fmla="*/ 23 h 23"/>
                  <a:gd name="T20" fmla="*/ 7 w 12"/>
                  <a:gd name="T21" fmla="*/ 18 h 23"/>
                  <a:gd name="T22" fmla="*/ 7 w 12"/>
                  <a:gd name="T23" fmla="*/ 18 h 23"/>
                  <a:gd name="T24" fmla="*/ 7 w 12"/>
                  <a:gd name="T25" fmla="*/ 18 h 23"/>
                  <a:gd name="T26" fmla="*/ 7 w 12"/>
                  <a:gd name="T27" fmla="*/ 18 h 23"/>
                  <a:gd name="T28" fmla="*/ 4 w 12"/>
                  <a:gd name="T29" fmla="*/ 9 h 23"/>
                  <a:gd name="T30" fmla="*/ 3 w 12"/>
                  <a:gd name="T31" fmla="*/ 9 h 23"/>
                  <a:gd name="T32" fmla="*/ 3 w 12"/>
                  <a:gd name="T33" fmla="*/ 8 h 23"/>
                  <a:gd name="T34" fmla="*/ 0 w 12"/>
                  <a:gd name="T35" fmla="*/ 4 h 23"/>
                  <a:gd name="T36" fmla="*/ 1 w 12"/>
                  <a:gd name="T37" fmla="*/ 2 h 23"/>
                  <a:gd name="T38" fmla="*/ 1 w 12"/>
                  <a:gd name="T39" fmla="*/ 2 h 23"/>
                  <a:gd name="T40" fmla="*/ 6 w 12"/>
                  <a:gd name="T41" fmla="*/ 0 h 23"/>
                  <a:gd name="T42" fmla="*/ 8 w 12"/>
                  <a:gd name="T43" fmla="*/ 4 h 23"/>
                  <a:gd name="T44" fmla="*/ 7 w 12"/>
                  <a:gd name="T45" fmla="*/ 8 h 23"/>
                  <a:gd name="T46" fmla="*/ 4 w 12"/>
                  <a:gd name="T47" fmla="*/ 9 h 23"/>
                  <a:gd name="T48" fmla="*/ 3 w 12"/>
                  <a:gd name="T49" fmla="*/ 5 h 23"/>
                  <a:gd name="T50" fmla="*/ 4 w 12"/>
                  <a:gd name="T51" fmla="*/ 5 h 23"/>
                  <a:gd name="T52" fmla="*/ 4 w 12"/>
                  <a:gd name="T53" fmla="*/ 5 h 23"/>
                  <a:gd name="T54" fmla="*/ 4 w 12"/>
                  <a:gd name="T55" fmla="*/ 4 h 23"/>
                  <a:gd name="T56" fmla="*/ 3 w 12"/>
                  <a:gd name="T57"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 h="23">
                    <a:moveTo>
                      <a:pt x="7" y="23"/>
                    </a:moveTo>
                    <a:cubicBezTo>
                      <a:pt x="7" y="23"/>
                      <a:pt x="7" y="23"/>
                      <a:pt x="7" y="23"/>
                    </a:cubicBezTo>
                    <a:cubicBezTo>
                      <a:pt x="6" y="22"/>
                      <a:pt x="6" y="22"/>
                      <a:pt x="6" y="22"/>
                    </a:cubicBezTo>
                    <a:cubicBezTo>
                      <a:pt x="5" y="21"/>
                      <a:pt x="3" y="20"/>
                      <a:pt x="3" y="18"/>
                    </a:cubicBezTo>
                    <a:cubicBezTo>
                      <a:pt x="3" y="17"/>
                      <a:pt x="3" y="16"/>
                      <a:pt x="4" y="15"/>
                    </a:cubicBezTo>
                    <a:cubicBezTo>
                      <a:pt x="4" y="15"/>
                      <a:pt x="4" y="15"/>
                      <a:pt x="4" y="15"/>
                    </a:cubicBezTo>
                    <a:cubicBezTo>
                      <a:pt x="6" y="14"/>
                      <a:pt x="7" y="13"/>
                      <a:pt x="9" y="14"/>
                    </a:cubicBezTo>
                    <a:cubicBezTo>
                      <a:pt x="10" y="14"/>
                      <a:pt x="11" y="15"/>
                      <a:pt x="11" y="18"/>
                    </a:cubicBezTo>
                    <a:cubicBezTo>
                      <a:pt x="12" y="19"/>
                      <a:pt x="11" y="21"/>
                      <a:pt x="10" y="21"/>
                    </a:cubicBezTo>
                    <a:cubicBezTo>
                      <a:pt x="9" y="22"/>
                      <a:pt x="8" y="23"/>
                      <a:pt x="7" y="23"/>
                    </a:cubicBezTo>
                    <a:close/>
                    <a:moveTo>
                      <a:pt x="7" y="18"/>
                    </a:moveTo>
                    <a:cubicBezTo>
                      <a:pt x="7" y="18"/>
                      <a:pt x="7" y="18"/>
                      <a:pt x="7" y="18"/>
                    </a:cubicBezTo>
                    <a:cubicBezTo>
                      <a:pt x="7" y="18"/>
                      <a:pt x="7" y="18"/>
                      <a:pt x="7" y="18"/>
                    </a:cubicBezTo>
                    <a:cubicBezTo>
                      <a:pt x="7" y="18"/>
                      <a:pt x="7" y="18"/>
                      <a:pt x="7" y="18"/>
                    </a:cubicBezTo>
                    <a:close/>
                    <a:moveTo>
                      <a:pt x="4" y="9"/>
                    </a:moveTo>
                    <a:cubicBezTo>
                      <a:pt x="3" y="9"/>
                      <a:pt x="3" y="9"/>
                      <a:pt x="3" y="9"/>
                    </a:cubicBezTo>
                    <a:cubicBezTo>
                      <a:pt x="3" y="8"/>
                      <a:pt x="3" y="8"/>
                      <a:pt x="3" y="8"/>
                    </a:cubicBezTo>
                    <a:cubicBezTo>
                      <a:pt x="2" y="8"/>
                      <a:pt x="0" y="6"/>
                      <a:pt x="0" y="4"/>
                    </a:cubicBezTo>
                    <a:cubicBezTo>
                      <a:pt x="0" y="3"/>
                      <a:pt x="0" y="2"/>
                      <a:pt x="1" y="2"/>
                    </a:cubicBezTo>
                    <a:cubicBezTo>
                      <a:pt x="1" y="2"/>
                      <a:pt x="1" y="2"/>
                      <a:pt x="1" y="2"/>
                    </a:cubicBezTo>
                    <a:cubicBezTo>
                      <a:pt x="2" y="0"/>
                      <a:pt x="4" y="0"/>
                      <a:pt x="6" y="0"/>
                    </a:cubicBezTo>
                    <a:cubicBezTo>
                      <a:pt x="6" y="1"/>
                      <a:pt x="8" y="2"/>
                      <a:pt x="8" y="4"/>
                    </a:cubicBezTo>
                    <a:cubicBezTo>
                      <a:pt x="8" y="6"/>
                      <a:pt x="8" y="7"/>
                      <a:pt x="7" y="8"/>
                    </a:cubicBezTo>
                    <a:cubicBezTo>
                      <a:pt x="6" y="9"/>
                      <a:pt x="5" y="9"/>
                      <a:pt x="4" y="9"/>
                    </a:cubicBezTo>
                    <a:close/>
                    <a:moveTo>
                      <a:pt x="3" y="5"/>
                    </a:moveTo>
                    <a:cubicBezTo>
                      <a:pt x="4" y="5"/>
                      <a:pt x="4" y="5"/>
                      <a:pt x="4" y="5"/>
                    </a:cubicBezTo>
                    <a:cubicBezTo>
                      <a:pt x="4" y="5"/>
                      <a:pt x="4" y="5"/>
                      <a:pt x="4" y="5"/>
                    </a:cubicBezTo>
                    <a:cubicBezTo>
                      <a:pt x="4" y="4"/>
                      <a:pt x="4" y="4"/>
                      <a:pt x="4" y="4"/>
                    </a:cubicBezTo>
                    <a:cubicBezTo>
                      <a:pt x="4" y="4"/>
                      <a:pt x="4" y="4"/>
                      <a:pt x="3" y="5"/>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08" name="iṥ1iḓe">
                <a:extLst>
                  <a:ext uri="{FF2B5EF4-FFF2-40B4-BE49-F238E27FC236}">
                    <a16:creationId xmlns:a16="http://schemas.microsoft.com/office/drawing/2014/main" id="{46FFD3AE-F7A1-4D9F-81B9-664D0F935DBB}"/>
                  </a:ext>
                </a:extLst>
              </p:cNvPr>
              <p:cNvSpPr/>
              <p:nvPr/>
            </p:nvSpPr>
            <p:spPr bwMode="auto">
              <a:xfrm>
                <a:off x="7472363" y="5124450"/>
                <a:ext cx="2609850" cy="996950"/>
              </a:xfrm>
              <a:custGeom>
                <a:avLst/>
                <a:gdLst>
                  <a:gd name="T0" fmla="*/ 32 w 1216"/>
                  <a:gd name="T1" fmla="*/ 464 h 465"/>
                  <a:gd name="T2" fmla="*/ 40 w 1216"/>
                  <a:gd name="T3" fmla="*/ 460 h 465"/>
                  <a:gd name="T4" fmla="*/ 43 w 1216"/>
                  <a:gd name="T5" fmla="*/ 464 h 465"/>
                  <a:gd name="T6" fmla="*/ 8 w 1216"/>
                  <a:gd name="T7" fmla="*/ 464 h 465"/>
                  <a:gd name="T8" fmla="*/ 11 w 1216"/>
                  <a:gd name="T9" fmla="*/ 459 h 465"/>
                  <a:gd name="T10" fmla="*/ 14 w 1216"/>
                  <a:gd name="T11" fmla="*/ 464 h 465"/>
                  <a:gd name="T12" fmla="*/ 1 w 1216"/>
                  <a:gd name="T13" fmla="*/ 451 h 465"/>
                  <a:gd name="T14" fmla="*/ 4 w 1216"/>
                  <a:gd name="T15" fmla="*/ 435 h 465"/>
                  <a:gd name="T16" fmla="*/ 11 w 1216"/>
                  <a:gd name="T17" fmla="*/ 430 h 465"/>
                  <a:gd name="T18" fmla="*/ 9 w 1216"/>
                  <a:gd name="T19" fmla="*/ 445 h 465"/>
                  <a:gd name="T20" fmla="*/ 6 w 1216"/>
                  <a:gd name="T21" fmla="*/ 452 h 465"/>
                  <a:gd name="T22" fmla="*/ 59 w 1216"/>
                  <a:gd name="T23" fmla="*/ 454 h 465"/>
                  <a:gd name="T24" fmla="*/ 64 w 1216"/>
                  <a:gd name="T25" fmla="*/ 440 h 465"/>
                  <a:gd name="T26" fmla="*/ 55 w 1216"/>
                  <a:gd name="T27" fmla="*/ 431 h 465"/>
                  <a:gd name="T28" fmla="*/ 47 w 1216"/>
                  <a:gd name="T29" fmla="*/ 425 h 465"/>
                  <a:gd name="T30" fmla="*/ 40 w 1216"/>
                  <a:gd name="T31" fmla="*/ 426 h 465"/>
                  <a:gd name="T32" fmla="*/ 36 w 1216"/>
                  <a:gd name="T33" fmla="*/ 423 h 465"/>
                  <a:gd name="T34" fmla="*/ 41 w 1216"/>
                  <a:gd name="T35" fmla="*/ 420 h 465"/>
                  <a:gd name="T36" fmla="*/ 56 w 1216"/>
                  <a:gd name="T37" fmla="*/ 421 h 465"/>
                  <a:gd name="T38" fmla="*/ 21 w 1216"/>
                  <a:gd name="T39" fmla="*/ 430 h 465"/>
                  <a:gd name="T40" fmla="*/ 19 w 1216"/>
                  <a:gd name="T41" fmla="*/ 426 h 465"/>
                  <a:gd name="T42" fmla="*/ 22 w 1216"/>
                  <a:gd name="T43" fmla="*/ 425 h 465"/>
                  <a:gd name="T44" fmla="*/ 26 w 1216"/>
                  <a:gd name="T45" fmla="*/ 423 h 465"/>
                  <a:gd name="T46" fmla="*/ 28 w 1216"/>
                  <a:gd name="T47" fmla="*/ 423 h 465"/>
                  <a:gd name="T48" fmla="*/ 30 w 1216"/>
                  <a:gd name="T49" fmla="*/ 427 h 465"/>
                  <a:gd name="T50" fmla="*/ 30 w 1216"/>
                  <a:gd name="T51" fmla="*/ 427 h 465"/>
                  <a:gd name="T52" fmla="*/ 25 w 1216"/>
                  <a:gd name="T53" fmla="*/ 429 h 465"/>
                  <a:gd name="T54" fmla="*/ 30 w 1216"/>
                  <a:gd name="T55" fmla="*/ 427 h 465"/>
                  <a:gd name="T56" fmla="*/ 25 w 1216"/>
                  <a:gd name="T57" fmla="*/ 426 h 465"/>
                  <a:gd name="T58" fmla="*/ 26 w 1216"/>
                  <a:gd name="T59" fmla="*/ 424 h 465"/>
                  <a:gd name="T60" fmla="*/ 1192 w 1216"/>
                  <a:gd name="T61" fmla="*/ 22 h 465"/>
                  <a:gd name="T62" fmla="*/ 1186 w 1216"/>
                  <a:gd name="T63" fmla="*/ 17 h 465"/>
                  <a:gd name="T64" fmla="*/ 1190 w 1216"/>
                  <a:gd name="T65" fmla="*/ 16 h 465"/>
                  <a:gd name="T66" fmla="*/ 1201 w 1216"/>
                  <a:gd name="T67" fmla="*/ 16 h 465"/>
                  <a:gd name="T68" fmla="*/ 1210 w 1216"/>
                  <a:gd name="T69" fmla="*/ 21 h 465"/>
                  <a:gd name="T70" fmla="*/ 1209 w 1216"/>
                  <a:gd name="T71" fmla="*/ 7 h 465"/>
                  <a:gd name="T72" fmla="*/ 1207 w 1216"/>
                  <a:gd name="T73" fmla="*/ 4 h 465"/>
                  <a:gd name="T74" fmla="*/ 1205 w 1216"/>
                  <a:gd name="T75" fmla="*/ 5 h 465"/>
                  <a:gd name="T76" fmla="*/ 1200 w 1216"/>
                  <a:gd name="T77" fmla="*/ 6 h 465"/>
                  <a:gd name="T78" fmla="*/ 1198 w 1216"/>
                  <a:gd name="T79" fmla="*/ 7 h 465"/>
                  <a:gd name="T80" fmla="*/ 1195 w 1216"/>
                  <a:gd name="T81" fmla="*/ 7 h 465"/>
                  <a:gd name="T82" fmla="*/ 1191 w 1216"/>
                  <a:gd name="T83" fmla="*/ 10 h 465"/>
                  <a:gd name="T84" fmla="*/ 1193 w 1216"/>
                  <a:gd name="T85" fmla="*/ 2 h 465"/>
                  <a:gd name="T86" fmla="*/ 1197 w 1216"/>
                  <a:gd name="T87" fmla="*/ 1 h 465"/>
                  <a:gd name="T88" fmla="*/ 1199 w 1216"/>
                  <a:gd name="T89" fmla="*/ 0 h 465"/>
                  <a:gd name="T90" fmla="*/ 1202 w 1216"/>
                  <a:gd name="T91" fmla="*/ 0 h 465"/>
                  <a:gd name="T92" fmla="*/ 1206 w 1216"/>
                  <a:gd name="T93" fmla="*/ 0 h 465"/>
                  <a:gd name="T94" fmla="*/ 1214 w 1216"/>
                  <a:gd name="T95" fmla="*/ 2 h 465"/>
                  <a:gd name="T96" fmla="*/ 1210 w 1216"/>
                  <a:gd name="T97" fmla="*/ 21 h 465"/>
                  <a:gd name="T98" fmla="*/ 1207 w 1216"/>
                  <a:gd name="T99" fmla="*/ 4 h 465"/>
                  <a:gd name="T100" fmla="*/ 1201 w 1216"/>
                  <a:gd name="T101" fmla="*/ 2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16" h="465">
                    <a:moveTo>
                      <a:pt x="40" y="465"/>
                    </a:moveTo>
                    <a:cubicBezTo>
                      <a:pt x="38" y="464"/>
                      <a:pt x="38" y="464"/>
                      <a:pt x="38" y="464"/>
                    </a:cubicBezTo>
                    <a:cubicBezTo>
                      <a:pt x="33" y="464"/>
                      <a:pt x="33" y="464"/>
                      <a:pt x="33" y="464"/>
                    </a:cubicBezTo>
                    <a:cubicBezTo>
                      <a:pt x="32" y="464"/>
                      <a:pt x="32" y="464"/>
                      <a:pt x="32" y="464"/>
                    </a:cubicBezTo>
                    <a:cubicBezTo>
                      <a:pt x="32" y="459"/>
                      <a:pt x="32" y="459"/>
                      <a:pt x="32" y="459"/>
                    </a:cubicBezTo>
                    <a:cubicBezTo>
                      <a:pt x="33" y="459"/>
                      <a:pt x="33" y="459"/>
                      <a:pt x="33" y="459"/>
                    </a:cubicBezTo>
                    <a:cubicBezTo>
                      <a:pt x="39" y="459"/>
                      <a:pt x="39" y="459"/>
                      <a:pt x="39" y="459"/>
                    </a:cubicBezTo>
                    <a:cubicBezTo>
                      <a:pt x="40" y="460"/>
                      <a:pt x="40" y="460"/>
                      <a:pt x="40" y="460"/>
                    </a:cubicBezTo>
                    <a:cubicBezTo>
                      <a:pt x="43" y="459"/>
                      <a:pt x="43" y="459"/>
                      <a:pt x="43" y="459"/>
                    </a:cubicBezTo>
                    <a:cubicBezTo>
                      <a:pt x="60" y="459"/>
                      <a:pt x="60" y="459"/>
                      <a:pt x="60" y="459"/>
                    </a:cubicBezTo>
                    <a:cubicBezTo>
                      <a:pt x="60" y="464"/>
                      <a:pt x="60" y="464"/>
                      <a:pt x="60" y="464"/>
                    </a:cubicBezTo>
                    <a:cubicBezTo>
                      <a:pt x="43" y="464"/>
                      <a:pt x="43" y="464"/>
                      <a:pt x="43" y="464"/>
                    </a:cubicBezTo>
                    <a:lnTo>
                      <a:pt x="40" y="465"/>
                    </a:lnTo>
                    <a:close/>
                    <a:moveTo>
                      <a:pt x="11" y="465"/>
                    </a:moveTo>
                    <a:cubicBezTo>
                      <a:pt x="11" y="465"/>
                      <a:pt x="9" y="464"/>
                      <a:pt x="8" y="464"/>
                    </a:cubicBezTo>
                    <a:cubicBezTo>
                      <a:pt x="8" y="464"/>
                      <a:pt x="8" y="464"/>
                      <a:pt x="8" y="464"/>
                    </a:cubicBezTo>
                    <a:cubicBezTo>
                      <a:pt x="9" y="462"/>
                      <a:pt x="9" y="462"/>
                      <a:pt x="9" y="462"/>
                    </a:cubicBezTo>
                    <a:cubicBezTo>
                      <a:pt x="10" y="460"/>
                      <a:pt x="10" y="460"/>
                      <a:pt x="10" y="460"/>
                    </a:cubicBezTo>
                    <a:cubicBezTo>
                      <a:pt x="10" y="460"/>
                      <a:pt x="10" y="460"/>
                      <a:pt x="11" y="460"/>
                    </a:cubicBezTo>
                    <a:cubicBezTo>
                      <a:pt x="11" y="460"/>
                      <a:pt x="11" y="459"/>
                      <a:pt x="11" y="459"/>
                    </a:cubicBezTo>
                    <a:cubicBezTo>
                      <a:pt x="12" y="459"/>
                      <a:pt x="12" y="459"/>
                      <a:pt x="12" y="459"/>
                    </a:cubicBezTo>
                    <a:cubicBezTo>
                      <a:pt x="22" y="459"/>
                      <a:pt x="22" y="459"/>
                      <a:pt x="22" y="459"/>
                    </a:cubicBezTo>
                    <a:cubicBezTo>
                      <a:pt x="23" y="464"/>
                      <a:pt x="23" y="464"/>
                      <a:pt x="23" y="464"/>
                    </a:cubicBezTo>
                    <a:cubicBezTo>
                      <a:pt x="14" y="464"/>
                      <a:pt x="14" y="464"/>
                      <a:pt x="14" y="464"/>
                    </a:cubicBezTo>
                    <a:cubicBezTo>
                      <a:pt x="13" y="464"/>
                      <a:pt x="12" y="465"/>
                      <a:pt x="11" y="465"/>
                    </a:cubicBezTo>
                    <a:close/>
                    <a:moveTo>
                      <a:pt x="0" y="456"/>
                    </a:moveTo>
                    <a:cubicBezTo>
                      <a:pt x="0" y="455"/>
                      <a:pt x="0" y="455"/>
                      <a:pt x="0" y="455"/>
                    </a:cubicBezTo>
                    <a:cubicBezTo>
                      <a:pt x="1" y="451"/>
                      <a:pt x="1" y="451"/>
                      <a:pt x="1" y="451"/>
                    </a:cubicBezTo>
                    <a:cubicBezTo>
                      <a:pt x="1" y="450"/>
                      <a:pt x="2" y="450"/>
                      <a:pt x="2" y="449"/>
                    </a:cubicBezTo>
                    <a:cubicBezTo>
                      <a:pt x="2" y="449"/>
                      <a:pt x="2" y="449"/>
                      <a:pt x="3" y="448"/>
                    </a:cubicBezTo>
                    <a:cubicBezTo>
                      <a:pt x="4" y="444"/>
                      <a:pt x="4" y="444"/>
                      <a:pt x="4" y="444"/>
                    </a:cubicBezTo>
                    <a:cubicBezTo>
                      <a:pt x="4" y="435"/>
                      <a:pt x="4" y="435"/>
                      <a:pt x="4" y="435"/>
                    </a:cubicBezTo>
                    <a:cubicBezTo>
                      <a:pt x="4" y="434"/>
                      <a:pt x="5" y="433"/>
                      <a:pt x="7" y="433"/>
                    </a:cubicBezTo>
                    <a:cubicBezTo>
                      <a:pt x="8" y="432"/>
                      <a:pt x="9" y="431"/>
                      <a:pt x="10" y="431"/>
                    </a:cubicBezTo>
                    <a:cubicBezTo>
                      <a:pt x="10" y="431"/>
                      <a:pt x="10" y="431"/>
                      <a:pt x="10" y="431"/>
                    </a:cubicBezTo>
                    <a:cubicBezTo>
                      <a:pt x="10" y="431"/>
                      <a:pt x="11" y="430"/>
                      <a:pt x="11" y="430"/>
                    </a:cubicBezTo>
                    <a:cubicBezTo>
                      <a:pt x="14" y="434"/>
                      <a:pt x="14" y="434"/>
                      <a:pt x="14" y="434"/>
                    </a:cubicBezTo>
                    <a:cubicBezTo>
                      <a:pt x="13" y="434"/>
                      <a:pt x="13" y="434"/>
                      <a:pt x="12" y="435"/>
                    </a:cubicBezTo>
                    <a:cubicBezTo>
                      <a:pt x="12" y="435"/>
                      <a:pt x="12" y="435"/>
                      <a:pt x="9" y="437"/>
                    </a:cubicBezTo>
                    <a:cubicBezTo>
                      <a:pt x="9" y="445"/>
                      <a:pt x="9" y="445"/>
                      <a:pt x="9" y="445"/>
                    </a:cubicBezTo>
                    <a:cubicBezTo>
                      <a:pt x="7" y="451"/>
                      <a:pt x="7" y="451"/>
                      <a:pt x="7" y="451"/>
                    </a:cubicBezTo>
                    <a:cubicBezTo>
                      <a:pt x="6" y="452"/>
                      <a:pt x="6" y="452"/>
                      <a:pt x="6" y="452"/>
                    </a:cubicBezTo>
                    <a:cubicBezTo>
                      <a:pt x="6" y="452"/>
                      <a:pt x="6" y="452"/>
                      <a:pt x="6" y="452"/>
                    </a:cubicBezTo>
                    <a:cubicBezTo>
                      <a:pt x="6" y="452"/>
                      <a:pt x="6" y="452"/>
                      <a:pt x="6" y="452"/>
                    </a:cubicBezTo>
                    <a:cubicBezTo>
                      <a:pt x="4" y="456"/>
                      <a:pt x="4" y="456"/>
                      <a:pt x="4" y="456"/>
                    </a:cubicBezTo>
                    <a:cubicBezTo>
                      <a:pt x="3" y="455"/>
                      <a:pt x="3" y="455"/>
                      <a:pt x="3" y="455"/>
                    </a:cubicBezTo>
                    <a:lnTo>
                      <a:pt x="0" y="456"/>
                    </a:lnTo>
                    <a:close/>
                    <a:moveTo>
                      <a:pt x="59" y="454"/>
                    </a:moveTo>
                    <a:cubicBezTo>
                      <a:pt x="59" y="441"/>
                      <a:pt x="59" y="441"/>
                      <a:pt x="59" y="441"/>
                    </a:cubicBezTo>
                    <a:cubicBezTo>
                      <a:pt x="59" y="441"/>
                      <a:pt x="59" y="441"/>
                      <a:pt x="59" y="441"/>
                    </a:cubicBezTo>
                    <a:cubicBezTo>
                      <a:pt x="63" y="439"/>
                      <a:pt x="63" y="439"/>
                      <a:pt x="63" y="439"/>
                    </a:cubicBezTo>
                    <a:cubicBezTo>
                      <a:pt x="64" y="440"/>
                      <a:pt x="64" y="440"/>
                      <a:pt x="64" y="440"/>
                    </a:cubicBezTo>
                    <a:cubicBezTo>
                      <a:pt x="64" y="454"/>
                      <a:pt x="64" y="454"/>
                      <a:pt x="64" y="454"/>
                    </a:cubicBezTo>
                    <a:lnTo>
                      <a:pt x="59" y="454"/>
                    </a:lnTo>
                    <a:close/>
                    <a:moveTo>
                      <a:pt x="60" y="431"/>
                    </a:moveTo>
                    <a:cubicBezTo>
                      <a:pt x="55" y="431"/>
                      <a:pt x="55" y="431"/>
                      <a:pt x="55" y="431"/>
                    </a:cubicBezTo>
                    <a:cubicBezTo>
                      <a:pt x="55" y="425"/>
                      <a:pt x="55" y="425"/>
                      <a:pt x="55" y="425"/>
                    </a:cubicBezTo>
                    <a:cubicBezTo>
                      <a:pt x="54" y="425"/>
                      <a:pt x="54" y="425"/>
                      <a:pt x="54" y="425"/>
                    </a:cubicBezTo>
                    <a:cubicBezTo>
                      <a:pt x="48" y="425"/>
                      <a:pt x="48" y="425"/>
                      <a:pt x="48" y="425"/>
                    </a:cubicBezTo>
                    <a:cubicBezTo>
                      <a:pt x="48" y="425"/>
                      <a:pt x="47" y="425"/>
                      <a:pt x="47" y="425"/>
                    </a:cubicBezTo>
                    <a:cubicBezTo>
                      <a:pt x="46" y="425"/>
                      <a:pt x="43" y="425"/>
                      <a:pt x="43" y="425"/>
                    </a:cubicBezTo>
                    <a:cubicBezTo>
                      <a:pt x="43" y="425"/>
                      <a:pt x="42" y="425"/>
                      <a:pt x="42" y="425"/>
                    </a:cubicBezTo>
                    <a:cubicBezTo>
                      <a:pt x="42" y="425"/>
                      <a:pt x="41" y="425"/>
                      <a:pt x="41" y="425"/>
                    </a:cubicBezTo>
                    <a:cubicBezTo>
                      <a:pt x="40" y="426"/>
                      <a:pt x="40" y="426"/>
                      <a:pt x="40" y="426"/>
                    </a:cubicBezTo>
                    <a:cubicBezTo>
                      <a:pt x="39" y="427"/>
                      <a:pt x="39" y="427"/>
                      <a:pt x="39" y="427"/>
                    </a:cubicBezTo>
                    <a:cubicBezTo>
                      <a:pt x="38" y="427"/>
                      <a:pt x="38" y="427"/>
                      <a:pt x="38" y="427"/>
                    </a:cubicBezTo>
                    <a:cubicBezTo>
                      <a:pt x="37" y="424"/>
                      <a:pt x="37" y="424"/>
                      <a:pt x="37" y="424"/>
                    </a:cubicBezTo>
                    <a:cubicBezTo>
                      <a:pt x="36" y="423"/>
                      <a:pt x="36" y="423"/>
                      <a:pt x="36" y="423"/>
                    </a:cubicBezTo>
                    <a:cubicBezTo>
                      <a:pt x="37" y="422"/>
                      <a:pt x="37" y="422"/>
                      <a:pt x="37" y="422"/>
                    </a:cubicBezTo>
                    <a:cubicBezTo>
                      <a:pt x="39" y="421"/>
                      <a:pt x="39" y="421"/>
                      <a:pt x="39" y="421"/>
                    </a:cubicBezTo>
                    <a:cubicBezTo>
                      <a:pt x="39" y="421"/>
                      <a:pt x="41" y="420"/>
                      <a:pt x="41" y="420"/>
                    </a:cubicBezTo>
                    <a:cubicBezTo>
                      <a:pt x="41" y="420"/>
                      <a:pt x="41" y="420"/>
                      <a:pt x="41" y="420"/>
                    </a:cubicBezTo>
                    <a:cubicBezTo>
                      <a:pt x="41" y="420"/>
                      <a:pt x="42" y="420"/>
                      <a:pt x="43" y="420"/>
                    </a:cubicBezTo>
                    <a:cubicBezTo>
                      <a:pt x="43" y="420"/>
                      <a:pt x="45" y="420"/>
                      <a:pt x="46" y="420"/>
                    </a:cubicBezTo>
                    <a:cubicBezTo>
                      <a:pt x="47" y="420"/>
                      <a:pt x="48" y="420"/>
                      <a:pt x="48" y="420"/>
                    </a:cubicBezTo>
                    <a:cubicBezTo>
                      <a:pt x="56" y="421"/>
                      <a:pt x="56" y="421"/>
                      <a:pt x="56" y="421"/>
                    </a:cubicBezTo>
                    <a:cubicBezTo>
                      <a:pt x="60" y="423"/>
                      <a:pt x="60" y="423"/>
                      <a:pt x="60" y="423"/>
                    </a:cubicBezTo>
                    <a:lnTo>
                      <a:pt x="60" y="431"/>
                    </a:lnTo>
                    <a:close/>
                    <a:moveTo>
                      <a:pt x="22" y="431"/>
                    </a:moveTo>
                    <a:cubicBezTo>
                      <a:pt x="22" y="431"/>
                      <a:pt x="21" y="430"/>
                      <a:pt x="21" y="430"/>
                    </a:cubicBezTo>
                    <a:cubicBezTo>
                      <a:pt x="21" y="430"/>
                      <a:pt x="21" y="430"/>
                      <a:pt x="21" y="430"/>
                    </a:cubicBezTo>
                    <a:cubicBezTo>
                      <a:pt x="21" y="429"/>
                      <a:pt x="21" y="429"/>
                      <a:pt x="21" y="429"/>
                    </a:cubicBezTo>
                    <a:cubicBezTo>
                      <a:pt x="19" y="426"/>
                      <a:pt x="19" y="426"/>
                      <a:pt x="19" y="426"/>
                    </a:cubicBezTo>
                    <a:cubicBezTo>
                      <a:pt x="19" y="426"/>
                      <a:pt x="19" y="426"/>
                      <a:pt x="19" y="426"/>
                    </a:cubicBezTo>
                    <a:cubicBezTo>
                      <a:pt x="19" y="426"/>
                      <a:pt x="20" y="426"/>
                      <a:pt x="20" y="426"/>
                    </a:cubicBezTo>
                    <a:cubicBezTo>
                      <a:pt x="21" y="426"/>
                      <a:pt x="21" y="426"/>
                      <a:pt x="21" y="426"/>
                    </a:cubicBezTo>
                    <a:cubicBezTo>
                      <a:pt x="21" y="426"/>
                      <a:pt x="21" y="426"/>
                      <a:pt x="21" y="426"/>
                    </a:cubicBezTo>
                    <a:cubicBezTo>
                      <a:pt x="22" y="425"/>
                      <a:pt x="22" y="425"/>
                      <a:pt x="22" y="425"/>
                    </a:cubicBezTo>
                    <a:cubicBezTo>
                      <a:pt x="22" y="425"/>
                      <a:pt x="22" y="425"/>
                      <a:pt x="22" y="425"/>
                    </a:cubicBezTo>
                    <a:cubicBezTo>
                      <a:pt x="23" y="424"/>
                      <a:pt x="23" y="424"/>
                      <a:pt x="23" y="424"/>
                    </a:cubicBezTo>
                    <a:cubicBezTo>
                      <a:pt x="24" y="424"/>
                      <a:pt x="24" y="424"/>
                      <a:pt x="25" y="423"/>
                    </a:cubicBezTo>
                    <a:cubicBezTo>
                      <a:pt x="26" y="423"/>
                      <a:pt x="26" y="423"/>
                      <a:pt x="26" y="423"/>
                    </a:cubicBezTo>
                    <a:cubicBezTo>
                      <a:pt x="26" y="423"/>
                      <a:pt x="26" y="423"/>
                      <a:pt x="27" y="423"/>
                    </a:cubicBezTo>
                    <a:cubicBezTo>
                      <a:pt x="27" y="423"/>
                      <a:pt x="27" y="423"/>
                      <a:pt x="27" y="423"/>
                    </a:cubicBezTo>
                    <a:cubicBezTo>
                      <a:pt x="27" y="423"/>
                      <a:pt x="27" y="423"/>
                      <a:pt x="28" y="423"/>
                    </a:cubicBezTo>
                    <a:cubicBezTo>
                      <a:pt x="28" y="423"/>
                      <a:pt x="28" y="423"/>
                      <a:pt x="28" y="423"/>
                    </a:cubicBezTo>
                    <a:cubicBezTo>
                      <a:pt x="28" y="423"/>
                      <a:pt x="29" y="422"/>
                      <a:pt x="30" y="422"/>
                    </a:cubicBezTo>
                    <a:cubicBezTo>
                      <a:pt x="31" y="422"/>
                      <a:pt x="31" y="422"/>
                      <a:pt x="31" y="422"/>
                    </a:cubicBezTo>
                    <a:cubicBezTo>
                      <a:pt x="31" y="422"/>
                      <a:pt x="31" y="422"/>
                      <a:pt x="31" y="423"/>
                    </a:cubicBezTo>
                    <a:cubicBezTo>
                      <a:pt x="30" y="427"/>
                      <a:pt x="30" y="427"/>
                      <a:pt x="30" y="427"/>
                    </a:cubicBezTo>
                    <a:cubicBezTo>
                      <a:pt x="30" y="427"/>
                      <a:pt x="31" y="427"/>
                      <a:pt x="31" y="427"/>
                    </a:cubicBezTo>
                    <a:cubicBezTo>
                      <a:pt x="30" y="427"/>
                      <a:pt x="30" y="427"/>
                      <a:pt x="30" y="427"/>
                    </a:cubicBezTo>
                    <a:cubicBezTo>
                      <a:pt x="30" y="427"/>
                      <a:pt x="30" y="427"/>
                      <a:pt x="30" y="427"/>
                    </a:cubicBezTo>
                    <a:cubicBezTo>
                      <a:pt x="30" y="427"/>
                      <a:pt x="30" y="427"/>
                      <a:pt x="30" y="427"/>
                    </a:cubicBezTo>
                    <a:cubicBezTo>
                      <a:pt x="30" y="427"/>
                      <a:pt x="30" y="427"/>
                      <a:pt x="30" y="427"/>
                    </a:cubicBezTo>
                    <a:cubicBezTo>
                      <a:pt x="29" y="428"/>
                      <a:pt x="29" y="428"/>
                      <a:pt x="28" y="428"/>
                    </a:cubicBezTo>
                    <a:cubicBezTo>
                      <a:pt x="27" y="428"/>
                      <a:pt x="27" y="428"/>
                      <a:pt x="27" y="428"/>
                    </a:cubicBezTo>
                    <a:cubicBezTo>
                      <a:pt x="26" y="429"/>
                      <a:pt x="26" y="429"/>
                      <a:pt x="25" y="429"/>
                    </a:cubicBezTo>
                    <a:cubicBezTo>
                      <a:pt x="24" y="430"/>
                      <a:pt x="24" y="430"/>
                      <a:pt x="24" y="430"/>
                    </a:cubicBezTo>
                    <a:cubicBezTo>
                      <a:pt x="23" y="431"/>
                      <a:pt x="23" y="431"/>
                      <a:pt x="23" y="431"/>
                    </a:cubicBezTo>
                    <a:lnTo>
                      <a:pt x="22" y="431"/>
                    </a:lnTo>
                    <a:close/>
                    <a:moveTo>
                      <a:pt x="30" y="427"/>
                    </a:moveTo>
                    <a:cubicBezTo>
                      <a:pt x="30" y="427"/>
                      <a:pt x="30" y="427"/>
                      <a:pt x="30" y="427"/>
                    </a:cubicBezTo>
                    <a:close/>
                    <a:moveTo>
                      <a:pt x="25" y="426"/>
                    </a:moveTo>
                    <a:cubicBezTo>
                      <a:pt x="25" y="426"/>
                      <a:pt x="25" y="426"/>
                      <a:pt x="25" y="426"/>
                    </a:cubicBezTo>
                    <a:cubicBezTo>
                      <a:pt x="25" y="426"/>
                      <a:pt x="25" y="426"/>
                      <a:pt x="25" y="426"/>
                    </a:cubicBezTo>
                    <a:close/>
                    <a:moveTo>
                      <a:pt x="25" y="425"/>
                    </a:moveTo>
                    <a:cubicBezTo>
                      <a:pt x="25" y="425"/>
                      <a:pt x="25" y="425"/>
                      <a:pt x="25" y="425"/>
                    </a:cubicBezTo>
                    <a:cubicBezTo>
                      <a:pt x="25" y="425"/>
                      <a:pt x="25" y="425"/>
                      <a:pt x="25" y="425"/>
                    </a:cubicBezTo>
                    <a:close/>
                    <a:moveTo>
                      <a:pt x="26" y="424"/>
                    </a:moveTo>
                    <a:cubicBezTo>
                      <a:pt x="26" y="424"/>
                      <a:pt x="26" y="424"/>
                      <a:pt x="26" y="424"/>
                    </a:cubicBezTo>
                    <a:cubicBezTo>
                      <a:pt x="26" y="424"/>
                      <a:pt x="26" y="424"/>
                      <a:pt x="26" y="424"/>
                    </a:cubicBezTo>
                    <a:close/>
                    <a:moveTo>
                      <a:pt x="1193" y="22"/>
                    </a:moveTo>
                    <a:cubicBezTo>
                      <a:pt x="1192" y="22"/>
                      <a:pt x="1192" y="22"/>
                      <a:pt x="1192" y="22"/>
                    </a:cubicBezTo>
                    <a:cubicBezTo>
                      <a:pt x="1192" y="22"/>
                      <a:pt x="1190" y="21"/>
                      <a:pt x="1190" y="21"/>
                    </a:cubicBezTo>
                    <a:cubicBezTo>
                      <a:pt x="1190" y="21"/>
                      <a:pt x="1190" y="21"/>
                      <a:pt x="1187" y="19"/>
                    </a:cubicBezTo>
                    <a:cubicBezTo>
                      <a:pt x="1187" y="19"/>
                      <a:pt x="1187" y="19"/>
                      <a:pt x="1187" y="19"/>
                    </a:cubicBezTo>
                    <a:cubicBezTo>
                      <a:pt x="1186" y="17"/>
                      <a:pt x="1186" y="17"/>
                      <a:pt x="1186" y="17"/>
                    </a:cubicBezTo>
                    <a:cubicBezTo>
                      <a:pt x="1190" y="16"/>
                      <a:pt x="1190" y="16"/>
                      <a:pt x="1190" y="16"/>
                    </a:cubicBezTo>
                    <a:cubicBezTo>
                      <a:pt x="1190" y="15"/>
                      <a:pt x="1190" y="15"/>
                      <a:pt x="1190" y="15"/>
                    </a:cubicBezTo>
                    <a:cubicBezTo>
                      <a:pt x="1190" y="15"/>
                      <a:pt x="1190" y="16"/>
                      <a:pt x="1190" y="16"/>
                    </a:cubicBezTo>
                    <a:cubicBezTo>
                      <a:pt x="1190" y="16"/>
                      <a:pt x="1190" y="16"/>
                      <a:pt x="1190" y="16"/>
                    </a:cubicBezTo>
                    <a:cubicBezTo>
                      <a:pt x="1190" y="16"/>
                      <a:pt x="1190" y="16"/>
                      <a:pt x="1190" y="16"/>
                    </a:cubicBezTo>
                    <a:cubicBezTo>
                      <a:pt x="1191" y="16"/>
                      <a:pt x="1191" y="16"/>
                      <a:pt x="1191" y="17"/>
                    </a:cubicBezTo>
                    <a:cubicBezTo>
                      <a:pt x="1192" y="16"/>
                      <a:pt x="1192" y="16"/>
                      <a:pt x="1192" y="16"/>
                    </a:cubicBezTo>
                    <a:cubicBezTo>
                      <a:pt x="1201" y="16"/>
                      <a:pt x="1201" y="16"/>
                      <a:pt x="1201" y="16"/>
                    </a:cubicBezTo>
                    <a:cubicBezTo>
                      <a:pt x="1201" y="21"/>
                      <a:pt x="1201" y="21"/>
                      <a:pt x="1201" y="21"/>
                    </a:cubicBezTo>
                    <a:cubicBezTo>
                      <a:pt x="1193" y="21"/>
                      <a:pt x="1193" y="21"/>
                      <a:pt x="1193" y="21"/>
                    </a:cubicBezTo>
                    <a:lnTo>
                      <a:pt x="1193" y="22"/>
                    </a:lnTo>
                    <a:close/>
                    <a:moveTo>
                      <a:pt x="1210" y="21"/>
                    </a:moveTo>
                    <a:cubicBezTo>
                      <a:pt x="1210" y="16"/>
                      <a:pt x="1210" y="16"/>
                      <a:pt x="1210" y="16"/>
                    </a:cubicBezTo>
                    <a:cubicBezTo>
                      <a:pt x="1211" y="16"/>
                      <a:pt x="1211" y="16"/>
                      <a:pt x="1211" y="16"/>
                    </a:cubicBezTo>
                    <a:cubicBezTo>
                      <a:pt x="1211" y="11"/>
                      <a:pt x="1211" y="11"/>
                      <a:pt x="1211" y="11"/>
                    </a:cubicBezTo>
                    <a:cubicBezTo>
                      <a:pt x="1209" y="7"/>
                      <a:pt x="1209" y="7"/>
                      <a:pt x="1209" y="7"/>
                    </a:cubicBezTo>
                    <a:cubicBezTo>
                      <a:pt x="1209" y="5"/>
                      <a:pt x="1209" y="5"/>
                      <a:pt x="1209" y="5"/>
                    </a:cubicBezTo>
                    <a:cubicBezTo>
                      <a:pt x="1207" y="4"/>
                      <a:pt x="1207" y="4"/>
                      <a:pt x="1207" y="4"/>
                    </a:cubicBezTo>
                    <a:cubicBezTo>
                      <a:pt x="1207" y="4"/>
                      <a:pt x="1207" y="4"/>
                      <a:pt x="1207" y="4"/>
                    </a:cubicBezTo>
                    <a:cubicBezTo>
                      <a:pt x="1207" y="4"/>
                      <a:pt x="1207" y="4"/>
                      <a:pt x="1207" y="4"/>
                    </a:cubicBezTo>
                    <a:cubicBezTo>
                      <a:pt x="1207" y="4"/>
                      <a:pt x="1207" y="4"/>
                      <a:pt x="1207" y="4"/>
                    </a:cubicBezTo>
                    <a:cubicBezTo>
                      <a:pt x="1206" y="4"/>
                      <a:pt x="1206" y="5"/>
                      <a:pt x="1205" y="5"/>
                    </a:cubicBezTo>
                    <a:cubicBezTo>
                      <a:pt x="1205" y="5"/>
                      <a:pt x="1205" y="5"/>
                      <a:pt x="1205" y="5"/>
                    </a:cubicBezTo>
                    <a:cubicBezTo>
                      <a:pt x="1205" y="5"/>
                      <a:pt x="1205" y="5"/>
                      <a:pt x="1205" y="5"/>
                    </a:cubicBezTo>
                    <a:cubicBezTo>
                      <a:pt x="1203" y="5"/>
                      <a:pt x="1203" y="5"/>
                      <a:pt x="1203" y="5"/>
                    </a:cubicBezTo>
                    <a:cubicBezTo>
                      <a:pt x="1202" y="5"/>
                      <a:pt x="1202" y="5"/>
                      <a:pt x="1202" y="5"/>
                    </a:cubicBezTo>
                    <a:cubicBezTo>
                      <a:pt x="1202" y="5"/>
                      <a:pt x="1202" y="5"/>
                      <a:pt x="1202" y="5"/>
                    </a:cubicBezTo>
                    <a:cubicBezTo>
                      <a:pt x="1200" y="6"/>
                      <a:pt x="1200" y="6"/>
                      <a:pt x="1200" y="6"/>
                    </a:cubicBezTo>
                    <a:cubicBezTo>
                      <a:pt x="1200" y="6"/>
                      <a:pt x="1200" y="6"/>
                      <a:pt x="1200" y="6"/>
                    </a:cubicBezTo>
                    <a:cubicBezTo>
                      <a:pt x="1199" y="6"/>
                      <a:pt x="1199" y="6"/>
                      <a:pt x="1199" y="6"/>
                    </a:cubicBezTo>
                    <a:cubicBezTo>
                      <a:pt x="1198" y="6"/>
                      <a:pt x="1198" y="6"/>
                      <a:pt x="1198" y="6"/>
                    </a:cubicBezTo>
                    <a:cubicBezTo>
                      <a:pt x="1198" y="7"/>
                      <a:pt x="1198" y="7"/>
                      <a:pt x="1198" y="7"/>
                    </a:cubicBezTo>
                    <a:cubicBezTo>
                      <a:pt x="1197" y="7"/>
                      <a:pt x="1197" y="7"/>
                      <a:pt x="1197" y="7"/>
                    </a:cubicBezTo>
                    <a:cubicBezTo>
                      <a:pt x="1197" y="7"/>
                      <a:pt x="1197" y="7"/>
                      <a:pt x="1197" y="7"/>
                    </a:cubicBezTo>
                    <a:cubicBezTo>
                      <a:pt x="1196" y="7"/>
                      <a:pt x="1196" y="7"/>
                      <a:pt x="1196" y="7"/>
                    </a:cubicBezTo>
                    <a:cubicBezTo>
                      <a:pt x="1196" y="7"/>
                      <a:pt x="1195" y="7"/>
                      <a:pt x="1195" y="7"/>
                    </a:cubicBezTo>
                    <a:cubicBezTo>
                      <a:pt x="1195" y="7"/>
                      <a:pt x="1195" y="7"/>
                      <a:pt x="1195" y="7"/>
                    </a:cubicBezTo>
                    <a:cubicBezTo>
                      <a:pt x="1194" y="8"/>
                      <a:pt x="1194" y="8"/>
                      <a:pt x="1194" y="8"/>
                    </a:cubicBezTo>
                    <a:cubicBezTo>
                      <a:pt x="1194" y="8"/>
                      <a:pt x="1194" y="8"/>
                      <a:pt x="1193" y="8"/>
                    </a:cubicBezTo>
                    <a:cubicBezTo>
                      <a:pt x="1193" y="8"/>
                      <a:pt x="1192" y="9"/>
                      <a:pt x="1191" y="10"/>
                    </a:cubicBezTo>
                    <a:cubicBezTo>
                      <a:pt x="1189" y="6"/>
                      <a:pt x="1189" y="6"/>
                      <a:pt x="1189" y="6"/>
                    </a:cubicBezTo>
                    <a:cubicBezTo>
                      <a:pt x="1189" y="5"/>
                      <a:pt x="1189" y="5"/>
                      <a:pt x="1189" y="5"/>
                    </a:cubicBezTo>
                    <a:cubicBezTo>
                      <a:pt x="1189" y="5"/>
                      <a:pt x="1190" y="5"/>
                      <a:pt x="1190" y="5"/>
                    </a:cubicBezTo>
                    <a:cubicBezTo>
                      <a:pt x="1193" y="2"/>
                      <a:pt x="1193" y="2"/>
                      <a:pt x="1193" y="2"/>
                    </a:cubicBezTo>
                    <a:cubicBezTo>
                      <a:pt x="1195" y="2"/>
                      <a:pt x="1195" y="2"/>
                      <a:pt x="1195" y="2"/>
                    </a:cubicBezTo>
                    <a:cubicBezTo>
                      <a:pt x="1195" y="2"/>
                      <a:pt x="1195" y="2"/>
                      <a:pt x="1195" y="2"/>
                    </a:cubicBezTo>
                    <a:cubicBezTo>
                      <a:pt x="1196" y="2"/>
                      <a:pt x="1196" y="2"/>
                      <a:pt x="1196" y="2"/>
                    </a:cubicBezTo>
                    <a:cubicBezTo>
                      <a:pt x="1197" y="2"/>
                      <a:pt x="1197" y="1"/>
                      <a:pt x="1197" y="1"/>
                    </a:cubicBezTo>
                    <a:cubicBezTo>
                      <a:pt x="1198" y="1"/>
                      <a:pt x="1198" y="1"/>
                      <a:pt x="1198" y="1"/>
                    </a:cubicBezTo>
                    <a:cubicBezTo>
                      <a:pt x="1198" y="1"/>
                      <a:pt x="1198" y="1"/>
                      <a:pt x="1198" y="1"/>
                    </a:cubicBezTo>
                    <a:cubicBezTo>
                      <a:pt x="1199" y="1"/>
                      <a:pt x="1199" y="1"/>
                      <a:pt x="1199" y="1"/>
                    </a:cubicBezTo>
                    <a:cubicBezTo>
                      <a:pt x="1199" y="0"/>
                      <a:pt x="1199" y="0"/>
                      <a:pt x="1199" y="0"/>
                    </a:cubicBezTo>
                    <a:cubicBezTo>
                      <a:pt x="1201" y="0"/>
                      <a:pt x="1201" y="0"/>
                      <a:pt x="1201" y="0"/>
                    </a:cubicBezTo>
                    <a:cubicBezTo>
                      <a:pt x="1201" y="0"/>
                      <a:pt x="1201" y="0"/>
                      <a:pt x="1201" y="0"/>
                    </a:cubicBezTo>
                    <a:cubicBezTo>
                      <a:pt x="1201" y="0"/>
                      <a:pt x="1202" y="0"/>
                      <a:pt x="1202" y="0"/>
                    </a:cubicBezTo>
                    <a:cubicBezTo>
                      <a:pt x="1202" y="0"/>
                      <a:pt x="1202" y="0"/>
                      <a:pt x="1202" y="0"/>
                    </a:cubicBezTo>
                    <a:cubicBezTo>
                      <a:pt x="1203" y="0"/>
                      <a:pt x="1203" y="0"/>
                      <a:pt x="1203" y="0"/>
                    </a:cubicBezTo>
                    <a:cubicBezTo>
                      <a:pt x="1203" y="0"/>
                      <a:pt x="1204" y="0"/>
                      <a:pt x="1204" y="0"/>
                    </a:cubicBezTo>
                    <a:cubicBezTo>
                      <a:pt x="1205" y="0"/>
                      <a:pt x="1205" y="0"/>
                      <a:pt x="1205" y="0"/>
                    </a:cubicBezTo>
                    <a:cubicBezTo>
                      <a:pt x="1205" y="0"/>
                      <a:pt x="1206" y="0"/>
                      <a:pt x="1206" y="0"/>
                    </a:cubicBezTo>
                    <a:cubicBezTo>
                      <a:pt x="1207" y="0"/>
                      <a:pt x="1207" y="0"/>
                      <a:pt x="1207" y="0"/>
                    </a:cubicBezTo>
                    <a:cubicBezTo>
                      <a:pt x="1207" y="0"/>
                      <a:pt x="1208" y="0"/>
                      <a:pt x="1208" y="0"/>
                    </a:cubicBezTo>
                    <a:cubicBezTo>
                      <a:pt x="1212" y="0"/>
                      <a:pt x="1212" y="0"/>
                      <a:pt x="1212" y="0"/>
                    </a:cubicBezTo>
                    <a:cubicBezTo>
                      <a:pt x="1214" y="2"/>
                      <a:pt x="1214" y="2"/>
                      <a:pt x="1214" y="2"/>
                    </a:cubicBezTo>
                    <a:cubicBezTo>
                      <a:pt x="1214" y="6"/>
                      <a:pt x="1214" y="6"/>
                      <a:pt x="1214" y="6"/>
                    </a:cubicBezTo>
                    <a:cubicBezTo>
                      <a:pt x="1216" y="10"/>
                      <a:pt x="1216" y="10"/>
                      <a:pt x="1216" y="10"/>
                    </a:cubicBezTo>
                    <a:cubicBezTo>
                      <a:pt x="1216" y="21"/>
                      <a:pt x="1216" y="21"/>
                      <a:pt x="1216" y="21"/>
                    </a:cubicBezTo>
                    <a:lnTo>
                      <a:pt x="1210" y="21"/>
                    </a:lnTo>
                    <a:close/>
                    <a:moveTo>
                      <a:pt x="1193" y="6"/>
                    </a:moveTo>
                    <a:cubicBezTo>
                      <a:pt x="1193" y="6"/>
                      <a:pt x="1193" y="6"/>
                      <a:pt x="1193" y="6"/>
                    </a:cubicBezTo>
                    <a:close/>
                    <a:moveTo>
                      <a:pt x="1207" y="2"/>
                    </a:moveTo>
                    <a:cubicBezTo>
                      <a:pt x="1207" y="4"/>
                      <a:pt x="1207" y="4"/>
                      <a:pt x="1207" y="4"/>
                    </a:cubicBezTo>
                    <a:cubicBezTo>
                      <a:pt x="1207" y="2"/>
                      <a:pt x="1207" y="2"/>
                      <a:pt x="1207" y="2"/>
                    </a:cubicBezTo>
                    <a:close/>
                    <a:moveTo>
                      <a:pt x="1201" y="2"/>
                    </a:moveTo>
                    <a:cubicBezTo>
                      <a:pt x="1201" y="3"/>
                      <a:pt x="1201" y="3"/>
                      <a:pt x="1201" y="3"/>
                    </a:cubicBezTo>
                    <a:cubicBezTo>
                      <a:pt x="1201" y="3"/>
                      <a:pt x="1201" y="3"/>
                      <a:pt x="1201" y="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09" name="îS1idé">
                <a:extLst>
                  <a:ext uri="{FF2B5EF4-FFF2-40B4-BE49-F238E27FC236}">
                    <a16:creationId xmlns:a16="http://schemas.microsoft.com/office/drawing/2014/main" id="{374E37B3-8A00-4E12-B7CB-14BEFE39A6DB}"/>
                  </a:ext>
                </a:extLst>
              </p:cNvPr>
              <p:cNvSpPr/>
              <p:nvPr/>
            </p:nvSpPr>
            <p:spPr bwMode="auto">
              <a:xfrm>
                <a:off x="2052638" y="2909888"/>
                <a:ext cx="2771775" cy="1241425"/>
              </a:xfrm>
              <a:custGeom>
                <a:avLst/>
                <a:gdLst>
                  <a:gd name="T0" fmla="*/ 1204 w 1292"/>
                  <a:gd name="T1" fmla="*/ 570 h 580"/>
                  <a:gd name="T2" fmla="*/ 1159 w 1292"/>
                  <a:gd name="T3" fmla="*/ 566 h 580"/>
                  <a:gd name="T4" fmla="*/ 1148 w 1292"/>
                  <a:gd name="T5" fmla="*/ 566 h 580"/>
                  <a:gd name="T6" fmla="*/ 1221 w 1292"/>
                  <a:gd name="T7" fmla="*/ 551 h 580"/>
                  <a:gd name="T8" fmla="*/ 1173 w 1292"/>
                  <a:gd name="T9" fmla="*/ 548 h 580"/>
                  <a:gd name="T10" fmla="*/ 1249 w 1292"/>
                  <a:gd name="T11" fmla="*/ 543 h 580"/>
                  <a:gd name="T12" fmla="*/ 1218 w 1292"/>
                  <a:gd name="T13" fmla="*/ 546 h 580"/>
                  <a:gd name="T14" fmla="*/ 1258 w 1292"/>
                  <a:gd name="T15" fmla="*/ 540 h 580"/>
                  <a:gd name="T16" fmla="*/ 1263 w 1292"/>
                  <a:gd name="T17" fmla="*/ 527 h 580"/>
                  <a:gd name="T18" fmla="*/ 1275 w 1292"/>
                  <a:gd name="T19" fmla="*/ 514 h 580"/>
                  <a:gd name="T20" fmla="*/ 1108 w 1292"/>
                  <a:gd name="T21" fmla="*/ 504 h 580"/>
                  <a:gd name="T22" fmla="*/ 1274 w 1292"/>
                  <a:gd name="T23" fmla="*/ 500 h 580"/>
                  <a:gd name="T24" fmla="*/ 1084 w 1292"/>
                  <a:gd name="T25" fmla="*/ 482 h 580"/>
                  <a:gd name="T26" fmla="*/ 1046 w 1292"/>
                  <a:gd name="T27" fmla="*/ 470 h 580"/>
                  <a:gd name="T28" fmla="*/ 1076 w 1292"/>
                  <a:gd name="T29" fmla="*/ 473 h 580"/>
                  <a:gd name="T30" fmla="*/ 988 w 1292"/>
                  <a:gd name="T31" fmla="*/ 463 h 580"/>
                  <a:gd name="T32" fmla="*/ 970 w 1292"/>
                  <a:gd name="T33" fmla="*/ 457 h 580"/>
                  <a:gd name="T34" fmla="*/ 961 w 1292"/>
                  <a:gd name="T35" fmla="*/ 453 h 580"/>
                  <a:gd name="T36" fmla="*/ 936 w 1292"/>
                  <a:gd name="T37" fmla="*/ 440 h 580"/>
                  <a:gd name="T38" fmla="*/ 903 w 1292"/>
                  <a:gd name="T39" fmla="*/ 435 h 580"/>
                  <a:gd name="T40" fmla="*/ 902 w 1292"/>
                  <a:gd name="T41" fmla="*/ 417 h 580"/>
                  <a:gd name="T42" fmla="*/ 837 w 1292"/>
                  <a:gd name="T43" fmla="*/ 394 h 580"/>
                  <a:gd name="T44" fmla="*/ 788 w 1292"/>
                  <a:gd name="T45" fmla="*/ 375 h 580"/>
                  <a:gd name="T46" fmla="*/ 765 w 1292"/>
                  <a:gd name="T47" fmla="*/ 350 h 580"/>
                  <a:gd name="T48" fmla="*/ 756 w 1292"/>
                  <a:gd name="T49" fmla="*/ 322 h 580"/>
                  <a:gd name="T50" fmla="*/ 751 w 1292"/>
                  <a:gd name="T51" fmla="*/ 313 h 580"/>
                  <a:gd name="T52" fmla="*/ 738 w 1292"/>
                  <a:gd name="T53" fmla="*/ 284 h 580"/>
                  <a:gd name="T54" fmla="*/ 759 w 1292"/>
                  <a:gd name="T55" fmla="*/ 261 h 580"/>
                  <a:gd name="T56" fmla="*/ 759 w 1292"/>
                  <a:gd name="T57" fmla="*/ 219 h 580"/>
                  <a:gd name="T58" fmla="*/ 748 w 1292"/>
                  <a:gd name="T59" fmla="*/ 200 h 580"/>
                  <a:gd name="T60" fmla="*/ 744 w 1292"/>
                  <a:gd name="T61" fmla="*/ 167 h 580"/>
                  <a:gd name="T62" fmla="*/ 770 w 1292"/>
                  <a:gd name="T63" fmla="*/ 145 h 580"/>
                  <a:gd name="T64" fmla="*/ 756 w 1292"/>
                  <a:gd name="T65" fmla="*/ 126 h 580"/>
                  <a:gd name="T66" fmla="*/ 766 w 1292"/>
                  <a:gd name="T67" fmla="*/ 105 h 580"/>
                  <a:gd name="T68" fmla="*/ 735 w 1292"/>
                  <a:gd name="T69" fmla="*/ 85 h 580"/>
                  <a:gd name="T70" fmla="*/ 483 w 1292"/>
                  <a:gd name="T71" fmla="*/ 84 h 580"/>
                  <a:gd name="T72" fmla="*/ 499 w 1292"/>
                  <a:gd name="T73" fmla="*/ 78 h 580"/>
                  <a:gd name="T74" fmla="*/ 721 w 1292"/>
                  <a:gd name="T75" fmla="*/ 74 h 580"/>
                  <a:gd name="T76" fmla="*/ 712 w 1292"/>
                  <a:gd name="T77" fmla="*/ 77 h 580"/>
                  <a:gd name="T78" fmla="*/ 51 w 1292"/>
                  <a:gd name="T79" fmla="*/ 70 h 580"/>
                  <a:gd name="T80" fmla="*/ 422 w 1292"/>
                  <a:gd name="T81" fmla="*/ 73 h 580"/>
                  <a:gd name="T82" fmla="*/ 16 w 1292"/>
                  <a:gd name="T83" fmla="*/ 70 h 580"/>
                  <a:gd name="T84" fmla="*/ 5 w 1292"/>
                  <a:gd name="T85" fmla="*/ 62 h 580"/>
                  <a:gd name="T86" fmla="*/ 444 w 1292"/>
                  <a:gd name="T87" fmla="*/ 68 h 580"/>
                  <a:gd name="T88" fmla="*/ 316 w 1292"/>
                  <a:gd name="T89" fmla="*/ 63 h 580"/>
                  <a:gd name="T90" fmla="*/ 651 w 1292"/>
                  <a:gd name="T91" fmla="*/ 57 h 580"/>
                  <a:gd name="T92" fmla="*/ 306 w 1292"/>
                  <a:gd name="T93" fmla="*/ 53 h 580"/>
                  <a:gd name="T94" fmla="*/ 670 w 1292"/>
                  <a:gd name="T95" fmla="*/ 55 h 580"/>
                  <a:gd name="T96" fmla="*/ 541 w 1292"/>
                  <a:gd name="T97" fmla="*/ 50 h 580"/>
                  <a:gd name="T98" fmla="*/ 621 w 1292"/>
                  <a:gd name="T99" fmla="*/ 50 h 580"/>
                  <a:gd name="T100" fmla="*/ 218 w 1292"/>
                  <a:gd name="T101" fmla="*/ 44 h 580"/>
                  <a:gd name="T102" fmla="*/ 603 w 1292"/>
                  <a:gd name="T103" fmla="*/ 43 h 580"/>
                  <a:gd name="T104" fmla="*/ 229 w 1292"/>
                  <a:gd name="T105" fmla="*/ 39 h 580"/>
                  <a:gd name="T106" fmla="*/ 298 w 1292"/>
                  <a:gd name="T107" fmla="*/ 34 h 580"/>
                  <a:gd name="T108" fmla="*/ 291 w 1292"/>
                  <a:gd name="T109" fmla="*/ 32 h 580"/>
                  <a:gd name="T110" fmla="*/ 158 w 1292"/>
                  <a:gd name="T111" fmla="*/ 30 h 580"/>
                  <a:gd name="T112" fmla="*/ 262 w 1292"/>
                  <a:gd name="T113" fmla="*/ 25 h 580"/>
                  <a:gd name="T114" fmla="*/ 149 w 1292"/>
                  <a:gd name="T115" fmla="*/ 23 h 580"/>
                  <a:gd name="T116" fmla="*/ 112 w 1292"/>
                  <a:gd name="T117" fmla="*/ 18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92" h="580">
                    <a:moveTo>
                      <a:pt x="1174" y="580"/>
                    </a:moveTo>
                    <a:cubicBezTo>
                      <a:pt x="1171" y="579"/>
                      <a:pt x="1170" y="576"/>
                      <a:pt x="1169" y="574"/>
                    </a:cubicBezTo>
                    <a:cubicBezTo>
                      <a:pt x="1174" y="572"/>
                      <a:pt x="1174" y="572"/>
                      <a:pt x="1174" y="572"/>
                    </a:cubicBezTo>
                    <a:cubicBezTo>
                      <a:pt x="1175" y="574"/>
                      <a:pt x="1175" y="574"/>
                      <a:pt x="1176" y="575"/>
                    </a:cubicBezTo>
                    <a:lnTo>
                      <a:pt x="1174" y="580"/>
                    </a:lnTo>
                    <a:close/>
                    <a:moveTo>
                      <a:pt x="1222" y="576"/>
                    </a:moveTo>
                    <a:cubicBezTo>
                      <a:pt x="1218" y="571"/>
                      <a:pt x="1218" y="571"/>
                      <a:pt x="1218" y="571"/>
                    </a:cubicBezTo>
                    <a:cubicBezTo>
                      <a:pt x="1219" y="571"/>
                      <a:pt x="1219" y="570"/>
                      <a:pt x="1219" y="569"/>
                    </a:cubicBezTo>
                    <a:cubicBezTo>
                      <a:pt x="1225" y="567"/>
                      <a:pt x="1225" y="567"/>
                      <a:pt x="1225" y="567"/>
                    </a:cubicBezTo>
                    <a:cubicBezTo>
                      <a:pt x="1225" y="568"/>
                      <a:pt x="1225" y="569"/>
                      <a:pt x="1225" y="569"/>
                    </a:cubicBezTo>
                    <a:cubicBezTo>
                      <a:pt x="1225" y="572"/>
                      <a:pt x="1224" y="574"/>
                      <a:pt x="1222" y="576"/>
                    </a:cubicBezTo>
                    <a:close/>
                    <a:moveTo>
                      <a:pt x="1210" y="572"/>
                    </a:moveTo>
                    <a:cubicBezTo>
                      <a:pt x="1209" y="571"/>
                      <a:pt x="1209" y="571"/>
                      <a:pt x="1209" y="571"/>
                    </a:cubicBezTo>
                    <a:cubicBezTo>
                      <a:pt x="1207" y="571"/>
                      <a:pt x="1206" y="571"/>
                      <a:pt x="1204" y="570"/>
                    </a:cubicBezTo>
                    <a:cubicBezTo>
                      <a:pt x="1207" y="565"/>
                      <a:pt x="1207" y="565"/>
                      <a:pt x="1207" y="565"/>
                    </a:cubicBezTo>
                    <a:cubicBezTo>
                      <a:pt x="1208" y="565"/>
                      <a:pt x="1209" y="566"/>
                      <a:pt x="1210" y="566"/>
                    </a:cubicBezTo>
                    <a:cubicBezTo>
                      <a:pt x="1212" y="566"/>
                      <a:pt x="1212" y="566"/>
                      <a:pt x="1212" y="566"/>
                    </a:cubicBezTo>
                    <a:lnTo>
                      <a:pt x="1210" y="572"/>
                    </a:lnTo>
                    <a:close/>
                    <a:moveTo>
                      <a:pt x="1179" y="571"/>
                    </a:moveTo>
                    <a:cubicBezTo>
                      <a:pt x="1174" y="568"/>
                      <a:pt x="1174" y="568"/>
                      <a:pt x="1174" y="568"/>
                    </a:cubicBezTo>
                    <a:cubicBezTo>
                      <a:pt x="1174" y="568"/>
                      <a:pt x="1174" y="567"/>
                      <a:pt x="1174" y="567"/>
                    </a:cubicBezTo>
                    <a:cubicBezTo>
                      <a:pt x="1174" y="567"/>
                      <a:pt x="1174" y="566"/>
                      <a:pt x="1174" y="566"/>
                    </a:cubicBezTo>
                    <a:cubicBezTo>
                      <a:pt x="1173" y="565"/>
                      <a:pt x="1173" y="565"/>
                      <a:pt x="1173" y="565"/>
                    </a:cubicBezTo>
                    <a:cubicBezTo>
                      <a:pt x="1178" y="562"/>
                      <a:pt x="1178" y="562"/>
                      <a:pt x="1178" y="562"/>
                    </a:cubicBezTo>
                    <a:cubicBezTo>
                      <a:pt x="1179" y="563"/>
                      <a:pt x="1180" y="565"/>
                      <a:pt x="1180" y="567"/>
                    </a:cubicBezTo>
                    <a:cubicBezTo>
                      <a:pt x="1180" y="568"/>
                      <a:pt x="1180" y="569"/>
                      <a:pt x="1179" y="571"/>
                    </a:cubicBezTo>
                    <a:close/>
                    <a:moveTo>
                      <a:pt x="1164" y="567"/>
                    </a:moveTo>
                    <a:cubicBezTo>
                      <a:pt x="1163" y="566"/>
                      <a:pt x="1161" y="566"/>
                      <a:pt x="1159" y="566"/>
                    </a:cubicBezTo>
                    <a:cubicBezTo>
                      <a:pt x="1159" y="564"/>
                      <a:pt x="1159" y="564"/>
                      <a:pt x="1159" y="564"/>
                    </a:cubicBezTo>
                    <a:cubicBezTo>
                      <a:pt x="1159" y="561"/>
                      <a:pt x="1159" y="561"/>
                      <a:pt x="1159" y="561"/>
                    </a:cubicBezTo>
                    <a:cubicBezTo>
                      <a:pt x="1161" y="561"/>
                      <a:pt x="1163" y="560"/>
                      <a:pt x="1166" y="561"/>
                    </a:cubicBezTo>
                    <a:lnTo>
                      <a:pt x="1164" y="567"/>
                    </a:lnTo>
                    <a:close/>
                    <a:moveTo>
                      <a:pt x="1148" y="566"/>
                    </a:moveTo>
                    <a:cubicBezTo>
                      <a:pt x="1146" y="566"/>
                      <a:pt x="1145" y="564"/>
                      <a:pt x="1142" y="562"/>
                    </a:cubicBezTo>
                    <a:cubicBezTo>
                      <a:pt x="1142" y="562"/>
                      <a:pt x="1142" y="562"/>
                      <a:pt x="1142" y="562"/>
                    </a:cubicBezTo>
                    <a:cubicBezTo>
                      <a:pt x="1146" y="557"/>
                      <a:pt x="1146" y="557"/>
                      <a:pt x="1146" y="557"/>
                    </a:cubicBezTo>
                    <a:cubicBezTo>
                      <a:pt x="1146" y="558"/>
                      <a:pt x="1146" y="558"/>
                      <a:pt x="1146" y="558"/>
                    </a:cubicBezTo>
                    <a:cubicBezTo>
                      <a:pt x="1147" y="559"/>
                      <a:pt x="1148" y="560"/>
                      <a:pt x="1149" y="560"/>
                    </a:cubicBezTo>
                    <a:cubicBezTo>
                      <a:pt x="1149" y="560"/>
                      <a:pt x="1149" y="560"/>
                      <a:pt x="1148" y="560"/>
                    </a:cubicBezTo>
                    <a:cubicBezTo>
                      <a:pt x="1148" y="562"/>
                      <a:pt x="1148" y="562"/>
                      <a:pt x="1148" y="562"/>
                    </a:cubicBezTo>
                    <a:cubicBezTo>
                      <a:pt x="1150" y="565"/>
                      <a:pt x="1150" y="565"/>
                      <a:pt x="1150" y="565"/>
                    </a:cubicBezTo>
                    <a:lnTo>
                      <a:pt x="1148" y="566"/>
                    </a:lnTo>
                    <a:close/>
                    <a:moveTo>
                      <a:pt x="1193" y="564"/>
                    </a:moveTo>
                    <a:cubicBezTo>
                      <a:pt x="1191" y="563"/>
                      <a:pt x="1189" y="561"/>
                      <a:pt x="1189" y="559"/>
                    </a:cubicBezTo>
                    <a:cubicBezTo>
                      <a:pt x="1189" y="558"/>
                      <a:pt x="1189" y="558"/>
                      <a:pt x="1189" y="558"/>
                    </a:cubicBezTo>
                    <a:cubicBezTo>
                      <a:pt x="1195" y="557"/>
                      <a:pt x="1195" y="557"/>
                      <a:pt x="1195" y="557"/>
                    </a:cubicBezTo>
                    <a:cubicBezTo>
                      <a:pt x="1195" y="557"/>
                      <a:pt x="1195" y="558"/>
                      <a:pt x="1195" y="558"/>
                    </a:cubicBezTo>
                    <a:cubicBezTo>
                      <a:pt x="1195" y="558"/>
                      <a:pt x="1196" y="559"/>
                      <a:pt x="1196" y="559"/>
                    </a:cubicBezTo>
                    <a:lnTo>
                      <a:pt x="1193" y="564"/>
                    </a:lnTo>
                    <a:close/>
                    <a:moveTo>
                      <a:pt x="1221" y="559"/>
                    </a:moveTo>
                    <a:cubicBezTo>
                      <a:pt x="1215" y="557"/>
                      <a:pt x="1215" y="557"/>
                      <a:pt x="1215" y="557"/>
                    </a:cubicBezTo>
                    <a:cubicBezTo>
                      <a:pt x="1215" y="557"/>
                      <a:pt x="1215" y="557"/>
                      <a:pt x="1215" y="557"/>
                    </a:cubicBezTo>
                    <a:cubicBezTo>
                      <a:pt x="1216" y="556"/>
                      <a:pt x="1216" y="556"/>
                      <a:pt x="1216" y="556"/>
                    </a:cubicBezTo>
                    <a:cubicBezTo>
                      <a:pt x="1216" y="556"/>
                      <a:pt x="1216" y="555"/>
                      <a:pt x="1215" y="554"/>
                    </a:cubicBezTo>
                    <a:cubicBezTo>
                      <a:pt x="1215" y="553"/>
                      <a:pt x="1215" y="553"/>
                      <a:pt x="1215" y="553"/>
                    </a:cubicBezTo>
                    <a:cubicBezTo>
                      <a:pt x="1221" y="551"/>
                      <a:pt x="1221" y="551"/>
                      <a:pt x="1221" y="551"/>
                    </a:cubicBezTo>
                    <a:cubicBezTo>
                      <a:pt x="1221" y="552"/>
                      <a:pt x="1221" y="552"/>
                      <a:pt x="1221" y="552"/>
                    </a:cubicBezTo>
                    <a:cubicBezTo>
                      <a:pt x="1221" y="554"/>
                      <a:pt x="1222" y="555"/>
                      <a:pt x="1222" y="556"/>
                    </a:cubicBezTo>
                    <a:cubicBezTo>
                      <a:pt x="1222" y="557"/>
                      <a:pt x="1221" y="558"/>
                      <a:pt x="1221" y="559"/>
                    </a:cubicBezTo>
                    <a:close/>
                    <a:moveTo>
                      <a:pt x="1132" y="559"/>
                    </a:moveTo>
                    <a:cubicBezTo>
                      <a:pt x="1129" y="557"/>
                      <a:pt x="1129" y="557"/>
                      <a:pt x="1129" y="557"/>
                    </a:cubicBezTo>
                    <a:cubicBezTo>
                      <a:pt x="1128" y="554"/>
                      <a:pt x="1128" y="554"/>
                      <a:pt x="1128" y="554"/>
                    </a:cubicBezTo>
                    <a:cubicBezTo>
                      <a:pt x="1129" y="553"/>
                      <a:pt x="1131" y="551"/>
                      <a:pt x="1134" y="551"/>
                    </a:cubicBezTo>
                    <a:cubicBezTo>
                      <a:pt x="1135" y="557"/>
                      <a:pt x="1135" y="557"/>
                      <a:pt x="1135" y="557"/>
                    </a:cubicBezTo>
                    <a:cubicBezTo>
                      <a:pt x="1134" y="557"/>
                      <a:pt x="1133" y="558"/>
                      <a:pt x="1132" y="559"/>
                    </a:cubicBezTo>
                    <a:close/>
                    <a:moveTo>
                      <a:pt x="1174" y="554"/>
                    </a:moveTo>
                    <a:cubicBezTo>
                      <a:pt x="1174" y="554"/>
                      <a:pt x="1174" y="553"/>
                      <a:pt x="1174" y="553"/>
                    </a:cubicBezTo>
                    <a:cubicBezTo>
                      <a:pt x="1169" y="553"/>
                      <a:pt x="1169" y="553"/>
                      <a:pt x="1169" y="553"/>
                    </a:cubicBezTo>
                    <a:cubicBezTo>
                      <a:pt x="1169" y="552"/>
                      <a:pt x="1169" y="551"/>
                      <a:pt x="1170" y="550"/>
                    </a:cubicBezTo>
                    <a:cubicBezTo>
                      <a:pt x="1171" y="549"/>
                      <a:pt x="1172" y="548"/>
                      <a:pt x="1173" y="548"/>
                    </a:cubicBezTo>
                    <a:cubicBezTo>
                      <a:pt x="1174" y="548"/>
                      <a:pt x="1174" y="548"/>
                      <a:pt x="1175" y="547"/>
                    </a:cubicBezTo>
                    <a:cubicBezTo>
                      <a:pt x="1178" y="552"/>
                      <a:pt x="1178" y="552"/>
                      <a:pt x="1178" y="552"/>
                    </a:cubicBezTo>
                    <a:cubicBezTo>
                      <a:pt x="1177" y="553"/>
                      <a:pt x="1176" y="553"/>
                      <a:pt x="1175" y="553"/>
                    </a:cubicBezTo>
                    <a:cubicBezTo>
                      <a:pt x="1175" y="554"/>
                      <a:pt x="1174" y="554"/>
                      <a:pt x="1174" y="554"/>
                    </a:cubicBezTo>
                    <a:close/>
                    <a:moveTo>
                      <a:pt x="1119" y="552"/>
                    </a:moveTo>
                    <a:cubicBezTo>
                      <a:pt x="1118" y="550"/>
                      <a:pt x="1117" y="548"/>
                      <a:pt x="1117" y="547"/>
                    </a:cubicBezTo>
                    <a:cubicBezTo>
                      <a:pt x="1122" y="544"/>
                      <a:pt x="1122" y="544"/>
                      <a:pt x="1122" y="544"/>
                    </a:cubicBezTo>
                    <a:cubicBezTo>
                      <a:pt x="1123" y="546"/>
                      <a:pt x="1124" y="548"/>
                      <a:pt x="1124" y="549"/>
                    </a:cubicBezTo>
                    <a:lnTo>
                      <a:pt x="1119" y="552"/>
                    </a:lnTo>
                    <a:close/>
                    <a:moveTo>
                      <a:pt x="1250" y="548"/>
                    </a:moveTo>
                    <a:cubicBezTo>
                      <a:pt x="1249" y="548"/>
                      <a:pt x="1248" y="548"/>
                      <a:pt x="1246" y="547"/>
                    </a:cubicBezTo>
                    <a:cubicBezTo>
                      <a:pt x="1248" y="542"/>
                      <a:pt x="1248" y="542"/>
                      <a:pt x="1248" y="542"/>
                    </a:cubicBezTo>
                    <a:cubicBezTo>
                      <a:pt x="1249" y="542"/>
                      <a:pt x="1250" y="542"/>
                      <a:pt x="1250" y="542"/>
                    </a:cubicBezTo>
                    <a:cubicBezTo>
                      <a:pt x="1250" y="542"/>
                      <a:pt x="1250" y="543"/>
                      <a:pt x="1249" y="543"/>
                    </a:cubicBezTo>
                    <a:cubicBezTo>
                      <a:pt x="1255" y="545"/>
                      <a:pt x="1255" y="545"/>
                      <a:pt x="1255" y="545"/>
                    </a:cubicBezTo>
                    <a:cubicBezTo>
                      <a:pt x="1254" y="547"/>
                      <a:pt x="1253" y="548"/>
                      <a:pt x="1250" y="548"/>
                    </a:cubicBezTo>
                    <a:close/>
                    <a:moveTo>
                      <a:pt x="1184" y="548"/>
                    </a:moveTo>
                    <a:cubicBezTo>
                      <a:pt x="1184" y="548"/>
                      <a:pt x="1184" y="547"/>
                      <a:pt x="1184" y="547"/>
                    </a:cubicBezTo>
                    <a:cubicBezTo>
                      <a:pt x="1184" y="547"/>
                      <a:pt x="1183" y="546"/>
                      <a:pt x="1182" y="546"/>
                    </a:cubicBezTo>
                    <a:cubicBezTo>
                      <a:pt x="1184" y="541"/>
                      <a:pt x="1184" y="541"/>
                      <a:pt x="1184" y="541"/>
                    </a:cubicBezTo>
                    <a:cubicBezTo>
                      <a:pt x="1186" y="541"/>
                      <a:pt x="1189" y="543"/>
                      <a:pt x="1189" y="545"/>
                    </a:cubicBezTo>
                    <a:cubicBezTo>
                      <a:pt x="1190" y="546"/>
                      <a:pt x="1190" y="546"/>
                      <a:pt x="1190" y="547"/>
                    </a:cubicBezTo>
                    <a:lnTo>
                      <a:pt x="1184" y="548"/>
                    </a:lnTo>
                    <a:close/>
                    <a:moveTo>
                      <a:pt x="1184" y="547"/>
                    </a:moveTo>
                    <a:cubicBezTo>
                      <a:pt x="1184" y="547"/>
                      <a:pt x="1184" y="547"/>
                      <a:pt x="1184" y="547"/>
                    </a:cubicBezTo>
                    <a:cubicBezTo>
                      <a:pt x="1184" y="547"/>
                      <a:pt x="1184" y="547"/>
                      <a:pt x="1184" y="547"/>
                    </a:cubicBezTo>
                    <a:close/>
                    <a:moveTo>
                      <a:pt x="1223" y="548"/>
                    </a:moveTo>
                    <a:cubicBezTo>
                      <a:pt x="1221" y="547"/>
                      <a:pt x="1220" y="546"/>
                      <a:pt x="1218" y="546"/>
                    </a:cubicBezTo>
                    <a:cubicBezTo>
                      <a:pt x="1219" y="540"/>
                      <a:pt x="1219" y="540"/>
                      <a:pt x="1219" y="540"/>
                    </a:cubicBezTo>
                    <a:cubicBezTo>
                      <a:pt x="1221" y="541"/>
                      <a:pt x="1223" y="542"/>
                      <a:pt x="1225" y="543"/>
                    </a:cubicBezTo>
                    <a:lnTo>
                      <a:pt x="1223" y="548"/>
                    </a:lnTo>
                    <a:close/>
                    <a:moveTo>
                      <a:pt x="1236" y="547"/>
                    </a:moveTo>
                    <a:cubicBezTo>
                      <a:pt x="1230" y="546"/>
                      <a:pt x="1230" y="546"/>
                      <a:pt x="1230" y="546"/>
                    </a:cubicBezTo>
                    <a:cubicBezTo>
                      <a:pt x="1230" y="544"/>
                      <a:pt x="1231" y="539"/>
                      <a:pt x="1236" y="539"/>
                    </a:cubicBezTo>
                    <a:cubicBezTo>
                      <a:pt x="1236" y="545"/>
                      <a:pt x="1236" y="545"/>
                      <a:pt x="1236" y="545"/>
                    </a:cubicBezTo>
                    <a:cubicBezTo>
                      <a:pt x="1236" y="545"/>
                      <a:pt x="1236" y="545"/>
                      <a:pt x="1236" y="545"/>
                    </a:cubicBezTo>
                    <a:cubicBezTo>
                      <a:pt x="1236" y="545"/>
                      <a:pt x="1236" y="545"/>
                      <a:pt x="1236" y="547"/>
                    </a:cubicBezTo>
                    <a:close/>
                    <a:moveTo>
                      <a:pt x="1260" y="544"/>
                    </a:moveTo>
                    <a:cubicBezTo>
                      <a:pt x="1260" y="544"/>
                      <a:pt x="1259" y="544"/>
                      <a:pt x="1258" y="544"/>
                    </a:cubicBezTo>
                    <a:cubicBezTo>
                      <a:pt x="1261" y="538"/>
                      <a:pt x="1261" y="538"/>
                      <a:pt x="1261" y="538"/>
                    </a:cubicBezTo>
                    <a:cubicBezTo>
                      <a:pt x="1261" y="538"/>
                      <a:pt x="1261" y="538"/>
                      <a:pt x="1260" y="538"/>
                    </a:cubicBezTo>
                    <a:cubicBezTo>
                      <a:pt x="1259" y="538"/>
                      <a:pt x="1258" y="539"/>
                      <a:pt x="1258" y="540"/>
                    </a:cubicBezTo>
                    <a:cubicBezTo>
                      <a:pt x="1258" y="539"/>
                      <a:pt x="1258" y="538"/>
                      <a:pt x="1258" y="537"/>
                    </a:cubicBezTo>
                    <a:cubicBezTo>
                      <a:pt x="1264" y="536"/>
                      <a:pt x="1264" y="536"/>
                      <a:pt x="1264" y="536"/>
                    </a:cubicBezTo>
                    <a:cubicBezTo>
                      <a:pt x="1264" y="538"/>
                      <a:pt x="1264" y="539"/>
                      <a:pt x="1264" y="540"/>
                    </a:cubicBezTo>
                    <a:cubicBezTo>
                      <a:pt x="1264" y="543"/>
                      <a:pt x="1262" y="544"/>
                      <a:pt x="1260" y="544"/>
                    </a:cubicBezTo>
                    <a:close/>
                    <a:moveTo>
                      <a:pt x="1119" y="535"/>
                    </a:moveTo>
                    <a:cubicBezTo>
                      <a:pt x="1113" y="533"/>
                      <a:pt x="1113" y="533"/>
                      <a:pt x="1113" y="533"/>
                    </a:cubicBezTo>
                    <a:cubicBezTo>
                      <a:pt x="1114" y="532"/>
                      <a:pt x="1115" y="531"/>
                      <a:pt x="1116" y="530"/>
                    </a:cubicBezTo>
                    <a:cubicBezTo>
                      <a:pt x="1117" y="529"/>
                      <a:pt x="1117" y="529"/>
                      <a:pt x="1117" y="529"/>
                    </a:cubicBezTo>
                    <a:cubicBezTo>
                      <a:pt x="1118" y="528"/>
                      <a:pt x="1118" y="528"/>
                      <a:pt x="1118" y="528"/>
                    </a:cubicBezTo>
                    <a:cubicBezTo>
                      <a:pt x="1122" y="532"/>
                      <a:pt x="1122" y="532"/>
                      <a:pt x="1122" y="532"/>
                    </a:cubicBezTo>
                    <a:cubicBezTo>
                      <a:pt x="1122" y="532"/>
                      <a:pt x="1122" y="532"/>
                      <a:pt x="1122" y="532"/>
                    </a:cubicBezTo>
                    <a:cubicBezTo>
                      <a:pt x="1121" y="533"/>
                      <a:pt x="1121" y="534"/>
                      <a:pt x="1120" y="534"/>
                    </a:cubicBezTo>
                    <a:cubicBezTo>
                      <a:pt x="1119" y="535"/>
                      <a:pt x="1119" y="535"/>
                      <a:pt x="1119" y="535"/>
                    </a:cubicBezTo>
                    <a:close/>
                    <a:moveTo>
                      <a:pt x="1263" y="527"/>
                    </a:moveTo>
                    <a:cubicBezTo>
                      <a:pt x="1263" y="527"/>
                      <a:pt x="1261" y="526"/>
                      <a:pt x="1261" y="526"/>
                    </a:cubicBezTo>
                    <a:cubicBezTo>
                      <a:pt x="1262" y="526"/>
                      <a:pt x="1263" y="525"/>
                      <a:pt x="1263" y="525"/>
                    </a:cubicBezTo>
                    <a:cubicBezTo>
                      <a:pt x="1257" y="524"/>
                      <a:pt x="1257" y="524"/>
                      <a:pt x="1257" y="524"/>
                    </a:cubicBezTo>
                    <a:cubicBezTo>
                      <a:pt x="1258" y="521"/>
                      <a:pt x="1260" y="520"/>
                      <a:pt x="1261" y="520"/>
                    </a:cubicBezTo>
                    <a:cubicBezTo>
                      <a:pt x="1263" y="520"/>
                      <a:pt x="1264" y="521"/>
                      <a:pt x="1266" y="521"/>
                    </a:cubicBezTo>
                    <a:lnTo>
                      <a:pt x="1263" y="527"/>
                    </a:lnTo>
                    <a:close/>
                    <a:moveTo>
                      <a:pt x="1271" y="519"/>
                    </a:moveTo>
                    <a:cubicBezTo>
                      <a:pt x="1266" y="517"/>
                      <a:pt x="1266" y="517"/>
                      <a:pt x="1266" y="517"/>
                    </a:cubicBezTo>
                    <a:cubicBezTo>
                      <a:pt x="1266" y="516"/>
                      <a:pt x="1267" y="516"/>
                      <a:pt x="1268" y="515"/>
                    </a:cubicBezTo>
                    <a:cubicBezTo>
                      <a:pt x="1269" y="514"/>
                      <a:pt x="1269" y="514"/>
                      <a:pt x="1269" y="514"/>
                    </a:cubicBezTo>
                    <a:cubicBezTo>
                      <a:pt x="1269" y="514"/>
                      <a:pt x="1269" y="514"/>
                      <a:pt x="1269" y="514"/>
                    </a:cubicBezTo>
                    <a:cubicBezTo>
                      <a:pt x="1269" y="515"/>
                      <a:pt x="1269" y="515"/>
                      <a:pt x="1269" y="515"/>
                    </a:cubicBezTo>
                    <a:cubicBezTo>
                      <a:pt x="1274" y="512"/>
                      <a:pt x="1274" y="512"/>
                      <a:pt x="1274" y="512"/>
                    </a:cubicBezTo>
                    <a:cubicBezTo>
                      <a:pt x="1274" y="513"/>
                      <a:pt x="1275" y="513"/>
                      <a:pt x="1275" y="514"/>
                    </a:cubicBezTo>
                    <a:cubicBezTo>
                      <a:pt x="1275" y="517"/>
                      <a:pt x="1273" y="518"/>
                      <a:pt x="1272" y="519"/>
                    </a:cubicBezTo>
                    <a:cubicBezTo>
                      <a:pt x="1271" y="519"/>
                      <a:pt x="1271" y="519"/>
                      <a:pt x="1271" y="519"/>
                    </a:cubicBezTo>
                    <a:close/>
                    <a:moveTo>
                      <a:pt x="1119" y="519"/>
                    </a:moveTo>
                    <a:cubicBezTo>
                      <a:pt x="1119" y="517"/>
                      <a:pt x="1119" y="517"/>
                      <a:pt x="1119" y="517"/>
                    </a:cubicBezTo>
                    <a:cubicBezTo>
                      <a:pt x="1119" y="517"/>
                      <a:pt x="1119" y="517"/>
                      <a:pt x="1119" y="517"/>
                    </a:cubicBezTo>
                    <a:cubicBezTo>
                      <a:pt x="1120" y="511"/>
                      <a:pt x="1120" y="511"/>
                      <a:pt x="1120" y="511"/>
                    </a:cubicBezTo>
                    <a:cubicBezTo>
                      <a:pt x="1120" y="514"/>
                      <a:pt x="1120" y="514"/>
                      <a:pt x="1120" y="514"/>
                    </a:cubicBezTo>
                    <a:cubicBezTo>
                      <a:pt x="1120" y="511"/>
                      <a:pt x="1120" y="511"/>
                      <a:pt x="1120" y="511"/>
                    </a:cubicBezTo>
                    <a:cubicBezTo>
                      <a:pt x="1120" y="511"/>
                      <a:pt x="1120" y="511"/>
                      <a:pt x="1120" y="511"/>
                    </a:cubicBezTo>
                    <a:cubicBezTo>
                      <a:pt x="1125" y="511"/>
                      <a:pt x="1125" y="517"/>
                      <a:pt x="1125" y="519"/>
                    </a:cubicBezTo>
                    <a:lnTo>
                      <a:pt x="1119" y="519"/>
                    </a:lnTo>
                    <a:close/>
                    <a:moveTo>
                      <a:pt x="1106" y="510"/>
                    </a:moveTo>
                    <a:cubicBezTo>
                      <a:pt x="1106" y="504"/>
                      <a:pt x="1106" y="504"/>
                      <a:pt x="1106" y="504"/>
                    </a:cubicBezTo>
                    <a:cubicBezTo>
                      <a:pt x="1107" y="504"/>
                      <a:pt x="1107" y="504"/>
                      <a:pt x="1108" y="504"/>
                    </a:cubicBezTo>
                    <a:cubicBezTo>
                      <a:pt x="1110" y="503"/>
                      <a:pt x="1111" y="503"/>
                      <a:pt x="1112" y="503"/>
                    </a:cubicBezTo>
                    <a:cubicBezTo>
                      <a:pt x="1112" y="509"/>
                      <a:pt x="1112" y="509"/>
                      <a:pt x="1112" y="509"/>
                    </a:cubicBezTo>
                    <a:cubicBezTo>
                      <a:pt x="1111" y="509"/>
                      <a:pt x="1110" y="509"/>
                      <a:pt x="1108" y="509"/>
                    </a:cubicBezTo>
                    <a:cubicBezTo>
                      <a:pt x="1108" y="509"/>
                      <a:pt x="1107" y="510"/>
                      <a:pt x="1106" y="510"/>
                    </a:cubicBezTo>
                    <a:close/>
                    <a:moveTo>
                      <a:pt x="1288" y="509"/>
                    </a:moveTo>
                    <a:cubicBezTo>
                      <a:pt x="1287" y="509"/>
                      <a:pt x="1286" y="509"/>
                      <a:pt x="1285" y="509"/>
                    </a:cubicBezTo>
                    <a:cubicBezTo>
                      <a:pt x="1286" y="503"/>
                      <a:pt x="1286" y="503"/>
                      <a:pt x="1286" y="503"/>
                    </a:cubicBezTo>
                    <a:cubicBezTo>
                      <a:pt x="1287" y="503"/>
                      <a:pt x="1288" y="503"/>
                      <a:pt x="1289" y="503"/>
                    </a:cubicBezTo>
                    <a:cubicBezTo>
                      <a:pt x="1289" y="503"/>
                      <a:pt x="1290" y="503"/>
                      <a:pt x="1292" y="503"/>
                    </a:cubicBezTo>
                    <a:cubicBezTo>
                      <a:pt x="1292" y="509"/>
                      <a:pt x="1292" y="509"/>
                      <a:pt x="1292" y="509"/>
                    </a:cubicBezTo>
                    <a:cubicBezTo>
                      <a:pt x="1291" y="509"/>
                      <a:pt x="1289" y="509"/>
                      <a:pt x="1288" y="509"/>
                    </a:cubicBezTo>
                    <a:close/>
                    <a:moveTo>
                      <a:pt x="1271" y="507"/>
                    </a:moveTo>
                    <a:cubicBezTo>
                      <a:pt x="1267" y="503"/>
                      <a:pt x="1267" y="503"/>
                      <a:pt x="1267" y="503"/>
                    </a:cubicBezTo>
                    <a:cubicBezTo>
                      <a:pt x="1270" y="501"/>
                      <a:pt x="1272" y="500"/>
                      <a:pt x="1274" y="500"/>
                    </a:cubicBezTo>
                    <a:cubicBezTo>
                      <a:pt x="1275" y="506"/>
                      <a:pt x="1275" y="506"/>
                      <a:pt x="1275" y="506"/>
                    </a:cubicBezTo>
                    <a:cubicBezTo>
                      <a:pt x="1274" y="506"/>
                      <a:pt x="1272" y="506"/>
                      <a:pt x="1271" y="507"/>
                    </a:cubicBezTo>
                    <a:close/>
                    <a:moveTo>
                      <a:pt x="1094" y="504"/>
                    </a:moveTo>
                    <a:cubicBezTo>
                      <a:pt x="1093" y="502"/>
                      <a:pt x="1092" y="500"/>
                      <a:pt x="1091" y="499"/>
                    </a:cubicBezTo>
                    <a:cubicBezTo>
                      <a:pt x="1090" y="499"/>
                      <a:pt x="1090" y="499"/>
                      <a:pt x="1090" y="499"/>
                    </a:cubicBezTo>
                    <a:cubicBezTo>
                      <a:pt x="1095" y="495"/>
                      <a:pt x="1095" y="495"/>
                      <a:pt x="1095" y="495"/>
                    </a:cubicBezTo>
                    <a:cubicBezTo>
                      <a:pt x="1096" y="496"/>
                      <a:pt x="1096" y="496"/>
                      <a:pt x="1096" y="496"/>
                    </a:cubicBezTo>
                    <a:cubicBezTo>
                      <a:pt x="1096" y="497"/>
                      <a:pt x="1097" y="499"/>
                      <a:pt x="1098" y="500"/>
                    </a:cubicBezTo>
                    <a:lnTo>
                      <a:pt x="1094" y="504"/>
                    </a:lnTo>
                    <a:close/>
                    <a:moveTo>
                      <a:pt x="1085" y="488"/>
                    </a:moveTo>
                    <a:cubicBezTo>
                      <a:pt x="1084" y="486"/>
                      <a:pt x="1084" y="485"/>
                      <a:pt x="1083" y="485"/>
                    </a:cubicBezTo>
                    <a:cubicBezTo>
                      <a:pt x="1083" y="485"/>
                      <a:pt x="1083" y="485"/>
                      <a:pt x="1083" y="485"/>
                    </a:cubicBezTo>
                    <a:cubicBezTo>
                      <a:pt x="1085" y="479"/>
                      <a:pt x="1085" y="479"/>
                      <a:pt x="1085" y="479"/>
                    </a:cubicBezTo>
                    <a:cubicBezTo>
                      <a:pt x="1084" y="482"/>
                      <a:pt x="1084" y="482"/>
                      <a:pt x="1084" y="482"/>
                    </a:cubicBezTo>
                    <a:cubicBezTo>
                      <a:pt x="1085" y="480"/>
                      <a:pt x="1085" y="480"/>
                      <a:pt x="1085" y="480"/>
                    </a:cubicBezTo>
                    <a:cubicBezTo>
                      <a:pt x="1088" y="481"/>
                      <a:pt x="1090" y="483"/>
                      <a:pt x="1091" y="485"/>
                    </a:cubicBezTo>
                    <a:lnTo>
                      <a:pt x="1085" y="488"/>
                    </a:lnTo>
                    <a:close/>
                    <a:moveTo>
                      <a:pt x="1031" y="479"/>
                    </a:moveTo>
                    <a:cubicBezTo>
                      <a:pt x="1030" y="479"/>
                      <a:pt x="1029" y="479"/>
                      <a:pt x="1029" y="479"/>
                    </a:cubicBezTo>
                    <a:cubicBezTo>
                      <a:pt x="1029" y="473"/>
                      <a:pt x="1029" y="473"/>
                      <a:pt x="1029" y="473"/>
                    </a:cubicBezTo>
                    <a:cubicBezTo>
                      <a:pt x="1030" y="473"/>
                      <a:pt x="1030" y="473"/>
                      <a:pt x="1031" y="473"/>
                    </a:cubicBezTo>
                    <a:cubicBezTo>
                      <a:pt x="1032" y="473"/>
                      <a:pt x="1032" y="473"/>
                      <a:pt x="1032" y="473"/>
                    </a:cubicBezTo>
                    <a:cubicBezTo>
                      <a:pt x="1033" y="473"/>
                      <a:pt x="1033" y="473"/>
                      <a:pt x="1033" y="473"/>
                    </a:cubicBezTo>
                    <a:cubicBezTo>
                      <a:pt x="1036" y="477"/>
                      <a:pt x="1036" y="477"/>
                      <a:pt x="1036" y="477"/>
                    </a:cubicBezTo>
                    <a:cubicBezTo>
                      <a:pt x="1035" y="479"/>
                      <a:pt x="1033" y="479"/>
                      <a:pt x="1031" y="479"/>
                    </a:cubicBezTo>
                    <a:close/>
                    <a:moveTo>
                      <a:pt x="1046" y="476"/>
                    </a:moveTo>
                    <a:cubicBezTo>
                      <a:pt x="1045" y="476"/>
                      <a:pt x="1045" y="476"/>
                      <a:pt x="1045" y="476"/>
                    </a:cubicBezTo>
                    <a:cubicBezTo>
                      <a:pt x="1046" y="470"/>
                      <a:pt x="1046" y="470"/>
                      <a:pt x="1046" y="470"/>
                    </a:cubicBezTo>
                    <a:cubicBezTo>
                      <a:pt x="1046" y="470"/>
                      <a:pt x="1046" y="470"/>
                      <a:pt x="1046" y="470"/>
                    </a:cubicBezTo>
                    <a:cubicBezTo>
                      <a:pt x="1047" y="470"/>
                      <a:pt x="1047" y="470"/>
                      <a:pt x="1047" y="469"/>
                    </a:cubicBezTo>
                    <a:cubicBezTo>
                      <a:pt x="1047" y="469"/>
                      <a:pt x="1047" y="468"/>
                      <a:pt x="1048" y="468"/>
                    </a:cubicBezTo>
                    <a:cubicBezTo>
                      <a:pt x="1052" y="472"/>
                      <a:pt x="1052" y="472"/>
                      <a:pt x="1052" y="472"/>
                    </a:cubicBezTo>
                    <a:cubicBezTo>
                      <a:pt x="1052" y="472"/>
                      <a:pt x="1052" y="472"/>
                      <a:pt x="1052" y="472"/>
                    </a:cubicBezTo>
                    <a:cubicBezTo>
                      <a:pt x="1051" y="474"/>
                      <a:pt x="1049" y="476"/>
                      <a:pt x="1046" y="476"/>
                    </a:cubicBezTo>
                    <a:close/>
                    <a:moveTo>
                      <a:pt x="1017" y="474"/>
                    </a:moveTo>
                    <a:cubicBezTo>
                      <a:pt x="1017" y="474"/>
                      <a:pt x="1016" y="474"/>
                      <a:pt x="1016" y="474"/>
                    </a:cubicBezTo>
                    <a:cubicBezTo>
                      <a:pt x="1014" y="474"/>
                      <a:pt x="1013" y="473"/>
                      <a:pt x="1011" y="473"/>
                    </a:cubicBezTo>
                    <a:cubicBezTo>
                      <a:pt x="1015" y="468"/>
                      <a:pt x="1015" y="468"/>
                      <a:pt x="1015" y="468"/>
                    </a:cubicBezTo>
                    <a:cubicBezTo>
                      <a:pt x="1015" y="468"/>
                      <a:pt x="1015" y="468"/>
                      <a:pt x="1016" y="468"/>
                    </a:cubicBezTo>
                    <a:cubicBezTo>
                      <a:pt x="1017" y="468"/>
                      <a:pt x="1019" y="468"/>
                      <a:pt x="1020" y="469"/>
                    </a:cubicBezTo>
                    <a:lnTo>
                      <a:pt x="1017" y="474"/>
                    </a:lnTo>
                    <a:close/>
                    <a:moveTo>
                      <a:pt x="1076" y="473"/>
                    </a:moveTo>
                    <a:cubicBezTo>
                      <a:pt x="1076" y="472"/>
                      <a:pt x="1074" y="471"/>
                      <a:pt x="1073" y="470"/>
                    </a:cubicBezTo>
                    <a:cubicBezTo>
                      <a:pt x="1077" y="466"/>
                      <a:pt x="1077" y="466"/>
                      <a:pt x="1077" y="466"/>
                    </a:cubicBezTo>
                    <a:cubicBezTo>
                      <a:pt x="1079" y="467"/>
                      <a:pt x="1080" y="469"/>
                      <a:pt x="1081" y="471"/>
                    </a:cubicBezTo>
                    <a:lnTo>
                      <a:pt x="1076" y="473"/>
                    </a:lnTo>
                    <a:close/>
                    <a:moveTo>
                      <a:pt x="1061" y="471"/>
                    </a:moveTo>
                    <a:cubicBezTo>
                      <a:pt x="1061" y="465"/>
                      <a:pt x="1061" y="465"/>
                      <a:pt x="1061" y="465"/>
                    </a:cubicBezTo>
                    <a:cubicBezTo>
                      <a:pt x="1062" y="465"/>
                      <a:pt x="1063" y="465"/>
                      <a:pt x="1063" y="465"/>
                    </a:cubicBezTo>
                    <a:cubicBezTo>
                      <a:pt x="1063" y="464"/>
                      <a:pt x="1063" y="464"/>
                      <a:pt x="1064" y="463"/>
                    </a:cubicBezTo>
                    <a:cubicBezTo>
                      <a:pt x="1068" y="467"/>
                      <a:pt x="1068" y="467"/>
                      <a:pt x="1068" y="467"/>
                    </a:cubicBezTo>
                    <a:cubicBezTo>
                      <a:pt x="1068" y="467"/>
                      <a:pt x="1068" y="467"/>
                      <a:pt x="1068" y="468"/>
                    </a:cubicBezTo>
                    <a:cubicBezTo>
                      <a:pt x="1067" y="469"/>
                      <a:pt x="1065" y="471"/>
                      <a:pt x="1061" y="471"/>
                    </a:cubicBezTo>
                    <a:close/>
                    <a:moveTo>
                      <a:pt x="990" y="470"/>
                    </a:moveTo>
                    <a:cubicBezTo>
                      <a:pt x="987" y="470"/>
                      <a:pt x="985" y="468"/>
                      <a:pt x="983" y="467"/>
                    </a:cubicBezTo>
                    <a:cubicBezTo>
                      <a:pt x="988" y="463"/>
                      <a:pt x="988" y="463"/>
                      <a:pt x="988" y="463"/>
                    </a:cubicBezTo>
                    <a:cubicBezTo>
                      <a:pt x="988" y="463"/>
                      <a:pt x="989" y="464"/>
                      <a:pt x="990" y="464"/>
                    </a:cubicBezTo>
                    <a:cubicBezTo>
                      <a:pt x="991" y="469"/>
                      <a:pt x="991" y="469"/>
                      <a:pt x="991" y="469"/>
                    </a:cubicBezTo>
                    <a:cubicBezTo>
                      <a:pt x="991" y="469"/>
                      <a:pt x="990" y="470"/>
                      <a:pt x="990" y="470"/>
                    </a:cubicBezTo>
                    <a:close/>
                    <a:moveTo>
                      <a:pt x="1006" y="464"/>
                    </a:moveTo>
                    <a:cubicBezTo>
                      <a:pt x="1005" y="464"/>
                      <a:pt x="1004" y="464"/>
                      <a:pt x="1004" y="464"/>
                    </a:cubicBezTo>
                    <a:cubicBezTo>
                      <a:pt x="1003" y="464"/>
                      <a:pt x="1003" y="464"/>
                      <a:pt x="1003" y="464"/>
                    </a:cubicBezTo>
                    <a:cubicBezTo>
                      <a:pt x="1002" y="464"/>
                      <a:pt x="1002" y="464"/>
                      <a:pt x="1001" y="464"/>
                    </a:cubicBezTo>
                    <a:cubicBezTo>
                      <a:pt x="1000" y="458"/>
                      <a:pt x="1000" y="458"/>
                      <a:pt x="1000" y="458"/>
                    </a:cubicBezTo>
                    <a:cubicBezTo>
                      <a:pt x="1001" y="458"/>
                      <a:pt x="1002" y="458"/>
                      <a:pt x="1003" y="458"/>
                    </a:cubicBezTo>
                    <a:cubicBezTo>
                      <a:pt x="1004" y="458"/>
                      <a:pt x="1004" y="458"/>
                      <a:pt x="1004" y="458"/>
                    </a:cubicBezTo>
                    <a:cubicBezTo>
                      <a:pt x="1005" y="458"/>
                      <a:pt x="1006" y="458"/>
                      <a:pt x="1007" y="458"/>
                    </a:cubicBezTo>
                    <a:lnTo>
                      <a:pt x="1006" y="464"/>
                    </a:lnTo>
                    <a:close/>
                    <a:moveTo>
                      <a:pt x="975" y="462"/>
                    </a:moveTo>
                    <a:cubicBezTo>
                      <a:pt x="973" y="461"/>
                      <a:pt x="971" y="459"/>
                      <a:pt x="970" y="457"/>
                    </a:cubicBezTo>
                    <a:cubicBezTo>
                      <a:pt x="974" y="454"/>
                      <a:pt x="974" y="454"/>
                      <a:pt x="974" y="454"/>
                    </a:cubicBezTo>
                    <a:cubicBezTo>
                      <a:pt x="975" y="455"/>
                      <a:pt x="976" y="456"/>
                      <a:pt x="978" y="457"/>
                    </a:cubicBezTo>
                    <a:lnTo>
                      <a:pt x="975" y="462"/>
                    </a:lnTo>
                    <a:close/>
                    <a:moveTo>
                      <a:pt x="961" y="453"/>
                    </a:moveTo>
                    <a:cubicBezTo>
                      <a:pt x="959" y="453"/>
                      <a:pt x="958" y="453"/>
                      <a:pt x="957" y="452"/>
                    </a:cubicBezTo>
                    <a:cubicBezTo>
                      <a:pt x="960" y="447"/>
                      <a:pt x="960" y="447"/>
                      <a:pt x="960" y="447"/>
                    </a:cubicBezTo>
                    <a:cubicBezTo>
                      <a:pt x="961" y="450"/>
                      <a:pt x="961" y="450"/>
                      <a:pt x="961" y="450"/>
                    </a:cubicBezTo>
                    <a:cubicBezTo>
                      <a:pt x="961" y="447"/>
                      <a:pt x="961" y="447"/>
                      <a:pt x="961" y="447"/>
                    </a:cubicBezTo>
                    <a:cubicBezTo>
                      <a:pt x="961" y="447"/>
                      <a:pt x="962" y="447"/>
                      <a:pt x="963" y="446"/>
                    </a:cubicBezTo>
                    <a:cubicBezTo>
                      <a:pt x="963" y="446"/>
                      <a:pt x="963" y="446"/>
                      <a:pt x="963" y="446"/>
                    </a:cubicBezTo>
                    <a:cubicBezTo>
                      <a:pt x="965" y="452"/>
                      <a:pt x="965" y="452"/>
                      <a:pt x="965" y="452"/>
                    </a:cubicBezTo>
                    <a:cubicBezTo>
                      <a:pt x="965" y="452"/>
                      <a:pt x="965" y="452"/>
                      <a:pt x="965" y="452"/>
                    </a:cubicBezTo>
                    <a:cubicBezTo>
                      <a:pt x="964" y="452"/>
                      <a:pt x="963" y="453"/>
                      <a:pt x="962" y="453"/>
                    </a:cubicBezTo>
                    <a:cubicBezTo>
                      <a:pt x="961" y="453"/>
                      <a:pt x="961" y="453"/>
                      <a:pt x="961" y="453"/>
                    </a:cubicBezTo>
                    <a:close/>
                    <a:moveTo>
                      <a:pt x="948" y="446"/>
                    </a:moveTo>
                    <a:cubicBezTo>
                      <a:pt x="948" y="446"/>
                      <a:pt x="948" y="446"/>
                      <a:pt x="947" y="446"/>
                    </a:cubicBezTo>
                    <a:cubicBezTo>
                      <a:pt x="948" y="440"/>
                      <a:pt x="948" y="440"/>
                      <a:pt x="948" y="440"/>
                    </a:cubicBezTo>
                    <a:cubicBezTo>
                      <a:pt x="948" y="440"/>
                      <a:pt x="948" y="440"/>
                      <a:pt x="948" y="440"/>
                    </a:cubicBezTo>
                    <a:cubicBezTo>
                      <a:pt x="949" y="440"/>
                      <a:pt x="950" y="440"/>
                      <a:pt x="951" y="440"/>
                    </a:cubicBezTo>
                    <a:cubicBezTo>
                      <a:pt x="953" y="439"/>
                      <a:pt x="953" y="439"/>
                      <a:pt x="953" y="439"/>
                    </a:cubicBezTo>
                    <a:cubicBezTo>
                      <a:pt x="954" y="445"/>
                      <a:pt x="954" y="445"/>
                      <a:pt x="954" y="445"/>
                    </a:cubicBezTo>
                    <a:cubicBezTo>
                      <a:pt x="952" y="446"/>
                      <a:pt x="952" y="446"/>
                      <a:pt x="952" y="446"/>
                    </a:cubicBezTo>
                    <a:cubicBezTo>
                      <a:pt x="950" y="446"/>
                      <a:pt x="949" y="446"/>
                      <a:pt x="948" y="446"/>
                    </a:cubicBezTo>
                    <a:close/>
                    <a:moveTo>
                      <a:pt x="936" y="440"/>
                    </a:moveTo>
                    <a:cubicBezTo>
                      <a:pt x="934" y="439"/>
                      <a:pt x="933" y="439"/>
                      <a:pt x="933" y="439"/>
                    </a:cubicBezTo>
                    <a:cubicBezTo>
                      <a:pt x="931" y="434"/>
                      <a:pt x="931" y="434"/>
                      <a:pt x="931" y="434"/>
                    </a:cubicBezTo>
                    <a:cubicBezTo>
                      <a:pt x="933" y="433"/>
                      <a:pt x="936" y="434"/>
                      <a:pt x="939" y="435"/>
                    </a:cubicBezTo>
                    <a:lnTo>
                      <a:pt x="936" y="440"/>
                    </a:lnTo>
                    <a:close/>
                    <a:moveTo>
                      <a:pt x="919" y="438"/>
                    </a:moveTo>
                    <a:cubicBezTo>
                      <a:pt x="918" y="437"/>
                      <a:pt x="917" y="436"/>
                      <a:pt x="916" y="436"/>
                    </a:cubicBezTo>
                    <a:cubicBezTo>
                      <a:pt x="915" y="436"/>
                      <a:pt x="915" y="435"/>
                      <a:pt x="914" y="435"/>
                    </a:cubicBezTo>
                    <a:cubicBezTo>
                      <a:pt x="916" y="430"/>
                      <a:pt x="916" y="430"/>
                      <a:pt x="916" y="430"/>
                    </a:cubicBezTo>
                    <a:cubicBezTo>
                      <a:pt x="917" y="430"/>
                      <a:pt x="918" y="430"/>
                      <a:pt x="918" y="431"/>
                    </a:cubicBezTo>
                    <a:cubicBezTo>
                      <a:pt x="919" y="431"/>
                      <a:pt x="921" y="432"/>
                      <a:pt x="922" y="432"/>
                    </a:cubicBezTo>
                    <a:lnTo>
                      <a:pt x="919" y="438"/>
                    </a:lnTo>
                    <a:close/>
                    <a:moveTo>
                      <a:pt x="903" y="435"/>
                    </a:moveTo>
                    <a:cubicBezTo>
                      <a:pt x="902" y="435"/>
                      <a:pt x="900" y="434"/>
                      <a:pt x="899" y="433"/>
                    </a:cubicBezTo>
                    <a:cubicBezTo>
                      <a:pt x="898" y="433"/>
                      <a:pt x="897" y="432"/>
                      <a:pt x="896" y="431"/>
                    </a:cubicBezTo>
                    <a:cubicBezTo>
                      <a:pt x="901" y="428"/>
                      <a:pt x="901" y="428"/>
                      <a:pt x="901" y="428"/>
                    </a:cubicBezTo>
                    <a:cubicBezTo>
                      <a:pt x="901" y="428"/>
                      <a:pt x="901" y="428"/>
                      <a:pt x="902" y="428"/>
                    </a:cubicBezTo>
                    <a:cubicBezTo>
                      <a:pt x="902" y="429"/>
                      <a:pt x="903" y="429"/>
                      <a:pt x="904" y="429"/>
                    </a:cubicBezTo>
                    <a:lnTo>
                      <a:pt x="903" y="435"/>
                    </a:lnTo>
                    <a:close/>
                    <a:moveTo>
                      <a:pt x="881" y="425"/>
                    </a:moveTo>
                    <a:cubicBezTo>
                      <a:pt x="879" y="425"/>
                      <a:pt x="877" y="424"/>
                      <a:pt x="877" y="421"/>
                    </a:cubicBezTo>
                    <a:cubicBezTo>
                      <a:pt x="877" y="421"/>
                      <a:pt x="877" y="421"/>
                      <a:pt x="877" y="421"/>
                    </a:cubicBezTo>
                    <a:cubicBezTo>
                      <a:pt x="882" y="420"/>
                      <a:pt x="882" y="420"/>
                      <a:pt x="882" y="420"/>
                    </a:cubicBezTo>
                    <a:cubicBezTo>
                      <a:pt x="882" y="420"/>
                      <a:pt x="881" y="419"/>
                      <a:pt x="881" y="419"/>
                    </a:cubicBezTo>
                    <a:cubicBezTo>
                      <a:pt x="881" y="419"/>
                      <a:pt x="882" y="419"/>
                      <a:pt x="882" y="419"/>
                    </a:cubicBezTo>
                    <a:cubicBezTo>
                      <a:pt x="883" y="418"/>
                      <a:pt x="883" y="418"/>
                      <a:pt x="883" y="418"/>
                    </a:cubicBezTo>
                    <a:cubicBezTo>
                      <a:pt x="885" y="424"/>
                      <a:pt x="885" y="424"/>
                      <a:pt x="885" y="424"/>
                    </a:cubicBezTo>
                    <a:cubicBezTo>
                      <a:pt x="885" y="424"/>
                      <a:pt x="885" y="424"/>
                      <a:pt x="885" y="424"/>
                    </a:cubicBezTo>
                    <a:cubicBezTo>
                      <a:pt x="883" y="425"/>
                      <a:pt x="882" y="425"/>
                      <a:pt x="881" y="425"/>
                    </a:cubicBezTo>
                    <a:close/>
                    <a:moveTo>
                      <a:pt x="900" y="422"/>
                    </a:moveTo>
                    <a:cubicBezTo>
                      <a:pt x="899" y="422"/>
                      <a:pt x="898" y="422"/>
                      <a:pt x="895" y="422"/>
                    </a:cubicBezTo>
                    <a:cubicBezTo>
                      <a:pt x="895" y="416"/>
                      <a:pt x="895" y="416"/>
                      <a:pt x="895" y="416"/>
                    </a:cubicBezTo>
                    <a:cubicBezTo>
                      <a:pt x="897" y="416"/>
                      <a:pt x="900" y="416"/>
                      <a:pt x="902" y="417"/>
                    </a:cubicBezTo>
                    <a:lnTo>
                      <a:pt x="900" y="422"/>
                    </a:lnTo>
                    <a:close/>
                    <a:moveTo>
                      <a:pt x="874" y="413"/>
                    </a:moveTo>
                    <a:cubicBezTo>
                      <a:pt x="872" y="412"/>
                      <a:pt x="871" y="412"/>
                      <a:pt x="868" y="411"/>
                    </a:cubicBezTo>
                    <a:cubicBezTo>
                      <a:pt x="870" y="405"/>
                      <a:pt x="870" y="405"/>
                      <a:pt x="870" y="405"/>
                    </a:cubicBezTo>
                    <a:cubicBezTo>
                      <a:pt x="873" y="406"/>
                      <a:pt x="875" y="407"/>
                      <a:pt x="876" y="408"/>
                    </a:cubicBezTo>
                    <a:lnTo>
                      <a:pt x="874" y="413"/>
                    </a:lnTo>
                    <a:close/>
                    <a:moveTo>
                      <a:pt x="857" y="407"/>
                    </a:moveTo>
                    <a:cubicBezTo>
                      <a:pt x="852" y="405"/>
                      <a:pt x="852" y="405"/>
                      <a:pt x="852" y="405"/>
                    </a:cubicBezTo>
                    <a:cubicBezTo>
                      <a:pt x="854" y="400"/>
                      <a:pt x="854" y="400"/>
                      <a:pt x="854" y="400"/>
                    </a:cubicBezTo>
                    <a:cubicBezTo>
                      <a:pt x="859" y="401"/>
                      <a:pt x="859" y="401"/>
                      <a:pt x="859" y="401"/>
                    </a:cubicBezTo>
                    <a:lnTo>
                      <a:pt x="857" y="407"/>
                    </a:lnTo>
                    <a:close/>
                    <a:moveTo>
                      <a:pt x="841" y="401"/>
                    </a:moveTo>
                    <a:cubicBezTo>
                      <a:pt x="835" y="399"/>
                      <a:pt x="835" y="399"/>
                      <a:pt x="835" y="399"/>
                    </a:cubicBezTo>
                    <a:cubicBezTo>
                      <a:pt x="837" y="394"/>
                      <a:pt x="837" y="394"/>
                      <a:pt x="837" y="394"/>
                    </a:cubicBezTo>
                    <a:cubicBezTo>
                      <a:pt x="843" y="396"/>
                      <a:pt x="843" y="396"/>
                      <a:pt x="843" y="396"/>
                    </a:cubicBezTo>
                    <a:lnTo>
                      <a:pt x="841" y="401"/>
                    </a:lnTo>
                    <a:close/>
                    <a:moveTo>
                      <a:pt x="824" y="395"/>
                    </a:moveTo>
                    <a:cubicBezTo>
                      <a:pt x="822" y="395"/>
                      <a:pt x="820" y="394"/>
                      <a:pt x="819" y="393"/>
                    </a:cubicBezTo>
                    <a:cubicBezTo>
                      <a:pt x="821" y="388"/>
                      <a:pt x="821" y="388"/>
                      <a:pt x="821" y="388"/>
                    </a:cubicBezTo>
                    <a:cubicBezTo>
                      <a:pt x="822" y="388"/>
                      <a:pt x="824" y="389"/>
                      <a:pt x="826" y="390"/>
                    </a:cubicBezTo>
                    <a:lnTo>
                      <a:pt x="824" y="395"/>
                    </a:lnTo>
                    <a:close/>
                    <a:moveTo>
                      <a:pt x="808" y="389"/>
                    </a:moveTo>
                    <a:cubicBezTo>
                      <a:pt x="806" y="388"/>
                      <a:pt x="804" y="387"/>
                      <a:pt x="802" y="386"/>
                    </a:cubicBezTo>
                    <a:cubicBezTo>
                      <a:pt x="805" y="381"/>
                      <a:pt x="805" y="381"/>
                      <a:pt x="805" y="381"/>
                    </a:cubicBezTo>
                    <a:cubicBezTo>
                      <a:pt x="806" y="382"/>
                      <a:pt x="808" y="383"/>
                      <a:pt x="810" y="383"/>
                    </a:cubicBezTo>
                    <a:lnTo>
                      <a:pt x="808" y="389"/>
                    </a:lnTo>
                    <a:close/>
                    <a:moveTo>
                      <a:pt x="791" y="379"/>
                    </a:moveTo>
                    <a:cubicBezTo>
                      <a:pt x="790" y="378"/>
                      <a:pt x="789" y="377"/>
                      <a:pt x="788" y="375"/>
                    </a:cubicBezTo>
                    <a:cubicBezTo>
                      <a:pt x="792" y="371"/>
                      <a:pt x="792" y="371"/>
                      <a:pt x="792" y="371"/>
                    </a:cubicBezTo>
                    <a:cubicBezTo>
                      <a:pt x="794" y="373"/>
                      <a:pt x="795" y="375"/>
                      <a:pt x="796" y="375"/>
                    </a:cubicBezTo>
                    <a:lnTo>
                      <a:pt x="791" y="379"/>
                    </a:lnTo>
                    <a:close/>
                    <a:moveTo>
                      <a:pt x="782" y="368"/>
                    </a:moveTo>
                    <a:cubicBezTo>
                      <a:pt x="781" y="367"/>
                      <a:pt x="780" y="367"/>
                      <a:pt x="779" y="367"/>
                    </a:cubicBezTo>
                    <a:cubicBezTo>
                      <a:pt x="778" y="367"/>
                      <a:pt x="777" y="367"/>
                      <a:pt x="777" y="367"/>
                    </a:cubicBezTo>
                    <a:cubicBezTo>
                      <a:pt x="776" y="366"/>
                      <a:pt x="776" y="366"/>
                      <a:pt x="776" y="366"/>
                    </a:cubicBezTo>
                    <a:cubicBezTo>
                      <a:pt x="777" y="361"/>
                      <a:pt x="777" y="361"/>
                      <a:pt x="777" y="361"/>
                    </a:cubicBezTo>
                    <a:cubicBezTo>
                      <a:pt x="778" y="361"/>
                      <a:pt x="778" y="361"/>
                      <a:pt x="778" y="361"/>
                    </a:cubicBezTo>
                    <a:cubicBezTo>
                      <a:pt x="779" y="361"/>
                      <a:pt x="779" y="361"/>
                      <a:pt x="780" y="361"/>
                    </a:cubicBezTo>
                    <a:cubicBezTo>
                      <a:pt x="781" y="361"/>
                      <a:pt x="782" y="362"/>
                      <a:pt x="783" y="362"/>
                    </a:cubicBezTo>
                    <a:lnTo>
                      <a:pt x="782" y="368"/>
                    </a:lnTo>
                    <a:close/>
                    <a:moveTo>
                      <a:pt x="767" y="356"/>
                    </a:moveTo>
                    <a:cubicBezTo>
                      <a:pt x="766" y="354"/>
                      <a:pt x="766" y="352"/>
                      <a:pt x="765" y="350"/>
                    </a:cubicBezTo>
                    <a:cubicBezTo>
                      <a:pt x="771" y="348"/>
                      <a:pt x="771" y="348"/>
                      <a:pt x="771" y="348"/>
                    </a:cubicBezTo>
                    <a:cubicBezTo>
                      <a:pt x="771" y="350"/>
                      <a:pt x="772" y="352"/>
                      <a:pt x="772" y="354"/>
                    </a:cubicBezTo>
                    <a:lnTo>
                      <a:pt x="767" y="356"/>
                    </a:lnTo>
                    <a:close/>
                    <a:moveTo>
                      <a:pt x="763" y="339"/>
                    </a:moveTo>
                    <a:cubicBezTo>
                      <a:pt x="763" y="338"/>
                      <a:pt x="762" y="337"/>
                      <a:pt x="761" y="337"/>
                    </a:cubicBezTo>
                    <a:cubicBezTo>
                      <a:pt x="763" y="331"/>
                      <a:pt x="763" y="331"/>
                      <a:pt x="763" y="331"/>
                    </a:cubicBezTo>
                    <a:cubicBezTo>
                      <a:pt x="766" y="332"/>
                      <a:pt x="768" y="334"/>
                      <a:pt x="769" y="337"/>
                    </a:cubicBezTo>
                    <a:lnTo>
                      <a:pt x="763" y="339"/>
                    </a:lnTo>
                    <a:close/>
                    <a:moveTo>
                      <a:pt x="750" y="329"/>
                    </a:moveTo>
                    <a:cubicBezTo>
                      <a:pt x="750" y="328"/>
                      <a:pt x="750" y="328"/>
                      <a:pt x="750" y="327"/>
                    </a:cubicBezTo>
                    <a:cubicBezTo>
                      <a:pt x="750" y="326"/>
                      <a:pt x="750" y="326"/>
                      <a:pt x="750" y="325"/>
                    </a:cubicBezTo>
                    <a:cubicBezTo>
                      <a:pt x="750" y="324"/>
                      <a:pt x="750" y="324"/>
                      <a:pt x="750" y="324"/>
                    </a:cubicBezTo>
                    <a:cubicBezTo>
                      <a:pt x="750" y="323"/>
                      <a:pt x="750" y="323"/>
                      <a:pt x="750" y="323"/>
                    </a:cubicBezTo>
                    <a:cubicBezTo>
                      <a:pt x="756" y="322"/>
                      <a:pt x="756" y="322"/>
                      <a:pt x="756" y="322"/>
                    </a:cubicBezTo>
                    <a:cubicBezTo>
                      <a:pt x="756" y="323"/>
                      <a:pt x="756" y="323"/>
                      <a:pt x="756" y="324"/>
                    </a:cubicBezTo>
                    <a:cubicBezTo>
                      <a:pt x="756" y="324"/>
                      <a:pt x="756" y="325"/>
                      <a:pt x="756" y="325"/>
                    </a:cubicBezTo>
                    <a:cubicBezTo>
                      <a:pt x="756" y="326"/>
                      <a:pt x="756" y="327"/>
                      <a:pt x="756" y="327"/>
                    </a:cubicBezTo>
                    <a:cubicBezTo>
                      <a:pt x="756" y="328"/>
                      <a:pt x="756" y="328"/>
                      <a:pt x="756" y="328"/>
                    </a:cubicBezTo>
                    <a:lnTo>
                      <a:pt x="750" y="329"/>
                    </a:lnTo>
                    <a:close/>
                    <a:moveTo>
                      <a:pt x="750" y="313"/>
                    </a:moveTo>
                    <a:cubicBezTo>
                      <a:pt x="750" y="313"/>
                      <a:pt x="751" y="313"/>
                      <a:pt x="751" y="312"/>
                    </a:cubicBezTo>
                    <a:cubicBezTo>
                      <a:pt x="745" y="313"/>
                      <a:pt x="745" y="313"/>
                      <a:pt x="745" y="313"/>
                    </a:cubicBezTo>
                    <a:cubicBezTo>
                      <a:pt x="745" y="312"/>
                      <a:pt x="745" y="312"/>
                      <a:pt x="745" y="312"/>
                    </a:cubicBezTo>
                    <a:cubicBezTo>
                      <a:pt x="745" y="310"/>
                      <a:pt x="746" y="309"/>
                      <a:pt x="747" y="308"/>
                    </a:cubicBezTo>
                    <a:cubicBezTo>
                      <a:pt x="747" y="308"/>
                      <a:pt x="748" y="308"/>
                      <a:pt x="749" y="307"/>
                    </a:cubicBezTo>
                    <a:cubicBezTo>
                      <a:pt x="754" y="309"/>
                      <a:pt x="754" y="309"/>
                      <a:pt x="754" y="309"/>
                    </a:cubicBezTo>
                    <a:cubicBezTo>
                      <a:pt x="754" y="310"/>
                      <a:pt x="753" y="310"/>
                      <a:pt x="753" y="311"/>
                    </a:cubicBezTo>
                    <a:cubicBezTo>
                      <a:pt x="752" y="312"/>
                      <a:pt x="751" y="312"/>
                      <a:pt x="751" y="313"/>
                    </a:cubicBezTo>
                    <a:cubicBezTo>
                      <a:pt x="750" y="313"/>
                      <a:pt x="750" y="313"/>
                      <a:pt x="750" y="313"/>
                    </a:cubicBezTo>
                    <a:close/>
                    <a:moveTo>
                      <a:pt x="742" y="305"/>
                    </a:moveTo>
                    <a:cubicBezTo>
                      <a:pt x="738" y="304"/>
                      <a:pt x="737" y="301"/>
                      <a:pt x="737" y="298"/>
                    </a:cubicBezTo>
                    <a:cubicBezTo>
                      <a:pt x="743" y="297"/>
                      <a:pt x="743" y="297"/>
                      <a:pt x="743" y="297"/>
                    </a:cubicBezTo>
                    <a:cubicBezTo>
                      <a:pt x="743" y="298"/>
                      <a:pt x="743" y="299"/>
                      <a:pt x="743" y="300"/>
                    </a:cubicBezTo>
                    <a:cubicBezTo>
                      <a:pt x="743" y="299"/>
                      <a:pt x="743" y="299"/>
                      <a:pt x="743" y="299"/>
                    </a:cubicBezTo>
                    <a:lnTo>
                      <a:pt x="742" y="305"/>
                    </a:lnTo>
                    <a:close/>
                    <a:moveTo>
                      <a:pt x="733" y="288"/>
                    </a:moveTo>
                    <a:cubicBezTo>
                      <a:pt x="732" y="287"/>
                      <a:pt x="732" y="286"/>
                      <a:pt x="732" y="285"/>
                    </a:cubicBezTo>
                    <a:cubicBezTo>
                      <a:pt x="732" y="284"/>
                      <a:pt x="732" y="283"/>
                      <a:pt x="732" y="283"/>
                    </a:cubicBezTo>
                    <a:cubicBezTo>
                      <a:pt x="732" y="282"/>
                      <a:pt x="732" y="281"/>
                      <a:pt x="732" y="280"/>
                    </a:cubicBezTo>
                    <a:cubicBezTo>
                      <a:pt x="738" y="282"/>
                      <a:pt x="738" y="282"/>
                      <a:pt x="738" y="282"/>
                    </a:cubicBezTo>
                    <a:cubicBezTo>
                      <a:pt x="738" y="282"/>
                      <a:pt x="738" y="282"/>
                      <a:pt x="738" y="283"/>
                    </a:cubicBezTo>
                    <a:cubicBezTo>
                      <a:pt x="738" y="283"/>
                      <a:pt x="738" y="283"/>
                      <a:pt x="738" y="284"/>
                    </a:cubicBezTo>
                    <a:cubicBezTo>
                      <a:pt x="738" y="284"/>
                      <a:pt x="738" y="285"/>
                      <a:pt x="738" y="286"/>
                    </a:cubicBezTo>
                    <a:lnTo>
                      <a:pt x="733" y="288"/>
                    </a:lnTo>
                    <a:close/>
                    <a:moveTo>
                      <a:pt x="746" y="280"/>
                    </a:moveTo>
                    <a:cubicBezTo>
                      <a:pt x="744" y="275"/>
                      <a:pt x="744" y="275"/>
                      <a:pt x="744" y="275"/>
                    </a:cubicBezTo>
                    <a:cubicBezTo>
                      <a:pt x="746" y="274"/>
                      <a:pt x="747" y="274"/>
                      <a:pt x="747" y="273"/>
                    </a:cubicBezTo>
                    <a:cubicBezTo>
                      <a:pt x="752" y="275"/>
                      <a:pt x="752" y="275"/>
                      <a:pt x="752" y="275"/>
                    </a:cubicBezTo>
                    <a:cubicBezTo>
                      <a:pt x="752" y="277"/>
                      <a:pt x="749" y="279"/>
                      <a:pt x="746" y="280"/>
                    </a:cubicBezTo>
                    <a:close/>
                    <a:moveTo>
                      <a:pt x="757" y="265"/>
                    </a:moveTo>
                    <a:cubicBezTo>
                      <a:pt x="752" y="262"/>
                      <a:pt x="752" y="262"/>
                      <a:pt x="752" y="262"/>
                    </a:cubicBezTo>
                    <a:cubicBezTo>
                      <a:pt x="753" y="262"/>
                      <a:pt x="753" y="261"/>
                      <a:pt x="753" y="261"/>
                    </a:cubicBezTo>
                    <a:cubicBezTo>
                      <a:pt x="752" y="261"/>
                      <a:pt x="752" y="261"/>
                      <a:pt x="752" y="261"/>
                    </a:cubicBezTo>
                    <a:cubicBezTo>
                      <a:pt x="756" y="256"/>
                      <a:pt x="756" y="256"/>
                      <a:pt x="756" y="256"/>
                    </a:cubicBezTo>
                    <a:cubicBezTo>
                      <a:pt x="756" y="257"/>
                      <a:pt x="756" y="257"/>
                      <a:pt x="756" y="257"/>
                    </a:cubicBezTo>
                    <a:cubicBezTo>
                      <a:pt x="758" y="258"/>
                      <a:pt x="759" y="260"/>
                      <a:pt x="759" y="261"/>
                    </a:cubicBezTo>
                    <a:cubicBezTo>
                      <a:pt x="759" y="263"/>
                      <a:pt x="758" y="264"/>
                      <a:pt x="757" y="265"/>
                    </a:cubicBezTo>
                    <a:close/>
                    <a:moveTo>
                      <a:pt x="756" y="248"/>
                    </a:moveTo>
                    <a:cubicBezTo>
                      <a:pt x="750" y="247"/>
                      <a:pt x="750" y="247"/>
                      <a:pt x="750" y="247"/>
                    </a:cubicBezTo>
                    <a:cubicBezTo>
                      <a:pt x="751" y="245"/>
                      <a:pt x="751" y="244"/>
                      <a:pt x="751" y="242"/>
                    </a:cubicBezTo>
                    <a:cubicBezTo>
                      <a:pt x="757" y="242"/>
                      <a:pt x="757" y="242"/>
                      <a:pt x="757" y="242"/>
                    </a:cubicBezTo>
                    <a:cubicBezTo>
                      <a:pt x="757" y="244"/>
                      <a:pt x="756" y="246"/>
                      <a:pt x="756" y="248"/>
                    </a:cubicBezTo>
                    <a:close/>
                    <a:moveTo>
                      <a:pt x="747" y="232"/>
                    </a:moveTo>
                    <a:cubicBezTo>
                      <a:pt x="747" y="231"/>
                      <a:pt x="747" y="230"/>
                      <a:pt x="747" y="230"/>
                    </a:cubicBezTo>
                    <a:cubicBezTo>
                      <a:pt x="747" y="226"/>
                      <a:pt x="750" y="225"/>
                      <a:pt x="751" y="224"/>
                    </a:cubicBezTo>
                    <a:cubicBezTo>
                      <a:pt x="754" y="229"/>
                      <a:pt x="754" y="229"/>
                      <a:pt x="754" y="229"/>
                    </a:cubicBezTo>
                    <a:cubicBezTo>
                      <a:pt x="753" y="229"/>
                      <a:pt x="752" y="230"/>
                      <a:pt x="752" y="230"/>
                    </a:cubicBezTo>
                    <a:lnTo>
                      <a:pt x="747" y="232"/>
                    </a:lnTo>
                    <a:close/>
                    <a:moveTo>
                      <a:pt x="764" y="221"/>
                    </a:moveTo>
                    <a:cubicBezTo>
                      <a:pt x="759" y="219"/>
                      <a:pt x="759" y="219"/>
                      <a:pt x="759" y="219"/>
                    </a:cubicBezTo>
                    <a:cubicBezTo>
                      <a:pt x="759" y="218"/>
                      <a:pt x="759" y="218"/>
                      <a:pt x="758" y="217"/>
                    </a:cubicBezTo>
                    <a:cubicBezTo>
                      <a:pt x="758" y="216"/>
                      <a:pt x="758" y="216"/>
                      <a:pt x="758" y="215"/>
                    </a:cubicBezTo>
                    <a:cubicBezTo>
                      <a:pt x="763" y="213"/>
                      <a:pt x="763" y="213"/>
                      <a:pt x="763" y="213"/>
                    </a:cubicBezTo>
                    <a:cubicBezTo>
                      <a:pt x="763" y="213"/>
                      <a:pt x="764" y="214"/>
                      <a:pt x="764" y="215"/>
                    </a:cubicBezTo>
                    <a:cubicBezTo>
                      <a:pt x="764" y="216"/>
                      <a:pt x="765" y="217"/>
                      <a:pt x="765" y="219"/>
                    </a:cubicBezTo>
                    <a:cubicBezTo>
                      <a:pt x="765" y="219"/>
                      <a:pt x="765" y="220"/>
                      <a:pt x="764" y="221"/>
                    </a:cubicBezTo>
                    <a:close/>
                    <a:moveTo>
                      <a:pt x="748" y="214"/>
                    </a:moveTo>
                    <a:cubicBezTo>
                      <a:pt x="746" y="214"/>
                      <a:pt x="744" y="214"/>
                      <a:pt x="743" y="213"/>
                    </a:cubicBezTo>
                    <a:cubicBezTo>
                      <a:pt x="746" y="208"/>
                      <a:pt x="746" y="208"/>
                      <a:pt x="746" y="208"/>
                    </a:cubicBezTo>
                    <a:cubicBezTo>
                      <a:pt x="747" y="208"/>
                      <a:pt x="747" y="208"/>
                      <a:pt x="748" y="208"/>
                    </a:cubicBezTo>
                    <a:cubicBezTo>
                      <a:pt x="749" y="208"/>
                      <a:pt x="749" y="208"/>
                      <a:pt x="750" y="208"/>
                    </a:cubicBezTo>
                    <a:cubicBezTo>
                      <a:pt x="751" y="214"/>
                      <a:pt x="751" y="214"/>
                      <a:pt x="751" y="214"/>
                    </a:cubicBezTo>
                    <a:cubicBezTo>
                      <a:pt x="750" y="214"/>
                      <a:pt x="749" y="214"/>
                      <a:pt x="748" y="214"/>
                    </a:cubicBezTo>
                    <a:close/>
                    <a:moveTo>
                      <a:pt x="748" y="200"/>
                    </a:moveTo>
                    <a:cubicBezTo>
                      <a:pt x="742" y="198"/>
                      <a:pt x="742" y="198"/>
                      <a:pt x="742" y="198"/>
                    </a:cubicBezTo>
                    <a:cubicBezTo>
                      <a:pt x="743" y="196"/>
                      <a:pt x="744" y="194"/>
                      <a:pt x="744" y="193"/>
                    </a:cubicBezTo>
                    <a:cubicBezTo>
                      <a:pt x="750" y="195"/>
                      <a:pt x="750" y="195"/>
                      <a:pt x="750" y="195"/>
                    </a:cubicBezTo>
                    <a:cubicBezTo>
                      <a:pt x="750" y="195"/>
                      <a:pt x="750" y="195"/>
                      <a:pt x="750" y="195"/>
                    </a:cubicBezTo>
                    <a:cubicBezTo>
                      <a:pt x="749" y="196"/>
                      <a:pt x="748" y="198"/>
                      <a:pt x="748" y="200"/>
                    </a:cubicBezTo>
                    <a:close/>
                    <a:moveTo>
                      <a:pt x="740" y="186"/>
                    </a:moveTo>
                    <a:cubicBezTo>
                      <a:pt x="739" y="184"/>
                      <a:pt x="738" y="182"/>
                      <a:pt x="738" y="180"/>
                    </a:cubicBezTo>
                    <a:cubicBezTo>
                      <a:pt x="738" y="179"/>
                      <a:pt x="738" y="178"/>
                      <a:pt x="739" y="177"/>
                    </a:cubicBezTo>
                    <a:cubicBezTo>
                      <a:pt x="744" y="180"/>
                      <a:pt x="744" y="180"/>
                      <a:pt x="744" y="180"/>
                    </a:cubicBezTo>
                    <a:cubicBezTo>
                      <a:pt x="744" y="180"/>
                      <a:pt x="744" y="180"/>
                      <a:pt x="744" y="180"/>
                    </a:cubicBezTo>
                    <a:cubicBezTo>
                      <a:pt x="744" y="181"/>
                      <a:pt x="744" y="181"/>
                      <a:pt x="745" y="182"/>
                    </a:cubicBezTo>
                    <a:lnTo>
                      <a:pt x="740" y="186"/>
                    </a:lnTo>
                    <a:close/>
                    <a:moveTo>
                      <a:pt x="749" y="170"/>
                    </a:moveTo>
                    <a:cubicBezTo>
                      <a:pt x="744" y="167"/>
                      <a:pt x="744" y="167"/>
                      <a:pt x="744" y="167"/>
                    </a:cubicBezTo>
                    <a:cubicBezTo>
                      <a:pt x="745" y="165"/>
                      <a:pt x="747" y="163"/>
                      <a:pt x="751" y="163"/>
                    </a:cubicBezTo>
                    <a:cubicBezTo>
                      <a:pt x="752" y="168"/>
                      <a:pt x="752" y="168"/>
                      <a:pt x="752" y="168"/>
                    </a:cubicBezTo>
                    <a:cubicBezTo>
                      <a:pt x="751" y="169"/>
                      <a:pt x="750" y="169"/>
                      <a:pt x="749" y="170"/>
                    </a:cubicBezTo>
                    <a:close/>
                    <a:moveTo>
                      <a:pt x="765" y="166"/>
                    </a:moveTo>
                    <a:cubicBezTo>
                      <a:pt x="761" y="162"/>
                      <a:pt x="761" y="162"/>
                      <a:pt x="761" y="162"/>
                    </a:cubicBezTo>
                    <a:cubicBezTo>
                      <a:pt x="762" y="161"/>
                      <a:pt x="762" y="159"/>
                      <a:pt x="762" y="158"/>
                    </a:cubicBezTo>
                    <a:cubicBezTo>
                      <a:pt x="768" y="159"/>
                      <a:pt x="768" y="159"/>
                      <a:pt x="768" y="159"/>
                    </a:cubicBezTo>
                    <a:cubicBezTo>
                      <a:pt x="768" y="161"/>
                      <a:pt x="767" y="164"/>
                      <a:pt x="765" y="166"/>
                    </a:cubicBezTo>
                    <a:close/>
                    <a:moveTo>
                      <a:pt x="765" y="149"/>
                    </a:moveTo>
                    <a:cubicBezTo>
                      <a:pt x="765" y="148"/>
                      <a:pt x="765" y="147"/>
                      <a:pt x="765" y="147"/>
                    </a:cubicBezTo>
                    <a:cubicBezTo>
                      <a:pt x="765" y="146"/>
                      <a:pt x="764" y="146"/>
                      <a:pt x="764" y="145"/>
                    </a:cubicBezTo>
                    <a:cubicBezTo>
                      <a:pt x="764" y="144"/>
                      <a:pt x="765" y="143"/>
                      <a:pt x="766" y="141"/>
                    </a:cubicBezTo>
                    <a:cubicBezTo>
                      <a:pt x="771" y="144"/>
                      <a:pt x="771" y="144"/>
                      <a:pt x="771" y="144"/>
                    </a:cubicBezTo>
                    <a:cubicBezTo>
                      <a:pt x="770" y="144"/>
                      <a:pt x="770" y="145"/>
                      <a:pt x="770" y="145"/>
                    </a:cubicBezTo>
                    <a:cubicBezTo>
                      <a:pt x="770" y="145"/>
                      <a:pt x="770" y="146"/>
                      <a:pt x="770" y="146"/>
                    </a:cubicBezTo>
                    <a:cubicBezTo>
                      <a:pt x="771" y="147"/>
                      <a:pt x="771" y="147"/>
                      <a:pt x="771" y="147"/>
                    </a:cubicBezTo>
                    <a:cubicBezTo>
                      <a:pt x="768" y="148"/>
                      <a:pt x="768" y="148"/>
                      <a:pt x="768" y="148"/>
                    </a:cubicBezTo>
                    <a:lnTo>
                      <a:pt x="765" y="149"/>
                    </a:lnTo>
                    <a:close/>
                    <a:moveTo>
                      <a:pt x="777" y="133"/>
                    </a:moveTo>
                    <a:cubicBezTo>
                      <a:pt x="771" y="131"/>
                      <a:pt x="771" y="131"/>
                      <a:pt x="771" y="131"/>
                    </a:cubicBezTo>
                    <a:cubicBezTo>
                      <a:pt x="771" y="131"/>
                      <a:pt x="771" y="131"/>
                      <a:pt x="771" y="131"/>
                    </a:cubicBezTo>
                    <a:cubicBezTo>
                      <a:pt x="771" y="131"/>
                      <a:pt x="771" y="131"/>
                      <a:pt x="771" y="131"/>
                    </a:cubicBezTo>
                    <a:cubicBezTo>
                      <a:pt x="771" y="131"/>
                      <a:pt x="771" y="131"/>
                      <a:pt x="771" y="131"/>
                    </a:cubicBezTo>
                    <a:cubicBezTo>
                      <a:pt x="772" y="125"/>
                      <a:pt x="772" y="125"/>
                      <a:pt x="772" y="125"/>
                    </a:cubicBezTo>
                    <a:cubicBezTo>
                      <a:pt x="777" y="126"/>
                      <a:pt x="777" y="130"/>
                      <a:pt x="777" y="131"/>
                    </a:cubicBezTo>
                    <a:cubicBezTo>
                      <a:pt x="777" y="132"/>
                      <a:pt x="777" y="132"/>
                      <a:pt x="777" y="133"/>
                    </a:cubicBezTo>
                    <a:close/>
                    <a:moveTo>
                      <a:pt x="758" y="128"/>
                    </a:moveTo>
                    <a:cubicBezTo>
                      <a:pt x="758" y="128"/>
                      <a:pt x="757" y="127"/>
                      <a:pt x="756" y="126"/>
                    </a:cubicBezTo>
                    <a:cubicBezTo>
                      <a:pt x="756" y="126"/>
                      <a:pt x="755" y="125"/>
                      <a:pt x="755" y="124"/>
                    </a:cubicBezTo>
                    <a:cubicBezTo>
                      <a:pt x="754" y="123"/>
                      <a:pt x="754" y="123"/>
                      <a:pt x="754" y="123"/>
                    </a:cubicBezTo>
                    <a:cubicBezTo>
                      <a:pt x="759" y="120"/>
                      <a:pt x="759" y="120"/>
                      <a:pt x="759" y="120"/>
                    </a:cubicBezTo>
                    <a:cubicBezTo>
                      <a:pt x="759" y="120"/>
                      <a:pt x="759" y="120"/>
                      <a:pt x="759" y="120"/>
                    </a:cubicBezTo>
                    <a:cubicBezTo>
                      <a:pt x="760" y="121"/>
                      <a:pt x="761" y="122"/>
                      <a:pt x="762" y="123"/>
                    </a:cubicBezTo>
                    <a:cubicBezTo>
                      <a:pt x="762" y="123"/>
                      <a:pt x="762" y="123"/>
                      <a:pt x="762" y="124"/>
                    </a:cubicBezTo>
                    <a:lnTo>
                      <a:pt x="758" y="128"/>
                    </a:lnTo>
                    <a:close/>
                    <a:moveTo>
                      <a:pt x="757" y="113"/>
                    </a:moveTo>
                    <a:cubicBezTo>
                      <a:pt x="753" y="109"/>
                      <a:pt x="753" y="109"/>
                      <a:pt x="753" y="109"/>
                    </a:cubicBezTo>
                    <a:cubicBezTo>
                      <a:pt x="754" y="108"/>
                      <a:pt x="756" y="107"/>
                      <a:pt x="758" y="106"/>
                    </a:cubicBezTo>
                    <a:cubicBezTo>
                      <a:pt x="761" y="111"/>
                      <a:pt x="761" y="111"/>
                      <a:pt x="761" y="111"/>
                    </a:cubicBezTo>
                    <a:cubicBezTo>
                      <a:pt x="759" y="112"/>
                      <a:pt x="758" y="113"/>
                      <a:pt x="757" y="113"/>
                    </a:cubicBezTo>
                    <a:close/>
                    <a:moveTo>
                      <a:pt x="767" y="105"/>
                    </a:moveTo>
                    <a:cubicBezTo>
                      <a:pt x="767" y="105"/>
                      <a:pt x="767" y="105"/>
                      <a:pt x="766" y="105"/>
                    </a:cubicBezTo>
                    <a:cubicBezTo>
                      <a:pt x="765" y="104"/>
                      <a:pt x="764" y="104"/>
                      <a:pt x="762" y="103"/>
                    </a:cubicBezTo>
                    <a:cubicBezTo>
                      <a:pt x="766" y="98"/>
                      <a:pt x="766" y="98"/>
                      <a:pt x="766" y="98"/>
                    </a:cubicBezTo>
                    <a:cubicBezTo>
                      <a:pt x="767" y="99"/>
                      <a:pt x="768" y="99"/>
                      <a:pt x="769" y="100"/>
                    </a:cubicBezTo>
                    <a:cubicBezTo>
                      <a:pt x="770" y="100"/>
                      <a:pt x="770" y="101"/>
                      <a:pt x="771" y="101"/>
                    </a:cubicBezTo>
                    <a:cubicBezTo>
                      <a:pt x="767" y="105"/>
                      <a:pt x="767" y="105"/>
                      <a:pt x="767" y="105"/>
                    </a:cubicBezTo>
                    <a:close/>
                    <a:moveTo>
                      <a:pt x="754" y="95"/>
                    </a:moveTo>
                    <a:cubicBezTo>
                      <a:pt x="754" y="94"/>
                      <a:pt x="753" y="94"/>
                      <a:pt x="751" y="93"/>
                    </a:cubicBezTo>
                    <a:cubicBezTo>
                      <a:pt x="750" y="93"/>
                      <a:pt x="750" y="93"/>
                      <a:pt x="749" y="93"/>
                    </a:cubicBezTo>
                    <a:cubicBezTo>
                      <a:pt x="751" y="87"/>
                      <a:pt x="751" y="87"/>
                      <a:pt x="751" y="87"/>
                    </a:cubicBezTo>
                    <a:cubicBezTo>
                      <a:pt x="752" y="87"/>
                      <a:pt x="752" y="88"/>
                      <a:pt x="753" y="88"/>
                    </a:cubicBezTo>
                    <a:cubicBezTo>
                      <a:pt x="755" y="88"/>
                      <a:pt x="756" y="89"/>
                      <a:pt x="757" y="90"/>
                    </a:cubicBezTo>
                    <a:lnTo>
                      <a:pt x="754" y="95"/>
                    </a:lnTo>
                    <a:close/>
                    <a:moveTo>
                      <a:pt x="739" y="86"/>
                    </a:moveTo>
                    <a:cubicBezTo>
                      <a:pt x="738" y="86"/>
                      <a:pt x="736" y="86"/>
                      <a:pt x="735" y="85"/>
                    </a:cubicBezTo>
                    <a:cubicBezTo>
                      <a:pt x="737" y="80"/>
                      <a:pt x="737" y="80"/>
                      <a:pt x="737" y="80"/>
                    </a:cubicBezTo>
                    <a:cubicBezTo>
                      <a:pt x="738" y="80"/>
                      <a:pt x="739" y="80"/>
                      <a:pt x="741" y="80"/>
                    </a:cubicBezTo>
                    <a:cubicBezTo>
                      <a:pt x="742" y="80"/>
                      <a:pt x="742" y="80"/>
                      <a:pt x="742" y="80"/>
                    </a:cubicBezTo>
                    <a:cubicBezTo>
                      <a:pt x="742" y="86"/>
                      <a:pt x="742" y="86"/>
                      <a:pt x="742" y="86"/>
                    </a:cubicBezTo>
                    <a:cubicBezTo>
                      <a:pt x="741" y="86"/>
                      <a:pt x="741" y="86"/>
                      <a:pt x="741" y="86"/>
                    </a:cubicBezTo>
                    <a:cubicBezTo>
                      <a:pt x="740" y="86"/>
                      <a:pt x="740" y="86"/>
                      <a:pt x="739" y="86"/>
                    </a:cubicBezTo>
                    <a:close/>
                    <a:moveTo>
                      <a:pt x="483" y="84"/>
                    </a:moveTo>
                    <a:cubicBezTo>
                      <a:pt x="482" y="79"/>
                      <a:pt x="482" y="79"/>
                      <a:pt x="482" y="79"/>
                    </a:cubicBezTo>
                    <a:cubicBezTo>
                      <a:pt x="482" y="79"/>
                      <a:pt x="482" y="79"/>
                      <a:pt x="482" y="79"/>
                    </a:cubicBezTo>
                    <a:cubicBezTo>
                      <a:pt x="482" y="79"/>
                      <a:pt x="482" y="79"/>
                      <a:pt x="482" y="78"/>
                    </a:cubicBezTo>
                    <a:cubicBezTo>
                      <a:pt x="483" y="77"/>
                      <a:pt x="484" y="76"/>
                      <a:pt x="485" y="76"/>
                    </a:cubicBezTo>
                    <a:cubicBezTo>
                      <a:pt x="489" y="80"/>
                      <a:pt x="489" y="80"/>
                      <a:pt x="489" y="80"/>
                    </a:cubicBezTo>
                    <a:cubicBezTo>
                      <a:pt x="488" y="81"/>
                      <a:pt x="487" y="81"/>
                      <a:pt x="487" y="82"/>
                    </a:cubicBezTo>
                    <a:cubicBezTo>
                      <a:pt x="486" y="83"/>
                      <a:pt x="484" y="84"/>
                      <a:pt x="483" y="84"/>
                    </a:cubicBezTo>
                    <a:close/>
                    <a:moveTo>
                      <a:pt x="378" y="84"/>
                    </a:moveTo>
                    <a:cubicBezTo>
                      <a:pt x="376" y="84"/>
                      <a:pt x="374" y="84"/>
                      <a:pt x="373" y="83"/>
                    </a:cubicBezTo>
                    <a:cubicBezTo>
                      <a:pt x="374" y="78"/>
                      <a:pt x="374" y="78"/>
                      <a:pt x="374" y="78"/>
                    </a:cubicBezTo>
                    <a:cubicBezTo>
                      <a:pt x="375" y="78"/>
                      <a:pt x="377" y="78"/>
                      <a:pt x="378" y="78"/>
                    </a:cubicBezTo>
                    <a:cubicBezTo>
                      <a:pt x="378" y="78"/>
                      <a:pt x="379" y="78"/>
                      <a:pt x="379" y="78"/>
                    </a:cubicBezTo>
                    <a:cubicBezTo>
                      <a:pt x="380" y="84"/>
                      <a:pt x="380" y="84"/>
                      <a:pt x="380" y="84"/>
                    </a:cubicBezTo>
                    <a:cubicBezTo>
                      <a:pt x="379" y="84"/>
                      <a:pt x="378" y="84"/>
                      <a:pt x="378" y="84"/>
                    </a:cubicBezTo>
                    <a:close/>
                    <a:moveTo>
                      <a:pt x="392" y="81"/>
                    </a:moveTo>
                    <a:cubicBezTo>
                      <a:pt x="390" y="76"/>
                      <a:pt x="390" y="76"/>
                      <a:pt x="390" y="76"/>
                    </a:cubicBezTo>
                    <a:cubicBezTo>
                      <a:pt x="392" y="75"/>
                      <a:pt x="394" y="75"/>
                      <a:pt x="395" y="74"/>
                    </a:cubicBezTo>
                    <a:cubicBezTo>
                      <a:pt x="398" y="79"/>
                      <a:pt x="398" y="79"/>
                      <a:pt x="398" y="79"/>
                    </a:cubicBezTo>
                    <a:cubicBezTo>
                      <a:pt x="396" y="80"/>
                      <a:pt x="394" y="81"/>
                      <a:pt x="392" y="81"/>
                    </a:cubicBezTo>
                    <a:close/>
                    <a:moveTo>
                      <a:pt x="504" y="78"/>
                    </a:moveTo>
                    <a:cubicBezTo>
                      <a:pt x="502" y="78"/>
                      <a:pt x="501" y="78"/>
                      <a:pt x="499" y="78"/>
                    </a:cubicBezTo>
                    <a:cubicBezTo>
                      <a:pt x="498" y="78"/>
                      <a:pt x="498" y="78"/>
                      <a:pt x="498" y="78"/>
                    </a:cubicBezTo>
                    <a:cubicBezTo>
                      <a:pt x="498" y="72"/>
                      <a:pt x="498" y="72"/>
                      <a:pt x="498" y="72"/>
                    </a:cubicBezTo>
                    <a:cubicBezTo>
                      <a:pt x="499" y="72"/>
                      <a:pt x="499" y="72"/>
                      <a:pt x="499" y="72"/>
                    </a:cubicBezTo>
                    <a:cubicBezTo>
                      <a:pt x="501" y="72"/>
                      <a:pt x="502" y="72"/>
                      <a:pt x="504" y="72"/>
                    </a:cubicBezTo>
                    <a:lnTo>
                      <a:pt x="504" y="78"/>
                    </a:lnTo>
                    <a:close/>
                    <a:moveTo>
                      <a:pt x="475" y="77"/>
                    </a:moveTo>
                    <a:cubicBezTo>
                      <a:pt x="474" y="77"/>
                      <a:pt x="473" y="77"/>
                      <a:pt x="472" y="77"/>
                    </a:cubicBezTo>
                    <a:cubicBezTo>
                      <a:pt x="471" y="76"/>
                      <a:pt x="470" y="76"/>
                      <a:pt x="469" y="76"/>
                    </a:cubicBezTo>
                    <a:cubicBezTo>
                      <a:pt x="471" y="71"/>
                      <a:pt x="471" y="71"/>
                      <a:pt x="471" y="71"/>
                    </a:cubicBezTo>
                    <a:cubicBezTo>
                      <a:pt x="472" y="71"/>
                      <a:pt x="473" y="71"/>
                      <a:pt x="474" y="71"/>
                    </a:cubicBezTo>
                    <a:cubicBezTo>
                      <a:pt x="475" y="71"/>
                      <a:pt x="475" y="72"/>
                      <a:pt x="476" y="72"/>
                    </a:cubicBezTo>
                    <a:lnTo>
                      <a:pt x="475" y="77"/>
                    </a:lnTo>
                    <a:close/>
                    <a:moveTo>
                      <a:pt x="725" y="77"/>
                    </a:moveTo>
                    <a:cubicBezTo>
                      <a:pt x="724" y="76"/>
                      <a:pt x="722" y="75"/>
                      <a:pt x="721" y="74"/>
                    </a:cubicBezTo>
                    <a:cubicBezTo>
                      <a:pt x="725" y="69"/>
                      <a:pt x="725" y="69"/>
                      <a:pt x="725" y="69"/>
                    </a:cubicBezTo>
                    <a:cubicBezTo>
                      <a:pt x="726" y="70"/>
                      <a:pt x="728" y="72"/>
                      <a:pt x="729" y="73"/>
                    </a:cubicBezTo>
                    <a:lnTo>
                      <a:pt x="725" y="77"/>
                    </a:lnTo>
                    <a:close/>
                    <a:moveTo>
                      <a:pt x="360" y="77"/>
                    </a:moveTo>
                    <a:cubicBezTo>
                      <a:pt x="358" y="72"/>
                      <a:pt x="358" y="72"/>
                      <a:pt x="358" y="72"/>
                    </a:cubicBezTo>
                    <a:cubicBezTo>
                      <a:pt x="361" y="71"/>
                      <a:pt x="363" y="70"/>
                      <a:pt x="365" y="70"/>
                    </a:cubicBezTo>
                    <a:cubicBezTo>
                      <a:pt x="365" y="76"/>
                      <a:pt x="365" y="76"/>
                      <a:pt x="365" y="76"/>
                    </a:cubicBezTo>
                    <a:cubicBezTo>
                      <a:pt x="363" y="76"/>
                      <a:pt x="362" y="76"/>
                      <a:pt x="360" y="77"/>
                    </a:cubicBezTo>
                    <a:close/>
                    <a:moveTo>
                      <a:pt x="516" y="77"/>
                    </a:moveTo>
                    <a:cubicBezTo>
                      <a:pt x="514" y="71"/>
                      <a:pt x="514" y="71"/>
                      <a:pt x="514" y="71"/>
                    </a:cubicBezTo>
                    <a:cubicBezTo>
                      <a:pt x="516" y="71"/>
                      <a:pt x="517" y="70"/>
                      <a:pt x="518" y="69"/>
                    </a:cubicBezTo>
                    <a:cubicBezTo>
                      <a:pt x="522" y="73"/>
                      <a:pt x="522" y="73"/>
                      <a:pt x="522" y="73"/>
                    </a:cubicBezTo>
                    <a:cubicBezTo>
                      <a:pt x="521" y="75"/>
                      <a:pt x="519" y="76"/>
                      <a:pt x="516" y="77"/>
                    </a:cubicBezTo>
                    <a:close/>
                    <a:moveTo>
                      <a:pt x="712" y="77"/>
                    </a:moveTo>
                    <a:cubicBezTo>
                      <a:pt x="709" y="77"/>
                      <a:pt x="707" y="74"/>
                      <a:pt x="706" y="72"/>
                    </a:cubicBezTo>
                    <a:cubicBezTo>
                      <a:pt x="711" y="69"/>
                      <a:pt x="711" y="69"/>
                      <a:pt x="711" y="69"/>
                    </a:cubicBezTo>
                    <a:cubicBezTo>
                      <a:pt x="712" y="71"/>
                      <a:pt x="713" y="71"/>
                      <a:pt x="713" y="71"/>
                    </a:cubicBezTo>
                    <a:cubicBezTo>
                      <a:pt x="713" y="72"/>
                      <a:pt x="713" y="72"/>
                      <a:pt x="713" y="72"/>
                    </a:cubicBezTo>
                    <a:cubicBezTo>
                      <a:pt x="713" y="77"/>
                      <a:pt x="713" y="77"/>
                      <a:pt x="713" y="77"/>
                    </a:cubicBezTo>
                    <a:cubicBezTo>
                      <a:pt x="713" y="77"/>
                      <a:pt x="713" y="77"/>
                      <a:pt x="712" y="77"/>
                    </a:cubicBezTo>
                    <a:close/>
                    <a:moveTo>
                      <a:pt x="347" y="76"/>
                    </a:moveTo>
                    <a:cubicBezTo>
                      <a:pt x="346" y="76"/>
                      <a:pt x="346" y="76"/>
                      <a:pt x="346" y="76"/>
                    </a:cubicBezTo>
                    <a:cubicBezTo>
                      <a:pt x="346" y="76"/>
                      <a:pt x="345" y="75"/>
                      <a:pt x="343" y="75"/>
                    </a:cubicBezTo>
                    <a:cubicBezTo>
                      <a:pt x="343" y="70"/>
                      <a:pt x="343" y="70"/>
                      <a:pt x="343" y="70"/>
                    </a:cubicBezTo>
                    <a:cubicBezTo>
                      <a:pt x="346" y="70"/>
                      <a:pt x="348" y="70"/>
                      <a:pt x="350" y="71"/>
                    </a:cubicBezTo>
                    <a:lnTo>
                      <a:pt x="347" y="76"/>
                    </a:lnTo>
                    <a:close/>
                    <a:moveTo>
                      <a:pt x="51" y="76"/>
                    </a:moveTo>
                    <a:cubicBezTo>
                      <a:pt x="51" y="70"/>
                      <a:pt x="51" y="70"/>
                      <a:pt x="51" y="70"/>
                    </a:cubicBezTo>
                    <a:cubicBezTo>
                      <a:pt x="51" y="70"/>
                      <a:pt x="51" y="70"/>
                      <a:pt x="51" y="70"/>
                    </a:cubicBezTo>
                    <a:cubicBezTo>
                      <a:pt x="53" y="70"/>
                      <a:pt x="55" y="70"/>
                      <a:pt x="57" y="70"/>
                    </a:cubicBezTo>
                    <a:cubicBezTo>
                      <a:pt x="57" y="76"/>
                      <a:pt x="57" y="76"/>
                      <a:pt x="57" y="76"/>
                    </a:cubicBezTo>
                    <a:cubicBezTo>
                      <a:pt x="56" y="76"/>
                      <a:pt x="54" y="76"/>
                      <a:pt x="51" y="76"/>
                    </a:cubicBezTo>
                    <a:close/>
                    <a:moveTo>
                      <a:pt x="38" y="74"/>
                    </a:moveTo>
                    <a:cubicBezTo>
                      <a:pt x="37" y="74"/>
                      <a:pt x="37" y="74"/>
                      <a:pt x="37" y="74"/>
                    </a:cubicBezTo>
                    <a:cubicBezTo>
                      <a:pt x="36" y="73"/>
                      <a:pt x="35" y="72"/>
                      <a:pt x="35" y="72"/>
                    </a:cubicBezTo>
                    <a:cubicBezTo>
                      <a:pt x="34" y="66"/>
                      <a:pt x="34" y="66"/>
                      <a:pt x="34" y="66"/>
                    </a:cubicBezTo>
                    <a:cubicBezTo>
                      <a:pt x="35" y="66"/>
                      <a:pt x="35" y="66"/>
                      <a:pt x="35" y="66"/>
                    </a:cubicBezTo>
                    <a:cubicBezTo>
                      <a:pt x="37" y="66"/>
                      <a:pt x="39" y="68"/>
                      <a:pt x="41" y="69"/>
                    </a:cubicBezTo>
                    <a:cubicBezTo>
                      <a:pt x="41" y="69"/>
                      <a:pt x="41" y="69"/>
                      <a:pt x="41" y="69"/>
                    </a:cubicBezTo>
                    <a:lnTo>
                      <a:pt x="38" y="74"/>
                    </a:lnTo>
                    <a:close/>
                    <a:moveTo>
                      <a:pt x="423" y="73"/>
                    </a:moveTo>
                    <a:cubicBezTo>
                      <a:pt x="423" y="73"/>
                      <a:pt x="422" y="73"/>
                      <a:pt x="422" y="73"/>
                    </a:cubicBezTo>
                    <a:cubicBezTo>
                      <a:pt x="422" y="67"/>
                      <a:pt x="422" y="67"/>
                      <a:pt x="422" y="67"/>
                    </a:cubicBezTo>
                    <a:cubicBezTo>
                      <a:pt x="424" y="67"/>
                      <a:pt x="425" y="67"/>
                      <a:pt x="427" y="66"/>
                    </a:cubicBezTo>
                    <a:cubicBezTo>
                      <a:pt x="428" y="72"/>
                      <a:pt x="428" y="72"/>
                      <a:pt x="428" y="72"/>
                    </a:cubicBezTo>
                    <a:cubicBezTo>
                      <a:pt x="426" y="72"/>
                      <a:pt x="425" y="73"/>
                      <a:pt x="423" y="73"/>
                    </a:cubicBezTo>
                    <a:close/>
                    <a:moveTo>
                      <a:pt x="405" y="71"/>
                    </a:moveTo>
                    <a:cubicBezTo>
                      <a:pt x="403" y="66"/>
                      <a:pt x="403" y="66"/>
                      <a:pt x="403" y="66"/>
                    </a:cubicBezTo>
                    <a:cubicBezTo>
                      <a:pt x="405" y="65"/>
                      <a:pt x="406" y="65"/>
                      <a:pt x="409" y="65"/>
                    </a:cubicBezTo>
                    <a:cubicBezTo>
                      <a:pt x="409" y="65"/>
                      <a:pt x="410" y="65"/>
                      <a:pt x="411" y="65"/>
                    </a:cubicBezTo>
                    <a:cubicBezTo>
                      <a:pt x="410" y="71"/>
                      <a:pt x="410" y="71"/>
                      <a:pt x="410" y="71"/>
                    </a:cubicBezTo>
                    <a:cubicBezTo>
                      <a:pt x="409" y="71"/>
                      <a:pt x="409" y="71"/>
                      <a:pt x="408" y="71"/>
                    </a:cubicBezTo>
                    <a:cubicBezTo>
                      <a:pt x="407" y="71"/>
                      <a:pt x="406" y="71"/>
                      <a:pt x="405" y="71"/>
                    </a:cubicBezTo>
                    <a:close/>
                    <a:moveTo>
                      <a:pt x="22" y="71"/>
                    </a:moveTo>
                    <a:cubicBezTo>
                      <a:pt x="21" y="70"/>
                      <a:pt x="19" y="70"/>
                      <a:pt x="18" y="70"/>
                    </a:cubicBezTo>
                    <a:cubicBezTo>
                      <a:pt x="17" y="70"/>
                      <a:pt x="17" y="70"/>
                      <a:pt x="16" y="70"/>
                    </a:cubicBezTo>
                    <a:cubicBezTo>
                      <a:pt x="18" y="64"/>
                      <a:pt x="18" y="64"/>
                      <a:pt x="18" y="64"/>
                    </a:cubicBezTo>
                    <a:cubicBezTo>
                      <a:pt x="18" y="64"/>
                      <a:pt x="18" y="64"/>
                      <a:pt x="18" y="64"/>
                    </a:cubicBezTo>
                    <a:cubicBezTo>
                      <a:pt x="20" y="64"/>
                      <a:pt x="21" y="65"/>
                      <a:pt x="23" y="65"/>
                    </a:cubicBezTo>
                    <a:lnTo>
                      <a:pt x="22" y="71"/>
                    </a:lnTo>
                    <a:close/>
                    <a:moveTo>
                      <a:pt x="330" y="71"/>
                    </a:moveTo>
                    <a:cubicBezTo>
                      <a:pt x="330" y="70"/>
                      <a:pt x="329" y="70"/>
                      <a:pt x="329" y="70"/>
                    </a:cubicBezTo>
                    <a:cubicBezTo>
                      <a:pt x="329" y="70"/>
                      <a:pt x="328" y="70"/>
                      <a:pt x="327" y="70"/>
                    </a:cubicBezTo>
                    <a:cubicBezTo>
                      <a:pt x="327" y="64"/>
                      <a:pt x="327" y="64"/>
                      <a:pt x="327" y="64"/>
                    </a:cubicBezTo>
                    <a:cubicBezTo>
                      <a:pt x="327" y="64"/>
                      <a:pt x="327" y="64"/>
                      <a:pt x="327" y="64"/>
                    </a:cubicBezTo>
                    <a:cubicBezTo>
                      <a:pt x="331" y="64"/>
                      <a:pt x="332" y="64"/>
                      <a:pt x="335" y="67"/>
                    </a:cubicBezTo>
                    <a:lnTo>
                      <a:pt x="330" y="71"/>
                    </a:lnTo>
                    <a:close/>
                    <a:moveTo>
                      <a:pt x="2" y="69"/>
                    </a:moveTo>
                    <a:cubicBezTo>
                      <a:pt x="0" y="64"/>
                      <a:pt x="0" y="64"/>
                      <a:pt x="0" y="64"/>
                    </a:cubicBezTo>
                    <a:cubicBezTo>
                      <a:pt x="0" y="64"/>
                      <a:pt x="3" y="63"/>
                      <a:pt x="5" y="62"/>
                    </a:cubicBezTo>
                    <a:cubicBezTo>
                      <a:pt x="7" y="67"/>
                      <a:pt x="7" y="67"/>
                      <a:pt x="7" y="67"/>
                    </a:cubicBezTo>
                    <a:cubicBezTo>
                      <a:pt x="5" y="68"/>
                      <a:pt x="2" y="69"/>
                      <a:pt x="2" y="69"/>
                    </a:cubicBezTo>
                    <a:close/>
                    <a:moveTo>
                      <a:pt x="456" y="69"/>
                    </a:moveTo>
                    <a:cubicBezTo>
                      <a:pt x="456" y="63"/>
                      <a:pt x="456" y="63"/>
                      <a:pt x="456" y="63"/>
                    </a:cubicBezTo>
                    <a:cubicBezTo>
                      <a:pt x="457" y="63"/>
                      <a:pt x="458" y="63"/>
                      <a:pt x="458" y="62"/>
                    </a:cubicBezTo>
                    <a:cubicBezTo>
                      <a:pt x="460" y="62"/>
                      <a:pt x="461" y="62"/>
                      <a:pt x="462" y="62"/>
                    </a:cubicBezTo>
                    <a:cubicBezTo>
                      <a:pt x="461" y="68"/>
                      <a:pt x="461" y="68"/>
                      <a:pt x="461" y="68"/>
                    </a:cubicBezTo>
                    <a:cubicBezTo>
                      <a:pt x="461" y="68"/>
                      <a:pt x="460" y="68"/>
                      <a:pt x="460" y="68"/>
                    </a:cubicBezTo>
                    <a:cubicBezTo>
                      <a:pt x="459" y="68"/>
                      <a:pt x="458" y="69"/>
                      <a:pt x="456" y="69"/>
                    </a:cubicBezTo>
                    <a:close/>
                    <a:moveTo>
                      <a:pt x="439" y="68"/>
                    </a:moveTo>
                    <a:cubicBezTo>
                      <a:pt x="438" y="63"/>
                      <a:pt x="438" y="63"/>
                      <a:pt x="438" y="63"/>
                    </a:cubicBezTo>
                    <a:cubicBezTo>
                      <a:pt x="440" y="62"/>
                      <a:pt x="442" y="62"/>
                      <a:pt x="445" y="62"/>
                    </a:cubicBezTo>
                    <a:cubicBezTo>
                      <a:pt x="444" y="65"/>
                      <a:pt x="444" y="65"/>
                      <a:pt x="444" y="65"/>
                    </a:cubicBezTo>
                    <a:cubicBezTo>
                      <a:pt x="444" y="68"/>
                      <a:pt x="444" y="68"/>
                      <a:pt x="444" y="68"/>
                    </a:cubicBezTo>
                    <a:cubicBezTo>
                      <a:pt x="442" y="68"/>
                      <a:pt x="441" y="68"/>
                      <a:pt x="439" y="68"/>
                    </a:cubicBezTo>
                    <a:close/>
                    <a:moveTo>
                      <a:pt x="67" y="66"/>
                    </a:moveTo>
                    <a:cubicBezTo>
                      <a:pt x="62" y="64"/>
                      <a:pt x="62" y="64"/>
                      <a:pt x="62" y="64"/>
                    </a:cubicBezTo>
                    <a:cubicBezTo>
                      <a:pt x="63" y="63"/>
                      <a:pt x="63" y="62"/>
                      <a:pt x="64" y="60"/>
                    </a:cubicBezTo>
                    <a:cubicBezTo>
                      <a:pt x="64" y="60"/>
                      <a:pt x="65" y="59"/>
                      <a:pt x="65" y="59"/>
                    </a:cubicBezTo>
                    <a:cubicBezTo>
                      <a:pt x="70" y="62"/>
                      <a:pt x="70" y="62"/>
                      <a:pt x="70" y="62"/>
                    </a:cubicBezTo>
                    <a:cubicBezTo>
                      <a:pt x="70" y="63"/>
                      <a:pt x="69" y="63"/>
                      <a:pt x="69" y="64"/>
                    </a:cubicBezTo>
                    <a:cubicBezTo>
                      <a:pt x="68" y="64"/>
                      <a:pt x="68" y="65"/>
                      <a:pt x="67" y="66"/>
                    </a:cubicBezTo>
                    <a:close/>
                    <a:moveTo>
                      <a:pt x="314" y="63"/>
                    </a:moveTo>
                    <a:cubicBezTo>
                      <a:pt x="313" y="58"/>
                      <a:pt x="313" y="58"/>
                      <a:pt x="313" y="58"/>
                    </a:cubicBezTo>
                    <a:cubicBezTo>
                      <a:pt x="313" y="58"/>
                      <a:pt x="314" y="57"/>
                      <a:pt x="314" y="57"/>
                    </a:cubicBezTo>
                    <a:cubicBezTo>
                      <a:pt x="316" y="57"/>
                      <a:pt x="318" y="56"/>
                      <a:pt x="319" y="57"/>
                    </a:cubicBezTo>
                    <a:cubicBezTo>
                      <a:pt x="318" y="63"/>
                      <a:pt x="318" y="63"/>
                      <a:pt x="318" y="63"/>
                    </a:cubicBezTo>
                    <a:cubicBezTo>
                      <a:pt x="317" y="63"/>
                      <a:pt x="317" y="63"/>
                      <a:pt x="316" y="63"/>
                    </a:cubicBezTo>
                    <a:cubicBezTo>
                      <a:pt x="315" y="63"/>
                      <a:pt x="314" y="63"/>
                      <a:pt x="314" y="63"/>
                    </a:cubicBezTo>
                    <a:close/>
                    <a:moveTo>
                      <a:pt x="529" y="62"/>
                    </a:moveTo>
                    <a:cubicBezTo>
                      <a:pt x="524" y="60"/>
                      <a:pt x="524" y="60"/>
                      <a:pt x="524" y="60"/>
                    </a:cubicBezTo>
                    <a:cubicBezTo>
                      <a:pt x="526" y="55"/>
                      <a:pt x="526" y="55"/>
                      <a:pt x="526" y="55"/>
                    </a:cubicBezTo>
                    <a:cubicBezTo>
                      <a:pt x="531" y="57"/>
                      <a:pt x="531" y="57"/>
                      <a:pt x="531" y="57"/>
                    </a:cubicBezTo>
                    <a:lnTo>
                      <a:pt x="529" y="62"/>
                    </a:lnTo>
                    <a:close/>
                    <a:moveTo>
                      <a:pt x="700" y="62"/>
                    </a:moveTo>
                    <a:cubicBezTo>
                      <a:pt x="700" y="61"/>
                      <a:pt x="700" y="61"/>
                      <a:pt x="697" y="60"/>
                    </a:cubicBezTo>
                    <a:cubicBezTo>
                      <a:pt x="697" y="59"/>
                      <a:pt x="697" y="59"/>
                      <a:pt x="697" y="59"/>
                    </a:cubicBezTo>
                    <a:cubicBezTo>
                      <a:pt x="700" y="54"/>
                      <a:pt x="700" y="54"/>
                      <a:pt x="700" y="54"/>
                    </a:cubicBezTo>
                    <a:cubicBezTo>
                      <a:pt x="700" y="55"/>
                      <a:pt x="700" y="55"/>
                      <a:pt x="700" y="55"/>
                    </a:cubicBezTo>
                    <a:cubicBezTo>
                      <a:pt x="703" y="56"/>
                      <a:pt x="704" y="57"/>
                      <a:pt x="705" y="59"/>
                    </a:cubicBezTo>
                    <a:lnTo>
                      <a:pt x="700" y="62"/>
                    </a:lnTo>
                    <a:close/>
                    <a:moveTo>
                      <a:pt x="651" y="57"/>
                    </a:moveTo>
                    <a:cubicBezTo>
                      <a:pt x="651" y="51"/>
                      <a:pt x="651" y="51"/>
                      <a:pt x="651" y="51"/>
                    </a:cubicBezTo>
                    <a:cubicBezTo>
                      <a:pt x="652" y="51"/>
                      <a:pt x="652" y="51"/>
                      <a:pt x="653" y="51"/>
                    </a:cubicBezTo>
                    <a:cubicBezTo>
                      <a:pt x="653" y="50"/>
                      <a:pt x="654" y="50"/>
                      <a:pt x="654" y="49"/>
                    </a:cubicBezTo>
                    <a:cubicBezTo>
                      <a:pt x="658" y="54"/>
                      <a:pt x="658" y="54"/>
                      <a:pt x="658" y="54"/>
                    </a:cubicBezTo>
                    <a:cubicBezTo>
                      <a:pt x="658" y="54"/>
                      <a:pt x="657" y="55"/>
                      <a:pt x="657" y="55"/>
                    </a:cubicBezTo>
                    <a:cubicBezTo>
                      <a:pt x="655" y="56"/>
                      <a:pt x="653" y="57"/>
                      <a:pt x="651" y="57"/>
                    </a:cubicBezTo>
                    <a:close/>
                    <a:moveTo>
                      <a:pt x="301" y="56"/>
                    </a:moveTo>
                    <a:cubicBezTo>
                      <a:pt x="301" y="56"/>
                      <a:pt x="300" y="55"/>
                      <a:pt x="300" y="55"/>
                    </a:cubicBezTo>
                    <a:cubicBezTo>
                      <a:pt x="299" y="54"/>
                      <a:pt x="299" y="54"/>
                      <a:pt x="299" y="54"/>
                    </a:cubicBezTo>
                    <a:cubicBezTo>
                      <a:pt x="299" y="53"/>
                      <a:pt x="298" y="52"/>
                      <a:pt x="298" y="51"/>
                    </a:cubicBezTo>
                    <a:cubicBezTo>
                      <a:pt x="303" y="49"/>
                      <a:pt x="303" y="49"/>
                      <a:pt x="303" y="49"/>
                    </a:cubicBezTo>
                    <a:cubicBezTo>
                      <a:pt x="304" y="49"/>
                      <a:pt x="304" y="50"/>
                      <a:pt x="304" y="50"/>
                    </a:cubicBezTo>
                    <a:cubicBezTo>
                      <a:pt x="305" y="52"/>
                      <a:pt x="305" y="52"/>
                      <a:pt x="305" y="52"/>
                    </a:cubicBezTo>
                    <a:cubicBezTo>
                      <a:pt x="305" y="52"/>
                      <a:pt x="306" y="53"/>
                      <a:pt x="306" y="53"/>
                    </a:cubicBezTo>
                    <a:lnTo>
                      <a:pt x="301" y="56"/>
                    </a:lnTo>
                    <a:close/>
                    <a:moveTo>
                      <a:pt x="687" y="55"/>
                    </a:moveTo>
                    <a:cubicBezTo>
                      <a:pt x="686" y="55"/>
                      <a:pt x="684" y="55"/>
                      <a:pt x="682" y="55"/>
                    </a:cubicBezTo>
                    <a:cubicBezTo>
                      <a:pt x="682" y="49"/>
                      <a:pt x="682" y="49"/>
                      <a:pt x="682" y="49"/>
                    </a:cubicBezTo>
                    <a:cubicBezTo>
                      <a:pt x="684" y="49"/>
                      <a:pt x="686" y="49"/>
                      <a:pt x="688" y="49"/>
                    </a:cubicBezTo>
                    <a:lnTo>
                      <a:pt x="687" y="55"/>
                    </a:lnTo>
                    <a:close/>
                    <a:moveTo>
                      <a:pt x="670" y="55"/>
                    </a:moveTo>
                    <a:cubicBezTo>
                      <a:pt x="666" y="55"/>
                      <a:pt x="665" y="53"/>
                      <a:pt x="664" y="52"/>
                    </a:cubicBezTo>
                    <a:cubicBezTo>
                      <a:pt x="664" y="52"/>
                      <a:pt x="664" y="51"/>
                      <a:pt x="663" y="51"/>
                    </a:cubicBezTo>
                    <a:cubicBezTo>
                      <a:pt x="668" y="47"/>
                      <a:pt x="668" y="47"/>
                      <a:pt x="668" y="47"/>
                    </a:cubicBezTo>
                    <a:cubicBezTo>
                      <a:pt x="668" y="48"/>
                      <a:pt x="669" y="48"/>
                      <a:pt x="669" y="49"/>
                    </a:cubicBezTo>
                    <a:cubicBezTo>
                      <a:pt x="669" y="49"/>
                      <a:pt x="669" y="49"/>
                      <a:pt x="669" y="49"/>
                    </a:cubicBezTo>
                    <a:cubicBezTo>
                      <a:pt x="669" y="49"/>
                      <a:pt x="669" y="49"/>
                      <a:pt x="670" y="49"/>
                    </a:cubicBezTo>
                    <a:lnTo>
                      <a:pt x="670" y="55"/>
                    </a:lnTo>
                    <a:close/>
                    <a:moveTo>
                      <a:pt x="640" y="55"/>
                    </a:moveTo>
                    <a:cubicBezTo>
                      <a:pt x="639" y="55"/>
                      <a:pt x="639" y="55"/>
                      <a:pt x="639" y="55"/>
                    </a:cubicBezTo>
                    <a:cubicBezTo>
                      <a:pt x="637" y="55"/>
                      <a:pt x="635" y="55"/>
                      <a:pt x="634" y="55"/>
                    </a:cubicBezTo>
                    <a:cubicBezTo>
                      <a:pt x="634" y="49"/>
                      <a:pt x="634" y="49"/>
                      <a:pt x="634" y="49"/>
                    </a:cubicBezTo>
                    <a:cubicBezTo>
                      <a:pt x="636" y="49"/>
                      <a:pt x="637" y="49"/>
                      <a:pt x="639" y="49"/>
                    </a:cubicBezTo>
                    <a:cubicBezTo>
                      <a:pt x="640" y="49"/>
                      <a:pt x="640" y="49"/>
                      <a:pt x="640" y="49"/>
                    </a:cubicBezTo>
                    <a:lnTo>
                      <a:pt x="640" y="55"/>
                    </a:lnTo>
                    <a:close/>
                    <a:moveTo>
                      <a:pt x="592" y="51"/>
                    </a:moveTo>
                    <a:cubicBezTo>
                      <a:pt x="590" y="51"/>
                      <a:pt x="588" y="51"/>
                      <a:pt x="586" y="50"/>
                    </a:cubicBezTo>
                    <a:cubicBezTo>
                      <a:pt x="588" y="44"/>
                      <a:pt x="588" y="44"/>
                      <a:pt x="588" y="44"/>
                    </a:cubicBezTo>
                    <a:cubicBezTo>
                      <a:pt x="589" y="45"/>
                      <a:pt x="591" y="45"/>
                      <a:pt x="592" y="45"/>
                    </a:cubicBezTo>
                    <a:cubicBezTo>
                      <a:pt x="592" y="45"/>
                      <a:pt x="592" y="45"/>
                      <a:pt x="592" y="45"/>
                    </a:cubicBezTo>
                    <a:cubicBezTo>
                      <a:pt x="592" y="51"/>
                      <a:pt x="592" y="51"/>
                      <a:pt x="592" y="51"/>
                    </a:cubicBezTo>
                    <a:close/>
                    <a:moveTo>
                      <a:pt x="541" y="50"/>
                    </a:moveTo>
                    <a:cubicBezTo>
                      <a:pt x="540" y="50"/>
                      <a:pt x="540" y="50"/>
                      <a:pt x="539" y="50"/>
                    </a:cubicBezTo>
                    <a:cubicBezTo>
                      <a:pt x="538" y="50"/>
                      <a:pt x="537" y="50"/>
                      <a:pt x="536" y="50"/>
                    </a:cubicBezTo>
                    <a:cubicBezTo>
                      <a:pt x="535" y="44"/>
                      <a:pt x="535" y="44"/>
                      <a:pt x="535" y="44"/>
                    </a:cubicBezTo>
                    <a:cubicBezTo>
                      <a:pt x="537" y="44"/>
                      <a:pt x="539" y="44"/>
                      <a:pt x="540" y="44"/>
                    </a:cubicBezTo>
                    <a:cubicBezTo>
                      <a:pt x="540" y="44"/>
                      <a:pt x="541" y="44"/>
                      <a:pt x="542" y="44"/>
                    </a:cubicBezTo>
                    <a:lnTo>
                      <a:pt x="541" y="50"/>
                    </a:lnTo>
                    <a:close/>
                    <a:moveTo>
                      <a:pt x="73" y="50"/>
                    </a:moveTo>
                    <a:cubicBezTo>
                      <a:pt x="68" y="48"/>
                      <a:pt x="68" y="48"/>
                      <a:pt x="68" y="48"/>
                    </a:cubicBezTo>
                    <a:cubicBezTo>
                      <a:pt x="69" y="45"/>
                      <a:pt x="72" y="43"/>
                      <a:pt x="74" y="43"/>
                    </a:cubicBezTo>
                    <a:cubicBezTo>
                      <a:pt x="75" y="43"/>
                      <a:pt x="75" y="43"/>
                      <a:pt x="75" y="43"/>
                    </a:cubicBezTo>
                    <a:cubicBezTo>
                      <a:pt x="75" y="48"/>
                      <a:pt x="75" y="48"/>
                      <a:pt x="75" y="48"/>
                    </a:cubicBezTo>
                    <a:cubicBezTo>
                      <a:pt x="74" y="48"/>
                      <a:pt x="74" y="48"/>
                      <a:pt x="74" y="48"/>
                    </a:cubicBezTo>
                    <a:cubicBezTo>
                      <a:pt x="74" y="49"/>
                      <a:pt x="74" y="49"/>
                      <a:pt x="73" y="50"/>
                    </a:cubicBezTo>
                    <a:close/>
                    <a:moveTo>
                      <a:pt x="621" y="50"/>
                    </a:moveTo>
                    <a:cubicBezTo>
                      <a:pt x="620" y="48"/>
                      <a:pt x="619" y="47"/>
                      <a:pt x="619" y="45"/>
                    </a:cubicBezTo>
                    <a:cubicBezTo>
                      <a:pt x="619" y="45"/>
                      <a:pt x="619" y="45"/>
                      <a:pt x="619" y="45"/>
                    </a:cubicBezTo>
                    <a:cubicBezTo>
                      <a:pt x="619" y="45"/>
                      <a:pt x="619" y="45"/>
                      <a:pt x="619" y="45"/>
                    </a:cubicBezTo>
                    <a:cubicBezTo>
                      <a:pt x="622" y="40"/>
                      <a:pt x="622" y="40"/>
                      <a:pt x="622" y="40"/>
                    </a:cubicBezTo>
                    <a:cubicBezTo>
                      <a:pt x="623" y="41"/>
                      <a:pt x="624" y="42"/>
                      <a:pt x="624" y="42"/>
                    </a:cubicBezTo>
                    <a:cubicBezTo>
                      <a:pt x="624" y="43"/>
                      <a:pt x="624" y="43"/>
                      <a:pt x="624" y="43"/>
                    </a:cubicBezTo>
                    <a:cubicBezTo>
                      <a:pt x="625" y="44"/>
                      <a:pt x="625" y="45"/>
                      <a:pt x="626" y="46"/>
                    </a:cubicBezTo>
                    <a:lnTo>
                      <a:pt x="621" y="50"/>
                    </a:lnTo>
                    <a:close/>
                    <a:moveTo>
                      <a:pt x="218" y="49"/>
                    </a:moveTo>
                    <a:cubicBezTo>
                      <a:pt x="217" y="49"/>
                      <a:pt x="216" y="49"/>
                      <a:pt x="215" y="49"/>
                    </a:cubicBezTo>
                    <a:cubicBezTo>
                      <a:pt x="214" y="49"/>
                      <a:pt x="213" y="49"/>
                      <a:pt x="213" y="49"/>
                    </a:cubicBezTo>
                    <a:cubicBezTo>
                      <a:pt x="213" y="43"/>
                      <a:pt x="213" y="43"/>
                      <a:pt x="213" y="43"/>
                    </a:cubicBezTo>
                    <a:cubicBezTo>
                      <a:pt x="214" y="43"/>
                      <a:pt x="215" y="43"/>
                      <a:pt x="215" y="43"/>
                    </a:cubicBezTo>
                    <a:cubicBezTo>
                      <a:pt x="216" y="44"/>
                      <a:pt x="217" y="44"/>
                      <a:pt x="218" y="44"/>
                    </a:cubicBezTo>
                    <a:cubicBezTo>
                      <a:pt x="219" y="49"/>
                      <a:pt x="219" y="49"/>
                      <a:pt x="219" y="49"/>
                    </a:cubicBezTo>
                    <a:cubicBezTo>
                      <a:pt x="219" y="49"/>
                      <a:pt x="218" y="49"/>
                      <a:pt x="218" y="49"/>
                    </a:cubicBezTo>
                    <a:close/>
                    <a:moveTo>
                      <a:pt x="558" y="49"/>
                    </a:moveTo>
                    <a:cubicBezTo>
                      <a:pt x="556" y="49"/>
                      <a:pt x="555" y="49"/>
                      <a:pt x="553" y="49"/>
                    </a:cubicBezTo>
                    <a:cubicBezTo>
                      <a:pt x="553" y="43"/>
                      <a:pt x="553" y="43"/>
                      <a:pt x="553" y="43"/>
                    </a:cubicBezTo>
                    <a:cubicBezTo>
                      <a:pt x="555" y="43"/>
                      <a:pt x="557" y="43"/>
                      <a:pt x="559" y="43"/>
                    </a:cubicBezTo>
                    <a:lnTo>
                      <a:pt x="558" y="49"/>
                    </a:lnTo>
                    <a:close/>
                    <a:moveTo>
                      <a:pt x="571" y="49"/>
                    </a:moveTo>
                    <a:cubicBezTo>
                      <a:pt x="569" y="43"/>
                      <a:pt x="569" y="43"/>
                      <a:pt x="569" y="43"/>
                    </a:cubicBezTo>
                    <a:cubicBezTo>
                      <a:pt x="571" y="43"/>
                      <a:pt x="573" y="42"/>
                      <a:pt x="575" y="42"/>
                    </a:cubicBezTo>
                    <a:cubicBezTo>
                      <a:pt x="576" y="47"/>
                      <a:pt x="576" y="47"/>
                      <a:pt x="576" y="47"/>
                    </a:cubicBezTo>
                    <a:cubicBezTo>
                      <a:pt x="574" y="48"/>
                      <a:pt x="573" y="48"/>
                      <a:pt x="571" y="49"/>
                    </a:cubicBezTo>
                    <a:close/>
                    <a:moveTo>
                      <a:pt x="605" y="48"/>
                    </a:moveTo>
                    <a:cubicBezTo>
                      <a:pt x="603" y="43"/>
                      <a:pt x="603" y="43"/>
                      <a:pt x="603" y="43"/>
                    </a:cubicBezTo>
                    <a:cubicBezTo>
                      <a:pt x="604" y="42"/>
                      <a:pt x="604" y="42"/>
                      <a:pt x="604" y="42"/>
                    </a:cubicBezTo>
                    <a:cubicBezTo>
                      <a:pt x="605" y="42"/>
                      <a:pt x="607" y="41"/>
                      <a:pt x="609" y="41"/>
                    </a:cubicBezTo>
                    <a:cubicBezTo>
                      <a:pt x="610" y="47"/>
                      <a:pt x="610" y="47"/>
                      <a:pt x="610" y="47"/>
                    </a:cubicBezTo>
                    <a:cubicBezTo>
                      <a:pt x="609" y="47"/>
                      <a:pt x="607" y="47"/>
                      <a:pt x="606" y="48"/>
                    </a:cubicBezTo>
                    <a:lnTo>
                      <a:pt x="605" y="48"/>
                    </a:lnTo>
                    <a:close/>
                    <a:moveTo>
                      <a:pt x="200" y="47"/>
                    </a:moveTo>
                    <a:cubicBezTo>
                      <a:pt x="198" y="46"/>
                      <a:pt x="196" y="45"/>
                      <a:pt x="195" y="43"/>
                    </a:cubicBezTo>
                    <a:cubicBezTo>
                      <a:pt x="198" y="39"/>
                      <a:pt x="198" y="39"/>
                      <a:pt x="198" y="39"/>
                    </a:cubicBezTo>
                    <a:cubicBezTo>
                      <a:pt x="200" y="40"/>
                      <a:pt x="201" y="41"/>
                      <a:pt x="203" y="41"/>
                    </a:cubicBezTo>
                    <a:lnTo>
                      <a:pt x="200" y="47"/>
                    </a:lnTo>
                    <a:close/>
                    <a:moveTo>
                      <a:pt x="232" y="45"/>
                    </a:moveTo>
                    <a:cubicBezTo>
                      <a:pt x="231" y="45"/>
                      <a:pt x="230" y="45"/>
                      <a:pt x="229" y="45"/>
                    </a:cubicBezTo>
                    <a:cubicBezTo>
                      <a:pt x="229" y="45"/>
                      <a:pt x="229" y="45"/>
                      <a:pt x="229" y="45"/>
                    </a:cubicBezTo>
                    <a:cubicBezTo>
                      <a:pt x="229" y="39"/>
                      <a:pt x="229" y="39"/>
                      <a:pt x="229" y="39"/>
                    </a:cubicBezTo>
                    <a:cubicBezTo>
                      <a:pt x="231" y="39"/>
                      <a:pt x="231" y="39"/>
                      <a:pt x="231" y="39"/>
                    </a:cubicBezTo>
                    <a:cubicBezTo>
                      <a:pt x="231" y="39"/>
                      <a:pt x="232" y="39"/>
                      <a:pt x="232" y="39"/>
                    </a:cubicBezTo>
                    <a:cubicBezTo>
                      <a:pt x="232" y="39"/>
                      <a:pt x="232" y="39"/>
                      <a:pt x="232" y="39"/>
                    </a:cubicBezTo>
                    <a:cubicBezTo>
                      <a:pt x="237" y="42"/>
                      <a:pt x="237" y="42"/>
                      <a:pt x="237" y="42"/>
                    </a:cubicBezTo>
                    <a:cubicBezTo>
                      <a:pt x="236" y="44"/>
                      <a:pt x="234" y="45"/>
                      <a:pt x="232" y="45"/>
                    </a:cubicBezTo>
                    <a:close/>
                    <a:moveTo>
                      <a:pt x="86" y="40"/>
                    </a:moveTo>
                    <a:cubicBezTo>
                      <a:pt x="80" y="38"/>
                      <a:pt x="80" y="38"/>
                      <a:pt x="80" y="38"/>
                    </a:cubicBezTo>
                    <a:cubicBezTo>
                      <a:pt x="81" y="37"/>
                      <a:pt x="82" y="35"/>
                      <a:pt x="84" y="32"/>
                    </a:cubicBezTo>
                    <a:cubicBezTo>
                      <a:pt x="88" y="36"/>
                      <a:pt x="88" y="36"/>
                      <a:pt x="88" y="36"/>
                    </a:cubicBezTo>
                    <a:cubicBezTo>
                      <a:pt x="87" y="38"/>
                      <a:pt x="86" y="39"/>
                      <a:pt x="86" y="40"/>
                    </a:cubicBezTo>
                    <a:close/>
                    <a:moveTo>
                      <a:pt x="305" y="39"/>
                    </a:moveTo>
                    <a:cubicBezTo>
                      <a:pt x="299" y="38"/>
                      <a:pt x="299" y="38"/>
                      <a:pt x="299" y="38"/>
                    </a:cubicBezTo>
                    <a:cubicBezTo>
                      <a:pt x="299" y="38"/>
                      <a:pt x="299" y="37"/>
                      <a:pt x="299" y="37"/>
                    </a:cubicBezTo>
                    <a:cubicBezTo>
                      <a:pt x="299" y="35"/>
                      <a:pt x="298" y="35"/>
                      <a:pt x="298" y="34"/>
                    </a:cubicBezTo>
                    <a:cubicBezTo>
                      <a:pt x="303" y="31"/>
                      <a:pt x="303" y="31"/>
                      <a:pt x="303" y="31"/>
                    </a:cubicBezTo>
                    <a:cubicBezTo>
                      <a:pt x="304" y="33"/>
                      <a:pt x="305" y="35"/>
                      <a:pt x="305" y="37"/>
                    </a:cubicBezTo>
                    <a:cubicBezTo>
                      <a:pt x="305" y="37"/>
                      <a:pt x="305" y="38"/>
                      <a:pt x="305" y="39"/>
                    </a:cubicBezTo>
                    <a:close/>
                    <a:moveTo>
                      <a:pt x="241" y="34"/>
                    </a:moveTo>
                    <a:cubicBezTo>
                      <a:pt x="239" y="29"/>
                      <a:pt x="239" y="29"/>
                      <a:pt x="239" y="29"/>
                    </a:cubicBezTo>
                    <a:cubicBezTo>
                      <a:pt x="241" y="28"/>
                      <a:pt x="243" y="28"/>
                      <a:pt x="246" y="28"/>
                    </a:cubicBezTo>
                    <a:cubicBezTo>
                      <a:pt x="246" y="34"/>
                      <a:pt x="246" y="34"/>
                      <a:pt x="246" y="34"/>
                    </a:cubicBezTo>
                    <a:cubicBezTo>
                      <a:pt x="244" y="34"/>
                      <a:pt x="242" y="34"/>
                      <a:pt x="241" y="34"/>
                    </a:cubicBezTo>
                    <a:close/>
                    <a:moveTo>
                      <a:pt x="286" y="34"/>
                    </a:moveTo>
                    <a:cubicBezTo>
                      <a:pt x="285" y="34"/>
                      <a:pt x="284" y="33"/>
                      <a:pt x="283" y="33"/>
                    </a:cubicBezTo>
                    <a:cubicBezTo>
                      <a:pt x="286" y="28"/>
                      <a:pt x="286" y="28"/>
                      <a:pt x="286" y="28"/>
                    </a:cubicBezTo>
                    <a:cubicBezTo>
                      <a:pt x="286" y="28"/>
                      <a:pt x="286" y="28"/>
                      <a:pt x="286" y="28"/>
                    </a:cubicBezTo>
                    <a:cubicBezTo>
                      <a:pt x="287" y="27"/>
                      <a:pt x="288" y="27"/>
                      <a:pt x="289" y="27"/>
                    </a:cubicBezTo>
                    <a:cubicBezTo>
                      <a:pt x="291" y="32"/>
                      <a:pt x="291" y="32"/>
                      <a:pt x="291" y="32"/>
                    </a:cubicBezTo>
                    <a:cubicBezTo>
                      <a:pt x="290" y="32"/>
                      <a:pt x="289" y="33"/>
                      <a:pt x="289" y="33"/>
                    </a:cubicBezTo>
                    <a:cubicBezTo>
                      <a:pt x="288" y="33"/>
                      <a:pt x="287" y="34"/>
                      <a:pt x="286" y="34"/>
                    </a:cubicBezTo>
                    <a:close/>
                    <a:moveTo>
                      <a:pt x="187" y="33"/>
                    </a:moveTo>
                    <a:cubicBezTo>
                      <a:pt x="187" y="33"/>
                      <a:pt x="186" y="33"/>
                      <a:pt x="184" y="33"/>
                    </a:cubicBezTo>
                    <a:cubicBezTo>
                      <a:pt x="185" y="27"/>
                      <a:pt x="185" y="27"/>
                      <a:pt x="185" y="27"/>
                    </a:cubicBezTo>
                    <a:cubicBezTo>
                      <a:pt x="187" y="27"/>
                      <a:pt x="191" y="28"/>
                      <a:pt x="192" y="31"/>
                    </a:cubicBezTo>
                    <a:lnTo>
                      <a:pt x="187" y="33"/>
                    </a:lnTo>
                    <a:close/>
                    <a:moveTo>
                      <a:pt x="172" y="32"/>
                    </a:moveTo>
                    <a:cubicBezTo>
                      <a:pt x="170" y="31"/>
                      <a:pt x="168" y="29"/>
                      <a:pt x="166" y="26"/>
                    </a:cubicBezTo>
                    <a:cubicBezTo>
                      <a:pt x="171" y="23"/>
                      <a:pt x="171" y="23"/>
                      <a:pt x="171" y="23"/>
                    </a:cubicBezTo>
                    <a:cubicBezTo>
                      <a:pt x="172" y="25"/>
                      <a:pt x="173" y="26"/>
                      <a:pt x="174" y="26"/>
                    </a:cubicBezTo>
                    <a:lnTo>
                      <a:pt x="172" y="32"/>
                    </a:lnTo>
                    <a:close/>
                    <a:moveTo>
                      <a:pt x="161" y="31"/>
                    </a:moveTo>
                    <a:cubicBezTo>
                      <a:pt x="160" y="31"/>
                      <a:pt x="159" y="31"/>
                      <a:pt x="158" y="30"/>
                    </a:cubicBezTo>
                    <a:cubicBezTo>
                      <a:pt x="160" y="25"/>
                      <a:pt x="160" y="25"/>
                      <a:pt x="160" y="25"/>
                    </a:cubicBezTo>
                    <a:cubicBezTo>
                      <a:pt x="160" y="25"/>
                      <a:pt x="160" y="25"/>
                      <a:pt x="160" y="25"/>
                    </a:cubicBezTo>
                    <a:cubicBezTo>
                      <a:pt x="160" y="25"/>
                      <a:pt x="160" y="25"/>
                      <a:pt x="160" y="25"/>
                    </a:cubicBezTo>
                    <a:cubicBezTo>
                      <a:pt x="166" y="25"/>
                      <a:pt x="166" y="25"/>
                      <a:pt x="166" y="25"/>
                    </a:cubicBezTo>
                    <a:cubicBezTo>
                      <a:pt x="165" y="29"/>
                      <a:pt x="163" y="31"/>
                      <a:pt x="161" y="31"/>
                    </a:cubicBezTo>
                    <a:close/>
                    <a:moveTo>
                      <a:pt x="97" y="30"/>
                    </a:moveTo>
                    <a:cubicBezTo>
                      <a:pt x="94" y="25"/>
                      <a:pt x="94" y="25"/>
                      <a:pt x="94" y="25"/>
                    </a:cubicBezTo>
                    <a:cubicBezTo>
                      <a:pt x="99" y="22"/>
                      <a:pt x="99" y="22"/>
                      <a:pt x="99" y="22"/>
                    </a:cubicBezTo>
                    <a:cubicBezTo>
                      <a:pt x="102" y="27"/>
                      <a:pt x="102" y="27"/>
                      <a:pt x="102" y="27"/>
                    </a:cubicBezTo>
                    <a:lnTo>
                      <a:pt x="97" y="30"/>
                    </a:lnTo>
                    <a:close/>
                    <a:moveTo>
                      <a:pt x="259" y="30"/>
                    </a:moveTo>
                    <a:cubicBezTo>
                      <a:pt x="254" y="27"/>
                      <a:pt x="254" y="27"/>
                      <a:pt x="254" y="27"/>
                    </a:cubicBezTo>
                    <a:cubicBezTo>
                      <a:pt x="255" y="25"/>
                      <a:pt x="256" y="23"/>
                      <a:pt x="257" y="21"/>
                    </a:cubicBezTo>
                    <a:cubicBezTo>
                      <a:pt x="262" y="25"/>
                      <a:pt x="262" y="25"/>
                      <a:pt x="262" y="25"/>
                    </a:cubicBezTo>
                    <a:cubicBezTo>
                      <a:pt x="261" y="27"/>
                      <a:pt x="260" y="28"/>
                      <a:pt x="259" y="30"/>
                    </a:cubicBezTo>
                    <a:close/>
                    <a:moveTo>
                      <a:pt x="274" y="25"/>
                    </a:moveTo>
                    <a:cubicBezTo>
                      <a:pt x="273" y="24"/>
                      <a:pt x="271" y="24"/>
                      <a:pt x="270" y="23"/>
                    </a:cubicBezTo>
                    <a:cubicBezTo>
                      <a:pt x="269" y="23"/>
                      <a:pt x="269" y="23"/>
                      <a:pt x="269" y="23"/>
                    </a:cubicBezTo>
                    <a:cubicBezTo>
                      <a:pt x="271" y="18"/>
                      <a:pt x="271" y="18"/>
                      <a:pt x="271" y="18"/>
                    </a:cubicBezTo>
                    <a:cubicBezTo>
                      <a:pt x="272" y="18"/>
                      <a:pt x="272" y="18"/>
                      <a:pt x="272" y="18"/>
                    </a:cubicBezTo>
                    <a:cubicBezTo>
                      <a:pt x="274" y="18"/>
                      <a:pt x="275" y="19"/>
                      <a:pt x="277" y="20"/>
                    </a:cubicBezTo>
                    <a:lnTo>
                      <a:pt x="274" y="25"/>
                    </a:lnTo>
                    <a:close/>
                    <a:moveTo>
                      <a:pt x="146" y="24"/>
                    </a:moveTo>
                    <a:cubicBezTo>
                      <a:pt x="145" y="24"/>
                      <a:pt x="144" y="23"/>
                      <a:pt x="143" y="23"/>
                    </a:cubicBezTo>
                    <a:cubicBezTo>
                      <a:pt x="145" y="18"/>
                      <a:pt x="145" y="18"/>
                      <a:pt x="145" y="18"/>
                    </a:cubicBezTo>
                    <a:cubicBezTo>
                      <a:pt x="145" y="18"/>
                      <a:pt x="146" y="18"/>
                      <a:pt x="146" y="18"/>
                    </a:cubicBezTo>
                    <a:cubicBezTo>
                      <a:pt x="147" y="17"/>
                      <a:pt x="149" y="17"/>
                      <a:pt x="151" y="18"/>
                    </a:cubicBezTo>
                    <a:cubicBezTo>
                      <a:pt x="149" y="23"/>
                      <a:pt x="149" y="23"/>
                      <a:pt x="149" y="23"/>
                    </a:cubicBezTo>
                    <a:cubicBezTo>
                      <a:pt x="149" y="23"/>
                      <a:pt x="149" y="23"/>
                      <a:pt x="149" y="23"/>
                    </a:cubicBezTo>
                    <a:cubicBezTo>
                      <a:pt x="149" y="23"/>
                      <a:pt x="149" y="23"/>
                      <a:pt x="149" y="23"/>
                    </a:cubicBezTo>
                    <a:cubicBezTo>
                      <a:pt x="148" y="23"/>
                      <a:pt x="148" y="23"/>
                      <a:pt x="148" y="23"/>
                    </a:cubicBezTo>
                    <a:cubicBezTo>
                      <a:pt x="148" y="23"/>
                      <a:pt x="148" y="23"/>
                      <a:pt x="148" y="23"/>
                    </a:cubicBezTo>
                    <a:cubicBezTo>
                      <a:pt x="148" y="23"/>
                      <a:pt x="147" y="24"/>
                      <a:pt x="146" y="24"/>
                    </a:cubicBezTo>
                    <a:close/>
                    <a:moveTo>
                      <a:pt x="112" y="18"/>
                    </a:moveTo>
                    <a:cubicBezTo>
                      <a:pt x="106" y="16"/>
                      <a:pt x="106" y="16"/>
                      <a:pt x="106" y="16"/>
                    </a:cubicBezTo>
                    <a:cubicBezTo>
                      <a:pt x="106" y="16"/>
                      <a:pt x="106" y="15"/>
                      <a:pt x="106" y="15"/>
                    </a:cubicBezTo>
                    <a:cubicBezTo>
                      <a:pt x="106" y="14"/>
                      <a:pt x="106" y="14"/>
                      <a:pt x="106" y="14"/>
                    </a:cubicBezTo>
                    <a:cubicBezTo>
                      <a:pt x="106" y="12"/>
                      <a:pt x="106" y="11"/>
                      <a:pt x="107" y="10"/>
                    </a:cubicBezTo>
                    <a:cubicBezTo>
                      <a:pt x="112" y="13"/>
                      <a:pt x="112" y="13"/>
                      <a:pt x="112" y="13"/>
                    </a:cubicBezTo>
                    <a:cubicBezTo>
                      <a:pt x="112" y="13"/>
                      <a:pt x="112" y="14"/>
                      <a:pt x="112" y="14"/>
                    </a:cubicBezTo>
                    <a:cubicBezTo>
                      <a:pt x="112" y="15"/>
                      <a:pt x="112" y="15"/>
                      <a:pt x="112" y="15"/>
                    </a:cubicBezTo>
                    <a:cubicBezTo>
                      <a:pt x="112" y="16"/>
                      <a:pt x="112" y="17"/>
                      <a:pt x="112" y="18"/>
                    </a:cubicBezTo>
                    <a:close/>
                    <a:moveTo>
                      <a:pt x="135" y="15"/>
                    </a:moveTo>
                    <a:cubicBezTo>
                      <a:pt x="134" y="15"/>
                      <a:pt x="133" y="15"/>
                      <a:pt x="133" y="15"/>
                    </a:cubicBezTo>
                    <a:cubicBezTo>
                      <a:pt x="131" y="15"/>
                      <a:pt x="129" y="14"/>
                      <a:pt x="128" y="12"/>
                    </a:cubicBezTo>
                    <a:cubicBezTo>
                      <a:pt x="133" y="9"/>
                      <a:pt x="133" y="9"/>
                      <a:pt x="133" y="9"/>
                    </a:cubicBezTo>
                    <a:cubicBezTo>
                      <a:pt x="133" y="9"/>
                      <a:pt x="133" y="9"/>
                      <a:pt x="133" y="9"/>
                    </a:cubicBezTo>
                    <a:cubicBezTo>
                      <a:pt x="135" y="9"/>
                      <a:pt x="136" y="9"/>
                      <a:pt x="137" y="10"/>
                    </a:cubicBezTo>
                    <a:lnTo>
                      <a:pt x="135" y="15"/>
                    </a:lnTo>
                    <a:close/>
                    <a:moveTo>
                      <a:pt x="120" y="7"/>
                    </a:moveTo>
                    <a:cubicBezTo>
                      <a:pt x="118" y="2"/>
                      <a:pt x="118" y="2"/>
                      <a:pt x="118" y="2"/>
                    </a:cubicBezTo>
                    <a:cubicBezTo>
                      <a:pt x="120" y="1"/>
                      <a:pt x="122" y="0"/>
                      <a:pt x="124" y="0"/>
                    </a:cubicBezTo>
                    <a:cubicBezTo>
                      <a:pt x="125" y="6"/>
                      <a:pt x="125" y="6"/>
                      <a:pt x="125" y="6"/>
                    </a:cubicBezTo>
                    <a:cubicBezTo>
                      <a:pt x="123" y="6"/>
                      <a:pt x="122" y="6"/>
                      <a:pt x="120" y="7"/>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10" name="îşḷíďê">
                <a:extLst>
                  <a:ext uri="{FF2B5EF4-FFF2-40B4-BE49-F238E27FC236}">
                    <a16:creationId xmlns:a16="http://schemas.microsoft.com/office/drawing/2014/main" id="{2F25D8C0-08EF-4479-8B2B-02A5A7FF0619}"/>
                  </a:ext>
                </a:extLst>
              </p:cNvPr>
              <p:cNvSpPr/>
              <p:nvPr/>
            </p:nvSpPr>
            <p:spPr bwMode="auto">
              <a:xfrm>
                <a:off x="5499100" y="3890963"/>
                <a:ext cx="73025" cy="53975"/>
              </a:xfrm>
              <a:custGeom>
                <a:avLst/>
                <a:gdLst>
                  <a:gd name="T0" fmla="*/ 1 w 34"/>
                  <a:gd name="T1" fmla="*/ 25 h 25"/>
                  <a:gd name="T2" fmla="*/ 0 w 34"/>
                  <a:gd name="T3" fmla="*/ 22 h 25"/>
                  <a:gd name="T4" fmla="*/ 0 w 34"/>
                  <a:gd name="T5" fmla="*/ 17 h 25"/>
                  <a:gd name="T6" fmla="*/ 6 w 34"/>
                  <a:gd name="T7" fmla="*/ 18 h 25"/>
                  <a:gd name="T8" fmla="*/ 6 w 34"/>
                  <a:gd name="T9" fmla="*/ 22 h 25"/>
                  <a:gd name="T10" fmla="*/ 6 w 34"/>
                  <a:gd name="T11" fmla="*/ 22 h 25"/>
                  <a:gd name="T12" fmla="*/ 1 w 34"/>
                  <a:gd name="T13" fmla="*/ 25 h 25"/>
                  <a:gd name="T14" fmla="*/ 17 w 34"/>
                  <a:gd name="T15" fmla="*/ 22 h 25"/>
                  <a:gd name="T16" fmla="*/ 17 w 34"/>
                  <a:gd name="T17" fmla="*/ 22 h 25"/>
                  <a:gd name="T18" fmla="*/ 13 w 34"/>
                  <a:gd name="T19" fmla="*/ 21 h 25"/>
                  <a:gd name="T20" fmla="*/ 13 w 34"/>
                  <a:gd name="T21" fmla="*/ 21 h 25"/>
                  <a:gd name="T22" fmla="*/ 11 w 34"/>
                  <a:gd name="T23" fmla="*/ 15 h 25"/>
                  <a:gd name="T24" fmla="*/ 13 w 34"/>
                  <a:gd name="T25" fmla="*/ 15 h 25"/>
                  <a:gd name="T26" fmla="*/ 18 w 34"/>
                  <a:gd name="T27" fmla="*/ 16 h 25"/>
                  <a:gd name="T28" fmla="*/ 19 w 34"/>
                  <a:gd name="T29" fmla="*/ 16 h 25"/>
                  <a:gd name="T30" fmla="*/ 17 w 34"/>
                  <a:gd name="T31" fmla="*/ 22 h 25"/>
                  <a:gd name="T32" fmla="*/ 28 w 34"/>
                  <a:gd name="T33" fmla="*/ 19 h 25"/>
                  <a:gd name="T34" fmla="*/ 27 w 34"/>
                  <a:gd name="T35" fmla="*/ 13 h 25"/>
                  <a:gd name="T36" fmla="*/ 28 w 34"/>
                  <a:gd name="T37" fmla="*/ 12 h 25"/>
                  <a:gd name="T38" fmla="*/ 34 w 34"/>
                  <a:gd name="T39" fmla="*/ 12 h 25"/>
                  <a:gd name="T40" fmla="*/ 34 w 34"/>
                  <a:gd name="T41" fmla="*/ 12 h 25"/>
                  <a:gd name="T42" fmla="*/ 28 w 34"/>
                  <a:gd name="T43" fmla="*/ 19 h 25"/>
                  <a:gd name="T44" fmla="*/ 9 w 34"/>
                  <a:gd name="T45" fmla="*/ 8 h 25"/>
                  <a:gd name="T46" fmla="*/ 4 w 34"/>
                  <a:gd name="T47" fmla="*/ 5 h 25"/>
                  <a:gd name="T48" fmla="*/ 6 w 34"/>
                  <a:gd name="T49" fmla="*/ 0 h 25"/>
                  <a:gd name="T50" fmla="*/ 11 w 34"/>
                  <a:gd name="T51" fmla="*/ 2 h 25"/>
                  <a:gd name="T52" fmla="*/ 9 w 34"/>
                  <a:gd name="T53"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25">
                    <a:moveTo>
                      <a:pt x="1" y="25"/>
                    </a:moveTo>
                    <a:cubicBezTo>
                      <a:pt x="0" y="24"/>
                      <a:pt x="0" y="23"/>
                      <a:pt x="0" y="22"/>
                    </a:cubicBezTo>
                    <a:cubicBezTo>
                      <a:pt x="0" y="20"/>
                      <a:pt x="0" y="19"/>
                      <a:pt x="0" y="17"/>
                    </a:cubicBezTo>
                    <a:cubicBezTo>
                      <a:pt x="6" y="18"/>
                      <a:pt x="6" y="18"/>
                      <a:pt x="6" y="18"/>
                    </a:cubicBezTo>
                    <a:cubicBezTo>
                      <a:pt x="6" y="19"/>
                      <a:pt x="6" y="20"/>
                      <a:pt x="6" y="22"/>
                    </a:cubicBezTo>
                    <a:cubicBezTo>
                      <a:pt x="6" y="22"/>
                      <a:pt x="6" y="22"/>
                      <a:pt x="6" y="22"/>
                    </a:cubicBezTo>
                    <a:lnTo>
                      <a:pt x="1" y="25"/>
                    </a:lnTo>
                    <a:close/>
                    <a:moveTo>
                      <a:pt x="17" y="22"/>
                    </a:moveTo>
                    <a:cubicBezTo>
                      <a:pt x="17" y="22"/>
                      <a:pt x="17" y="22"/>
                      <a:pt x="17" y="22"/>
                    </a:cubicBezTo>
                    <a:cubicBezTo>
                      <a:pt x="15" y="21"/>
                      <a:pt x="14" y="21"/>
                      <a:pt x="13" y="21"/>
                    </a:cubicBezTo>
                    <a:cubicBezTo>
                      <a:pt x="13" y="21"/>
                      <a:pt x="13" y="21"/>
                      <a:pt x="13" y="21"/>
                    </a:cubicBezTo>
                    <a:cubicBezTo>
                      <a:pt x="11" y="15"/>
                      <a:pt x="11" y="15"/>
                      <a:pt x="11" y="15"/>
                    </a:cubicBezTo>
                    <a:cubicBezTo>
                      <a:pt x="12" y="15"/>
                      <a:pt x="13" y="15"/>
                      <a:pt x="13" y="15"/>
                    </a:cubicBezTo>
                    <a:cubicBezTo>
                      <a:pt x="15" y="15"/>
                      <a:pt x="16" y="15"/>
                      <a:pt x="18" y="16"/>
                    </a:cubicBezTo>
                    <a:cubicBezTo>
                      <a:pt x="19" y="16"/>
                      <a:pt x="19" y="16"/>
                      <a:pt x="19" y="16"/>
                    </a:cubicBezTo>
                    <a:lnTo>
                      <a:pt x="17" y="22"/>
                    </a:lnTo>
                    <a:close/>
                    <a:moveTo>
                      <a:pt x="28" y="19"/>
                    </a:moveTo>
                    <a:cubicBezTo>
                      <a:pt x="27" y="13"/>
                      <a:pt x="27" y="13"/>
                      <a:pt x="27" y="13"/>
                    </a:cubicBezTo>
                    <a:cubicBezTo>
                      <a:pt x="28" y="13"/>
                      <a:pt x="28" y="12"/>
                      <a:pt x="28" y="12"/>
                    </a:cubicBezTo>
                    <a:cubicBezTo>
                      <a:pt x="34" y="12"/>
                      <a:pt x="34" y="12"/>
                      <a:pt x="34" y="12"/>
                    </a:cubicBezTo>
                    <a:cubicBezTo>
                      <a:pt x="34" y="12"/>
                      <a:pt x="34" y="12"/>
                      <a:pt x="34" y="12"/>
                    </a:cubicBezTo>
                    <a:cubicBezTo>
                      <a:pt x="34" y="15"/>
                      <a:pt x="33" y="18"/>
                      <a:pt x="28" y="19"/>
                    </a:cubicBezTo>
                    <a:close/>
                    <a:moveTo>
                      <a:pt x="9" y="8"/>
                    </a:moveTo>
                    <a:cubicBezTo>
                      <a:pt x="4" y="5"/>
                      <a:pt x="4" y="5"/>
                      <a:pt x="4" y="5"/>
                    </a:cubicBezTo>
                    <a:cubicBezTo>
                      <a:pt x="5" y="3"/>
                      <a:pt x="5" y="1"/>
                      <a:pt x="6" y="0"/>
                    </a:cubicBezTo>
                    <a:cubicBezTo>
                      <a:pt x="11" y="2"/>
                      <a:pt x="11" y="2"/>
                      <a:pt x="11" y="2"/>
                    </a:cubicBezTo>
                    <a:cubicBezTo>
                      <a:pt x="11" y="4"/>
                      <a:pt x="10" y="6"/>
                      <a:pt x="9" y="8"/>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11" name="iśļîḓè">
                <a:extLst>
                  <a:ext uri="{FF2B5EF4-FFF2-40B4-BE49-F238E27FC236}">
                    <a16:creationId xmlns:a16="http://schemas.microsoft.com/office/drawing/2014/main" id="{BCCACABB-D38D-4687-B49F-1929885F1554}"/>
                  </a:ext>
                </a:extLst>
              </p:cNvPr>
              <p:cNvSpPr/>
              <p:nvPr/>
            </p:nvSpPr>
            <p:spPr bwMode="auto">
              <a:xfrm>
                <a:off x="5467350" y="3832225"/>
                <a:ext cx="49213" cy="46038"/>
              </a:xfrm>
              <a:custGeom>
                <a:avLst/>
                <a:gdLst>
                  <a:gd name="T0" fmla="*/ 6 w 23"/>
                  <a:gd name="T1" fmla="*/ 21 h 21"/>
                  <a:gd name="T2" fmla="*/ 5 w 23"/>
                  <a:gd name="T3" fmla="*/ 21 h 21"/>
                  <a:gd name="T4" fmla="*/ 1 w 23"/>
                  <a:gd name="T5" fmla="*/ 17 h 21"/>
                  <a:gd name="T6" fmla="*/ 5 w 23"/>
                  <a:gd name="T7" fmla="*/ 13 h 21"/>
                  <a:gd name="T8" fmla="*/ 9 w 23"/>
                  <a:gd name="T9" fmla="*/ 16 h 21"/>
                  <a:gd name="T10" fmla="*/ 6 w 23"/>
                  <a:gd name="T11" fmla="*/ 21 h 21"/>
                  <a:gd name="T12" fmla="*/ 19 w 23"/>
                  <a:gd name="T13" fmla="*/ 15 h 21"/>
                  <a:gd name="T14" fmla="*/ 15 w 23"/>
                  <a:gd name="T15" fmla="*/ 11 h 21"/>
                  <a:gd name="T16" fmla="*/ 18 w 23"/>
                  <a:gd name="T17" fmla="*/ 7 h 21"/>
                  <a:gd name="T18" fmla="*/ 23 w 23"/>
                  <a:gd name="T19" fmla="*/ 10 h 21"/>
                  <a:gd name="T20" fmla="*/ 19 w 23"/>
                  <a:gd name="T21" fmla="*/ 15 h 21"/>
                  <a:gd name="T22" fmla="*/ 2 w 23"/>
                  <a:gd name="T23" fmla="*/ 7 h 21"/>
                  <a:gd name="T24" fmla="*/ 3 w 23"/>
                  <a:gd name="T25" fmla="*/ 0 h 21"/>
                  <a:gd name="T26" fmla="*/ 4 w 23"/>
                  <a:gd name="T27" fmla="*/ 3 h 21"/>
                  <a:gd name="T28" fmla="*/ 7 w 23"/>
                  <a:gd name="T29" fmla="*/ 3 h 21"/>
                  <a:gd name="T30" fmla="*/ 7 w 23"/>
                  <a:gd name="T31" fmla="*/ 5 h 21"/>
                  <a:gd name="T32" fmla="*/ 2 w 23"/>
                  <a:gd name="T33"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1">
                    <a:moveTo>
                      <a:pt x="6" y="21"/>
                    </a:moveTo>
                    <a:cubicBezTo>
                      <a:pt x="5" y="21"/>
                      <a:pt x="5" y="21"/>
                      <a:pt x="5" y="21"/>
                    </a:cubicBezTo>
                    <a:cubicBezTo>
                      <a:pt x="4" y="20"/>
                      <a:pt x="2" y="18"/>
                      <a:pt x="1" y="17"/>
                    </a:cubicBezTo>
                    <a:cubicBezTo>
                      <a:pt x="5" y="13"/>
                      <a:pt x="5" y="13"/>
                      <a:pt x="5" y="13"/>
                    </a:cubicBezTo>
                    <a:cubicBezTo>
                      <a:pt x="6" y="14"/>
                      <a:pt x="8" y="16"/>
                      <a:pt x="9" y="16"/>
                    </a:cubicBezTo>
                    <a:lnTo>
                      <a:pt x="6" y="21"/>
                    </a:lnTo>
                    <a:close/>
                    <a:moveTo>
                      <a:pt x="19" y="15"/>
                    </a:moveTo>
                    <a:cubicBezTo>
                      <a:pt x="15" y="11"/>
                      <a:pt x="15" y="11"/>
                      <a:pt x="15" y="11"/>
                    </a:cubicBezTo>
                    <a:cubicBezTo>
                      <a:pt x="16" y="9"/>
                      <a:pt x="18" y="7"/>
                      <a:pt x="18" y="7"/>
                    </a:cubicBezTo>
                    <a:cubicBezTo>
                      <a:pt x="23" y="10"/>
                      <a:pt x="23" y="10"/>
                      <a:pt x="23" y="10"/>
                    </a:cubicBezTo>
                    <a:cubicBezTo>
                      <a:pt x="23" y="10"/>
                      <a:pt x="21" y="13"/>
                      <a:pt x="19" y="15"/>
                    </a:cubicBezTo>
                    <a:close/>
                    <a:moveTo>
                      <a:pt x="2" y="7"/>
                    </a:moveTo>
                    <a:cubicBezTo>
                      <a:pt x="0" y="1"/>
                      <a:pt x="2" y="0"/>
                      <a:pt x="3" y="0"/>
                    </a:cubicBezTo>
                    <a:cubicBezTo>
                      <a:pt x="4" y="3"/>
                      <a:pt x="4" y="3"/>
                      <a:pt x="4" y="3"/>
                    </a:cubicBezTo>
                    <a:cubicBezTo>
                      <a:pt x="7" y="3"/>
                      <a:pt x="7" y="3"/>
                      <a:pt x="7" y="3"/>
                    </a:cubicBezTo>
                    <a:cubicBezTo>
                      <a:pt x="7" y="3"/>
                      <a:pt x="7" y="4"/>
                      <a:pt x="7" y="5"/>
                    </a:cubicBezTo>
                    <a:lnTo>
                      <a:pt x="2" y="7"/>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12" name="ïṧľíďe">
                <a:extLst>
                  <a:ext uri="{FF2B5EF4-FFF2-40B4-BE49-F238E27FC236}">
                    <a16:creationId xmlns:a16="http://schemas.microsoft.com/office/drawing/2014/main" id="{126455AC-E69D-4B88-B13E-0C2177C27298}"/>
                  </a:ext>
                </a:extLst>
              </p:cNvPr>
              <p:cNvSpPr/>
              <p:nvPr/>
            </p:nvSpPr>
            <p:spPr bwMode="auto">
              <a:xfrm>
                <a:off x="5407025" y="3813175"/>
                <a:ext cx="39688" cy="31750"/>
              </a:xfrm>
              <a:custGeom>
                <a:avLst/>
                <a:gdLst>
                  <a:gd name="T0" fmla="*/ 12 w 18"/>
                  <a:gd name="T1" fmla="*/ 15 h 15"/>
                  <a:gd name="T2" fmla="*/ 10 w 18"/>
                  <a:gd name="T3" fmla="*/ 15 h 15"/>
                  <a:gd name="T4" fmla="*/ 12 w 18"/>
                  <a:gd name="T5" fmla="*/ 10 h 15"/>
                  <a:gd name="T6" fmla="*/ 15 w 18"/>
                  <a:gd name="T7" fmla="*/ 8 h 15"/>
                  <a:gd name="T8" fmla="*/ 18 w 18"/>
                  <a:gd name="T9" fmla="*/ 13 h 15"/>
                  <a:gd name="T10" fmla="*/ 12 w 18"/>
                  <a:gd name="T11" fmla="*/ 15 h 15"/>
                  <a:gd name="T12" fmla="*/ 0 w 18"/>
                  <a:gd name="T13" fmla="*/ 6 h 15"/>
                  <a:gd name="T14" fmla="*/ 1 w 18"/>
                  <a:gd name="T15" fmla="*/ 0 h 15"/>
                  <a:gd name="T16" fmla="*/ 6 w 18"/>
                  <a:gd name="T17" fmla="*/ 1 h 15"/>
                  <a:gd name="T18" fmla="*/ 5 w 18"/>
                  <a:gd name="T19" fmla="*/ 6 h 15"/>
                  <a:gd name="T20" fmla="*/ 0 w 18"/>
                  <a:gd name="T21"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2" y="15"/>
                    </a:moveTo>
                    <a:cubicBezTo>
                      <a:pt x="12" y="15"/>
                      <a:pt x="11" y="15"/>
                      <a:pt x="10" y="15"/>
                    </a:cubicBezTo>
                    <a:cubicBezTo>
                      <a:pt x="12" y="10"/>
                      <a:pt x="12" y="10"/>
                      <a:pt x="12" y="10"/>
                    </a:cubicBezTo>
                    <a:cubicBezTo>
                      <a:pt x="13" y="10"/>
                      <a:pt x="15" y="9"/>
                      <a:pt x="15" y="8"/>
                    </a:cubicBezTo>
                    <a:cubicBezTo>
                      <a:pt x="18" y="13"/>
                      <a:pt x="18" y="13"/>
                      <a:pt x="18" y="13"/>
                    </a:cubicBezTo>
                    <a:cubicBezTo>
                      <a:pt x="18" y="14"/>
                      <a:pt x="15" y="15"/>
                      <a:pt x="12" y="15"/>
                    </a:cubicBezTo>
                    <a:close/>
                    <a:moveTo>
                      <a:pt x="0" y="6"/>
                    </a:moveTo>
                    <a:cubicBezTo>
                      <a:pt x="0" y="5"/>
                      <a:pt x="0" y="3"/>
                      <a:pt x="1" y="0"/>
                    </a:cubicBezTo>
                    <a:cubicBezTo>
                      <a:pt x="6" y="1"/>
                      <a:pt x="6" y="1"/>
                      <a:pt x="6" y="1"/>
                    </a:cubicBezTo>
                    <a:cubicBezTo>
                      <a:pt x="6" y="4"/>
                      <a:pt x="5" y="6"/>
                      <a:pt x="5" y="6"/>
                    </a:cubicBezTo>
                    <a:lnTo>
                      <a:pt x="0" y="6"/>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13" name="iṥ1ïḋê">
                <a:extLst>
                  <a:ext uri="{FF2B5EF4-FFF2-40B4-BE49-F238E27FC236}">
                    <a16:creationId xmlns:a16="http://schemas.microsoft.com/office/drawing/2014/main" id="{F5B593E4-A3F5-4C94-BD3D-C5F9AEED56D0}"/>
                  </a:ext>
                </a:extLst>
              </p:cNvPr>
              <p:cNvSpPr/>
              <p:nvPr/>
            </p:nvSpPr>
            <p:spPr bwMode="auto">
              <a:xfrm>
                <a:off x="5349875" y="3687763"/>
                <a:ext cx="69850" cy="98425"/>
              </a:xfrm>
              <a:custGeom>
                <a:avLst/>
                <a:gdLst>
                  <a:gd name="T0" fmla="*/ 23 w 33"/>
                  <a:gd name="T1" fmla="*/ 46 h 46"/>
                  <a:gd name="T2" fmla="*/ 20 w 33"/>
                  <a:gd name="T3" fmla="*/ 45 h 46"/>
                  <a:gd name="T4" fmla="*/ 18 w 33"/>
                  <a:gd name="T5" fmla="*/ 43 h 46"/>
                  <a:gd name="T6" fmla="*/ 20 w 33"/>
                  <a:gd name="T7" fmla="*/ 45 h 46"/>
                  <a:gd name="T8" fmla="*/ 17 w 33"/>
                  <a:gd name="T9" fmla="*/ 46 h 46"/>
                  <a:gd name="T10" fmla="*/ 16 w 33"/>
                  <a:gd name="T11" fmla="*/ 44 h 46"/>
                  <a:gd name="T12" fmla="*/ 21 w 33"/>
                  <a:gd name="T13" fmla="*/ 41 h 46"/>
                  <a:gd name="T14" fmla="*/ 23 w 33"/>
                  <a:gd name="T15" fmla="*/ 46 h 46"/>
                  <a:gd name="T16" fmla="*/ 10 w 33"/>
                  <a:gd name="T17" fmla="*/ 34 h 46"/>
                  <a:gd name="T18" fmla="*/ 9 w 33"/>
                  <a:gd name="T19" fmla="*/ 30 h 46"/>
                  <a:gd name="T20" fmla="*/ 8 w 33"/>
                  <a:gd name="T21" fmla="*/ 28 h 46"/>
                  <a:gd name="T22" fmla="*/ 14 w 33"/>
                  <a:gd name="T23" fmla="*/ 26 h 46"/>
                  <a:gd name="T24" fmla="*/ 14 w 33"/>
                  <a:gd name="T25" fmla="*/ 28 h 46"/>
                  <a:gd name="T26" fmla="*/ 15 w 33"/>
                  <a:gd name="T27" fmla="*/ 32 h 46"/>
                  <a:gd name="T28" fmla="*/ 10 w 33"/>
                  <a:gd name="T29" fmla="*/ 34 h 46"/>
                  <a:gd name="T30" fmla="*/ 2 w 33"/>
                  <a:gd name="T31" fmla="*/ 19 h 46"/>
                  <a:gd name="T32" fmla="*/ 0 w 33"/>
                  <a:gd name="T33" fmla="*/ 12 h 46"/>
                  <a:gd name="T34" fmla="*/ 0 w 33"/>
                  <a:gd name="T35" fmla="*/ 12 h 46"/>
                  <a:gd name="T36" fmla="*/ 5 w 33"/>
                  <a:gd name="T37" fmla="*/ 12 h 46"/>
                  <a:gd name="T38" fmla="*/ 7 w 33"/>
                  <a:gd name="T39" fmla="*/ 16 h 46"/>
                  <a:gd name="T40" fmla="*/ 4 w 33"/>
                  <a:gd name="T41" fmla="*/ 18 h 46"/>
                  <a:gd name="T42" fmla="*/ 2 w 33"/>
                  <a:gd name="T43" fmla="*/ 19 h 46"/>
                  <a:gd name="T44" fmla="*/ 32 w 33"/>
                  <a:gd name="T45" fmla="*/ 11 h 46"/>
                  <a:gd name="T46" fmla="*/ 26 w 33"/>
                  <a:gd name="T47" fmla="*/ 10 h 46"/>
                  <a:gd name="T48" fmla="*/ 28 w 33"/>
                  <a:gd name="T49" fmla="*/ 4 h 46"/>
                  <a:gd name="T50" fmla="*/ 33 w 33"/>
                  <a:gd name="T51" fmla="*/ 6 h 46"/>
                  <a:gd name="T52" fmla="*/ 32 w 33"/>
                  <a:gd name="T53" fmla="*/ 11 h 46"/>
                  <a:gd name="T54" fmla="*/ 13 w 33"/>
                  <a:gd name="T55" fmla="*/ 8 h 46"/>
                  <a:gd name="T56" fmla="*/ 10 w 33"/>
                  <a:gd name="T57" fmla="*/ 3 h 46"/>
                  <a:gd name="T58" fmla="*/ 11 w 33"/>
                  <a:gd name="T59" fmla="*/ 3 h 46"/>
                  <a:gd name="T60" fmla="*/ 14 w 33"/>
                  <a:gd name="T61" fmla="*/ 1 h 46"/>
                  <a:gd name="T62" fmla="*/ 16 w 33"/>
                  <a:gd name="T63" fmla="*/ 0 h 46"/>
                  <a:gd name="T64" fmla="*/ 17 w 33"/>
                  <a:gd name="T65" fmla="*/ 6 h 46"/>
                  <a:gd name="T66" fmla="*/ 17 w 33"/>
                  <a:gd name="T67" fmla="*/ 6 h 46"/>
                  <a:gd name="T68" fmla="*/ 13 w 33"/>
                  <a:gd name="T69"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 h="46">
                    <a:moveTo>
                      <a:pt x="23" y="46"/>
                    </a:moveTo>
                    <a:cubicBezTo>
                      <a:pt x="20" y="45"/>
                      <a:pt x="20" y="45"/>
                      <a:pt x="20" y="45"/>
                    </a:cubicBezTo>
                    <a:cubicBezTo>
                      <a:pt x="18" y="43"/>
                      <a:pt x="18" y="43"/>
                      <a:pt x="18" y="43"/>
                    </a:cubicBezTo>
                    <a:cubicBezTo>
                      <a:pt x="20" y="45"/>
                      <a:pt x="20" y="45"/>
                      <a:pt x="20" y="45"/>
                    </a:cubicBezTo>
                    <a:cubicBezTo>
                      <a:pt x="17" y="46"/>
                      <a:pt x="17" y="46"/>
                      <a:pt x="17" y="46"/>
                    </a:cubicBezTo>
                    <a:cubicBezTo>
                      <a:pt x="17" y="46"/>
                      <a:pt x="17" y="45"/>
                      <a:pt x="16" y="44"/>
                    </a:cubicBezTo>
                    <a:cubicBezTo>
                      <a:pt x="21" y="41"/>
                      <a:pt x="21" y="41"/>
                      <a:pt x="21" y="41"/>
                    </a:cubicBezTo>
                    <a:cubicBezTo>
                      <a:pt x="24" y="45"/>
                      <a:pt x="23" y="46"/>
                      <a:pt x="23" y="46"/>
                    </a:cubicBezTo>
                    <a:close/>
                    <a:moveTo>
                      <a:pt x="10" y="34"/>
                    </a:moveTo>
                    <a:cubicBezTo>
                      <a:pt x="9" y="32"/>
                      <a:pt x="9" y="31"/>
                      <a:pt x="9" y="30"/>
                    </a:cubicBezTo>
                    <a:cubicBezTo>
                      <a:pt x="8" y="28"/>
                      <a:pt x="8" y="28"/>
                      <a:pt x="8" y="28"/>
                    </a:cubicBezTo>
                    <a:cubicBezTo>
                      <a:pt x="14" y="26"/>
                      <a:pt x="14" y="26"/>
                      <a:pt x="14" y="26"/>
                    </a:cubicBezTo>
                    <a:cubicBezTo>
                      <a:pt x="14" y="28"/>
                      <a:pt x="14" y="28"/>
                      <a:pt x="14" y="28"/>
                    </a:cubicBezTo>
                    <a:cubicBezTo>
                      <a:pt x="15" y="29"/>
                      <a:pt x="15" y="31"/>
                      <a:pt x="15" y="32"/>
                    </a:cubicBezTo>
                    <a:lnTo>
                      <a:pt x="10" y="34"/>
                    </a:lnTo>
                    <a:close/>
                    <a:moveTo>
                      <a:pt x="2" y="19"/>
                    </a:moveTo>
                    <a:cubicBezTo>
                      <a:pt x="0" y="17"/>
                      <a:pt x="0" y="14"/>
                      <a:pt x="0" y="12"/>
                    </a:cubicBezTo>
                    <a:cubicBezTo>
                      <a:pt x="0" y="12"/>
                      <a:pt x="0" y="12"/>
                      <a:pt x="0" y="12"/>
                    </a:cubicBezTo>
                    <a:cubicBezTo>
                      <a:pt x="5" y="12"/>
                      <a:pt x="5" y="12"/>
                      <a:pt x="5" y="12"/>
                    </a:cubicBezTo>
                    <a:cubicBezTo>
                      <a:pt x="5" y="13"/>
                      <a:pt x="6" y="14"/>
                      <a:pt x="7" y="16"/>
                    </a:cubicBezTo>
                    <a:cubicBezTo>
                      <a:pt x="4" y="18"/>
                      <a:pt x="4" y="18"/>
                      <a:pt x="4" y="18"/>
                    </a:cubicBezTo>
                    <a:lnTo>
                      <a:pt x="2" y="19"/>
                    </a:lnTo>
                    <a:close/>
                    <a:moveTo>
                      <a:pt x="32" y="11"/>
                    </a:moveTo>
                    <a:cubicBezTo>
                      <a:pt x="32" y="11"/>
                      <a:pt x="29" y="11"/>
                      <a:pt x="26" y="10"/>
                    </a:cubicBezTo>
                    <a:cubicBezTo>
                      <a:pt x="28" y="4"/>
                      <a:pt x="28" y="4"/>
                      <a:pt x="28" y="4"/>
                    </a:cubicBezTo>
                    <a:cubicBezTo>
                      <a:pt x="31" y="5"/>
                      <a:pt x="33" y="6"/>
                      <a:pt x="33" y="6"/>
                    </a:cubicBezTo>
                    <a:lnTo>
                      <a:pt x="32" y="11"/>
                    </a:lnTo>
                    <a:close/>
                    <a:moveTo>
                      <a:pt x="13" y="8"/>
                    </a:moveTo>
                    <a:cubicBezTo>
                      <a:pt x="10" y="3"/>
                      <a:pt x="10" y="3"/>
                      <a:pt x="10" y="3"/>
                    </a:cubicBezTo>
                    <a:cubicBezTo>
                      <a:pt x="11" y="3"/>
                      <a:pt x="11" y="3"/>
                      <a:pt x="11" y="3"/>
                    </a:cubicBezTo>
                    <a:cubicBezTo>
                      <a:pt x="12" y="2"/>
                      <a:pt x="13" y="1"/>
                      <a:pt x="14" y="1"/>
                    </a:cubicBezTo>
                    <a:cubicBezTo>
                      <a:pt x="15" y="0"/>
                      <a:pt x="15" y="0"/>
                      <a:pt x="16" y="0"/>
                    </a:cubicBezTo>
                    <a:cubicBezTo>
                      <a:pt x="17" y="6"/>
                      <a:pt x="17" y="6"/>
                      <a:pt x="17" y="6"/>
                    </a:cubicBezTo>
                    <a:cubicBezTo>
                      <a:pt x="17" y="6"/>
                      <a:pt x="17" y="6"/>
                      <a:pt x="17" y="6"/>
                    </a:cubicBezTo>
                    <a:cubicBezTo>
                      <a:pt x="16" y="6"/>
                      <a:pt x="15" y="7"/>
                      <a:pt x="13" y="8"/>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14" name="îṧliḍe">
                <a:extLst>
                  <a:ext uri="{FF2B5EF4-FFF2-40B4-BE49-F238E27FC236}">
                    <a16:creationId xmlns:a16="http://schemas.microsoft.com/office/drawing/2014/main" id="{2FD1B1B8-AFF8-42DE-9C05-9E7B3D7D36CF}"/>
                  </a:ext>
                </a:extLst>
              </p:cNvPr>
              <p:cNvSpPr/>
              <p:nvPr/>
            </p:nvSpPr>
            <p:spPr bwMode="auto">
              <a:xfrm>
                <a:off x="4818063" y="4652963"/>
                <a:ext cx="177800" cy="212725"/>
              </a:xfrm>
              <a:custGeom>
                <a:avLst/>
                <a:gdLst>
                  <a:gd name="T0" fmla="*/ 23 w 83"/>
                  <a:gd name="T1" fmla="*/ 99 h 99"/>
                  <a:gd name="T2" fmla="*/ 25 w 83"/>
                  <a:gd name="T3" fmla="*/ 93 h 99"/>
                  <a:gd name="T4" fmla="*/ 26 w 83"/>
                  <a:gd name="T5" fmla="*/ 93 h 99"/>
                  <a:gd name="T6" fmla="*/ 25 w 83"/>
                  <a:gd name="T7" fmla="*/ 99 h 99"/>
                  <a:gd name="T8" fmla="*/ 38 w 83"/>
                  <a:gd name="T9" fmla="*/ 90 h 99"/>
                  <a:gd name="T10" fmla="*/ 45 w 83"/>
                  <a:gd name="T11" fmla="*/ 94 h 99"/>
                  <a:gd name="T12" fmla="*/ 2 w 83"/>
                  <a:gd name="T13" fmla="*/ 92 h 99"/>
                  <a:gd name="T14" fmla="*/ 5 w 83"/>
                  <a:gd name="T15" fmla="*/ 84 h 99"/>
                  <a:gd name="T16" fmla="*/ 2 w 83"/>
                  <a:gd name="T17" fmla="*/ 92 h 99"/>
                  <a:gd name="T18" fmla="*/ 17 w 83"/>
                  <a:gd name="T19" fmla="*/ 79 h 99"/>
                  <a:gd name="T20" fmla="*/ 21 w 83"/>
                  <a:gd name="T21" fmla="*/ 76 h 99"/>
                  <a:gd name="T22" fmla="*/ 24 w 83"/>
                  <a:gd name="T23" fmla="*/ 82 h 99"/>
                  <a:gd name="T24" fmla="*/ 51 w 83"/>
                  <a:gd name="T25" fmla="*/ 82 h 99"/>
                  <a:gd name="T26" fmla="*/ 47 w 83"/>
                  <a:gd name="T27" fmla="*/ 75 h 99"/>
                  <a:gd name="T28" fmla="*/ 51 w 83"/>
                  <a:gd name="T29" fmla="*/ 82 h 99"/>
                  <a:gd name="T30" fmla="*/ 8 w 83"/>
                  <a:gd name="T31" fmla="*/ 77 h 99"/>
                  <a:gd name="T32" fmla="*/ 15 w 83"/>
                  <a:gd name="T33" fmla="*/ 73 h 99"/>
                  <a:gd name="T34" fmla="*/ 14 w 83"/>
                  <a:gd name="T35" fmla="*/ 78 h 99"/>
                  <a:gd name="T36" fmla="*/ 41 w 83"/>
                  <a:gd name="T37" fmla="*/ 66 h 99"/>
                  <a:gd name="T38" fmla="*/ 40 w 83"/>
                  <a:gd name="T39" fmla="*/ 60 h 99"/>
                  <a:gd name="T40" fmla="*/ 46 w 83"/>
                  <a:gd name="T41" fmla="*/ 61 h 99"/>
                  <a:gd name="T42" fmla="*/ 41 w 83"/>
                  <a:gd name="T43" fmla="*/ 66 h 99"/>
                  <a:gd name="T44" fmla="*/ 41 w 83"/>
                  <a:gd name="T45" fmla="*/ 47 h 99"/>
                  <a:gd name="T46" fmla="*/ 45 w 83"/>
                  <a:gd name="T47" fmla="*/ 43 h 99"/>
                  <a:gd name="T48" fmla="*/ 46 w 83"/>
                  <a:gd name="T49" fmla="*/ 49 h 99"/>
                  <a:gd name="T50" fmla="*/ 59 w 83"/>
                  <a:gd name="T51" fmla="*/ 36 h 99"/>
                  <a:gd name="T52" fmla="*/ 65 w 83"/>
                  <a:gd name="T53" fmla="*/ 35 h 99"/>
                  <a:gd name="T54" fmla="*/ 65 w 83"/>
                  <a:gd name="T55" fmla="*/ 37 h 99"/>
                  <a:gd name="T56" fmla="*/ 63 w 83"/>
                  <a:gd name="T57" fmla="*/ 42 h 99"/>
                  <a:gd name="T58" fmla="*/ 66 w 83"/>
                  <a:gd name="T59" fmla="*/ 28 h 99"/>
                  <a:gd name="T60" fmla="*/ 73 w 83"/>
                  <a:gd name="T61" fmla="*/ 30 h 99"/>
                  <a:gd name="T62" fmla="*/ 69 w 83"/>
                  <a:gd name="T63" fmla="*/ 34 h 99"/>
                  <a:gd name="T64" fmla="*/ 51 w 83"/>
                  <a:gd name="T65" fmla="*/ 32 h 99"/>
                  <a:gd name="T66" fmla="*/ 45 w 83"/>
                  <a:gd name="T67" fmla="*/ 31 h 99"/>
                  <a:gd name="T68" fmla="*/ 51 w 83"/>
                  <a:gd name="T69" fmla="*/ 26 h 99"/>
                  <a:gd name="T70" fmla="*/ 51 w 83"/>
                  <a:gd name="T71" fmla="*/ 32 h 99"/>
                  <a:gd name="T72" fmla="*/ 57 w 83"/>
                  <a:gd name="T73" fmla="*/ 24 h 99"/>
                  <a:gd name="T74" fmla="*/ 57 w 83"/>
                  <a:gd name="T75" fmla="*/ 18 h 99"/>
                  <a:gd name="T76" fmla="*/ 58 w 83"/>
                  <a:gd name="T77" fmla="*/ 23 h 99"/>
                  <a:gd name="T78" fmla="*/ 78 w 83"/>
                  <a:gd name="T79" fmla="*/ 22 h 99"/>
                  <a:gd name="T80" fmla="*/ 75 w 83"/>
                  <a:gd name="T81" fmla="*/ 16 h 99"/>
                  <a:gd name="T82" fmla="*/ 81 w 83"/>
                  <a:gd name="T83" fmla="*/ 16 h 99"/>
                  <a:gd name="T84" fmla="*/ 78 w 83"/>
                  <a:gd name="T85" fmla="*/ 8 h 99"/>
                  <a:gd name="T86" fmla="*/ 82 w 83"/>
                  <a:gd name="T87" fmla="*/ 0 h 99"/>
                  <a:gd name="T88" fmla="*/ 78 w 83"/>
                  <a:gd name="T89" fmla="*/ 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3" h="99">
                    <a:moveTo>
                      <a:pt x="25" y="99"/>
                    </a:moveTo>
                    <a:cubicBezTo>
                      <a:pt x="24" y="99"/>
                      <a:pt x="24" y="99"/>
                      <a:pt x="23" y="99"/>
                    </a:cubicBezTo>
                    <a:cubicBezTo>
                      <a:pt x="21" y="98"/>
                      <a:pt x="20" y="97"/>
                      <a:pt x="19" y="95"/>
                    </a:cubicBezTo>
                    <a:cubicBezTo>
                      <a:pt x="25" y="93"/>
                      <a:pt x="25" y="93"/>
                      <a:pt x="25" y="93"/>
                    </a:cubicBezTo>
                    <a:cubicBezTo>
                      <a:pt x="25" y="93"/>
                      <a:pt x="24" y="93"/>
                      <a:pt x="24" y="93"/>
                    </a:cubicBezTo>
                    <a:cubicBezTo>
                      <a:pt x="25" y="93"/>
                      <a:pt x="26" y="93"/>
                      <a:pt x="26" y="93"/>
                    </a:cubicBezTo>
                    <a:cubicBezTo>
                      <a:pt x="28" y="98"/>
                      <a:pt x="28" y="98"/>
                      <a:pt x="28" y="98"/>
                    </a:cubicBezTo>
                    <a:cubicBezTo>
                      <a:pt x="27" y="99"/>
                      <a:pt x="26" y="99"/>
                      <a:pt x="25" y="99"/>
                    </a:cubicBezTo>
                    <a:close/>
                    <a:moveTo>
                      <a:pt x="38" y="96"/>
                    </a:moveTo>
                    <a:cubicBezTo>
                      <a:pt x="38" y="90"/>
                      <a:pt x="38" y="90"/>
                      <a:pt x="38" y="90"/>
                    </a:cubicBezTo>
                    <a:cubicBezTo>
                      <a:pt x="40" y="90"/>
                      <a:pt x="41" y="89"/>
                      <a:pt x="42" y="89"/>
                    </a:cubicBezTo>
                    <a:cubicBezTo>
                      <a:pt x="45" y="94"/>
                      <a:pt x="45" y="94"/>
                      <a:pt x="45" y="94"/>
                    </a:cubicBezTo>
                    <a:cubicBezTo>
                      <a:pt x="44" y="95"/>
                      <a:pt x="41" y="96"/>
                      <a:pt x="38" y="96"/>
                    </a:cubicBezTo>
                    <a:close/>
                    <a:moveTo>
                      <a:pt x="2" y="92"/>
                    </a:moveTo>
                    <a:cubicBezTo>
                      <a:pt x="0" y="87"/>
                      <a:pt x="0" y="87"/>
                      <a:pt x="0" y="87"/>
                    </a:cubicBezTo>
                    <a:cubicBezTo>
                      <a:pt x="5" y="84"/>
                      <a:pt x="5" y="84"/>
                      <a:pt x="5" y="84"/>
                    </a:cubicBezTo>
                    <a:cubicBezTo>
                      <a:pt x="8" y="90"/>
                      <a:pt x="8" y="90"/>
                      <a:pt x="8" y="90"/>
                    </a:cubicBezTo>
                    <a:lnTo>
                      <a:pt x="2" y="92"/>
                    </a:lnTo>
                    <a:close/>
                    <a:moveTo>
                      <a:pt x="19" y="83"/>
                    </a:moveTo>
                    <a:cubicBezTo>
                      <a:pt x="18" y="81"/>
                      <a:pt x="18" y="81"/>
                      <a:pt x="17" y="79"/>
                    </a:cubicBezTo>
                    <a:cubicBezTo>
                      <a:pt x="16" y="79"/>
                      <a:pt x="16" y="79"/>
                      <a:pt x="16" y="79"/>
                    </a:cubicBezTo>
                    <a:cubicBezTo>
                      <a:pt x="21" y="76"/>
                      <a:pt x="21" y="76"/>
                      <a:pt x="21" y="76"/>
                    </a:cubicBezTo>
                    <a:cubicBezTo>
                      <a:pt x="22" y="76"/>
                      <a:pt x="22" y="76"/>
                      <a:pt x="22" y="76"/>
                    </a:cubicBezTo>
                    <a:cubicBezTo>
                      <a:pt x="23" y="78"/>
                      <a:pt x="24" y="79"/>
                      <a:pt x="24" y="82"/>
                    </a:cubicBezTo>
                    <a:lnTo>
                      <a:pt x="19" y="83"/>
                    </a:lnTo>
                    <a:close/>
                    <a:moveTo>
                      <a:pt x="51" y="82"/>
                    </a:moveTo>
                    <a:cubicBezTo>
                      <a:pt x="46" y="80"/>
                      <a:pt x="46" y="80"/>
                      <a:pt x="46" y="80"/>
                    </a:cubicBezTo>
                    <a:cubicBezTo>
                      <a:pt x="46" y="78"/>
                      <a:pt x="47" y="76"/>
                      <a:pt x="47" y="75"/>
                    </a:cubicBezTo>
                    <a:cubicBezTo>
                      <a:pt x="53" y="75"/>
                      <a:pt x="53" y="75"/>
                      <a:pt x="53" y="75"/>
                    </a:cubicBezTo>
                    <a:cubicBezTo>
                      <a:pt x="53" y="77"/>
                      <a:pt x="52" y="79"/>
                      <a:pt x="51" y="82"/>
                    </a:cubicBezTo>
                    <a:close/>
                    <a:moveTo>
                      <a:pt x="8" y="78"/>
                    </a:moveTo>
                    <a:cubicBezTo>
                      <a:pt x="8" y="77"/>
                      <a:pt x="8" y="77"/>
                      <a:pt x="8" y="77"/>
                    </a:cubicBezTo>
                    <a:cubicBezTo>
                      <a:pt x="8" y="75"/>
                      <a:pt x="9" y="73"/>
                      <a:pt x="9" y="71"/>
                    </a:cubicBezTo>
                    <a:cubicBezTo>
                      <a:pt x="15" y="73"/>
                      <a:pt x="15" y="73"/>
                      <a:pt x="15" y="73"/>
                    </a:cubicBezTo>
                    <a:cubicBezTo>
                      <a:pt x="14" y="74"/>
                      <a:pt x="14" y="75"/>
                      <a:pt x="14" y="77"/>
                    </a:cubicBezTo>
                    <a:cubicBezTo>
                      <a:pt x="14" y="78"/>
                      <a:pt x="14" y="78"/>
                      <a:pt x="14" y="78"/>
                    </a:cubicBezTo>
                    <a:lnTo>
                      <a:pt x="8" y="78"/>
                    </a:lnTo>
                    <a:close/>
                    <a:moveTo>
                      <a:pt x="41" y="66"/>
                    </a:moveTo>
                    <a:cubicBezTo>
                      <a:pt x="40" y="65"/>
                      <a:pt x="40" y="63"/>
                      <a:pt x="40" y="61"/>
                    </a:cubicBezTo>
                    <a:cubicBezTo>
                      <a:pt x="40" y="60"/>
                      <a:pt x="40" y="60"/>
                      <a:pt x="40" y="60"/>
                    </a:cubicBezTo>
                    <a:cubicBezTo>
                      <a:pt x="46" y="59"/>
                      <a:pt x="46" y="59"/>
                      <a:pt x="46" y="59"/>
                    </a:cubicBezTo>
                    <a:cubicBezTo>
                      <a:pt x="46" y="61"/>
                      <a:pt x="46" y="61"/>
                      <a:pt x="46" y="61"/>
                    </a:cubicBezTo>
                    <a:cubicBezTo>
                      <a:pt x="46" y="62"/>
                      <a:pt x="46" y="63"/>
                      <a:pt x="47" y="64"/>
                    </a:cubicBezTo>
                    <a:lnTo>
                      <a:pt x="41" y="66"/>
                    </a:lnTo>
                    <a:close/>
                    <a:moveTo>
                      <a:pt x="46" y="49"/>
                    </a:moveTo>
                    <a:cubicBezTo>
                      <a:pt x="41" y="47"/>
                      <a:pt x="41" y="47"/>
                      <a:pt x="41" y="47"/>
                    </a:cubicBezTo>
                    <a:cubicBezTo>
                      <a:pt x="42" y="46"/>
                      <a:pt x="42" y="45"/>
                      <a:pt x="43" y="44"/>
                    </a:cubicBezTo>
                    <a:cubicBezTo>
                      <a:pt x="45" y="44"/>
                      <a:pt x="45" y="43"/>
                      <a:pt x="45" y="43"/>
                    </a:cubicBezTo>
                    <a:cubicBezTo>
                      <a:pt x="50" y="45"/>
                      <a:pt x="50" y="45"/>
                      <a:pt x="50" y="45"/>
                    </a:cubicBezTo>
                    <a:cubicBezTo>
                      <a:pt x="49" y="47"/>
                      <a:pt x="48" y="48"/>
                      <a:pt x="46" y="49"/>
                    </a:cubicBezTo>
                    <a:close/>
                    <a:moveTo>
                      <a:pt x="63" y="42"/>
                    </a:moveTo>
                    <a:cubicBezTo>
                      <a:pt x="61" y="42"/>
                      <a:pt x="59" y="41"/>
                      <a:pt x="59" y="36"/>
                    </a:cubicBezTo>
                    <a:cubicBezTo>
                      <a:pt x="59" y="36"/>
                      <a:pt x="59" y="35"/>
                      <a:pt x="59" y="35"/>
                    </a:cubicBezTo>
                    <a:cubicBezTo>
                      <a:pt x="65" y="35"/>
                      <a:pt x="65" y="35"/>
                      <a:pt x="65" y="35"/>
                    </a:cubicBezTo>
                    <a:cubicBezTo>
                      <a:pt x="65" y="35"/>
                      <a:pt x="65" y="36"/>
                      <a:pt x="65" y="36"/>
                    </a:cubicBezTo>
                    <a:cubicBezTo>
                      <a:pt x="65" y="37"/>
                      <a:pt x="65" y="37"/>
                      <a:pt x="65" y="37"/>
                    </a:cubicBezTo>
                    <a:cubicBezTo>
                      <a:pt x="65" y="37"/>
                      <a:pt x="65" y="37"/>
                      <a:pt x="65" y="37"/>
                    </a:cubicBezTo>
                    <a:lnTo>
                      <a:pt x="63" y="42"/>
                    </a:lnTo>
                    <a:close/>
                    <a:moveTo>
                      <a:pt x="69" y="34"/>
                    </a:moveTo>
                    <a:cubicBezTo>
                      <a:pt x="67" y="32"/>
                      <a:pt x="66" y="30"/>
                      <a:pt x="66" y="28"/>
                    </a:cubicBezTo>
                    <a:cubicBezTo>
                      <a:pt x="71" y="28"/>
                      <a:pt x="71" y="28"/>
                      <a:pt x="71" y="28"/>
                    </a:cubicBezTo>
                    <a:cubicBezTo>
                      <a:pt x="71" y="28"/>
                      <a:pt x="72" y="29"/>
                      <a:pt x="73" y="30"/>
                    </a:cubicBezTo>
                    <a:cubicBezTo>
                      <a:pt x="74" y="31"/>
                      <a:pt x="74" y="31"/>
                      <a:pt x="74" y="32"/>
                    </a:cubicBezTo>
                    <a:cubicBezTo>
                      <a:pt x="69" y="34"/>
                      <a:pt x="69" y="34"/>
                      <a:pt x="69" y="34"/>
                    </a:cubicBezTo>
                    <a:cubicBezTo>
                      <a:pt x="69" y="34"/>
                      <a:pt x="69" y="34"/>
                      <a:pt x="69" y="34"/>
                    </a:cubicBezTo>
                    <a:close/>
                    <a:moveTo>
                      <a:pt x="51" y="32"/>
                    </a:moveTo>
                    <a:cubicBezTo>
                      <a:pt x="45" y="32"/>
                      <a:pt x="45" y="32"/>
                      <a:pt x="45" y="32"/>
                    </a:cubicBezTo>
                    <a:cubicBezTo>
                      <a:pt x="45" y="31"/>
                      <a:pt x="45" y="31"/>
                      <a:pt x="45" y="31"/>
                    </a:cubicBezTo>
                    <a:cubicBezTo>
                      <a:pt x="45" y="29"/>
                      <a:pt x="45" y="28"/>
                      <a:pt x="45" y="27"/>
                    </a:cubicBezTo>
                    <a:cubicBezTo>
                      <a:pt x="51" y="26"/>
                      <a:pt x="51" y="26"/>
                      <a:pt x="51" y="26"/>
                    </a:cubicBezTo>
                    <a:cubicBezTo>
                      <a:pt x="51" y="28"/>
                      <a:pt x="51" y="29"/>
                      <a:pt x="51" y="31"/>
                    </a:cubicBezTo>
                    <a:lnTo>
                      <a:pt x="51" y="32"/>
                    </a:lnTo>
                    <a:close/>
                    <a:moveTo>
                      <a:pt x="58" y="24"/>
                    </a:moveTo>
                    <a:cubicBezTo>
                      <a:pt x="58" y="24"/>
                      <a:pt x="58" y="24"/>
                      <a:pt x="57" y="24"/>
                    </a:cubicBezTo>
                    <a:cubicBezTo>
                      <a:pt x="56" y="18"/>
                      <a:pt x="56" y="18"/>
                      <a:pt x="56" y="18"/>
                    </a:cubicBezTo>
                    <a:cubicBezTo>
                      <a:pt x="56" y="18"/>
                      <a:pt x="57" y="18"/>
                      <a:pt x="57" y="18"/>
                    </a:cubicBezTo>
                    <a:cubicBezTo>
                      <a:pt x="62" y="18"/>
                      <a:pt x="64" y="20"/>
                      <a:pt x="64" y="23"/>
                    </a:cubicBezTo>
                    <a:cubicBezTo>
                      <a:pt x="58" y="23"/>
                      <a:pt x="58" y="23"/>
                      <a:pt x="58" y="23"/>
                    </a:cubicBezTo>
                    <a:cubicBezTo>
                      <a:pt x="58" y="23"/>
                      <a:pt x="58" y="24"/>
                      <a:pt x="58" y="24"/>
                    </a:cubicBezTo>
                    <a:close/>
                    <a:moveTo>
                      <a:pt x="78" y="22"/>
                    </a:moveTo>
                    <a:cubicBezTo>
                      <a:pt x="74" y="17"/>
                      <a:pt x="74" y="17"/>
                      <a:pt x="74" y="17"/>
                    </a:cubicBezTo>
                    <a:cubicBezTo>
                      <a:pt x="75" y="16"/>
                      <a:pt x="75" y="16"/>
                      <a:pt x="75" y="16"/>
                    </a:cubicBezTo>
                    <a:cubicBezTo>
                      <a:pt x="80" y="13"/>
                      <a:pt x="80" y="13"/>
                      <a:pt x="80" y="13"/>
                    </a:cubicBezTo>
                    <a:cubicBezTo>
                      <a:pt x="81" y="14"/>
                      <a:pt x="81" y="15"/>
                      <a:pt x="81" y="16"/>
                    </a:cubicBezTo>
                    <a:cubicBezTo>
                      <a:pt x="81" y="19"/>
                      <a:pt x="79" y="21"/>
                      <a:pt x="78" y="22"/>
                    </a:cubicBezTo>
                    <a:close/>
                    <a:moveTo>
                      <a:pt x="78" y="8"/>
                    </a:moveTo>
                    <a:cubicBezTo>
                      <a:pt x="76" y="2"/>
                      <a:pt x="76" y="2"/>
                      <a:pt x="76" y="2"/>
                    </a:cubicBezTo>
                    <a:cubicBezTo>
                      <a:pt x="78" y="1"/>
                      <a:pt x="81" y="1"/>
                      <a:pt x="82" y="0"/>
                    </a:cubicBezTo>
                    <a:cubicBezTo>
                      <a:pt x="83" y="6"/>
                      <a:pt x="83" y="6"/>
                      <a:pt x="83" y="6"/>
                    </a:cubicBezTo>
                    <a:cubicBezTo>
                      <a:pt x="82" y="6"/>
                      <a:pt x="80" y="7"/>
                      <a:pt x="78" y="8"/>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15" name="îsļîde">
                <a:extLst>
                  <a:ext uri="{FF2B5EF4-FFF2-40B4-BE49-F238E27FC236}">
                    <a16:creationId xmlns:a16="http://schemas.microsoft.com/office/drawing/2014/main" id="{EEA6B3E5-6617-4593-82B4-2944474A3D94}"/>
                  </a:ext>
                </a:extLst>
              </p:cNvPr>
              <p:cNvSpPr/>
              <p:nvPr/>
            </p:nvSpPr>
            <p:spPr bwMode="auto">
              <a:xfrm>
                <a:off x="5021263" y="4745038"/>
                <a:ext cx="153988" cy="220663"/>
              </a:xfrm>
              <a:custGeom>
                <a:avLst/>
                <a:gdLst>
                  <a:gd name="T0" fmla="*/ 66 w 72"/>
                  <a:gd name="T1" fmla="*/ 98 h 103"/>
                  <a:gd name="T2" fmla="*/ 72 w 72"/>
                  <a:gd name="T3" fmla="*/ 98 h 103"/>
                  <a:gd name="T4" fmla="*/ 67 w 72"/>
                  <a:gd name="T5" fmla="*/ 103 h 103"/>
                  <a:gd name="T6" fmla="*/ 60 w 72"/>
                  <a:gd name="T7" fmla="*/ 91 h 103"/>
                  <a:gd name="T8" fmla="*/ 62 w 72"/>
                  <a:gd name="T9" fmla="*/ 86 h 103"/>
                  <a:gd name="T10" fmla="*/ 66 w 72"/>
                  <a:gd name="T11" fmla="*/ 88 h 103"/>
                  <a:gd name="T12" fmla="*/ 60 w 72"/>
                  <a:gd name="T13" fmla="*/ 81 h 103"/>
                  <a:gd name="T14" fmla="*/ 56 w 72"/>
                  <a:gd name="T15" fmla="*/ 76 h 103"/>
                  <a:gd name="T16" fmla="*/ 61 w 72"/>
                  <a:gd name="T17" fmla="*/ 74 h 103"/>
                  <a:gd name="T18" fmla="*/ 60 w 72"/>
                  <a:gd name="T19" fmla="*/ 81 h 103"/>
                  <a:gd name="T20" fmla="*/ 47 w 72"/>
                  <a:gd name="T21" fmla="*/ 64 h 103"/>
                  <a:gd name="T22" fmla="*/ 55 w 72"/>
                  <a:gd name="T23" fmla="*/ 64 h 103"/>
                  <a:gd name="T24" fmla="*/ 53 w 72"/>
                  <a:gd name="T25" fmla="*/ 64 h 103"/>
                  <a:gd name="T26" fmla="*/ 49 w 72"/>
                  <a:gd name="T27" fmla="*/ 67 h 103"/>
                  <a:gd name="T28" fmla="*/ 60 w 72"/>
                  <a:gd name="T29" fmla="*/ 56 h 103"/>
                  <a:gd name="T30" fmla="*/ 61 w 72"/>
                  <a:gd name="T31" fmla="*/ 51 h 103"/>
                  <a:gd name="T32" fmla="*/ 66 w 72"/>
                  <a:gd name="T33" fmla="*/ 51 h 103"/>
                  <a:gd name="T34" fmla="*/ 7 w 72"/>
                  <a:gd name="T35" fmla="*/ 49 h 103"/>
                  <a:gd name="T36" fmla="*/ 3 w 72"/>
                  <a:gd name="T37" fmla="*/ 42 h 103"/>
                  <a:gd name="T38" fmla="*/ 7 w 72"/>
                  <a:gd name="T39" fmla="*/ 49 h 103"/>
                  <a:gd name="T40" fmla="*/ 54 w 72"/>
                  <a:gd name="T41" fmla="*/ 41 h 103"/>
                  <a:gd name="T42" fmla="*/ 58 w 72"/>
                  <a:gd name="T43" fmla="*/ 36 h 103"/>
                  <a:gd name="T44" fmla="*/ 60 w 72"/>
                  <a:gd name="T45" fmla="*/ 43 h 103"/>
                  <a:gd name="T46" fmla="*/ 2 w 72"/>
                  <a:gd name="T47" fmla="*/ 33 h 103"/>
                  <a:gd name="T48" fmla="*/ 0 w 72"/>
                  <a:gd name="T49" fmla="*/ 27 h 103"/>
                  <a:gd name="T50" fmla="*/ 6 w 72"/>
                  <a:gd name="T51" fmla="*/ 28 h 103"/>
                  <a:gd name="T52" fmla="*/ 6 w 72"/>
                  <a:gd name="T53" fmla="*/ 29 h 103"/>
                  <a:gd name="T54" fmla="*/ 2 w 72"/>
                  <a:gd name="T55" fmla="*/ 33 h 103"/>
                  <a:gd name="T56" fmla="*/ 47 w 72"/>
                  <a:gd name="T57" fmla="*/ 25 h 103"/>
                  <a:gd name="T58" fmla="*/ 49 w 72"/>
                  <a:gd name="T59" fmla="*/ 19 h 103"/>
                  <a:gd name="T60" fmla="*/ 53 w 72"/>
                  <a:gd name="T61" fmla="*/ 26 h 103"/>
                  <a:gd name="T62" fmla="*/ 15 w 72"/>
                  <a:gd name="T63" fmla="*/ 26 h 103"/>
                  <a:gd name="T64" fmla="*/ 15 w 72"/>
                  <a:gd name="T65" fmla="*/ 18 h 103"/>
                  <a:gd name="T66" fmla="*/ 21 w 72"/>
                  <a:gd name="T67" fmla="*/ 20 h 103"/>
                  <a:gd name="T68" fmla="*/ 18 w 72"/>
                  <a:gd name="T69" fmla="*/ 23 h 103"/>
                  <a:gd name="T70" fmla="*/ 44 w 72"/>
                  <a:gd name="T71" fmla="*/ 20 h 103"/>
                  <a:gd name="T72" fmla="*/ 38 w 72"/>
                  <a:gd name="T73" fmla="*/ 17 h 103"/>
                  <a:gd name="T74" fmla="*/ 44 w 72"/>
                  <a:gd name="T75" fmla="*/ 13 h 103"/>
                  <a:gd name="T76" fmla="*/ 44 w 72"/>
                  <a:gd name="T77" fmla="*/ 16 h 103"/>
                  <a:gd name="T78" fmla="*/ 44 w 72"/>
                  <a:gd name="T79" fmla="*/ 20 h 103"/>
                  <a:gd name="T80" fmla="*/ 21 w 72"/>
                  <a:gd name="T81" fmla="*/ 7 h 103"/>
                  <a:gd name="T82" fmla="*/ 24 w 72"/>
                  <a:gd name="T83" fmla="*/ 3 h 103"/>
                  <a:gd name="T84" fmla="*/ 29 w 72"/>
                  <a:gd name="T85" fmla="*/ 6 h 103"/>
                  <a:gd name="T86" fmla="*/ 37 w 72"/>
                  <a:gd name="T87" fmla="*/ 7 h 103"/>
                  <a:gd name="T88" fmla="*/ 32 w 72"/>
                  <a:gd name="T89" fmla="*/ 5 h 103"/>
                  <a:gd name="T90" fmla="*/ 32 w 72"/>
                  <a:gd name="T91" fmla="*/ 1 h 103"/>
                  <a:gd name="T92" fmla="*/ 38 w 72"/>
                  <a:gd name="T93" fmla="*/ 3 h 103"/>
                  <a:gd name="T94" fmla="*/ 37 w 72"/>
                  <a:gd name="T95" fmla="*/ 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2" h="103">
                    <a:moveTo>
                      <a:pt x="67" y="103"/>
                    </a:moveTo>
                    <a:cubicBezTo>
                      <a:pt x="66" y="101"/>
                      <a:pt x="66" y="99"/>
                      <a:pt x="66" y="98"/>
                    </a:cubicBezTo>
                    <a:cubicBezTo>
                      <a:pt x="66" y="97"/>
                      <a:pt x="66" y="96"/>
                      <a:pt x="67" y="95"/>
                    </a:cubicBezTo>
                    <a:cubicBezTo>
                      <a:pt x="72" y="98"/>
                      <a:pt x="72" y="98"/>
                      <a:pt x="72" y="98"/>
                    </a:cubicBezTo>
                    <a:cubicBezTo>
                      <a:pt x="71" y="98"/>
                      <a:pt x="72" y="99"/>
                      <a:pt x="72" y="101"/>
                    </a:cubicBezTo>
                    <a:lnTo>
                      <a:pt x="67" y="103"/>
                    </a:lnTo>
                    <a:close/>
                    <a:moveTo>
                      <a:pt x="65" y="93"/>
                    </a:moveTo>
                    <a:cubicBezTo>
                      <a:pt x="63" y="93"/>
                      <a:pt x="61" y="93"/>
                      <a:pt x="60" y="91"/>
                    </a:cubicBezTo>
                    <a:cubicBezTo>
                      <a:pt x="59" y="91"/>
                      <a:pt x="59" y="91"/>
                      <a:pt x="58" y="90"/>
                    </a:cubicBezTo>
                    <a:cubicBezTo>
                      <a:pt x="62" y="86"/>
                      <a:pt x="62" y="86"/>
                      <a:pt x="62" y="86"/>
                    </a:cubicBezTo>
                    <a:cubicBezTo>
                      <a:pt x="62" y="86"/>
                      <a:pt x="62" y="86"/>
                      <a:pt x="63" y="87"/>
                    </a:cubicBezTo>
                    <a:cubicBezTo>
                      <a:pt x="64" y="87"/>
                      <a:pt x="65" y="88"/>
                      <a:pt x="66" y="88"/>
                    </a:cubicBezTo>
                    <a:lnTo>
                      <a:pt x="65" y="93"/>
                    </a:lnTo>
                    <a:close/>
                    <a:moveTo>
                      <a:pt x="60" y="81"/>
                    </a:moveTo>
                    <a:cubicBezTo>
                      <a:pt x="59" y="80"/>
                      <a:pt x="57" y="79"/>
                      <a:pt x="56" y="77"/>
                    </a:cubicBezTo>
                    <a:cubicBezTo>
                      <a:pt x="56" y="76"/>
                      <a:pt x="56" y="76"/>
                      <a:pt x="56" y="76"/>
                    </a:cubicBezTo>
                    <a:cubicBezTo>
                      <a:pt x="61" y="73"/>
                      <a:pt x="61" y="73"/>
                      <a:pt x="61" y="73"/>
                    </a:cubicBezTo>
                    <a:cubicBezTo>
                      <a:pt x="61" y="74"/>
                      <a:pt x="61" y="74"/>
                      <a:pt x="61" y="74"/>
                    </a:cubicBezTo>
                    <a:cubicBezTo>
                      <a:pt x="62" y="75"/>
                      <a:pt x="63" y="76"/>
                      <a:pt x="64" y="77"/>
                    </a:cubicBezTo>
                    <a:lnTo>
                      <a:pt x="60" y="81"/>
                    </a:lnTo>
                    <a:close/>
                    <a:moveTo>
                      <a:pt x="49" y="67"/>
                    </a:moveTo>
                    <a:cubicBezTo>
                      <a:pt x="48" y="66"/>
                      <a:pt x="47" y="65"/>
                      <a:pt x="47" y="64"/>
                    </a:cubicBezTo>
                    <a:cubicBezTo>
                      <a:pt x="47" y="63"/>
                      <a:pt x="48" y="60"/>
                      <a:pt x="53" y="59"/>
                    </a:cubicBezTo>
                    <a:cubicBezTo>
                      <a:pt x="55" y="64"/>
                      <a:pt x="55" y="64"/>
                      <a:pt x="55" y="64"/>
                    </a:cubicBezTo>
                    <a:cubicBezTo>
                      <a:pt x="53" y="65"/>
                      <a:pt x="53" y="65"/>
                      <a:pt x="53" y="65"/>
                    </a:cubicBezTo>
                    <a:cubicBezTo>
                      <a:pt x="53" y="65"/>
                      <a:pt x="53" y="65"/>
                      <a:pt x="53" y="64"/>
                    </a:cubicBezTo>
                    <a:cubicBezTo>
                      <a:pt x="53" y="64"/>
                      <a:pt x="53" y="64"/>
                      <a:pt x="53" y="64"/>
                    </a:cubicBezTo>
                    <a:lnTo>
                      <a:pt x="49" y="67"/>
                    </a:lnTo>
                    <a:close/>
                    <a:moveTo>
                      <a:pt x="66" y="57"/>
                    </a:moveTo>
                    <a:cubicBezTo>
                      <a:pt x="60" y="56"/>
                      <a:pt x="60" y="56"/>
                      <a:pt x="60" y="56"/>
                    </a:cubicBezTo>
                    <a:cubicBezTo>
                      <a:pt x="61" y="55"/>
                      <a:pt x="61" y="53"/>
                      <a:pt x="61" y="51"/>
                    </a:cubicBezTo>
                    <a:cubicBezTo>
                      <a:pt x="61" y="51"/>
                      <a:pt x="61" y="51"/>
                      <a:pt x="61" y="51"/>
                    </a:cubicBezTo>
                    <a:cubicBezTo>
                      <a:pt x="66" y="51"/>
                      <a:pt x="66" y="51"/>
                      <a:pt x="66" y="51"/>
                    </a:cubicBezTo>
                    <a:cubicBezTo>
                      <a:pt x="66" y="51"/>
                      <a:pt x="66" y="51"/>
                      <a:pt x="66" y="51"/>
                    </a:cubicBezTo>
                    <a:cubicBezTo>
                      <a:pt x="66" y="53"/>
                      <a:pt x="66" y="55"/>
                      <a:pt x="66" y="57"/>
                    </a:cubicBezTo>
                    <a:close/>
                    <a:moveTo>
                      <a:pt x="7" y="49"/>
                    </a:moveTo>
                    <a:cubicBezTo>
                      <a:pt x="2" y="47"/>
                      <a:pt x="2" y="47"/>
                      <a:pt x="2" y="47"/>
                    </a:cubicBezTo>
                    <a:cubicBezTo>
                      <a:pt x="2" y="45"/>
                      <a:pt x="3" y="44"/>
                      <a:pt x="3" y="42"/>
                    </a:cubicBezTo>
                    <a:cubicBezTo>
                      <a:pt x="9" y="42"/>
                      <a:pt x="9" y="42"/>
                      <a:pt x="9" y="42"/>
                    </a:cubicBezTo>
                    <a:cubicBezTo>
                      <a:pt x="9" y="44"/>
                      <a:pt x="8" y="47"/>
                      <a:pt x="7" y="49"/>
                    </a:cubicBezTo>
                    <a:close/>
                    <a:moveTo>
                      <a:pt x="54" y="43"/>
                    </a:moveTo>
                    <a:cubicBezTo>
                      <a:pt x="54" y="43"/>
                      <a:pt x="54" y="42"/>
                      <a:pt x="54" y="41"/>
                    </a:cubicBezTo>
                    <a:cubicBezTo>
                      <a:pt x="54" y="40"/>
                      <a:pt x="54" y="40"/>
                      <a:pt x="54" y="39"/>
                    </a:cubicBezTo>
                    <a:cubicBezTo>
                      <a:pt x="58" y="36"/>
                      <a:pt x="58" y="36"/>
                      <a:pt x="58" y="36"/>
                    </a:cubicBezTo>
                    <a:cubicBezTo>
                      <a:pt x="59" y="37"/>
                      <a:pt x="60" y="38"/>
                      <a:pt x="60" y="41"/>
                    </a:cubicBezTo>
                    <a:cubicBezTo>
                      <a:pt x="60" y="42"/>
                      <a:pt x="60" y="42"/>
                      <a:pt x="60" y="43"/>
                    </a:cubicBezTo>
                    <a:lnTo>
                      <a:pt x="54" y="43"/>
                    </a:lnTo>
                    <a:close/>
                    <a:moveTo>
                      <a:pt x="2" y="33"/>
                    </a:moveTo>
                    <a:cubicBezTo>
                      <a:pt x="1" y="32"/>
                      <a:pt x="0" y="31"/>
                      <a:pt x="0" y="29"/>
                    </a:cubicBezTo>
                    <a:cubicBezTo>
                      <a:pt x="0" y="28"/>
                      <a:pt x="0" y="27"/>
                      <a:pt x="0" y="27"/>
                    </a:cubicBezTo>
                    <a:cubicBezTo>
                      <a:pt x="0" y="26"/>
                      <a:pt x="1" y="25"/>
                      <a:pt x="1" y="25"/>
                    </a:cubicBezTo>
                    <a:cubicBezTo>
                      <a:pt x="6" y="28"/>
                      <a:pt x="6" y="28"/>
                      <a:pt x="6" y="28"/>
                    </a:cubicBezTo>
                    <a:cubicBezTo>
                      <a:pt x="6" y="28"/>
                      <a:pt x="6" y="28"/>
                      <a:pt x="6" y="29"/>
                    </a:cubicBezTo>
                    <a:cubicBezTo>
                      <a:pt x="6" y="29"/>
                      <a:pt x="6" y="29"/>
                      <a:pt x="6" y="29"/>
                    </a:cubicBezTo>
                    <a:cubicBezTo>
                      <a:pt x="4" y="31"/>
                      <a:pt x="4" y="31"/>
                      <a:pt x="4" y="31"/>
                    </a:cubicBezTo>
                    <a:lnTo>
                      <a:pt x="2" y="33"/>
                    </a:lnTo>
                    <a:close/>
                    <a:moveTo>
                      <a:pt x="48" y="29"/>
                    </a:moveTo>
                    <a:cubicBezTo>
                      <a:pt x="48" y="28"/>
                      <a:pt x="47" y="26"/>
                      <a:pt x="47" y="25"/>
                    </a:cubicBezTo>
                    <a:cubicBezTo>
                      <a:pt x="46" y="25"/>
                      <a:pt x="47" y="25"/>
                      <a:pt x="47" y="25"/>
                    </a:cubicBezTo>
                    <a:cubicBezTo>
                      <a:pt x="49" y="19"/>
                      <a:pt x="49" y="19"/>
                      <a:pt x="49" y="19"/>
                    </a:cubicBezTo>
                    <a:cubicBezTo>
                      <a:pt x="50" y="20"/>
                      <a:pt x="51" y="21"/>
                      <a:pt x="52" y="23"/>
                    </a:cubicBezTo>
                    <a:cubicBezTo>
                      <a:pt x="52" y="24"/>
                      <a:pt x="53" y="25"/>
                      <a:pt x="53" y="26"/>
                    </a:cubicBezTo>
                    <a:lnTo>
                      <a:pt x="48" y="29"/>
                    </a:lnTo>
                    <a:close/>
                    <a:moveTo>
                      <a:pt x="15" y="26"/>
                    </a:moveTo>
                    <a:cubicBezTo>
                      <a:pt x="13" y="20"/>
                      <a:pt x="13" y="20"/>
                      <a:pt x="13" y="20"/>
                    </a:cubicBezTo>
                    <a:cubicBezTo>
                      <a:pt x="14" y="19"/>
                      <a:pt x="14" y="19"/>
                      <a:pt x="15" y="18"/>
                    </a:cubicBezTo>
                    <a:cubicBezTo>
                      <a:pt x="15" y="18"/>
                      <a:pt x="15" y="18"/>
                      <a:pt x="16" y="17"/>
                    </a:cubicBezTo>
                    <a:cubicBezTo>
                      <a:pt x="21" y="20"/>
                      <a:pt x="21" y="20"/>
                      <a:pt x="21" y="20"/>
                    </a:cubicBezTo>
                    <a:cubicBezTo>
                      <a:pt x="20" y="21"/>
                      <a:pt x="19" y="22"/>
                      <a:pt x="19" y="22"/>
                    </a:cubicBezTo>
                    <a:cubicBezTo>
                      <a:pt x="19" y="23"/>
                      <a:pt x="18" y="23"/>
                      <a:pt x="18" y="23"/>
                    </a:cubicBezTo>
                    <a:cubicBezTo>
                      <a:pt x="17" y="24"/>
                      <a:pt x="16" y="25"/>
                      <a:pt x="15" y="26"/>
                    </a:cubicBezTo>
                    <a:close/>
                    <a:moveTo>
                      <a:pt x="44" y="20"/>
                    </a:moveTo>
                    <a:cubicBezTo>
                      <a:pt x="38" y="20"/>
                      <a:pt x="38" y="20"/>
                      <a:pt x="38" y="20"/>
                    </a:cubicBezTo>
                    <a:cubicBezTo>
                      <a:pt x="38" y="19"/>
                      <a:pt x="38" y="18"/>
                      <a:pt x="38" y="17"/>
                    </a:cubicBezTo>
                    <a:cubicBezTo>
                      <a:pt x="39" y="16"/>
                      <a:pt x="39" y="16"/>
                      <a:pt x="39" y="16"/>
                    </a:cubicBezTo>
                    <a:cubicBezTo>
                      <a:pt x="44" y="13"/>
                      <a:pt x="44" y="13"/>
                      <a:pt x="44" y="13"/>
                    </a:cubicBezTo>
                    <a:cubicBezTo>
                      <a:pt x="44" y="14"/>
                      <a:pt x="44" y="15"/>
                      <a:pt x="44" y="16"/>
                    </a:cubicBezTo>
                    <a:cubicBezTo>
                      <a:pt x="44" y="16"/>
                      <a:pt x="44" y="16"/>
                      <a:pt x="44" y="16"/>
                    </a:cubicBezTo>
                    <a:cubicBezTo>
                      <a:pt x="44" y="17"/>
                      <a:pt x="44" y="17"/>
                      <a:pt x="44" y="18"/>
                    </a:cubicBezTo>
                    <a:cubicBezTo>
                      <a:pt x="44" y="19"/>
                      <a:pt x="44" y="19"/>
                      <a:pt x="44" y="20"/>
                    </a:cubicBezTo>
                    <a:close/>
                    <a:moveTo>
                      <a:pt x="25" y="11"/>
                    </a:moveTo>
                    <a:cubicBezTo>
                      <a:pt x="21" y="7"/>
                      <a:pt x="21" y="7"/>
                      <a:pt x="21" y="7"/>
                    </a:cubicBezTo>
                    <a:cubicBezTo>
                      <a:pt x="22" y="6"/>
                      <a:pt x="23" y="5"/>
                      <a:pt x="24" y="3"/>
                    </a:cubicBezTo>
                    <a:cubicBezTo>
                      <a:pt x="24" y="3"/>
                      <a:pt x="24" y="3"/>
                      <a:pt x="24" y="3"/>
                    </a:cubicBezTo>
                    <a:cubicBezTo>
                      <a:pt x="29" y="6"/>
                      <a:pt x="29" y="6"/>
                      <a:pt x="29" y="6"/>
                    </a:cubicBezTo>
                    <a:cubicBezTo>
                      <a:pt x="29" y="6"/>
                      <a:pt x="29" y="6"/>
                      <a:pt x="29" y="6"/>
                    </a:cubicBezTo>
                    <a:cubicBezTo>
                      <a:pt x="28" y="8"/>
                      <a:pt x="27" y="10"/>
                      <a:pt x="25" y="11"/>
                    </a:cubicBezTo>
                    <a:close/>
                    <a:moveTo>
                      <a:pt x="37" y="7"/>
                    </a:moveTo>
                    <a:cubicBezTo>
                      <a:pt x="32" y="5"/>
                      <a:pt x="32" y="5"/>
                      <a:pt x="32" y="5"/>
                    </a:cubicBezTo>
                    <a:cubicBezTo>
                      <a:pt x="32" y="5"/>
                      <a:pt x="32" y="5"/>
                      <a:pt x="32" y="5"/>
                    </a:cubicBezTo>
                    <a:cubicBezTo>
                      <a:pt x="32" y="4"/>
                      <a:pt x="32" y="3"/>
                      <a:pt x="32" y="3"/>
                    </a:cubicBezTo>
                    <a:cubicBezTo>
                      <a:pt x="32" y="2"/>
                      <a:pt x="32" y="1"/>
                      <a:pt x="32" y="1"/>
                    </a:cubicBezTo>
                    <a:cubicBezTo>
                      <a:pt x="38" y="0"/>
                      <a:pt x="38" y="0"/>
                      <a:pt x="38" y="0"/>
                    </a:cubicBezTo>
                    <a:cubicBezTo>
                      <a:pt x="38" y="1"/>
                      <a:pt x="38" y="2"/>
                      <a:pt x="38" y="3"/>
                    </a:cubicBezTo>
                    <a:cubicBezTo>
                      <a:pt x="38" y="4"/>
                      <a:pt x="38" y="5"/>
                      <a:pt x="38" y="6"/>
                    </a:cubicBezTo>
                    <a:cubicBezTo>
                      <a:pt x="38" y="6"/>
                      <a:pt x="38" y="7"/>
                      <a:pt x="37" y="7"/>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16" name="îşḻîďé">
                <a:extLst>
                  <a:ext uri="{FF2B5EF4-FFF2-40B4-BE49-F238E27FC236}">
                    <a16:creationId xmlns:a16="http://schemas.microsoft.com/office/drawing/2014/main" id="{1374D5DF-1095-440C-B4BB-DACDF189A886}"/>
                  </a:ext>
                </a:extLst>
              </p:cNvPr>
              <p:cNvSpPr/>
              <p:nvPr/>
            </p:nvSpPr>
            <p:spPr bwMode="auto">
              <a:xfrm>
                <a:off x="5181600" y="4926013"/>
                <a:ext cx="273050" cy="385763"/>
              </a:xfrm>
              <a:custGeom>
                <a:avLst/>
                <a:gdLst>
                  <a:gd name="T0" fmla="*/ 123 w 127"/>
                  <a:gd name="T1" fmla="*/ 179 h 180"/>
                  <a:gd name="T2" fmla="*/ 127 w 127"/>
                  <a:gd name="T3" fmla="*/ 175 h 180"/>
                  <a:gd name="T4" fmla="*/ 112 w 127"/>
                  <a:gd name="T5" fmla="*/ 178 h 180"/>
                  <a:gd name="T6" fmla="*/ 107 w 127"/>
                  <a:gd name="T7" fmla="*/ 171 h 180"/>
                  <a:gd name="T8" fmla="*/ 112 w 127"/>
                  <a:gd name="T9" fmla="*/ 178 h 180"/>
                  <a:gd name="T10" fmla="*/ 95 w 127"/>
                  <a:gd name="T11" fmla="*/ 165 h 180"/>
                  <a:gd name="T12" fmla="*/ 102 w 127"/>
                  <a:gd name="T13" fmla="*/ 166 h 180"/>
                  <a:gd name="T14" fmla="*/ 89 w 127"/>
                  <a:gd name="T15" fmla="*/ 160 h 180"/>
                  <a:gd name="T16" fmla="*/ 87 w 127"/>
                  <a:gd name="T17" fmla="*/ 152 h 180"/>
                  <a:gd name="T18" fmla="*/ 89 w 127"/>
                  <a:gd name="T19" fmla="*/ 160 h 180"/>
                  <a:gd name="T20" fmla="*/ 82 w 127"/>
                  <a:gd name="T21" fmla="*/ 142 h 180"/>
                  <a:gd name="T22" fmla="*/ 90 w 127"/>
                  <a:gd name="T23" fmla="*/ 143 h 180"/>
                  <a:gd name="T24" fmla="*/ 74 w 127"/>
                  <a:gd name="T25" fmla="*/ 134 h 180"/>
                  <a:gd name="T26" fmla="*/ 70 w 127"/>
                  <a:gd name="T27" fmla="*/ 130 h 180"/>
                  <a:gd name="T28" fmla="*/ 76 w 127"/>
                  <a:gd name="T29" fmla="*/ 130 h 180"/>
                  <a:gd name="T30" fmla="*/ 75 w 127"/>
                  <a:gd name="T31" fmla="*/ 128 h 180"/>
                  <a:gd name="T32" fmla="*/ 74 w 127"/>
                  <a:gd name="T33" fmla="*/ 134 h 180"/>
                  <a:gd name="T34" fmla="*/ 79 w 127"/>
                  <a:gd name="T35" fmla="*/ 118 h 180"/>
                  <a:gd name="T36" fmla="*/ 71 w 127"/>
                  <a:gd name="T37" fmla="*/ 118 h 180"/>
                  <a:gd name="T38" fmla="*/ 75 w 127"/>
                  <a:gd name="T39" fmla="*/ 114 h 180"/>
                  <a:gd name="T40" fmla="*/ 79 w 127"/>
                  <a:gd name="T41" fmla="*/ 115 h 180"/>
                  <a:gd name="T42" fmla="*/ 80 w 127"/>
                  <a:gd name="T43" fmla="*/ 113 h 180"/>
                  <a:gd name="T44" fmla="*/ 83 w 127"/>
                  <a:gd name="T45" fmla="*/ 119 h 180"/>
                  <a:gd name="T46" fmla="*/ 71 w 127"/>
                  <a:gd name="T47" fmla="*/ 105 h 180"/>
                  <a:gd name="T48" fmla="*/ 72 w 127"/>
                  <a:gd name="T49" fmla="*/ 98 h 180"/>
                  <a:gd name="T50" fmla="*/ 71 w 127"/>
                  <a:gd name="T51" fmla="*/ 105 h 180"/>
                  <a:gd name="T52" fmla="*/ 60 w 127"/>
                  <a:gd name="T53" fmla="*/ 94 h 180"/>
                  <a:gd name="T54" fmla="*/ 61 w 127"/>
                  <a:gd name="T55" fmla="*/ 87 h 180"/>
                  <a:gd name="T56" fmla="*/ 66 w 127"/>
                  <a:gd name="T57" fmla="*/ 91 h 180"/>
                  <a:gd name="T58" fmla="*/ 60 w 127"/>
                  <a:gd name="T59" fmla="*/ 82 h 180"/>
                  <a:gd name="T60" fmla="*/ 57 w 127"/>
                  <a:gd name="T61" fmla="*/ 77 h 180"/>
                  <a:gd name="T62" fmla="*/ 63 w 127"/>
                  <a:gd name="T63" fmla="*/ 77 h 180"/>
                  <a:gd name="T64" fmla="*/ 60 w 127"/>
                  <a:gd name="T65" fmla="*/ 82 h 180"/>
                  <a:gd name="T66" fmla="*/ 47 w 127"/>
                  <a:gd name="T67" fmla="*/ 66 h 180"/>
                  <a:gd name="T68" fmla="*/ 52 w 127"/>
                  <a:gd name="T69" fmla="*/ 62 h 180"/>
                  <a:gd name="T70" fmla="*/ 54 w 127"/>
                  <a:gd name="T71" fmla="*/ 68 h 180"/>
                  <a:gd name="T72" fmla="*/ 42 w 127"/>
                  <a:gd name="T73" fmla="*/ 54 h 180"/>
                  <a:gd name="T74" fmla="*/ 43 w 127"/>
                  <a:gd name="T75" fmla="*/ 45 h 180"/>
                  <a:gd name="T76" fmla="*/ 42 w 127"/>
                  <a:gd name="T77" fmla="*/ 54 h 180"/>
                  <a:gd name="T78" fmla="*/ 35 w 127"/>
                  <a:gd name="T79" fmla="*/ 38 h 180"/>
                  <a:gd name="T80" fmla="*/ 35 w 127"/>
                  <a:gd name="T81" fmla="*/ 34 h 180"/>
                  <a:gd name="T82" fmla="*/ 40 w 127"/>
                  <a:gd name="T83" fmla="*/ 31 h 180"/>
                  <a:gd name="T84" fmla="*/ 41 w 127"/>
                  <a:gd name="T85" fmla="*/ 35 h 180"/>
                  <a:gd name="T86" fmla="*/ 41 w 127"/>
                  <a:gd name="T87" fmla="*/ 38 h 180"/>
                  <a:gd name="T88" fmla="*/ 28 w 127"/>
                  <a:gd name="T89" fmla="*/ 22 h 180"/>
                  <a:gd name="T90" fmla="*/ 32 w 127"/>
                  <a:gd name="T91" fmla="*/ 16 h 180"/>
                  <a:gd name="T92" fmla="*/ 34 w 127"/>
                  <a:gd name="T93" fmla="*/ 22 h 180"/>
                  <a:gd name="T94" fmla="*/ 5 w 127"/>
                  <a:gd name="T95" fmla="*/ 17 h 180"/>
                  <a:gd name="T96" fmla="*/ 2 w 127"/>
                  <a:gd name="T97" fmla="*/ 10 h 180"/>
                  <a:gd name="T98" fmla="*/ 5 w 127"/>
                  <a:gd name="T99" fmla="*/ 17 h 180"/>
                  <a:gd name="T100" fmla="*/ 8 w 127"/>
                  <a:gd name="T101" fmla="*/ 10 h 180"/>
                  <a:gd name="T102" fmla="*/ 14 w 127"/>
                  <a:gd name="T103" fmla="*/ 10 h 180"/>
                  <a:gd name="T104" fmla="*/ 15 w 127"/>
                  <a:gd name="T105" fmla="*/ 16 h 180"/>
                  <a:gd name="T106" fmla="*/ 23 w 127"/>
                  <a:gd name="T107" fmla="*/ 6 h 180"/>
                  <a:gd name="T108" fmla="*/ 23 w 127"/>
                  <a:gd name="T109" fmla="*/ 5 h 180"/>
                  <a:gd name="T110" fmla="*/ 23 w 127"/>
                  <a:gd name="T111" fmla="*/ 0 h 180"/>
                  <a:gd name="T112" fmla="*/ 28 w 127"/>
                  <a:gd name="T113" fmla="*/ 5 h 180"/>
                  <a:gd name="T114" fmla="*/ 23 w 127"/>
                  <a:gd name="T115" fmla="*/ 5 h 180"/>
                  <a:gd name="T116" fmla="*/ 23 w 127"/>
                  <a:gd name="T117" fmla="*/ 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80">
                    <a:moveTo>
                      <a:pt x="125" y="180"/>
                    </a:moveTo>
                    <a:cubicBezTo>
                      <a:pt x="124" y="180"/>
                      <a:pt x="124" y="180"/>
                      <a:pt x="123" y="179"/>
                    </a:cubicBezTo>
                    <a:cubicBezTo>
                      <a:pt x="125" y="174"/>
                      <a:pt x="125" y="174"/>
                      <a:pt x="125" y="174"/>
                    </a:cubicBezTo>
                    <a:cubicBezTo>
                      <a:pt x="126" y="174"/>
                      <a:pt x="127" y="174"/>
                      <a:pt x="127" y="175"/>
                    </a:cubicBezTo>
                    <a:lnTo>
                      <a:pt x="125" y="180"/>
                    </a:lnTo>
                    <a:close/>
                    <a:moveTo>
                      <a:pt x="112" y="178"/>
                    </a:moveTo>
                    <a:cubicBezTo>
                      <a:pt x="110" y="178"/>
                      <a:pt x="108" y="177"/>
                      <a:pt x="106" y="177"/>
                    </a:cubicBezTo>
                    <a:cubicBezTo>
                      <a:pt x="107" y="171"/>
                      <a:pt x="107" y="171"/>
                      <a:pt x="107" y="171"/>
                    </a:cubicBezTo>
                    <a:cubicBezTo>
                      <a:pt x="109" y="172"/>
                      <a:pt x="111" y="172"/>
                      <a:pt x="112" y="172"/>
                    </a:cubicBezTo>
                    <a:lnTo>
                      <a:pt x="112" y="178"/>
                    </a:lnTo>
                    <a:close/>
                    <a:moveTo>
                      <a:pt x="96" y="167"/>
                    </a:moveTo>
                    <a:cubicBezTo>
                      <a:pt x="96" y="165"/>
                      <a:pt x="95" y="165"/>
                      <a:pt x="95" y="165"/>
                    </a:cubicBezTo>
                    <a:cubicBezTo>
                      <a:pt x="96" y="159"/>
                      <a:pt x="96" y="159"/>
                      <a:pt x="96" y="159"/>
                    </a:cubicBezTo>
                    <a:cubicBezTo>
                      <a:pt x="100" y="160"/>
                      <a:pt x="101" y="164"/>
                      <a:pt x="102" y="166"/>
                    </a:cubicBezTo>
                    <a:lnTo>
                      <a:pt x="96" y="167"/>
                    </a:lnTo>
                    <a:close/>
                    <a:moveTo>
                      <a:pt x="89" y="160"/>
                    </a:moveTo>
                    <a:cubicBezTo>
                      <a:pt x="83" y="160"/>
                      <a:pt x="83" y="160"/>
                      <a:pt x="83" y="160"/>
                    </a:cubicBezTo>
                    <a:cubicBezTo>
                      <a:pt x="83" y="156"/>
                      <a:pt x="84" y="154"/>
                      <a:pt x="87" y="152"/>
                    </a:cubicBezTo>
                    <a:cubicBezTo>
                      <a:pt x="90" y="157"/>
                      <a:pt x="90" y="157"/>
                      <a:pt x="90" y="157"/>
                    </a:cubicBezTo>
                    <a:cubicBezTo>
                      <a:pt x="89" y="158"/>
                      <a:pt x="89" y="158"/>
                      <a:pt x="89" y="160"/>
                    </a:cubicBezTo>
                    <a:close/>
                    <a:moveTo>
                      <a:pt x="85" y="147"/>
                    </a:moveTo>
                    <a:cubicBezTo>
                      <a:pt x="84" y="145"/>
                      <a:pt x="83" y="143"/>
                      <a:pt x="82" y="142"/>
                    </a:cubicBezTo>
                    <a:cubicBezTo>
                      <a:pt x="87" y="138"/>
                      <a:pt x="87" y="138"/>
                      <a:pt x="87" y="138"/>
                    </a:cubicBezTo>
                    <a:cubicBezTo>
                      <a:pt x="88" y="140"/>
                      <a:pt x="89" y="142"/>
                      <a:pt x="90" y="143"/>
                    </a:cubicBezTo>
                    <a:lnTo>
                      <a:pt x="85" y="147"/>
                    </a:lnTo>
                    <a:close/>
                    <a:moveTo>
                      <a:pt x="74" y="134"/>
                    </a:moveTo>
                    <a:cubicBezTo>
                      <a:pt x="73" y="134"/>
                      <a:pt x="73" y="133"/>
                      <a:pt x="72" y="133"/>
                    </a:cubicBezTo>
                    <a:cubicBezTo>
                      <a:pt x="71" y="133"/>
                      <a:pt x="70" y="131"/>
                      <a:pt x="70" y="130"/>
                    </a:cubicBezTo>
                    <a:cubicBezTo>
                      <a:pt x="70" y="128"/>
                      <a:pt x="71" y="127"/>
                      <a:pt x="72" y="126"/>
                    </a:cubicBezTo>
                    <a:cubicBezTo>
                      <a:pt x="76" y="130"/>
                      <a:pt x="76" y="130"/>
                      <a:pt x="76" y="130"/>
                    </a:cubicBezTo>
                    <a:cubicBezTo>
                      <a:pt x="76" y="130"/>
                      <a:pt x="76" y="130"/>
                      <a:pt x="76" y="130"/>
                    </a:cubicBezTo>
                    <a:cubicBezTo>
                      <a:pt x="76" y="129"/>
                      <a:pt x="75" y="128"/>
                      <a:pt x="75" y="128"/>
                    </a:cubicBezTo>
                    <a:cubicBezTo>
                      <a:pt x="75" y="128"/>
                      <a:pt x="76" y="129"/>
                      <a:pt x="78" y="130"/>
                    </a:cubicBezTo>
                    <a:lnTo>
                      <a:pt x="74" y="134"/>
                    </a:lnTo>
                    <a:close/>
                    <a:moveTo>
                      <a:pt x="82" y="120"/>
                    </a:moveTo>
                    <a:cubicBezTo>
                      <a:pt x="79" y="118"/>
                      <a:pt x="79" y="118"/>
                      <a:pt x="79" y="118"/>
                    </a:cubicBezTo>
                    <a:cubicBezTo>
                      <a:pt x="77" y="120"/>
                      <a:pt x="74" y="120"/>
                      <a:pt x="72" y="119"/>
                    </a:cubicBezTo>
                    <a:cubicBezTo>
                      <a:pt x="71" y="119"/>
                      <a:pt x="71" y="118"/>
                      <a:pt x="71" y="118"/>
                    </a:cubicBezTo>
                    <a:cubicBezTo>
                      <a:pt x="75" y="114"/>
                      <a:pt x="75" y="114"/>
                      <a:pt x="75" y="114"/>
                    </a:cubicBezTo>
                    <a:cubicBezTo>
                      <a:pt x="75" y="114"/>
                      <a:pt x="75" y="114"/>
                      <a:pt x="75" y="114"/>
                    </a:cubicBezTo>
                    <a:cubicBezTo>
                      <a:pt x="75" y="114"/>
                      <a:pt x="75" y="114"/>
                      <a:pt x="75" y="114"/>
                    </a:cubicBezTo>
                    <a:cubicBezTo>
                      <a:pt x="79" y="115"/>
                      <a:pt x="79" y="115"/>
                      <a:pt x="79" y="115"/>
                    </a:cubicBezTo>
                    <a:cubicBezTo>
                      <a:pt x="79" y="115"/>
                      <a:pt x="79" y="115"/>
                      <a:pt x="79" y="115"/>
                    </a:cubicBezTo>
                    <a:cubicBezTo>
                      <a:pt x="79" y="115"/>
                      <a:pt x="80" y="114"/>
                      <a:pt x="80" y="113"/>
                    </a:cubicBezTo>
                    <a:cubicBezTo>
                      <a:pt x="85" y="114"/>
                      <a:pt x="85" y="114"/>
                      <a:pt x="85" y="114"/>
                    </a:cubicBezTo>
                    <a:cubicBezTo>
                      <a:pt x="85" y="116"/>
                      <a:pt x="84" y="118"/>
                      <a:pt x="83" y="119"/>
                    </a:cubicBezTo>
                    <a:cubicBezTo>
                      <a:pt x="83" y="119"/>
                      <a:pt x="83" y="120"/>
                      <a:pt x="82" y="120"/>
                    </a:cubicBezTo>
                    <a:close/>
                    <a:moveTo>
                      <a:pt x="71" y="105"/>
                    </a:moveTo>
                    <a:cubicBezTo>
                      <a:pt x="71" y="104"/>
                      <a:pt x="71" y="104"/>
                      <a:pt x="70" y="103"/>
                    </a:cubicBezTo>
                    <a:cubicBezTo>
                      <a:pt x="72" y="98"/>
                      <a:pt x="72" y="98"/>
                      <a:pt x="72" y="98"/>
                    </a:cubicBezTo>
                    <a:cubicBezTo>
                      <a:pt x="76" y="99"/>
                      <a:pt x="77" y="103"/>
                      <a:pt x="77" y="104"/>
                    </a:cubicBezTo>
                    <a:lnTo>
                      <a:pt x="71" y="105"/>
                    </a:lnTo>
                    <a:close/>
                    <a:moveTo>
                      <a:pt x="61" y="95"/>
                    </a:moveTo>
                    <a:cubicBezTo>
                      <a:pt x="61" y="95"/>
                      <a:pt x="60" y="94"/>
                      <a:pt x="60" y="94"/>
                    </a:cubicBezTo>
                    <a:cubicBezTo>
                      <a:pt x="59" y="93"/>
                      <a:pt x="58" y="92"/>
                      <a:pt x="57" y="91"/>
                    </a:cubicBezTo>
                    <a:cubicBezTo>
                      <a:pt x="61" y="87"/>
                      <a:pt x="61" y="87"/>
                      <a:pt x="61" y="87"/>
                    </a:cubicBezTo>
                    <a:cubicBezTo>
                      <a:pt x="62" y="88"/>
                      <a:pt x="63" y="89"/>
                      <a:pt x="64" y="89"/>
                    </a:cubicBezTo>
                    <a:cubicBezTo>
                      <a:pt x="64" y="90"/>
                      <a:pt x="65" y="91"/>
                      <a:pt x="66" y="91"/>
                    </a:cubicBezTo>
                    <a:lnTo>
                      <a:pt x="61" y="95"/>
                    </a:lnTo>
                    <a:close/>
                    <a:moveTo>
                      <a:pt x="60" y="82"/>
                    </a:moveTo>
                    <a:cubicBezTo>
                      <a:pt x="56" y="78"/>
                      <a:pt x="56" y="78"/>
                      <a:pt x="56" y="78"/>
                    </a:cubicBezTo>
                    <a:cubicBezTo>
                      <a:pt x="56" y="77"/>
                      <a:pt x="57" y="77"/>
                      <a:pt x="57" y="77"/>
                    </a:cubicBezTo>
                    <a:cubicBezTo>
                      <a:pt x="62" y="73"/>
                      <a:pt x="62" y="73"/>
                      <a:pt x="62" y="73"/>
                    </a:cubicBezTo>
                    <a:cubicBezTo>
                      <a:pt x="63" y="74"/>
                      <a:pt x="63" y="75"/>
                      <a:pt x="63" y="77"/>
                    </a:cubicBezTo>
                    <a:cubicBezTo>
                      <a:pt x="63" y="78"/>
                      <a:pt x="63" y="79"/>
                      <a:pt x="61" y="81"/>
                    </a:cubicBezTo>
                    <a:cubicBezTo>
                      <a:pt x="61" y="81"/>
                      <a:pt x="61" y="81"/>
                      <a:pt x="60" y="82"/>
                    </a:cubicBezTo>
                    <a:close/>
                    <a:moveTo>
                      <a:pt x="48" y="69"/>
                    </a:moveTo>
                    <a:cubicBezTo>
                      <a:pt x="48" y="68"/>
                      <a:pt x="47" y="68"/>
                      <a:pt x="47" y="66"/>
                    </a:cubicBezTo>
                    <a:cubicBezTo>
                      <a:pt x="47" y="66"/>
                      <a:pt x="47" y="65"/>
                      <a:pt x="47" y="64"/>
                    </a:cubicBezTo>
                    <a:cubicBezTo>
                      <a:pt x="52" y="62"/>
                      <a:pt x="52" y="62"/>
                      <a:pt x="52" y="62"/>
                    </a:cubicBezTo>
                    <a:cubicBezTo>
                      <a:pt x="53" y="63"/>
                      <a:pt x="53" y="64"/>
                      <a:pt x="53" y="66"/>
                    </a:cubicBezTo>
                    <a:cubicBezTo>
                      <a:pt x="53" y="67"/>
                      <a:pt x="53" y="67"/>
                      <a:pt x="54" y="68"/>
                    </a:cubicBezTo>
                    <a:lnTo>
                      <a:pt x="48" y="69"/>
                    </a:lnTo>
                    <a:close/>
                    <a:moveTo>
                      <a:pt x="42" y="54"/>
                    </a:moveTo>
                    <a:cubicBezTo>
                      <a:pt x="41" y="52"/>
                      <a:pt x="40" y="51"/>
                      <a:pt x="39" y="50"/>
                    </a:cubicBezTo>
                    <a:cubicBezTo>
                      <a:pt x="43" y="45"/>
                      <a:pt x="43" y="45"/>
                      <a:pt x="43" y="45"/>
                    </a:cubicBezTo>
                    <a:cubicBezTo>
                      <a:pt x="45" y="47"/>
                      <a:pt x="47" y="50"/>
                      <a:pt x="47" y="51"/>
                    </a:cubicBezTo>
                    <a:lnTo>
                      <a:pt x="42" y="54"/>
                    </a:lnTo>
                    <a:close/>
                    <a:moveTo>
                      <a:pt x="41" y="38"/>
                    </a:moveTo>
                    <a:cubicBezTo>
                      <a:pt x="35" y="38"/>
                      <a:pt x="35" y="38"/>
                      <a:pt x="35" y="38"/>
                    </a:cubicBezTo>
                    <a:cubicBezTo>
                      <a:pt x="35" y="36"/>
                      <a:pt x="35" y="36"/>
                      <a:pt x="35" y="35"/>
                    </a:cubicBezTo>
                    <a:cubicBezTo>
                      <a:pt x="35" y="35"/>
                      <a:pt x="35" y="34"/>
                      <a:pt x="35" y="34"/>
                    </a:cubicBezTo>
                    <a:cubicBezTo>
                      <a:pt x="35" y="33"/>
                      <a:pt x="35" y="33"/>
                      <a:pt x="35" y="33"/>
                    </a:cubicBezTo>
                    <a:cubicBezTo>
                      <a:pt x="40" y="31"/>
                      <a:pt x="40" y="31"/>
                      <a:pt x="40" y="31"/>
                    </a:cubicBezTo>
                    <a:cubicBezTo>
                      <a:pt x="41" y="32"/>
                      <a:pt x="41" y="33"/>
                      <a:pt x="41" y="34"/>
                    </a:cubicBezTo>
                    <a:cubicBezTo>
                      <a:pt x="41" y="34"/>
                      <a:pt x="41" y="35"/>
                      <a:pt x="41" y="35"/>
                    </a:cubicBezTo>
                    <a:cubicBezTo>
                      <a:pt x="41" y="36"/>
                      <a:pt x="41" y="37"/>
                      <a:pt x="41" y="37"/>
                    </a:cubicBezTo>
                    <a:lnTo>
                      <a:pt x="41" y="38"/>
                    </a:lnTo>
                    <a:close/>
                    <a:moveTo>
                      <a:pt x="28" y="23"/>
                    </a:moveTo>
                    <a:cubicBezTo>
                      <a:pt x="28" y="22"/>
                      <a:pt x="28" y="22"/>
                      <a:pt x="28" y="22"/>
                    </a:cubicBezTo>
                    <a:cubicBezTo>
                      <a:pt x="27" y="21"/>
                      <a:pt x="27" y="19"/>
                      <a:pt x="26" y="18"/>
                    </a:cubicBezTo>
                    <a:cubicBezTo>
                      <a:pt x="32" y="16"/>
                      <a:pt x="32" y="16"/>
                      <a:pt x="32" y="16"/>
                    </a:cubicBezTo>
                    <a:cubicBezTo>
                      <a:pt x="33" y="17"/>
                      <a:pt x="33" y="19"/>
                      <a:pt x="33" y="20"/>
                    </a:cubicBezTo>
                    <a:cubicBezTo>
                      <a:pt x="34" y="22"/>
                      <a:pt x="34" y="22"/>
                      <a:pt x="34" y="22"/>
                    </a:cubicBezTo>
                    <a:lnTo>
                      <a:pt x="28" y="23"/>
                    </a:lnTo>
                    <a:close/>
                    <a:moveTo>
                      <a:pt x="5" y="17"/>
                    </a:moveTo>
                    <a:cubicBezTo>
                      <a:pt x="0" y="15"/>
                      <a:pt x="0" y="15"/>
                      <a:pt x="0" y="15"/>
                    </a:cubicBezTo>
                    <a:cubicBezTo>
                      <a:pt x="0" y="15"/>
                      <a:pt x="1" y="13"/>
                      <a:pt x="2" y="10"/>
                    </a:cubicBezTo>
                    <a:cubicBezTo>
                      <a:pt x="7" y="13"/>
                      <a:pt x="7" y="13"/>
                      <a:pt x="7" y="13"/>
                    </a:cubicBezTo>
                    <a:cubicBezTo>
                      <a:pt x="6" y="15"/>
                      <a:pt x="5" y="17"/>
                      <a:pt x="5" y="17"/>
                    </a:cubicBezTo>
                    <a:close/>
                    <a:moveTo>
                      <a:pt x="14" y="16"/>
                    </a:moveTo>
                    <a:cubicBezTo>
                      <a:pt x="12" y="16"/>
                      <a:pt x="9" y="15"/>
                      <a:pt x="8" y="10"/>
                    </a:cubicBezTo>
                    <a:cubicBezTo>
                      <a:pt x="14" y="8"/>
                      <a:pt x="14" y="8"/>
                      <a:pt x="14" y="8"/>
                    </a:cubicBezTo>
                    <a:cubicBezTo>
                      <a:pt x="14" y="10"/>
                      <a:pt x="14" y="10"/>
                      <a:pt x="14" y="10"/>
                    </a:cubicBezTo>
                    <a:cubicBezTo>
                      <a:pt x="16" y="15"/>
                      <a:pt x="16" y="15"/>
                      <a:pt x="16" y="15"/>
                    </a:cubicBezTo>
                    <a:cubicBezTo>
                      <a:pt x="15" y="16"/>
                      <a:pt x="15" y="16"/>
                      <a:pt x="15" y="16"/>
                    </a:cubicBezTo>
                    <a:cubicBezTo>
                      <a:pt x="14" y="16"/>
                      <a:pt x="14" y="16"/>
                      <a:pt x="14" y="16"/>
                    </a:cubicBezTo>
                    <a:close/>
                    <a:moveTo>
                      <a:pt x="23" y="6"/>
                    </a:moveTo>
                    <a:cubicBezTo>
                      <a:pt x="22" y="6"/>
                      <a:pt x="22" y="6"/>
                      <a:pt x="22" y="5"/>
                    </a:cubicBezTo>
                    <a:cubicBezTo>
                      <a:pt x="23" y="5"/>
                      <a:pt x="23" y="5"/>
                      <a:pt x="23" y="5"/>
                    </a:cubicBezTo>
                    <a:cubicBezTo>
                      <a:pt x="20" y="1"/>
                      <a:pt x="20" y="1"/>
                      <a:pt x="20" y="1"/>
                    </a:cubicBezTo>
                    <a:cubicBezTo>
                      <a:pt x="21" y="0"/>
                      <a:pt x="22" y="0"/>
                      <a:pt x="23" y="0"/>
                    </a:cubicBezTo>
                    <a:cubicBezTo>
                      <a:pt x="24" y="0"/>
                      <a:pt x="24" y="0"/>
                      <a:pt x="24" y="0"/>
                    </a:cubicBezTo>
                    <a:cubicBezTo>
                      <a:pt x="27" y="1"/>
                      <a:pt x="28" y="4"/>
                      <a:pt x="28" y="5"/>
                    </a:cubicBezTo>
                    <a:lnTo>
                      <a:pt x="23" y="6"/>
                    </a:lnTo>
                    <a:close/>
                    <a:moveTo>
                      <a:pt x="23" y="5"/>
                    </a:moveTo>
                    <a:cubicBezTo>
                      <a:pt x="23" y="6"/>
                      <a:pt x="23" y="6"/>
                      <a:pt x="23" y="6"/>
                    </a:cubicBezTo>
                    <a:cubicBezTo>
                      <a:pt x="23" y="6"/>
                      <a:pt x="23" y="6"/>
                      <a:pt x="23" y="6"/>
                    </a:cubicBezTo>
                    <a:lnTo>
                      <a:pt x="23" y="5"/>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17" name="íṡḷîḋê">
                <a:extLst>
                  <a:ext uri="{FF2B5EF4-FFF2-40B4-BE49-F238E27FC236}">
                    <a16:creationId xmlns:a16="http://schemas.microsoft.com/office/drawing/2014/main" id="{29ACB3FE-0FD8-404B-BA86-345C65726F1E}"/>
                  </a:ext>
                </a:extLst>
              </p:cNvPr>
              <p:cNvSpPr/>
              <p:nvPr/>
            </p:nvSpPr>
            <p:spPr bwMode="auto">
              <a:xfrm>
                <a:off x="5724525" y="5033963"/>
                <a:ext cx="425450" cy="863600"/>
              </a:xfrm>
              <a:custGeom>
                <a:avLst/>
                <a:gdLst>
                  <a:gd name="T0" fmla="*/ 148 w 198"/>
                  <a:gd name="T1" fmla="*/ 388 h 403"/>
                  <a:gd name="T2" fmla="*/ 159 w 198"/>
                  <a:gd name="T3" fmla="*/ 383 h 403"/>
                  <a:gd name="T4" fmla="*/ 174 w 198"/>
                  <a:gd name="T5" fmla="*/ 372 h 403"/>
                  <a:gd name="T6" fmla="*/ 188 w 198"/>
                  <a:gd name="T7" fmla="*/ 377 h 403"/>
                  <a:gd name="T8" fmla="*/ 194 w 198"/>
                  <a:gd name="T9" fmla="*/ 354 h 403"/>
                  <a:gd name="T10" fmla="*/ 192 w 198"/>
                  <a:gd name="T11" fmla="*/ 342 h 403"/>
                  <a:gd name="T12" fmla="*/ 192 w 198"/>
                  <a:gd name="T13" fmla="*/ 343 h 403"/>
                  <a:gd name="T14" fmla="*/ 172 w 198"/>
                  <a:gd name="T15" fmla="*/ 330 h 403"/>
                  <a:gd name="T16" fmla="*/ 183 w 198"/>
                  <a:gd name="T17" fmla="*/ 329 h 403"/>
                  <a:gd name="T18" fmla="*/ 157 w 198"/>
                  <a:gd name="T19" fmla="*/ 327 h 403"/>
                  <a:gd name="T20" fmla="*/ 161 w 198"/>
                  <a:gd name="T21" fmla="*/ 323 h 403"/>
                  <a:gd name="T22" fmla="*/ 120 w 198"/>
                  <a:gd name="T23" fmla="*/ 320 h 403"/>
                  <a:gd name="T24" fmla="*/ 144 w 198"/>
                  <a:gd name="T25" fmla="*/ 323 h 403"/>
                  <a:gd name="T26" fmla="*/ 116 w 198"/>
                  <a:gd name="T27" fmla="*/ 313 h 403"/>
                  <a:gd name="T28" fmla="*/ 121 w 198"/>
                  <a:gd name="T29" fmla="*/ 315 h 403"/>
                  <a:gd name="T30" fmla="*/ 67 w 198"/>
                  <a:gd name="T31" fmla="*/ 300 h 403"/>
                  <a:gd name="T32" fmla="*/ 91 w 198"/>
                  <a:gd name="T33" fmla="*/ 294 h 403"/>
                  <a:gd name="T34" fmla="*/ 80 w 198"/>
                  <a:gd name="T35" fmla="*/ 286 h 403"/>
                  <a:gd name="T36" fmla="*/ 62 w 198"/>
                  <a:gd name="T37" fmla="*/ 279 h 403"/>
                  <a:gd name="T38" fmla="*/ 64 w 198"/>
                  <a:gd name="T39" fmla="*/ 265 h 403"/>
                  <a:gd name="T40" fmla="*/ 69 w 198"/>
                  <a:gd name="T41" fmla="*/ 250 h 403"/>
                  <a:gd name="T42" fmla="*/ 69 w 198"/>
                  <a:gd name="T43" fmla="*/ 232 h 403"/>
                  <a:gd name="T44" fmla="*/ 80 w 198"/>
                  <a:gd name="T45" fmla="*/ 220 h 403"/>
                  <a:gd name="T46" fmla="*/ 75 w 198"/>
                  <a:gd name="T47" fmla="*/ 209 h 403"/>
                  <a:gd name="T48" fmla="*/ 86 w 198"/>
                  <a:gd name="T49" fmla="*/ 215 h 403"/>
                  <a:gd name="T50" fmla="*/ 86 w 198"/>
                  <a:gd name="T51" fmla="*/ 216 h 403"/>
                  <a:gd name="T52" fmla="*/ 72 w 198"/>
                  <a:gd name="T53" fmla="*/ 198 h 403"/>
                  <a:gd name="T54" fmla="*/ 61 w 198"/>
                  <a:gd name="T55" fmla="*/ 194 h 403"/>
                  <a:gd name="T56" fmla="*/ 54 w 198"/>
                  <a:gd name="T57" fmla="*/ 177 h 403"/>
                  <a:gd name="T58" fmla="*/ 56 w 198"/>
                  <a:gd name="T59" fmla="*/ 161 h 403"/>
                  <a:gd name="T60" fmla="*/ 62 w 198"/>
                  <a:gd name="T61" fmla="*/ 144 h 403"/>
                  <a:gd name="T62" fmla="*/ 69 w 198"/>
                  <a:gd name="T63" fmla="*/ 134 h 403"/>
                  <a:gd name="T64" fmla="*/ 76 w 198"/>
                  <a:gd name="T65" fmla="*/ 120 h 403"/>
                  <a:gd name="T66" fmla="*/ 72 w 198"/>
                  <a:gd name="T67" fmla="*/ 104 h 403"/>
                  <a:gd name="T68" fmla="*/ 74 w 198"/>
                  <a:gd name="T69" fmla="*/ 108 h 403"/>
                  <a:gd name="T70" fmla="*/ 30 w 198"/>
                  <a:gd name="T71" fmla="*/ 100 h 403"/>
                  <a:gd name="T72" fmla="*/ 47 w 198"/>
                  <a:gd name="T73" fmla="*/ 98 h 403"/>
                  <a:gd name="T74" fmla="*/ 60 w 198"/>
                  <a:gd name="T75" fmla="*/ 91 h 403"/>
                  <a:gd name="T76" fmla="*/ 8 w 198"/>
                  <a:gd name="T77" fmla="*/ 90 h 403"/>
                  <a:gd name="T78" fmla="*/ 4 w 198"/>
                  <a:gd name="T79" fmla="*/ 77 h 403"/>
                  <a:gd name="T80" fmla="*/ 9 w 198"/>
                  <a:gd name="T81" fmla="*/ 62 h 403"/>
                  <a:gd name="T82" fmla="*/ 1 w 198"/>
                  <a:gd name="T83" fmla="*/ 53 h 403"/>
                  <a:gd name="T84" fmla="*/ 7 w 198"/>
                  <a:gd name="T85" fmla="*/ 53 h 403"/>
                  <a:gd name="T86" fmla="*/ 44 w 198"/>
                  <a:gd name="T87" fmla="*/ 41 h 403"/>
                  <a:gd name="T88" fmla="*/ 44 w 198"/>
                  <a:gd name="T89" fmla="*/ 41 h 403"/>
                  <a:gd name="T90" fmla="*/ 96 w 198"/>
                  <a:gd name="T91" fmla="*/ 39 h 403"/>
                  <a:gd name="T92" fmla="*/ 109 w 198"/>
                  <a:gd name="T93" fmla="*/ 37 h 403"/>
                  <a:gd name="T94" fmla="*/ 124 w 198"/>
                  <a:gd name="T95" fmla="*/ 29 h 403"/>
                  <a:gd name="T96" fmla="*/ 55 w 198"/>
                  <a:gd name="T97" fmla="*/ 26 h 403"/>
                  <a:gd name="T98" fmla="*/ 29 w 198"/>
                  <a:gd name="T99" fmla="*/ 25 h 403"/>
                  <a:gd name="T100" fmla="*/ 69 w 198"/>
                  <a:gd name="T101" fmla="*/ 29 h 403"/>
                  <a:gd name="T102" fmla="*/ 36 w 198"/>
                  <a:gd name="T103" fmla="*/ 24 h 403"/>
                  <a:gd name="T104" fmla="*/ 135 w 198"/>
                  <a:gd name="T105" fmla="*/ 22 h 403"/>
                  <a:gd name="T106" fmla="*/ 141 w 198"/>
                  <a:gd name="T107" fmla="*/ 5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8" h="403">
                    <a:moveTo>
                      <a:pt x="138" y="403"/>
                    </a:moveTo>
                    <a:cubicBezTo>
                      <a:pt x="133" y="400"/>
                      <a:pt x="133" y="400"/>
                      <a:pt x="133" y="400"/>
                    </a:cubicBezTo>
                    <a:cubicBezTo>
                      <a:pt x="133" y="400"/>
                      <a:pt x="135" y="398"/>
                      <a:pt x="137" y="395"/>
                    </a:cubicBezTo>
                    <a:cubicBezTo>
                      <a:pt x="142" y="398"/>
                      <a:pt x="142" y="398"/>
                      <a:pt x="142" y="398"/>
                    </a:cubicBezTo>
                    <a:cubicBezTo>
                      <a:pt x="140" y="401"/>
                      <a:pt x="138" y="403"/>
                      <a:pt x="138" y="403"/>
                    </a:cubicBezTo>
                    <a:close/>
                    <a:moveTo>
                      <a:pt x="149" y="393"/>
                    </a:moveTo>
                    <a:cubicBezTo>
                      <a:pt x="148" y="388"/>
                      <a:pt x="148" y="388"/>
                      <a:pt x="148" y="388"/>
                    </a:cubicBezTo>
                    <a:cubicBezTo>
                      <a:pt x="148" y="388"/>
                      <a:pt x="148" y="389"/>
                      <a:pt x="148" y="389"/>
                    </a:cubicBezTo>
                    <a:cubicBezTo>
                      <a:pt x="148" y="387"/>
                      <a:pt x="148" y="387"/>
                      <a:pt x="148" y="387"/>
                    </a:cubicBezTo>
                    <a:cubicBezTo>
                      <a:pt x="153" y="385"/>
                      <a:pt x="153" y="385"/>
                      <a:pt x="153" y="385"/>
                    </a:cubicBezTo>
                    <a:cubicBezTo>
                      <a:pt x="153" y="386"/>
                      <a:pt x="153" y="386"/>
                      <a:pt x="153" y="386"/>
                    </a:cubicBezTo>
                    <a:cubicBezTo>
                      <a:pt x="154" y="387"/>
                      <a:pt x="154" y="388"/>
                      <a:pt x="154" y="389"/>
                    </a:cubicBezTo>
                    <a:cubicBezTo>
                      <a:pt x="154" y="391"/>
                      <a:pt x="152" y="393"/>
                      <a:pt x="149" y="393"/>
                    </a:cubicBezTo>
                    <a:close/>
                    <a:moveTo>
                      <a:pt x="159" y="383"/>
                    </a:moveTo>
                    <a:cubicBezTo>
                      <a:pt x="157" y="377"/>
                      <a:pt x="157" y="377"/>
                      <a:pt x="157" y="377"/>
                    </a:cubicBezTo>
                    <a:cubicBezTo>
                      <a:pt x="158" y="377"/>
                      <a:pt x="160" y="376"/>
                      <a:pt x="161" y="375"/>
                    </a:cubicBezTo>
                    <a:cubicBezTo>
                      <a:pt x="165" y="379"/>
                      <a:pt x="165" y="379"/>
                      <a:pt x="165" y="379"/>
                    </a:cubicBezTo>
                    <a:cubicBezTo>
                      <a:pt x="163" y="381"/>
                      <a:pt x="161" y="382"/>
                      <a:pt x="159" y="383"/>
                    </a:cubicBezTo>
                    <a:close/>
                    <a:moveTo>
                      <a:pt x="174" y="380"/>
                    </a:moveTo>
                    <a:cubicBezTo>
                      <a:pt x="174" y="379"/>
                      <a:pt x="172" y="378"/>
                      <a:pt x="171" y="377"/>
                    </a:cubicBezTo>
                    <a:cubicBezTo>
                      <a:pt x="174" y="372"/>
                      <a:pt x="174" y="372"/>
                      <a:pt x="174" y="372"/>
                    </a:cubicBezTo>
                    <a:cubicBezTo>
                      <a:pt x="176" y="373"/>
                      <a:pt x="178" y="375"/>
                      <a:pt x="179" y="377"/>
                    </a:cubicBezTo>
                    <a:lnTo>
                      <a:pt x="174" y="380"/>
                    </a:lnTo>
                    <a:close/>
                    <a:moveTo>
                      <a:pt x="188" y="377"/>
                    </a:moveTo>
                    <a:cubicBezTo>
                      <a:pt x="183" y="374"/>
                      <a:pt x="183" y="374"/>
                      <a:pt x="183" y="374"/>
                    </a:cubicBezTo>
                    <a:cubicBezTo>
                      <a:pt x="184" y="372"/>
                      <a:pt x="185" y="371"/>
                      <a:pt x="185" y="370"/>
                    </a:cubicBezTo>
                    <a:cubicBezTo>
                      <a:pt x="191" y="371"/>
                      <a:pt x="191" y="371"/>
                      <a:pt x="191" y="371"/>
                    </a:cubicBezTo>
                    <a:cubicBezTo>
                      <a:pt x="191" y="373"/>
                      <a:pt x="190" y="375"/>
                      <a:pt x="188" y="377"/>
                    </a:cubicBezTo>
                    <a:close/>
                    <a:moveTo>
                      <a:pt x="194" y="360"/>
                    </a:moveTo>
                    <a:cubicBezTo>
                      <a:pt x="189" y="359"/>
                      <a:pt x="189" y="359"/>
                      <a:pt x="189" y="359"/>
                    </a:cubicBezTo>
                    <a:cubicBezTo>
                      <a:pt x="189" y="359"/>
                      <a:pt x="189" y="359"/>
                      <a:pt x="189" y="359"/>
                    </a:cubicBezTo>
                    <a:cubicBezTo>
                      <a:pt x="189" y="358"/>
                      <a:pt x="189" y="358"/>
                      <a:pt x="188" y="357"/>
                    </a:cubicBezTo>
                    <a:cubicBezTo>
                      <a:pt x="188" y="356"/>
                      <a:pt x="188" y="355"/>
                      <a:pt x="188" y="354"/>
                    </a:cubicBezTo>
                    <a:cubicBezTo>
                      <a:pt x="191" y="353"/>
                      <a:pt x="191" y="353"/>
                      <a:pt x="191" y="353"/>
                    </a:cubicBezTo>
                    <a:cubicBezTo>
                      <a:pt x="194" y="354"/>
                      <a:pt x="194" y="354"/>
                      <a:pt x="194" y="354"/>
                    </a:cubicBezTo>
                    <a:cubicBezTo>
                      <a:pt x="194" y="354"/>
                      <a:pt x="194" y="355"/>
                      <a:pt x="194" y="356"/>
                    </a:cubicBezTo>
                    <a:cubicBezTo>
                      <a:pt x="194" y="357"/>
                      <a:pt x="195" y="358"/>
                      <a:pt x="195" y="359"/>
                    </a:cubicBezTo>
                    <a:cubicBezTo>
                      <a:pt x="195" y="359"/>
                      <a:pt x="194" y="359"/>
                      <a:pt x="194" y="360"/>
                    </a:cubicBezTo>
                    <a:close/>
                    <a:moveTo>
                      <a:pt x="192" y="343"/>
                    </a:moveTo>
                    <a:cubicBezTo>
                      <a:pt x="195" y="343"/>
                      <a:pt x="195" y="343"/>
                      <a:pt x="195" y="343"/>
                    </a:cubicBezTo>
                    <a:cubicBezTo>
                      <a:pt x="192" y="343"/>
                      <a:pt x="192" y="343"/>
                      <a:pt x="192" y="343"/>
                    </a:cubicBezTo>
                    <a:cubicBezTo>
                      <a:pt x="192" y="343"/>
                      <a:pt x="192" y="342"/>
                      <a:pt x="192" y="342"/>
                    </a:cubicBezTo>
                    <a:cubicBezTo>
                      <a:pt x="192" y="342"/>
                      <a:pt x="191" y="340"/>
                      <a:pt x="191" y="339"/>
                    </a:cubicBezTo>
                    <a:cubicBezTo>
                      <a:pt x="190" y="339"/>
                      <a:pt x="190" y="339"/>
                      <a:pt x="190" y="339"/>
                    </a:cubicBezTo>
                    <a:cubicBezTo>
                      <a:pt x="195" y="336"/>
                      <a:pt x="195" y="336"/>
                      <a:pt x="195" y="336"/>
                    </a:cubicBezTo>
                    <a:cubicBezTo>
                      <a:pt x="196" y="337"/>
                      <a:pt x="196" y="337"/>
                      <a:pt x="196" y="337"/>
                    </a:cubicBezTo>
                    <a:cubicBezTo>
                      <a:pt x="197" y="339"/>
                      <a:pt x="198" y="340"/>
                      <a:pt x="198" y="342"/>
                    </a:cubicBezTo>
                    <a:cubicBezTo>
                      <a:pt x="198" y="343"/>
                      <a:pt x="198" y="343"/>
                      <a:pt x="198" y="343"/>
                    </a:cubicBezTo>
                    <a:lnTo>
                      <a:pt x="192" y="343"/>
                    </a:lnTo>
                    <a:close/>
                    <a:moveTo>
                      <a:pt x="131" y="331"/>
                    </a:moveTo>
                    <a:cubicBezTo>
                      <a:pt x="130" y="330"/>
                      <a:pt x="128" y="329"/>
                      <a:pt x="128" y="326"/>
                    </a:cubicBezTo>
                    <a:cubicBezTo>
                      <a:pt x="128" y="326"/>
                      <a:pt x="128" y="325"/>
                      <a:pt x="127" y="325"/>
                    </a:cubicBezTo>
                    <a:cubicBezTo>
                      <a:pt x="132" y="321"/>
                      <a:pt x="132" y="321"/>
                      <a:pt x="132" y="321"/>
                    </a:cubicBezTo>
                    <a:cubicBezTo>
                      <a:pt x="133" y="322"/>
                      <a:pt x="133" y="324"/>
                      <a:pt x="134" y="325"/>
                    </a:cubicBezTo>
                    <a:lnTo>
                      <a:pt x="131" y="331"/>
                    </a:lnTo>
                    <a:close/>
                    <a:moveTo>
                      <a:pt x="172" y="330"/>
                    </a:moveTo>
                    <a:cubicBezTo>
                      <a:pt x="168" y="326"/>
                      <a:pt x="168" y="326"/>
                      <a:pt x="168" y="326"/>
                    </a:cubicBezTo>
                    <a:cubicBezTo>
                      <a:pt x="168" y="325"/>
                      <a:pt x="169" y="325"/>
                      <a:pt x="169" y="323"/>
                    </a:cubicBezTo>
                    <a:cubicBezTo>
                      <a:pt x="170" y="322"/>
                      <a:pt x="170" y="321"/>
                      <a:pt x="171" y="321"/>
                    </a:cubicBezTo>
                    <a:cubicBezTo>
                      <a:pt x="174" y="326"/>
                      <a:pt x="174" y="326"/>
                      <a:pt x="174" y="326"/>
                    </a:cubicBezTo>
                    <a:cubicBezTo>
                      <a:pt x="175" y="326"/>
                      <a:pt x="175" y="325"/>
                      <a:pt x="175" y="325"/>
                    </a:cubicBezTo>
                    <a:cubicBezTo>
                      <a:pt x="174" y="327"/>
                      <a:pt x="173" y="329"/>
                      <a:pt x="172" y="330"/>
                    </a:cubicBezTo>
                    <a:close/>
                    <a:moveTo>
                      <a:pt x="183" y="329"/>
                    </a:moveTo>
                    <a:cubicBezTo>
                      <a:pt x="182" y="329"/>
                      <a:pt x="182" y="328"/>
                      <a:pt x="182" y="327"/>
                    </a:cubicBezTo>
                    <a:cubicBezTo>
                      <a:pt x="182" y="326"/>
                      <a:pt x="182" y="325"/>
                      <a:pt x="181" y="324"/>
                    </a:cubicBezTo>
                    <a:cubicBezTo>
                      <a:pt x="187" y="322"/>
                      <a:pt x="187" y="322"/>
                      <a:pt x="187" y="322"/>
                    </a:cubicBezTo>
                    <a:cubicBezTo>
                      <a:pt x="187" y="323"/>
                      <a:pt x="187" y="324"/>
                      <a:pt x="188" y="326"/>
                    </a:cubicBezTo>
                    <a:cubicBezTo>
                      <a:pt x="188" y="327"/>
                      <a:pt x="188" y="327"/>
                      <a:pt x="188" y="328"/>
                    </a:cubicBezTo>
                    <a:lnTo>
                      <a:pt x="183" y="329"/>
                    </a:lnTo>
                    <a:close/>
                    <a:moveTo>
                      <a:pt x="157" y="327"/>
                    </a:moveTo>
                    <a:cubicBezTo>
                      <a:pt x="157" y="327"/>
                      <a:pt x="157" y="327"/>
                      <a:pt x="157" y="327"/>
                    </a:cubicBezTo>
                    <a:cubicBezTo>
                      <a:pt x="156" y="326"/>
                      <a:pt x="155" y="325"/>
                      <a:pt x="155" y="325"/>
                    </a:cubicBezTo>
                    <a:cubicBezTo>
                      <a:pt x="155" y="325"/>
                      <a:pt x="154" y="325"/>
                      <a:pt x="154" y="325"/>
                    </a:cubicBezTo>
                    <a:cubicBezTo>
                      <a:pt x="155" y="320"/>
                      <a:pt x="155" y="320"/>
                      <a:pt x="155" y="320"/>
                    </a:cubicBezTo>
                    <a:cubicBezTo>
                      <a:pt x="155" y="320"/>
                      <a:pt x="155" y="320"/>
                      <a:pt x="155" y="320"/>
                    </a:cubicBezTo>
                    <a:cubicBezTo>
                      <a:pt x="158" y="320"/>
                      <a:pt x="159" y="321"/>
                      <a:pt x="161" y="323"/>
                    </a:cubicBezTo>
                    <a:cubicBezTo>
                      <a:pt x="161" y="323"/>
                      <a:pt x="161" y="323"/>
                      <a:pt x="161" y="323"/>
                    </a:cubicBezTo>
                    <a:lnTo>
                      <a:pt x="157" y="327"/>
                    </a:lnTo>
                    <a:close/>
                    <a:moveTo>
                      <a:pt x="118" y="326"/>
                    </a:moveTo>
                    <a:cubicBezTo>
                      <a:pt x="117" y="325"/>
                      <a:pt x="116" y="325"/>
                      <a:pt x="115" y="325"/>
                    </a:cubicBezTo>
                    <a:cubicBezTo>
                      <a:pt x="114" y="324"/>
                      <a:pt x="113" y="324"/>
                      <a:pt x="112" y="323"/>
                    </a:cubicBezTo>
                    <a:cubicBezTo>
                      <a:pt x="115" y="318"/>
                      <a:pt x="115" y="318"/>
                      <a:pt x="115" y="318"/>
                    </a:cubicBezTo>
                    <a:cubicBezTo>
                      <a:pt x="116" y="318"/>
                      <a:pt x="117" y="319"/>
                      <a:pt x="118" y="319"/>
                    </a:cubicBezTo>
                    <a:cubicBezTo>
                      <a:pt x="119" y="320"/>
                      <a:pt x="119" y="320"/>
                      <a:pt x="120" y="320"/>
                    </a:cubicBezTo>
                    <a:lnTo>
                      <a:pt x="118" y="326"/>
                    </a:lnTo>
                    <a:close/>
                    <a:moveTo>
                      <a:pt x="138" y="325"/>
                    </a:moveTo>
                    <a:cubicBezTo>
                      <a:pt x="138" y="325"/>
                      <a:pt x="138" y="324"/>
                      <a:pt x="138" y="324"/>
                    </a:cubicBezTo>
                    <a:cubicBezTo>
                      <a:pt x="138" y="324"/>
                      <a:pt x="138" y="324"/>
                      <a:pt x="138" y="323"/>
                    </a:cubicBezTo>
                    <a:cubicBezTo>
                      <a:pt x="138" y="322"/>
                      <a:pt x="139" y="321"/>
                      <a:pt x="139" y="320"/>
                    </a:cubicBezTo>
                    <a:cubicBezTo>
                      <a:pt x="140" y="319"/>
                      <a:pt x="141" y="318"/>
                      <a:pt x="142" y="317"/>
                    </a:cubicBezTo>
                    <a:cubicBezTo>
                      <a:pt x="144" y="323"/>
                      <a:pt x="144" y="323"/>
                      <a:pt x="144" y="323"/>
                    </a:cubicBezTo>
                    <a:cubicBezTo>
                      <a:pt x="144" y="323"/>
                      <a:pt x="144" y="323"/>
                      <a:pt x="144" y="323"/>
                    </a:cubicBezTo>
                    <a:cubicBezTo>
                      <a:pt x="144" y="323"/>
                      <a:pt x="144" y="323"/>
                      <a:pt x="144" y="323"/>
                    </a:cubicBezTo>
                    <a:cubicBezTo>
                      <a:pt x="144" y="324"/>
                      <a:pt x="144" y="324"/>
                      <a:pt x="144" y="325"/>
                    </a:cubicBezTo>
                    <a:lnTo>
                      <a:pt x="138" y="325"/>
                    </a:lnTo>
                    <a:close/>
                    <a:moveTo>
                      <a:pt x="121" y="315"/>
                    </a:moveTo>
                    <a:cubicBezTo>
                      <a:pt x="116" y="312"/>
                      <a:pt x="116" y="312"/>
                      <a:pt x="116" y="312"/>
                    </a:cubicBezTo>
                    <a:cubicBezTo>
                      <a:pt x="116" y="312"/>
                      <a:pt x="116" y="312"/>
                      <a:pt x="116" y="313"/>
                    </a:cubicBezTo>
                    <a:cubicBezTo>
                      <a:pt x="116" y="313"/>
                      <a:pt x="116" y="313"/>
                      <a:pt x="116" y="313"/>
                    </a:cubicBezTo>
                    <a:cubicBezTo>
                      <a:pt x="116" y="313"/>
                      <a:pt x="116" y="313"/>
                      <a:pt x="116" y="313"/>
                    </a:cubicBezTo>
                    <a:cubicBezTo>
                      <a:pt x="114" y="310"/>
                      <a:pt x="114" y="310"/>
                      <a:pt x="114" y="310"/>
                    </a:cubicBezTo>
                    <a:cubicBezTo>
                      <a:pt x="118" y="307"/>
                      <a:pt x="118" y="307"/>
                      <a:pt x="118" y="307"/>
                    </a:cubicBezTo>
                    <a:cubicBezTo>
                      <a:pt x="120" y="309"/>
                      <a:pt x="120" y="309"/>
                      <a:pt x="120" y="309"/>
                    </a:cubicBezTo>
                    <a:cubicBezTo>
                      <a:pt x="121" y="310"/>
                      <a:pt x="122" y="311"/>
                      <a:pt x="122" y="313"/>
                    </a:cubicBezTo>
                    <a:cubicBezTo>
                      <a:pt x="122" y="313"/>
                      <a:pt x="121" y="314"/>
                      <a:pt x="121" y="315"/>
                    </a:cubicBezTo>
                    <a:close/>
                    <a:moveTo>
                      <a:pt x="67" y="300"/>
                    </a:moveTo>
                    <a:cubicBezTo>
                      <a:pt x="67" y="299"/>
                      <a:pt x="66" y="299"/>
                      <a:pt x="66" y="298"/>
                    </a:cubicBezTo>
                    <a:cubicBezTo>
                      <a:pt x="64" y="294"/>
                      <a:pt x="64" y="294"/>
                      <a:pt x="64" y="294"/>
                    </a:cubicBezTo>
                    <a:cubicBezTo>
                      <a:pt x="69" y="291"/>
                      <a:pt x="69" y="291"/>
                      <a:pt x="69" y="291"/>
                    </a:cubicBezTo>
                    <a:cubicBezTo>
                      <a:pt x="71" y="295"/>
                      <a:pt x="71" y="295"/>
                      <a:pt x="71" y="295"/>
                    </a:cubicBezTo>
                    <a:cubicBezTo>
                      <a:pt x="71" y="295"/>
                      <a:pt x="71" y="296"/>
                      <a:pt x="71" y="296"/>
                    </a:cubicBezTo>
                    <a:lnTo>
                      <a:pt x="67" y="300"/>
                    </a:lnTo>
                    <a:close/>
                    <a:moveTo>
                      <a:pt x="110" y="299"/>
                    </a:moveTo>
                    <a:cubicBezTo>
                      <a:pt x="109" y="298"/>
                      <a:pt x="108" y="297"/>
                      <a:pt x="106" y="296"/>
                    </a:cubicBezTo>
                    <a:cubicBezTo>
                      <a:pt x="110" y="291"/>
                      <a:pt x="110" y="291"/>
                      <a:pt x="110" y="291"/>
                    </a:cubicBezTo>
                    <a:cubicBezTo>
                      <a:pt x="112" y="293"/>
                      <a:pt x="114" y="294"/>
                      <a:pt x="115" y="296"/>
                    </a:cubicBezTo>
                    <a:lnTo>
                      <a:pt x="110" y="299"/>
                    </a:lnTo>
                    <a:close/>
                    <a:moveTo>
                      <a:pt x="96" y="295"/>
                    </a:moveTo>
                    <a:cubicBezTo>
                      <a:pt x="94" y="295"/>
                      <a:pt x="93" y="295"/>
                      <a:pt x="91" y="294"/>
                    </a:cubicBezTo>
                    <a:cubicBezTo>
                      <a:pt x="92" y="289"/>
                      <a:pt x="92" y="289"/>
                      <a:pt x="92" y="289"/>
                    </a:cubicBezTo>
                    <a:cubicBezTo>
                      <a:pt x="94" y="289"/>
                      <a:pt x="96" y="290"/>
                      <a:pt x="97" y="289"/>
                    </a:cubicBezTo>
                    <a:cubicBezTo>
                      <a:pt x="97" y="295"/>
                      <a:pt x="97" y="295"/>
                      <a:pt x="97" y="295"/>
                    </a:cubicBezTo>
                    <a:cubicBezTo>
                      <a:pt x="97" y="295"/>
                      <a:pt x="97" y="295"/>
                      <a:pt x="96" y="295"/>
                    </a:cubicBezTo>
                    <a:close/>
                    <a:moveTo>
                      <a:pt x="77" y="293"/>
                    </a:moveTo>
                    <a:cubicBezTo>
                      <a:pt x="72" y="289"/>
                      <a:pt x="72" y="289"/>
                      <a:pt x="72" y="289"/>
                    </a:cubicBezTo>
                    <a:cubicBezTo>
                      <a:pt x="74" y="287"/>
                      <a:pt x="77" y="286"/>
                      <a:pt x="80" y="286"/>
                    </a:cubicBezTo>
                    <a:cubicBezTo>
                      <a:pt x="80" y="292"/>
                      <a:pt x="80" y="292"/>
                      <a:pt x="80" y="292"/>
                    </a:cubicBezTo>
                    <a:cubicBezTo>
                      <a:pt x="78" y="292"/>
                      <a:pt x="77" y="293"/>
                      <a:pt x="77" y="293"/>
                    </a:cubicBezTo>
                    <a:close/>
                    <a:moveTo>
                      <a:pt x="58" y="284"/>
                    </a:moveTo>
                    <a:cubicBezTo>
                      <a:pt x="57" y="283"/>
                      <a:pt x="57" y="282"/>
                      <a:pt x="56" y="281"/>
                    </a:cubicBezTo>
                    <a:cubicBezTo>
                      <a:pt x="56" y="280"/>
                      <a:pt x="56" y="279"/>
                      <a:pt x="55" y="279"/>
                    </a:cubicBezTo>
                    <a:cubicBezTo>
                      <a:pt x="60" y="276"/>
                      <a:pt x="60" y="276"/>
                      <a:pt x="60" y="276"/>
                    </a:cubicBezTo>
                    <a:cubicBezTo>
                      <a:pt x="61" y="277"/>
                      <a:pt x="61" y="278"/>
                      <a:pt x="62" y="279"/>
                    </a:cubicBezTo>
                    <a:cubicBezTo>
                      <a:pt x="62" y="280"/>
                      <a:pt x="63" y="281"/>
                      <a:pt x="63" y="282"/>
                    </a:cubicBezTo>
                    <a:lnTo>
                      <a:pt x="58" y="284"/>
                    </a:lnTo>
                    <a:close/>
                    <a:moveTo>
                      <a:pt x="59" y="270"/>
                    </a:moveTo>
                    <a:cubicBezTo>
                      <a:pt x="55" y="265"/>
                      <a:pt x="55" y="265"/>
                      <a:pt x="55" y="265"/>
                    </a:cubicBezTo>
                    <a:cubicBezTo>
                      <a:pt x="56" y="264"/>
                      <a:pt x="57" y="264"/>
                      <a:pt x="58" y="263"/>
                    </a:cubicBezTo>
                    <a:cubicBezTo>
                      <a:pt x="58" y="263"/>
                      <a:pt x="59" y="263"/>
                      <a:pt x="59" y="262"/>
                    </a:cubicBezTo>
                    <a:cubicBezTo>
                      <a:pt x="64" y="265"/>
                      <a:pt x="64" y="265"/>
                      <a:pt x="64" y="265"/>
                    </a:cubicBezTo>
                    <a:cubicBezTo>
                      <a:pt x="63" y="267"/>
                      <a:pt x="62" y="268"/>
                      <a:pt x="61" y="268"/>
                    </a:cubicBezTo>
                    <a:cubicBezTo>
                      <a:pt x="60" y="269"/>
                      <a:pt x="59" y="269"/>
                      <a:pt x="59" y="270"/>
                    </a:cubicBezTo>
                    <a:close/>
                    <a:moveTo>
                      <a:pt x="66" y="253"/>
                    </a:moveTo>
                    <a:cubicBezTo>
                      <a:pt x="61" y="251"/>
                      <a:pt x="61" y="251"/>
                      <a:pt x="61" y="251"/>
                    </a:cubicBezTo>
                    <a:cubicBezTo>
                      <a:pt x="61" y="250"/>
                      <a:pt x="62" y="248"/>
                      <a:pt x="63" y="248"/>
                    </a:cubicBezTo>
                    <a:cubicBezTo>
                      <a:pt x="64" y="247"/>
                      <a:pt x="65" y="247"/>
                      <a:pt x="66" y="246"/>
                    </a:cubicBezTo>
                    <a:cubicBezTo>
                      <a:pt x="69" y="250"/>
                      <a:pt x="69" y="250"/>
                      <a:pt x="69" y="250"/>
                    </a:cubicBezTo>
                    <a:cubicBezTo>
                      <a:pt x="69" y="251"/>
                      <a:pt x="68" y="252"/>
                      <a:pt x="67" y="252"/>
                    </a:cubicBezTo>
                    <a:cubicBezTo>
                      <a:pt x="67" y="252"/>
                      <a:pt x="66" y="253"/>
                      <a:pt x="66" y="253"/>
                    </a:cubicBezTo>
                    <a:close/>
                    <a:moveTo>
                      <a:pt x="66" y="239"/>
                    </a:moveTo>
                    <a:cubicBezTo>
                      <a:pt x="66" y="238"/>
                      <a:pt x="66" y="237"/>
                      <a:pt x="66" y="237"/>
                    </a:cubicBezTo>
                    <a:cubicBezTo>
                      <a:pt x="66" y="235"/>
                      <a:pt x="67" y="234"/>
                      <a:pt x="68" y="233"/>
                    </a:cubicBezTo>
                    <a:cubicBezTo>
                      <a:pt x="68" y="233"/>
                      <a:pt x="68" y="233"/>
                      <a:pt x="69" y="232"/>
                    </a:cubicBezTo>
                    <a:cubicBezTo>
                      <a:pt x="69" y="232"/>
                      <a:pt x="69" y="232"/>
                      <a:pt x="69" y="232"/>
                    </a:cubicBezTo>
                    <a:cubicBezTo>
                      <a:pt x="74" y="235"/>
                      <a:pt x="74" y="235"/>
                      <a:pt x="74" y="235"/>
                    </a:cubicBezTo>
                    <a:cubicBezTo>
                      <a:pt x="73" y="237"/>
                      <a:pt x="72" y="237"/>
                      <a:pt x="71" y="238"/>
                    </a:cubicBezTo>
                    <a:cubicBezTo>
                      <a:pt x="71" y="238"/>
                      <a:pt x="71" y="237"/>
                      <a:pt x="71" y="237"/>
                    </a:cubicBezTo>
                    <a:lnTo>
                      <a:pt x="66" y="239"/>
                    </a:lnTo>
                    <a:close/>
                    <a:moveTo>
                      <a:pt x="80" y="226"/>
                    </a:moveTo>
                    <a:cubicBezTo>
                      <a:pt x="75" y="223"/>
                      <a:pt x="75" y="223"/>
                      <a:pt x="75" y="223"/>
                    </a:cubicBezTo>
                    <a:cubicBezTo>
                      <a:pt x="77" y="221"/>
                      <a:pt x="78" y="220"/>
                      <a:pt x="80" y="220"/>
                    </a:cubicBezTo>
                    <a:cubicBezTo>
                      <a:pt x="82" y="220"/>
                      <a:pt x="82" y="220"/>
                      <a:pt x="84" y="221"/>
                    </a:cubicBezTo>
                    <a:cubicBezTo>
                      <a:pt x="81" y="226"/>
                      <a:pt x="81" y="226"/>
                      <a:pt x="81" y="226"/>
                    </a:cubicBezTo>
                    <a:cubicBezTo>
                      <a:pt x="81" y="226"/>
                      <a:pt x="81" y="226"/>
                      <a:pt x="81" y="226"/>
                    </a:cubicBezTo>
                    <a:cubicBezTo>
                      <a:pt x="80" y="226"/>
                      <a:pt x="80" y="226"/>
                      <a:pt x="80" y="226"/>
                    </a:cubicBezTo>
                    <a:close/>
                    <a:moveTo>
                      <a:pt x="72" y="217"/>
                    </a:moveTo>
                    <a:cubicBezTo>
                      <a:pt x="71" y="216"/>
                      <a:pt x="70" y="214"/>
                      <a:pt x="69" y="211"/>
                    </a:cubicBezTo>
                    <a:cubicBezTo>
                      <a:pt x="75" y="209"/>
                      <a:pt x="75" y="209"/>
                      <a:pt x="75" y="209"/>
                    </a:cubicBezTo>
                    <a:cubicBezTo>
                      <a:pt x="75" y="211"/>
                      <a:pt x="76" y="212"/>
                      <a:pt x="77" y="213"/>
                    </a:cubicBezTo>
                    <a:lnTo>
                      <a:pt x="72" y="217"/>
                    </a:lnTo>
                    <a:close/>
                    <a:moveTo>
                      <a:pt x="86" y="216"/>
                    </a:moveTo>
                    <a:cubicBezTo>
                      <a:pt x="86" y="216"/>
                      <a:pt x="86" y="216"/>
                      <a:pt x="86" y="216"/>
                    </a:cubicBezTo>
                    <a:cubicBezTo>
                      <a:pt x="84" y="215"/>
                      <a:pt x="84" y="215"/>
                      <a:pt x="84" y="215"/>
                    </a:cubicBezTo>
                    <a:cubicBezTo>
                      <a:pt x="84" y="215"/>
                      <a:pt x="84" y="214"/>
                      <a:pt x="84" y="214"/>
                    </a:cubicBezTo>
                    <a:cubicBezTo>
                      <a:pt x="84" y="214"/>
                      <a:pt x="85" y="215"/>
                      <a:pt x="86" y="215"/>
                    </a:cubicBezTo>
                    <a:cubicBezTo>
                      <a:pt x="83" y="211"/>
                      <a:pt x="83" y="211"/>
                      <a:pt x="83" y="211"/>
                    </a:cubicBezTo>
                    <a:cubicBezTo>
                      <a:pt x="84" y="211"/>
                      <a:pt x="84" y="210"/>
                      <a:pt x="85" y="210"/>
                    </a:cubicBezTo>
                    <a:cubicBezTo>
                      <a:pt x="85" y="210"/>
                      <a:pt x="86" y="209"/>
                      <a:pt x="87" y="209"/>
                    </a:cubicBezTo>
                    <a:cubicBezTo>
                      <a:pt x="87" y="209"/>
                      <a:pt x="90" y="210"/>
                      <a:pt x="90" y="214"/>
                    </a:cubicBezTo>
                    <a:cubicBezTo>
                      <a:pt x="90" y="214"/>
                      <a:pt x="90" y="215"/>
                      <a:pt x="90" y="216"/>
                    </a:cubicBezTo>
                    <a:cubicBezTo>
                      <a:pt x="87" y="216"/>
                      <a:pt x="87" y="216"/>
                      <a:pt x="87" y="216"/>
                    </a:cubicBezTo>
                    <a:cubicBezTo>
                      <a:pt x="87" y="216"/>
                      <a:pt x="87" y="216"/>
                      <a:pt x="86" y="216"/>
                    </a:cubicBezTo>
                    <a:close/>
                    <a:moveTo>
                      <a:pt x="88" y="215"/>
                    </a:moveTo>
                    <a:cubicBezTo>
                      <a:pt x="88" y="215"/>
                      <a:pt x="88" y="215"/>
                      <a:pt x="88" y="215"/>
                    </a:cubicBezTo>
                    <a:cubicBezTo>
                      <a:pt x="88" y="215"/>
                      <a:pt x="88" y="215"/>
                      <a:pt x="88" y="215"/>
                    </a:cubicBezTo>
                    <a:close/>
                    <a:moveTo>
                      <a:pt x="66" y="200"/>
                    </a:moveTo>
                    <a:cubicBezTo>
                      <a:pt x="66" y="198"/>
                      <a:pt x="65" y="196"/>
                      <a:pt x="64" y="195"/>
                    </a:cubicBezTo>
                    <a:cubicBezTo>
                      <a:pt x="69" y="192"/>
                      <a:pt x="69" y="192"/>
                      <a:pt x="69" y="192"/>
                    </a:cubicBezTo>
                    <a:cubicBezTo>
                      <a:pt x="70" y="194"/>
                      <a:pt x="71" y="196"/>
                      <a:pt x="72" y="198"/>
                    </a:cubicBezTo>
                    <a:lnTo>
                      <a:pt x="66" y="200"/>
                    </a:lnTo>
                    <a:close/>
                    <a:moveTo>
                      <a:pt x="57" y="198"/>
                    </a:moveTo>
                    <a:cubicBezTo>
                      <a:pt x="55" y="198"/>
                      <a:pt x="55" y="196"/>
                      <a:pt x="55" y="195"/>
                    </a:cubicBezTo>
                    <a:cubicBezTo>
                      <a:pt x="54" y="194"/>
                      <a:pt x="54" y="193"/>
                      <a:pt x="54" y="192"/>
                    </a:cubicBezTo>
                    <a:cubicBezTo>
                      <a:pt x="59" y="189"/>
                      <a:pt x="59" y="189"/>
                      <a:pt x="59" y="189"/>
                    </a:cubicBezTo>
                    <a:cubicBezTo>
                      <a:pt x="59" y="190"/>
                      <a:pt x="60" y="192"/>
                      <a:pt x="60" y="193"/>
                    </a:cubicBezTo>
                    <a:cubicBezTo>
                      <a:pt x="60" y="194"/>
                      <a:pt x="61" y="194"/>
                      <a:pt x="61" y="194"/>
                    </a:cubicBezTo>
                    <a:cubicBezTo>
                      <a:pt x="60" y="194"/>
                      <a:pt x="60" y="194"/>
                      <a:pt x="60" y="193"/>
                    </a:cubicBezTo>
                    <a:lnTo>
                      <a:pt x="57" y="198"/>
                    </a:lnTo>
                    <a:close/>
                    <a:moveTo>
                      <a:pt x="47" y="181"/>
                    </a:moveTo>
                    <a:cubicBezTo>
                      <a:pt x="47" y="181"/>
                      <a:pt x="47" y="181"/>
                      <a:pt x="47" y="181"/>
                    </a:cubicBezTo>
                    <a:cubicBezTo>
                      <a:pt x="47" y="180"/>
                      <a:pt x="47" y="178"/>
                      <a:pt x="48" y="176"/>
                    </a:cubicBezTo>
                    <a:cubicBezTo>
                      <a:pt x="48" y="176"/>
                      <a:pt x="48" y="175"/>
                      <a:pt x="49" y="174"/>
                    </a:cubicBezTo>
                    <a:cubicBezTo>
                      <a:pt x="54" y="177"/>
                      <a:pt x="54" y="177"/>
                      <a:pt x="54" y="177"/>
                    </a:cubicBezTo>
                    <a:cubicBezTo>
                      <a:pt x="54" y="178"/>
                      <a:pt x="53" y="178"/>
                      <a:pt x="53" y="178"/>
                    </a:cubicBezTo>
                    <a:cubicBezTo>
                      <a:pt x="53" y="180"/>
                      <a:pt x="53" y="181"/>
                      <a:pt x="53" y="181"/>
                    </a:cubicBezTo>
                    <a:lnTo>
                      <a:pt x="47" y="181"/>
                    </a:lnTo>
                    <a:close/>
                    <a:moveTo>
                      <a:pt x="61" y="168"/>
                    </a:moveTo>
                    <a:cubicBezTo>
                      <a:pt x="55" y="166"/>
                      <a:pt x="55" y="166"/>
                      <a:pt x="55" y="166"/>
                    </a:cubicBezTo>
                    <a:cubicBezTo>
                      <a:pt x="56" y="165"/>
                      <a:pt x="56" y="164"/>
                      <a:pt x="56" y="164"/>
                    </a:cubicBezTo>
                    <a:cubicBezTo>
                      <a:pt x="56" y="163"/>
                      <a:pt x="56" y="162"/>
                      <a:pt x="56" y="161"/>
                    </a:cubicBezTo>
                    <a:cubicBezTo>
                      <a:pt x="62" y="161"/>
                      <a:pt x="62" y="161"/>
                      <a:pt x="62" y="161"/>
                    </a:cubicBezTo>
                    <a:cubicBezTo>
                      <a:pt x="62" y="162"/>
                      <a:pt x="62" y="163"/>
                      <a:pt x="62" y="164"/>
                    </a:cubicBezTo>
                    <a:cubicBezTo>
                      <a:pt x="62" y="165"/>
                      <a:pt x="61" y="166"/>
                      <a:pt x="61" y="168"/>
                    </a:cubicBezTo>
                    <a:close/>
                    <a:moveTo>
                      <a:pt x="64" y="151"/>
                    </a:moveTo>
                    <a:cubicBezTo>
                      <a:pt x="59" y="148"/>
                      <a:pt x="59" y="148"/>
                      <a:pt x="59" y="148"/>
                    </a:cubicBezTo>
                    <a:cubicBezTo>
                      <a:pt x="60" y="148"/>
                      <a:pt x="60" y="147"/>
                      <a:pt x="60" y="147"/>
                    </a:cubicBezTo>
                    <a:cubicBezTo>
                      <a:pt x="61" y="146"/>
                      <a:pt x="61" y="145"/>
                      <a:pt x="62" y="144"/>
                    </a:cubicBezTo>
                    <a:cubicBezTo>
                      <a:pt x="67" y="145"/>
                      <a:pt x="67" y="145"/>
                      <a:pt x="67" y="145"/>
                    </a:cubicBezTo>
                    <a:cubicBezTo>
                      <a:pt x="67" y="146"/>
                      <a:pt x="67" y="148"/>
                      <a:pt x="65" y="150"/>
                    </a:cubicBezTo>
                    <a:cubicBezTo>
                      <a:pt x="65" y="151"/>
                      <a:pt x="64" y="151"/>
                      <a:pt x="64" y="151"/>
                    </a:cubicBezTo>
                    <a:close/>
                    <a:moveTo>
                      <a:pt x="74" y="137"/>
                    </a:moveTo>
                    <a:cubicBezTo>
                      <a:pt x="69" y="135"/>
                      <a:pt x="69" y="135"/>
                      <a:pt x="69" y="135"/>
                    </a:cubicBezTo>
                    <a:cubicBezTo>
                      <a:pt x="69" y="135"/>
                      <a:pt x="69" y="135"/>
                      <a:pt x="69" y="135"/>
                    </a:cubicBezTo>
                    <a:cubicBezTo>
                      <a:pt x="69" y="134"/>
                      <a:pt x="69" y="134"/>
                      <a:pt x="69" y="134"/>
                    </a:cubicBezTo>
                    <a:cubicBezTo>
                      <a:pt x="68" y="133"/>
                      <a:pt x="68" y="132"/>
                      <a:pt x="68" y="131"/>
                    </a:cubicBezTo>
                    <a:cubicBezTo>
                      <a:pt x="73" y="130"/>
                      <a:pt x="73" y="130"/>
                      <a:pt x="73" y="130"/>
                    </a:cubicBezTo>
                    <a:cubicBezTo>
                      <a:pt x="73" y="130"/>
                      <a:pt x="73" y="130"/>
                      <a:pt x="74" y="131"/>
                    </a:cubicBezTo>
                    <a:cubicBezTo>
                      <a:pt x="74" y="132"/>
                      <a:pt x="75" y="134"/>
                      <a:pt x="75" y="135"/>
                    </a:cubicBezTo>
                    <a:cubicBezTo>
                      <a:pt x="75" y="135"/>
                      <a:pt x="75" y="136"/>
                      <a:pt x="74" y="137"/>
                    </a:cubicBezTo>
                    <a:close/>
                    <a:moveTo>
                      <a:pt x="79" y="124"/>
                    </a:moveTo>
                    <a:cubicBezTo>
                      <a:pt x="76" y="120"/>
                      <a:pt x="76" y="120"/>
                      <a:pt x="76" y="120"/>
                    </a:cubicBezTo>
                    <a:cubicBezTo>
                      <a:pt x="77" y="119"/>
                      <a:pt x="78" y="118"/>
                      <a:pt x="78" y="118"/>
                    </a:cubicBezTo>
                    <a:cubicBezTo>
                      <a:pt x="83" y="117"/>
                      <a:pt x="83" y="117"/>
                      <a:pt x="83" y="117"/>
                    </a:cubicBezTo>
                    <a:cubicBezTo>
                      <a:pt x="83" y="117"/>
                      <a:pt x="83" y="118"/>
                      <a:pt x="83" y="118"/>
                    </a:cubicBezTo>
                    <a:cubicBezTo>
                      <a:pt x="83" y="118"/>
                      <a:pt x="83" y="118"/>
                      <a:pt x="83" y="119"/>
                    </a:cubicBezTo>
                    <a:cubicBezTo>
                      <a:pt x="83" y="121"/>
                      <a:pt x="81" y="123"/>
                      <a:pt x="79" y="124"/>
                    </a:cubicBezTo>
                    <a:close/>
                    <a:moveTo>
                      <a:pt x="74" y="108"/>
                    </a:moveTo>
                    <a:cubicBezTo>
                      <a:pt x="73" y="106"/>
                      <a:pt x="72" y="105"/>
                      <a:pt x="72" y="104"/>
                    </a:cubicBezTo>
                    <a:cubicBezTo>
                      <a:pt x="71" y="103"/>
                      <a:pt x="71" y="103"/>
                      <a:pt x="71" y="103"/>
                    </a:cubicBezTo>
                    <a:cubicBezTo>
                      <a:pt x="71" y="103"/>
                      <a:pt x="71" y="103"/>
                      <a:pt x="71" y="103"/>
                    </a:cubicBezTo>
                    <a:cubicBezTo>
                      <a:pt x="76" y="99"/>
                      <a:pt x="76" y="99"/>
                      <a:pt x="76" y="99"/>
                    </a:cubicBezTo>
                    <a:cubicBezTo>
                      <a:pt x="76" y="100"/>
                      <a:pt x="76" y="100"/>
                      <a:pt x="77" y="101"/>
                    </a:cubicBezTo>
                    <a:cubicBezTo>
                      <a:pt x="77" y="101"/>
                      <a:pt x="77" y="101"/>
                      <a:pt x="77" y="101"/>
                    </a:cubicBezTo>
                    <a:cubicBezTo>
                      <a:pt x="77" y="102"/>
                      <a:pt x="78" y="104"/>
                      <a:pt x="79" y="105"/>
                    </a:cubicBezTo>
                    <a:lnTo>
                      <a:pt x="74" y="108"/>
                    </a:lnTo>
                    <a:close/>
                    <a:moveTo>
                      <a:pt x="20" y="105"/>
                    </a:moveTo>
                    <a:cubicBezTo>
                      <a:pt x="18" y="104"/>
                      <a:pt x="16" y="103"/>
                      <a:pt x="14" y="102"/>
                    </a:cubicBezTo>
                    <a:cubicBezTo>
                      <a:pt x="17" y="97"/>
                      <a:pt x="17" y="97"/>
                      <a:pt x="17" y="97"/>
                    </a:cubicBezTo>
                    <a:cubicBezTo>
                      <a:pt x="18" y="98"/>
                      <a:pt x="20" y="98"/>
                      <a:pt x="22" y="99"/>
                    </a:cubicBezTo>
                    <a:lnTo>
                      <a:pt x="20" y="105"/>
                    </a:lnTo>
                    <a:close/>
                    <a:moveTo>
                      <a:pt x="34" y="104"/>
                    </a:moveTo>
                    <a:cubicBezTo>
                      <a:pt x="30" y="100"/>
                      <a:pt x="30" y="100"/>
                      <a:pt x="30" y="100"/>
                    </a:cubicBezTo>
                    <a:cubicBezTo>
                      <a:pt x="31" y="99"/>
                      <a:pt x="32" y="98"/>
                      <a:pt x="33" y="97"/>
                    </a:cubicBezTo>
                    <a:cubicBezTo>
                      <a:pt x="34" y="96"/>
                      <a:pt x="34" y="96"/>
                      <a:pt x="34" y="96"/>
                    </a:cubicBezTo>
                    <a:cubicBezTo>
                      <a:pt x="38" y="100"/>
                      <a:pt x="38" y="100"/>
                      <a:pt x="38" y="100"/>
                    </a:cubicBezTo>
                    <a:cubicBezTo>
                      <a:pt x="38" y="101"/>
                      <a:pt x="38" y="101"/>
                      <a:pt x="38" y="101"/>
                    </a:cubicBezTo>
                    <a:cubicBezTo>
                      <a:pt x="36" y="102"/>
                      <a:pt x="35" y="103"/>
                      <a:pt x="34" y="104"/>
                    </a:cubicBezTo>
                    <a:close/>
                    <a:moveTo>
                      <a:pt x="48" y="98"/>
                    </a:moveTo>
                    <a:cubicBezTo>
                      <a:pt x="48" y="98"/>
                      <a:pt x="47" y="98"/>
                      <a:pt x="47" y="98"/>
                    </a:cubicBezTo>
                    <a:cubicBezTo>
                      <a:pt x="47" y="93"/>
                      <a:pt x="47" y="93"/>
                      <a:pt x="47" y="93"/>
                    </a:cubicBezTo>
                    <a:cubicBezTo>
                      <a:pt x="50" y="93"/>
                      <a:pt x="50" y="93"/>
                      <a:pt x="51" y="92"/>
                    </a:cubicBezTo>
                    <a:cubicBezTo>
                      <a:pt x="54" y="97"/>
                      <a:pt x="54" y="97"/>
                      <a:pt x="54" y="97"/>
                    </a:cubicBezTo>
                    <a:cubicBezTo>
                      <a:pt x="52" y="98"/>
                      <a:pt x="50" y="98"/>
                      <a:pt x="48" y="98"/>
                    </a:cubicBezTo>
                    <a:close/>
                    <a:moveTo>
                      <a:pt x="62" y="96"/>
                    </a:moveTo>
                    <a:cubicBezTo>
                      <a:pt x="61" y="95"/>
                      <a:pt x="61" y="93"/>
                      <a:pt x="61" y="92"/>
                    </a:cubicBezTo>
                    <a:cubicBezTo>
                      <a:pt x="61" y="92"/>
                      <a:pt x="60" y="91"/>
                      <a:pt x="60" y="91"/>
                    </a:cubicBezTo>
                    <a:cubicBezTo>
                      <a:pt x="64" y="86"/>
                      <a:pt x="64" y="86"/>
                      <a:pt x="64" y="86"/>
                    </a:cubicBezTo>
                    <a:cubicBezTo>
                      <a:pt x="65" y="88"/>
                      <a:pt x="67" y="90"/>
                      <a:pt x="67" y="92"/>
                    </a:cubicBezTo>
                    <a:cubicBezTo>
                      <a:pt x="67" y="92"/>
                      <a:pt x="66" y="92"/>
                      <a:pt x="66" y="92"/>
                    </a:cubicBezTo>
                    <a:lnTo>
                      <a:pt x="62" y="96"/>
                    </a:lnTo>
                    <a:close/>
                    <a:moveTo>
                      <a:pt x="12" y="95"/>
                    </a:moveTo>
                    <a:cubicBezTo>
                      <a:pt x="7" y="92"/>
                      <a:pt x="7" y="92"/>
                      <a:pt x="7" y="92"/>
                    </a:cubicBezTo>
                    <a:cubicBezTo>
                      <a:pt x="7" y="91"/>
                      <a:pt x="8" y="91"/>
                      <a:pt x="8" y="90"/>
                    </a:cubicBezTo>
                    <a:cubicBezTo>
                      <a:pt x="8" y="90"/>
                      <a:pt x="8" y="90"/>
                      <a:pt x="8" y="89"/>
                    </a:cubicBezTo>
                    <a:cubicBezTo>
                      <a:pt x="14" y="88"/>
                      <a:pt x="14" y="88"/>
                      <a:pt x="14" y="88"/>
                    </a:cubicBezTo>
                    <a:cubicBezTo>
                      <a:pt x="14" y="89"/>
                      <a:pt x="14" y="90"/>
                      <a:pt x="14" y="90"/>
                    </a:cubicBezTo>
                    <a:cubicBezTo>
                      <a:pt x="14" y="93"/>
                      <a:pt x="13" y="94"/>
                      <a:pt x="12" y="94"/>
                    </a:cubicBezTo>
                    <a:cubicBezTo>
                      <a:pt x="12" y="95"/>
                      <a:pt x="12" y="95"/>
                      <a:pt x="12" y="95"/>
                    </a:cubicBezTo>
                    <a:close/>
                    <a:moveTo>
                      <a:pt x="4" y="78"/>
                    </a:moveTo>
                    <a:cubicBezTo>
                      <a:pt x="4" y="78"/>
                      <a:pt x="4" y="78"/>
                      <a:pt x="4" y="77"/>
                    </a:cubicBezTo>
                    <a:cubicBezTo>
                      <a:pt x="4" y="76"/>
                      <a:pt x="4" y="75"/>
                      <a:pt x="5" y="73"/>
                    </a:cubicBezTo>
                    <a:cubicBezTo>
                      <a:pt x="6" y="72"/>
                      <a:pt x="6" y="72"/>
                      <a:pt x="7" y="71"/>
                    </a:cubicBezTo>
                    <a:cubicBezTo>
                      <a:pt x="11" y="75"/>
                      <a:pt x="11" y="75"/>
                      <a:pt x="11" y="75"/>
                    </a:cubicBezTo>
                    <a:cubicBezTo>
                      <a:pt x="11" y="75"/>
                      <a:pt x="11" y="76"/>
                      <a:pt x="10" y="76"/>
                    </a:cubicBezTo>
                    <a:cubicBezTo>
                      <a:pt x="10" y="77"/>
                      <a:pt x="10" y="77"/>
                      <a:pt x="10" y="77"/>
                    </a:cubicBezTo>
                    <a:lnTo>
                      <a:pt x="4" y="78"/>
                    </a:lnTo>
                    <a:close/>
                    <a:moveTo>
                      <a:pt x="9" y="62"/>
                    </a:moveTo>
                    <a:cubicBezTo>
                      <a:pt x="8" y="59"/>
                      <a:pt x="8" y="59"/>
                      <a:pt x="8" y="59"/>
                    </a:cubicBezTo>
                    <a:cubicBezTo>
                      <a:pt x="12" y="54"/>
                      <a:pt x="12" y="54"/>
                      <a:pt x="12" y="54"/>
                    </a:cubicBezTo>
                    <a:cubicBezTo>
                      <a:pt x="13" y="56"/>
                      <a:pt x="14" y="58"/>
                      <a:pt x="15" y="62"/>
                    </a:cubicBezTo>
                    <a:lnTo>
                      <a:pt x="9" y="62"/>
                    </a:lnTo>
                    <a:close/>
                    <a:moveTo>
                      <a:pt x="5" y="57"/>
                    </a:moveTo>
                    <a:cubicBezTo>
                      <a:pt x="1" y="52"/>
                      <a:pt x="1" y="52"/>
                      <a:pt x="1" y="52"/>
                    </a:cubicBezTo>
                    <a:cubicBezTo>
                      <a:pt x="1" y="53"/>
                      <a:pt x="1" y="53"/>
                      <a:pt x="1" y="53"/>
                    </a:cubicBezTo>
                    <a:cubicBezTo>
                      <a:pt x="0" y="53"/>
                      <a:pt x="0" y="52"/>
                      <a:pt x="0" y="50"/>
                    </a:cubicBezTo>
                    <a:cubicBezTo>
                      <a:pt x="0" y="50"/>
                      <a:pt x="0" y="49"/>
                      <a:pt x="1" y="48"/>
                    </a:cubicBezTo>
                    <a:cubicBezTo>
                      <a:pt x="5" y="51"/>
                      <a:pt x="5" y="51"/>
                      <a:pt x="5" y="51"/>
                    </a:cubicBezTo>
                    <a:cubicBezTo>
                      <a:pt x="5" y="51"/>
                      <a:pt x="6" y="51"/>
                      <a:pt x="6" y="50"/>
                    </a:cubicBezTo>
                    <a:cubicBezTo>
                      <a:pt x="6" y="50"/>
                      <a:pt x="6" y="50"/>
                      <a:pt x="6" y="50"/>
                    </a:cubicBezTo>
                    <a:cubicBezTo>
                      <a:pt x="6" y="50"/>
                      <a:pt x="6" y="50"/>
                      <a:pt x="6" y="51"/>
                    </a:cubicBezTo>
                    <a:cubicBezTo>
                      <a:pt x="6" y="52"/>
                      <a:pt x="7" y="53"/>
                      <a:pt x="7" y="53"/>
                    </a:cubicBezTo>
                    <a:cubicBezTo>
                      <a:pt x="7" y="55"/>
                      <a:pt x="5" y="57"/>
                      <a:pt x="5" y="57"/>
                    </a:cubicBezTo>
                    <a:close/>
                    <a:moveTo>
                      <a:pt x="15" y="46"/>
                    </a:moveTo>
                    <a:cubicBezTo>
                      <a:pt x="11" y="41"/>
                      <a:pt x="11" y="41"/>
                      <a:pt x="11" y="41"/>
                    </a:cubicBezTo>
                    <a:cubicBezTo>
                      <a:pt x="13" y="40"/>
                      <a:pt x="14" y="39"/>
                      <a:pt x="16" y="38"/>
                    </a:cubicBezTo>
                    <a:cubicBezTo>
                      <a:pt x="20" y="42"/>
                      <a:pt x="20" y="42"/>
                      <a:pt x="20" y="42"/>
                    </a:cubicBezTo>
                    <a:cubicBezTo>
                      <a:pt x="18" y="44"/>
                      <a:pt x="16" y="45"/>
                      <a:pt x="15" y="46"/>
                    </a:cubicBezTo>
                    <a:close/>
                    <a:moveTo>
                      <a:pt x="44" y="41"/>
                    </a:moveTo>
                    <a:cubicBezTo>
                      <a:pt x="43" y="41"/>
                      <a:pt x="43" y="41"/>
                      <a:pt x="43" y="40"/>
                    </a:cubicBezTo>
                    <a:cubicBezTo>
                      <a:pt x="42" y="39"/>
                      <a:pt x="42" y="39"/>
                      <a:pt x="41" y="38"/>
                    </a:cubicBezTo>
                    <a:cubicBezTo>
                      <a:pt x="41" y="37"/>
                      <a:pt x="41" y="37"/>
                      <a:pt x="40" y="36"/>
                    </a:cubicBezTo>
                    <a:cubicBezTo>
                      <a:pt x="44" y="32"/>
                      <a:pt x="44" y="32"/>
                      <a:pt x="44" y="32"/>
                    </a:cubicBezTo>
                    <a:cubicBezTo>
                      <a:pt x="45" y="33"/>
                      <a:pt x="46" y="34"/>
                      <a:pt x="46" y="35"/>
                    </a:cubicBezTo>
                    <a:cubicBezTo>
                      <a:pt x="47" y="36"/>
                      <a:pt x="47" y="36"/>
                      <a:pt x="47" y="37"/>
                    </a:cubicBezTo>
                    <a:lnTo>
                      <a:pt x="44" y="41"/>
                    </a:lnTo>
                    <a:close/>
                    <a:moveTo>
                      <a:pt x="82" y="41"/>
                    </a:moveTo>
                    <a:cubicBezTo>
                      <a:pt x="82" y="41"/>
                      <a:pt x="81" y="41"/>
                      <a:pt x="81" y="41"/>
                    </a:cubicBezTo>
                    <a:cubicBezTo>
                      <a:pt x="79" y="41"/>
                      <a:pt x="77" y="41"/>
                      <a:pt x="76" y="40"/>
                    </a:cubicBezTo>
                    <a:cubicBezTo>
                      <a:pt x="78" y="35"/>
                      <a:pt x="78" y="35"/>
                      <a:pt x="78" y="35"/>
                    </a:cubicBezTo>
                    <a:cubicBezTo>
                      <a:pt x="79" y="35"/>
                      <a:pt x="81" y="35"/>
                      <a:pt x="83" y="35"/>
                    </a:cubicBezTo>
                    <a:lnTo>
                      <a:pt x="82" y="41"/>
                    </a:lnTo>
                    <a:close/>
                    <a:moveTo>
                      <a:pt x="96" y="39"/>
                    </a:moveTo>
                    <a:cubicBezTo>
                      <a:pt x="92" y="35"/>
                      <a:pt x="92" y="35"/>
                      <a:pt x="92" y="35"/>
                    </a:cubicBezTo>
                    <a:cubicBezTo>
                      <a:pt x="93" y="34"/>
                      <a:pt x="95" y="33"/>
                      <a:pt x="97" y="33"/>
                    </a:cubicBezTo>
                    <a:cubicBezTo>
                      <a:pt x="99" y="33"/>
                      <a:pt x="100" y="33"/>
                      <a:pt x="101" y="35"/>
                    </a:cubicBezTo>
                    <a:cubicBezTo>
                      <a:pt x="96" y="38"/>
                      <a:pt x="96" y="38"/>
                      <a:pt x="96" y="38"/>
                    </a:cubicBezTo>
                    <a:cubicBezTo>
                      <a:pt x="96" y="38"/>
                      <a:pt x="97" y="38"/>
                      <a:pt x="97" y="38"/>
                    </a:cubicBezTo>
                    <a:cubicBezTo>
                      <a:pt x="97" y="38"/>
                      <a:pt x="96" y="39"/>
                      <a:pt x="96" y="39"/>
                    </a:cubicBezTo>
                    <a:close/>
                    <a:moveTo>
                      <a:pt x="109" y="37"/>
                    </a:moveTo>
                    <a:cubicBezTo>
                      <a:pt x="105" y="32"/>
                      <a:pt x="105" y="32"/>
                      <a:pt x="105" y="32"/>
                    </a:cubicBezTo>
                    <a:cubicBezTo>
                      <a:pt x="107" y="31"/>
                      <a:pt x="109" y="30"/>
                      <a:pt x="111" y="29"/>
                    </a:cubicBezTo>
                    <a:cubicBezTo>
                      <a:pt x="114" y="34"/>
                      <a:pt x="114" y="34"/>
                      <a:pt x="114" y="34"/>
                    </a:cubicBezTo>
                    <a:cubicBezTo>
                      <a:pt x="112" y="35"/>
                      <a:pt x="110" y="36"/>
                      <a:pt x="109" y="37"/>
                    </a:cubicBezTo>
                    <a:close/>
                    <a:moveTo>
                      <a:pt x="127" y="35"/>
                    </a:moveTo>
                    <a:cubicBezTo>
                      <a:pt x="126" y="35"/>
                      <a:pt x="124" y="35"/>
                      <a:pt x="122" y="34"/>
                    </a:cubicBezTo>
                    <a:cubicBezTo>
                      <a:pt x="124" y="29"/>
                      <a:pt x="124" y="29"/>
                      <a:pt x="124" y="29"/>
                    </a:cubicBezTo>
                    <a:cubicBezTo>
                      <a:pt x="126" y="29"/>
                      <a:pt x="127" y="29"/>
                      <a:pt x="127" y="29"/>
                    </a:cubicBezTo>
                    <a:cubicBezTo>
                      <a:pt x="130" y="34"/>
                      <a:pt x="130" y="34"/>
                      <a:pt x="130" y="34"/>
                    </a:cubicBezTo>
                    <a:cubicBezTo>
                      <a:pt x="130" y="35"/>
                      <a:pt x="129" y="35"/>
                      <a:pt x="127" y="35"/>
                    </a:cubicBezTo>
                    <a:close/>
                    <a:moveTo>
                      <a:pt x="57" y="34"/>
                    </a:moveTo>
                    <a:cubicBezTo>
                      <a:pt x="52" y="31"/>
                      <a:pt x="52" y="31"/>
                      <a:pt x="52" y="31"/>
                    </a:cubicBezTo>
                    <a:cubicBezTo>
                      <a:pt x="52" y="31"/>
                      <a:pt x="52" y="31"/>
                      <a:pt x="52" y="31"/>
                    </a:cubicBezTo>
                    <a:cubicBezTo>
                      <a:pt x="53" y="29"/>
                      <a:pt x="54" y="28"/>
                      <a:pt x="55" y="26"/>
                    </a:cubicBezTo>
                    <a:cubicBezTo>
                      <a:pt x="60" y="30"/>
                      <a:pt x="60" y="30"/>
                      <a:pt x="60" y="30"/>
                    </a:cubicBezTo>
                    <a:cubicBezTo>
                      <a:pt x="59" y="31"/>
                      <a:pt x="58" y="32"/>
                      <a:pt x="57" y="34"/>
                    </a:cubicBezTo>
                    <a:close/>
                    <a:moveTo>
                      <a:pt x="27" y="32"/>
                    </a:moveTo>
                    <a:cubicBezTo>
                      <a:pt x="22" y="29"/>
                      <a:pt x="22" y="29"/>
                      <a:pt x="22" y="29"/>
                    </a:cubicBezTo>
                    <a:cubicBezTo>
                      <a:pt x="22" y="28"/>
                      <a:pt x="23" y="27"/>
                      <a:pt x="23" y="27"/>
                    </a:cubicBezTo>
                    <a:cubicBezTo>
                      <a:pt x="23" y="26"/>
                      <a:pt x="23" y="25"/>
                      <a:pt x="23" y="25"/>
                    </a:cubicBezTo>
                    <a:cubicBezTo>
                      <a:pt x="29" y="25"/>
                      <a:pt x="29" y="25"/>
                      <a:pt x="29" y="25"/>
                    </a:cubicBezTo>
                    <a:cubicBezTo>
                      <a:pt x="29" y="26"/>
                      <a:pt x="29" y="27"/>
                      <a:pt x="28" y="28"/>
                    </a:cubicBezTo>
                    <a:cubicBezTo>
                      <a:pt x="28" y="29"/>
                      <a:pt x="28" y="31"/>
                      <a:pt x="27" y="32"/>
                    </a:cubicBezTo>
                    <a:close/>
                    <a:moveTo>
                      <a:pt x="69" y="29"/>
                    </a:moveTo>
                    <a:cubicBezTo>
                      <a:pt x="68" y="28"/>
                      <a:pt x="67" y="27"/>
                      <a:pt x="66" y="27"/>
                    </a:cubicBezTo>
                    <a:cubicBezTo>
                      <a:pt x="68" y="21"/>
                      <a:pt x="68" y="21"/>
                      <a:pt x="68" y="21"/>
                    </a:cubicBezTo>
                    <a:cubicBezTo>
                      <a:pt x="70" y="23"/>
                      <a:pt x="72" y="24"/>
                      <a:pt x="74" y="26"/>
                    </a:cubicBezTo>
                    <a:lnTo>
                      <a:pt x="69" y="29"/>
                    </a:lnTo>
                    <a:close/>
                    <a:moveTo>
                      <a:pt x="40" y="25"/>
                    </a:moveTo>
                    <a:cubicBezTo>
                      <a:pt x="36" y="25"/>
                      <a:pt x="36" y="25"/>
                      <a:pt x="36" y="25"/>
                    </a:cubicBezTo>
                    <a:cubicBezTo>
                      <a:pt x="36" y="25"/>
                      <a:pt x="36" y="25"/>
                      <a:pt x="36" y="25"/>
                    </a:cubicBezTo>
                    <a:cubicBezTo>
                      <a:pt x="36" y="25"/>
                      <a:pt x="36" y="25"/>
                      <a:pt x="36" y="25"/>
                    </a:cubicBezTo>
                    <a:cubicBezTo>
                      <a:pt x="35" y="24"/>
                      <a:pt x="35" y="24"/>
                      <a:pt x="35" y="24"/>
                    </a:cubicBezTo>
                    <a:cubicBezTo>
                      <a:pt x="35" y="24"/>
                      <a:pt x="35" y="24"/>
                      <a:pt x="35" y="23"/>
                    </a:cubicBezTo>
                    <a:cubicBezTo>
                      <a:pt x="35" y="24"/>
                      <a:pt x="35" y="24"/>
                      <a:pt x="36" y="24"/>
                    </a:cubicBezTo>
                    <a:cubicBezTo>
                      <a:pt x="35" y="22"/>
                      <a:pt x="35" y="22"/>
                      <a:pt x="35" y="22"/>
                    </a:cubicBezTo>
                    <a:cubicBezTo>
                      <a:pt x="34" y="19"/>
                      <a:pt x="34" y="19"/>
                      <a:pt x="34" y="19"/>
                    </a:cubicBezTo>
                    <a:cubicBezTo>
                      <a:pt x="34" y="19"/>
                      <a:pt x="34" y="19"/>
                      <a:pt x="34" y="19"/>
                    </a:cubicBezTo>
                    <a:cubicBezTo>
                      <a:pt x="35" y="19"/>
                      <a:pt x="36" y="19"/>
                      <a:pt x="37" y="19"/>
                    </a:cubicBezTo>
                    <a:cubicBezTo>
                      <a:pt x="39" y="19"/>
                      <a:pt x="41" y="20"/>
                      <a:pt x="41" y="23"/>
                    </a:cubicBezTo>
                    <a:cubicBezTo>
                      <a:pt x="41" y="24"/>
                      <a:pt x="40" y="24"/>
                      <a:pt x="40" y="25"/>
                    </a:cubicBezTo>
                    <a:close/>
                    <a:moveTo>
                      <a:pt x="135" y="22"/>
                    </a:moveTo>
                    <a:cubicBezTo>
                      <a:pt x="130" y="20"/>
                      <a:pt x="130" y="20"/>
                      <a:pt x="130" y="20"/>
                    </a:cubicBezTo>
                    <a:cubicBezTo>
                      <a:pt x="130" y="19"/>
                      <a:pt x="130" y="18"/>
                      <a:pt x="131" y="17"/>
                    </a:cubicBezTo>
                    <a:cubicBezTo>
                      <a:pt x="131" y="16"/>
                      <a:pt x="131" y="16"/>
                      <a:pt x="131" y="15"/>
                    </a:cubicBezTo>
                    <a:cubicBezTo>
                      <a:pt x="137" y="16"/>
                      <a:pt x="137" y="16"/>
                      <a:pt x="137" y="16"/>
                    </a:cubicBezTo>
                    <a:cubicBezTo>
                      <a:pt x="136" y="17"/>
                      <a:pt x="136" y="17"/>
                      <a:pt x="136" y="18"/>
                    </a:cubicBezTo>
                    <a:cubicBezTo>
                      <a:pt x="136" y="19"/>
                      <a:pt x="136" y="21"/>
                      <a:pt x="135" y="22"/>
                    </a:cubicBezTo>
                    <a:close/>
                    <a:moveTo>
                      <a:pt x="141" y="5"/>
                    </a:moveTo>
                    <a:cubicBezTo>
                      <a:pt x="135" y="4"/>
                      <a:pt x="135" y="4"/>
                      <a:pt x="135" y="4"/>
                    </a:cubicBezTo>
                    <a:cubicBezTo>
                      <a:pt x="135" y="4"/>
                      <a:pt x="135" y="4"/>
                      <a:pt x="135" y="3"/>
                    </a:cubicBezTo>
                    <a:cubicBezTo>
                      <a:pt x="135" y="3"/>
                      <a:pt x="135" y="2"/>
                      <a:pt x="135" y="1"/>
                    </a:cubicBezTo>
                    <a:cubicBezTo>
                      <a:pt x="141" y="0"/>
                      <a:pt x="141" y="0"/>
                      <a:pt x="141" y="0"/>
                    </a:cubicBezTo>
                    <a:cubicBezTo>
                      <a:pt x="141" y="1"/>
                      <a:pt x="141" y="2"/>
                      <a:pt x="141" y="3"/>
                    </a:cubicBezTo>
                    <a:cubicBezTo>
                      <a:pt x="141" y="4"/>
                      <a:pt x="141" y="4"/>
                      <a:pt x="141" y="5"/>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18" name="îś1iďé">
                <a:extLst>
                  <a:ext uri="{FF2B5EF4-FFF2-40B4-BE49-F238E27FC236}">
                    <a16:creationId xmlns:a16="http://schemas.microsoft.com/office/drawing/2014/main" id="{57A0E9E1-695E-4939-B772-D1861A84991A}"/>
                  </a:ext>
                </a:extLst>
              </p:cNvPr>
              <p:cNvSpPr/>
              <p:nvPr/>
            </p:nvSpPr>
            <p:spPr bwMode="auto">
              <a:xfrm>
                <a:off x="5835650" y="4837113"/>
                <a:ext cx="368300" cy="214313"/>
              </a:xfrm>
              <a:custGeom>
                <a:avLst/>
                <a:gdLst>
                  <a:gd name="T0" fmla="*/ 111 w 171"/>
                  <a:gd name="T1" fmla="*/ 94 h 100"/>
                  <a:gd name="T2" fmla="*/ 110 w 171"/>
                  <a:gd name="T3" fmla="*/ 100 h 100"/>
                  <a:gd name="T4" fmla="*/ 128 w 171"/>
                  <a:gd name="T5" fmla="*/ 91 h 100"/>
                  <a:gd name="T6" fmla="*/ 124 w 171"/>
                  <a:gd name="T7" fmla="*/ 97 h 100"/>
                  <a:gd name="T8" fmla="*/ 82 w 171"/>
                  <a:gd name="T9" fmla="*/ 91 h 100"/>
                  <a:gd name="T10" fmla="*/ 141 w 171"/>
                  <a:gd name="T11" fmla="*/ 88 h 100"/>
                  <a:gd name="T12" fmla="*/ 141 w 171"/>
                  <a:gd name="T13" fmla="*/ 95 h 100"/>
                  <a:gd name="T14" fmla="*/ 159 w 171"/>
                  <a:gd name="T15" fmla="*/ 86 h 100"/>
                  <a:gd name="T16" fmla="*/ 94 w 171"/>
                  <a:gd name="T17" fmla="*/ 91 h 100"/>
                  <a:gd name="T18" fmla="*/ 97 w 171"/>
                  <a:gd name="T19" fmla="*/ 91 h 100"/>
                  <a:gd name="T20" fmla="*/ 31 w 171"/>
                  <a:gd name="T21" fmla="*/ 73 h 100"/>
                  <a:gd name="T22" fmla="*/ 19 w 171"/>
                  <a:gd name="T23" fmla="*/ 79 h 100"/>
                  <a:gd name="T24" fmla="*/ 22 w 171"/>
                  <a:gd name="T25" fmla="*/ 73 h 100"/>
                  <a:gd name="T26" fmla="*/ 76 w 171"/>
                  <a:gd name="T27" fmla="*/ 78 h 100"/>
                  <a:gd name="T28" fmla="*/ 82 w 171"/>
                  <a:gd name="T29" fmla="*/ 78 h 100"/>
                  <a:gd name="T30" fmla="*/ 164 w 171"/>
                  <a:gd name="T31" fmla="*/ 73 h 100"/>
                  <a:gd name="T32" fmla="*/ 51 w 171"/>
                  <a:gd name="T33" fmla="*/ 75 h 100"/>
                  <a:gd name="T34" fmla="*/ 53 w 171"/>
                  <a:gd name="T35" fmla="*/ 69 h 100"/>
                  <a:gd name="T36" fmla="*/ 153 w 171"/>
                  <a:gd name="T37" fmla="*/ 69 h 100"/>
                  <a:gd name="T38" fmla="*/ 158 w 171"/>
                  <a:gd name="T39" fmla="*/ 65 h 100"/>
                  <a:gd name="T40" fmla="*/ 157 w 171"/>
                  <a:gd name="T41" fmla="*/ 72 h 100"/>
                  <a:gd name="T42" fmla="*/ 76 w 171"/>
                  <a:gd name="T43" fmla="*/ 65 h 100"/>
                  <a:gd name="T44" fmla="*/ 77 w 171"/>
                  <a:gd name="T45" fmla="*/ 68 h 100"/>
                  <a:gd name="T46" fmla="*/ 2 w 171"/>
                  <a:gd name="T47" fmla="*/ 60 h 100"/>
                  <a:gd name="T48" fmla="*/ 10 w 171"/>
                  <a:gd name="T49" fmla="*/ 63 h 100"/>
                  <a:gd name="T50" fmla="*/ 58 w 171"/>
                  <a:gd name="T51" fmla="*/ 57 h 100"/>
                  <a:gd name="T52" fmla="*/ 60 w 171"/>
                  <a:gd name="T53" fmla="*/ 62 h 100"/>
                  <a:gd name="T54" fmla="*/ 132 w 171"/>
                  <a:gd name="T55" fmla="*/ 54 h 100"/>
                  <a:gd name="T56" fmla="*/ 133 w 171"/>
                  <a:gd name="T57" fmla="*/ 55 h 100"/>
                  <a:gd name="T58" fmla="*/ 150 w 171"/>
                  <a:gd name="T59" fmla="*/ 54 h 100"/>
                  <a:gd name="T60" fmla="*/ 12 w 171"/>
                  <a:gd name="T61" fmla="*/ 52 h 100"/>
                  <a:gd name="T62" fmla="*/ 124 w 171"/>
                  <a:gd name="T63" fmla="*/ 48 h 100"/>
                  <a:gd name="T64" fmla="*/ 127 w 171"/>
                  <a:gd name="T65" fmla="*/ 42 h 100"/>
                  <a:gd name="T66" fmla="*/ 110 w 171"/>
                  <a:gd name="T67" fmla="*/ 43 h 100"/>
                  <a:gd name="T68" fmla="*/ 115 w 171"/>
                  <a:gd name="T69" fmla="*/ 39 h 100"/>
                  <a:gd name="T70" fmla="*/ 7 w 171"/>
                  <a:gd name="T71" fmla="*/ 42 h 100"/>
                  <a:gd name="T72" fmla="*/ 9 w 171"/>
                  <a:gd name="T73" fmla="*/ 36 h 100"/>
                  <a:gd name="T74" fmla="*/ 165 w 171"/>
                  <a:gd name="T75" fmla="*/ 29 h 100"/>
                  <a:gd name="T76" fmla="*/ 165 w 171"/>
                  <a:gd name="T77" fmla="*/ 29 h 100"/>
                  <a:gd name="T78" fmla="*/ 0 w 171"/>
                  <a:gd name="T79" fmla="*/ 20 h 100"/>
                  <a:gd name="T80" fmla="*/ 7 w 171"/>
                  <a:gd name="T81" fmla="*/ 25 h 100"/>
                  <a:gd name="T82" fmla="*/ 106 w 171"/>
                  <a:gd name="T83" fmla="*/ 26 h 100"/>
                  <a:gd name="T84" fmla="*/ 112 w 171"/>
                  <a:gd name="T85" fmla="*/ 24 h 100"/>
                  <a:gd name="T86" fmla="*/ 153 w 171"/>
                  <a:gd name="T87" fmla="*/ 21 h 100"/>
                  <a:gd name="T88" fmla="*/ 157 w 171"/>
                  <a:gd name="T89" fmla="*/ 15 h 100"/>
                  <a:gd name="T90" fmla="*/ 9 w 171"/>
                  <a:gd name="T91" fmla="*/ 10 h 100"/>
                  <a:gd name="T92" fmla="*/ 119 w 171"/>
                  <a:gd name="T93" fmla="*/ 14 h 100"/>
                  <a:gd name="T94" fmla="*/ 123 w 171"/>
                  <a:gd name="T95" fmla="*/ 9 h 100"/>
                  <a:gd name="T96" fmla="*/ 130 w 171"/>
                  <a:gd name="T97" fmla="*/ 4 h 100"/>
                  <a:gd name="T98" fmla="*/ 139 w 171"/>
                  <a:gd name="T99" fmla="*/ 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1" h="100">
                    <a:moveTo>
                      <a:pt x="110" y="100"/>
                    </a:moveTo>
                    <a:cubicBezTo>
                      <a:pt x="108" y="100"/>
                      <a:pt x="107" y="100"/>
                      <a:pt x="105" y="98"/>
                    </a:cubicBezTo>
                    <a:cubicBezTo>
                      <a:pt x="108" y="94"/>
                      <a:pt x="108" y="94"/>
                      <a:pt x="108" y="94"/>
                    </a:cubicBezTo>
                    <a:cubicBezTo>
                      <a:pt x="110" y="95"/>
                      <a:pt x="110" y="95"/>
                      <a:pt x="111" y="94"/>
                    </a:cubicBezTo>
                    <a:cubicBezTo>
                      <a:pt x="112" y="94"/>
                      <a:pt x="112" y="94"/>
                      <a:pt x="112" y="94"/>
                    </a:cubicBezTo>
                    <a:cubicBezTo>
                      <a:pt x="113" y="100"/>
                      <a:pt x="113" y="100"/>
                      <a:pt x="113" y="100"/>
                    </a:cubicBezTo>
                    <a:cubicBezTo>
                      <a:pt x="112" y="100"/>
                      <a:pt x="112" y="100"/>
                      <a:pt x="112" y="100"/>
                    </a:cubicBezTo>
                    <a:cubicBezTo>
                      <a:pt x="111" y="100"/>
                      <a:pt x="111" y="100"/>
                      <a:pt x="110" y="100"/>
                    </a:cubicBezTo>
                    <a:close/>
                    <a:moveTo>
                      <a:pt x="124" y="97"/>
                    </a:moveTo>
                    <a:cubicBezTo>
                      <a:pt x="123" y="91"/>
                      <a:pt x="123" y="91"/>
                      <a:pt x="123" y="91"/>
                    </a:cubicBezTo>
                    <a:cubicBezTo>
                      <a:pt x="125" y="91"/>
                      <a:pt x="126" y="91"/>
                      <a:pt x="127" y="91"/>
                    </a:cubicBezTo>
                    <a:cubicBezTo>
                      <a:pt x="128" y="91"/>
                      <a:pt x="128" y="91"/>
                      <a:pt x="128" y="91"/>
                    </a:cubicBezTo>
                    <a:cubicBezTo>
                      <a:pt x="130" y="96"/>
                      <a:pt x="130" y="96"/>
                      <a:pt x="130" y="96"/>
                    </a:cubicBezTo>
                    <a:cubicBezTo>
                      <a:pt x="129" y="96"/>
                      <a:pt x="129" y="96"/>
                      <a:pt x="129" y="96"/>
                    </a:cubicBezTo>
                    <a:cubicBezTo>
                      <a:pt x="128" y="97"/>
                      <a:pt x="126" y="97"/>
                      <a:pt x="124" y="97"/>
                    </a:cubicBezTo>
                    <a:cubicBezTo>
                      <a:pt x="124" y="97"/>
                      <a:pt x="124" y="97"/>
                      <a:pt x="124" y="97"/>
                    </a:cubicBezTo>
                    <a:close/>
                    <a:moveTo>
                      <a:pt x="82" y="97"/>
                    </a:moveTo>
                    <a:cubicBezTo>
                      <a:pt x="79" y="96"/>
                      <a:pt x="76" y="94"/>
                      <a:pt x="75" y="91"/>
                    </a:cubicBezTo>
                    <a:cubicBezTo>
                      <a:pt x="81" y="89"/>
                      <a:pt x="81" y="89"/>
                      <a:pt x="81" y="89"/>
                    </a:cubicBezTo>
                    <a:cubicBezTo>
                      <a:pt x="81" y="90"/>
                      <a:pt x="82" y="91"/>
                      <a:pt x="82" y="91"/>
                    </a:cubicBezTo>
                    <a:lnTo>
                      <a:pt x="82" y="97"/>
                    </a:lnTo>
                    <a:close/>
                    <a:moveTo>
                      <a:pt x="141" y="95"/>
                    </a:moveTo>
                    <a:cubicBezTo>
                      <a:pt x="140" y="89"/>
                      <a:pt x="140" y="89"/>
                      <a:pt x="140" y="89"/>
                    </a:cubicBezTo>
                    <a:cubicBezTo>
                      <a:pt x="140" y="89"/>
                      <a:pt x="141" y="89"/>
                      <a:pt x="141" y="88"/>
                    </a:cubicBezTo>
                    <a:cubicBezTo>
                      <a:pt x="142" y="87"/>
                      <a:pt x="143" y="87"/>
                      <a:pt x="144" y="86"/>
                    </a:cubicBezTo>
                    <a:cubicBezTo>
                      <a:pt x="147" y="92"/>
                      <a:pt x="147" y="92"/>
                      <a:pt x="147" y="92"/>
                    </a:cubicBezTo>
                    <a:cubicBezTo>
                      <a:pt x="146" y="92"/>
                      <a:pt x="146" y="92"/>
                      <a:pt x="145" y="93"/>
                    </a:cubicBezTo>
                    <a:cubicBezTo>
                      <a:pt x="144" y="94"/>
                      <a:pt x="143" y="95"/>
                      <a:pt x="141" y="95"/>
                    </a:cubicBezTo>
                    <a:close/>
                    <a:moveTo>
                      <a:pt x="157" y="94"/>
                    </a:moveTo>
                    <a:cubicBezTo>
                      <a:pt x="156" y="88"/>
                      <a:pt x="156" y="88"/>
                      <a:pt x="156" y="88"/>
                    </a:cubicBezTo>
                    <a:cubicBezTo>
                      <a:pt x="156" y="88"/>
                      <a:pt x="157" y="88"/>
                      <a:pt x="158" y="87"/>
                    </a:cubicBezTo>
                    <a:cubicBezTo>
                      <a:pt x="158" y="87"/>
                      <a:pt x="159" y="86"/>
                      <a:pt x="159" y="86"/>
                    </a:cubicBezTo>
                    <a:cubicBezTo>
                      <a:pt x="163" y="90"/>
                      <a:pt x="163" y="90"/>
                      <a:pt x="163" y="90"/>
                    </a:cubicBezTo>
                    <a:cubicBezTo>
                      <a:pt x="163" y="91"/>
                      <a:pt x="162" y="91"/>
                      <a:pt x="162" y="92"/>
                    </a:cubicBezTo>
                    <a:cubicBezTo>
                      <a:pt x="160" y="93"/>
                      <a:pt x="159" y="94"/>
                      <a:pt x="157" y="94"/>
                    </a:cubicBezTo>
                    <a:close/>
                    <a:moveTo>
                      <a:pt x="94" y="91"/>
                    </a:moveTo>
                    <a:cubicBezTo>
                      <a:pt x="91" y="86"/>
                      <a:pt x="91" y="86"/>
                      <a:pt x="91" y="86"/>
                    </a:cubicBezTo>
                    <a:cubicBezTo>
                      <a:pt x="93" y="85"/>
                      <a:pt x="94" y="85"/>
                      <a:pt x="96" y="85"/>
                    </a:cubicBezTo>
                    <a:cubicBezTo>
                      <a:pt x="97" y="84"/>
                      <a:pt x="98" y="85"/>
                      <a:pt x="99" y="85"/>
                    </a:cubicBezTo>
                    <a:cubicBezTo>
                      <a:pt x="97" y="91"/>
                      <a:pt x="97" y="91"/>
                      <a:pt x="97" y="91"/>
                    </a:cubicBezTo>
                    <a:cubicBezTo>
                      <a:pt x="97" y="91"/>
                      <a:pt x="96" y="91"/>
                      <a:pt x="96" y="90"/>
                    </a:cubicBezTo>
                    <a:cubicBezTo>
                      <a:pt x="95" y="90"/>
                      <a:pt x="95" y="91"/>
                      <a:pt x="94" y="91"/>
                    </a:cubicBezTo>
                    <a:close/>
                    <a:moveTo>
                      <a:pt x="33" y="79"/>
                    </a:moveTo>
                    <a:cubicBezTo>
                      <a:pt x="31" y="73"/>
                      <a:pt x="31" y="73"/>
                      <a:pt x="31" y="73"/>
                    </a:cubicBezTo>
                    <a:cubicBezTo>
                      <a:pt x="32" y="73"/>
                      <a:pt x="35" y="72"/>
                      <a:pt x="37" y="72"/>
                    </a:cubicBezTo>
                    <a:cubicBezTo>
                      <a:pt x="38" y="77"/>
                      <a:pt x="38" y="77"/>
                      <a:pt x="38" y="77"/>
                    </a:cubicBezTo>
                    <a:cubicBezTo>
                      <a:pt x="36" y="78"/>
                      <a:pt x="34" y="78"/>
                      <a:pt x="33" y="79"/>
                    </a:cubicBezTo>
                    <a:close/>
                    <a:moveTo>
                      <a:pt x="19" y="79"/>
                    </a:moveTo>
                    <a:cubicBezTo>
                      <a:pt x="19" y="78"/>
                      <a:pt x="18" y="78"/>
                      <a:pt x="18" y="77"/>
                    </a:cubicBezTo>
                    <a:cubicBezTo>
                      <a:pt x="17" y="76"/>
                      <a:pt x="16" y="75"/>
                      <a:pt x="15" y="75"/>
                    </a:cubicBezTo>
                    <a:cubicBezTo>
                      <a:pt x="19" y="70"/>
                      <a:pt x="19" y="70"/>
                      <a:pt x="19" y="70"/>
                    </a:cubicBezTo>
                    <a:cubicBezTo>
                      <a:pt x="20" y="71"/>
                      <a:pt x="21" y="72"/>
                      <a:pt x="22" y="73"/>
                    </a:cubicBezTo>
                    <a:cubicBezTo>
                      <a:pt x="22" y="73"/>
                      <a:pt x="23" y="74"/>
                      <a:pt x="23" y="74"/>
                    </a:cubicBezTo>
                    <a:lnTo>
                      <a:pt x="19" y="79"/>
                    </a:lnTo>
                    <a:close/>
                    <a:moveTo>
                      <a:pt x="82" y="78"/>
                    </a:moveTo>
                    <a:cubicBezTo>
                      <a:pt x="76" y="78"/>
                      <a:pt x="76" y="78"/>
                      <a:pt x="76" y="78"/>
                    </a:cubicBezTo>
                    <a:cubicBezTo>
                      <a:pt x="76" y="77"/>
                      <a:pt x="76" y="77"/>
                      <a:pt x="76" y="77"/>
                    </a:cubicBezTo>
                    <a:cubicBezTo>
                      <a:pt x="76" y="76"/>
                      <a:pt x="76" y="74"/>
                      <a:pt x="76" y="72"/>
                    </a:cubicBezTo>
                    <a:cubicBezTo>
                      <a:pt x="82" y="73"/>
                      <a:pt x="82" y="73"/>
                      <a:pt x="82" y="73"/>
                    </a:cubicBezTo>
                    <a:cubicBezTo>
                      <a:pt x="82" y="75"/>
                      <a:pt x="82" y="76"/>
                      <a:pt x="82" y="78"/>
                    </a:cubicBezTo>
                    <a:close/>
                    <a:moveTo>
                      <a:pt x="170" y="78"/>
                    </a:moveTo>
                    <a:cubicBezTo>
                      <a:pt x="164" y="78"/>
                      <a:pt x="164" y="78"/>
                      <a:pt x="164" y="78"/>
                    </a:cubicBezTo>
                    <a:cubicBezTo>
                      <a:pt x="164" y="78"/>
                      <a:pt x="164" y="78"/>
                      <a:pt x="164" y="78"/>
                    </a:cubicBezTo>
                    <a:cubicBezTo>
                      <a:pt x="164" y="76"/>
                      <a:pt x="164" y="74"/>
                      <a:pt x="164" y="73"/>
                    </a:cubicBezTo>
                    <a:cubicBezTo>
                      <a:pt x="169" y="72"/>
                      <a:pt x="169" y="72"/>
                      <a:pt x="169" y="72"/>
                    </a:cubicBezTo>
                    <a:cubicBezTo>
                      <a:pt x="170" y="73"/>
                      <a:pt x="170" y="75"/>
                      <a:pt x="170" y="78"/>
                    </a:cubicBezTo>
                    <a:cubicBezTo>
                      <a:pt x="170" y="78"/>
                      <a:pt x="170" y="78"/>
                      <a:pt x="170" y="78"/>
                    </a:cubicBezTo>
                    <a:close/>
                    <a:moveTo>
                      <a:pt x="51" y="75"/>
                    </a:moveTo>
                    <a:cubicBezTo>
                      <a:pt x="46" y="71"/>
                      <a:pt x="46" y="71"/>
                      <a:pt x="46" y="71"/>
                    </a:cubicBezTo>
                    <a:cubicBezTo>
                      <a:pt x="46" y="71"/>
                      <a:pt x="47" y="71"/>
                      <a:pt x="47" y="70"/>
                    </a:cubicBezTo>
                    <a:cubicBezTo>
                      <a:pt x="47" y="69"/>
                      <a:pt x="48" y="68"/>
                      <a:pt x="48" y="66"/>
                    </a:cubicBezTo>
                    <a:cubicBezTo>
                      <a:pt x="53" y="69"/>
                      <a:pt x="53" y="69"/>
                      <a:pt x="53" y="69"/>
                    </a:cubicBezTo>
                    <a:cubicBezTo>
                      <a:pt x="53" y="70"/>
                      <a:pt x="53" y="71"/>
                      <a:pt x="52" y="72"/>
                    </a:cubicBezTo>
                    <a:cubicBezTo>
                      <a:pt x="52" y="73"/>
                      <a:pt x="51" y="74"/>
                      <a:pt x="51" y="75"/>
                    </a:cubicBezTo>
                    <a:close/>
                    <a:moveTo>
                      <a:pt x="157" y="72"/>
                    </a:moveTo>
                    <a:cubicBezTo>
                      <a:pt x="157" y="72"/>
                      <a:pt x="154" y="72"/>
                      <a:pt x="153" y="69"/>
                    </a:cubicBezTo>
                    <a:cubicBezTo>
                      <a:pt x="153" y="68"/>
                      <a:pt x="153" y="67"/>
                      <a:pt x="153" y="67"/>
                    </a:cubicBezTo>
                    <a:cubicBezTo>
                      <a:pt x="153" y="66"/>
                      <a:pt x="152" y="66"/>
                      <a:pt x="152" y="65"/>
                    </a:cubicBezTo>
                    <a:cubicBezTo>
                      <a:pt x="158" y="64"/>
                      <a:pt x="158" y="64"/>
                      <a:pt x="158" y="64"/>
                    </a:cubicBezTo>
                    <a:cubicBezTo>
                      <a:pt x="158" y="64"/>
                      <a:pt x="158" y="64"/>
                      <a:pt x="158" y="65"/>
                    </a:cubicBezTo>
                    <a:cubicBezTo>
                      <a:pt x="159" y="65"/>
                      <a:pt x="159" y="66"/>
                      <a:pt x="159" y="67"/>
                    </a:cubicBezTo>
                    <a:cubicBezTo>
                      <a:pt x="159" y="67"/>
                      <a:pt x="158" y="66"/>
                      <a:pt x="157" y="66"/>
                    </a:cubicBezTo>
                    <a:cubicBezTo>
                      <a:pt x="158" y="72"/>
                      <a:pt x="158" y="72"/>
                      <a:pt x="158" y="72"/>
                    </a:cubicBezTo>
                    <a:lnTo>
                      <a:pt x="157" y="72"/>
                    </a:lnTo>
                    <a:close/>
                    <a:moveTo>
                      <a:pt x="74" y="70"/>
                    </a:moveTo>
                    <a:cubicBezTo>
                      <a:pt x="71" y="70"/>
                      <a:pt x="70" y="68"/>
                      <a:pt x="69" y="64"/>
                    </a:cubicBezTo>
                    <a:cubicBezTo>
                      <a:pt x="74" y="62"/>
                      <a:pt x="74" y="62"/>
                      <a:pt x="74" y="62"/>
                    </a:cubicBezTo>
                    <a:cubicBezTo>
                      <a:pt x="75" y="63"/>
                      <a:pt x="75" y="65"/>
                      <a:pt x="76" y="65"/>
                    </a:cubicBezTo>
                    <a:cubicBezTo>
                      <a:pt x="75" y="65"/>
                      <a:pt x="75" y="65"/>
                      <a:pt x="74" y="65"/>
                    </a:cubicBezTo>
                    <a:cubicBezTo>
                      <a:pt x="74" y="65"/>
                      <a:pt x="74" y="65"/>
                      <a:pt x="74" y="65"/>
                    </a:cubicBezTo>
                    <a:cubicBezTo>
                      <a:pt x="72" y="65"/>
                      <a:pt x="72" y="65"/>
                      <a:pt x="71" y="66"/>
                    </a:cubicBezTo>
                    <a:cubicBezTo>
                      <a:pt x="77" y="68"/>
                      <a:pt x="77" y="68"/>
                      <a:pt x="77" y="68"/>
                    </a:cubicBezTo>
                    <a:cubicBezTo>
                      <a:pt x="76" y="70"/>
                      <a:pt x="74" y="70"/>
                      <a:pt x="74" y="70"/>
                    </a:cubicBezTo>
                    <a:close/>
                    <a:moveTo>
                      <a:pt x="6" y="67"/>
                    </a:moveTo>
                    <a:cubicBezTo>
                      <a:pt x="5" y="66"/>
                      <a:pt x="5" y="66"/>
                      <a:pt x="4" y="65"/>
                    </a:cubicBezTo>
                    <a:cubicBezTo>
                      <a:pt x="3" y="64"/>
                      <a:pt x="2" y="62"/>
                      <a:pt x="2" y="60"/>
                    </a:cubicBezTo>
                    <a:cubicBezTo>
                      <a:pt x="5" y="60"/>
                      <a:pt x="5" y="60"/>
                      <a:pt x="5" y="60"/>
                    </a:cubicBezTo>
                    <a:cubicBezTo>
                      <a:pt x="8" y="60"/>
                      <a:pt x="8" y="60"/>
                      <a:pt x="8" y="60"/>
                    </a:cubicBezTo>
                    <a:cubicBezTo>
                      <a:pt x="8" y="60"/>
                      <a:pt x="8" y="60"/>
                      <a:pt x="8" y="61"/>
                    </a:cubicBezTo>
                    <a:cubicBezTo>
                      <a:pt x="9" y="62"/>
                      <a:pt x="9" y="62"/>
                      <a:pt x="10" y="63"/>
                    </a:cubicBezTo>
                    <a:lnTo>
                      <a:pt x="6" y="67"/>
                    </a:lnTo>
                    <a:close/>
                    <a:moveTo>
                      <a:pt x="60" y="62"/>
                    </a:moveTo>
                    <a:cubicBezTo>
                      <a:pt x="57" y="57"/>
                      <a:pt x="57" y="57"/>
                      <a:pt x="57" y="57"/>
                    </a:cubicBezTo>
                    <a:cubicBezTo>
                      <a:pt x="58" y="57"/>
                      <a:pt x="58" y="57"/>
                      <a:pt x="58" y="57"/>
                    </a:cubicBezTo>
                    <a:cubicBezTo>
                      <a:pt x="60" y="55"/>
                      <a:pt x="62" y="55"/>
                      <a:pt x="63" y="54"/>
                    </a:cubicBezTo>
                    <a:cubicBezTo>
                      <a:pt x="65" y="60"/>
                      <a:pt x="65" y="60"/>
                      <a:pt x="65" y="60"/>
                    </a:cubicBezTo>
                    <a:cubicBezTo>
                      <a:pt x="64" y="60"/>
                      <a:pt x="63" y="61"/>
                      <a:pt x="61" y="62"/>
                    </a:cubicBezTo>
                    <a:lnTo>
                      <a:pt x="60" y="62"/>
                    </a:lnTo>
                    <a:close/>
                    <a:moveTo>
                      <a:pt x="132" y="61"/>
                    </a:moveTo>
                    <a:cubicBezTo>
                      <a:pt x="128" y="60"/>
                      <a:pt x="127" y="58"/>
                      <a:pt x="127" y="54"/>
                    </a:cubicBezTo>
                    <a:cubicBezTo>
                      <a:pt x="127" y="54"/>
                      <a:pt x="127" y="53"/>
                      <a:pt x="127" y="53"/>
                    </a:cubicBezTo>
                    <a:cubicBezTo>
                      <a:pt x="132" y="54"/>
                      <a:pt x="132" y="54"/>
                      <a:pt x="132" y="54"/>
                    </a:cubicBezTo>
                    <a:cubicBezTo>
                      <a:pt x="132" y="54"/>
                      <a:pt x="132" y="54"/>
                      <a:pt x="132" y="54"/>
                    </a:cubicBezTo>
                    <a:cubicBezTo>
                      <a:pt x="132" y="55"/>
                      <a:pt x="132" y="55"/>
                      <a:pt x="132" y="55"/>
                    </a:cubicBezTo>
                    <a:cubicBezTo>
                      <a:pt x="132" y="55"/>
                      <a:pt x="132" y="55"/>
                      <a:pt x="132" y="55"/>
                    </a:cubicBezTo>
                    <a:cubicBezTo>
                      <a:pt x="132" y="55"/>
                      <a:pt x="133" y="55"/>
                      <a:pt x="133" y="55"/>
                    </a:cubicBezTo>
                    <a:lnTo>
                      <a:pt x="132" y="61"/>
                    </a:lnTo>
                    <a:close/>
                    <a:moveTo>
                      <a:pt x="144" y="60"/>
                    </a:moveTo>
                    <a:cubicBezTo>
                      <a:pt x="144" y="54"/>
                      <a:pt x="144" y="54"/>
                      <a:pt x="144" y="54"/>
                    </a:cubicBezTo>
                    <a:cubicBezTo>
                      <a:pt x="146" y="54"/>
                      <a:pt x="148" y="54"/>
                      <a:pt x="150" y="54"/>
                    </a:cubicBezTo>
                    <a:cubicBezTo>
                      <a:pt x="149" y="60"/>
                      <a:pt x="149" y="60"/>
                      <a:pt x="149" y="60"/>
                    </a:cubicBezTo>
                    <a:cubicBezTo>
                      <a:pt x="148" y="59"/>
                      <a:pt x="146" y="60"/>
                      <a:pt x="144" y="60"/>
                    </a:cubicBezTo>
                    <a:close/>
                    <a:moveTo>
                      <a:pt x="16" y="56"/>
                    </a:moveTo>
                    <a:cubicBezTo>
                      <a:pt x="12" y="52"/>
                      <a:pt x="12" y="52"/>
                      <a:pt x="12" y="52"/>
                    </a:cubicBezTo>
                    <a:cubicBezTo>
                      <a:pt x="12" y="52"/>
                      <a:pt x="13" y="51"/>
                      <a:pt x="13" y="48"/>
                    </a:cubicBezTo>
                    <a:cubicBezTo>
                      <a:pt x="19" y="49"/>
                      <a:pt x="19" y="49"/>
                      <a:pt x="19" y="49"/>
                    </a:cubicBezTo>
                    <a:cubicBezTo>
                      <a:pt x="18" y="52"/>
                      <a:pt x="18" y="54"/>
                      <a:pt x="16" y="56"/>
                    </a:cubicBezTo>
                    <a:close/>
                    <a:moveTo>
                      <a:pt x="124" y="48"/>
                    </a:moveTo>
                    <a:cubicBezTo>
                      <a:pt x="123" y="47"/>
                      <a:pt x="122" y="46"/>
                      <a:pt x="122" y="44"/>
                    </a:cubicBezTo>
                    <a:cubicBezTo>
                      <a:pt x="121" y="43"/>
                      <a:pt x="121" y="43"/>
                      <a:pt x="121" y="42"/>
                    </a:cubicBezTo>
                    <a:cubicBezTo>
                      <a:pt x="125" y="39"/>
                      <a:pt x="125" y="39"/>
                      <a:pt x="125" y="39"/>
                    </a:cubicBezTo>
                    <a:cubicBezTo>
                      <a:pt x="126" y="39"/>
                      <a:pt x="126" y="40"/>
                      <a:pt x="127" y="42"/>
                    </a:cubicBezTo>
                    <a:cubicBezTo>
                      <a:pt x="127" y="42"/>
                      <a:pt x="128" y="43"/>
                      <a:pt x="128" y="43"/>
                    </a:cubicBezTo>
                    <a:lnTo>
                      <a:pt x="124" y="48"/>
                    </a:lnTo>
                    <a:close/>
                    <a:moveTo>
                      <a:pt x="111" y="44"/>
                    </a:moveTo>
                    <a:cubicBezTo>
                      <a:pt x="111" y="44"/>
                      <a:pt x="110" y="43"/>
                      <a:pt x="110" y="43"/>
                    </a:cubicBezTo>
                    <a:cubicBezTo>
                      <a:pt x="108" y="41"/>
                      <a:pt x="108" y="40"/>
                      <a:pt x="107" y="38"/>
                    </a:cubicBezTo>
                    <a:cubicBezTo>
                      <a:pt x="112" y="36"/>
                      <a:pt x="112" y="36"/>
                      <a:pt x="112" y="36"/>
                    </a:cubicBezTo>
                    <a:cubicBezTo>
                      <a:pt x="113" y="37"/>
                      <a:pt x="113" y="38"/>
                      <a:pt x="114" y="39"/>
                    </a:cubicBezTo>
                    <a:cubicBezTo>
                      <a:pt x="114" y="39"/>
                      <a:pt x="115" y="39"/>
                      <a:pt x="115" y="39"/>
                    </a:cubicBezTo>
                    <a:lnTo>
                      <a:pt x="111" y="44"/>
                    </a:lnTo>
                    <a:close/>
                    <a:moveTo>
                      <a:pt x="11" y="43"/>
                    </a:moveTo>
                    <a:cubicBezTo>
                      <a:pt x="10" y="42"/>
                      <a:pt x="10" y="42"/>
                      <a:pt x="10" y="42"/>
                    </a:cubicBezTo>
                    <a:cubicBezTo>
                      <a:pt x="9" y="42"/>
                      <a:pt x="8" y="42"/>
                      <a:pt x="7" y="42"/>
                    </a:cubicBezTo>
                    <a:cubicBezTo>
                      <a:pt x="5" y="41"/>
                      <a:pt x="4" y="40"/>
                      <a:pt x="4" y="39"/>
                    </a:cubicBezTo>
                    <a:cubicBezTo>
                      <a:pt x="9" y="36"/>
                      <a:pt x="9" y="36"/>
                      <a:pt x="9" y="36"/>
                    </a:cubicBezTo>
                    <a:cubicBezTo>
                      <a:pt x="9" y="36"/>
                      <a:pt x="9" y="36"/>
                      <a:pt x="9" y="36"/>
                    </a:cubicBezTo>
                    <a:cubicBezTo>
                      <a:pt x="9" y="36"/>
                      <a:pt x="9" y="36"/>
                      <a:pt x="9" y="36"/>
                    </a:cubicBezTo>
                    <a:cubicBezTo>
                      <a:pt x="10" y="36"/>
                      <a:pt x="10" y="37"/>
                      <a:pt x="11" y="37"/>
                    </a:cubicBezTo>
                    <a:cubicBezTo>
                      <a:pt x="12" y="37"/>
                      <a:pt x="12" y="37"/>
                      <a:pt x="12" y="37"/>
                    </a:cubicBezTo>
                    <a:lnTo>
                      <a:pt x="11" y="43"/>
                    </a:lnTo>
                    <a:close/>
                    <a:moveTo>
                      <a:pt x="165" y="29"/>
                    </a:moveTo>
                    <a:cubicBezTo>
                      <a:pt x="165" y="23"/>
                      <a:pt x="165" y="23"/>
                      <a:pt x="165" y="23"/>
                    </a:cubicBezTo>
                    <a:cubicBezTo>
                      <a:pt x="165" y="23"/>
                      <a:pt x="166" y="22"/>
                      <a:pt x="166" y="21"/>
                    </a:cubicBezTo>
                    <a:cubicBezTo>
                      <a:pt x="171" y="22"/>
                      <a:pt x="171" y="22"/>
                      <a:pt x="171" y="22"/>
                    </a:cubicBezTo>
                    <a:cubicBezTo>
                      <a:pt x="171" y="27"/>
                      <a:pt x="168" y="29"/>
                      <a:pt x="165" y="29"/>
                    </a:cubicBezTo>
                    <a:close/>
                    <a:moveTo>
                      <a:pt x="2" y="28"/>
                    </a:moveTo>
                    <a:cubicBezTo>
                      <a:pt x="1" y="27"/>
                      <a:pt x="1" y="26"/>
                      <a:pt x="0" y="25"/>
                    </a:cubicBezTo>
                    <a:cubicBezTo>
                      <a:pt x="0" y="24"/>
                      <a:pt x="0" y="23"/>
                      <a:pt x="0" y="21"/>
                    </a:cubicBezTo>
                    <a:cubicBezTo>
                      <a:pt x="0" y="21"/>
                      <a:pt x="0" y="21"/>
                      <a:pt x="0" y="20"/>
                    </a:cubicBezTo>
                    <a:cubicBezTo>
                      <a:pt x="6" y="21"/>
                      <a:pt x="6" y="21"/>
                      <a:pt x="6" y="21"/>
                    </a:cubicBezTo>
                    <a:cubicBezTo>
                      <a:pt x="6" y="21"/>
                      <a:pt x="6" y="21"/>
                      <a:pt x="6" y="21"/>
                    </a:cubicBezTo>
                    <a:cubicBezTo>
                      <a:pt x="6" y="22"/>
                      <a:pt x="6" y="22"/>
                      <a:pt x="6" y="23"/>
                    </a:cubicBezTo>
                    <a:cubicBezTo>
                      <a:pt x="6" y="23"/>
                      <a:pt x="7" y="24"/>
                      <a:pt x="7" y="25"/>
                    </a:cubicBezTo>
                    <a:lnTo>
                      <a:pt x="2" y="28"/>
                    </a:lnTo>
                    <a:close/>
                    <a:moveTo>
                      <a:pt x="106" y="26"/>
                    </a:moveTo>
                    <a:cubicBezTo>
                      <a:pt x="109" y="25"/>
                      <a:pt x="109" y="25"/>
                      <a:pt x="109" y="25"/>
                    </a:cubicBezTo>
                    <a:cubicBezTo>
                      <a:pt x="106" y="26"/>
                      <a:pt x="106" y="26"/>
                      <a:pt x="106" y="26"/>
                    </a:cubicBezTo>
                    <a:cubicBezTo>
                      <a:pt x="106" y="25"/>
                      <a:pt x="105" y="25"/>
                      <a:pt x="105" y="24"/>
                    </a:cubicBezTo>
                    <a:cubicBezTo>
                      <a:pt x="105" y="22"/>
                      <a:pt x="107" y="20"/>
                      <a:pt x="108" y="20"/>
                    </a:cubicBezTo>
                    <a:cubicBezTo>
                      <a:pt x="109" y="19"/>
                      <a:pt x="110" y="19"/>
                      <a:pt x="111" y="19"/>
                    </a:cubicBezTo>
                    <a:cubicBezTo>
                      <a:pt x="112" y="24"/>
                      <a:pt x="112" y="24"/>
                      <a:pt x="112" y="24"/>
                    </a:cubicBezTo>
                    <a:cubicBezTo>
                      <a:pt x="112" y="24"/>
                      <a:pt x="112" y="25"/>
                      <a:pt x="111" y="25"/>
                    </a:cubicBezTo>
                    <a:cubicBezTo>
                      <a:pt x="111" y="25"/>
                      <a:pt x="111" y="25"/>
                      <a:pt x="111" y="25"/>
                    </a:cubicBezTo>
                    <a:lnTo>
                      <a:pt x="106" y="26"/>
                    </a:lnTo>
                    <a:close/>
                    <a:moveTo>
                      <a:pt x="153" y="21"/>
                    </a:moveTo>
                    <a:cubicBezTo>
                      <a:pt x="152" y="20"/>
                      <a:pt x="152" y="19"/>
                      <a:pt x="151" y="18"/>
                    </a:cubicBezTo>
                    <a:cubicBezTo>
                      <a:pt x="151" y="17"/>
                      <a:pt x="151" y="16"/>
                      <a:pt x="150" y="16"/>
                    </a:cubicBezTo>
                    <a:cubicBezTo>
                      <a:pt x="156" y="13"/>
                      <a:pt x="156" y="13"/>
                      <a:pt x="156" y="13"/>
                    </a:cubicBezTo>
                    <a:cubicBezTo>
                      <a:pt x="156" y="14"/>
                      <a:pt x="156" y="14"/>
                      <a:pt x="157" y="15"/>
                    </a:cubicBezTo>
                    <a:cubicBezTo>
                      <a:pt x="157" y="16"/>
                      <a:pt x="158" y="17"/>
                      <a:pt x="158" y="18"/>
                    </a:cubicBezTo>
                    <a:lnTo>
                      <a:pt x="153" y="21"/>
                    </a:lnTo>
                    <a:close/>
                    <a:moveTo>
                      <a:pt x="12" y="15"/>
                    </a:moveTo>
                    <a:cubicBezTo>
                      <a:pt x="9" y="10"/>
                      <a:pt x="9" y="10"/>
                      <a:pt x="9" y="10"/>
                    </a:cubicBezTo>
                    <a:cubicBezTo>
                      <a:pt x="11" y="8"/>
                      <a:pt x="13" y="6"/>
                      <a:pt x="13" y="6"/>
                    </a:cubicBezTo>
                    <a:cubicBezTo>
                      <a:pt x="17" y="11"/>
                      <a:pt x="17" y="11"/>
                      <a:pt x="17" y="11"/>
                    </a:cubicBezTo>
                    <a:cubicBezTo>
                      <a:pt x="17" y="11"/>
                      <a:pt x="15" y="13"/>
                      <a:pt x="12" y="15"/>
                    </a:cubicBezTo>
                    <a:close/>
                    <a:moveTo>
                      <a:pt x="119" y="14"/>
                    </a:moveTo>
                    <a:cubicBezTo>
                      <a:pt x="118" y="13"/>
                      <a:pt x="118" y="13"/>
                      <a:pt x="118" y="13"/>
                    </a:cubicBezTo>
                    <a:cubicBezTo>
                      <a:pt x="114" y="10"/>
                      <a:pt x="114" y="10"/>
                      <a:pt x="114" y="10"/>
                    </a:cubicBezTo>
                    <a:cubicBezTo>
                      <a:pt x="116" y="6"/>
                      <a:pt x="120" y="6"/>
                      <a:pt x="122" y="9"/>
                    </a:cubicBezTo>
                    <a:cubicBezTo>
                      <a:pt x="122" y="9"/>
                      <a:pt x="122" y="9"/>
                      <a:pt x="123" y="9"/>
                    </a:cubicBezTo>
                    <a:lnTo>
                      <a:pt x="119" y="14"/>
                    </a:lnTo>
                    <a:close/>
                    <a:moveTo>
                      <a:pt x="132" y="12"/>
                    </a:moveTo>
                    <a:cubicBezTo>
                      <a:pt x="127" y="9"/>
                      <a:pt x="127" y="9"/>
                      <a:pt x="127" y="9"/>
                    </a:cubicBezTo>
                    <a:cubicBezTo>
                      <a:pt x="128" y="7"/>
                      <a:pt x="129" y="5"/>
                      <a:pt x="130" y="4"/>
                    </a:cubicBezTo>
                    <a:cubicBezTo>
                      <a:pt x="135" y="7"/>
                      <a:pt x="135" y="7"/>
                      <a:pt x="135" y="7"/>
                    </a:cubicBezTo>
                    <a:cubicBezTo>
                      <a:pt x="134" y="8"/>
                      <a:pt x="133" y="10"/>
                      <a:pt x="132" y="12"/>
                    </a:cubicBezTo>
                    <a:close/>
                    <a:moveTo>
                      <a:pt x="142" y="8"/>
                    </a:moveTo>
                    <a:cubicBezTo>
                      <a:pt x="142" y="7"/>
                      <a:pt x="141" y="6"/>
                      <a:pt x="139" y="5"/>
                    </a:cubicBezTo>
                    <a:cubicBezTo>
                      <a:pt x="143" y="0"/>
                      <a:pt x="143" y="0"/>
                      <a:pt x="143" y="0"/>
                    </a:cubicBezTo>
                    <a:cubicBezTo>
                      <a:pt x="145" y="2"/>
                      <a:pt x="147" y="4"/>
                      <a:pt x="147" y="6"/>
                    </a:cubicBezTo>
                    <a:lnTo>
                      <a:pt x="142"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19" name="îŝḷïḑe">
                <a:extLst>
                  <a:ext uri="{FF2B5EF4-FFF2-40B4-BE49-F238E27FC236}">
                    <a16:creationId xmlns:a16="http://schemas.microsoft.com/office/drawing/2014/main" id="{98A8EF6A-767B-429E-AB01-C74B4CA165D5}"/>
                  </a:ext>
                </a:extLst>
              </p:cNvPr>
              <p:cNvSpPr/>
              <p:nvPr/>
            </p:nvSpPr>
            <p:spPr bwMode="auto">
              <a:xfrm>
                <a:off x="6035675" y="4181475"/>
                <a:ext cx="633413" cy="782638"/>
              </a:xfrm>
              <a:custGeom>
                <a:avLst/>
                <a:gdLst>
                  <a:gd name="T0" fmla="*/ 278 w 295"/>
                  <a:gd name="T1" fmla="*/ 365 h 365"/>
                  <a:gd name="T2" fmla="*/ 258 w 295"/>
                  <a:gd name="T3" fmla="*/ 363 h 365"/>
                  <a:gd name="T4" fmla="*/ 287 w 295"/>
                  <a:gd name="T5" fmla="*/ 354 h 365"/>
                  <a:gd name="T6" fmla="*/ 246 w 295"/>
                  <a:gd name="T7" fmla="*/ 348 h 365"/>
                  <a:gd name="T8" fmla="*/ 259 w 295"/>
                  <a:gd name="T9" fmla="*/ 343 h 365"/>
                  <a:gd name="T10" fmla="*/ 251 w 295"/>
                  <a:gd name="T11" fmla="*/ 339 h 365"/>
                  <a:gd name="T12" fmla="*/ 295 w 295"/>
                  <a:gd name="T13" fmla="*/ 340 h 365"/>
                  <a:gd name="T14" fmla="*/ 245 w 295"/>
                  <a:gd name="T15" fmla="*/ 335 h 365"/>
                  <a:gd name="T16" fmla="*/ 81 w 295"/>
                  <a:gd name="T17" fmla="*/ 320 h 365"/>
                  <a:gd name="T18" fmla="*/ 107 w 295"/>
                  <a:gd name="T19" fmla="*/ 320 h 365"/>
                  <a:gd name="T20" fmla="*/ 241 w 295"/>
                  <a:gd name="T21" fmla="*/ 324 h 365"/>
                  <a:gd name="T22" fmla="*/ 98 w 295"/>
                  <a:gd name="T23" fmla="*/ 314 h 365"/>
                  <a:gd name="T24" fmla="*/ 219 w 295"/>
                  <a:gd name="T25" fmla="*/ 316 h 365"/>
                  <a:gd name="T26" fmla="*/ 66 w 295"/>
                  <a:gd name="T27" fmla="*/ 313 h 365"/>
                  <a:gd name="T28" fmla="*/ 79 w 295"/>
                  <a:gd name="T29" fmla="*/ 309 h 365"/>
                  <a:gd name="T30" fmla="*/ 90 w 295"/>
                  <a:gd name="T31" fmla="*/ 304 h 365"/>
                  <a:gd name="T32" fmla="*/ 108 w 295"/>
                  <a:gd name="T33" fmla="*/ 310 h 365"/>
                  <a:gd name="T34" fmla="*/ 150 w 295"/>
                  <a:gd name="T35" fmla="*/ 300 h 365"/>
                  <a:gd name="T36" fmla="*/ 138 w 295"/>
                  <a:gd name="T37" fmla="*/ 301 h 365"/>
                  <a:gd name="T38" fmla="*/ 120 w 295"/>
                  <a:gd name="T39" fmla="*/ 297 h 365"/>
                  <a:gd name="T40" fmla="*/ 123 w 295"/>
                  <a:gd name="T41" fmla="*/ 305 h 365"/>
                  <a:gd name="T42" fmla="*/ 230 w 295"/>
                  <a:gd name="T43" fmla="*/ 303 h 365"/>
                  <a:gd name="T44" fmla="*/ 64 w 295"/>
                  <a:gd name="T45" fmla="*/ 297 h 365"/>
                  <a:gd name="T46" fmla="*/ 191 w 295"/>
                  <a:gd name="T47" fmla="*/ 293 h 365"/>
                  <a:gd name="T48" fmla="*/ 155 w 295"/>
                  <a:gd name="T49" fmla="*/ 290 h 365"/>
                  <a:gd name="T50" fmla="*/ 51 w 295"/>
                  <a:gd name="T51" fmla="*/ 296 h 365"/>
                  <a:gd name="T52" fmla="*/ 32 w 295"/>
                  <a:gd name="T53" fmla="*/ 291 h 365"/>
                  <a:gd name="T54" fmla="*/ 217 w 295"/>
                  <a:gd name="T55" fmla="*/ 290 h 365"/>
                  <a:gd name="T56" fmla="*/ 203 w 295"/>
                  <a:gd name="T57" fmla="*/ 288 h 365"/>
                  <a:gd name="T58" fmla="*/ 187 w 295"/>
                  <a:gd name="T59" fmla="*/ 283 h 365"/>
                  <a:gd name="T60" fmla="*/ 173 w 295"/>
                  <a:gd name="T61" fmla="*/ 279 h 365"/>
                  <a:gd name="T62" fmla="*/ 161 w 295"/>
                  <a:gd name="T63" fmla="*/ 277 h 365"/>
                  <a:gd name="T64" fmla="*/ 30 w 295"/>
                  <a:gd name="T65" fmla="*/ 272 h 365"/>
                  <a:gd name="T66" fmla="*/ 23 w 295"/>
                  <a:gd name="T67" fmla="*/ 262 h 365"/>
                  <a:gd name="T68" fmla="*/ 1 w 295"/>
                  <a:gd name="T69" fmla="*/ 235 h 365"/>
                  <a:gd name="T70" fmla="*/ 12 w 295"/>
                  <a:gd name="T71" fmla="*/ 223 h 365"/>
                  <a:gd name="T72" fmla="*/ 25 w 295"/>
                  <a:gd name="T73" fmla="*/ 211 h 365"/>
                  <a:gd name="T74" fmla="*/ 35 w 295"/>
                  <a:gd name="T75" fmla="*/ 196 h 365"/>
                  <a:gd name="T76" fmla="*/ 117 w 295"/>
                  <a:gd name="T77" fmla="*/ 191 h 365"/>
                  <a:gd name="T78" fmla="*/ 135 w 295"/>
                  <a:gd name="T79" fmla="*/ 194 h 365"/>
                  <a:gd name="T80" fmla="*/ 20 w 295"/>
                  <a:gd name="T81" fmla="*/ 184 h 365"/>
                  <a:gd name="T82" fmla="*/ 77 w 295"/>
                  <a:gd name="T83" fmla="*/ 175 h 365"/>
                  <a:gd name="T84" fmla="*/ 148 w 295"/>
                  <a:gd name="T85" fmla="*/ 173 h 365"/>
                  <a:gd name="T86" fmla="*/ 97 w 295"/>
                  <a:gd name="T87" fmla="*/ 175 h 365"/>
                  <a:gd name="T88" fmla="*/ 66 w 295"/>
                  <a:gd name="T89" fmla="*/ 175 h 365"/>
                  <a:gd name="T90" fmla="*/ 58 w 295"/>
                  <a:gd name="T91" fmla="*/ 166 h 365"/>
                  <a:gd name="T92" fmla="*/ 149 w 295"/>
                  <a:gd name="T93" fmla="*/ 160 h 365"/>
                  <a:gd name="T94" fmla="*/ 35 w 295"/>
                  <a:gd name="T95" fmla="*/ 158 h 365"/>
                  <a:gd name="T96" fmla="*/ 159 w 295"/>
                  <a:gd name="T97" fmla="*/ 145 h 365"/>
                  <a:gd name="T98" fmla="*/ 160 w 295"/>
                  <a:gd name="T99" fmla="*/ 129 h 365"/>
                  <a:gd name="T100" fmla="*/ 189 w 295"/>
                  <a:gd name="T101" fmla="*/ 121 h 365"/>
                  <a:gd name="T102" fmla="*/ 177 w 295"/>
                  <a:gd name="T103" fmla="*/ 122 h 365"/>
                  <a:gd name="T104" fmla="*/ 205 w 295"/>
                  <a:gd name="T105" fmla="*/ 111 h 365"/>
                  <a:gd name="T106" fmla="*/ 213 w 295"/>
                  <a:gd name="T107" fmla="*/ 97 h 365"/>
                  <a:gd name="T108" fmla="*/ 218 w 295"/>
                  <a:gd name="T109" fmla="*/ 83 h 365"/>
                  <a:gd name="T110" fmla="*/ 223 w 295"/>
                  <a:gd name="T111" fmla="*/ 73 h 365"/>
                  <a:gd name="T112" fmla="*/ 231 w 295"/>
                  <a:gd name="T113" fmla="*/ 42 h 365"/>
                  <a:gd name="T114" fmla="*/ 225 w 295"/>
                  <a:gd name="T115" fmla="*/ 28 h 365"/>
                  <a:gd name="T116" fmla="*/ 234 w 295"/>
                  <a:gd name="T117" fmla="*/ 16 h 365"/>
                  <a:gd name="T118" fmla="*/ 239 w 295"/>
                  <a:gd name="T119" fmla="*/ 2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5" h="365">
                    <a:moveTo>
                      <a:pt x="278" y="365"/>
                    </a:moveTo>
                    <a:cubicBezTo>
                      <a:pt x="277" y="365"/>
                      <a:pt x="276" y="365"/>
                      <a:pt x="275" y="365"/>
                    </a:cubicBezTo>
                    <a:cubicBezTo>
                      <a:pt x="274" y="365"/>
                      <a:pt x="273" y="365"/>
                      <a:pt x="272" y="364"/>
                    </a:cubicBezTo>
                    <a:cubicBezTo>
                      <a:pt x="273" y="359"/>
                      <a:pt x="273" y="359"/>
                      <a:pt x="273" y="359"/>
                    </a:cubicBezTo>
                    <a:cubicBezTo>
                      <a:pt x="274" y="359"/>
                      <a:pt x="274" y="359"/>
                      <a:pt x="275" y="359"/>
                    </a:cubicBezTo>
                    <a:cubicBezTo>
                      <a:pt x="276" y="359"/>
                      <a:pt x="277" y="359"/>
                      <a:pt x="279" y="359"/>
                    </a:cubicBezTo>
                    <a:lnTo>
                      <a:pt x="278" y="365"/>
                    </a:lnTo>
                    <a:close/>
                    <a:moveTo>
                      <a:pt x="258" y="363"/>
                    </a:moveTo>
                    <a:cubicBezTo>
                      <a:pt x="257" y="363"/>
                      <a:pt x="255" y="363"/>
                      <a:pt x="254" y="362"/>
                    </a:cubicBezTo>
                    <a:cubicBezTo>
                      <a:pt x="257" y="357"/>
                      <a:pt x="257" y="357"/>
                      <a:pt x="257" y="357"/>
                    </a:cubicBezTo>
                    <a:cubicBezTo>
                      <a:pt x="257" y="357"/>
                      <a:pt x="258" y="357"/>
                      <a:pt x="258" y="357"/>
                    </a:cubicBezTo>
                    <a:cubicBezTo>
                      <a:pt x="259" y="357"/>
                      <a:pt x="260" y="357"/>
                      <a:pt x="261" y="356"/>
                    </a:cubicBezTo>
                    <a:cubicBezTo>
                      <a:pt x="262" y="362"/>
                      <a:pt x="262" y="362"/>
                      <a:pt x="262" y="362"/>
                    </a:cubicBezTo>
                    <a:cubicBezTo>
                      <a:pt x="261" y="362"/>
                      <a:pt x="259" y="363"/>
                      <a:pt x="258" y="363"/>
                    </a:cubicBezTo>
                    <a:close/>
                    <a:moveTo>
                      <a:pt x="286" y="356"/>
                    </a:moveTo>
                    <a:cubicBezTo>
                      <a:pt x="281" y="354"/>
                      <a:pt x="281" y="354"/>
                      <a:pt x="281" y="354"/>
                    </a:cubicBezTo>
                    <a:cubicBezTo>
                      <a:pt x="281" y="353"/>
                      <a:pt x="281" y="352"/>
                      <a:pt x="282" y="351"/>
                    </a:cubicBezTo>
                    <a:cubicBezTo>
                      <a:pt x="282" y="351"/>
                      <a:pt x="282" y="350"/>
                      <a:pt x="282" y="349"/>
                    </a:cubicBezTo>
                    <a:cubicBezTo>
                      <a:pt x="285" y="349"/>
                      <a:pt x="285" y="349"/>
                      <a:pt x="285" y="349"/>
                    </a:cubicBezTo>
                    <a:cubicBezTo>
                      <a:pt x="288" y="350"/>
                      <a:pt x="288" y="350"/>
                      <a:pt x="288" y="350"/>
                    </a:cubicBezTo>
                    <a:cubicBezTo>
                      <a:pt x="288" y="352"/>
                      <a:pt x="287" y="353"/>
                      <a:pt x="287" y="354"/>
                    </a:cubicBezTo>
                    <a:cubicBezTo>
                      <a:pt x="287" y="354"/>
                      <a:pt x="287" y="354"/>
                      <a:pt x="287" y="354"/>
                    </a:cubicBezTo>
                    <a:cubicBezTo>
                      <a:pt x="287" y="354"/>
                      <a:pt x="287" y="355"/>
                      <a:pt x="286" y="356"/>
                    </a:cubicBezTo>
                    <a:close/>
                    <a:moveTo>
                      <a:pt x="245" y="353"/>
                    </a:moveTo>
                    <a:cubicBezTo>
                      <a:pt x="241" y="353"/>
                      <a:pt x="240" y="351"/>
                      <a:pt x="240" y="348"/>
                    </a:cubicBezTo>
                    <a:cubicBezTo>
                      <a:pt x="240" y="348"/>
                      <a:pt x="240" y="347"/>
                      <a:pt x="240" y="346"/>
                    </a:cubicBezTo>
                    <a:cubicBezTo>
                      <a:pt x="246" y="347"/>
                      <a:pt x="246" y="347"/>
                      <a:pt x="246" y="347"/>
                    </a:cubicBezTo>
                    <a:cubicBezTo>
                      <a:pt x="246" y="347"/>
                      <a:pt x="246" y="348"/>
                      <a:pt x="246" y="348"/>
                    </a:cubicBezTo>
                    <a:cubicBezTo>
                      <a:pt x="245" y="348"/>
                      <a:pt x="245" y="348"/>
                      <a:pt x="245" y="348"/>
                    </a:cubicBezTo>
                    <a:lnTo>
                      <a:pt x="245" y="353"/>
                    </a:lnTo>
                    <a:close/>
                    <a:moveTo>
                      <a:pt x="259" y="349"/>
                    </a:moveTo>
                    <a:cubicBezTo>
                      <a:pt x="253" y="348"/>
                      <a:pt x="253" y="348"/>
                      <a:pt x="253" y="348"/>
                    </a:cubicBezTo>
                    <a:cubicBezTo>
                      <a:pt x="253" y="346"/>
                      <a:pt x="254" y="344"/>
                      <a:pt x="254" y="343"/>
                    </a:cubicBezTo>
                    <a:cubicBezTo>
                      <a:pt x="259" y="342"/>
                      <a:pt x="259" y="342"/>
                      <a:pt x="259" y="342"/>
                    </a:cubicBezTo>
                    <a:cubicBezTo>
                      <a:pt x="259" y="342"/>
                      <a:pt x="259" y="343"/>
                      <a:pt x="259" y="343"/>
                    </a:cubicBezTo>
                    <a:cubicBezTo>
                      <a:pt x="259" y="344"/>
                      <a:pt x="259" y="347"/>
                      <a:pt x="259" y="349"/>
                    </a:cubicBezTo>
                    <a:close/>
                    <a:moveTo>
                      <a:pt x="246" y="343"/>
                    </a:moveTo>
                    <a:cubicBezTo>
                      <a:pt x="246" y="342"/>
                      <a:pt x="246" y="342"/>
                      <a:pt x="246" y="341"/>
                    </a:cubicBezTo>
                    <a:cubicBezTo>
                      <a:pt x="246" y="341"/>
                      <a:pt x="245" y="340"/>
                      <a:pt x="245" y="339"/>
                    </a:cubicBezTo>
                    <a:cubicBezTo>
                      <a:pt x="245" y="337"/>
                      <a:pt x="246" y="336"/>
                      <a:pt x="247" y="335"/>
                    </a:cubicBezTo>
                    <a:cubicBezTo>
                      <a:pt x="251" y="339"/>
                      <a:pt x="251" y="339"/>
                      <a:pt x="251" y="339"/>
                    </a:cubicBezTo>
                    <a:cubicBezTo>
                      <a:pt x="251" y="339"/>
                      <a:pt x="251" y="339"/>
                      <a:pt x="251" y="339"/>
                    </a:cubicBezTo>
                    <a:cubicBezTo>
                      <a:pt x="251" y="339"/>
                      <a:pt x="251" y="339"/>
                      <a:pt x="252" y="340"/>
                    </a:cubicBezTo>
                    <a:cubicBezTo>
                      <a:pt x="252" y="340"/>
                      <a:pt x="252" y="341"/>
                      <a:pt x="252" y="342"/>
                    </a:cubicBezTo>
                    <a:lnTo>
                      <a:pt x="246" y="343"/>
                    </a:lnTo>
                    <a:close/>
                    <a:moveTo>
                      <a:pt x="291" y="341"/>
                    </a:moveTo>
                    <a:cubicBezTo>
                      <a:pt x="288" y="336"/>
                      <a:pt x="288" y="336"/>
                      <a:pt x="288" y="336"/>
                    </a:cubicBezTo>
                    <a:cubicBezTo>
                      <a:pt x="291" y="334"/>
                      <a:pt x="294" y="334"/>
                      <a:pt x="295" y="334"/>
                    </a:cubicBezTo>
                    <a:cubicBezTo>
                      <a:pt x="295" y="340"/>
                      <a:pt x="295" y="340"/>
                      <a:pt x="295" y="340"/>
                    </a:cubicBezTo>
                    <a:cubicBezTo>
                      <a:pt x="295" y="340"/>
                      <a:pt x="293" y="340"/>
                      <a:pt x="291" y="341"/>
                    </a:cubicBezTo>
                    <a:close/>
                    <a:moveTo>
                      <a:pt x="98" y="337"/>
                    </a:moveTo>
                    <a:cubicBezTo>
                      <a:pt x="96" y="336"/>
                      <a:pt x="94" y="335"/>
                      <a:pt x="92" y="333"/>
                    </a:cubicBezTo>
                    <a:cubicBezTo>
                      <a:pt x="96" y="329"/>
                      <a:pt x="96" y="329"/>
                      <a:pt x="96" y="329"/>
                    </a:cubicBezTo>
                    <a:cubicBezTo>
                      <a:pt x="98" y="330"/>
                      <a:pt x="99" y="331"/>
                      <a:pt x="100" y="332"/>
                    </a:cubicBezTo>
                    <a:lnTo>
                      <a:pt x="98" y="337"/>
                    </a:lnTo>
                    <a:close/>
                    <a:moveTo>
                      <a:pt x="245" y="335"/>
                    </a:moveTo>
                    <a:cubicBezTo>
                      <a:pt x="239" y="334"/>
                      <a:pt x="239" y="334"/>
                      <a:pt x="239" y="334"/>
                    </a:cubicBezTo>
                    <a:cubicBezTo>
                      <a:pt x="239" y="333"/>
                      <a:pt x="240" y="330"/>
                      <a:pt x="240" y="328"/>
                    </a:cubicBezTo>
                    <a:cubicBezTo>
                      <a:pt x="246" y="330"/>
                      <a:pt x="246" y="330"/>
                      <a:pt x="246" y="330"/>
                    </a:cubicBezTo>
                    <a:cubicBezTo>
                      <a:pt x="246" y="332"/>
                      <a:pt x="245" y="334"/>
                      <a:pt x="245" y="335"/>
                    </a:cubicBezTo>
                    <a:close/>
                    <a:moveTo>
                      <a:pt x="80" y="328"/>
                    </a:moveTo>
                    <a:cubicBezTo>
                      <a:pt x="79" y="322"/>
                      <a:pt x="79" y="322"/>
                      <a:pt x="79" y="322"/>
                    </a:cubicBezTo>
                    <a:cubicBezTo>
                      <a:pt x="79" y="322"/>
                      <a:pt x="80" y="321"/>
                      <a:pt x="81" y="320"/>
                    </a:cubicBezTo>
                    <a:cubicBezTo>
                      <a:pt x="84" y="321"/>
                      <a:pt x="84" y="321"/>
                      <a:pt x="84" y="321"/>
                    </a:cubicBezTo>
                    <a:cubicBezTo>
                      <a:pt x="86" y="323"/>
                      <a:pt x="86" y="323"/>
                      <a:pt x="86" y="323"/>
                    </a:cubicBezTo>
                    <a:cubicBezTo>
                      <a:pt x="84" y="325"/>
                      <a:pt x="82" y="327"/>
                      <a:pt x="80" y="328"/>
                    </a:cubicBezTo>
                    <a:close/>
                    <a:moveTo>
                      <a:pt x="102" y="327"/>
                    </a:moveTo>
                    <a:cubicBezTo>
                      <a:pt x="102" y="325"/>
                      <a:pt x="102" y="325"/>
                      <a:pt x="102" y="325"/>
                    </a:cubicBezTo>
                    <a:cubicBezTo>
                      <a:pt x="102" y="324"/>
                      <a:pt x="101" y="322"/>
                      <a:pt x="101" y="321"/>
                    </a:cubicBezTo>
                    <a:cubicBezTo>
                      <a:pt x="107" y="320"/>
                      <a:pt x="107" y="320"/>
                      <a:pt x="107" y="320"/>
                    </a:cubicBezTo>
                    <a:cubicBezTo>
                      <a:pt x="107" y="322"/>
                      <a:pt x="107" y="323"/>
                      <a:pt x="108" y="324"/>
                    </a:cubicBezTo>
                    <a:cubicBezTo>
                      <a:pt x="108" y="326"/>
                      <a:pt x="108" y="326"/>
                      <a:pt x="108" y="326"/>
                    </a:cubicBezTo>
                    <a:lnTo>
                      <a:pt x="102" y="327"/>
                    </a:lnTo>
                    <a:close/>
                    <a:moveTo>
                      <a:pt x="236" y="325"/>
                    </a:moveTo>
                    <a:cubicBezTo>
                      <a:pt x="234" y="320"/>
                      <a:pt x="234" y="320"/>
                      <a:pt x="234" y="320"/>
                    </a:cubicBezTo>
                    <a:cubicBezTo>
                      <a:pt x="236" y="319"/>
                      <a:pt x="238" y="318"/>
                      <a:pt x="240" y="318"/>
                    </a:cubicBezTo>
                    <a:cubicBezTo>
                      <a:pt x="241" y="324"/>
                      <a:pt x="241" y="324"/>
                      <a:pt x="241" y="324"/>
                    </a:cubicBezTo>
                    <a:cubicBezTo>
                      <a:pt x="240" y="324"/>
                      <a:pt x="238" y="325"/>
                      <a:pt x="236" y="325"/>
                    </a:cubicBezTo>
                    <a:close/>
                    <a:moveTo>
                      <a:pt x="96" y="323"/>
                    </a:moveTo>
                    <a:cubicBezTo>
                      <a:pt x="92" y="319"/>
                      <a:pt x="92" y="319"/>
                      <a:pt x="92" y="319"/>
                    </a:cubicBezTo>
                    <a:cubicBezTo>
                      <a:pt x="92" y="318"/>
                      <a:pt x="92" y="318"/>
                      <a:pt x="92" y="318"/>
                    </a:cubicBezTo>
                    <a:cubicBezTo>
                      <a:pt x="93" y="318"/>
                      <a:pt x="93" y="318"/>
                      <a:pt x="93" y="317"/>
                    </a:cubicBezTo>
                    <a:cubicBezTo>
                      <a:pt x="93" y="317"/>
                      <a:pt x="93" y="317"/>
                      <a:pt x="93" y="317"/>
                    </a:cubicBezTo>
                    <a:cubicBezTo>
                      <a:pt x="98" y="314"/>
                      <a:pt x="98" y="314"/>
                      <a:pt x="98" y="314"/>
                    </a:cubicBezTo>
                    <a:cubicBezTo>
                      <a:pt x="99" y="316"/>
                      <a:pt x="99" y="317"/>
                      <a:pt x="99" y="318"/>
                    </a:cubicBezTo>
                    <a:cubicBezTo>
                      <a:pt x="99" y="319"/>
                      <a:pt x="99" y="320"/>
                      <a:pt x="98" y="320"/>
                    </a:cubicBezTo>
                    <a:cubicBezTo>
                      <a:pt x="98" y="321"/>
                      <a:pt x="97" y="322"/>
                      <a:pt x="97" y="322"/>
                    </a:cubicBezTo>
                    <a:lnTo>
                      <a:pt x="96" y="323"/>
                    </a:lnTo>
                    <a:close/>
                    <a:moveTo>
                      <a:pt x="223" y="322"/>
                    </a:moveTo>
                    <a:cubicBezTo>
                      <a:pt x="223" y="322"/>
                      <a:pt x="222" y="322"/>
                      <a:pt x="222" y="321"/>
                    </a:cubicBezTo>
                    <a:cubicBezTo>
                      <a:pt x="221" y="321"/>
                      <a:pt x="219" y="320"/>
                      <a:pt x="219" y="316"/>
                    </a:cubicBezTo>
                    <a:cubicBezTo>
                      <a:pt x="219" y="316"/>
                      <a:pt x="219" y="315"/>
                      <a:pt x="219" y="314"/>
                    </a:cubicBezTo>
                    <a:cubicBezTo>
                      <a:pt x="225" y="315"/>
                      <a:pt x="225" y="315"/>
                      <a:pt x="225" y="315"/>
                    </a:cubicBezTo>
                    <a:cubicBezTo>
                      <a:pt x="225" y="316"/>
                      <a:pt x="225" y="316"/>
                      <a:pt x="225" y="316"/>
                    </a:cubicBezTo>
                    <a:cubicBezTo>
                      <a:pt x="225" y="317"/>
                      <a:pt x="226" y="317"/>
                      <a:pt x="226" y="317"/>
                    </a:cubicBezTo>
                    <a:lnTo>
                      <a:pt x="223" y="322"/>
                    </a:lnTo>
                    <a:close/>
                    <a:moveTo>
                      <a:pt x="68" y="320"/>
                    </a:moveTo>
                    <a:cubicBezTo>
                      <a:pt x="66" y="318"/>
                      <a:pt x="66" y="315"/>
                      <a:pt x="66" y="313"/>
                    </a:cubicBezTo>
                    <a:cubicBezTo>
                      <a:pt x="66" y="313"/>
                      <a:pt x="66" y="313"/>
                      <a:pt x="66" y="313"/>
                    </a:cubicBezTo>
                    <a:cubicBezTo>
                      <a:pt x="71" y="313"/>
                      <a:pt x="71" y="313"/>
                      <a:pt x="71" y="313"/>
                    </a:cubicBezTo>
                    <a:cubicBezTo>
                      <a:pt x="71" y="313"/>
                      <a:pt x="71" y="313"/>
                      <a:pt x="71" y="313"/>
                    </a:cubicBezTo>
                    <a:cubicBezTo>
                      <a:pt x="71" y="315"/>
                      <a:pt x="72" y="315"/>
                      <a:pt x="72" y="316"/>
                    </a:cubicBezTo>
                    <a:lnTo>
                      <a:pt x="68" y="320"/>
                    </a:lnTo>
                    <a:close/>
                    <a:moveTo>
                      <a:pt x="83" y="314"/>
                    </a:moveTo>
                    <a:cubicBezTo>
                      <a:pt x="81" y="312"/>
                      <a:pt x="80" y="311"/>
                      <a:pt x="79" y="309"/>
                    </a:cubicBezTo>
                    <a:cubicBezTo>
                      <a:pt x="83" y="306"/>
                      <a:pt x="83" y="306"/>
                      <a:pt x="83" y="306"/>
                    </a:cubicBezTo>
                    <a:cubicBezTo>
                      <a:pt x="83" y="306"/>
                      <a:pt x="83" y="305"/>
                      <a:pt x="83" y="305"/>
                    </a:cubicBezTo>
                    <a:cubicBezTo>
                      <a:pt x="82" y="305"/>
                      <a:pt x="82" y="305"/>
                      <a:pt x="82" y="305"/>
                    </a:cubicBezTo>
                    <a:cubicBezTo>
                      <a:pt x="86" y="300"/>
                      <a:pt x="86" y="300"/>
                      <a:pt x="86" y="300"/>
                    </a:cubicBezTo>
                    <a:cubicBezTo>
                      <a:pt x="87" y="301"/>
                      <a:pt x="87" y="301"/>
                      <a:pt x="87" y="301"/>
                    </a:cubicBezTo>
                    <a:cubicBezTo>
                      <a:pt x="87" y="302"/>
                      <a:pt x="88" y="302"/>
                      <a:pt x="88" y="303"/>
                    </a:cubicBezTo>
                    <a:cubicBezTo>
                      <a:pt x="89" y="303"/>
                      <a:pt x="90" y="304"/>
                      <a:pt x="90" y="304"/>
                    </a:cubicBezTo>
                    <a:cubicBezTo>
                      <a:pt x="86" y="309"/>
                      <a:pt x="86" y="309"/>
                      <a:pt x="86" y="309"/>
                    </a:cubicBezTo>
                    <a:cubicBezTo>
                      <a:pt x="86" y="308"/>
                      <a:pt x="85" y="308"/>
                      <a:pt x="85" y="307"/>
                    </a:cubicBezTo>
                    <a:cubicBezTo>
                      <a:pt x="86" y="308"/>
                      <a:pt x="86" y="309"/>
                      <a:pt x="87" y="310"/>
                    </a:cubicBezTo>
                    <a:lnTo>
                      <a:pt x="83" y="314"/>
                    </a:lnTo>
                    <a:close/>
                    <a:moveTo>
                      <a:pt x="112" y="313"/>
                    </a:moveTo>
                    <a:cubicBezTo>
                      <a:pt x="107" y="311"/>
                      <a:pt x="107" y="311"/>
                      <a:pt x="107" y="311"/>
                    </a:cubicBezTo>
                    <a:cubicBezTo>
                      <a:pt x="107" y="310"/>
                      <a:pt x="108" y="310"/>
                      <a:pt x="108" y="310"/>
                    </a:cubicBezTo>
                    <a:cubicBezTo>
                      <a:pt x="108" y="308"/>
                      <a:pt x="108" y="306"/>
                      <a:pt x="109" y="305"/>
                    </a:cubicBezTo>
                    <a:cubicBezTo>
                      <a:pt x="114" y="308"/>
                      <a:pt x="114" y="308"/>
                      <a:pt x="114" y="308"/>
                    </a:cubicBezTo>
                    <a:cubicBezTo>
                      <a:pt x="114" y="308"/>
                      <a:pt x="113" y="308"/>
                      <a:pt x="113" y="310"/>
                    </a:cubicBezTo>
                    <a:cubicBezTo>
                      <a:pt x="113" y="311"/>
                      <a:pt x="113" y="312"/>
                      <a:pt x="112" y="313"/>
                    </a:cubicBezTo>
                    <a:close/>
                    <a:moveTo>
                      <a:pt x="148" y="308"/>
                    </a:moveTo>
                    <a:cubicBezTo>
                      <a:pt x="145" y="303"/>
                      <a:pt x="145" y="303"/>
                      <a:pt x="145" y="303"/>
                    </a:cubicBezTo>
                    <a:cubicBezTo>
                      <a:pt x="147" y="302"/>
                      <a:pt x="148" y="301"/>
                      <a:pt x="150" y="300"/>
                    </a:cubicBezTo>
                    <a:cubicBezTo>
                      <a:pt x="153" y="305"/>
                      <a:pt x="153" y="305"/>
                      <a:pt x="153" y="305"/>
                    </a:cubicBezTo>
                    <a:cubicBezTo>
                      <a:pt x="152" y="306"/>
                      <a:pt x="150" y="307"/>
                      <a:pt x="148" y="308"/>
                    </a:cubicBezTo>
                    <a:close/>
                    <a:moveTo>
                      <a:pt x="135" y="306"/>
                    </a:moveTo>
                    <a:cubicBezTo>
                      <a:pt x="134" y="305"/>
                      <a:pt x="134" y="305"/>
                      <a:pt x="134" y="305"/>
                    </a:cubicBezTo>
                    <a:cubicBezTo>
                      <a:pt x="133" y="304"/>
                      <a:pt x="133" y="304"/>
                      <a:pt x="132" y="303"/>
                    </a:cubicBezTo>
                    <a:cubicBezTo>
                      <a:pt x="134" y="298"/>
                      <a:pt x="134" y="298"/>
                      <a:pt x="134" y="298"/>
                    </a:cubicBezTo>
                    <a:cubicBezTo>
                      <a:pt x="136" y="299"/>
                      <a:pt x="137" y="300"/>
                      <a:pt x="138" y="301"/>
                    </a:cubicBezTo>
                    <a:cubicBezTo>
                      <a:pt x="139" y="302"/>
                      <a:pt x="139" y="302"/>
                      <a:pt x="139" y="302"/>
                    </a:cubicBezTo>
                    <a:lnTo>
                      <a:pt x="135" y="306"/>
                    </a:lnTo>
                    <a:close/>
                    <a:moveTo>
                      <a:pt x="117" y="305"/>
                    </a:moveTo>
                    <a:cubicBezTo>
                      <a:pt x="117" y="304"/>
                      <a:pt x="117" y="303"/>
                      <a:pt x="117" y="303"/>
                    </a:cubicBezTo>
                    <a:cubicBezTo>
                      <a:pt x="117" y="302"/>
                      <a:pt x="117" y="302"/>
                      <a:pt x="117" y="301"/>
                    </a:cubicBezTo>
                    <a:cubicBezTo>
                      <a:pt x="117" y="299"/>
                      <a:pt x="118" y="298"/>
                      <a:pt x="120" y="297"/>
                    </a:cubicBezTo>
                    <a:cubicBezTo>
                      <a:pt x="120" y="297"/>
                      <a:pt x="120" y="297"/>
                      <a:pt x="120" y="297"/>
                    </a:cubicBezTo>
                    <a:cubicBezTo>
                      <a:pt x="122" y="303"/>
                      <a:pt x="122" y="303"/>
                      <a:pt x="122" y="303"/>
                    </a:cubicBezTo>
                    <a:cubicBezTo>
                      <a:pt x="122" y="303"/>
                      <a:pt x="122" y="303"/>
                      <a:pt x="122" y="303"/>
                    </a:cubicBezTo>
                    <a:cubicBezTo>
                      <a:pt x="122" y="303"/>
                      <a:pt x="122" y="303"/>
                      <a:pt x="122" y="303"/>
                    </a:cubicBezTo>
                    <a:cubicBezTo>
                      <a:pt x="122" y="303"/>
                      <a:pt x="122" y="303"/>
                      <a:pt x="122" y="303"/>
                    </a:cubicBezTo>
                    <a:cubicBezTo>
                      <a:pt x="122" y="302"/>
                      <a:pt x="123" y="302"/>
                      <a:pt x="123" y="301"/>
                    </a:cubicBezTo>
                    <a:cubicBezTo>
                      <a:pt x="123" y="301"/>
                      <a:pt x="123" y="301"/>
                      <a:pt x="123" y="302"/>
                    </a:cubicBezTo>
                    <a:cubicBezTo>
                      <a:pt x="123" y="302"/>
                      <a:pt x="123" y="303"/>
                      <a:pt x="123" y="305"/>
                    </a:cubicBezTo>
                    <a:lnTo>
                      <a:pt x="117" y="305"/>
                    </a:lnTo>
                    <a:close/>
                    <a:moveTo>
                      <a:pt x="230" y="304"/>
                    </a:moveTo>
                    <a:cubicBezTo>
                      <a:pt x="224" y="303"/>
                      <a:pt x="224" y="303"/>
                      <a:pt x="224" y="303"/>
                    </a:cubicBezTo>
                    <a:cubicBezTo>
                      <a:pt x="224" y="303"/>
                      <a:pt x="224" y="303"/>
                      <a:pt x="224" y="303"/>
                    </a:cubicBezTo>
                    <a:cubicBezTo>
                      <a:pt x="224" y="302"/>
                      <a:pt x="224" y="300"/>
                      <a:pt x="223" y="299"/>
                    </a:cubicBezTo>
                    <a:cubicBezTo>
                      <a:pt x="229" y="297"/>
                      <a:pt x="229" y="297"/>
                      <a:pt x="229" y="297"/>
                    </a:cubicBezTo>
                    <a:cubicBezTo>
                      <a:pt x="229" y="299"/>
                      <a:pt x="230" y="301"/>
                      <a:pt x="230" y="303"/>
                    </a:cubicBezTo>
                    <a:cubicBezTo>
                      <a:pt x="230" y="303"/>
                      <a:pt x="230" y="304"/>
                      <a:pt x="230" y="304"/>
                    </a:cubicBezTo>
                    <a:close/>
                    <a:moveTo>
                      <a:pt x="63" y="304"/>
                    </a:moveTo>
                    <a:cubicBezTo>
                      <a:pt x="63" y="304"/>
                      <a:pt x="63" y="304"/>
                      <a:pt x="63" y="304"/>
                    </a:cubicBezTo>
                    <a:cubicBezTo>
                      <a:pt x="62" y="303"/>
                      <a:pt x="61" y="302"/>
                      <a:pt x="60" y="300"/>
                    </a:cubicBezTo>
                    <a:cubicBezTo>
                      <a:pt x="59" y="300"/>
                      <a:pt x="59" y="300"/>
                      <a:pt x="59" y="300"/>
                    </a:cubicBezTo>
                    <a:cubicBezTo>
                      <a:pt x="63" y="296"/>
                      <a:pt x="63" y="296"/>
                      <a:pt x="63" y="296"/>
                    </a:cubicBezTo>
                    <a:cubicBezTo>
                      <a:pt x="64" y="296"/>
                      <a:pt x="64" y="296"/>
                      <a:pt x="64" y="297"/>
                    </a:cubicBezTo>
                    <a:cubicBezTo>
                      <a:pt x="65" y="298"/>
                      <a:pt x="66" y="299"/>
                      <a:pt x="67" y="300"/>
                    </a:cubicBezTo>
                    <a:cubicBezTo>
                      <a:pt x="67" y="300"/>
                      <a:pt x="67" y="300"/>
                      <a:pt x="67" y="300"/>
                    </a:cubicBezTo>
                    <a:lnTo>
                      <a:pt x="63" y="304"/>
                    </a:lnTo>
                    <a:close/>
                    <a:moveTo>
                      <a:pt x="184" y="297"/>
                    </a:moveTo>
                    <a:cubicBezTo>
                      <a:pt x="184" y="291"/>
                      <a:pt x="184" y="291"/>
                      <a:pt x="184" y="291"/>
                    </a:cubicBezTo>
                    <a:cubicBezTo>
                      <a:pt x="185" y="291"/>
                      <a:pt x="186" y="289"/>
                      <a:pt x="187" y="289"/>
                    </a:cubicBezTo>
                    <a:cubicBezTo>
                      <a:pt x="191" y="293"/>
                      <a:pt x="191" y="293"/>
                      <a:pt x="191" y="293"/>
                    </a:cubicBezTo>
                    <a:cubicBezTo>
                      <a:pt x="189" y="295"/>
                      <a:pt x="188" y="296"/>
                      <a:pt x="186" y="297"/>
                    </a:cubicBezTo>
                    <a:cubicBezTo>
                      <a:pt x="185" y="297"/>
                      <a:pt x="185" y="297"/>
                      <a:pt x="184" y="297"/>
                    </a:cubicBezTo>
                    <a:close/>
                    <a:moveTo>
                      <a:pt x="152" y="297"/>
                    </a:moveTo>
                    <a:cubicBezTo>
                      <a:pt x="151" y="295"/>
                      <a:pt x="149" y="293"/>
                      <a:pt x="149" y="290"/>
                    </a:cubicBezTo>
                    <a:cubicBezTo>
                      <a:pt x="149" y="290"/>
                      <a:pt x="149" y="289"/>
                      <a:pt x="149" y="289"/>
                    </a:cubicBezTo>
                    <a:cubicBezTo>
                      <a:pt x="155" y="290"/>
                      <a:pt x="155" y="290"/>
                      <a:pt x="155" y="290"/>
                    </a:cubicBezTo>
                    <a:cubicBezTo>
                      <a:pt x="155" y="290"/>
                      <a:pt x="155" y="290"/>
                      <a:pt x="155" y="290"/>
                    </a:cubicBezTo>
                    <a:cubicBezTo>
                      <a:pt x="155" y="291"/>
                      <a:pt x="155" y="291"/>
                      <a:pt x="156" y="292"/>
                    </a:cubicBezTo>
                    <a:lnTo>
                      <a:pt x="152" y="297"/>
                    </a:lnTo>
                    <a:close/>
                    <a:moveTo>
                      <a:pt x="51" y="296"/>
                    </a:moveTo>
                    <a:cubicBezTo>
                      <a:pt x="46" y="296"/>
                      <a:pt x="44" y="294"/>
                      <a:pt x="43" y="292"/>
                    </a:cubicBezTo>
                    <a:cubicBezTo>
                      <a:pt x="48" y="289"/>
                      <a:pt x="48" y="289"/>
                      <a:pt x="48" y="289"/>
                    </a:cubicBezTo>
                    <a:cubicBezTo>
                      <a:pt x="49" y="290"/>
                      <a:pt x="50" y="290"/>
                      <a:pt x="51" y="290"/>
                    </a:cubicBezTo>
                    <a:lnTo>
                      <a:pt x="51" y="296"/>
                    </a:lnTo>
                    <a:close/>
                    <a:moveTo>
                      <a:pt x="32" y="291"/>
                    </a:moveTo>
                    <a:cubicBezTo>
                      <a:pt x="31" y="285"/>
                      <a:pt x="31" y="285"/>
                      <a:pt x="31" y="285"/>
                    </a:cubicBezTo>
                    <a:cubicBezTo>
                      <a:pt x="32" y="285"/>
                      <a:pt x="33" y="285"/>
                      <a:pt x="34" y="284"/>
                    </a:cubicBezTo>
                    <a:cubicBezTo>
                      <a:pt x="35" y="284"/>
                      <a:pt x="36" y="284"/>
                      <a:pt x="36" y="284"/>
                    </a:cubicBezTo>
                    <a:cubicBezTo>
                      <a:pt x="38" y="290"/>
                      <a:pt x="38" y="290"/>
                      <a:pt x="38" y="290"/>
                    </a:cubicBezTo>
                    <a:cubicBezTo>
                      <a:pt x="37" y="290"/>
                      <a:pt x="36" y="290"/>
                      <a:pt x="36" y="290"/>
                    </a:cubicBezTo>
                    <a:cubicBezTo>
                      <a:pt x="34" y="290"/>
                      <a:pt x="33" y="291"/>
                      <a:pt x="32" y="291"/>
                    </a:cubicBezTo>
                    <a:close/>
                    <a:moveTo>
                      <a:pt x="215" y="291"/>
                    </a:moveTo>
                    <a:cubicBezTo>
                      <a:pt x="215" y="285"/>
                      <a:pt x="215" y="285"/>
                      <a:pt x="215" y="285"/>
                    </a:cubicBezTo>
                    <a:cubicBezTo>
                      <a:pt x="215" y="285"/>
                      <a:pt x="215" y="285"/>
                      <a:pt x="215" y="285"/>
                    </a:cubicBezTo>
                    <a:cubicBezTo>
                      <a:pt x="219" y="284"/>
                      <a:pt x="221" y="284"/>
                      <a:pt x="223" y="286"/>
                    </a:cubicBezTo>
                    <a:cubicBezTo>
                      <a:pt x="219" y="290"/>
                      <a:pt x="219" y="290"/>
                      <a:pt x="219" y="290"/>
                    </a:cubicBezTo>
                    <a:cubicBezTo>
                      <a:pt x="219" y="290"/>
                      <a:pt x="219" y="290"/>
                      <a:pt x="219" y="290"/>
                    </a:cubicBezTo>
                    <a:cubicBezTo>
                      <a:pt x="218" y="290"/>
                      <a:pt x="218" y="290"/>
                      <a:pt x="217" y="290"/>
                    </a:cubicBezTo>
                    <a:cubicBezTo>
                      <a:pt x="216" y="291"/>
                      <a:pt x="216" y="291"/>
                      <a:pt x="215" y="291"/>
                    </a:cubicBezTo>
                    <a:close/>
                    <a:moveTo>
                      <a:pt x="199" y="288"/>
                    </a:moveTo>
                    <a:cubicBezTo>
                      <a:pt x="198" y="283"/>
                      <a:pt x="198" y="283"/>
                      <a:pt x="198" y="283"/>
                    </a:cubicBezTo>
                    <a:cubicBezTo>
                      <a:pt x="200" y="283"/>
                      <a:pt x="201" y="282"/>
                      <a:pt x="202" y="282"/>
                    </a:cubicBezTo>
                    <a:cubicBezTo>
                      <a:pt x="204" y="282"/>
                      <a:pt x="204" y="282"/>
                      <a:pt x="204" y="282"/>
                    </a:cubicBezTo>
                    <a:cubicBezTo>
                      <a:pt x="205" y="287"/>
                      <a:pt x="205" y="287"/>
                      <a:pt x="205" y="287"/>
                    </a:cubicBezTo>
                    <a:cubicBezTo>
                      <a:pt x="203" y="288"/>
                      <a:pt x="203" y="288"/>
                      <a:pt x="203" y="288"/>
                    </a:cubicBezTo>
                    <a:cubicBezTo>
                      <a:pt x="202" y="288"/>
                      <a:pt x="201" y="288"/>
                      <a:pt x="199" y="288"/>
                    </a:cubicBezTo>
                    <a:close/>
                    <a:moveTo>
                      <a:pt x="181" y="285"/>
                    </a:moveTo>
                    <a:cubicBezTo>
                      <a:pt x="181" y="285"/>
                      <a:pt x="181" y="284"/>
                      <a:pt x="181" y="284"/>
                    </a:cubicBezTo>
                    <a:cubicBezTo>
                      <a:pt x="179" y="283"/>
                      <a:pt x="179" y="282"/>
                      <a:pt x="178" y="280"/>
                    </a:cubicBezTo>
                    <a:cubicBezTo>
                      <a:pt x="184" y="279"/>
                      <a:pt x="184" y="279"/>
                      <a:pt x="184" y="279"/>
                    </a:cubicBezTo>
                    <a:cubicBezTo>
                      <a:pt x="184" y="279"/>
                      <a:pt x="184" y="279"/>
                      <a:pt x="185" y="280"/>
                    </a:cubicBezTo>
                    <a:cubicBezTo>
                      <a:pt x="186" y="281"/>
                      <a:pt x="187" y="282"/>
                      <a:pt x="187" y="283"/>
                    </a:cubicBezTo>
                    <a:lnTo>
                      <a:pt x="181" y="285"/>
                    </a:lnTo>
                    <a:close/>
                    <a:moveTo>
                      <a:pt x="167" y="281"/>
                    </a:moveTo>
                    <a:cubicBezTo>
                      <a:pt x="167" y="275"/>
                      <a:pt x="167" y="275"/>
                      <a:pt x="167" y="275"/>
                    </a:cubicBezTo>
                    <a:cubicBezTo>
                      <a:pt x="168" y="275"/>
                      <a:pt x="169" y="274"/>
                      <a:pt x="170" y="274"/>
                    </a:cubicBezTo>
                    <a:cubicBezTo>
                      <a:pt x="171" y="273"/>
                      <a:pt x="171" y="273"/>
                      <a:pt x="171" y="273"/>
                    </a:cubicBezTo>
                    <a:cubicBezTo>
                      <a:pt x="174" y="278"/>
                      <a:pt x="174" y="278"/>
                      <a:pt x="174" y="278"/>
                    </a:cubicBezTo>
                    <a:cubicBezTo>
                      <a:pt x="173" y="279"/>
                      <a:pt x="173" y="279"/>
                      <a:pt x="173" y="279"/>
                    </a:cubicBezTo>
                    <a:cubicBezTo>
                      <a:pt x="172" y="279"/>
                      <a:pt x="171" y="280"/>
                      <a:pt x="169" y="281"/>
                    </a:cubicBezTo>
                    <a:cubicBezTo>
                      <a:pt x="169" y="281"/>
                      <a:pt x="168" y="281"/>
                      <a:pt x="167" y="281"/>
                    </a:cubicBezTo>
                    <a:close/>
                    <a:moveTo>
                      <a:pt x="157" y="279"/>
                    </a:moveTo>
                    <a:cubicBezTo>
                      <a:pt x="152" y="276"/>
                      <a:pt x="152" y="276"/>
                      <a:pt x="152" y="276"/>
                    </a:cubicBezTo>
                    <a:cubicBezTo>
                      <a:pt x="153" y="275"/>
                      <a:pt x="155" y="273"/>
                      <a:pt x="157" y="272"/>
                    </a:cubicBezTo>
                    <a:cubicBezTo>
                      <a:pt x="157" y="272"/>
                      <a:pt x="157" y="272"/>
                      <a:pt x="157" y="272"/>
                    </a:cubicBezTo>
                    <a:cubicBezTo>
                      <a:pt x="161" y="277"/>
                      <a:pt x="161" y="277"/>
                      <a:pt x="161" y="277"/>
                    </a:cubicBezTo>
                    <a:cubicBezTo>
                      <a:pt x="160" y="277"/>
                      <a:pt x="160" y="278"/>
                      <a:pt x="159" y="278"/>
                    </a:cubicBezTo>
                    <a:cubicBezTo>
                      <a:pt x="158" y="278"/>
                      <a:pt x="157" y="279"/>
                      <a:pt x="157" y="279"/>
                    </a:cubicBezTo>
                    <a:close/>
                    <a:moveTo>
                      <a:pt x="31" y="279"/>
                    </a:moveTo>
                    <a:cubicBezTo>
                      <a:pt x="25" y="279"/>
                      <a:pt x="25" y="279"/>
                      <a:pt x="25" y="279"/>
                    </a:cubicBezTo>
                    <a:cubicBezTo>
                      <a:pt x="25" y="278"/>
                      <a:pt x="25" y="278"/>
                      <a:pt x="25" y="278"/>
                    </a:cubicBezTo>
                    <a:cubicBezTo>
                      <a:pt x="25" y="276"/>
                      <a:pt x="25" y="275"/>
                      <a:pt x="25" y="274"/>
                    </a:cubicBezTo>
                    <a:cubicBezTo>
                      <a:pt x="30" y="272"/>
                      <a:pt x="30" y="272"/>
                      <a:pt x="30" y="272"/>
                    </a:cubicBezTo>
                    <a:cubicBezTo>
                      <a:pt x="31" y="274"/>
                      <a:pt x="31" y="276"/>
                      <a:pt x="31" y="278"/>
                    </a:cubicBezTo>
                    <a:cubicBezTo>
                      <a:pt x="31" y="278"/>
                      <a:pt x="31" y="279"/>
                      <a:pt x="31" y="279"/>
                    </a:cubicBezTo>
                    <a:close/>
                    <a:moveTo>
                      <a:pt x="23" y="262"/>
                    </a:moveTo>
                    <a:cubicBezTo>
                      <a:pt x="23" y="261"/>
                      <a:pt x="23" y="259"/>
                      <a:pt x="22" y="258"/>
                    </a:cubicBezTo>
                    <a:cubicBezTo>
                      <a:pt x="27" y="255"/>
                      <a:pt x="27" y="255"/>
                      <a:pt x="27" y="255"/>
                    </a:cubicBezTo>
                    <a:cubicBezTo>
                      <a:pt x="28" y="257"/>
                      <a:pt x="29" y="260"/>
                      <a:pt x="29" y="262"/>
                    </a:cubicBezTo>
                    <a:lnTo>
                      <a:pt x="23" y="262"/>
                    </a:lnTo>
                    <a:close/>
                    <a:moveTo>
                      <a:pt x="16" y="249"/>
                    </a:moveTo>
                    <a:cubicBezTo>
                      <a:pt x="14" y="247"/>
                      <a:pt x="13" y="246"/>
                      <a:pt x="12" y="245"/>
                    </a:cubicBezTo>
                    <a:cubicBezTo>
                      <a:pt x="16" y="240"/>
                      <a:pt x="16" y="240"/>
                      <a:pt x="16" y="240"/>
                    </a:cubicBezTo>
                    <a:cubicBezTo>
                      <a:pt x="17" y="241"/>
                      <a:pt x="19" y="243"/>
                      <a:pt x="20" y="245"/>
                    </a:cubicBezTo>
                    <a:lnTo>
                      <a:pt x="16" y="249"/>
                    </a:lnTo>
                    <a:close/>
                    <a:moveTo>
                      <a:pt x="2" y="237"/>
                    </a:moveTo>
                    <a:cubicBezTo>
                      <a:pt x="2" y="236"/>
                      <a:pt x="1" y="236"/>
                      <a:pt x="1" y="235"/>
                    </a:cubicBezTo>
                    <a:cubicBezTo>
                      <a:pt x="0" y="234"/>
                      <a:pt x="0" y="233"/>
                      <a:pt x="0" y="232"/>
                    </a:cubicBezTo>
                    <a:cubicBezTo>
                      <a:pt x="0" y="231"/>
                      <a:pt x="0" y="230"/>
                      <a:pt x="0" y="229"/>
                    </a:cubicBezTo>
                    <a:cubicBezTo>
                      <a:pt x="6" y="231"/>
                      <a:pt x="6" y="231"/>
                      <a:pt x="6" y="231"/>
                    </a:cubicBezTo>
                    <a:cubicBezTo>
                      <a:pt x="6" y="231"/>
                      <a:pt x="6" y="231"/>
                      <a:pt x="6" y="232"/>
                    </a:cubicBezTo>
                    <a:cubicBezTo>
                      <a:pt x="6" y="233"/>
                      <a:pt x="7" y="233"/>
                      <a:pt x="7" y="234"/>
                    </a:cubicBezTo>
                    <a:lnTo>
                      <a:pt x="2" y="237"/>
                    </a:lnTo>
                    <a:close/>
                    <a:moveTo>
                      <a:pt x="12" y="223"/>
                    </a:moveTo>
                    <a:cubicBezTo>
                      <a:pt x="8" y="219"/>
                      <a:pt x="8" y="219"/>
                      <a:pt x="8" y="219"/>
                    </a:cubicBezTo>
                    <a:cubicBezTo>
                      <a:pt x="9" y="218"/>
                      <a:pt x="9" y="218"/>
                      <a:pt x="9" y="218"/>
                    </a:cubicBezTo>
                    <a:cubicBezTo>
                      <a:pt x="9" y="217"/>
                      <a:pt x="11" y="216"/>
                      <a:pt x="12" y="215"/>
                    </a:cubicBezTo>
                    <a:cubicBezTo>
                      <a:pt x="16" y="219"/>
                      <a:pt x="16" y="219"/>
                      <a:pt x="16" y="219"/>
                    </a:cubicBezTo>
                    <a:cubicBezTo>
                      <a:pt x="15" y="221"/>
                      <a:pt x="14" y="222"/>
                      <a:pt x="14" y="222"/>
                    </a:cubicBezTo>
                    <a:cubicBezTo>
                      <a:pt x="13" y="222"/>
                      <a:pt x="13" y="222"/>
                      <a:pt x="12" y="223"/>
                    </a:cubicBezTo>
                    <a:close/>
                    <a:moveTo>
                      <a:pt x="25" y="211"/>
                    </a:moveTo>
                    <a:cubicBezTo>
                      <a:pt x="21" y="207"/>
                      <a:pt x="21" y="207"/>
                      <a:pt x="21" y="207"/>
                    </a:cubicBezTo>
                    <a:cubicBezTo>
                      <a:pt x="23" y="205"/>
                      <a:pt x="25" y="204"/>
                      <a:pt x="26" y="203"/>
                    </a:cubicBezTo>
                    <a:cubicBezTo>
                      <a:pt x="30" y="208"/>
                      <a:pt x="30" y="208"/>
                      <a:pt x="30" y="208"/>
                    </a:cubicBezTo>
                    <a:cubicBezTo>
                      <a:pt x="28" y="209"/>
                      <a:pt x="27" y="210"/>
                      <a:pt x="25" y="211"/>
                    </a:cubicBezTo>
                    <a:close/>
                    <a:moveTo>
                      <a:pt x="39" y="200"/>
                    </a:moveTo>
                    <a:cubicBezTo>
                      <a:pt x="35" y="197"/>
                      <a:pt x="35" y="197"/>
                      <a:pt x="35" y="197"/>
                    </a:cubicBezTo>
                    <a:cubicBezTo>
                      <a:pt x="35" y="196"/>
                      <a:pt x="35" y="196"/>
                      <a:pt x="35" y="196"/>
                    </a:cubicBezTo>
                    <a:cubicBezTo>
                      <a:pt x="35" y="196"/>
                      <a:pt x="35" y="196"/>
                      <a:pt x="34" y="196"/>
                    </a:cubicBezTo>
                    <a:cubicBezTo>
                      <a:pt x="38" y="191"/>
                      <a:pt x="38" y="191"/>
                      <a:pt x="38" y="191"/>
                    </a:cubicBezTo>
                    <a:cubicBezTo>
                      <a:pt x="40" y="193"/>
                      <a:pt x="41" y="195"/>
                      <a:pt x="41" y="196"/>
                    </a:cubicBezTo>
                    <a:cubicBezTo>
                      <a:pt x="41" y="198"/>
                      <a:pt x="40" y="199"/>
                      <a:pt x="39" y="200"/>
                    </a:cubicBezTo>
                    <a:close/>
                    <a:moveTo>
                      <a:pt x="122" y="197"/>
                    </a:moveTo>
                    <a:cubicBezTo>
                      <a:pt x="120" y="197"/>
                      <a:pt x="118" y="197"/>
                      <a:pt x="116" y="197"/>
                    </a:cubicBezTo>
                    <a:cubicBezTo>
                      <a:pt x="117" y="191"/>
                      <a:pt x="117" y="191"/>
                      <a:pt x="117" y="191"/>
                    </a:cubicBezTo>
                    <a:cubicBezTo>
                      <a:pt x="119" y="191"/>
                      <a:pt x="120" y="191"/>
                      <a:pt x="122" y="191"/>
                    </a:cubicBezTo>
                    <a:lnTo>
                      <a:pt x="122" y="197"/>
                    </a:lnTo>
                    <a:close/>
                    <a:moveTo>
                      <a:pt x="135" y="194"/>
                    </a:moveTo>
                    <a:cubicBezTo>
                      <a:pt x="132" y="189"/>
                      <a:pt x="132" y="189"/>
                      <a:pt x="132" y="189"/>
                    </a:cubicBezTo>
                    <a:cubicBezTo>
                      <a:pt x="133" y="188"/>
                      <a:pt x="134" y="187"/>
                      <a:pt x="135" y="186"/>
                    </a:cubicBezTo>
                    <a:cubicBezTo>
                      <a:pt x="140" y="189"/>
                      <a:pt x="140" y="189"/>
                      <a:pt x="140" y="189"/>
                    </a:cubicBezTo>
                    <a:cubicBezTo>
                      <a:pt x="139" y="191"/>
                      <a:pt x="137" y="193"/>
                      <a:pt x="135" y="194"/>
                    </a:cubicBezTo>
                    <a:close/>
                    <a:moveTo>
                      <a:pt x="103" y="192"/>
                    </a:moveTo>
                    <a:cubicBezTo>
                      <a:pt x="102" y="191"/>
                      <a:pt x="101" y="189"/>
                      <a:pt x="100" y="186"/>
                    </a:cubicBezTo>
                    <a:cubicBezTo>
                      <a:pt x="105" y="184"/>
                      <a:pt x="105" y="184"/>
                      <a:pt x="105" y="184"/>
                    </a:cubicBezTo>
                    <a:cubicBezTo>
                      <a:pt x="106" y="186"/>
                      <a:pt x="106" y="187"/>
                      <a:pt x="107" y="188"/>
                    </a:cubicBezTo>
                    <a:lnTo>
                      <a:pt x="103" y="192"/>
                    </a:lnTo>
                    <a:close/>
                    <a:moveTo>
                      <a:pt x="24" y="190"/>
                    </a:moveTo>
                    <a:cubicBezTo>
                      <a:pt x="22" y="189"/>
                      <a:pt x="20" y="187"/>
                      <a:pt x="20" y="184"/>
                    </a:cubicBezTo>
                    <a:cubicBezTo>
                      <a:pt x="20" y="183"/>
                      <a:pt x="20" y="182"/>
                      <a:pt x="20" y="182"/>
                    </a:cubicBezTo>
                    <a:cubicBezTo>
                      <a:pt x="25" y="185"/>
                      <a:pt x="25" y="185"/>
                      <a:pt x="25" y="185"/>
                    </a:cubicBezTo>
                    <a:cubicBezTo>
                      <a:pt x="26" y="185"/>
                      <a:pt x="26" y="184"/>
                      <a:pt x="26" y="184"/>
                    </a:cubicBezTo>
                    <a:cubicBezTo>
                      <a:pt x="26" y="184"/>
                      <a:pt x="26" y="184"/>
                      <a:pt x="27" y="185"/>
                    </a:cubicBezTo>
                    <a:lnTo>
                      <a:pt x="24" y="190"/>
                    </a:lnTo>
                    <a:close/>
                    <a:moveTo>
                      <a:pt x="79" y="180"/>
                    </a:moveTo>
                    <a:cubicBezTo>
                      <a:pt x="77" y="175"/>
                      <a:pt x="77" y="175"/>
                      <a:pt x="77" y="175"/>
                    </a:cubicBezTo>
                    <a:cubicBezTo>
                      <a:pt x="79" y="174"/>
                      <a:pt x="81" y="173"/>
                      <a:pt x="82" y="173"/>
                    </a:cubicBezTo>
                    <a:cubicBezTo>
                      <a:pt x="84" y="178"/>
                      <a:pt x="84" y="178"/>
                      <a:pt x="84" y="178"/>
                    </a:cubicBezTo>
                    <a:cubicBezTo>
                      <a:pt x="83" y="179"/>
                      <a:pt x="81" y="180"/>
                      <a:pt x="79" y="180"/>
                    </a:cubicBezTo>
                    <a:close/>
                    <a:moveTo>
                      <a:pt x="145" y="178"/>
                    </a:moveTo>
                    <a:cubicBezTo>
                      <a:pt x="140" y="176"/>
                      <a:pt x="140" y="176"/>
                      <a:pt x="140" y="176"/>
                    </a:cubicBezTo>
                    <a:cubicBezTo>
                      <a:pt x="141" y="174"/>
                      <a:pt x="142" y="172"/>
                      <a:pt x="143" y="170"/>
                    </a:cubicBezTo>
                    <a:cubicBezTo>
                      <a:pt x="148" y="173"/>
                      <a:pt x="148" y="173"/>
                      <a:pt x="148" y="173"/>
                    </a:cubicBezTo>
                    <a:cubicBezTo>
                      <a:pt x="147" y="175"/>
                      <a:pt x="146" y="177"/>
                      <a:pt x="145" y="178"/>
                    </a:cubicBezTo>
                    <a:close/>
                    <a:moveTo>
                      <a:pt x="33" y="177"/>
                    </a:moveTo>
                    <a:cubicBezTo>
                      <a:pt x="29" y="173"/>
                      <a:pt x="29" y="173"/>
                      <a:pt x="29" y="173"/>
                    </a:cubicBezTo>
                    <a:cubicBezTo>
                      <a:pt x="30" y="171"/>
                      <a:pt x="32" y="170"/>
                      <a:pt x="32" y="169"/>
                    </a:cubicBezTo>
                    <a:cubicBezTo>
                      <a:pt x="37" y="172"/>
                      <a:pt x="37" y="172"/>
                      <a:pt x="37" y="172"/>
                    </a:cubicBezTo>
                    <a:cubicBezTo>
                      <a:pt x="36" y="173"/>
                      <a:pt x="35" y="175"/>
                      <a:pt x="33" y="177"/>
                    </a:cubicBezTo>
                    <a:close/>
                    <a:moveTo>
                      <a:pt x="97" y="175"/>
                    </a:moveTo>
                    <a:cubicBezTo>
                      <a:pt x="97" y="175"/>
                      <a:pt x="97" y="175"/>
                      <a:pt x="96" y="175"/>
                    </a:cubicBezTo>
                    <a:cubicBezTo>
                      <a:pt x="95" y="175"/>
                      <a:pt x="95" y="175"/>
                      <a:pt x="95" y="175"/>
                    </a:cubicBezTo>
                    <a:cubicBezTo>
                      <a:pt x="94" y="169"/>
                      <a:pt x="94" y="169"/>
                      <a:pt x="94" y="169"/>
                    </a:cubicBezTo>
                    <a:cubicBezTo>
                      <a:pt x="99" y="168"/>
                      <a:pt x="101" y="171"/>
                      <a:pt x="102" y="173"/>
                    </a:cubicBezTo>
                    <a:lnTo>
                      <a:pt x="97" y="175"/>
                    </a:lnTo>
                    <a:close/>
                    <a:moveTo>
                      <a:pt x="72" y="175"/>
                    </a:moveTo>
                    <a:cubicBezTo>
                      <a:pt x="66" y="175"/>
                      <a:pt x="66" y="175"/>
                      <a:pt x="66" y="175"/>
                    </a:cubicBezTo>
                    <a:cubicBezTo>
                      <a:pt x="66" y="174"/>
                      <a:pt x="66" y="173"/>
                      <a:pt x="66" y="173"/>
                    </a:cubicBezTo>
                    <a:cubicBezTo>
                      <a:pt x="66" y="172"/>
                      <a:pt x="66" y="171"/>
                      <a:pt x="66" y="170"/>
                    </a:cubicBezTo>
                    <a:cubicBezTo>
                      <a:pt x="72" y="169"/>
                      <a:pt x="72" y="169"/>
                      <a:pt x="72" y="169"/>
                    </a:cubicBezTo>
                    <a:cubicBezTo>
                      <a:pt x="72" y="169"/>
                      <a:pt x="72" y="170"/>
                      <a:pt x="72" y="170"/>
                    </a:cubicBezTo>
                    <a:cubicBezTo>
                      <a:pt x="72" y="171"/>
                      <a:pt x="72" y="172"/>
                      <a:pt x="72" y="173"/>
                    </a:cubicBezTo>
                    <a:cubicBezTo>
                      <a:pt x="72" y="174"/>
                      <a:pt x="72" y="175"/>
                      <a:pt x="72" y="175"/>
                    </a:cubicBezTo>
                    <a:close/>
                    <a:moveTo>
                      <a:pt x="58" y="166"/>
                    </a:moveTo>
                    <a:cubicBezTo>
                      <a:pt x="57" y="165"/>
                      <a:pt x="56" y="165"/>
                      <a:pt x="55" y="165"/>
                    </a:cubicBezTo>
                    <a:cubicBezTo>
                      <a:pt x="54" y="165"/>
                      <a:pt x="54" y="165"/>
                      <a:pt x="54" y="165"/>
                    </a:cubicBezTo>
                    <a:cubicBezTo>
                      <a:pt x="54" y="159"/>
                      <a:pt x="54" y="159"/>
                      <a:pt x="54" y="159"/>
                    </a:cubicBezTo>
                    <a:cubicBezTo>
                      <a:pt x="57" y="159"/>
                      <a:pt x="59" y="159"/>
                      <a:pt x="61" y="161"/>
                    </a:cubicBezTo>
                    <a:lnTo>
                      <a:pt x="58" y="166"/>
                    </a:lnTo>
                    <a:close/>
                    <a:moveTo>
                      <a:pt x="154" y="163"/>
                    </a:moveTo>
                    <a:cubicBezTo>
                      <a:pt x="149" y="160"/>
                      <a:pt x="149" y="160"/>
                      <a:pt x="149" y="160"/>
                    </a:cubicBezTo>
                    <a:cubicBezTo>
                      <a:pt x="150" y="158"/>
                      <a:pt x="151" y="157"/>
                      <a:pt x="152" y="155"/>
                    </a:cubicBezTo>
                    <a:cubicBezTo>
                      <a:pt x="157" y="159"/>
                      <a:pt x="157" y="159"/>
                      <a:pt x="157" y="159"/>
                    </a:cubicBezTo>
                    <a:cubicBezTo>
                      <a:pt x="156" y="160"/>
                      <a:pt x="155" y="162"/>
                      <a:pt x="154" y="163"/>
                    </a:cubicBezTo>
                    <a:close/>
                    <a:moveTo>
                      <a:pt x="42" y="162"/>
                    </a:moveTo>
                    <a:cubicBezTo>
                      <a:pt x="41" y="161"/>
                      <a:pt x="40" y="161"/>
                      <a:pt x="40" y="161"/>
                    </a:cubicBezTo>
                    <a:cubicBezTo>
                      <a:pt x="40" y="161"/>
                      <a:pt x="40" y="161"/>
                      <a:pt x="40" y="160"/>
                    </a:cubicBezTo>
                    <a:cubicBezTo>
                      <a:pt x="35" y="158"/>
                      <a:pt x="35" y="158"/>
                      <a:pt x="35" y="158"/>
                    </a:cubicBezTo>
                    <a:cubicBezTo>
                      <a:pt x="36" y="156"/>
                      <a:pt x="37" y="155"/>
                      <a:pt x="40" y="155"/>
                    </a:cubicBezTo>
                    <a:cubicBezTo>
                      <a:pt x="40" y="155"/>
                      <a:pt x="40" y="155"/>
                      <a:pt x="41" y="155"/>
                    </a:cubicBezTo>
                    <a:cubicBezTo>
                      <a:pt x="42" y="155"/>
                      <a:pt x="43" y="156"/>
                      <a:pt x="44" y="156"/>
                    </a:cubicBezTo>
                    <a:lnTo>
                      <a:pt x="42" y="162"/>
                    </a:lnTo>
                    <a:close/>
                    <a:moveTo>
                      <a:pt x="164" y="149"/>
                    </a:moveTo>
                    <a:cubicBezTo>
                      <a:pt x="159" y="147"/>
                      <a:pt x="159" y="147"/>
                      <a:pt x="159" y="147"/>
                    </a:cubicBezTo>
                    <a:cubicBezTo>
                      <a:pt x="159" y="146"/>
                      <a:pt x="159" y="145"/>
                      <a:pt x="159" y="145"/>
                    </a:cubicBezTo>
                    <a:cubicBezTo>
                      <a:pt x="159" y="144"/>
                      <a:pt x="159" y="143"/>
                      <a:pt x="159" y="142"/>
                    </a:cubicBezTo>
                    <a:cubicBezTo>
                      <a:pt x="165" y="142"/>
                      <a:pt x="165" y="142"/>
                      <a:pt x="165" y="142"/>
                    </a:cubicBezTo>
                    <a:cubicBezTo>
                      <a:pt x="165" y="143"/>
                      <a:pt x="165" y="144"/>
                      <a:pt x="165" y="145"/>
                    </a:cubicBezTo>
                    <a:cubicBezTo>
                      <a:pt x="165" y="146"/>
                      <a:pt x="165" y="147"/>
                      <a:pt x="164" y="149"/>
                    </a:cubicBezTo>
                    <a:close/>
                    <a:moveTo>
                      <a:pt x="164" y="133"/>
                    </a:moveTo>
                    <a:cubicBezTo>
                      <a:pt x="160" y="129"/>
                      <a:pt x="160" y="129"/>
                      <a:pt x="160" y="129"/>
                    </a:cubicBezTo>
                    <a:cubicBezTo>
                      <a:pt x="160" y="129"/>
                      <a:pt x="160" y="129"/>
                      <a:pt x="160" y="129"/>
                    </a:cubicBezTo>
                    <a:cubicBezTo>
                      <a:pt x="162" y="127"/>
                      <a:pt x="164" y="126"/>
                      <a:pt x="166" y="125"/>
                    </a:cubicBezTo>
                    <a:cubicBezTo>
                      <a:pt x="168" y="131"/>
                      <a:pt x="168" y="131"/>
                      <a:pt x="168" y="131"/>
                    </a:cubicBezTo>
                    <a:cubicBezTo>
                      <a:pt x="167" y="131"/>
                      <a:pt x="165" y="132"/>
                      <a:pt x="164" y="133"/>
                    </a:cubicBezTo>
                    <a:close/>
                    <a:moveTo>
                      <a:pt x="193" y="128"/>
                    </a:moveTo>
                    <a:cubicBezTo>
                      <a:pt x="188" y="126"/>
                      <a:pt x="188" y="126"/>
                      <a:pt x="188" y="126"/>
                    </a:cubicBezTo>
                    <a:cubicBezTo>
                      <a:pt x="188" y="125"/>
                      <a:pt x="188" y="124"/>
                      <a:pt x="188" y="123"/>
                    </a:cubicBezTo>
                    <a:cubicBezTo>
                      <a:pt x="189" y="121"/>
                      <a:pt x="189" y="121"/>
                      <a:pt x="189" y="121"/>
                    </a:cubicBezTo>
                    <a:cubicBezTo>
                      <a:pt x="194" y="122"/>
                      <a:pt x="194" y="122"/>
                      <a:pt x="194" y="122"/>
                    </a:cubicBezTo>
                    <a:cubicBezTo>
                      <a:pt x="194" y="124"/>
                      <a:pt x="194" y="124"/>
                      <a:pt x="194" y="124"/>
                    </a:cubicBezTo>
                    <a:cubicBezTo>
                      <a:pt x="194" y="125"/>
                      <a:pt x="194" y="126"/>
                      <a:pt x="193" y="128"/>
                    </a:cubicBezTo>
                    <a:close/>
                    <a:moveTo>
                      <a:pt x="180" y="128"/>
                    </a:moveTo>
                    <a:cubicBezTo>
                      <a:pt x="180" y="128"/>
                      <a:pt x="180" y="127"/>
                      <a:pt x="180" y="127"/>
                    </a:cubicBezTo>
                    <a:cubicBezTo>
                      <a:pt x="180" y="127"/>
                      <a:pt x="180" y="127"/>
                      <a:pt x="179" y="127"/>
                    </a:cubicBezTo>
                    <a:cubicBezTo>
                      <a:pt x="177" y="122"/>
                      <a:pt x="177" y="122"/>
                      <a:pt x="177" y="122"/>
                    </a:cubicBezTo>
                    <a:cubicBezTo>
                      <a:pt x="181" y="120"/>
                      <a:pt x="184" y="121"/>
                      <a:pt x="185" y="124"/>
                    </a:cubicBezTo>
                    <a:cubicBezTo>
                      <a:pt x="185" y="124"/>
                      <a:pt x="185" y="125"/>
                      <a:pt x="185" y="125"/>
                    </a:cubicBezTo>
                    <a:lnTo>
                      <a:pt x="180" y="128"/>
                    </a:lnTo>
                    <a:close/>
                    <a:moveTo>
                      <a:pt x="200" y="116"/>
                    </a:moveTo>
                    <a:cubicBezTo>
                      <a:pt x="197" y="110"/>
                      <a:pt x="197" y="110"/>
                      <a:pt x="197" y="110"/>
                    </a:cubicBezTo>
                    <a:cubicBezTo>
                      <a:pt x="199" y="110"/>
                      <a:pt x="200" y="109"/>
                      <a:pt x="201" y="108"/>
                    </a:cubicBezTo>
                    <a:cubicBezTo>
                      <a:pt x="205" y="111"/>
                      <a:pt x="205" y="111"/>
                      <a:pt x="205" y="111"/>
                    </a:cubicBezTo>
                    <a:cubicBezTo>
                      <a:pt x="204" y="113"/>
                      <a:pt x="202" y="114"/>
                      <a:pt x="200" y="116"/>
                    </a:cubicBezTo>
                    <a:close/>
                    <a:moveTo>
                      <a:pt x="207" y="102"/>
                    </a:moveTo>
                    <a:cubicBezTo>
                      <a:pt x="204" y="97"/>
                      <a:pt x="204" y="97"/>
                      <a:pt x="204" y="97"/>
                    </a:cubicBezTo>
                    <a:cubicBezTo>
                      <a:pt x="204" y="97"/>
                      <a:pt x="205" y="96"/>
                      <a:pt x="206" y="96"/>
                    </a:cubicBezTo>
                    <a:cubicBezTo>
                      <a:pt x="206" y="96"/>
                      <a:pt x="207" y="96"/>
                      <a:pt x="207" y="95"/>
                    </a:cubicBezTo>
                    <a:cubicBezTo>
                      <a:pt x="207" y="95"/>
                      <a:pt x="207" y="96"/>
                      <a:pt x="207" y="96"/>
                    </a:cubicBezTo>
                    <a:cubicBezTo>
                      <a:pt x="213" y="97"/>
                      <a:pt x="213" y="97"/>
                      <a:pt x="213" y="97"/>
                    </a:cubicBezTo>
                    <a:cubicBezTo>
                      <a:pt x="213" y="100"/>
                      <a:pt x="209" y="101"/>
                      <a:pt x="208" y="102"/>
                    </a:cubicBezTo>
                    <a:cubicBezTo>
                      <a:pt x="207" y="102"/>
                      <a:pt x="207" y="102"/>
                      <a:pt x="207" y="102"/>
                    </a:cubicBezTo>
                    <a:close/>
                    <a:moveTo>
                      <a:pt x="214" y="88"/>
                    </a:moveTo>
                    <a:cubicBezTo>
                      <a:pt x="209" y="84"/>
                      <a:pt x="209" y="84"/>
                      <a:pt x="209" y="84"/>
                    </a:cubicBezTo>
                    <a:cubicBezTo>
                      <a:pt x="210" y="83"/>
                      <a:pt x="211" y="82"/>
                      <a:pt x="211" y="82"/>
                    </a:cubicBezTo>
                    <a:cubicBezTo>
                      <a:pt x="212" y="81"/>
                      <a:pt x="213" y="80"/>
                      <a:pt x="213" y="80"/>
                    </a:cubicBezTo>
                    <a:cubicBezTo>
                      <a:pt x="218" y="83"/>
                      <a:pt x="218" y="83"/>
                      <a:pt x="218" y="83"/>
                    </a:cubicBezTo>
                    <a:cubicBezTo>
                      <a:pt x="217" y="84"/>
                      <a:pt x="216" y="85"/>
                      <a:pt x="216" y="86"/>
                    </a:cubicBezTo>
                    <a:cubicBezTo>
                      <a:pt x="215" y="86"/>
                      <a:pt x="214" y="87"/>
                      <a:pt x="214" y="88"/>
                    </a:cubicBezTo>
                    <a:close/>
                    <a:moveTo>
                      <a:pt x="223" y="73"/>
                    </a:moveTo>
                    <a:cubicBezTo>
                      <a:pt x="218" y="70"/>
                      <a:pt x="218" y="70"/>
                      <a:pt x="218" y="70"/>
                    </a:cubicBezTo>
                    <a:cubicBezTo>
                      <a:pt x="219" y="68"/>
                      <a:pt x="220" y="67"/>
                      <a:pt x="222" y="65"/>
                    </a:cubicBezTo>
                    <a:cubicBezTo>
                      <a:pt x="226" y="69"/>
                      <a:pt x="226" y="69"/>
                      <a:pt x="226" y="69"/>
                    </a:cubicBezTo>
                    <a:cubicBezTo>
                      <a:pt x="225" y="70"/>
                      <a:pt x="224" y="72"/>
                      <a:pt x="223" y="73"/>
                    </a:cubicBezTo>
                    <a:close/>
                    <a:moveTo>
                      <a:pt x="234" y="60"/>
                    </a:moveTo>
                    <a:cubicBezTo>
                      <a:pt x="230" y="56"/>
                      <a:pt x="230" y="56"/>
                      <a:pt x="230" y="56"/>
                    </a:cubicBezTo>
                    <a:cubicBezTo>
                      <a:pt x="231" y="55"/>
                      <a:pt x="232" y="53"/>
                      <a:pt x="233" y="52"/>
                    </a:cubicBezTo>
                    <a:cubicBezTo>
                      <a:pt x="238" y="55"/>
                      <a:pt x="238" y="55"/>
                      <a:pt x="238" y="55"/>
                    </a:cubicBezTo>
                    <a:cubicBezTo>
                      <a:pt x="237" y="57"/>
                      <a:pt x="236" y="58"/>
                      <a:pt x="234" y="60"/>
                    </a:cubicBezTo>
                    <a:close/>
                    <a:moveTo>
                      <a:pt x="236" y="46"/>
                    </a:moveTo>
                    <a:cubicBezTo>
                      <a:pt x="235" y="45"/>
                      <a:pt x="233" y="44"/>
                      <a:pt x="231" y="42"/>
                    </a:cubicBezTo>
                    <a:cubicBezTo>
                      <a:pt x="234" y="37"/>
                      <a:pt x="234" y="37"/>
                      <a:pt x="234" y="37"/>
                    </a:cubicBezTo>
                    <a:cubicBezTo>
                      <a:pt x="236" y="39"/>
                      <a:pt x="238" y="40"/>
                      <a:pt x="239" y="41"/>
                    </a:cubicBezTo>
                    <a:lnTo>
                      <a:pt x="236" y="46"/>
                    </a:lnTo>
                    <a:close/>
                    <a:moveTo>
                      <a:pt x="222" y="34"/>
                    </a:moveTo>
                    <a:cubicBezTo>
                      <a:pt x="220" y="32"/>
                      <a:pt x="219" y="30"/>
                      <a:pt x="219" y="28"/>
                    </a:cubicBezTo>
                    <a:cubicBezTo>
                      <a:pt x="219" y="27"/>
                      <a:pt x="220" y="26"/>
                      <a:pt x="220" y="25"/>
                    </a:cubicBezTo>
                    <a:cubicBezTo>
                      <a:pt x="225" y="28"/>
                      <a:pt x="225" y="28"/>
                      <a:pt x="225" y="28"/>
                    </a:cubicBezTo>
                    <a:cubicBezTo>
                      <a:pt x="225" y="28"/>
                      <a:pt x="225" y="29"/>
                      <a:pt x="226" y="30"/>
                    </a:cubicBezTo>
                    <a:lnTo>
                      <a:pt x="222" y="34"/>
                    </a:lnTo>
                    <a:close/>
                    <a:moveTo>
                      <a:pt x="230" y="18"/>
                    </a:moveTo>
                    <a:cubicBezTo>
                      <a:pt x="225" y="14"/>
                      <a:pt x="225" y="14"/>
                      <a:pt x="225" y="14"/>
                    </a:cubicBezTo>
                    <a:cubicBezTo>
                      <a:pt x="226" y="13"/>
                      <a:pt x="228" y="12"/>
                      <a:pt x="229" y="12"/>
                    </a:cubicBezTo>
                    <a:cubicBezTo>
                      <a:pt x="230" y="12"/>
                      <a:pt x="231" y="11"/>
                      <a:pt x="232" y="11"/>
                    </a:cubicBezTo>
                    <a:cubicBezTo>
                      <a:pt x="234" y="16"/>
                      <a:pt x="234" y="16"/>
                      <a:pt x="234" y="16"/>
                    </a:cubicBezTo>
                    <a:cubicBezTo>
                      <a:pt x="233" y="17"/>
                      <a:pt x="232" y="17"/>
                      <a:pt x="230" y="18"/>
                    </a:cubicBezTo>
                    <a:cubicBezTo>
                      <a:pt x="230" y="18"/>
                      <a:pt x="230" y="18"/>
                      <a:pt x="230" y="18"/>
                    </a:cubicBezTo>
                    <a:cubicBezTo>
                      <a:pt x="230" y="18"/>
                      <a:pt x="230" y="18"/>
                      <a:pt x="230" y="18"/>
                    </a:cubicBezTo>
                    <a:close/>
                    <a:moveTo>
                      <a:pt x="243" y="8"/>
                    </a:moveTo>
                    <a:cubicBezTo>
                      <a:pt x="237" y="5"/>
                      <a:pt x="237" y="5"/>
                      <a:pt x="237" y="5"/>
                    </a:cubicBezTo>
                    <a:cubicBezTo>
                      <a:pt x="238" y="4"/>
                      <a:pt x="238" y="4"/>
                      <a:pt x="238" y="4"/>
                    </a:cubicBezTo>
                    <a:cubicBezTo>
                      <a:pt x="238" y="4"/>
                      <a:pt x="239" y="2"/>
                      <a:pt x="239" y="2"/>
                    </a:cubicBezTo>
                    <a:cubicBezTo>
                      <a:pt x="240" y="1"/>
                      <a:pt x="241" y="0"/>
                      <a:pt x="242" y="0"/>
                    </a:cubicBezTo>
                    <a:cubicBezTo>
                      <a:pt x="245" y="4"/>
                      <a:pt x="245" y="4"/>
                      <a:pt x="245" y="4"/>
                    </a:cubicBezTo>
                    <a:cubicBezTo>
                      <a:pt x="245" y="5"/>
                      <a:pt x="244" y="5"/>
                      <a:pt x="243" y="6"/>
                    </a:cubicBezTo>
                    <a:cubicBezTo>
                      <a:pt x="243" y="6"/>
                      <a:pt x="243" y="7"/>
                      <a:pt x="243" y="7"/>
                    </a:cubicBezTo>
                    <a:lnTo>
                      <a:pt x="243"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20" name="îşḻídé">
                <a:extLst>
                  <a:ext uri="{FF2B5EF4-FFF2-40B4-BE49-F238E27FC236}">
                    <a16:creationId xmlns:a16="http://schemas.microsoft.com/office/drawing/2014/main" id="{157B7BC7-931F-4574-A678-FCCF49F5487A}"/>
                  </a:ext>
                </a:extLst>
              </p:cNvPr>
              <p:cNvSpPr/>
              <p:nvPr/>
            </p:nvSpPr>
            <p:spPr bwMode="auto">
              <a:xfrm>
                <a:off x="5857875" y="5307013"/>
                <a:ext cx="1281113" cy="330200"/>
              </a:xfrm>
              <a:custGeom>
                <a:avLst/>
                <a:gdLst>
                  <a:gd name="T0" fmla="*/ 15 w 597"/>
                  <a:gd name="T1" fmla="*/ 143 h 154"/>
                  <a:gd name="T2" fmla="*/ 113 w 597"/>
                  <a:gd name="T3" fmla="*/ 139 h 154"/>
                  <a:gd name="T4" fmla="*/ 100 w 597"/>
                  <a:gd name="T5" fmla="*/ 137 h 154"/>
                  <a:gd name="T6" fmla="*/ 132 w 597"/>
                  <a:gd name="T7" fmla="*/ 143 h 154"/>
                  <a:gd name="T8" fmla="*/ 0 w 597"/>
                  <a:gd name="T9" fmla="*/ 140 h 154"/>
                  <a:gd name="T10" fmla="*/ 597 w 597"/>
                  <a:gd name="T11" fmla="*/ 143 h 154"/>
                  <a:gd name="T12" fmla="*/ 563 w 597"/>
                  <a:gd name="T13" fmla="*/ 140 h 154"/>
                  <a:gd name="T14" fmla="*/ 85 w 597"/>
                  <a:gd name="T15" fmla="*/ 137 h 154"/>
                  <a:gd name="T16" fmla="*/ 523 w 597"/>
                  <a:gd name="T17" fmla="*/ 132 h 154"/>
                  <a:gd name="T18" fmla="*/ 132 w 597"/>
                  <a:gd name="T19" fmla="*/ 125 h 154"/>
                  <a:gd name="T20" fmla="*/ 70 w 597"/>
                  <a:gd name="T21" fmla="*/ 119 h 154"/>
                  <a:gd name="T22" fmla="*/ 47 w 597"/>
                  <a:gd name="T23" fmla="*/ 123 h 154"/>
                  <a:gd name="T24" fmla="*/ 145 w 597"/>
                  <a:gd name="T25" fmla="*/ 125 h 154"/>
                  <a:gd name="T26" fmla="*/ 54 w 597"/>
                  <a:gd name="T27" fmla="*/ 115 h 154"/>
                  <a:gd name="T28" fmla="*/ 521 w 597"/>
                  <a:gd name="T29" fmla="*/ 113 h 154"/>
                  <a:gd name="T30" fmla="*/ 539 w 597"/>
                  <a:gd name="T31" fmla="*/ 114 h 154"/>
                  <a:gd name="T32" fmla="*/ 264 w 597"/>
                  <a:gd name="T33" fmla="*/ 114 h 154"/>
                  <a:gd name="T34" fmla="*/ 549 w 597"/>
                  <a:gd name="T35" fmla="*/ 113 h 154"/>
                  <a:gd name="T36" fmla="*/ 281 w 597"/>
                  <a:gd name="T37" fmla="*/ 102 h 154"/>
                  <a:gd name="T38" fmla="*/ 173 w 597"/>
                  <a:gd name="T39" fmla="*/ 107 h 154"/>
                  <a:gd name="T40" fmla="*/ 188 w 597"/>
                  <a:gd name="T41" fmla="*/ 99 h 154"/>
                  <a:gd name="T42" fmla="*/ 249 w 597"/>
                  <a:gd name="T43" fmla="*/ 102 h 154"/>
                  <a:gd name="T44" fmla="*/ 234 w 597"/>
                  <a:gd name="T45" fmla="*/ 90 h 154"/>
                  <a:gd name="T46" fmla="*/ 292 w 597"/>
                  <a:gd name="T47" fmla="*/ 91 h 154"/>
                  <a:gd name="T48" fmla="*/ 202 w 597"/>
                  <a:gd name="T49" fmla="*/ 94 h 154"/>
                  <a:gd name="T50" fmla="*/ 535 w 597"/>
                  <a:gd name="T51" fmla="*/ 91 h 154"/>
                  <a:gd name="T52" fmla="*/ 321 w 597"/>
                  <a:gd name="T53" fmla="*/ 92 h 154"/>
                  <a:gd name="T54" fmla="*/ 333 w 597"/>
                  <a:gd name="T55" fmla="*/ 86 h 154"/>
                  <a:gd name="T56" fmla="*/ 223 w 597"/>
                  <a:gd name="T57" fmla="*/ 85 h 154"/>
                  <a:gd name="T58" fmla="*/ 294 w 597"/>
                  <a:gd name="T59" fmla="*/ 79 h 154"/>
                  <a:gd name="T60" fmla="*/ 542 w 597"/>
                  <a:gd name="T61" fmla="*/ 73 h 154"/>
                  <a:gd name="T62" fmla="*/ 201 w 597"/>
                  <a:gd name="T63" fmla="*/ 79 h 154"/>
                  <a:gd name="T64" fmla="*/ 369 w 597"/>
                  <a:gd name="T65" fmla="*/ 75 h 154"/>
                  <a:gd name="T66" fmla="*/ 345 w 597"/>
                  <a:gd name="T67" fmla="*/ 77 h 154"/>
                  <a:gd name="T68" fmla="*/ 212 w 597"/>
                  <a:gd name="T69" fmla="*/ 70 h 154"/>
                  <a:gd name="T70" fmla="*/ 354 w 597"/>
                  <a:gd name="T71" fmla="*/ 61 h 154"/>
                  <a:gd name="T72" fmla="*/ 364 w 597"/>
                  <a:gd name="T73" fmla="*/ 62 h 154"/>
                  <a:gd name="T74" fmla="*/ 546 w 597"/>
                  <a:gd name="T75" fmla="*/ 58 h 154"/>
                  <a:gd name="T76" fmla="*/ 379 w 597"/>
                  <a:gd name="T77" fmla="*/ 60 h 154"/>
                  <a:gd name="T78" fmla="*/ 386 w 597"/>
                  <a:gd name="T79" fmla="*/ 45 h 154"/>
                  <a:gd name="T80" fmla="*/ 554 w 597"/>
                  <a:gd name="T81" fmla="*/ 42 h 154"/>
                  <a:gd name="T82" fmla="*/ 416 w 597"/>
                  <a:gd name="T83" fmla="*/ 42 h 154"/>
                  <a:gd name="T84" fmla="*/ 547 w 597"/>
                  <a:gd name="T85" fmla="*/ 37 h 154"/>
                  <a:gd name="T86" fmla="*/ 423 w 597"/>
                  <a:gd name="T87" fmla="*/ 41 h 154"/>
                  <a:gd name="T88" fmla="*/ 532 w 597"/>
                  <a:gd name="T89" fmla="*/ 38 h 154"/>
                  <a:gd name="T90" fmla="*/ 463 w 597"/>
                  <a:gd name="T91" fmla="*/ 33 h 154"/>
                  <a:gd name="T92" fmla="*/ 448 w 597"/>
                  <a:gd name="T93" fmla="*/ 30 h 154"/>
                  <a:gd name="T94" fmla="*/ 396 w 597"/>
                  <a:gd name="T95" fmla="*/ 30 h 154"/>
                  <a:gd name="T96" fmla="*/ 457 w 597"/>
                  <a:gd name="T97" fmla="*/ 32 h 154"/>
                  <a:gd name="T98" fmla="*/ 427 w 597"/>
                  <a:gd name="T99" fmla="*/ 27 h 154"/>
                  <a:gd name="T100" fmla="*/ 537 w 597"/>
                  <a:gd name="T101" fmla="*/ 23 h 154"/>
                  <a:gd name="T102" fmla="*/ 475 w 597"/>
                  <a:gd name="T103" fmla="*/ 25 h 154"/>
                  <a:gd name="T104" fmla="*/ 500 w 597"/>
                  <a:gd name="T105" fmla="*/ 12 h 154"/>
                  <a:gd name="T106" fmla="*/ 480 w 597"/>
                  <a:gd name="T107" fmla="*/ 10 h 154"/>
                  <a:gd name="T108" fmla="*/ 538 w 597"/>
                  <a:gd name="T109" fmla="*/ 10 h 154"/>
                  <a:gd name="T110" fmla="*/ 521 w 597"/>
                  <a:gd name="T111" fmla="*/ 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7" h="154">
                    <a:moveTo>
                      <a:pt x="564" y="154"/>
                    </a:moveTo>
                    <a:cubicBezTo>
                      <a:pt x="563" y="154"/>
                      <a:pt x="561" y="154"/>
                      <a:pt x="559" y="153"/>
                    </a:cubicBezTo>
                    <a:cubicBezTo>
                      <a:pt x="561" y="147"/>
                      <a:pt x="561" y="147"/>
                      <a:pt x="561" y="147"/>
                    </a:cubicBezTo>
                    <a:cubicBezTo>
                      <a:pt x="563" y="148"/>
                      <a:pt x="564" y="148"/>
                      <a:pt x="565" y="148"/>
                    </a:cubicBezTo>
                    <a:cubicBezTo>
                      <a:pt x="567" y="154"/>
                      <a:pt x="567" y="154"/>
                      <a:pt x="567" y="154"/>
                    </a:cubicBezTo>
                    <a:cubicBezTo>
                      <a:pt x="566" y="154"/>
                      <a:pt x="565" y="154"/>
                      <a:pt x="564" y="154"/>
                    </a:cubicBezTo>
                    <a:close/>
                    <a:moveTo>
                      <a:pt x="18" y="148"/>
                    </a:moveTo>
                    <a:cubicBezTo>
                      <a:pt x="15" y="143"/>
                      <a:pt x="15" y="143"/>
                      <a:pt x="15" y="143"/>
                    </a:cubicBezTo>
                    <a:cubicBezTo>
                      <a:pt x="17" y="142"/>
                      <a:pt x="18" y="141"/>
                      <a:pt x="20" y="140"/>
                    </a:cubicBezTo>
                    <a:cubicBezTo>
                      <a:pt x="23" y="144"/>
                      <a:pt x="23" y="144"/>
                      <a:pt x="23" y="144"/>
                    </a:cubicBezTo>
                    <a:cubicBezTo>
                      <a:pt x="22" y="145"/>
                      <a:pt x="20" y="147"/>
                      <a:pt x="18" y="148"/>
                    </a:cubicBezTo>
                    <a:close/>
                    <a:moveTo>
                      <a:pt x="114" y="147"/>
                    </a:moveTo>
                    <a:cubicBezTo>
                      <a:pt x="114" y="147"/>
                      <a:pt x="114" y="146"/>
                      <a:pt x="114" y="146"/>
                    </a:cubicBezTo>
                    <a:cubicBezTo>
                      <a:pt x="113" y="145"/>
                      <a:pt x="113" y="145"/>
                      <a:pt x="113" y="145"/>
                    </a:cubicBezTo>
                    <a:cubicBezTo>
                      <a:pt x="113" y="145"/>
                      <a:pt x="113" y="145"/>
                      <a:pt x="112" y="145"/>
                    </a:cubicBezTo>
                    <a:cubicBezTo>
                      <a:pt x="113" y="139"/>
                      <a:pt x="113" y="139"/>
                      <a:pt x="113" y="139"/>
                    </a:cubicBezTo>
                    <a:cubicBezTo>
                      <a:pt x="115" y="139"/>
                      <a:pt x="117" y="140"/>
                      <a:pt x="118" y="141"/>
                    </a:cubicBezTo>
                    <a:cubicBezTo>
                      <a:pt x="118" y="142"/>
                      <a:pt x="118" y="142"/>
                      <a:pt x="119" y="143"/>
                    </a:cubicBezTo>
                    <a:cubicBezTo>
                      <a:pt x="119" y="143"/>
                      <a:pt x="119" y="143"/>
                      <a:pt x="119" y="144"/>
                    </a:cubicBezTo>
                    <a:lnTo>
                      <a:pt x="114" y="147"/>
                    </a:lnTo>
                    <a:close/>
                    <a:moveTo>
                      <a:pt x="101" y="145"/>
                    </a:moveTo>
                    <a:cubicBezTo>
                      <a:pt x="97" y="145"/>
                      <a:pt x="96" y="142"/>
                      <a:pt x="95" y="140"/>
                    </a:cubicBezTo>
                    <a:cubicBezTo>
                      <a:pt x="99" y="137"/>
                      <a:pt x="99" y="137"/>
                      <a:pt x="99" y="137"/>
                    </a:cubicBezTo>
                    <a:cubicBezTo>
                      <a:pt x="100" y="137"/>
                      <a:pt x="100" y="137"/>
                      <a:pt x="100" y="137"/>
                    </a:cubicBezTo>
                    <a:cubicBezTo>
                      <a:pt x="101" y="140"/>
                      <a:pt x="101" y="140"/>
                      <a:pt x="102" y="140"/>
                    </a:cubicBezTo>
                    <a:lnTo>
                      <a:pt x="101" y="145"/>
                    </a:lnTo>
                    <a:close/>
                    <a:moveTo>
                      <a:pt x="128" y="145"/>
                    </a:moveTo>
                    <a:cubicBezTo>
                      <a:pt x="125" y="141"/>
                      <a:pt x="125" y="141"/>
                      <a:pt x="125" y="141"/>
                    </a:cubicBezTo>
                    <a:cubicBezTo>
                      <a:pt x="126" y="140"/>
                      <a:pt x="128" y="138"/>
                      <a:pt x="130" y="138"/>
                    </a:cubicBezTo>
                    <a:cubicBezTo>
                      <a:pt x="130" y="137"/>
                      <a:pt x="130" y="137"/>
                      <a:pt x="130" y="137"/>
                    </a:cubicBezTo>
                    <a:cubicBezTo>
                      <a:pt x="133" y="142"/>
                      <a:pt x="133" y="142"/>
                      <a:pt x="133" y="142"/>
                    </a:cubicBezTo>
                    <a:cubicBezTo>
                      <a:pt x="132" y="143"/>
                      <a:pt x="132" y="143"/>
                      <a:pt x="132" y="143"/>
                    </a:cubicBezTo>
                    <a:cubicBezTo>
                      <a:pt x="131" y="143"/>
                      <a:pt x="130" y="144"/>
                      <a:pt x="128" y="145"/>
                    </a:cubicBezTo>
                    <a:close/>
                    <a:moveTo>
                      <a:pt x="576" y="145"/>
                    </a:moveTo>
                    <a:cubicBezTo>
                      <a:pt x="572" y="140"/>
                      <a:pt x="572" y="140"/>
                      <a:pt x="572" y="140"/>
                    </a:cubicBezTo>
                    <a:cubicBezTo>
                      <a:pt x="574" y="138"/>
                      <a:pt x="576" y="137"/>
                      <a:pt x="579" y="137"/>
                    </a:cubicBezTo>
                    <a:cubicBezTo>
                      <a:pt x="580" y="143"/>
                      <a:pt x="580" y="143"/>
                      <a:pt x="580" y="143"/>
                    </a:cubicBezTo>
                    <a:cubicBezTo>
                      <a:pt x="578" y="143"/>
                      <a:pt x="577" y="144"/>
                      <a:pt x="576" y="145"/>
                    </a:cubicBezTo>
                    <a:close/>
                    <a:moveTo>
                      <a:pt x="4" y="144"/>
                    </a:moveTo>
                    <a:cubicBezTo>
                      <a:pt x="2" y="142"/>
                      <a:pt x="0" y="140"/>
                      <a:pt x="0" y="140"/>
                    </a:cubicBezTo>
                    <a:cubicBezTo>
                      <a:pt x="4" y="136"/>
                      <a:pt x="4" y="136"/>
                      <a:pt x="4" y="136"/>
                    </a:cubicBezTo>
                    <a:cubicBezTo>
                      <a:pt x="4" y="136"/>
                      <a:pt x="6" y="138"/>
                      <a:pt x="8" y="140"/>
                    </a:cubicBezTo>
                    <a:lnTo>
                      <a:pt x="4" y="144"/>
                    </a:lnTo>
                    <a:close/>
                    <a:moveTo>
                      <a:pt x="597" y="143"/>
                    </a:moveTo>
                    <a:cubicBezTo>
                      <a:pt x="591" y="143"/>
                      <a:pt x="591" y="143"/>
                      <a:pt x="591" y="143"/>
                    </a:cubicBezTo>
                    <a:cubicBezTo>
                      <a:pt x="591" y="137"/>
                      <a:pt x="591" y="137"/>
                      <a:pt x="591" y="137"/>
                    </a:cubicBezTo>
                    <a:cubicBezTo>
                      <a:pt x="597" y="137"/>
                      <a:pt x="597" y="137"/>
                      <a:pt x="597" y="137"/>
                    </a:cubicBezTo>
                    <a:lnTo>
                      <a:pt x="597" y="143"/>
                    </a:lnTo>
                    <a:close/>
                    <a:moveTo>
                      <a:pt x="562" y="142"/>
                    </a:moveTo>
                    <a:cubicBezTo>
                      <a:pt x="557" y="140"/>
                      <a:pt x="557" y="140"/>
                      <a:pt x="557" y="140"/>
                    </a:cubicBezTo>
                    <a:cubicBezTo>
                      <a:pt x="557" y="140"/>
                      <a:pt x="557" y="140"/>
                      <a:pt x="557" y="140"/>
                    </a:cubicBezTo>
                    <a:cubicBezTo>
                      <a:pt x="557" y="139"/>
                      <a:pt x="556" y="137"/>
                      <a:pt x="556" y="136"/>
                    </a:cubicBezTo>
                    <a:cubicBezTo>
                      <a:pt x="562" y="135"/>
                      <a:pt x="562" y="135"/>
                      <a:pt x="562" y="135"/>
                    </a:cubicBezTo>
                    <a:cubicBezTo>
                      <a:pt x="559" y="135"/>
                      <a:pt x="559" y="135"/>
                      <a:pt x="559" y="135"/>
                    </a:cubicBezTo>
                    <a:cubicBezTo>
                      <a:pt x="562" y="135"/>
                      <a:pt x="562" y="135"/>
                      <a:pt x="562" y="135"/>
                    </a:cubicBezTo>
                    <a:cubicBezTo>
                      <a:pt x="562" y="137"/>
                      <a:pt x="563" y="138"/>
                      <a:pt x="563" y="140"/>
                    </a:cubicBezTo>
                    <a:cubicBezTo>
                      <a:pt x="563" y="141"/>
                      <a:pt x="562" y="141"/>
                      <a:pt x="562" y="142"/>
                    </a:cubicBezTo>
                    <a:close/>
                    <a:moveTo>
                      <a:pt x="31" y="138"/>
                    </a:moveTo>
                    <a:cubicBezTo>
                      <a:pt x="30" y="132"/>
                      <a:pt x="30" y="132"/>
                      <a:pt x="30" y="132"/>
                    </a:cubicBezTo>
                    <a:cubicBezTo>
                      <a:pt x="30" y="132"/>
                      <a:pt x="31" y="132"/>
                      <a:pt x="31" y="132"/>
                    </a:cubicBezTo>
                    <a:cubicBezTo>
                      <a:pt x="32" y="132"/>
                      <a:pt x="33" y="131"/>
                      <a:pt x="34" y="130"/>
                    </a:cubicBezTo>
                    <a:cubicBezTo>
                      <a:pt x="37" y="136"/>
                      <a:pt x="37" y="136"/>
                      <a:pt x="37" y="136"/>
                    </a:cubicBezTo>
                    <a:cubicBezTo>
                      <a:pt x="35" y="137"/>
                      <a:pt x="33" y="138"/>
                      <a:pt x="31" y="138"/>
                    </a:cubicBezTo>
                    <a:close/>
                    <a:moveTo>
                      <a:pt x="85" y="137"/>
                    </a:moveTo>
                    <a:cubicBezTo>
                      <a:pt x="85" y="136"/>
                      <a:pt x="85" y="136"/>
                      <a:pt x="85" y="136"/>
                    </a:cubicBezTo>
                    <a:cubicBezTo>
                      <a:pt x="83" y="136"/>
                      <a:pt x="82" y="135"/>
                      <a:pt x="81" y="135"/>
                    </a:cubicBezTo>
                    <a:cubicBezTo>
                      <a:pt x="82" y="129"/>
                      <a:pt x="82" y="129"/>
                      <a:pt x="82" y="129"/>
                    </a:cubicBezTo>
                    <a:cubicBezTo>
                      <a:pt x="84" y="129"/>
                      <a:pt x="86" y="130"/>
                      <a:pt x="87" y="131"/>
                    </a:cubicBezTo>
                    <a:cubicBezTo>
                      <a:pt x="88" y="131"/>
                      <a:pt x="88" y="131"/>
                      <a:pt x="88" y="131"/>
                    </a:cubicBezTo>
                    <a:lnTo>
                      <a:pt x="85" y="137"/>
                    </a:lnTo>
                    <a:close/>
                    <a:moveTo>
                      <a:pt x="525" y="132"/>
                    </a:moveTo>
                    <a:cubicBezTo>
                      <a:pt x="524" y="132"/>
                      <a:pt x="524" y="132"/>
                      <a:pt x="523" y="132"/>
                    </a:cubicBezTo>
                    <a:cubicBezTo>
                      <a:pt x="524" y="126"/>
                      <a:pt x="524" y="126"/>
                      <a:pt x="524" y="126"/>
                    </a:cubicBezTo>
                    <a:cubicBezTo>
                      <a:pt x="525" y="126"/>
                      <a:pt x="526" y="126"/>
                      <a:pt x="527" y="126"/>
                    </a:cubicBezTo>
                    <a:cubicBezTo>
                      <a:pt x="531" y="129"/>
                      <a:pt x="531" y="129"/>
                      <a:pt x="531" y="129"/>
                    </a:cubicBezTo>
                    <a:cubicBezTo>
                      <a:pt x="530" y="131"/>
                      <a:pt x="527" y="132"/>
                      <a:pt x="525" y="132"/>
                    </a:cubicBezTo>
                    <a:close/>
                    <a:moveTo>
                      <a:pt x="134" y="130"/>
                    </a:moveTo>
                    <a:cubicBezTo>
                      <a:pt x="134" y="130"/>
                      <a:pt x="133" y="130"/>
                      <a:pt x="133" y="129"/>
                    </a:cubicBezTo>
                    <a:cubicBezTo>
                      <a:pt x="133" y="129"/>
                      <a:pt x="133" y="128"/>
                      <a:pt x="132" y="127"/>
                    </a:cubicBezTo>
                    <a:cubicBezTo>
                      <a:pt x="132" y="127"/>
                      <a:pt x="132" y="126"/>
                      <a:pt x="132" y="125"/>
                    </a:cubicBezTo>
                    <a:cubicBezTo>
                      <a:pt x="137" y="124"/>
                      <a:pt x="137" y="124"/>
                      <a:pt x="137" y="124"/>
                    </a:cubicBezTo>
                    <a:cubicBezTo>
                      <a:pt x="138" y="124"/>
                      <a:pt x="138" y="125"/>
                      <a:pt x="138" y="125"/>
                    </a:cubicBezTo>
                    <a:cubicBezTo>
                      <a:pt x="138" y="126"/>
                      <a:pt x="138" y="127"/>
                      <a:pt x="139" y="127"/>
                    </a:cubicBezTo>
                    <a:cubicBezTo>
                      <a:pt x="139" y="128"/>
                      <a:pt x="139" y="129"/>
                      <a:pt x="139" y="130"/>
                    </a:cubicBezTo>
                    <a:lnTo>
                      <a:pt x="134" y="130"/>
                    </a:lnTo>
                    <a:close/>
                    <a:moveTo>
                      <a:pt x="73" y="126"/>
                    </a:moveTo>
                    <a:cubicBezTo>
                      <a:pt x="72" y="126"/>
                      <a:pt x="71" y="125"/>
                      <a:pt x="69" y="124"/>
                    </a:cubicBezTo>
                    <a:cubicBezTo>
                      <a:pt x="70" y="119"/>
                      <a:pt x="70" y="119"/>
                      <a:pt x="70" y="119"/>
                    </a:cubicBezTo>
                    <a:cubicBezTo>
                      <a:pt x="73" y="119"/>
                      <a:pt x="75" y="120"/>
                      <a:pt x="77" y="122"/>
                    </a:cubicBezTo>
                    <a:lnTo>
                      <a:pt x="73" y="126"/>
                    </a:lnTo>
                    <a:close/>
                    <a:moveTo>
                      <a:pt x="45" y="125"/>
                    </a:moveTo>
                    <a:cubicBezTo>
                      <a:pt x="40" y="122"/>
                      <a:pt x="40" y="122"/>
                      <a:pt x="40" y="122"/>
                    </a:cubicBezTo>
                    <a:cubicBezTo>
                      <a:pt x="41" y="120"/>
                      <a:pt x="43" y="119"/>
                      <a:pt x="44" y="118"/>
                    </a:cubicBezTo>
                    <a:cubicBezTo>
                      <a:pt x="45" y="118"/>
                      <a:pt x="45" y="118"/>
                      <a:pt x="45" y="117"/>
                    </a:cubicBezTo>
                    <a:cubicBezTo>
                      <a:pt x="48" y="122"/>
                      <a:pt x="48" y="122"/>
                      <a:pt x="48" y="122"/>
                    </a:cubicBezTo>
                    <a:cubicBezTo>
                      <a:pt x="48" y="122"/>
                      <a:pt x="48" y="123"/>
                      <a:pt x="47" y="123"/>
                    </a:cubicBezTo>
                    <a:cubicBezTo>
                      <a:pt x="46" y="123"/>
                      <a:pt x="46" y="124"/>
                      <a:pt x="45" y="125"/>
                    </a:cubicBezTo>
                    <a:close/>
                    <a:moveTo>
                      <a:pt x="145" y="125"/>
                    </a:moveTo>
                    <a:cubicBezTo>
                      <a:pt x="144" y="125"/>
                      <a:pt x="142" y="125"/>
                      <a:pt x="141" y="124"/>
                    </a:cubicBezTo>
                    <a:cubicBezTo>
                      <a:pt x="143" y="119"/>
                      <a:pt x="143" y="119"/>
                      <a:pt x="143" y="119"/>
                    </a:cubicBezTo>
                    <a:cubicBezTo>
                      <a:pt x="144" y="119"/>
                      <a:pt x="144" y="119"/>
                      <a:pt x="145" y="119"/>
                    </a:cubicBezTo>
                    <a:cubicBezTo>
                      <a:pt x="145" y="119"/>
                      <a:pt x="146" y="119"/>
                      <a:pt x="147" y="119"/>
                    </a:cubicBezTo>
                    <a:cubicBezTo>
                      <a:pt x="149" y="124"/>
                      <a:pt x="149" y="124"/>
                      <a:pt x="149" y="124"/>
                    </a:cubicBezTo>
                    <a:cubicBezTo>
                      <a:pt x="147" y="125"/>
                      <a:pt x="146" y="125"/>
                      <a:pt x="145" y="125"/>
                    </a:cubicBezTo>
                    <a:close/>
                    <a:moveTo>
                      <a:pt x="554" y="124"/>
                    </a:moveTo>
                    <a:cubicBezTo>
                      <a:pt x="554" y="122"/>
                      <a:pt x="554" y="120"/>
                      <a:pt x="554" y="118"/>
                    </a:cubicBezTo>
                    <a:cubicBezTo>
                      <a:pt x="559" y="118"/>
                      <a:pt x="559" y="118"/>
                      <a:pt x="559" y="118"/>
                    </a:cubicBezTo>
                    <a:cubicBezTo>
                      <a:pt x="560" y="119"/>
                      <a:pt x="560" y="121"/>
                      <a:pt x="560" y="123"/>
                    </a:cubicBezTo>
                    <a:lnTo>
                      <a:pt x="554" y="124"/>
                    </a:lnTo>
                    <a:close/>
                    <a:moveTo>
                      <a:pt x="56" y="121"/>
                    </a:moveTo>
                    <a:cubicBezTo>
                      <a:pt x="55" y="119"/>
                      <a:pt x="54" y="117"/>
                      <a:pt x="54" y="116"/>
                    </a:cubicBezTo>
                    <a:cubicBezTo>
                      <a:pt x="54" y="116"/>
                      <a:pt x="54" y="115"/>
                      <a:pt x="54" y="115"/>
                    </a:cubicBezTo>
                    <a:cubicBezTo>
                      <a:pt x="59" y="112"/>
                      <a:pt x="59" y="112"/>
                      <a:pt x="59" y="112"/>
                    </a:cubicBezTo>
                    <a:cubicBezTo>
                      <a:pt x="59" y="113"/>
                      <a:pt x="59" y="114"/>
                      <a:pt x="60" y="115"/>
                    </a:cubicBezTo>
                    <a:cubicBezTo>
                      <a:pt x="60" y="115"/>
                      <a:pt x="60" y="117"/>
                      <a:pt x="61" y="118"/>
                    </a:cubicBezTo>
                    <a:lnTo>
                      <a:pt x="56" y="121"/>
                    </a:lnTo>
                    <a:close/>
                    <a:moveTo>
                      <a:pt x="516" y="120"/>
                    </a:moveTo>
                    <a:cubicBezTo>
                      <a:pt x="516" y="119"/>
                      <a:pt x="516" y="118"/>
                      <a:pt x="515" y="117"/>
                    </a:cubicBezTo>
                    <a:cubicBezTo>
                      <a:pt x="515" y="115"/>
                      <a:pt x="515" y="115"/>
                      <a:pt x="515" y="114"/>
                    </a:cubicBezTo>
                    <a:cubicBezTo>
                      <a:pt x="521" y="113"/>
                      <a:pt x="521" y="113"/>
                      <a:pt x="521" y="113"/>
                    </a:cubicBezTo>
                    <a:cubicBezTo>
                      <a:pt x="521" y="114"/>
                      <a:pt x="521" y="115"/>
                      <a:pt x="521" y="116"/>
                    </a:cubicBezTo>
                    <a:cubicBezTo>
                      <a:pt x="521" y="117"/>
                      <a:pt x="521" y="118"/>
                      <a:pt x="522" y="119"/>
                    </a:cubicBezTo>
                    <a:lnTo>
                      <a:pt x="516" y="120"/>
                    </a:lnTo>
                    <a:close/>
                    <a:moveTo>
                      <a:pt x="534" y="119"/>
                    </a:moveTo>
                    <a:cubicBezTo>
                      <a:pt x="530" y="115"/>
                      <a:pt x="530" y="115"/>
                      <a:pt x="530" y="115"/>
                    </a:cubicBezTo>
                    <a:cubicBezTo>
                      <a:pt x="531" y="114"/>
                      <a:pt x="531" y="113"/>
                      <a:pt x="532" y="113"/>
                    </a:cubicBezTo>
                    <a:cubicBezTo>
                      <a:pt x="533" y="112"/>
                      <a:pt x="533" y="112"/>
                      <a:pt x="534" y="111"/>
                    </a:cubicBezTo>
                    <a:cubicBezTo>
                      <a:pt x="539" y="114"/>
                      <a:pt x="539" y="114"/>
                      <a:pt x="539" y="114"/>
                    </a:cubicBezTo>
                    <a:cubicBezTo>
                      <a:pt x="538" y="116"/>
                      <a:pt x="537" y="117"/>
                      <a:pt x="535" y="118"/>
                    </a:cubicBezTo>
                    <a:cubicBezTo>
                      <a:pt x="535" y="118"/>
                      <a:pt x="535" y="118"/>
                      <a:pt x="534" y="119"/>
                    </a:cubicBezTo>
                    <a:close/>
                    <a:moveTo>
                      <a:pt x="159" y="118"/>
                    </a:moveTo>
                    <a:cubicBezTo>
                      <a:pt x="156" y="113"/>
                      <a:pt x="156" y="113"/>
                      <a:pt x="156" y="113"/>
                    </a:cubicBezTo>
                    <a:cubicBezTo>
                      <a:pt x="158" y="112"/>
                      <a:pt x="159" y="111"/>
                      <a:pt x="161" y="110"/>
                    </a:cubicBezTo>
                    <a:cubicBezTo>
                      <a:pt x="164" y="114"/>
                      <a:pt x="164" y="114"/>
                      <a:pt x="164" y="114"/>
                    </a:cubicBezTo>
                    <a:cubicBezTo>
                      <a:pt x="163" y="115"/>
                      <a:pt x="161" y="117"/>
                      <a:pt x="159" y="118"/>
                    </a:cubicBezTo>
                    <a:close/>
                    <a:moveTo>
                      <a:pt x="264" y="114"/>
                    </a:moveTo>
                    <a:cubicBezTo>
                      <a:pt x="262" y="114"/>
                      <a:pt x="260" y="113"/>
                      <a:pt x="258" y="110"/>
                    </a:cubicBezTo>
                    <a:cubicBezTo>
                      <a:pt x="263" y="107"/>
                      <a:pt x="263" y="107"/>
                      <a:pt x="263" y="107"/>
                    </a:cubicBezTo>
                    <a:cubicBezTo>
                      <a:pt x="263" y="108"/>
                      <a:pt x="264" y="108"/>
                      <a:pt x="264" y="108"/>
                    </a:cubicBezTo>
                    <a:cubicBezTo>
                      <a:pt x="264" y="108"/>
                      <a:pt x="264" y="108"/>
                      <a:pt x="264" y="108"/>
                    </a:cubicBezTo>
                    <a:cubicBezTo>
                      <a:pt x="265" y="110"/>
                      <a:pt x="265" y="110"/>
                      <a:pt x="265" y="110"/>
                    </a:cubicBezTo>
                    <a:cubicBezTo>
                      <a:pt x="266" y="113"/>
                      <a:pt x="266" y="113"/>
                      <a:pt x="266" y="113"/>
                    </a:cubicBezTo>
                    <a:cubicBezTo>
                      <a:pt x="265" y="113"/>
                      <a:pt x="264" y="114"/>
                      <a:pt x="264" y="114"/>
                    </a:cubicBezTo>
                    <a:close/>
                    <a:moveTo>
                      <a:pt x="549" y="113"/>
                    </a:moveTo>
                    <a:cubicBezTo>
                      <a:pt x="548" y="113"/>
                      <a:pt x="547" y="113"/>
                      <a:pt x="545" y="112"/>
                    </a:cubicBezTo>
                    <a:cubicBezTo>
                      <a:pt x="547" y="107"/>
                      <a:pt x="547" y="107"/>
                      <a:pt x="547" y="107"/>
                    </a:cubicBezTo>
                    <a:cubicBezTo>
                      <a:pt x="549" y="107"/>
                      <a:pt x="550" y="107"/>
                      <a:pt x="550" y="107"/>
                    </a:cubicBezTo>
                    <a:cubicBezTo>
                      <a:pt x="553" y="112"/>
                      <a:pt x="553" y="112"/>
                      <a:pt x="553" y="112"/>
                    </a:cubicBezTo>
                    <a:cubicBezTo>
                      <a:pt x="552" y="113"/>
                      <a:pt x="551" y="113"/>
                      <a:pt x="549" y="113"/>
                    </a:cubicBezTo>
                    <a:close/>
                    <a:moveTo>
                      <a:pt x="277" y="110"/>
                    </a:moveTo>
                    <a:cubicBezTo>
                      <a:pt x="275" y="104"/>
                      <a:pt x="275" y="104"/>
                      <a:pt x="275" y="104"/>
                    </a:cubicBezTo>
                    <a:cubicBezTo>
                      <a:pt x="277" y="103"/>
                      <a:pt x="279" y="103"/>
                      <a:pt x="281" y="102"/>
                    </a:cubicBezTo>
                    <a:cubicBezTo>
                      <a:pt x="283" y="107"/>
                      <a:pt x="283" y="107"/>
                      <a:pt x="283" y="107"/>
                    </a:cubicBezTo>
                    <a:cubicBezTo>
                      <a:pt x="281" y="108"/>
                      <a:pt x="279" y="109"/>
                      <a:pt x="277" y="110"/>
                    </a:cubicBezTo>
                    <a:close/>
                    <a:moveTo>
                      <a:pt x="527" y="108"/>
                    </a:moveTo>
                    <a:cubicBezTo>
                      <a:pt x="523" y="104"/>
                      <a:pt x="523" y="104"/>
                      <a:pt x="523" y="104"/>
                    </a:cubicBezTo>
                    <a:cubicBezTo>
                      <a:pt x="525" y="103"/>
                      <a:pt x="525" y="102"/>
                      <a:pt x="526" y="101"/>
                    </a:cubicBezTo>
                    <a:cubicBezTo>
                      <a:pt x="531" y="102"/>
                      <a:pt x="531" y="102"/>
                      <a:pt x="531" y="102"/>
                    </a:cubicBezTo>
                    <a:cubicBezTo>
                      <a:pt x="531" y="105"/>
                      <a:pt x="529" y="107"/>
                      <a:pt x="527" y="108"/>
                    </a:cubicBezTo>
                    <a:close/>
                    <a:moveTo>
                      <a:pt x="173" y="107"/>
                    </a:moveTo>
                    <a:cubicBezTo>
                      <a:pt x="170" y="102"/>
                      <a:pt x="170" y="102"/>
                      <a:pt x="170" y="102"/>
                    </a:cubicBezTo>
                    <a:cubicBezTo>
                      <a:pt x="173" y="100"/>
                      <a:pt x="175" y="100"/>
                      <a:pt x="177" y="100"/>
                    </a:cubicBezTo>
                    <a:cubicBezTo>
                      <a:pt x="177" y="106"/>
                      <a:pt x="177" y="106"/>
                      <a:pt x="177" y="106"/>
                    </a:cubicBezTo>
                    <a:cubicBezTo>
                      <a:pt x="176" y="106"/>
                      <a:pt x="174" y="106"/>
                      <a:pt x="173" y="107"/>
                    </a:cubicBezTo>
                    <a:close/>
                    <a:moveTo>
                      <a:pt x="190" y="107"/>
                    </a:moveTo>
                    <a:cubicBezTo>
                      <a:pt x="188" y="101"/>
                      <a:pt x="188" y="101"/>
                      <a:pt x="188" y="101"/>
                    </a:cubicBezTo>
                    <a:cubicBezTo>
                      <a:pt x="188" y="101"/>
                      <a:pt x="188" y="101"/>
                      <a:pt x="188" y="101"/>
                    </a:cubicBezTo>
                    <a:cubicBezTo>
                      <a:pt x="188" y="101"/>
                      <a:pt x="188" y="100"/>
                      <a:pt x="188" y="99"/>
                    </a:cubicBezTo>
                    <a:cubicBezTo>
                      <a:pt x="188" y="99"/>
                      <a:pt x="188" y="98"/>
                      <a:pt x="188" y="98"/>
                    </a:cubicBezTo>
                    <a:cubicBezTo>
                      <a:pt x="194" y="99"/>
                      <a:pt x="194" y="99"/>
                      <a:pt x="194" y="99"/>
                    </a:cubicBezTo>
                    <a:cubicBezTo>
                      <a:pt x="194" y="100"/>
                      <a:pt x="194" y="100"/>
                      <a:pt x="194" y="101"/>
                    </a:cubicBezTo>
                    <a:cubicBezTo>
                      <a:pt x="193" y="101"/>
                      <a:pt x="193" y="102"/>
                      <a:pt x="193" y="103"/>
                    </a:cubicBezTo>
                    <a:cubicBezTo>
                      <a:pt x="193" y="105"/>
                      <a:pt x="191" y="106"/>
                      <a:pt x="190" y="107"/>
                    </a:cubicBezTo>
                    <a:close/>
                    <a:moveTo>
                      <a:pt x="254" y="102"/>
                    </a:moveTo>
                    <a:cubicBezTo>
                      <a:pt x="253" y="101"/>
                      <a:pt x="251" y="101"/>
                      <a:pt x="249" y="102"/>
                    </a:cubicBezTo>
                    <a:cubicBezTo>
                      <a:pt x="249" y="102"/>
                      <a:pt x="249" y="102"/>
                      <a:pt x="249" y="102"/>
                    </a:cubicBezTo>
                    <a:cubicBezTo>
                      <a:pt x="249" y="96"/>
                      <a:pt x="249" y="96"/>
                      <a:pt x="249" y="96"/>
                    </a:cubicBezTo>
                    <a:cubicBezTo>
                      <a:pt x="249" y="96"/>
                      <a:pt x="249" y="96"/>
                      <a:pt x="249" y="96"/>
                    </a:cubicBezTo>
                    <a:cubicBezTo>
                      <a:pt x="251" y="96"/>
                      <a:pt x="253" y="95"/>
                      <a:pt x="255" y="96"/>
                    </a:cubicBezTo>
                    <a:lnTo>
                      <a:pt x="254" y="102"/>
                    </a:lnTo>
                    <a:close/>
                    <a:moveTo>
                      <a:pt x="236" y="98"/>
                    </a:moveTo>
                    <a:cubicBezTo>
                      <a:pt x="235" y="97"/>
                      <a:pt x="233" y="97"/>
                      <a:pt x="232" y="96"/>
                    </a:cubicBezTo>
                    <a:cubicBezTo>
                      <a:pt x="231" y="95"/>
                      <a:pt x="231" y="95"/>
                      <a:pt x="231" y="95"/>
                    </a:cubicBezTo>
                    <a:cubicBezTo>
                      <a:pt x="234" y="90"/>
                      <a:pt x="234" y="90"/>
                      <a:pt x="234" y="90"/>
                    </a:cubicBezTo>
                    <a:cubicBezTo>
                      <a:pt x="235" y="91"/>
                      <a:pt x="235" y="91"/>
                      <a:pt x="235" y="91"/>
                    </a:cubicBezTo>
                    <a:cubicBezTo>
                      <a:pt x="236" y="92"/>
                      <a:pt x="238" y="92"/>
                      <a:pt x="239" y="93"/>
                    </a:cubicBezTo>
                    <a:lnTo>
                      <a:pt x="236" y="98"/>
                    </a:lnTo>
                    <a:close/>
                    <a:moveTo>
                      <a:pt x="292" y="97"/>
                    </a:moveTo>
                    <a:cubicBezTo>
                      <a:pt x="286" y="96"/>
                      <a:pt x="286" y="96"/>
                      <a:pt x="286" y="96"/>
                    </a:cubicBezTo>
                    <a:cubicBezTo>
                      <a:pt x="286" y="96"/>
                      <a:pt x="286" y="95"/>
                      <a:pt x="286" y="94"/>
                    </a:cubicBezTo>
                    <a:cubicBezTo>
                      <a:pt x="286" y="93"/>
                      <a:pt x="286" y="92"/>
                      <a:pt x="287" y="90"/>
                    </a:cubicBezTo>
                    <a:cubicBezTo>
                      <a:pt x="292" y="91"/>
                      <a:pt x="292" y="91"/>
                      <a:pt x="292" y="91"/>
                    </a:cubicBezTo>
                    <a:cubicBezTo>
                      <a:pt x="292" y="92"/>
                      <a:pt x="292" y="94"/>
                      <a:pt x="292" y="95"/>
                    </a:cubicBezTo>
                    <a:cubicBezTo>
                      <a:pt x="292" y="95"/>
                      <a:pt x="292" y="96"/>
                      <a:pt x="292" y="97"/>
                    </a:cubicBezTo>
                    <a:close/>
                    <a:moveTo>
                      <a:pt x="196" y="94"/>
                    </a:moveTo>
                    <a:cubicBezTo>
                      <a:pt x="196" y="94"/>
                      <a:pt x="196" y="94"/>
                      <a:pt x="196" y="94"/>
                    </a:cubicBezTo>
                    <a:cubicBezTo>
                      <a:pt x="196" y="92"/>
                      <a:pt x="196" y="91"/>
                      <a:pt x="195" y="89"/>
                    </a:cubicBezTo>
                    <a:cubicBezTo>
                      <a:pt x="198" y="88"/>
                      <a:pt x="198" y="88"/>
                      <a:pt x="198" y="88"/>
                    </a:cubicBezTo>
                    <a:cubicBezTo>
                      <a:pt x="201" y="87"/>
                      <a:pt x="201" y="87"/>
                      <a:pt x="201" y="87"/>
                    </a:cubicBezTo>
                    <a:cubicBezTo>
                      <a:pt x="201" y="89"/>
                      <a:pt x="202" y="91"/>
                      <a:pt x="202" y="94"/>
                    </a:cubicBezTo>
                    <a:lnTo>
                      <a:pt x="196" y="94"/>
                    </a:lnTo>
                    <a:close/>
                    <a:moveTo>
                      <a:pt x="534" y="92"/>
                    </a:moveTo>
                    <a:cubicBezTo>
                      <a:pt x="530" y="88"/>
                      <a:pt x="530" y="88"/>
                      <a:pt x="530" y="88"/>
                    </a:cubicBezTo>
                    <a:cubicBezTo>
                      <a:pt x="530" y="88"/>
                      <a:pt x="531" y="87"/>
                      <a:pt x="532" y="86"/>
                    </a:cubicBezTo>
                    <a:cubicBezTo>
                      <a:pt x="533" y="86"/>
                      <a:pt x="534" y="85"/>
                      <a:pt x="535" y="85"/>
                    </a:cubicBezTo>
                    <a:cubicBezTo>
                      <a:pt x="538" y="90"/>
                      <a:pt x="538" y="90"/>
                      <a:pt x="538" y="90"/>
                    </a:cubicBezTo>
                    <a:cubicBezTo>
                      <a:pt x="538" y="90"/>
                      <a:pt x="538" y="90"/>
                      <a:pt x="538" y="90"/>
                    </a:cubicBezTo>
                    <a:cubicBezTo>
                      <a:pt x="537" y="90"/>
                      <a:pt x="536" y="91"/>
                      <a:pt x="535" y="91"/>
                    </a:cubicBezTo>
                    <a:cubicBezTo>
                      <a:pt x="535" y="92"/>
                      <a:pt x="534" y="92"/>
                      <a:pt x="534" y="92"/>
                    </a:cubicBezTo>
                    <a:close/>
                    <a:moveTo>
                      <a:pt x="321" y="92"/>
                    </a:moveTo>
                    <a:cubicBezTo>
                      <a:pt x="321" y="91"/>
                      <a:pt x="321" y="90"/>
                      <a:pt x="321" y="89"/>
                    </a:cubicBezTo>
                    <a:cubicBezTo>
                      <a:pt x="320" y="88"/>
                      <a:pt x="320" y="87"/>
                      <a:pt x="320" y="86"/>
                    </a:cubicBezTo>
                    <a:cubicBezTo>
                      <a:pt x="325" y="85"/>
                      <a:pt x="325" y="85"/>
                      <a:pt x="325" y="85"/>
                    </a:cubicBezTo>
                    <a:cubicBezTo>
                      <a:pt x="326" y="86"/>
                      <a:pt x="326" y="87"/>
                      <a:pt x="326" y="88"/>
                    </a:cubicBezTo>
                    <a:cubicBezTo>
                      <a:pt x="326" y="89"/>
                      <a:pt x="327" y="90"/>
                      <a:pt x="327" y="90"/>
                    </a:cubicBezTo>
                    <a:lnTo>
                      <a:pt x="321" y="92"/>
                    </a:lnTo>
                    <a:close/>
                    <a:moveTo>
                      <a:pt x="333" y="87"/>
                    </a:moveTo>
                    <a:cubicBezTo>
                      <a:pt x="327" y="87"/>
                      <a:pt x="327" y="87"/>
                      <a:pt x="327" y="87"/>
                    </a:cubicBezTo>
                    <a:cubicBezTo>
                      <a:pt x="327" y="86"/>
                      <a:pt x="327" y="86"/>
                      <a:pt x="327" y="86"/>
                    </a:cubicBezTo>
                    <a:cubicBezTo>
                      <a:pt x="327" y="82"/>
                      <a:pt x="327" y="82"/>
                      <a:pt x="327" y="82"/>
                    </a:cubicBezTo>
                    <a:cubicBezTo>
                      <a:pt x="327" y="81"/>
                      <a:pt x="327" y="81"/>
                      <a:pt x="327" y="81"/>
                    </a:cubicBezTo>
                    <a:cubicBezTo>
                      <a:pt x="333" y="81"/>
                      <a:pt x="333" y="81"/>
                      <a:pt x="333" y="81"/>
                    </a:cubicBezTo>
                    <a:cubicBezTo>
                      <a:pt x="333" y="82"/>
                      <a:pt x="333" y="82"/>
                      <a:pt x="333" y="82"/>
                    </a:cubicBezTo>
                    <a:cubicBezTo>
                      <a:pt x="333" y="86"/>
                      <a:pt x="333" y="86"/>
                      <a:pt x="333" y="86"/>
                    </a:cubicBezTo>
                    <a:lnTo>
                      <a:pt x="333" y="87"/>
                    </a:lnTo>
                    <a:close/>
                    <a:moveTo>
                      <a:pt x="311" y="85"/>
                    </a:moveTo>
                    <a:cubicBezTo>
                      <a:pt x="308" y="83"/>
                      <a:pt x="307" y="80"/>
                      <a:pt x="307" y="79"/>
                    </a:cubicBezTo>
                    <a:cubicBezTo>
                      <a:pt x="312" y="77"/>
                      <a:pt x="312" y="77"/>
                      <a:pt x="312" y="77"/>
                    </a:cubicBezTo>
                    <a:cubicBezTo>
                      <a:pt x="312" y="77"/>
                      <a:pt x="312" y="77"/>
                      <a:pt x="312" y="77"/>
                    </a:cubicBezTo>
                    <a:cubicBezTo>
                      <a:pt x="313" y="79"/>
                      <a:pt x="313" y="80"/>
                      <a:pt x="314" y="81"/>
                    </a:cubicBezTo>
                    <a:lnTo>
                      <a:pt x="311" y="85"/>
                    </a:lnTo>
                    <a:close/>
                    <a:moveTo>
                      <a:pt x="223" y="85"/>
                    </a:moveTo>
                    <a:cubicBezTo>
                      <a:pt x="223" y="83"/>
                      <a:pt x="222" y="82"/>
                      <a:pt x="222" y="81"/>
                    </a:cubicBezTo>
                    <a:cubicBezTo>
                      <a:pt x="222" y="80"/>
                      <a:pt x="222" y="79"/>
                      <a:pt x="222" y="79"/>
                    </a:cubicBezTo>
                    <a:cubicBezTo>
                      <a:pt x="228" y="77"/>
                      <a:pt x="228" y="77"/>
                      <a:pt x="228" y="77"/>
                    </a:cubicBezTo>
                    <a:cubicBezTo>
                      <a:pt x="228" y="78"/>
                      <a:pt x="228" y="79"/>
                      <a:pt x="228" y="80"/>
                    </a:cubicBezTo>
                    <a:cubicBezTo>
                      <a:pt x="228" y="81"/>
                      <a:pt x="228" y="82"/>
                      <a:pt x="229" y="83"/>
                    </a:cubicBezTo>
                    <a:lnTo>
                      <a:pt x="223" y="85"/>
                    </a:lnTo>
                    <a:close/>
                    <a:moveTo>
                      <a:pt x="297" y="84"/>
                    </a:moveTo>
                    <a:cubicBezTo>
                      <a:pt x="294" y="79"/>
                      <a:pt x="294" y="79"/>
                      <a:pt x="294" y="79"/>
                    </a:cubicBezTo>
                    <a:cubicBezTo>
                      <a:pt x="294" y="79"/>
                      <a:pt x="294" y="79"/>
                      <a:pt x="295" y="78"/>
                    </a:cubicBezTo>
                    <a:cubicBezTo>
                      <a:pt x="297" y="76"/>
                      <a:pt x="299" y="76"/>
                      <a:pt x="300" y="76"/>
                    </a:cubicBezTo>
                    <a:cubicBezTo>
                      <a:pt x="301" y="82"/>
                      <a:pt x="301" y="82"/>
                      <a:pt x="301" y="82"/>
                    </a:cubicBezTo>
                    <a:cubicBezTo>
                      <a:pt x="300" y="82"/>
                      <a:pt x="300" y="82"/>
                      <a:pt x="298" y="83"/>
                    </a:cubicBezTo>
                    <a:cubicBezTo>
                      <a:pt x="298" y="83"/>
                      <a:pt x="297" y="84"/>
                      <a:pt x="297" y="84"/>
                    </a:cubicBezTo>
                    <a:close/>
                    <a:moveTo>
                      <a:pt x="547" y="79"/>
                    </a:moveTo>
                    <a:cubicBezTo>
                      <a:pt x="541" y="78"/>
                      <a:pt x="541" y="78"/>
                      <a:pt x="541" y="78"/>
                    </a:cubicBezTo>
                    <a:cubicBezTo>
                      <a:pt x="542" y="76"/>
                      <a:pt x="542" y="75"/>
                      <a:pt x="542" y="73"/>
                    </a:cubicBezTo>
                    <a:cubicBezTo>
                      <a:pt x="548" y="73"/>
                      <a:pt x="548" y="73"/>
                      <a:pt x="548" y="73"/>
                    </a:cubicBezTo>
                    <a:cubicBezTo>
                      <a:pt x="548" y="75"/>
                      <a:pt x="547" y="77"/>
                      <a:pt x="547" y="79"/>
                    </a:cubicBezTo>
                    <a:close/>
                    <a:moveTo>
                      <a:pt x="201" y="79"/>
                    </a:moveTo>
                    <a:cubicBezTo>
                      <a:pt x="197" y="75"/>
                      <a:pt x="197" y="75"/>
                      <a:pt x="197" y="75"/>
                    </a:cubicBezTo>
                    <a:cubicBezTo>
                      <a:pt x="197" y="75"/>
                      <a:pt x="197" y="75"/>
                      <a:pt x="197" y="75"/>
                    </a:cubicBezTo>
                    <a:cubicBezTo>
                      <a:pt x="199" y="74"/>
                      <a:pt x="200" y="73"/>
                      <a:pt x="200" y="71"/>
                    </a:cubicBezTo>
                    <a:cubicBezTo>
                      <a:pt x="205" y="75"/>
                      <a:pt x="205" y="75"/>
                      <a:pt x="205" y="75"/>
                    </a:cubicBezTo>
                    <a:cubicBezTo>
                      <a:pt x="204" y="76"/>
                      <a:pt x="203" y="78"/>
                      <a:pt x="201" y="79"/>
                    </a:cubicBezTo>
                    <a:close/>
                    <a:moveTo>
                      <a:pt x="364" y="79"/>
                    </a:moveTo>
                    <a:cubicBezTo>
                      <a:pt x="363" y="79"/>
                      <a:pt x="362" y="79"/>
                      <a:pt x="361" y="79"/>
                    </a:cubicBezTo>
                    <a:cubicBezTo>
                      <a:pt x="362" y="73"/>
                      <a:pt x="362" y="73"/>
                      <a:pt x="362" y="73"/>
                    </a:cubicBezTo>
                    <a:cubicBezTo>
                      <a:pt x="363" y="73"/>
                      <a:pt x="364" y="73"/>
                      <a:pt x="364" y="73"/>
                    </a:cubicBezTo>
                    <a:cubicBezTo>
                      <a:pt x="364" y="73"/>
                      <a:pt x="363" y="74"/>
                      <a:pt x="363" y="75"/>
                    </a:cubicBezTo>
                    <a:cubicBezTo>
                      <a:pt x="368" y="73"/>
                      <a:pt x="368" y="73"/>
                      <a:pt x="368" y="73"/>
                    </a:cubicBezTo>
                    <a:cubicBezTo>
                      <a:pt x="368" y="73"/>
                      <a:pt x="369" y="73"/>
                      <a:pt x="369" y="74"/>
                    </a:cubicBezTo>
                    <a:cubicBezTo>
                      <a:pt x="369" y="74"/>
                      <a:pt x="369" y="75"/>
                      <a:pt x="369" y="75"/>
                    </a:cubicBezTo>
                    <a:cubicBezTo>
                      <a:pt x="369" y="75"/>
                      <a:pt x="369" y="79"/>
                      <a:pt x="364" y="79"/>
                    </a:cubicBezTo>
                    <a:close/>
                    <a:moveTo>
                      <a:pt x="345" y="77"/>
                    </a:moveTo>
                    <a:cubicBezTo>
                      <a:pt x="345" y="77"/>
                      <a:pt x="344" y="77"/>
                      <a:pt x="344" y="77"/>
                    </a:cubicBezTo>
                    <a:cubicBezTo>
                      <a:pt x="345" y="72"/>
                      <a:pt x="345" y="72"/>
                      <a:pt x="345" y="72"/>
                    </a:cubicBezTo>
                    <a:cubicBezTo>
                      <a:pt x="347" y="71"/>
                      <a:pt x="349" y="71"/>
                      <a:pt x="350" y="71"/>
                    </a:cubicBezTo>
                    <a:cubicBezTo>
                      <a:pt x="351" y="77"/>
                      <a:pt x="351" y="77"/>
                      <a:pt x="351" y="77"/>
                    </a:cubicBezTo>
                    <a:cubicBezTo>
                      <a:pt x="349" y="77"/>
                      <a:pt x="348" y="77"/>
                      <a:pt x="346" y="77"/>
                    </a:cubicBezTo>
                    <a:cubicBezTo>
                      <a:pt x="346" y="77"/>
                      <a:pt x="346" y="77"/>
                      <a:pt x="345" y="77"/>
                    </a:cubicBezTo>
                    <a:close/>
                    <a:moveTo>
                      <a:pt x="336" y="72"/>
                    </a:moveTo>
                    <a:cubicBezTo>
                      <a:pt x="331" y="68"/>
                      <a:pt x="331" y="68"/>
                      <a:pt x="331" y="68"/>
                    </a:cubicBezTo>
                    <a:cubicBezTo>
                      <a:pt x="331" y="68"/>
                      <a:pt x="331" y="68"/>
                      <a:pt x="332" y="68"/>
                    </a:cubicBezTo>
                    <a:cubicBezTo>
                      <a:pt x="333" y="66"/>
                      <a:pt x="335" y="64"/>
                      <a:pt x="337" y="64"/>
                    </a:cubicBezTo>
                    <a:cubicBezTo>
                      <a:pt x="339" y="69"/>
                      <a:pt x="339" y="69"/>
                      <a:pt x="339" y="69"/>
                    </a:cubicBezTo>
                    <a:cubicBezTo>
                      <a:pt x="338" y="70"/>
                      <a:pt x="337" y="70"/>
                      <a:pt x="336" y="72"/>
                    </a:cubicBezTo>
                    <a:close/>
                    <a:moveTo>
                      <a:pt x="216" y="72"/>
                    </a:moveTo>
                    <a:cubicBezTo>
                      <a:pt x="215" y="71"/>
                      <a:pt x="213" y="71"/>
                      <a:pt x="212" y="70"/>
                    </a:cubicBezTo>
                    <a:cubicBezTo>
                      <a:pt x="212" y="65"/>
                      <a:pt x="212" y="65"/>
                      <a:pt x="212" y="65"/>
                    </a:cubicBezTo>
                    <a:cubicBezTo>
                      <a:pt x="215" y="65"/>
                      <a:pt x="217" y="66"/>
                      <a:pt x="219" y="67"/>
                    </a:cubicBezTo>
                    <a:lnTo>
                      <a:pt x="216" y="72"/>
                    </a:lnTo>
                    <a:close/>
                    <a:moveTo>
                      <a:pt x="353" y="67"/>
                    </a:moveTo>
                    <a:cubicBezTo>
                      <a:pt x="351" y="67"/>
                      <a:pt x="350" y="66"/>
                      <a:pt x="349" y="64"/>
                    </a:cubicBezTo>
                    <a:cubicBezTo>
                      <a:pt x="348" y="63"/>
                      <a:pt x="348" y="63"/>
                      <a:pt x="348" y="62"/>
                    </a:cubicBezTo>
                    <a:cubicBezTo>
                      <a:pt x="348" y="61"/>
                      <a:pt x="348" y="59"/>
                      <a:pt x="349" y="58"/>
                    </a:cubicBezTo>
                    <a:cubicBezTo>
                      <a:pt x="354" y="61"/>
                      <a:pt x="354" y="61"/>
                      <a:pt x="354" y="61"/>
                    </a:cubicBezTo>
                    <a:cubicBezTo>
                      <a:pt x="354" y="62"/>
                      <a:pt x="354" y="62"/>
                      <a:pt x="354" y="62"/>
                    </a:cubicBezTo>
                    <a:cubicBezTo>
                      <a:pt x="354" y="62"/>
                      <a:pt x="354" y="61"/>
                      <a:pt x="354" y="61"/>
                    </a:cubicBezTo>
                    <a:cubicBezTo>
                      <a:pt x="354" y="61"/>
                      <a:pt x="354" y="61"/>
                      <a:pt x="353" y="61"/>
                    </a:cubicBezTo>
                    <a:lnTo>
                      <a:pt x="353" y="67"/>
                    </a:lnTo>
                    <a:close/>
                    <a:moveTo>
                      <a:pt x="366" y="65"/>
                    </a:moveTo>
                    <a:cubicBezTo>
                      <a:pt x="360" y="62"/>
                      <a:pt x="360" y="62"/>
                      <a:pt x="360" y="62"/>
                    </a:cubicBezTo>
                    <a:cubicBezTo>
                      <a:pt x="361" y="62"/>
                      <a:pt x="362" y="60"/>
                      <a:pt x="362" y="60"/>
                    </a:cubicBezTo>
                    <a:cubicBezTo>
                      <a:pt x="362" y="61"/>
                      <a:pt x="363" y="62"/>
                      <a:pt x="364" y="62"/>
                    </a:cubicBezTo>
                    <a:cubicBezTo>
                      <a:pt x="364" y="56"/>
                      <a:pt x="364" y="56"/>
                      <a:pt x="364" y="56"/>
                    </a:cubicBezTo>
                    <a:cubicBezTo>
                      <a:pt x="366" y="56"/>
                      <a:pt x="368" y="58"/>
                      <a:pt x="368" y="60"/>
                    </a:cubicBezTo>
                    <a:cubicBezTo>
                      <a:pt x="368" y="61"/>
                      <a:pt x="367" y="63"/>
                      <a:pt x="366" y="65"/>
                    </a:cubicBezTo>
                    <a:close/>
                    <a:moveTo>
                      <a:pt x="540" y="62"/>
                    </a:moveTo>
                    <a:cubicBezTo>
                      <a:pt x="540" y="61"/>
                      <a:pt x="540" y="59"/>
                      <a:pt x="540" y="58"/>
                    </a:cubicBezTo>
                    <a:cubicBezTo>
                      <a:pt x="540" y="57"/>
                      <a:pt x="540" y="55"/>
                      <a:pt x="541" y="54"/>
                    </a:cubicBezTo>
                    <a:cubicBezTo>
                      <a:pt x="546" y="58"/>
                      <a:pt x="546" y="58"/>
                      <a:pt x="546" y="58"/>
                    </a:cubicBezTo>
                    <a:cubicBezTo>
                      <a:pt x="546" y="58"/>
                      <a:pt x="546" y="58"/>
                      <a:pt x="546" y="58"/>
                    </a:cubicBezTo>
                    <a:cubicBezTo>
                      <a:pt x="546" y="59"/>
                      <a:pt x="546" y="60"/>
                      <a:pt x="546" y="61"/>
                    </a:cubicBezTo>
                    <a:lnTo>
                      <a:pt x="540" y="62"/>
                    </a:lnTo>
                    <a:close/>
                    <a:moveTo>
                      <a:pt x="379" y="60"/>
                    </a:moveTo>
                    <a:cubicBezTo>
                      <a:pt x="375" y="59"/>
                      <a:pt x="373" y="57"/>
                      <a:pt x="372" y="54"/>
                    </a:cubicBezTo>
                    <a:cubicBezTo>
                      <a:pt x="378" y="53"/>
                      <a:pt x="378" y="53"/>
                      <a:pt x="378" y="53"/>
                    </a:cubicBezTo>
                    <a:cubicBezTo>
                      <a:pt x="378" y="53"/>
                      <a:pt x="378" y="53"/>
                      <a:pt x="378" y="53"/>
                    </a:cubicBezTo>
                    <a:cubicBezTo>
                      <a:pt x="378" y="53"/>
                      <a:pt x="379" y="54"/>
                      <a:pt x="380" y="54"/>
                    </a:cubicBezTo>
                    <a:lnTo>
                      <a:pt x="379" y="60"/>
                    </a:lnTo>
                    <a:close/>
                    <a:moveTo>
                      <a:pt x="362" y="54"/>
                    </a:moveTo>
                    <a:cubicBezTo>
                      <a:pt x="359" y="49"/>
                      <a:pt x="359" y="49"/>
                      <a:pt x="359" y="49"/>
                    </a:cubicBezTo>
                    <a:cubicBezTo>
                      <a:pt x="360" y="48"/>
                      <a:pt x="363" y="47"/>
                      <a:pt x="365" y="46"/>
                    </a:cubicBezTo>
                    <a:cubicBezTo>
                      <a:pt x="366" y="52"/>
                      <a:pt x="366" y="52"/>
                      <a:pt x="366" y="52"/>
                    </a:cubicBezTo>
                    <a:cubicBezTo>
                      <a:pt x="365" y="52"/>
                      <a:pt x="364" y="53"/>
                      <a:pt x="362" y="54"/>
                    </a:cubicBezTo>
                    <a:close/>
                    <a:moveTo>
                      <a:pt x="387" y="51"/>
                    </a:moveTo>
                    <a:cubicBezTo>
                      <a:pt x="383" y="47"/>
                      <a:pt x="383" y="47"/>
                      <a:pt x="383" y="47"/>
                    </a:cubicBezTo>
                    <a:cubicBezTo>
                      <a:pt x="384" y="46"/>
                      <a:pt x="385" y="46"/>
                      <a:pt x="386" y="45"/>
                    </a:cubicBezTo>
                    <a:cubicBezTo>
                      <a:pt x="387" y="45"/>
                      <a:pt x="388" y="44"/>
                      <a:pt x="388" y="44"/>
                    </a:cubicBezTo>
                    <a:cubicBezTo>
                      <a:pt x="392" y="48"/>
                      <a:pt x="392" y="48"/>
                      <a:pt x="392" y="48"/>
                    </a:cubicBezTo>
                    <a:cubicBezTo>
                      <a:pt x="391" y="49"/>
                      <a:pt x="390" y="50"/>
                      <a:pt x="389" y="50"/>
                    </a:cubicBezTo>
                    <a:cubicBezTo>
                      <a:pt x="388" y="51"/>
                      <a:pt x="388" y="51"/>
                      <a:pt x="387" y="51"/>
                    </a:cubicBezTo>
                    <a:close/>
                    <a:moveTo>
                      <a:pt x="555" y="51"/>
                    </a:moveTo>
                    <a:cubicBezTo>
                      <a:pt x="550" y="47"/>
                      <a:pt x="550" y="47"/>
                      <a:pt x="550" y="47"/>
                    </a:cubicBezTo>
                    <a:cubicBezTo>
                      <a:pt x="551" y="46"/>
                      <a:pt x="551" y="46"/>
                      <a:pt x="551" y="46"/>
                    </a:cubicBezTo>
                    <a:cubicBezTo>
                      <a:pt x="552" y="45"/>
                      <a:pt x="553" y="43"/>
                      <a:pt x="554" y="42"/>
                    </a:cubicBezTo>
                    <a:cubicBezTo>
                      <a:pt x="558" y="47"/>
                      <a:pt x="558" y="47"/>
                      <a:pt x="558" y="47"/>
                    </a:cubicBezTo>
                    <a:cubicBezTo>
                      <a:pt x="558" y="47"/>
                      <a:pt x="557" y="48"/>
                      <a:pt x="556" y="50"/>
                    </a:cubicBezTo>
                    <a:lnTo>
                      <a:pt x="555" y="51"/>
                    </a:lnTo>
                    <a:close/>
                    <a:moveTo>
                      <a:pt x="415" y="47"/>
                    </a:moveTo>
                    <a:cubicBezTo>
                      <a:pt x="415" y="47"/>
                      <a:pt x="414" y="46"/>
                      <a:pt x="413" y="46"/>
                    </a:cubicBezTo>
                    <a:cubicBezTo>
                      <a:pt x="412" y="45"/>
                      <a:pt x="410" y="43"/>
                      <a:pt x="410" y="41"/>
                    </a:cubicBezTo>
                    <a:cubicBezTo>
                      <a:pt x="410" y="41"/>
                      <a:pt x="410" y="40"/>
                      <a:pt x="410" y="39"/>
                    </a:cubicBezTo>
                    <a:cubicBezTo>
                      <a:pt x="416" y="42"/>
                      <a:pt x="416" y="42"/>
                      <a:pt x="416" y="42"/>
                    </a:cubicBezTo>
                    <a:cubicBezTo>
                      <a:pt x="416" y="42"/>
                      <a:pt x="416" y="41"/>
                      <a:pt x="416" y="41"/>
                    </a:cubicBezTo>
                    <a:cubicBezTo>
                      <a:pt x="416" y="41"/>
                      <a:pt x="416" y="40"/>
                      <a:pt x="416" y="40"/>
                    </a:cubicBezTo>
                    <a:cubicBezTo>
                      <a:pt x="416" y="40"/>
                      <a:pt x="416" y="41"/>
                      <a:pt x="417" y="41"/>
                    </a:cubicBezTo>
                    <a:cubicBezTo>
                      <a:pt x="417" y="41"/>
                      <a:pt x="418" y="42"/>
                      <a:pt x="418" y="42"/>
                    </a:cubicBezTo>
                    <a:lnTo>
                      <a:pt x="415" y="47"/>
                    </a:lnTo>
                    <a:close/>
                    <a:moveTo>
                      <a:pt x="546" y="43"/>
                    </a:moveTo>
                    <a:cubicBezTo>
                      <a:pt x="541" y="40"/>
                      <a:pt x="541" y="40"/>
                      <a:pt x="541" y="40"/>
                    </a:cubicBezTo>
                    <a:cubicBezTo>
                      <a:pt x="542" y="38"/>
                      <a:pt x="544" y="37"/>
                      <a:pt x="547" y="37"/>
                    </a:cubicBezTo>
                    <a:cubicBezTo>
                      <a:pt x="548" y="37"/>
                      <a:pt x="548" y="37"/>
                      <a:pt x="549" y="37"/>
                    </a:cubicBezTo>
                    <a:cubicBezTo>
                      <a:pt x="549" y="43"/>
                      <a:pt x="549" y="43"/>
                      <a:pt x="549" y="43"/>
                    </a:cubicBezTo>
                    <a:cubicBezTo>
                      <a:pt x="547" y="43"/>
                      <a:pt x="547" y="43"/>
                      <a:pt x="547" y="43"/>
                    </a:cubicBezTo>
                    <a:cubicBezTo>
                      <a:pt x="547" y="43"/>
                      <a:pt x="546" y="43"/>
                      <a:pt x="546" y="43"/>
                    </a:cubicBezTo>
                    <a:close/>
                    <a:moveTo>
                      <a:pt x="429" y="42"/>
                    </a:moveTo>
                    <a:cubicBezTo>
                      <a:pt x="423" y="41"/>
                      <a:pt x="423" y="41"/>
                      <a:pt x="423" y="41"/>
                    </a:cubicBezTo>
                    <a:cubicBezTo>
                      <a:pt x="426" y="42"/>
                      <a:pt x="426" y="42"/>
                      <a:pt x="426" y="42"/>
                    </a:cubicBezTo>
                    <a:cubicBezTo>
                      <a:pt x="423" y="41"/>
                      <a:pt x="423" y="41"/>
                      <a:pt x="423" y="41"/>
                    </a:cubicBezTo>
                    <a:cubicBezTo>
                      <a:pt x="423" y="41"/>
                      <a:pt x="423" y="41"/>
                      <a:pt x="423" y="40"/>
                    </a:cubicBezTo>
                    <a:cubicBezTo>
                      <a:pt x="422" y="39"/>
                      <a:pt x="422" y="38"/>
                      <a:pt x="422" y="37"/>
                    </a:cubicBezTo>
                    <a:cubicBezTo>
                      <a:pt x="427" y="35"/>
                      <a:pt x="427" y="35"/>
                      <a:pt x="427" y="35"/>
                    </a:cubicBezTo>
                    <a:cubicBezTo>
                      <a:pt x="427" y="36"/>
                      <a:pt x="428" y="37"/>
                      <a:pt x="428" y="38"/>
                    </a:cubicBezTo>
                    <a:cubicBezTo>
                      <a:pt x="429" y="39"/>
                      <a:pt x="429" y="40"/>
                      <a:pt x="429" y="41"/>
                    </a:cubicBezTo>
                    <a:cubicBezTo>
                      <a:pt x="429" y="42"/>
                      <a:pt x="429" y="42"/>
                      <a:pt x="429" y="42"/>
                    </a:cubicBezTo>
                    <a:close/>
                    <a:moveTo>
                      <a:pt x="534" y="41"/>
                    </a:moveTo>
                    <a:cubicBezTo>
                      <a:pt x="532" y="38"/>
                      <a:pt x="532" y="38"/>
                      <a:pt x="532" y="38"/>
                    </a:cubicBezTo>
                    <a:cubicBezTo>
                      <a:pt x="532" y="37"/>
                      <a:pt x="531" y="35"/>
                      <a:pt x="531" y="34"/>
                    </a:cubicBezTo>
                    <a:cubicBezTo>
                      <a:pt x="537" y="34"/>
                      <a:pt x="537" y="34"/>
                      <a:pt x="537" y="34"/>
                    </a:cubicBezTo>
                    <a:cubicBezTo>
                      <a:pt x="537" y="34"/>
                      <a:pt x="537" y="34"/>
                      <a:pt x="537" y="35"/>
                    </a:cubicBezTo>
                    <a:cubicBezTo>
                      <a:pt x="539" y="38"/>
                      <a:pt x="539" y="38"/>
                      <a:pt x="539" y="38"/>
                    </a:cubicBezTo>
                    <a:lnTo>
                      <a:pt x="534" y="41"/>
                    </a:lnTo>
                    <a:close/>
                    <a:moveTo>
                      <a:pt x="466" y="40"/>
                    </a:moveTo>
                    <a:cubicBezTo>
                      <a:pt x="461" y="36"/>
                      <a:pt x="461" y="36"/>
                      <a:pt x="461" y="36"/>
                    </a:cubicBezTo>
                    <a:cubicBezTo>
                      <a:pt x="462" y="36"/>
                      <a:pt x="462" y="34"/>
                      <a:pt x="463" y="33"/>
                    </a:cubicBezTo>
                    <a:cubicBezTo>
                      <a:pt x="464" y="32"/>
                      <a:pt x="464" y="32"/>
                      <a:pt x="464" y="32"/>
                    </a:cubicBezTo>
                    <a:cubicBezTo>
                      <a:pt x="469" y="34"/>
                      <a:pt x="469" y="34"/>
                      <a:pt x="469" y="34"/>
                    </a:cubicBezTo>
                    <a:cubicBezTo>
                      <a:pt x="468" y="35"/>
                      <a:pt x="468" y="35"/>
                      <a:pt x="468" y="35"/>
                    </a:cubicBezTo>
                    <a:cubicBezTo>
                      <a:pt x="468" y="37"/>
                      <a:pt x="467" y="39"/>
                      <a:pt x="466" y="40"/>
                    </a:cubicBezTo>
                    <a:close/>
                    <a:moveTo>
                      <a:pt x="448" y="38"/>
                    </a:moveTo>
                    <a:cubicBezTo>
                      <a:pt x="446" y="37"/>
                      <a:pt x="444" y="36"/>
                      <a:pt x="443" y="34"/>
                    </a:cubicBezTo>
                    <a:cubicBezTo>
                      <a:pt x="442" y="33"/>
                      <a:pt x="442" y="32"/>
                      <a:pt x="442" y="31"/>
                    </a:cubicBezTo>
                    <a:cubicBezTo>
                      <a:pt x="448" y="30"/>
                      <a:pt x="448" y="30"/>
                      <a:pt x="448" y="30"/>
                    </a:cubicBezTo>
                    <a:cubicBezTo>
                      <a:pt x="448" y="31"/>
                      <a:pt x="448" y="31"/>
                      <a:pt x="448" y="31"/>
                    </a:cubicBezTo>
                    <a:cubicBezTo>
                      <a:pt x="448" y="31"/>
                      <a:pt x="449" y="32"/>
                      <a:pt x="449" y="32"/>
                    </a:cubicBezTo>
                    <a:lnTo>
                      <a:pt x="448" y="38"/>
                    </a:lnTo>
                    <a:close/>
                    <a:moveTo>
                      <a:pt x="397" y="36"/>
                    </a:moveTo>
                    <a:cubicBezTo>
                      <a:pt x="397" y="36"/>
                      <a:pt x="396" y="36"/>
                      <a:pt x="396" y="36"/>
                    </a:cubicBezTo>
                    <a:cubicBezTo>
                      <a:pt x="396" y="36"/>
                      <a:pt x="396" y="36"/>
                      <a:pt x="396" y="36"/>
                    </a:cubicBezTo>
                    <a:cubicBezTo>
                      <a:pt x="390" y="34"/>
                      <a:pt x="390" y="34"/>
                      <a:pt x="390" y="34"/>
                    </a:cubicBezTo>
                    <a:cubicBezTo>
                      <a:pt x="391" y="32"/>
                      <a:pt x="393" y="30"/>
                      <a:pt x="396" y="30"/>
                    </a:cubicBezTo>
                    <a:cubicBezTo>
                      <a:pt x="396" y="30"/>
                      <a:pt x="397" y="30"/>
                      <a:pt x="398" y="31"/>
                    </a:cubicBezTo>
                    <a:lnTo>
                      <a:pt x="397" y="36"/>
                    </a:lnTo>
                    <a:close/>
                    <a:moveTo>
                      <a:pt x="413" y="34"/>
                    </a:moveTo>
                    <a:cubicBezTo>
                      <a:pt x="412" y="34"/>
                      <a:pt x="411" y="34"/>
                      <a:pt x="410" y="34"/>
                    </a:cubicBezTo>
                    <a:cubicBezTo>
                      <a:pt x="408" y="28"/>
                      <a:pt x="408" y="28"/>
                      <a:pt x="408" y="28"/>
                    </a:cubicBezTo>
                    <a:cubicBezTo>
                      <a:pt x="411" y="28"/>
                      <a:pt x="414" y="28"/>
                      <a:pt x="416" y="29"/>
                    </a:cubicBezTo>
                    <a:lnTo>
                      <a:pt x="413" y="34"/>
                    </a:lnTo>
                    <a:close/>
                    <a:moveTo>
                      <a:pt x="457" y="32"/>
                    </a:moveTo>
                    <a:cubicBezTo>
                      <a:pt x="457" y="32"/>
                      <a:pt x="457" y="31"/>
                      <a:pt x="457" y="31"/>
                    </a:cubicBezTo>
                    <a:cubicBezTo>
                      <a:pt x="456" y="31"/>
                      <a:pt x="456" y="30"/>
                      <a:pt x="456" y="30"/>
                    </a:cubicBezTo>
                    <a:cubicBezTo>
                      <a:pt x="457" y="25"/>
                      <a:pt x="457" y="25"/>
                      <a:pt x="457" y="25"/>
                    </a:cubicBezTo>
                    <a:cubicBezTo>
                      <a:pt x="459" y="25"/>
                      <a:pt x="461" y="26"/>
                      <a:pt x="462" y="28"/>
                    </a:cubicBezTo>
                    <a:cubicBezTo>
                      <a:pt x="462" y="29"/>
                      <a:pt x="463" y="30"/>
                      <a:pt x="463" y="32"/>
                    </a:cubicBezTo>
                    <a:lnTo>
                      <a:pt x="457" y="32"/>
                    </a:lnTo>
                    <a:close/>
                    <a:moveTo>
                      <a:pt x="432" y="28"/>
                    </a:moveTo>
                    <a:cubicBezTo>
                      <a:pt x="427" y="27"/>
                      <a:pt x="427" y="27"/>
                      <a:pt x="427" y="27"/>
                    </a:cubicBezTo>
                    <a:cubicBezTo>
                      <a:pt x="430" y="28"/>
                      <a:pt x="430" y="28"/>
                      <a:pt x="430" y="28"/>
                    </a:cubicBezTo>
                    <a:cubicBezTo>
                      <a:pt x="427" y="27"/>
                      <a:pt x="427" y="27"/>
                      <a:pt x="427" y="27"/>
                    </a:cubicBezTo>
                    <a:cubicBezTo>
                      <a:pt x="427" y="26"/>
                      <a:pt x="427" y="23"/>
                      <a:pt x="429" y="20"/>
                    </a:cubicBezTo>
                    <a:cubicBezTo>
                      <a:pt x="433" y="24"/>
                      <a:pt x="433" y="24"/>
                      <a:pt x="433" y="24"/>
                    </a:cubicBezTo>
                    <a:cubicBezTo>
                      <a:pt x="433" y="25"/>
                      <a:pt x="433" y="26"/>
                      <a:pt x="433" y="27"/>
                    </a:cubicBezTo>
                    <a:lnTo>
                      <a:pt x="432" y="28"/>
                    </a:lnTo>
                    <a:close/>
                    <a:moveTo>
                      <a:pt x="543" y="25"/>
                    </a:moveTo>
                    <a:cubicBezTo>
                      <a:pt x="537" y="23"/>
                      <a:pt x="537" y="23"/>
                      <a:pt x="537" y="23"/>
                    </a:cubicBezTo>
                    <a:cubicBezTo>
                      <a:pt x="538" y="22"/>
                      <a:pt x="538" y="20"/>
                      <a:pt x="538" y="18"/>
                    </a:cubicBezTo>
                    <a:cubicBezTo>
                      <a:pt x="544" y="19"/>
                      <a:pt x="544" y="19"/>
                      <a:pt x="544" y="19"/>
                    </a:cubicBezTo>
                    <a:cubicBezTo>
                      <a:pt x="544" y="21"/>
                      <a:pt x="543" y="23"/>
                      <a:pt x="543" y="25"/>
                    </a:cubicBezTo>
                    <a:close/>
                    <a:moveTo>
                      <a:pt x="475" y="25"/>
                    </a:moveTo>
                    <a:cubicBezTo>
                      <a:pt x="470" y="22"/>
                      <a:pt x="470" y="22"/>
                      <a:pt x="470" y="22"/>
                    </a:cubicBezTo>
                    <a:cubicBezTo>
                      <a:pt x="472" y="19"/>
                      <a:pt x="473" y="18"/>
                      <a:pt x="474" y="17"/>
                    </a:cubicBezTo>
                    <a:cubicBezTo>
                      <a:pt x="478" y="21"/>
                      <a:pt x="478" y="21"/>
                      <a:pt x="478" y="21"/>
                    </a:cubicBezTo>
                    <a:cubicBezTo>
                      <a:pt x="477" y="22"/>
                      <a:pt x="477" y="22"/>
                      <a:pt x="475" y="25"/>
                    </a:cubicBezTo>
                    <a:close/>
                    <a:moveTo>
                      <a:pt x="444" y="21"/>
                    </a:moveTo>
                    <a:cubicBezTo>
                      <a:pt x="443" y="21"/>
                      <a:pt x="443" y="20"/>
                      <a:pt x="441" y="20"/>
                    </a:cubicBezTo>
                    <a:cubicBezTo>
                      <a:pt x="440" y="20"/>
                      <a:pt x="440" y="20"/>
                      <a:pt x="440" y="20"/>
                    </a:cubicBezTo>
                    <a:cubicBezTo>
                      <a:pt x="441" y="14"/>
                      <a:pt x="441" y="14"/>
                      <a:pt x="441" y="14"/>
                    </a:cubicBezTo>
                    <a:cubicBezTo>
                      <a:pt x="442" y="14"/>
                      <a:pt x="442" y="14"/>
                      <a:pt x="442" y="14"/>
                    </a:cubicBezTo>
                    <a:cubicBezTo>
                      <a:pt x="445" y="15"/>
                      <a:pt x="447" y="16"/>
                      <a:pt x="448" y="18"/>
                    </a:cubicBezTo>
                    <a:lnTo>
                      <a:pt x="444" y="21"/>
                    </a:lnTo>
                    <a:close/>
                    <a:moveTo>
                      <a:pt x="500" y="12"/>
                    </a:moveTo>
                    <a:cubicBezTo>
                      <a:pt x="499" y="12"/>
                      <a:pt x="498" y="11"/>
                      <a:pt x="498" y="10"/>
                    </a:cubicBezTo>
                    <a:cubicBezTo>
                      <a:pt x="496" y="9"/>
                      <a:pt x="496" y="9"/>
                      <a:pt x="495" y="9"/>
                    </a:cubicBezTo>
                    <a:cubicBezTo>
                      <a:pt x="498" y="3"/>
                      <a:pt x="498" y="3"/>
                      <a:pt x="498" y="3"/>
                    </a:cubicBezTo>
                    <a:cubicBezTo>
                      <a:pt x="499" y="4"/>
                      <a:pt x="500" y="5"/>
                      <a:pt x="502" y="6"/>
                    </a:cubicBezTo>
                    <a:cubicBezTo>
                      <a:pt x="502" y="6"/>
                      <a:pt x="502" y="6"/>
                      <a:pt x="502" y="7"/>
                    </a:cubicBezTo>
                    <a:lnTo>
                      <a:pt x="500" y="12"/>
                    </a:lnTo>
                    <a:close/>
                    <a:moveTo>
                      <a:pt x="485" y="11"/>
                    </a:moveTo>
                    <a:cubicBezTo>
                      <a:pt x="480" y="10"/>
                      <a:pt x="480" y="10"/>
                      <a:pt x="480" y="10"/>
                    </a:cubicBezTo>
                    <a:cubicBezTo>
                      <a:pt x="480" y="7"/>
                      <a:pt x="482" y="5"/>
                      <a:pt x="483" y="4"/>
                    </a:cubicBezTo>
                    <a:cubicBezTo>
                      <a:pt x="487" y="8"/>
                      <a:pt x="487" y="8"/>
                      <a:pt x="487" y="8"/>
                    </a:cubicBezTo>
                    <a:cubicBezTo>
                      <a:pt x="486" y="9"/>
                      <a:pt x="486" y="10"/>
                      <a:pt x="485" y="11"/>
                    </a:cubicBezTo>
                    <a:close/>
                    <a:moveTo>
                      <a:pt x="538" y="10"/>
                    </a:moveTo>
                    <a:cubicBezTo>
                      <a:pt x="537" y="10"/>
                      <a:pt x="536" y="10"/>
                      <a:pt x="533" y="9"/>
                    </a:cubicBezTo>
                    <a:cubicBezTo>
                      <a:pt x="534" y="3"/>
                      <a:pt x="534" y="3"/>
                      <a:pt x="534" y="3"/>
                    </a:cubicBezTo>
                    <a:cubicBezTo>
                      <a:pt x="537" y="4"/>
                      <a:pt x="539" y="4"/>
                      <a:pt x="541" y="5"/>
                    </a:cubicBezTo>
                    <a:lnTo>
                      <a:pt x="538" y="10"/>
                    </a:lnTo>
                    <a:close/>
                    <a:moveTo>
                      <a:pt x="514" y="9"/>
                    </a:moveTo>
                    <a:cubicBezTo>
                      <a:pt x="509" y="6"/>
                      <a:pt x="509" y="6"/>
                      <a:pt x="509" y="6"/>
                    </a:cubicBezTo>
                    <a:cubicBezTo>
                      <a:pt x="510" y="5"/>
                      <a:pt x="510" y="3"/>
                      <a:pt x="510" y="1"/>
                    </a:cubicBezTo>
                    <a:cubicBezTo>
                      <a:pt x="516" y="2"/>
                      <a:pt x="516" y="2"/>
                      <a:pt x="516" y="2"/>
                    </a:cubicBezTo>
                    <a:cubicBezTo>
                      <a:pt x="516" y="2"/>
                      <a:pt x="515" y="3"/>
                      <a:pt x="515" y="3"/>
                    </a:cubicBezTo>
                    <a:cubicBezTo>
                      <a:pt x="520" y="0"/>
                      <a:pt x="520" y="0"/>
                      <a:pt x="520" y="0"/>
                    </a:cubicBezTo>
                    <a:cubicBezTo>
                      <a:pt x="521" y="1"/>
                      <a:pt x="522" y="2"/>
                      <a:pt x="523" y="3"/>
                    </a:cubicBezTo>
                    <a:cubicBezTo>
                      <a:pt x="521" y="8"/>
                      <a:pt x="521" y="8"/>
                      <a:pt x="521" y="8"/>
                    </a:cubicBezTo>
                    <a:cubicBezTo>
                      <a:pt x="519" y="7"/>
                      <a:pt x="517" y="6"/>
                      <a:pt x="515" y="4"/>
                    </a:cubicBezTo>
                    <a:cubicBezTo>
                      <a:pt x="515" y="5"/>
                      <a:pt x="515" y="7"/>
                      <a:pt x="514" y="9"/>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21" name="ï$ļíḓe">
                <a:extLst>
                  <a:ext uri="{FF2B5EF4-FFF2-40B4-BE49-F238E27FC236}">
                    <a16:creationId xmlns:a16="http://schemas.microsoft.com/office/drawing/2014/main" id="{7604AB3B-7A1C-45C3-881A-4152C352C9F1}"/>
                  </a:ext>
                </a:extLst>
              </p:cNvPr>
              <p:cNvSpPr/>
              <p:nvPr/>
            </p:nvSpPr>
            <p:spPr bwMode="auto">
              <a:xfrm>
                <a:off x="6524625" y="4289425"/>
                <a:ext cx="304800" cy="1085850"/>
              </a:xfrm>
              <a:custGeom>
                <a:avLst/>
                <a:gdLst>
                  <a:gd name="T0" fmla="*/ 83 w 142"/>
                  <a:gd name="T1" fmla="*/ 490 h 507"/>
                  <a:gd name="T2" fmla="*/ 75 w 142"/>
                  <a:gd name="T3" fmla="*/ 489 h 507"/>
                  <a:gd name="T4" fmla="*/ 75 w 142"/>
                  <a:gd name="T5" fmla="*/ 489 h 507"/>
                  <a:gd name="T6" fmla="*/ 77 w 142"/>
                  <a:gd name="T7" fmla="*/ 474 h 507"/>
                  <a:gd name="T8" fmla="*/ 80 w 142"/>
                  <a:gd name="T9" fmla="*/ 459 h 507"/>
                  <a:gd name="T10" fmla="*/ 88 w 142"/>
                  <a:gd name="T11" fmla="*/ 437 h 507"/>
                  <a:gd name="T12" fmla="*/ 94 w 142"/>
                  <a:gd name="T13" fmla="*/ 438 h 507"/>
                  <a:gd name="T14" fmla="*/ 87 w 142"/>
                  <a:gd name="T15" fmla="*/ 423 h 507"/>
                  <a:gd name="T16" fmla="*/ 45 w 142"/>
                  <a:gd name="T17" fmla="*/ 415 h 507"/>
                  <a:gd name="T18" fmla="*/ 34 w 142"/>
                  <a:gd name="T19" fmla="*/ 409 h 507"/>
                  <a:gd name="T20" fmla="*/ 86 w 142"/>
                  <a:gd name="T21" fmla="*/ 415 h 507"/>
                  <a:gd name="T22" fmla="*/ 56 w 142"/>
                  <a:gd name="T23" fmla="*/ 412 h 507"/>
                  <a:gd name="T24" fmla="*/ 62 w 142"/>
                  <a:gd name="T25" fmla="*/ 417 h 507"/>
                  <a:gd name="T26" fmla="*/ 73 w 142"/>
                  <a:gd name="T27" fmla="*/ 410 h 507"/>
                  <a:gd name="T28" fmla="*/ 46 w 142"/>
                  <a:gd name="T29" fmla="*/ 405 h 507"/>
                  <a:gd name="T30" fmla="*/ 53 w 142"/>
                  <a:gd name="T31" fmla="*/ 388 h 507"/>
                  <a:gd name="T32" fmla="*/ 74 w 142"/>
                  <a:gd name="T33" fmla="*/ 378 h 507"/>
                  <a:gd name="T34" fmla="*/ 55 w 142"/>
                  <a:gd name="T35" fmla="*/ 382 h 507"/>
                  <a:gd name="T36" fmla="*/ 83 w 142"/>
                  <a:gd name="T37" fmla="*/ 364 h 507"/>
                  <a:gd name="T38" fmla="*/ 84 w 142"/>
                  <a:gd name="T39" fmla="*/ 351 h 507"/>
                  <a:gd name="T40" fmla="*/ 78 w 142"/>
                  <a:gd name="T41" fmla="*/ 340 h 507"/>
                  <a:gd name="T42" fmla="*/ 76 w 142"/>
                  <a:gd name="T43" fmla="*/ 331 h 507"/>
                  <a:gd name="T44" fmla="*/ 68 w 142"/>
                  <a:gd name="T45" fmla="*/ 305 h 507"/>
                  <a:gd name="T46" fmla="*/ 73 w 142"/>
                  <a:gd name="T47" fmla="*/ 301 h 507"/>
                  <a:gd name="T48" fmla="*/ 67 w 142"/>
                  <a:gd name="T49" fmla="*/ 281 h 507"/>
                  <a:gd name="T50" fmla="*/ 61 w 142"/>
                  <a:gd name="T51" fmla="*/ 272 h 507"/>
                  <a:gd name="T52" fmla="*/ 67 w 142"/>
                  <a:gd name="T53" fmla="*/ 262 h 507"/>
                  <a:gd name="T54" fmla="*/ 70 w 142"/>
                  <a:gd name="T55" fmla="*/ 241 h 507"/>
                  <a:gd name="T56" fmla="*/ 62 w 142"/>
                  <a:gd name="T57" fmla="*/ 231 h 507"/>
                  <a:gd name="T58" fmla="*/ 55 w 142"/>
                  <a:gd name="T59" fmla="*/ 211 h 507"/>
                  <a:gd name="T60" fmla="*/ 45 w 142"/>
                  <a:gd name="T61" fmla="*/ 209 h 507"/>
                  <a:gd name="T62" fmla="*/ 37 w 142"/>
                  <a:gd name="T63" fmla="*/ 195 h 507"/>
                  <a:gd name="T64" fmla="*/ 34 w 142"/>
                  <a:gd name="T65" fmla="*/ 188 h 507"/>
                  <a:gd name="T66" fmla="*/ 11 w 142"/>
                  <a:gd name="T67" fmla="*/ 174 h 507"/>
                  <a:gd name="T68" fmla="*/ 21 w 142"/>
                  <a:gd name="T69" fmla="*/ 175 h 507"/>
                  <a:gd name="T70" fmla="*/ 4 w 142"/>
                  <a:gd name="T71" fmla="*/ 174 h 507"/>
                  <a:gd name="T72" fmla="*/ 9 w 142"/>
                  <a:gd name="T73" fmla="*/ 167 h 507"/>
                  <a:gd name="T74" fmla="*/ 18 w 142"/>
                  <a:gd name="T75" fmla="*/ 151 h 507"/>
                  <a:gd name="T76" fmla="*/ 18 w 142"/>
                  <a:gd name="T77" fmla="*/ 149 h 507"/>
                  <a:gd name="T78" fmla="*/ 19 w 142"/>
                  <a:gd name="T79" fmla="*/ 132 h 507"/>
                  <a:gd name="T80" fmla="*/ 4 w 142"/>
                  <a:gd name="T81" fmla="*/ 123 h 507"/>
                  <a:gd name="T82" fmla="*/ 12 w 142"/>
                  <a:gd name="T83" fmla="*/ 110 h 507"/>
                  <a:gd name="T84" fmla="*/ 56 w 142"/>
                  <a:gd name="T85" fmla="*/ 102 h 507"/>
                  <a:gd name="T86" fmla="*/ 80 w 142"/>
                  <a:gd name="T87" fmla="*/ 97 h 507"/>
                  <a:gd name="T88" fmla="*/ 21 w 142"/>
                  <a:gd name="T89" fmla="*/ 97 h 507"/>
                  <a:gd name="T90" fmla="*/ 73 w 142"/>
                  <a:gd name="T91" fmla="*/ 97 h 507"/>
                  <a:gd name="T92" fmla="*/ 47 w 142"/>
                  <a:gd name="T93" fmla="*/ 99 h 507"/>
                  <a:gd name="T94" fmla="*/ 94 w 142"/>
                  <a:gd name="T95" fmla="*/ 87 h 507"/>
                  <a:gd name="T96" fmla="*/ 106 w 142"/>
                  <a:gd name="T97" fmla="*/ 82 h 507"/>
                  <a:gd name="T98" fmla="*/ 124 w 142"/>
                  <a:gd name="T99" fmla="*/ 79 h 507"/>
                  <a:gd name="T100" fmla="*/ 135 w 142"/>
                  <a:gd name="T101" fmla="*/ 54 h 507"/>
                  <a:gd name="T102" fmla="*/ 136 w 142"/>
                  <a:gd name="T103" fmla="*/ 38 h 507"/>
                  <a:gd name="T104" fmla="*/ 124 w 142"/>
                  <a:gd name="T105" fmla="*/ 27 h 507"/>
                  <a:gd name="T106" fmla="*/ 115 w 142"/>
                  <a:gd name="T107" fmla="*/ 20 h 507"/>
                  <a:gd name="T108" fmla="*/ 117 w 142"/>
                  <a:gd name="T109" fmla="*/ 2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2" h="507">
                    <a:moveTo>
                      <a:pt x="92" y="507"/>
                    </a:moveTo>
                    <a:cubicBezTo>
                      <a:pt x="86" y="507"/>
                      <a:pt x="86" y="507"/>
                      <a:pt x="86" y="507"/>
                    </a:cubicBezTo>
                    <a:cubicBezTo>
                      <a:pt x="86" y="507"/>
                      <a:pt x="86" y="504"/>
                      <a:pt x="86" y="501"/>
                    </a:cubicBezTo>
                    <a:cubicBezTo>
                      <a:pt x="92" y="501"/>
                      <a:pt x="92" y="501"/>
                      <a:pt x="92" y="501"/>
                    </a:cubicBezTo>
                    <a:cubicBezTo>
                      <a:pt x="92" y="504"/>
                      <a:pt x="92" y="507"/>
                      <a:pt x="92" y="507"/>
                    </a:cubicBezTo>
                    <a:close/>
                    <a:moveTo>
                      <a:pt x="89" y="491"/>
                    </a:moveTo>
                    <a:cubicBezTo>
                      <a:pt x="83" y="490"/>
                      <a:pt x="83" y="490"/>
                      <a:pt x="83" y="490"/>
                    </a:cubicBezTo>
                    <a:cubicBezTo>
                      <a:pt x="83" y="489"/>
                      <a:pt x="83" y="488"/>
                      <a:pt x="83" y="487"/>
                    </a:cubicBezTo>
                    <a:cubicBezTo>
                      <a:pt x="83" y="486"/>
                      <a:pt x="83" y="486"/>
                      <a:pt x="83" y="485"/>
                    </a:cubicBezTo>
                    <a:cubicBezTo>
                      <a:pt x="89" y="484"/>
                      <a:pt x="89" y="484"/>
                      <a:pt x="89" y="484"/>
                    </a:cubicBezTo>
                    <a:cubicBezTo>
                      <a:pt x="89" y="485"/>
                      <a:pt x="89" y="486"/>
                      <a:pt x="89" y="487"/>
                    </a:cubicBezTo>
                    <a:cubicBezTo>
                      <a:pt x="89" y="488"/>
                      <a:pt x="89" y="490"/>
                      <a:pt x="89" y="491"/>
                    </a:cubicBezTo>
                    <a:close/>
                    <a:moveTo>
                      <a:pt x="75" y="489"/>
                    </a:moveTo>
                    <a:cubicBezTo>
                      <a:pt x="75" y="489"/>
                      <a:pt x="75" y="489"/>
                      <a:pt x="75" y="489"/>
                    </a:cubicBezTo>
                    <a:cubicBezTo>
                      <a:pt x="73" y="489"/>
                      <a:pt x="72" y="489"/>
                      <a:pt x="71" y="488"/>
                    </a:cubicBezTo>
                    <a:cubicBezTo>
                      <a:pt x="70" y="487"/>
                      <a:pt x="70" y="486"/>
                      <a:pt x="70" y="485"/>
                    </a:cubicBezTo>
                    <a:cubicBezTo>
                      <a:pt x="75" y="483"/>
                      <a:pt x="75" y="483"/>
                      <a:pt x="75" y="483"/>
                    </a:cubicBezTo>
                    <a:cubicBezTo>
                      <a:pt x="75" y="483"/>
                      <a:pt x="75" y="483"/>
                      <a:pt x="75" y="483"/>
                    </a:cubicBezTo>
                    <a:cubicBezTo>
                      <a:pt x="75" y="483"/>
                      <a:pt x="76" y="483"/>
                      <a:pt x="76" y="483"/>
                    </a:cubicBezTo>
                    <a:cubicBezTo>
                      <a:pt x="78" y="489"/>
                      <a:pt x="78" y="489"/>
                      <a:pt x="78" y="489"/>
                    </a:cubicBezTo>
                    <a:cubicBezTo>
                      <a:pt x="77" y="489"/>
                      <a:pt x="76" y="489"/>
                      <a:pt x="75" y="489"/>
                    </a:cubicBezTo>
                    <a:close/>
                    <a:moveTo>
                      <a:pt x="77" y="474"/>
                    </a:moveTo>
                    <a:cubicBezTo>
                      <a:pt x="71" y="471"/>
                      <a:pt x="71" y="471"/>
                      <a:pt x="71" y="471"/>
                    </a:cubicBezTo>
                    <a:cubicBezTo>
                      <a:pt x="72" y="471"/>
                      <a:pt x="72" y="471"/>
                      <a:pt x="72" y="471"/>
                    </a:cubicBezTo>
                    <a:cubicBezTo>
                      <a:pt x="73" y="469"/>
                      <a:pt x="74" y="468"/>
                      <a:pt x="75" y="466"/>
                    </a:cubicBezTo>
                    <a:cubicBezTo>
                      <a:pt x="79" y="470"/>
                      <a:pt x="79" y="470"/>
                      <a:pt x="79" y="470"/>
                    </a:cubicBezTo>
                    <a:cubicBezTo>
                      <a:pt x="78" y="471"/>
                      <a:pt x="78" y="472"/>
                      <a:pt x="77" y="473"/>
                    </a:cubicBezTo>
                    <a:lnTo>
                      <a:pt x="77" y="474"/>
                    </a:lnTo>
                    <a:close/>
                    <a:moveTo>
                      <a:pt x="80" y="459"/>
                    </a:moveTo>
                    <a:cubicBezTo>
                      <a:pt x="80" y="459"/>
                      <a:pt x="79" y="459"/>
                      <a:pt x="79" y="458"/>
                    </a:cubicBezTo>
                    <a:cubicBezTo>
                      <a:pt x="78" y="457"/>
                      <a:pt x="78" y="456"/>
                      <a:pt x="77" y="455"/>
                    </a:cubicBezTo>
                    <a:cubicBezTo>
                      <a:pt x="81" y="451"/>
                      <a:pt x="81" y="451"/>
                      <a:pt x="81" y="451"/>
                    </a:cubicBezTo>
                    <a:cubicBezTo>
                      <a:pt x="82" y="452"/>
                      <a:pt x="83" y="454"/>
                      <a:pt x="84" y="455"/>
                    </a:cubicBezTo>
                    <a:cubicBezTo>
                      <a:pt x="84" y="455"/>
                      <a:pt x="85" y="456"/>
                      <a:pt x="85" y="457"/>
                    </a:cubicBezTo>
                    <a:lnTo>
                      <a:pt x="80" y="459"/>
                    </a:lnTo>
                    <a:close/>
                    <a:moveTo>
                      <a:pt x="77" y="449"/>
                    </a:moveTo>
                    <a:cubicBezTo>
                      <a:pt x="76" y="443"/>
                      <a:pt x="76" y="443"/>
                      <a:pt x="76" y="443"/>
                    </a:cubicBezTo>
                    <a:cubicBezTo>
                      <a:pt x="78" y="443"/>
                      <a:pt x="79" y="442"/>
                      <a:pt x="80" y="441"/>
                    </a:cubicBezTo>
                    <a:cubicBezTo>
                      <a:pt x="83" y="446"/>
                      <a:pt x="83" y="446"/>
                      <a:pt x="83" y="446"/>
                    </a:cubicBezTo>
                    <a:cubicBezTo>
                      <a:pt x="82" y="447"/>
                      <a:pt x="80" y="448"/>
                      <a:pt x="77" y="449"/>
                    </a:cubicBezTo>
                    <a:close/>
                    <a:moveTo>
                      <a:pt x="94" y="438"/>
                    </a:moveTo>
                    <a:cubicBezTo>
                      <a:pt x="88" y="437"/>
                      <a:pt x="88" y="437"/>
                      <a:pt x="88" y="437"/>
                    </a:cubicBezTo>
                    <a:cubicBezTo>
                      <a:pt x="88" y="437"/>
                      <a:pt x="88" y="436"/>
                      <a:pt x="88" y="436"/>
                    </a:cubicBezTo>
                    <a:cubicBezTo>
                      <a:pt x="88" y="435"/>
                      <a:pt x="88" y="434"/>
                      <a:pt x="88" y="434"/>
                    </a:cubicBezTo>
                    <a:cubicBezTo>
                      <a:pt x="88" y="433"/>
                      <a:pt x="88" y="433"/>
                      <a:pt x="88" y="433"/>
                    </a:cubicBezTo>
                    <a:cubicBezTo>
                      <a:pt x="94" y="431"/>
                      <a:pt x="94" y="431"/>
                      <a:pt x="94" y="431"/>
                    </a:cubicBezTo>
                    <a:cubicBezTo>
                      <a:pt x="94" y="431"/>
                      <a:pt x="94" y="432"/>
                      <a:pt x="94" y="434"/>
                    </a:cubicBezTo>
                    <a:cubicBezTo>
                      <a:pt x="94" y="435"/>
                      <a:pt x="94" y="436"/>
                      <a:pt x="94" y="437"/>
                    </a:cubicBezTo>
                    <a:cubicBezTo>
                      <a:pt x="94" y="437"/>
                      <a:pt x="94" y="438"/>
                      <a:pt x="94" y="438"/>
                    </a:cubicBezTo>
                    <a:close/>
                    <a:moveTo>
                      <a:pt x="88" y="429"/>
                    </a:moveTo>
                    <a:cubicBezTo>
                      <a:pt x="88" y="429"/>
                      <a:pt x="88" y="429"/>
                      <a:pt x="87" y="429"/>
                    </a:cubicBezTo>
                    <a:cubicBezTo>
                      <a:pt x="87" y="429"/>
                      <a:pt x="87" y="429"/>
                      <a:pt x="87" y="429"/>
                    </a:cubicBezTo>
                    <a:cubicBezTo>
                      <a:pt x="87" y="429"/>
                      <a:pt x="87" y="429"/>
                      <a:pt x="87" y="429"/>
                    </a:cubicBezTo>
                    <a:cubicBezTo>
                      <a:pt x="87" y="429"/>
                      <a:pt x="87" y="429"/>
                      <a:pt x="87" y="429"/>
                    </a:cubicBezTo>
                    <a:cubicBezTo>
                      <a:pt x="82" y="427"/>
                      <a:pt x="82" y="427"/>
                      <a:pt x="82" y="427"/>
                    </a:cubicBezTo>
                    <a:cubicBezTo>
                      <a:pt x="83" y="423"/>
                      <a:pt x="85" y="423"/>
                      <a:pt x="87" y="423"/>
                    </a:cubicBezTo>
                    <a:cubicBezTo>
                      <a:pt x="87" y="423"/>
                      <a:pt x="88" y="423"/>
                      <a:pt x="89" y="423"/>
                    </a:cubicBezTo>
                    <a:cubicBezTo>
                      <a:pt x="89" y="423"/>
                      <a:pt x="89" y="423"/>
                      <a:pt x="90" y="423"/>
                    </a:cubicBezTo>
                    <a:lnTo>
                      <a:pt x="88" y="429"/>
                    </a:lnTo>
                    <a:close/>
                    <a:moveTo>
                      <a:pt x="88" y="428"/>
                    </a:moveTo>
                    <a:cubicBezTo>
                      <a:pt x="88" y="428"/>
                      <a:pt x="88" y="428"/>
                      <a:pt x="88" y="428"/>
                    </a:cubicBezTo>
                    <a:close/>
                    <a:moveTo>
                      <a:pt x="48" y="420"/>
                    </a:moveTo>
                    <a:cubicBezTo>
                      <a:pt x="45" y="415"/>
                      <a:pt x="45" y="415"/>
                      <a:pt x="45" y="415"/>
                    </a:cubicBezTo>
                    <a:cubicBezTo>
                      <a:pt x="46" y="415"/>
                      <a:pt x="47" y="413"/>
                      <a:pt x="48" y="412"/>
                    </a:cubicBezTo>
                    <a:cubicBezTo>
                      <a:pt x="53" y="415"/>
                      <a:pt x="53" y="415"/>
                      <a:pt x="53" y="415"/>
                    </a:cubicBezTo>
                    <a:cubicBezTo>
                      <a:pt x="52" y="417"/>
                      <a:pt x="50" y="419"/>
                      <a:pt x="48" y="420"/>
                    </a:cubicBezTo>
                    <a:close/>
                    <a:moveTo>
                      <a:pt x="34" y="418"/>
                    </a:moveTo>
                    <a:cubicBezTo>
                      <a:pt x="34" y="418"/>
                      <a:pt x="33" y="417"/>
                      <a:pt x="33" y="417"/>
                    </a:cubicBezTo>
                    <a:cubicBezTo>
                      <a:pt x="32" y="416"/>
                      <a:pt x="31" y="415"/>
                      <a:pt x="31" y="413"/>
                    </a:cubicBezTo>
                    <a:cubicBezTo>
                      <a:pt x="31" y="412"/>
                      <a:pt x="32" y="411"/>
                      <a:pt x="34" y="409"/>
                    </a:cubicBezTo>
                    <a:cubicBezTo>
                      <a:pt x="37" y="415"/>
                      <a:pt x="37" y="415"/>
                      <a:pt x="37" y="415"/>
                    </a:cubicBezTo>
                    <a:cubicBezTo>
                      <a:pt x="37" y="415"/>
                      <a:pt x="37" y="414"/>
                      <a:pt x="37" y="413"/>
                    </a:cubicBezTo>
                    <a:cubicBezTo>
                      <a:pt x="37" y="413"/>
                      <a:pt x="37" y="413"/>
                      <a:pt x="37" y="412"/>
                    </a:cubicBezTo>
                    <a:cubicBezTo>
                      <a:pt x="37" y="413"/>
                      <a:pt x="38" y="414"/>
                      <a:pt x="38" y="414"/>
                    </a:cubicBezTo>
                    <a:lnTo>
                      <a:pt x="34" y="418"/>
                    </a:lnTo>
                    <a:close/>
                    <a:moveTo>
                      <a:pt x="88" y="417"/>
                    </a:moveTo>
                    <a:cubicBezTo>
                      <a:pt x="87" y="416"/>
                      <a:pt x="87" y="416"/>
                      <a:pt x="86" y="415"/>
                    </a:cubicBezTo>
                    <a:cubicBezTo>
                      <a:pt x="86" y="414"/>
                      <a:pt x="86" y="413"/>
                      <a:pt x="85" y="413"/>
                    </a:cubicBezTo>
                    <a:cubicBezTo>
                      <a:pt x="90" y="409"/>
                      <a:pt x="90" y="409"/>
                      <a:pt x="90" y="409"/>
                    </a:cubicBezTo>
                    <a:cubicBezTo>
                      <a:pt x="90" y="410"/>
                      <a:pt x="91" y="411"/>
                      <a:pt x="91" y="411"/>
                    </a:cubicBezTo>
                    <a:cubicBezTo>
                      <a:pt x="92" y="413"/>
                      <a:pt x="93" y="414"/>
                      <a:pt x="93" y="415"/>
                    </a:cubicBezTo>
                    <a:lnTo>
                      <a:pt x="88" y="417"/>
                    </a:lnTo>
                    <a:close/>
                    <a:moveTo>
                      <a:pt x="62" y="417"/>
                    </a:moveTo>
                    <a:cubicBezTo>
                      <a:pt x="59" y="417"/>
                      <a:pt x="57" y="414"/>
                      <a:pt x="56" y="412"/>
                    </a:cubicBezTo>
                    <a:cubicBezTo>
                      <a:pt x="56" y="412"/>
                      <a:pt x="56" y="412"/>
                      <a:pt x="56" y="412"/>
                    </a:cubicBezTo>
                    <a:cubicBezTo>
                      <a:pt x="61" y="409"/>
                      <a:pt x="61" y="409"/>
                      <a:pt x="61" y="409"/>
                    </a:cubicBezTo>
                    <a:cubicBezTo>
                      <a:pt x="62" y="410"/>
                      <a:pt x="62" y="410"/>
                      <a:pt x="62" y="410"/>
                    </a:cubicBezTo>
                    <a:cubicBezTo>
                      <a:pt x="62" y="410"/>
                      <a:pt x="62" y="411"/>
                      <a:pt x="62" y="411"/>
                    </a:cubicBezTo>
                    <a:cubicBezTo>
                      <a:pt x="62" y="411"/>
                      <a:pt x="62" y="411"/>
                      <a:pt x="62" y="411"/>
                    </a:cubicBezTo>
                    <a:cubicBezTo>
                      <a:pt x="63" y="417"/>
                      <a:pt x="63" y="417"/>
                      <a:pt x="63" y="417"/>
                    </a:cubicBezTo>
                    <a:cubicBezTo>
                      <a:pt x="63" y="417"/>
                      <a:pt x="62" y="417"/>
                      <a:pt x="62" y="417"/>
                    </a:cubicBezTo>
                    <a:close/>
                    <a:moveTo>
                      <a:pt x="73" y="410"/>
                    </a:moveTo>
                    <a:cubicBezTo>
                      <a:pt x="71" y="404"/>
                      <a:pt x="71" y="404"/>
                      <a:pt x="71" y="404"/>
                    </a:cubicBezTo>
                    <a:cubicBezTo>
                      <a:pt x="73" y="404"/>
                      <a:pt x="75" y="404"/>
                      <a:pt x="77" y="404"/>
                    </a:cubicBezTo>
                    <a:cubicBezTo>
                      <a:pt x="77" y="404"/>
                      <a:pt x="77" y="404"/>
                      <a:pt x="77" y="404"/>
                    </a:cubicBezTo>
                    <a:cubicBezTo>
                      <a:pt x="78" y="409"/>
                      <a:pt x="78" y="409"/>
                      <a:pt x="78" y="409"/>
                    </a:cubicBezTo>
                    <a:cubicBezTo>
                      <a:pt x="77" y="409"/>
                      <a:pt x="77" y="409"/>
                      <a:pt x="77" y="409"/>
                    </a:cubicBezTo>
                    <a:cubicBezTo>
                      <a:pt x="75" y="410"/>
                      <a:pt x="74" y="410"/>
                      <a:pt x="73" y="410"/>
                    </a:cubicBezTo>
                    <a:close/>
                    <a:moveTo>
                      <a:pt x="41" y="405"/>
                    </a:moveTo>
                    <a:cubicBezTo>
                      <a:pt x="40" y="405"/>
                      <a:pt x="40" y="404"/>
                      <a:pt x="40" y="404"/>
                    </a:cubicBezTo>
                    <a:cubicBezTo>
                      <a:pt x="40" y="403"/>
                      <a:pt x="40" y="402"/>
                      <a:pt x="40" y="401"/>
                    </a:cubicBezTo>
                    <a:cubicBezTo>
                      <a:pt x="40" y="400"/>
                      <a:pt x="40" y="399"/>
                      <a:pt x="40" y="398"/>
                    </a:cubicBezTo>
                    <a:cubicBezTo>
                      <a:pt x="45" y="401"/>
                      <a:pt x="45" y="401"/>
                      <a:pt x="45" y="401"/>
                    </a:cubicBezTo>
                    <a:cubicBezTo>
                      <a:pt x="45" y="401"/>
                      <a:pt x="46" y="402"/>
                      <a:pt x="46" y="402"/>
                    </a:cubicBezTo>
                    <a:cubicBezTo>
                      <a:pt x="46" y="403"/>
                      <a:pt x="46" y="404"/>
                      <a:pt x="46" y="405"/>
                    </a:cubicBezTo>
                    <a:lnTo>
                      <a:pt x="41" y="405"/>
                    </a:lnTo>
                    <a:close/>
                    <a:moveTo>
                      <a:pt x="56" y="395"/>
                    </a:moveTo>
                    <a:cubicBezTo>
                      <a:pt x="56" y="395"/>
                      <a:pt x="55" y="395"/>
                      <a:pt x="55" y="395"/>
                    </a:cubicBezTo>
                    <a:cubicBezTo>
                      <a:pt x="54" y="394"/>
                      <a:pt x="53" y="394"/>
                      <a:pt x="53" y="394"/>
                    </a:cubicBezTo>
                    <a:cubicBezTo>
                      <a:pt x="53" y="394"/>
                      <a:pt x="53" y="394"/>
                      <a:pt x="52" y="394"/>
                    </a:cubicBezTo>
                    <a:cubicBezTo>
                      <a:pt x="50" y="389"/>
                      <a:pt x="50" y="389"/>
                      <a:pt x="50" y="389"/>
                    </a:cubicBezTo>
                    <a:cubicBezTo>
                      <a:pt x="51" y="389"/>
                      <a:pt x="52" y="388"/>
                      <a:pt x="53" y="388"/>
                    </a:cubicBezTo>
                    <a:cubicBezTo>
                      <a:pt x="54" y="388"/>
                      <a:pt x="55" y="389"/>
                      <a:pt x="56" y="389"/>
                    </a:cubicBezTo>
                    <a:cubicBezTo>
                      <a:pt x="57" y="389"/>
                      <a:pt x="57" y="389"/>
                      <a:pt x="57" y="389"/>
                    </a:cubicBezTo>
                    <a:lnTo>
                      <a:pt x="56" y="395"/>
                    </a:lnTo>
                    <a:close/>
                    <a:moveTo>
                      <a:pt x="76" y="386"/>
                    </a:moveTo>
                    <a:cubicBezTo>
                      <a:pt x="74" y="381"/>
                      <a:pt x="74" y="381"/>
                      <a:pt x="74" y="381"/>
                    </a:cubicBezTo>
                    <a:cubicBezTo>
                      <a:pt x="74" y="381"/>
                      <a:pt x="74" y="380"/>
                      <a:pt x="74" y="379"/>
                    </a:cubicBezTo>
                    <a:cubicBezTo>
                      <a:pt x="74" y="378"/>
                      <a:pt x="74" y="378"/>
                      <a:pt x="74" y="378"/>
                    </a:cubicBezTo>
                    <a:cubicBezTo>
                      <a:pt x="80" y="378"/>
                      <a:pt x="80" y="378"/>
                      <a:pt x="80" y="378"/>
                    </a:cubicBezTo>
                    <a:cubicBezTo>
                      <a:pt x="80" y="379"/>
                      <a:pt x="80" y="379"/>
                      <a:pt x="80" y="379"/>
                    </a:cubicBezTo>
                    <a:cubicBezTo>
                      <a:pt x="80" y="382"/>
                      <a:pt x="79" y="385"/>
                      <a:pt x="76" y="386"/>
                    </a:cubicBezTo>
                    <a:close/>
                    <a:moveTo>
                      <a:pt x="63" y="385"/>
                    </a:moveTo>
                    <a:cubicBezTo>
                      <a:pt x="61" y="385"/>
                      <a:pt x="60" y="385"/>
                      <a:pt x="59" y="385"/>
                    </a:cubicBezTo>
                    <a:cubicBezTo>
                      <a:pt x="60" y="385"/>
                      <a:pt x="61" y="384"/>
                      <a:pt x="61" y="383"/>
                    </a:cubicBezTo>
                    <a:cubicBezTo>
                      <a:pt x="55" y="382"/>
                      <a:pt x="55" y="382"/>
                      <a:pt x="55" y="382"/>
                    </a:cubicBezTo>
                    <a:cubicBezTo>
                      <a:pt x="55" y="381"/>
                      <a:pt x="56" y="379"/>
                      <a:pt x="59" y="379"/>
                    </a:cubicBezTo>
                    <a:cubicBezTo>
                      <a:pt x="60" y="379"/>
                      <a:pt x="62" y="379"/>
                      <a:pt x="64" y="379"/>
                    </a:cubicBezTo>
                    <a:lnTo>
                      <a:pt x="63" y="385"/>
                    </a:lnTo>
                    <a:close/>
                    <a:moveTo>
                      <a:pt x="87" y="372"/>
                    </a:moveTo>
                    <a:cubicBezTo>
                      <a:pt x="82" y="369"/>
                      <a:pt x="82" y="369"/>
                      <a:pt x="82" y="369"/>
                    </a:cubicBezTo>
                    <a:cubicBezTo>
                      <a:pt x="82" y="368"/>
                      <a:pt x="83" y="367"/>
                      <a:pt x="83" y="365"/>
                    </a:cubicBezTo>
                    <a:cubicBezTo>
                      <a:pt x="83" y="364"/>
                      <a:pt x="83" y="364"/>
                      <a:pt x="83" y="364"/>
                    </a:cubicBezTo>
                    <a:cubicBezTo>
                      <a:pt x="89" y="365"/>
                      <a:pt x="89" y="365"/>
                      <a:pt x="89" y="365"/>
                    </a:cubicBezTo>
                    <a:cubicBezTo>
                      <a:pt x="89" y="366"/>
                      <a:pt x="89" y="366"/>
                      <a:pt x="89" y="366"/>
                    </a:cubicBezTo>
                    <a:cubicBezTo>
                      <a:pt x="88" y="369"/>
                      <a:pt x="88" y="370"/>
                      <a:pt x="87" y="372"/>
                    </a:cubicBezTo>
                    <a:close/>
                    <a:moveTo>
                      <a:pt x="83" y="357"/>
                    </a:moveTo>
                    <a:cubicBezTo>
                      <a:pt x="81" y="357"/>
                      <a:pt x="78" y="356"/>
                      <a:pt x="76" y="354"/>
                    </a:cubicBezTo>
                    <a:cubicBezTo>
                      <a:pt x="80" y="350"/>
                      <a:pt x="80" y="350"/>
                      <a:pt x="80" y="350"/>
                    </a:cubicBezTo>
                    <a:cubicBezTo>
                      <a:pt x="81" y="351"/>
                      <a:pt x="83" y="351"/>
                      <a:pt x="84" y="351"/>
                    </a:cubicBezTo>
                    <a:lnTo>
                      <a:pt x="83" y="357"/>
                    </a:lnTo>
                    <a:close/>
                    <a:moveTo>
                      <a:pt x="72" y="342"/>
                    </a:moveTo>
                    <a:cubicBezTo>
                      <a:pt x="72" y="341"/>
                      <a:pt x="72" y="341"/>
                      <a:pt x="72" y="341"/>
                    </a:cubicBezTo>
                    <a:cubicBezTo>
                      <a:pt x="71" y="339"/>
                      <a:pt x="71" y="338"/>
                      <a:pt x="71" y="336"/>
                    </a:cubicBezTo>
                    <a:cubicBezTo>
                      <a:pt x="71" y="336"/>
                      <a:pt x="71" y="335"/>
                      <a:pt x="71" y="335"/>
                    </a:cubicBezTo>
                    <a:cubicBezTo>
                      <a:pt x="77" y="336"/>
                      <a:pt x="77" y="336"/>
                      <a:pt x="77" y="336"/>
                    </a:cubicBezTo>
                    <a:cubicBezTo>
                      <a:pt x="77" y="337"/>
                      <a:pt x="77" y="338"/>
                      <a:pt x="78" y="340"/>
                    </a:cubicBezTo>
                    <a:cubicBezTo>
                      <a:pt x="78" y="341"/>
                      <a:pt x="78" y="341"/>
                      <a:pt x="78" y="341"/>
                    </a:cubicBezTo>
                    <a:lnTo>
                      <a:pt x="72" y="342"/>
                    </a:lnTo>
                    <a:close/>
                    <a:moveTo>
                      <a:pt x="76" y="331"/>
                    </a:moveTo>
                    <a:cubicBezTo>
                      <a:pt x="74" y="330"/>
                      <a:pt x="70" y="329"/>
                      <a:pt x="69" y="324"/>
                    </a:cubicBezTo>
                    <a:cubicBezTo>
                      <a:pt x="75" y="324"/>
                      <a:pt x="75" y="324"/>
                      <a:pt x="75" y="324"/>
                    </a:cubicBezTo>
                    <a:cubicBezTo>
                      <a:pt x="75" y="324"/>
                      <a:pt x="76" y="325"/>
                      <a:pt x="77" y="325"/>
                    </a:cubicBezTo>
                    <a:lnTo>
                      <a:pt x="76" y="331"/>
                    </a:lnTo>
                    <a:close/>
                    <a:moveTo>
                      <a:pt x="79" y="314"/>
                    </a:moveTo>
                    <a:cubicBezTo>
                      <a:pt x="73" y="312"/>
                      <a:pt x="73" y="312"/>
                      <a:pt x="73" y="312"/>
                    </a:cubicBezTo>
                    <a:cubicBezTo>
                      <a:pt x="74" y="310"/>
                      <a:pt x="75" y="308"/>
                      <a:pt x="75" y="307"/>
                    </a:cubicBezTo>
                    <a:cubicBezTo>
                      <a:pt x="81" y="309"/>
                      <a:pt x="81" y="309"/>
                      <a:pt x="81" y="309"/>
                    </a:cubicBezTo>
                    <a:cubicBezTo>
                      <a:pt x="81" y="310"/>
                      <a:pt x="80" y="313"/>
                      <a:pt x="79" y="314"/>
                    </a:cubicBezTo>
                    <a:close/>
                    <a:moveTo>
                      <a:pt x="68" y="305"/>
                    </a:moveTo>
                    <a:cubicBezTo>
                      <a:pt x="68" y="305"/>
                      <a:pt x="68" y="305"/>
                      <a:pt x="68" y="305"/>
                    </a:cubicBezTo>
                    <a:cubicBezTo>
                      <a:pt x="68" y="305"/>
                      <a:pt x="67" y="304"/>
                      <a:pt x="67" y="302"/>
                    </a:cubicBezTo>
                    <a:cubicBezTo>
                      <a:pt x="67" y="301"/>
                      <a:pt x="67" y="300"/>
                      <a:pt x="67" y="297"/>
                    </a:cubicBezTo>
                    <a:cubicBezTo>
                      <a:pt x="70" y="298"/>
                      <a:pt x="70" y="298"/>
                      <a:pt x="70" y="298"/>
                    </a:cubicBezTo>
                    <a:cubicBezTo>
                      <a:pt x="73" y="298"/>
                      <a:pt x="73" y="298"/>
                      <a:pt x="73" y="298"/>
                    </a:cubicBezTo>
                    <a:cubicBezTo>
                      <a:pt x="73" y="299"/>
                      <a:pt x="73" y="299"/>
                      <a:pt x="73" y="299"/>
                    </a:cubicBezTo>
                    <a:cubicBezTo>
                      <a:pt x="73" y="299"/>
                      <a:pt x="73" y="301"/>
                      <a:pt x="73" y="301"/>
                    </a:cubicBezTo>
                    <a:cubicBezTo>
                      <a:pt x="73" y="301"/>
                      <a:pt x="73" y="301"/>
                      <a:pt x="73" y="301"/>
                    </a:cubicBezTo>
                    <a:cubicBezTo>
                      <a:pt x="73" y="301"/>
                      <a:pt x="73" y="301"/>
                      <a:pt x="73" y="301"/>
                    </a:cubicBezTo>
                    <a:cubicBezTo>
                      <a:pt x="73" y="302"/>
                      <a:pt x="73" y="302"/>
                      <a:pt x="73" y="302"/>
                    </a:cubicBezTo>
                    <a:cubicBezTo>
                      <a:pt x="73" y="302"/>
                      <a:pt x="73" y="302"/>
                      <a:pt x="73" y="302"/>
                    </a:cubicBezTo>
                    <a:lnTo>
                      <a:pt x="68" y="305"/>
                    </a:lnTo>
                    <a:close/>
                    <a:moveTo>
                      <a:pt x="65" y="287"/>
                    </a:moveTo>
                    <a:cubicBezTo>
                      <a:pt x="64" y="286"/>
                      <a:pt x="64" y="286"/>
                      <a:pt x="64" y="286"/>
                    </a:cubicBezTo>
                    <a:cubicBezTo>
                      <a:pt x="64" y="284"/>
                      <a:pt x="65" y="282"/>
                      <a:pt x="67" y="281"/>
                    </a:cubicBezTo>
                    <a:cubicBezTo>
                      <a:pt x="67" y="280"/>
                      <a:pt x="67" y="280"/>
                      <a:pt x="67" y="280"/>
                    </a:cubicBezTo>
                    <a:cubicBezTo>
                      <a:pt x="72" y="283"/>
                      <a:pt x="72" y="283"/>
                      <a:pt x="72" y="283"/>
                    </a:cubicBezTo>
                    <a:cubicBezTo>
                      <a:pt x="72" y="283"/>
                      <a:pt x="71" y="284"/>
                      <a:pt x="71" y="284"/>
                    </a:cubicBezTo>
                    <a:cubicBezTo>
                      <a:pt x="70" y="285"/>
                      <a:pt x="70" y="286"/>
                      <a:pt x="70" y="286"/>
                    </a:cubicBezTo>
                    <a:lnTo>
                      <a:pt x="65" y="287"/>
                    </a:lnTo>
                    <a:close/>
                    <a:moveTo>
                      <a:pt x="65" y="277"/>
                    </a:moveTo>
                    <a:cubicBezTo>
                      <a:pt x="63" y="276"/>
                      <a:pt x="61" y="275"/>
                      <a:pt x="61" y="272"/>
                    </a:cubicBezTo>
                    <a:cubicBezTo>
                      <a:pt x="61" y="271"/>
                      <a:pt x="62" y="270"/>
                      <a:pt x="62" y="269"/>
                    </a:cubicBezTo>
                    <a:cubicBezTo>
                      <a:pt x="63" y="269"/>
                      <a:pt x="63" y="268"/>
                      <a:pt x="63" y="268"/>
                    </a:cubicBezTo>
                    <a:cubicBezTo>
                      <a:pt x="68" y="272"/>
                      <a:pt x="68" y="272"/>
                      <a:pt x="68" y="272"/>
                    </a:cubicBezTo>
                    <a:cubicBezTo>
                      <a:pt x="67" y="272"/>
                      <a:pt x="67" y="272"/>
                      <a:pt x="67" y="272"/>
                    </a:cubicBezTo>
                    <a:cubicBezTo>
                      <a:pt x="67" y="272"/>
                      <a:pt x="67" y="272"/>
                      <a:pt x="67" y="272"/>
                    </a:cubicBezTo>
                    <a:lnTo>
                      <a:pt x="65" y="277"/>
                    </a:lnTo>
                    <a:close/>
                    <a:moveTo>
                      <a:pt x="67" y="262"/>
                    </a:moveTo>
                    <a:cubicBezTo>
                      <a:pt x="66" y="260"/>
                      <a:pt x="66" y="258"/>
                      <a:pt x="66" y="256"/>
                    </a:cubicBezTo>
                    <a:cubicBezTo>
                      <a:pt x="71" y="255"/>
                      <a:pt x="71" y="255"/>
                      <a:pt x="71" y="255"/>
                    </a:cubicBezTo>
                    <a:cubicBezTo>
                      <a:pt x="72" y="257"/>
                      <a:pt x="72" y="259"/>
                      <a:pt x="73" y="260"/>
                    </a:cubicBezTo>
                    <a:lnTo>
                      <a:pt x="67" y="262"/>
                    </a:lnTo>
                    <a:close/>
                    <a:moveTo>
                      <a:pt x="73" y="246"/>
                    </a:moveTo>
                    <a:cubicBezTo>
                      <a:pt x="69" y="242"/>
                      <a:pt x="69" y="242"/>
                      <a:pt x="69" y="242"/>
                    </a:cubicBezTo>
                    <a:cubicBezTo>
                      <a:pt x="70" y="241"/>
                      <a:pt x="70" y="241"/>
                      <a:pt x="70" y="241"/>
                    </a:cubicBezTo>
                    <a:cubicBezTo>
                      <a:pt x="70" y="241"/>
                      <a:pt x="71" y="240"/>
                      <a:pt x="71" y="240"/>
                    </a:cubicBezTo>
                    <a:cubicBezTo>
                      <a:pt x="77" y="239"/>
                      <a:pt x="77" y="239"/>
                      <a:pt x="77" y="239"/>
                    </a:cubicBezTo>
                    <a:cubicBezTo>
                      <a:pt x="77" y="239"/>
                      <a:pt x="77" y="240"/>
                      <a:pt x="77" y="240"/>
                    </a:cubicBezTo>
                    <a:cubicBezTo>
                      <a:pt x="77" y="243"/>
                      <a:pt x="75" y="244"/>
                      <a:pt x="74" y="246"/>
                    </a:cubicBezTo>
                    <a:lnTo>
                      <a:pt x="73" y="246"/>
                    </a:lnTo>
                    <a:close/>
                    <a:moveTo>
                      <a:pt x="64" y="233"/>
                    </a:moveTo>
                    <a:cubicBezTo>
                      <a:pt x="64" y="232"/>
                      <a:pt x="63" y="232"/>
                      <a:pt x="62" y="231"/>
                    </a:cubicBezTo>
                    <a:cubicBezTo>
                      <a:pt x="62" y="231"/>
                      <a:pt x="61" y="230"/>
                      <a:pt x="60" y="229"/>
                    </a:cubicBezTo>
                    <a:cubicBezTo>
                      <a:pt x="64" y="225"/>
                      <a:pt x="64" y="225"/>
                      <a:pt x="64" y="225"/>
                    </a:cubicBezTo>
                    <a:cubicBezTo>
                      <a:pt x="64" y="225"/>
                      <a:pt x="65" y="226"/>
                      <a:pt x="66" y="226"/>
                    </a:cubicBezTo>
                    <a:cubicBezTo>
                      <a:pt x="67" y="227"/>
                      <a:pt x="68" y="228"/>
                      <a:pt x="68" y="228"/>
                    </a:cubicBezTo>
                    <a:lnTo>
                      <a:pt x="64" y="233"/>
                    </a:lnTo>
                    <a:close/>
                    <a:moveTo>
                      <a:pt x="56" y="216"/>
                    </a:moveTo>
                    <a:cubicBezTo>
                      <a:pt x="55" y="214"/>
                      <a:pt x="55" y="212"/>
                      <a:pt x="55" y="211"/>
                    </a:cubicBezTo>
                    <a:cubicBezTo>
                      <a:pt x="61" y="210"/>
                      <a:pt x="61" y="210"/>
                      <a:pt x="61" y="210"/>
                    </a:cubicBezTo>
                    <a:cubicBezTo>
                      <a:pt x="61" y="211"/>
                      <a:pt x="61" y="213"/>
                      <a:pt x="61" y="216"/>
                    </a:cubicBezTo>
                    <a:lnTo>
                      <a:pt x="56" y="216"/>
                    </a:lnTo>
                    <a:close/>
                    <a:moveTo>
                      <a:pt x="45" y="215"/>
                    </a:moveTo>
                    <a:cubicBezTo>
                      <a:pt x="43" y="215"/>
                      <a:pt x="41" y="214"/>
                      <a:pt x="40" y="212"/>
                    </a:cubicBezTo>
                    <a:cubicBezTo>
                      <a:pt x="46" y="210"/>
                      <a:pt x="46" y="210"/>
                      <a:pt x="46" y="210"/>
                    </a:cubicBezTo>
                    <a:cubicBezTo>
                      <a:pt x="46" y="210"/>
                      <a:pt x="45" y="209"/>
                      <a:pt x="45" y="209"/>
                    </a:cubicBezTo>
                    <a:cubicBezTo>
                      <a:pt x="45" y="209"/>
                      <a:pt x="45" y="209"/>
                      <a:pt x="45" y="209"/>
                    </a:cubicBezTo>
                    <a:cubicBezTo>
                      <a:pt x="45" y="209"/>
                      <a:pt x="45" y="209"/>
                      <a:pt x="47" y="208"/>
                    </a:cubicBezTo>
                    <a:cubicBezTo>
                      <a:pt x="50" y="214"/>
                      <a:pt x="50" y="214"/>
                      <a:pt x="50" y="214"/>
                    </a:cubicBezTo>
                    <a:cubicBezTo>
                      <a:pt x="47" y="215"/>
                      <a:pt x="46" y="215"/>
                      <a:pt x="45" y="215"/>
                    </a:cubicBezTo>
                    <a:close/>
                    <a:moveTo>
                      <a:pt x="36" y="202"/>
                    </a:moveTo>
                    <a:cubicBezTo>
                      <a:pt x="36" y="201"/>
                      <a:pt x="36" y="201"/>
                      <a:pt x="36" y="200"/>
                    </a:cubicBezTo>
                    <a:cubicBezTo>
                      <a:pt x="36" y="198"/>
                      <a:pt x="36" y="196"/>
                      <a:pt x="37" y="195"/>
                    </a:cubicBezTo>
                    <a:cubicBezTo>
                      <a:pt x="37" y="194"/>
                      <a:pt x="37" y="194"/>
                      <a:pt x="37" y="194"/>
                    </a:cubicBezTo>
                    <a:cubicBezTo>
                      <a:pt x="43" y="197"/>
                      <a:pt x="43" y="197"/>
                      <a:pt x="43" y="197"/>
                    </a:cubicBezTo>
                    <a:cubicBezTo>
                      <a:pt x="42" y="197"/>
                      <a:pt x="42" y="197"/>
                      <a:pt x="42" y="197"/>
                    </a:cubicBezTo>
                    <a:cubicBezTo>
                      <a:pt x="42" y="198"/>
                      <a:pt x="42" y="199"/>
                      <a:pt x="42" y="200"/>
                    </a:cubicBezTo>
                    <a:cubicBezTo>
                      <a:pt x="42" y="200"/>
                      <a:pt x="42" y="200"/>
                      <a:pt x="42" y="200"/>
                    </a:cubicBezTo>
                    <a:lnTo>
                      <a:pt x="36" y="202"/>
                    </a:lnTo>
                    <a:close/>
                    <a:moveTo>
                      <a:pt x="34" y="188"/>
                    </a:moveTo>
                    <a:cubicBezTo>
                      <a:pt x="33" y="187"/>
                      <a:pt x="32" y="186"/>
                      <a:pt x="30" y="185"/>
                    </a:cubicBezTo>
                    <a:cubicBezTo>
                      <a:pt x="33" y="180"/>
                      <a:pt x="33" y="180"/>
                      <a:pt x="33" y="180"/>
                    </a:cubicBezTo>
                    <a:cubicBezTo>
                      <a:pt x="35" y="181"/>
                      <a:pt x="37" y="182"/>
                      <a:pt x="38" y="183"/>
                    </a:cubicBezTo>
                    <a:lnTo>
                      <a:pt x="34" y="188"/>
                    </a:lnTo>
                    <a:close/>
                    <a:moveTo>
                      <a:pt x="16" y="177"/>
                    </a:moveTo>
                    <a:cubicBezTo>
                      <a:pt x="11" y="174"/>
                      <a:pt x="11" y="174"/>
                      <a:pt x="11" y="174"/>
                    </a:cubicBezTo>
                    <a:cubicBezTo>
                      <a:pt x="11" y="174"/>
                      <a:pt x="11" y="174"/>
                      <a:pt x="11" y="174"/>
                    </a:cubicBezTo>
                    <a:cubicBezTo>
                      <a:pt x="11" y="173"/>
                      <a:pt x="12" y="172"/>
                      <a:pt x="12" y="172"/>
                    </a:cubicBezTo>
                    <a:cubicBezTo>
                      <a:pt x="12" y="171"/>
                      <a:pt x="13" y="170"/>
                      <a:pt x="13" y="169"/>
                    </a:cubicBezTo>
                    <a:cubicBezTo>
                      <a:pt x="18" y="172"/>
                      <a:pt x="18" y="172"/>
                      <a:pt x="18" y="172"/>
                    </a:cubicBezTo>
                    <a:cubicBezTo>
                      <a:pt x="18" y="172"/>
                      <a:pt x="18" y="173"/>
                      <a:pt x="17" y="174"/>
                    </a:cubicBezTo>
                    <a:cubicBezTo>
                      <a:pt x="17" y="175"/>
                      <a:pt x="17" y="175"/>
                      <a:pt x="16" y="176"/>
                    </a:cubicBezTo>
                    <a:cubicBezTo>
                      <a:pt x="16" y="176"/>
                      <a:pt x="16" y="177"/>
                      <a:pt x="16" y="177"/>
                    </a:cubicBezTo>
                    <a:close/>
                    <a:moveTo>
                      <a:pt x="21" y="175"/>
                    </a:moveTo>
                    <a:cubicBezTo>
                      <a:pt x="21" y="175"/>
                      <a:pt x="21" y="174"/>
                      <a:pt x="21" y="173"/>
                    </a:cubicBezTo>
                    <a:cubicBezTo>
                      <a:pt x="21" y="172"/>
                      <a:pt x="21" y="170"/>
                      <a:pt x="21" y="170"/>
                    </a:cubicBezTo>
                    <a:cubicBezTo>
                      <a:pt x="26" y="168"/>
                      <a:pt x="26" y="168"/>
                      <a:pt x="26" y="168"/>
                    </a:cubicBezTo>
                    <a:cubicBezTo>
                      <a:pt x="27" y="170"/>
                      <a:pt x="27" y="171"/>
                      <a:pt x="27" y="173"/>
                    </a:cubicBezTo>
                    <a:cubicBezTo>
                      <a:pt x="27" y="174"/>
                      <a:pt x="27" y="174"/>
                      <a:pt x="27" y="175"/>
                    </a:cubicBezTo>
                    <a:lnTo>
                      <a:pt x="21" y="175"/>
                    </a:lnTo>
                    <a:close/>
                    <a:moveTo>
                      <a:pt x="4" y="174"/>
                    </a:moveTo>
                    <a:cubicBezTo>
                      <a:pt x="4" y="174"/>
                      <a:pt x="4" y="173"/>
                      <a:pt x="3" y="172"/>
                    </a:cubicBezTo>
                    <a:cubicBezTo>
                      <a:pt x="2" y="172"/>
                      <a:pt x="1" y="171"/>
                      <a:pt x="0" y="170"/>
                    </a:cubicBezTo>
                    <a:cubicBezTo>
                      <a:pt x="5" y="166"/>
                      <a:pt x="5" y="166"/>
                      <a:pt x="5" y="166"/>
                    </a:cubicBezTo>
                    <a:cubicBezTo>
                      <a:pt x="6" y="167"/>
                      <a:pt x="6" y="168"/>
                      <a:pt x="7" y="168"/>
                    </a:cubicBezTo>
                    <a:cubicBezTo>
                      <a:pt x="8" y="169"/>
                      <a:pt x="9" y="170"/>
                      <a:pt x="9" y="171"/>
                    </a:cubicBezTo>
                    <a:lnTo>
                      <a:pt x="4" y="174"/>
                    </a:lnTo>
                    <a:close/>
                    <a:moveTo>
                      <a:pt x="9" y="167"/>
                    </a:moveTo>
                    <a:cubicBezTo>
                      <a:pt x="9" y="167"/>
                      <a:pt x="9" y="167"/>
                      <a:pt x="8" y="167"/>
                    </a:cubicBezTo>
                    <a:cubicBezTo>
                      <a:pt x="9" y="161"/>
                      <a:pt x="9" y="161"/>
                      <a:pt x="9" y="161"/>
                    </a:cubicBezTo>
                    <a:cubicBezTo>
                      <a:pt x="9" y="161"/>
                      <a:pt x="9" y="161"/>
                      <a:pt x="9" y="161"/>
                    </a:cubicBezTo>
                    <a:cubicBezTo>
                      <a:pt x="11" y="161"/>
                      <a:pt x="11" y="161"/>
                      <a:pt x="11" y="161"/>
                    </a:cubicBezTo>
                    <a:cubicBezTo>
                      <a:pt x="16" y="163"/>
                      <a:pt x="16" y="163"/>
                      <a:pt x="16" y="163"/>
                    </a:cubicBezTo>
                    <a:cubicBezTo>
                      <a:pt x="16" y="165"/>
                      <a:pt x="14" y="167"/>
                      <a:pt x="9" y="167"/>
                    </a:cubicBezTo>
                    <a:close/>
                    <a:moveTo>
                      <a:pt x="18" y="151"/>
                    </a:moveTo>
                    <a:cubicBezTo>
                      <a:pt x="12" y="151"/>
                      <a:pt x="12" y="151"/>
                      <a:pt x="12" y="151"/>
                    </a:cubicBezTo>
                    <a:cubicBezTo>
                      <a:pt x="12" y="149"/>
                      <a:pt x="12" y="149"/>
                      <a:pt x="12" y="149"/>
                    </a:cubicBezTo>
                    <a:cubicBezTo>
                      <a:pt x="12" y="148"/>
                      <a:pt x="12" y="147"/>
                      <a:pt x="12" y="146"/>
                    </a:cubicBezTo>
                    <a:cubicBezTo>
                      <a:pt x="11" y="145"/>
                      <a:pt x="11" y="145"/>
                      <a:pt x="11" y="145"/>
                    </a:cubicBezTo>
                    <a:cubicBezTo>
                      <a:pt x="17" y="144"/>
                      <a:pt x="17" y="144"/>
                      <a:pt x="17" y="144"/>
                    </a:cubicBezTo>
                    <a:cubicBezTo>
                      <a:pt x="17" y="145"/>
                      <a:pt x="17" y="145"/>
                      <a:pt x="17" y="145"/>
                    </a:cubicBezTo>
                    <a:cubicBezTo>
                      <a:pt x="17" y="146"/>
                      <a:pt x="18" y="147"/>
                      <a:pt x="18" y="149"/>
                    </a:cubicBezTo>
                    <a:lnTo>
                      <a:pt x="18" y="151"/>
                    </a:lnTo>
                    <a:close/>
                    <a:moveTo>
                      <a:pt x="19" y="134"/>
                    </a:moveTo>
                    <a:cubicBezTo>
                      <a:pt x="13" y="133"/>
                      <a:pt x="13" y="133"/>
                      <a:pt x="13" y="133"/>
                    </a:cubicBezTo>
                    <a:cubicBezTo>
                      <a:pt x="13" y="133"/>
                      <a:pt x="13" y="132"/>
                      <a:pt x="13" y="132"/>
                    </a:cubicBezTo>
                    <a:cubicBezTo>
                      <a:pt x="13" y="131"/>
                      <a:pt x="13" y="130"/>
                      <a:pt x="13" y="129"/>
                    </a:cubicBezTo>
                    <a:cubicBezTo>
                      <a:pt x="18" y="126"/>
                      <a:pt x="18" y="126"/>
                      <a:pt x="18" y="126"/>
                    </a:cubicBezTo>
                    <a:cubicBezTo>
                      <a:pt x="19" y="128"/>
                      <a:pt x="19" y="130"/>
                      <a:pt x="19" y="132"/>
                    </a:cubicBezTo>
                    <a:cubicBezTo>
                      <a:pt x="19" y="132"/>
                      <a:pt x="19" y="133"/>
                      <a:pt x="19" y="134"/>
                    </a:cubicBezTo>
                    <a:close/>
                    <a:moveTo>
                      <a:pt x="4" y="123"/>
                    </a:moveTo>
                    <a:cubicBezTo>
                      <a:pt x="3" y="122"/>
                      <a:pt x="1" y="120"/>
                      <a:pt x="1" y="117"/>
                    </a:cubicBezTo>
                    <a:cubicBezTo>
                      <a:pt x="1" y="116"/>
                      <a:pt x="1" y="116"/>
                      <a:pt x="1" y="115"/>
                    </a:cubicBezTo>
                    <a:cubicBezTo>
                      <a:pt x="7" y="116"/>
                      <a:pt x="7" y="116"/>
                      <a:pt x="7" y="116"/>
                    </a:cubicBezTo>
                    <a:cubicBezTo>
                      <a:pt x="7" y="117"/>
                      <a:pt x="7" y="117"/>
                      <a:pt x="8" y="118"/>
                    </a:cubicBezTo>
                    <a:lnTo>
                      <a:pt x="4" y="123"/>
                    </a:lnTo>
                    <a:close/>
                    <a:moveTo>
                      <a:pt x="34" y="112"/>
                    </a:moveTo>
                    <a:cubicBezTo>
                      <a:pt x="31" y="107"/>
                      <a:pt x="31" y="107"/>
                      <a:pt x="31" y="107"/>
                    </a:cubicBezTo>
                    <a:cubicBezTo>
                      <a:pt x="32" y="106"/>
                      <a:pt x="34" y="105"/>
                      <a:pt x="35" y="104"/>
                    </a:cubicBezTo>
                    <a:cubicBezTo>
                      <a:pt x="39" y="108"/>
                      <a:pt x="39" y="108"/>
                      <a:pt x="39" y="108"/>
                    </a:cubicBezTo>
                    <a:cubicBezTo>
                      <a:pt x="37" y="110"/>
                      <a:pt x="36" y="111"/>
                      <a:pt x="34" y="112"/>
                    </a:cubicBezTo>
                    <a:close/>
                    <a:moveTo>
                      <a:pt x="16" y="110"/>
                    </a:moveTo>
                    <a:cubicBezTo>
                      <a:pt x="15" y="110"/>
                      <a:pt x="14" y="110"/>
                      <a:pt x="12" y="110"/>
                    </a:cubicBezTo>
                    <a:cubicBezTo>
                      <a:pt x="12" y="110"/>
                      <a:pt x="11" y="110"/>
                      <a:pt x="11" y="110"/>
                    </a:cubicBezTo>
                    <a:cubicBezTo>
                      <a:pt x="10" y="104"/>
                      <a:pt x="10" y="104"/>
                      <a:pt x="10" y="104"/>
                    </a:cubicBezTo>
                    <a:cubicBezTo>
                      <a:pt x="11" y="104"/>
                      <a:pt x="12" y="104"/>
                      <a:pt x="13" y="104"/>
                    </a:cubicBezTo>
                    <a:cubicBezTo>
                      <a:pt x="14" y="104"/>
                      <a:pt x="15" y="104"/>
                      <a:pt x="16" y="104"/>
                    </a:cubicBezTo>
                    <a:lnTo>
                      <a:pt x="16" y="110"/>
                    </a:lnTo>
                    <a:close/>
                    <a:moveTo>
                      <a:pt x="62" y="106"/>
                    </a:moveTo>
                    <a:cubicBezTo>
                      <a:pt x="60" y="106"/>
                      <a:pt x="58" y="105"/>
                      <a:pt x="56" y="102"/>
                    </a:cubicBezTo>
                    <a:cubicBezTo>
                      <a:pt x="60" y="98"/>
                      <a:pt x="60" y="98"/>
                      <a:pt x="60" y="98"/>
                    </a:cubicBezTo>
                    <a:cubicBezTo>
                      <a:pt x="62" y="100"/>
                      <a:pt x="62" y="100"/>
                      <a:pt x="62" y="100"/>
                    </a:cubicBezTo>
                    <a:cubicBezTo>
                      <a:pt x="64" y="106"/>
                      <a:pt x="64" y="106"/>
                      <a:pt x="64" y="106"/>
                    </a:cubicBezTo>
                    <a:cubicBezTo>
                      <a:pt x="63" y="106"/>
                      <a:pt x="63" y="106"/>
                      <a:pt x="62" y="106"/>
                    </a:cubicBezTo>
                    <a:close/>
                    <a:moveTo>
                      <a:pt x="83" y="104"/>
                    </a:moveTo>
                    <a:cubicBezTo>
                      <a:pt x="78" y="102"/>
                      <a:pt x="78" y="102"/>
                      <a:pt x="78" y="102"/>
                    </a:cubicBezTo>
                    <a:cubicBezTo>
                      <a:pt x="78" y="101"/>
                      <a:pt x="79" y="99"/>
                      <a:pt x="80" y="97"/>
                    </a:cubicBezTo>
                    <a:cubicBezTo>
                      <a:pt x="85" y="99"/>
                      <a:pt x="85" y="99"/>
                      <a:pt x="85" y="99"/>
                    </a:cubicBezTo>
                    <a:cubicBezTo>
                      <a:pt x="85" y="101"/>
                      <a:pt x="84" y="103"/>
                      <a:pt x="83" y="104"/>
                    </a:cubicBezTo>
                    <a:close/>
                    <a:moveTo>
                      <a:pt x="24" y="103"/>
                    </a:moveTo>
                    <a:cubicBezTo>
                      <a:pt x="24" y="101"/>
                      <a:pt x="23" y="101"/>
                      <a:pt x="23" y="101"/>
                    </a:cubicBezTo>
                    <a:cubicBezTo>
                      <a:pt x="24" y="101"/>
                      <a:pt x="24" y="101"/>
                      <a:pt x="24" y="101"/>
                    </a:cubicBezTo>
                    <a:cubicBezTo>
                      <a:pt x="25" y="101"/>
                      <a:pt x="25" y="101"/>
                      <a:pt x="25" y="101"/>
                    </a:cubicBezTo>
                    <a:cubicBezTo>
                      <a:pt x="21" y="97"/>
                      <a:pt x="21" y="97"/>
                      <a:pt x="21" y="97"/>
                    </a:cubicBezTo>
                    <a:cubicBezTo>
                      <a:pt x="22" y="95"/>
                      <a:pt x="24" y="95"/>
                      <a:pt x="27" y="96"/>
                    </a:cubicBezTo>
                    <a:cubicBezTo>
                      <a:pt x="28" y="97"/>
                      <a:pt x="29" y="99"/>
                      <a:pt x="30" y="100"/>
                    </a:cubicBezTo>
                    <a:lnTo>
                      <a:pt x="24" y="103"/>
                    </a:lnTo>
                    <a:close/>
                    <a:moveTo>
                      <a:pt x="72" y="102"/>
                    </a:moveTo>
                    <a:cubicBezTo>
                      <a:pt x="72" y="101"/>
                      <a:pt x="72" y="100"/>
                      <a:pt x="71" y="98"/>
                    </a:cubicBezTo>
                    <a:cubicBezTo>
                      <a:pt x="71" y="99"/>
                      <a:pt x="72" y="99"/>
                      <a:pt x="73" y="99"/>
                    </a:cubicBezTo>
                    <a:cubicBezTo>
                      <a:pt x="73" y="97"/>
                      <a:pt x="73" y="97"/>
                      <a:pt x="73" y="97"/>
                    </a:cubicBezTo>
                    <a:cubicBezTo>
                      <a:pt x="72" y="94"/>
                      <a:pt x="72" y="94"/>
                      <a:pt x="72" y="94"/>
                    </a:cubicBezTo>
                    <a:cubicBezTo>
                      <a:pt x="72" y="94"/>
                      <a:pt x="72" y="94"/>
                      <a:pt x="72" y="94"/>
                    </a:cubicBezTo>
                    <a:cubicBezTo>
                      <a:pt x="73" y="94"/>
                      <a:pt x="73" y="94"/>
                      <a:pt x="73" y="94"/>
                    </a:cubicBezTo>
                    <a:cubicBezTo>
                      <a:pt x="75" y="94"/>
                      <a:pt x="77" y="95"/>
                      <a:pt x="77" y="98"/>
                    </a:cubicBezTo>
                    <a:cubicBezTo>
                      <a:pt x="77" y="99"/>
                      <a:pt x="78" y="100"/>
                      <a:pt x="78" y="101"/>
                    </a:cubicBezTo>
                    <a:lnTo>
                      <a:pt x="72" y="102"/>
                    </a:lnTo>
                    <a:close/>
                    <a:moveTo>
                      <a:pt x="47" y="99"/>
                    </a:moveTo>
                    <a:cubicBezTo>
                      <a:pt x="43" y="95"/>
                      <a:pt x="43" y="95"/>
                      <a:pt x="43" y="95"/>
                    </a:cubicBezTo>
                    <a:cubicBezTo>
                      <a:pt x="45" y="93"/>
                      <a:pt x="47" y="92"/>
                      <a:pt x="49" y="91"/>
                    </a:cubicBezTo>
                    <a:cubicBezTo>
                      <a:pt x="50" y="97"/>
                      <a:pt x="50" y="97"/>
                      <a:pt x="50" y="97"/>
                    </a:cubicBezTo>
                    <a:cubicBezTo>
                      <a:pt x="49" y="97"/>
                      <a:pt x="48" y="98"/>
                      <a:pt x="47" y="99"/>
                    </a:cubicBezTo>
                    <a:close/>
                    <a:moveTo>
                      <a:pt x="93" y="95"/>
                    </a:moveTo>
                    <a:cubicBezTo>
                      <a:pt x="91" y="89"/>
                      <a:pt x="91" y="89"/>
                      <a:pt x="91" y="89"/>
                    </a:cubicBezTo>
                    <a:cubicBezTo>
                      <a:pt x="92" y="89"/>
                      <a:pt x="94" y="88"/>
                      <a:pt x="94" y="87"/>
                    </a:cubicBezTo>
                    <a:cubicBezTo>
                      <a:pt x="99" y="90"/>
                      <a:pt x="99" y="90"/>
                      <a:pt x="99" y="90"/>
                    </a:cubicBezTo>
                    <a:cubicBezTo>
                      <a:pt x="98" y="92"/>
                      <a:pt x="96" y="94"/>
                      <a:pt x="93" y="95"/>
                    </a:cubicBezTo>
                    <a:close/>
                    <a:moveTo>
                      <a:pt x="106" y="82"/>
                    </a:moveTo>
                    <a:cubicBezTo>
                      <a:pt x="102" y="77"/>
                      <a:pt x="102" y="77"/>
                      <a:pt x="102" y="77"/>
                    </a:cubicBezTo>
                    <a:cubicBezTo>
                      <a:pt x="104" y="76"/>
                      <a:pt x="106" y="75"/>
                      <a:pt x="107" y="74"/>
                    </a:cubicBezTo>
                    <a:cubicBezTo>
                      <a:pt x="111" y="79"/>
                      <a:pt x="111" y="79"/>
                      <a:pt x="111" y="79"/>
                    </a:cubicBezTo>
                    <a:cubicBezTo>
                      <a:pt x="109" y="80"/>
                      <a:pt x="108" y="81"/>
                      <a:pt x="106" y="82"/>
                    </a:cubicBezTo>
                    <a:close/>
                    <a:moveTo>
                      <a:pt x="124" y="79"/>
                    </a:moveTo>
                    <a:cubicBezTo>
                      <a:pt x="123" y="79"/>
                      <a:pt x="121" y="78"/>
                      <a:pt x="120" y="77"/>
                    </a:cubicBezTo>
                    <a:cubicBezTo>
                      <a:pt x="119" y="77"/>
                      <a:pt x="119" y="77"/>
                      <a:pt x="119" y="77"/>
                    </a:cubicBezTo>
                    <a:cubicBezTo>
                      <a:pt x="121" y="72"/>
                      <a:pt x="121" y="72"/>
                      <a:pt x="121" y="72"/>
                    </a:cubicBezTo>
                    <a:cubicBezTo>
                      <a:pt x="122" y="72"/>
                      <a:pt x="122" y="72"/>
                      <a:pt x="122" y="72"/>
                    </a:cubicBezTo>
                    <a:cubicBezTo>
                      <a:pt x="124" y="73"/>
                      <a:pt x="125" y="73"/>
                      <a:pt x="126" y="74"/>
                    </a:cubicBezTo>
                    <a:lnTo>
                      <a:pt x="124" y="79"/>
                    </a:lnTo>
                    <a:close/>
                    <a:moveTo>
                      <a:pt x="137" y="74"/>
                    </a:moveTo>
                    <a:cubicBezTo>
                      <a:pt x="132" y="72"/>
                      <a:pt x="132" y="72"/>
                      <a:pt x="132" y="72"/>
                    </a:cubicBezTo>
                    <a:cubicBezTo>
                      <a:pt x="133" y="70"/>
                      <a:pt x="133" y="69"/>
                      <a:pt x="134" y="67"/>
                    </a:cubicBezTo>
                    <a:cubicBezTo>
                      <a:pt x="139" y="68"/>
                      <a:pt x="139" y="68"/>
                      <a:pt x="139" y="68"/>
                    </a:cubicBezTo>
                    <a:cubicBezTo>
                      <a:pt x="139" y="71"/>
                      <a:pt x="138" y="73"/>
                      <a:pt x="137" y="74"/>
                    </a:cubicBezTo>
                    <a:close/>
                    <a:moveTo>
                      <a:pt x="135" y="56"/>
                    </a:moveTo>
                    <a:cubicBezTo>
                      <a:pt x="135" y="54"/>
                      <a:pt x="135" y="54"/>
                      <a:pt x="135" y="54"/>
                    </a:cubicBezTo>
                    <a:cubicBezTo>
                      <a:pt x="135" y="53"/>
                      <a:pt x="135" y="52"/>
                      <a:pt x="135" y="50"/>
                    </a:cubicBezTo>
                    <a:cubicBezTo>
                      <a:pt x="141" y="50"/>
                      <a:pt x="141" y="50"/>
                      <a:pt x="141" y="50"/>
                    </a:cubicBezTo>
                    <a:cubicBezTo>
                      <a:pt x="141" y="52"/>
                      <a:pt x="141" y="53"/>
                      <a:pt x="141" y="54"/>
                    </a:cubicBezTo>
                    <a:cubicBezTo>
                      <a:pt x="141" y="56"/>
                      <a:pt x="141" y="56"/>
                      <a:pt x="141" y="56"/>
                    </a:cubicBezTo>
                    <a:lnTo>
                      <a:pt x="135" y="56"/>
                    </a:lnTo>
                    <a:close/>
                    <a:moveTo>
                      <a:pt x="142" y="39"/>
                    </a:moveTo>
                    <a:cubicBezTo>
                      <a:pt x="136" y="38"/>
                      <a:pt x="136" y="38"/>
                      <a:pt x="136" y="38"/>
                    </a:cubicBezTo>
                    <a:cubicBezTo>
                      <a:pt x="136" y="37"/>
                      <a:pt x="136" y="36"/>
                      <a:pt x="136" y="35"/>
                    </a:cubicBezTo>
                    <a:cubicBezTo>
                      <a:pt x="136" y="35"/>
                      <a:pt x="136" y="34"/>
                      <a:pt x="136" y="33"/>
                    </a:cubicBezTo>
                    <a:cubicBezTo>
                      <a:pt x="142" y="32"/>
                      <a:pt x="142" y="32"/>
                      <a:pt x="142" y="32"/>
                    </a:cubicBezTo>
                    <a:cubicBezTo>
                      <a:pt x="142" y="33"/>
                      <a:pt x="142" y="34"/>
                      <a:pt x="142" y="35"/>
                    </a:cubicBezTo>
                    <a:cubicBezTo>
                      <a:pt x="142" y="36"/>
                      <a:pt x="142" y="37"/>
                      <a:pt x="142" y="39"/>
                    </a:cubicBezTo>
                    <a:close/>
                    <a:moveTo>
                      <a:pt x="129" y="28"/>
                    </a:moveTo>
                    <a:cubicBezTo>
                      <a:pt x="127" y="28"/>
                      <a:pt x="126" y="28"/>
                      <a:pt x="124" y="27"/>
                    </a:cubicBezTo>
                    <a:cubicBezTo>
                      <a:pt x="127" y="22"/>
                      <a:pt x="127" y="22"/>
                      <a:pt x="127" y="22"/>
                    </a:cubicBezTo>
                    <a:cubicBezTo>
                      <a:pt x="128" y="22"/>
                      <a:pt x="129" y="23"/>
                      <a:pt x="130" y="22"/>
                    </a:cubicBezTo>
                    <a:cubicBezTo>
                      <a:pt x="131" y="22"/>
                      <a:pt x="131" y="22"/>
                      <a:pt x="131" y="22"/>
                    </a:cubicBezTo>
                    <a:cubicBezTo>
                      <a:pt x="132" y="28"/>
                      <a:pt x="132" y="28"/>
                      <a:pt x="132" y="28"/>
                    </a:cubicBezTo>
                    <a:cubicBezTo>
                      <a:pt x="131" y="28"/>
                      <a:pt x="130" y="28"/>
                      <a:pt x="129" y="28"/>
                    </a:cubicBezTo>
                    <a:close/>
                    <a:moveTo>
                      <a:pt x="117" y="20"/>
                    </a:moveTo>
                    <a:cubicBezTo>
                      <a:pt x="116" y="20"/>
                      <a:pt x="116" y="20"/>
                      <a:pt x="115" y="20"/>
                    </a:cubicBezTo>
                    <a:cubicBezTo>
                      <a:pt x="114" y="20"/>
                      <a:pt x="114" y="20"/>
                      <a:pt x="114" y="20"/>
                    </a:cubicBezTo>
                    <a:cubicBezTo>
                      <a:pt x="113" y="19"/>
                      <a:pt x="112" y="19"/>
                      <a:pt x="111" y="19"/>
                    </a:cubicBezTo>
                    <a:cubicBezTo>
                      <a:pt x="112" y="13"/>
                      <a:pt x="112" y="13"/>
                      <a:pt x="112" y="13"/>
                    </a:cubicBezTo>
                    <a:cubicBezTo>
                      <a:pt x="113" y="13"/>
                      <a:pt x="114" y="14"/>
                      <a:pt x="115" y="14"/>
                    </a:cubicBezTo>
                    <a:cubicBezTo>
                      <a:pt x="116" y="14"/>
                      <a:pt x="116" y="14"/>
                      <a:pt x="116" y="14"/>
                    </a:cubicBezTo>
                    <a:cubicBezTo>
                      <a:pt x="117" y="14"/>
                      <a:pt x="118" y="14"/>
                      <a:pt x="118" y="14"/>
                    </a:cubicBezTo>
                    <a:lnTo>
                      <a:pt x="117" y="20"/>
                    </a:lnTo>
                    <a:close/>
                    <a:moveTo>
                      <a:pt x="103" y="8"/>
                    </a:moveTo>
                    <a:cubicBezTo>
                      <a:pt x="103" y="7"/>
                      <a:pt x="102" y="6"/>
                      <a:pt x="101" y="4"/>
                    </a:cubicBezTo>
                    <a:cubicBezTo>
                      <a:pt x="105" y="0"/>
                      <a:pt x="105" y="0"/>
                      <a:pt x="105" y="0"/>
                    </a:cubicBezTo>
                    <a:cubicBezTo>
                      <a:pt x="107" y="2"/>
                      <a:pt x="108" y="4"/>
                      <a:pt x="109" y="6"/>
                    </a:cubicBezTo>
                    <a:lnTo>
                      <a:pt x="103"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22" name="iṥļîḑê">
                <a:extLst>
                  <a:ext uri="{FF2B5EF4-FFF2-40B4-BE49-F238E27FC236}">
                    <a16:creationId xmlns:a16="http://schemas.microsoft.com/office/drawing/2014/main" id="{38FF771A-F2D3-4359-9AB6-D99986B65490}"/>
                  </a:ext>
                </a:extLst>
              </p:cNvPr>
              <p:cNvSpPr/>
              <p:nvPr/>
            </p:nvSpPr>
            <p:spPr bwMode="auto">
              <a:xfrm>
                <a:off x="5583238" y="3749675"/>
                <a:ext cx="1377950" cy="554038"/>
              </a:xfrm>
              <a:custGeom>
                <a:avLst/>
                <a:gdLst>
                  <a:gd name="T0" fmla="*/ 518 w 642"/>
                  <a:gd name="T1" fmla="*/ 259 h 259"/>
                  <a:gd name="T2" fmla="*/ 505 w 642"/>
                  <a:gd name="T3" fmla="*/ 250 h 259"/>
                  <a:gd name="T4" fmla="*/ 534 w 642"/>
                  <a:gd name="T5" fmla="*/ 235 h 259"/>
                  <a:gd name="T6" fmla="*/ 492 w 642"/>
                  <a:gd name="T7" fmla="*/ 232 h 259"/>
                  <a:gd name="T8" fmla="*/ 480 w 642"/>
                  <a:gd name="T9" fmla="*/ 219 h 259"/>
                  <a:gd name="T10" fmla="*/ 538 w 642"/>
                  <a:gd name="T11" fmla="*/ 219 h 259"/>
                  <a:gd name="T12" fmla="*/ 417 w 642"/>
                  <a:gd name="T13" fmla="*/ 206 h 259"/>
                  <a:gd name="T14" fmla="*/ 410 w 642"/>
                  <a:gd name="T15" fmla="*/ 203 h 259"/>
                  <a:gd name="T16" fmla="*/ 456 w 642"/>
                  <a:gd name="T17" fmla="*/ 202 h 259"/>
                  <a:gd name="T18" fmla="*/ 527 w 642"/>
                  <a:gd name="T19" fmla="*/ 198 h 259"/>
                  <a:gd name="T20" fmla="*/ 398 w 642"/>
                  <a:gd name="T21" fmla="*/ 190 h 259"/>
                  <a:gd name="T22" fmla="*/ 387 w 642"/>
                  <a:gd name="T23" fmla="*/ 190 h 259"/>
                  <a:gd name="T24" fmla="*/ 363 w 642"/>
                  <a:gd name="T25" fmla="*/ 189 h 259"/>
                  <a:gd name="T26" fmla="*/ 566 w 642"/>
                  <a:gd name="T27" fmla="*/ 176 h 259"/>
                  <a:gd name="T28" fmla="*/ 355 w 642"/>
                  <a:gd name="T29" fmla="*/ 177 h 259"/>
                  <a:gd name="T30" fmla="*/ 552 w 642"/>
                  <a:gd name="T31" fmla="*/ 181 h 259"/>
                  <a:gd name="T32" fmla="*/ 380 w 642"/>
                  <a:gd name="T33" fmla="*/ 177 h 259"/>
                  <a:gd name="T34" fmla="*/ 582 w 642"/>
                  <a:gd name="T35" fmla="*/ 169 h 259"/>
                  <a:gd name="T36" fmla="*/ 208 w 642"/>
                  <a:gd name="T37" fmla="*/ 161 h 259"/>
                  <a:gd name="T38" fmla="*/ 304 w 642"/>
                  <a:gd name="T39" fmla="*/ 168 h 259"/>
                  <a:gd name="T40" fmla="*/ 345 w 642"/>
                  <a:gd name="T41" fmla="*/ 163 h 259"/>
                  <a:gd name="T42" fmla="*/ 319 w 642"/>
                  <a:gd name="T43" fmla="*/ 158 h 259"/>
                  <a:gd name="T44" fmla="*/ 223 w 642"/>
                  <a:gd name="T45" fmla="*/ 162 h 259"/>
                  <a:gd name="T46" fmla="*/ 290 w 642"/>
                  <a:gd name="T47" fmla="*/ 160 h 259"/>
                  <a:gd name="T48" fmla="*/ 174 w 642"/>
                  <a:gd name="T49" fmla="*/ 157 h 259"/>
                  <a:gd name="T50" fmla="*/ 256 w 642"/>
                  <a:gd name="T51" fmla="*/ 150 h 259"/>
                  <a:gd name="T52" fmla="*/ 231 w 642"/>
                  <a:gd name="T53" fmla="*/ 155 h 259"/>
                  <a:gd name="T54" fmla="*/ 559 w 642"/>
                  <a:gd name="T55" fmla="*/ 146 h 259"/>
                  <a:gd name="T56" fmla="*/ 240 w 642"/>
                  <a:gd name="T57" fmla="*/ 152 h 259"/>
                  <a:gd name="T58" fmla="*/ 157 w 642"/>
                  <a:gd name="T59" fmla="*/ 147 h 259"/>
                  <a:gd name="T60" fmla="*/ 545 w 642"/>
                  <a:gd name="T61" fmla="*/ 148 h 259"/>
                  <a:gd name="T62" fmla="*/ 281 w 642"/>
                  <a:gd name="T63" fmla="*/ 146 h 259"/>
                  <a:gd name="T64" fmla="*/ 147 w 642"/>
                  <a:gd name="T65" fmla="*/ 138 h 259"/>
                  <a:gd name="T66" fmla="*/ 542 w 642"/>
                  <a:gd name="T67" fmla="*/ 131 h 259"/>
                  <a:gd name="T68" fmla="*/ 530 w 642"/>
                  <a:gd name="T69" fmla="*/ 124 h 259"/>
                  <a:gd name="T70" fmla="*/ 581 w 642"/>
                  <a:gd name="T71" fmla="*/ 126 h 259"/>
                  <a:gd name="T72" fmla="*/ 628 w 642"/>
                  <a:gd name="T73" fmla="*/ 119 h 259"/>
                  <a:gd name="T74" fmla="*/ 601 w 642"/>
                  <a:gd name="T75" fmla="*/ 118 h 259"/>
                  <a:gd name="T76" fmla="*/ 157 w 642"/>
                  <a:gd name="T77" fmla="*/ 123 h 259"/>
                  <a:gd name="T78" fmla="*/ 162 w 642"/>
                  <a:gd name="T79" fmla="*/ 125 h 259"/>
                  <a:gd name="T80" fmla="*/ 566 w 642"/>
                  <a:gd name="T81" fmla="*/ 117 h 259"/>
                  <a:gd name="T82" fmla="*/ 554 w 642"/>
                  <a:gd name="T83" fmla="*/ 115 h 259"/>
                  <a:gd name="T84" fmla="*/ 531 w 642"/>
                  <a:gd name="T85" fmla="*/ 121 h 259"/>
                  <a:gd name="T86" fmla="*/ 155 w 642"/>
                  <a:gd name="T87" fmla="*/ 99 h 259"/>
                  <a:gd name="T88" fmla="*/ 156 w 642"/>
                  <a:gd name="T89" fmla="*/ 88 h 259"/>
                  <a:gd name="T90" fmla="*/ 140 w 642"/>
                  <a:gd name="T91" fmla="*/ 70 h 259"/>
                  <a:gd name="T92" fmla="*/ 127 w 642"/>
                  <a:gd name="T93" fmla="*/ 67 h 259"/>
                  <a:gd name="T94" fmla="*/ 108 w 642"/>
                  <a:gd name="T95" fmla="*/ 64 h 259"/>
                  <a:gd name="T96" fmla="*/ 100 w 642"/>
                  <a:gd name="T97" fmla="*/ 56 h 259"/>
                  <a:gd name="T98" fmla="*/ 101 w 642"/>
                  <a:gd name="T99" fmla="*/ 55 h 259"/>
                  <a:gd name="T100" fmla="*/ 75 w 642"/>
                  <a:gd name="T101" fmla="*/ 45 h 259"/>
                  <a:gd name="T102" fmla="*/ 6 w 642"/>
                  <a:gd name="T103" fmla="*/ 27 h 259"/>
                  <a:gd name="T104" fmla="*/ 72 w 642"/>
                  <a:gd name="T105" fmla="*/ 33 h 259"/>
                  <a:gd name="T106" fmla="*/ 31 w 642"/>
                  <a:gd name="T107" fmla="*/ 18 h 259"/>
                  <a:gd name="T108" fmla="*/ 64 w 642"/>
                  <a:gd name="T109" fmla="*/ 12 h 259"/>
                  <a:gd name="T110" fmla="*/ 40 w 642"/>
                  <a:gd name="T111" fmla="*/ 12 h 259"/>
                  <a:gd name="T112" fmla="*/ 53 w 642"/>
                  <a:gd name="T113" fmla="*/ 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2" h="259">
                    <a:moveTo>
                      <a:pt x="518" y="259"/>
                    </a:moveTo>
                    <a:cubicBezTo>
                      <a:pt x="517" y="259"/>
                      <a:pt x="516" y="259"/>
                      <a:pt x="515" y="258"/>
                    </a:cubicBezTo>
                    <a:cubicBezTo>
                      <a:pt x="517" y="253"/>
                      <a:pt x="517" y="253"/>
                      <a:pt x="517" y="253"/>
                    </a:cubicBezTo>
                    <a:cubicBezTo>
                      <a:pt x="518" y="253"/>
                      <a:pt x="518" y="253"/>
                      <a:pt x="518" y="253"/>
                    </a:cubicBezTo>
                    <a:cubicBezTo>
                      <a:pt x="518" y="253"/>
                      <a:pt x="518" y="253"/>
                      <a:pt x="518" y="253"/>
                    </a:cubicBezTo>
                    <a:cubicBezTo>
                      <a:pt x="519" y="253"/>
                      <a:pt x="520" y="253"/>
                      <a:pt x="521" y="253"/>
                    </a:cubicBezTo>
                    <a:cubicBezTo>
                      <a:pt x="522" y="259"/>
                      <a:pt x="522" y="259"/>
                      <a:pt x="522" y="259"/>
                    </a:cubicBezTo>
                    <a:cubicBezTo>
                      <a:pt x="521" y="259"/>
                      <a:pt x="520" y="259"/>
                      <a:pt x="518" y="259"/>
                    </a:cubicBezTo>
                    <a:close/>
                    <a:moveTo>
                      <a:pt x="534" y="255"/>
                    </a:moveTo>
                    <a:cubicBezTo>
                      <a:pt x="531" y="250"/>
                      <a:pt x="531" y="250"/>
                      <a:pt x="531" y="250"/>
                    </a:cubicBezTo>
                    <a:cubicBezTo>
                      <a:pt x="533" y="249"/>
                      <a:pt x="533" y="248"/>
                      <a:pt x="534" y="248"/>
                    </a:cubicBezTo>
                    <a:cubicBezTo>
                      <a:pt x="534" y="247"/>
                      <a:pt x="534" y="247"/>
                      <a:pt x="534" y="247"/>
                    </a:cubicBezTo>
                    <a:cubicBezTo>
                      <a:pt x="539" y="249"/>
                      <a:pt x="539" y="249"/>
                      <a:pt x="539" y="249"/>
                    </a:cubicBezTo>
                    <a:cubicBezTo>
                      <a:pt x="539" y="249"/>
                      <a:pt x="539" y="250"/>
                      <a:pt x="539" y="250"/>
                    </a:cubicBezTo>
                    <a:cubicBezTo>
                      <a:pt x="538" y="252"/>
                      <a:pt x="537" y="254"/>
                      <a:pt x="534" y="255"/>
                    </a:cubicBezTo>
                    <a:close/>
                    <a:moveTo>
                      <a:pt x="505" y="250"/>
                    </a:moveTo>
                    <a:cubicBezTo>
                      <a:pt x="503" y="248"/>
                      <a:pt x="503" y="248"/>
                      <a:pt x="503" y="248"/>
                    </a:cubicBezTo>
                    <a:cubicBezTo>
                      <a:pt x="502" y="247"/>
                      <a:pt x="501" y="246"/>
                      <a:pt x="501" y="245"/>
                    </a:cubicBezTo>
                    <a:cubicBezTo>
                      <a:pt x="506" y="242"/>
                      <a:pt x="506" y="242"/>
                      <a:pt x="506" y="242"/>
                    </a:cubicBezTo>
                    <a:cubicBezTo>
                      <a:pt x="506" y="243"/>
                      <a:pt x="507" y="244"/>
                      <a:pt x="507" y="244"/>
                    </a:cubicBezTo>
                    <a:cubicBezTo>
                      <a:pt x="509" y="246"/>
                      <a:pt x="509" y="246"/>
                      <a:pt x="509" y="246"/>
                    </a:cubicBezTo>
                    <a:lnTo>
                      <a:pt x="505" y="250"/>
                    </a:lnTo>
                    <a:close/>
                    <a:moveTo>
                      <a:pt x="534" y="237"/>
                    </a:moveTo>
                    <a:cubicBezTo>
                      <a:pt x="534" y="236"/>
                      <a:pt x="534" y="235"/>
                      <a:pt x="534" y="235"/>
                    </a:cubicBezTo>
                    <a:cubicBezTo>
                      <a:pt x="534" y="234"/>
                      <a:pt x="534" y="232"/>
                      <a:pt x="534" y="231"/>
                    </a:cubicBezTo>
                    <a:cubicBezTo>
                      <a:pt x="540" y="231"/>
                      <a:pt x="540" y="231"/>
                      <a:pt x="540" y="231"/>
                    </a:cubicBezTo>
                    <a:cubicBezTo>
                      <a:pt x="540" y="232"/>
                      <a:pt x="540" y="234"/>
                      <a:pt x="540" y="235"/>
                    </a:cubicBezTo>
                    <a:cubicBezTo>
                      <a:pt x="540" y="235"/>
                      <a:pt x="540" y="236"/>
                      <a:pt x="540" y="237"/>
                    </a:cubicBezTo>
                    <a:lnTo>
                      <a:pt x="534" y="237"/>
                    </a:lnTo>
                    <a:close/>
                    <a:moveTo>
                      <a:pt x="495" y="235"/>
                    </a:moveTo>
                    <a:cubicBezTo>
                      <a:pt x="494" y="234"/>
                      <a:pt x="493" y="233"/>
                      <a:pt x="492" y="232"/>
                    </a:cubicBezTo>
                    <a:cubicBezTo>
                      <a:pt x="492" y="232"/>
                      <a:pt x="492" y="232"/>
                      <a:pt x="492" y="232"/>
                    </a:cubicBezTo>
                    <a:cubicBezTo>
                      <a:pt x="495" y="227"/>
                      <a:pt x="495" y="227"/>
                      <a:pt x="495" y="227"/>
                    </a:cubicBezTo>
                    <a:cubicBezTo>
                      <a:pt x="495" y="227"/>
                      <a:pt x="495" y="227"/>
                      <a:pt x="496" y="228"/>
                    </a:cubicBezTo>
                    <a:cubicBezTo>
                      <a:pt x="497" y="229"/>
                      <a:pt x="499" y="230"/>
                      <a:pt x="500" y="232"/>
                    </a:cubicBezTo>
                    <a:lnTo>
                      <a:pt x="495" y="235"/>
                    </a:lnTo>
                    <a:close/>
                    <a:moveTo>
                      <a:pt x="481" y="227"/>
                    </a:moveTo>
                    <a:cubicBezTo>
                      <a:pt x="481" y="227"/>
                      <a:pt x="481" y="227"/>
                      <a:pt x="481" y="227"/>
                    </a:cubicBezTo>
                    <a:cubicBezTo>
                      <a:pt x="479" y="226"/>
                      <a:pt x="478" y="225"/>
                      <a:pt x="476" y="223"/>
                    </a:cubicBezTo>
                    <a:cubicBezTo>
                      <a:pt x="480" y="219"/>
                      <a:pt x="480" y="219"/>
                      <a:pt x="480" y="219"/>
                    </a:cubicBezTo>
                    <a:cubicBezTo>
                      <a:pt x="482" y="220"/>
                      <a:pt x="483" y="221"/>
                      <a:pt x="484" y="222"/>
                    </a:cubicBezTo>
                    <a:lnTo>
                      <a:pt x="481" y="227"/>
                    </a:lnTo>
                    <a:close/>
                    <a:moveTo>
                      <a:pt x="532" y="220"/>
                    </a:moveTo>
                    <a:cubicBezTo>
                      <a:pt x="532" y="217"/>
                      <a:pt x="532" y="217"/>
                      <a:pt x="532" y="217"/>
                    </a:cubicBezTo>
                    <a:cubicBezTo>
                      <a:pt x="532" y="216"/>
                      <a:pt x="531" y="215"/>
                      <a:pt x="531" y="214"/>
                    </a:cubicBezTo>
                    <a:cubicBezTo>
                      <a:pt x="537" y="213"/>
                      <a:pt x="537" y="213"/>
                      <a:pt x="537" y="213"/>
                    </a:cubicBezTo>
                    <a:cubicBezTo>
                      <a:pt x="537" y="214"/>
                      <a:pt x="537" y="215"/>
                      <a:pt x="538" y="216"/>
                    </a:cubicBezTo>
                    <a:cubicBezTo>
                      <a:pt x="538" y="219"/>
                      <a:pt x="538" y="219"/>
                      <a:pt x="538" y="219"/>
                    </a:cubicBezTo>
                    <a:lnTo>
                      <a:pt x="532" y="220"/>
                    </a:lnTo>
                    <a:close/>
                    <a:moveTo>
                      <a:pt x="467" y="216"/>
                    </a:moveTo>
                    <a:cubicBezTo>
                      <a:pt x="466" y="215"/>
                      <a:pt x="464" y="214"/>
                      <a:pt x="463" y="213"/>
                    </a:cubicBezTo>
                    <a:cubicBezTo>
                      <a:pt x="466" y="208"/>
                      <a:pt x="466" y="208"/>
                      <a:pt x="466" y="208"/>
                    </a:cubicBezTo>
                    <a:cubicBezTo>
                      <a:pt x="468" y="209"/>
                      <a:pt x="469" y="210"/>
                      <a:pt x="471" y="211"/>
                    </a:cubicBezTo>
                    <a:lnTo>
                      <a:pt x="467" y="216"/>
                    </a:lnTo>
                    <a:close/>
                    <a:moveTo>
                      <a:pt x="421" y="210"/>
                    </a:moveTo>
                    <a:cubicBezTo>
                      <a:pt x="417" y="206"/>
                      <a:pt x="417" y="206"/>
                      <a:pt x="417" y="206"/>
                    </a:cubicBezTo>
                    <a:cubicBezTo>
                      <a:pt x="418" y="204"/>
                      <a:pt x="420" y="203"/>
                      <a:pt x="422" y="202"/>
                    </a:cubicBezTo>
                    <a:cubicBezTo>
                      <a:pt x="425" y="207"/>
                      <a:pt x="425" y="207"/>
                      <a:pt x="425" y="207"/>
                    </a:cubicBezTo>
                    <a:cubicBezTo>
                      <a:pt x="423" y="208"/>
                      <a:pt x="422" y="209"/>
                      <a:pt x="421" y="210"/>
                    </a:cubicBezTo>
                    <a:close/>
                    <a:moveTo>
                      <a:pt x="409" y="209"/>
                    </a:moveTo>
                    <a:cubicBezTo>
                      <a:pt x="408" y="209"/>
                      <a:pt x="408" y="209"/>
                      <a:pt x="407" y="208"/>
                    </a:cubicBezTo>
                    <a:cubicBezTo>
                      <a:pt x="406" y="208"/>
                      <a:pt x="405" y="207"/>
                      <a:pt x="404" y="207"/>
                    </a:cubicBezTo>
                    <a:cubicBezTo>
                      <a:pt x="407" y="202"/>
                      <a:pt x="407" y="202"/>
                      <a:pt x="407" y="202"/>
                    </a:cubicBezTo>
                    <a:cubicBezTo>
                      <a:pt x="408" y="202"/>
                      <a:pt x="409" y="203"/>
                      <a:pt x="410" y="203"/>
                    </a:cubicBezTo>
                    <a:cubicBezTo>
                      <a:pt x="411" y="204"/>
                      <a:pt x="411" y="204"/>
                      <a:pt x="412" y="204"/>
                    </a:cubicBezTo>
                    <a:lnTo>
                      <a:pt x="409" y="209"/>
                    </a:lnTo>
                    <a:close/>
                    <a:moveTo>
                      <a:pt x="453" y="206"/>
                    </a:moveTo>
                    <a:cubicBezTo>
                      <a:pt x="452" y="206"/>
                      <a:pt x="451" y="205"/>
                      <a:pt x="450" y="204"/>
                    </a:cubicBezTo>
                    <a:cubicBezTo>
                      <a:pt x="450" y="204"/>
                      <a:pt x="449" y="204"/>
                      <a:pt x="449" y="204"/>
                    </a:cubicBezTo>
                    <a:cubicBezTo>
                      <a:pt x="450" y="198"/>
                      <a:pt x="450" y="198"/>
                      <a:pt x="450" y="198"/>
                    </a:cubicBezTo>
                    <a:cubicBezTo>
                      <a:pt x="451" y="198"/>
                      <a:pt x="453" y="199"/>
                      <a:pt x="454" y="200"/>
                    </a:cubicBezTo>
                    <a:cubicBezTo>
                      <a:pt x="455" y="201"/>
                      <a:pt x="455" y="201"/>
                      <a:pt x="456" y="202"/>
                    </a:cubicBezTo>
                    <a:lnTo>
                      <a:pt x="453" y="206"/>
                    </a:lnTo>
                    <a:close/>
                    <a:moveTo>
                      <a:pt x="436" y="203"/>
                    </a:moveTo>
                    <a:cubicBezTo>
                      <a:pt x="432" y="200"/>
                      <a:pt x="432" y="200"/>
                      <a:pt x="432" y="200"/>
                    </a:cubicBezTo>
                    <a:cubicBezTo>
                      <a:pt x="434" y="197"/>
                      <a:pt x="438" y="197"/>
                      <a:pt x="441" y="198"/>
                    </a:cubicBezTo>
                    <a:cubicBezTo>
                      <a:pt x="438" y="203"/>
                      <a:pt x="438" y="203"/>
                      <a:pt x="438" y="203"/>
                    </a:cubicBezTo>
                    <a:cubicBezTo>
                      <a:pt x="438" y="203"/>
                      <a:pt x="437" y="203"/>
                      <a:pt x="436" y="203"/>
                    </a:cubicBezTo>
                    <a:close/>
                    <a:moveTo>
                      <a:pt x="528" y="203"/>
                    </a:moveTo>
                    <a:cubicBezTo>
                      <a:pt x="528" y="201"/>
                      <a:pt x="527" y="199"/>
                      <a:pt x="527" y="198"/>
                    </a:cubicBezTo>
                    <a:cubicBezTo>
                      <a:pt x="527" y="197"/>
                      <a:pt x="527" y="197"/>
                      <a:pt x="527" y="196"/>
                    </a:cubicBezTo>
                    <a:cubicBezTo>
                      <a:pt x="533" y="197"/>
                      <a:pt x="533" y="197"/>
                      <a:pt x="533" y="197"/>
                    </a:cubicBezTo>
                    <a:cubicBezTo>
                      <a:pt x="533" y="197"/>
                      <a:pt x="533" y="197"/>
                      <a:pt x="533" y="198"/>
                    </a:cubicBezTo>
                    <a:cubicBezTo>
                      <a:pt x="533" y="199"/>
                      <a:pt x="533" y="200"/>
                      <a:pt x="534" y="202"/>
                    </a:cubicBezTo>
                    <a:lnTo>
                      <a:pt x="528" y="203"/>
                    </a:lnTo>
                    <a:close/>
                    <a:moveTo>
                      <a:pt x="395" y="197"/>
                    </a:moveTo>
                    <a:cubicBezTo>
                      <a:pt x="394" y="195"/>
                      <a:pt x="393" y="193"/>
                      <a:pt x="392" y="191"/>
                    </a:cubicBezTo>
                    <a:cubicBezTo>
                      <a:pt x="398" y="190"/>
                      <a:pt x="398" y="190"/>
                      <a:pt x="398" y="190"/>
                    </a:cubicBezTo>
                    <a:cubicBezTo>
                      <a:pt x="398" y="191"/>
                      <a:pt x="399" y="193"/>
                      <a:pt x="400" y="195"/>
                    </a:cubicBezTo>
                    <a:lnTo>
                      <a:pt x="395" y="197"/>
                    </a:lnTo>
                    <a:close/>
                    <a:moveTo>
                      <a:pt x="381" y="191"/>
                    </a:moveTo>
                    <a:cubicBezTo>
                      <a:pt x="381" y="191"/>
                      <a:pt x="380" y="191"/>
                      <a:pt x="380" y="191"/>
                    </a:cubicBezTo>
                    <a:cubicBezTo>
                      <a:pt x="381" y="185"/>
                      <a:pt x="381" y="185"/>
                      <a:pt x="381" y="185"/>
                    </a:cubicBezTo>
                    <a:cubicBezTo>
                      <a:pt x="381" y="185"/>
                      <a:pt x="381" y="185"/>
                      <a:pt x="381" y="185"/>
                    </a:cubicBezTo>
                    <a:cubicBezTo>
                      <a:pt x="382" y="185"/>
                      <a:pt x="384" y="185"/>
                      <a:pt x="386" y="185"/>
                    </a:cubicBezTo>
                    <a:cubicBezTo>
                      <a:pt x="387" y="190"/>
                      <a:pt x="387" y="190"/>
                      <a:pt x="387" y="190"/>
                    </a:cubicBezTo>
                    <a:cubicBezTo>
                      <a:pt x="385" y="191"/>
                      <a:pt x="383" y="191"/>
                      <a:pt x="381" y="191"/>
                    </a:cubicBezTo>
                    <a:close/>
                    <a:moveTo>
                      <a:pt x="363" y="189"/>
                    </a:moveTo>
                    <a:cubicBezTo>
                      <a:pt x="362" y="183"/>
                      <a:pt x="362" y="183"/>
                      <a:pt x="362" y="183"/>
                    </a:cubicBezTo>
                    <a:cubicBezTo>
                      <a:pt x="362" y="183"/>
                      <a:pt x="363" y="183"/>
                      <a:pt x="363" y="182"/>
                    </a:cubicBezTo>
                    <a:cubicBezTo>
                      <a:pt x="363" y="181"/>
                      <a:pt x="363" y="181"/>
                      <a:pt x="363" y="181"/>
                    </a:cubicBezTo>
                    <a:cubicBezTo>
                      <a:pt x="369" y="183"/>
                      <a:pt x="369" y="183"/>
                      <a:pt x="369" y="183"/>
                    </a:cubicBezTo>
                    <a:cubicBezTo>
                      <a:pt x="368" y="184"/>
                      <a:pt x="368" y="184"/>
                      <a:pt x="368" y="184"/>
                    </a:cubicBezTo>
                    <a:cubicBezTo>
                      <a:pt x="367" y="187"/>
                      <a:pt x="365" y="189"/>
                      <a:pt x="363" y="189"/>
                    </a:cubicBezTo>
                    <a:close/>
                    <a:moveTo>
                      <a:pt x="536" y="186"/>
                    </a:moveTo>
                    <a:cubicBezTo>
                      <a:pt x="531" y="184"/>
                      <a:pt x="531" y="184"/>
                      <a:pt x="531" y="184"/>
                    </a:cubicBezTo>
                    <a:cubicBezTo>
                      <a:pt x="532" y="182"/>
                      <a:pt x="533" y="180"/>
                      <a:pt x="534" y="179"/>
                    </a:cubicBezTo>
                    <a:cubicBezTo>
                      <a:pt x="539" y="182"/>
                      <a:pt x="539" y="182"/>
                      <a:pt x="539" y="182"/>
                    </a:cubicBezTo>
                    <a:cubicBezTo>
                      <a:pt x="538" y="183"/>
                      <a:pt x="537" y="185"/>
                      <a:pt x="536" y="186"/>
                    </a:cubicBezTo>
                    <a:close/>
                    <a:moveTo>
                      <a:pt x="568" y="183"/>
                    </a:moveTo>
                    <a:cubicBezTo>
                      <a:pt x="566" y="183"/>
                      <a:pt x="564" y="182"/>
                      <a:pt x="561" y="180"/>
                    </a:cubicBezTo>
                    <a:cubicBezTo>
                      <a:pt x="566" y="176"/>
                      <a:pt x="566" y="176"/>
                      <a:pt x="566" y="176"/>
                    </a:cubicBezTo>
                    <a:cubicBezTo>
                      <a:pt x="567" y="177"/>
                      <a:pt x="568" y="177"/>
                      <a:pt x="569" y="178"/>
                    </a:cubicBezTo>
                    <a:lnTo>
                      <a:pt x="568" y="183"/>
                    </a:lnTo>
                    <a:close/>
                    <a:moveTo>
                      <a:pt x="353" y="183"/>
                    </a:moveTo>
                    <a:cubicBezTo>
                      <a:pt x="352" y="182"/>
                      <a:pt x="350" y="182"/>
                      <a:pt x="349" y="181"/>
                    </a:cubicBezTo>
                    <a:cubicBezTo>
                      <a:pt x="348" y="180"/>
                      <a:pt x="347" y="178"/>
                      <a:pt x="347" y="177"/>
                    </a:cubicBezTo>
                    <a:cubicBezTo>
                      <a:pt x="352" y="176"/>
                      <a:pt x="352" y="176"/>
                      <a:pt x="352" y="176"/>
                    </a:cubicBezTo>
                    <a:cubicBezTo>
                      <a:pt x="352" y="176"/>
                      <a:pt x="353" y="176"/>
                      <a:pt x="353" y="176"/>
                    </a:cubicBezTo>
                    <a:cubicBezTo>
                      <a:pt x="353" y="177"/>
                      <a:pt x="354" y="177"/>
                      <a:pt x="355" y="177"/>
                    </a:cubicBezTo>
                    <a:lnTo>
                      <a:pt x="353" y="183"/>
                    </a:lnTo>
                    <a:close/>
                    <a:moveTo>
                      <a:pt x="552" y="181"/>
                    </a:moveTo>
                    <a:cubicBezTo>
                      <a:pt x="552" y="181"/>
                      <a:pt x="551" y="181"/>
                      <a:pt x="550" y="181"/>
                    </a:cubicBezTo>
                    <a:cubicBezTo>
                      <a:pt x="546" y="180"/>
                      <a:pt x="546" y="180"/>
                      <a:pt x="546" y="180"/>
                    </a:cubicBezTo>
                    <a:cubicBezTo>
                      <a:pt x="547" y="175"/>
                      <a:pt x="547" y="175"/>
                      <a:pt x="547" y="175"/>
                    </a:cubicBezTo>
                    <a:cubicBezTo>
                      <a:pt x="551" y="175"/>
                      <a:pt x="551" y="175"/>
                      <a:pt x="551" y="175"/>
                    </a:cubicBezTo>
                    <a:cubicBezTo>
                      <a:pt x="551" y="175"/>
                      <a:pt x="552" y="175"/>
                      <a:pt x="552" y="175"/>
                    </a:cubicBezTo>
                    <a:lnTo>
                      <a:pt x="552" y="181"/>
                    </a:lnTo>
                    <a:close/>
                    <a:moveTo>
                      <a:pt x="380" y="179"/>
                    </a:moveTo>
                    <a:cubicBezTo>
                      <a:pt x="374" y="179"/>
                      <a:pt x="374" y="179"/>
                      <a:pt x="374" y="179"/>
                    </a:cubicBezTo>
                    <a:cubicBezTo>
                      <a:pt x="374" y="177"/>
                      <a:pt x="374" y="177"/>
                      <a:pt x="374" y="177"/>
                    </a:cubicBezTo>
                    <a:cubicBezTo>
                      <a:pt x="374" y="177"/>
                      <a:pt x="374" y="177"/>
                      <a:pt x="374" y="177"/>
                    </a:cubicBezTo>
                    <a:cubicBezTo>
                      <a:pt x="374" y="177"/>
                      <a:pt x="375" y="178"/>
                      <a:pt x="375" y="178"/>
                    </a:cubicBezTo>
                    <a:cubicBezTo>
                      <a:pt x="374" y="172"/>
                      <a:pt x="374" y="172"/>
                      <a:pt x="374" y="172"/>
                    </a:cubicBezTo>
                    <a:cubicBezTo>
                      <a:pt x="374" y="172"/>
                      <a:pt x="375" y="172"/>
                      <a:pt x="375" y="172"/>
                    </a:cubicBezTo>
                    <a:cubicBezTo>
                      <a:pt x="378" y="172"/>
                      <a:pt x="380" y="174"/>
                      <a:pt x="380" y="177"/>
                    </a:cubicBezTo>
                    <a:cubicBezTo>
                      <a:pt x="380" y="177"/>
                      <a:pt x="380" y="178"/>
                      <a:pt x="380" y="178"/>
                    </a:cubicBezTo>
                    <a:lnTo>
                      <a:pt x="380" y="179"/>
                    </a:lnTo>
                    <a:close/>
                    <a:moveTo>
                      <a:pt x="580" y="176"/>
                    </a:moveTo>
                    <a:cubicBezTo>
                      <a:pt x="575" y="173"/>
                      <a:pt x="575" y="173"/>
                      <a:pt x="575" y="173"/>
                    </a:cubicBezTo>
                    <a:cubicBezTo>
                      <a:pt x="576" y="172"/>
                      <a:pt x="576" y="172"/>
                      <a:pt x="576" y="171"/>
                    </a:cubicBezTo>
                    <a:cubicBezTo>
                      <a:pt x="576" y="170"/>
                      <a:pt x="576" y="170"/>
                      <a:pt x="576" y="169"/>
                    </a:cubicBezTo>
                    <a:cubicBezTo>
                      <a:pt x="582" y="168"/>
                      <a:pt x="582" y="168"/>
                      <a:pt x="582" y="168"/>
                    </a:cubicBezTo>
                    <a:cubicBezTo>
                      <a:pt x="582" y="169"/>
                      <a:pt x="582" y="169"/>
                      <a:pt x="582" y="169"/>
                    </a:cubicBezTo>
                    <a:cubicBezTo>
                      <a:pt x="582" y="170"/>
                      <a:pt x="582" y="171"/>
                      <a:pt x="582" y="172"/>
                    </a:cubicBezTo>
                    <a:cubicBezTo>
                      <a:pt x="581" y="174"/>
                      <a:pt x="581" y="175"/>
                      <a:pt x="580" y="176"/>
                    </a:cubicBezTo>
                    <a:close/>
                    <a:moveTo>
                      <a:pt x="207" y="168"/>
                    </a:moveTo>
                    <a:cubicBezTo>
                      <a:pt x="206" y="168"/>
                      <a:pt x="206" y="168"/>
                      <a:pt x="206" y="167"/>
                    </a:cubicBezTo>
                    <a:cubicBezTo>
                      <a:pt x="205" y="167"/>
                      <a:pt x="204" y="166"/>
                      <a:pt x="204" y="165"/>
                    </a:cubicBezTo>
                    <a:cubicBezTo>
                      <a:pt x="203" y="164"/>
                      <a:pt x="203" y="164"/>
                      <a:pt x="203" y="164"/>
                    </a:cubicBezTo>
                    <a:cubicBezTo>
                      <a:pt x="207" y="159"/>
                      <a:pt x="207" y="159"/>
                      <a:pt x="207" y="159"/>
                    </a:cubicBezTo>
                    <a:cubicBezTo>
                      <a:pt x="207" y="160"/>
                      <a:pt x="208" y="161"/>
                      <a:pt x="208" y="161"/>
                    </a:cubicBezTo>
                    <a:cubicBezTo>
                      <a:pt x="209" y="162"/>
                      <a:pt x="209" y="163"/>
                      <a:pt x="210" y="163"/>
                    </a:cubicBezTo>
                    <a:cubicBezTo>
                      <a:pt x="210" y="163"/>
                      <a:pt x="210" y="163"/>
                      <a:pt x="210" y="164"/>
                    </a:cubicBezTo>
                    <a:lnTo>
                      <a:pt x="207" y="168"/>
                    </a:lnTo>
                    <a:close/>
                    <a:moveTo>
                      <a:pt x="304" y="168"/>
                    </a:moveTo>
                    <a:cubicBezTo>
                      <a:pt x="302" y="167"/>
                      <a:pt x="300" y="164"/>
                      <a:pt x="299" y="163"/>
                    </a:cubicBezTo>
                    <a:cubicBezTo>
                      <a:pt x="303" y="160"/>
                      <a:pt x="303" y="160"/>
                      <a:pt x="303" y="160"/>
                    </a:cubicBezTo>
                    <a:cubicBezTo>
                      <a:pt x="305" y="162"/>
                      <a:pt x="306" y="163"/>
                      <a:pt x="307" y="163"/>
                    </a:cubicBezTo>
                    <a:lnTo>
                      <a:pt x="304" y="168"/>
                    </a:lnTo>
                    <a:close/>
                    <a:moveTo>
                      <a:pt x="193" y="166"/>
                    </a:moveTo>
                    <a:cubicBezTo>
                      <a:pt x="191" y="165"/>
                      <a:pt x="189" y="165"/>
                      <a:pt x="187" y="164"/>
                    </a:cubicBezTo>
                    <a:cubicBezTo>
                      <a:pt x="190" y="158"/>
                      <a:pt x="190" y="158"/>
                      <a:pt x="190" y="158"/>
                    </a:cubicBezTo>
                    <a:cubicBezTo>
                      <a:pt x="190" y="158"/>
                      <a:pt x="190" y="158"/>
                      <a:pt x="190" y="158"/>
                    </a:cubicBezTo>
                    <a:cubicBezTo>
                      <a:pt x="191" y="159"/>
                      <a:pt x="193" y="160"/>
                      <a:pt x="195" y="160"/>
                    </a:cubicBezTo>
                    <a:lnTo>
                      <a:pt x="193" y="166"/>
                    </a:lnTo>
                    <a:close/>
                    <a:moveTo>
                      <a:pt x="347" y="165"/>
                    </a:moveTo>
                    <a:cubicBezTo>
                      <a:pt x="347" y="164"/>
                      <a:pt x="347" y="164"/>
                      <a:pt x="345" y="163"/>
                    </a:cubicBezTo>
                    <a:cubicBezTo>
                      <a:pt x="348" y="158"/>
                      <a:pt x="348" y="158"/>
                      <a:pt x="348" y="158"/>
                    </a:cubicBezTo>
                    <a:cubicBezTo>
                      <a:pt x="352" y="160"/>
                      <a:pt x="353" y="163"/>
                      <a:pt x="353" y="164"/>
                    </a:cubicBezTo>
                    <a:lnTo>
                      <a:pt x="347" y="165"/>
                    </a:lnTo>
                    <a:close/>
                    <a:moveTo>
                      <a:pt x="316" y="165"/>
                    </a:moveTo>
                    <a:cubicBezTo>
                      <a:pt x="315" y="165"/>
                      <a:pt x="315" y="165"/>
                      <a:pt x="315" y="165"/>
                    </a:cubicBezTo>
                    <a:cubicBezTo>
                      <a:pt x="315" y="159"/>
                      <a:pt x="315" y="159"/>
                      <a:pt x="315" y="159"/>
                    </a:cubicBezTo>
                    <a:cubicBezTo>
                      <a:pt x="316" y="159"/>
                      <a:pt x="316" y="159"/>
                      <a:pt x="316" y="159"/>
                    </a:cubicBezTo>
                    <a:cubicBezTo>
                      <a:pt x="318" y="159"/>
                      <a:pt x="318" y="159"/>
                      <a:pt x="319" y="158"/>
                    </a:cubicBezTo>
                    <a:cubicBezTo>
                      <a:pt x="323" y="163"/>
                      <a:pt x="323" y="163"/>
                      <a:pt x="323" y="163"/>
                    </a:cubicBezTo>
                    <a:cubicBezTo>
                      <a:pt x="320" y="165"/>
                      <a:pt x="318" y="165"/>
                      <a:pt x="316" y="165"/>
                    </a:cubicBezTo>
                    <a:close/>
                    <a:moveTo>
                      <a:pt x="220" y="163"/>
                    </a:moveTo>
                    <a:cubicBezTo>
                      <a:pt x="219" y="163"/>
                      <a:pt x="218" y="163"/>
                      <a:pt x="217" y="162"/>
                    </a:cubicBezTo>
                    <a:cubicBezTo>
                      <a:pt x="214" y="157"/>
                      <a:pt x="214" y="157"/>
                      <a:pt x="214" y="157"/>
                    </a:cubicBezTo>
                    <a:cubicBezTo>
                      <a:pt x="216" y="156"/>
                      <a:pt x="219" y="156"/>
                      <a:pt x="221" y="158"/>
                    </a:cubicBezTo>
                    <a:cubicBezTo>
                      <a:pt x="221" y="158"/>
                      <a:pt x="219" y="158"/>
                      <a:pt x="219" y="158"/>
                    </a:cubicBezTo>
                    <a:cubicBezTo>
                      <a:pt x="223" y="162"/>
                      <a:pt x="223" y="162"/>
                      <a:pt x="223" y="162"/>
                    </a:cubicBezTo>
                    <a:cubicBezTo>
                      <a:pt x="222" y="163"/>
                      <a:pt x="221" y="163"/>
                      <a:pt x="220" y="163"/>
                    </a:cubicBezTo>
                    <a:close/>
                    <a:moveTo>
                      <a:pt x="335" y="161"/>
                    </a:moveTo>
                    <a:cubicBezTo>
                      <a:pt x="332" y="161"/>
                      <a:pt x="330" y="161"/>
                      <a:pt x="329" y="160"/>
                    </a:cubicBezTo>
                    <a:cubicBezTo>
                      <a:pt x="330" y="155"/>
                      <a:pt x="330" y="155"/>
                      <a:pt x="330" y="155"/>
                    </a:cubicBezTo>
                    <a:cubicBezTo>
                      <a:pt x="331" y="155"/>
                      <a:pt x="333" y="155"/>
                      <a:pt x="335" y="155"/>
                    </a:cubicBezTo>
                    <a:cubicBezTo>
                      <a:pt x="335" y="155"/>
                      <a:pt x="335" y="155"/>
                      <a:pt x="335" y="155"/>
                    </a:cubicBezTo>
                    <a:lnTo>
                      <a:pt x="335" y="161"/>
                    </a:lnTo>
                    <a:close/>
                    <a:moveTo>
                      <a:pt x="290" y="160"/>
                    </a:moveTo>
                    <a:cubicBezTo>
                      <a:pt x="288" y="160"/>
                      <a:pt x="287" y="159"/>
                      <a:pt x="285" y="159"/>
                    </a:cubicBezTo>
                    <a:cubicBezTo>
                      <a:pt x="285" y="158"/>
                      <a:pt x="284" y="158"/>
                      <a:pt x="283" y="157"/>
                    </a:cubicBezTo>
                    <a:cubicBezTo>
                      <a:pt x="287" y="153"/>
                      <a:pt x="287" y="153"/>
                      <a:pt x="287" y="153"/>
                    </a:cubicBezTo>
                    <a:cubicBezTo>
                      <a:pt x="287" y="153"/>
                      <a:pt x="288" y="153"/>
                      <a:pt x="288" y="154"/>
                    </a:cubicBezTo>
                    <a:cubicBezTo>
                      <a:pt x="289" y="154"/>
                      <a:pt x="290" y="154"/>
                      <a:pt x="291" y="155"/>
                    </a:cubicBezTo>
                    <a:lnTo>
                      <a:pt x="290" y="160"/>
                    </a:lnTo>
                    <a:close/>
                    <a:moveTo>
                      <a:pt x="175" y="160"/>
                    </a:moveTo>
                    <a:cubicBezTo>
                      <a:pt x="175" y="159"/>
                      <a:pt x="174" y="158"/>
                      <a:pt x="174" y="157"/>
                    </a:cubicBezTo>
                    <a:cubicBezTo>
                      <a:pt x="173" y="157"/>
                      <a:pt x="173" y="156"/>
                      <a:pt x="172" y="155"/>
                    </a:cubicBezTo>
                    <a:cubicBezTo>
                      <a:pt x="176" y="151"/>
                      <a:pt x="176" y="151"/>
                      <a:pt x="176" y="151"/>
                    </a:cubicBezTo>
                    <a:cubicBezTo>
                      <a:pt x="177" y="152"/>
                      <a:pt x="178" y="153"/>
                      <a:pt x="178" y="154"/>
                    </a:cubicBezTo>
                    <a:cubicBezTo>
                      <a:pt x="179" y="155"/>
                      <a:pt x="179" y="155"/>
                      <a:pt x="180" y="155"/>
                    </a:cubicBezTo>
                    <a:lnTo>
                      <a:pt x="175" y="160"/>
                    </a:lnTo>
                    <a:close/>
                    <a:moveTo>
                      <a:pt x="252" y="158"/>
                    </a:moveTo>
                    <a:cubicBezTo>
                      <a:pt x="250" y="153"/>
                      <a:pt x="250" y="153"/>
                      <a:pt x="250" y="153"/>
                    </a:cubicBezTo>
                    <a:cubicBezTo>
                      <a:pt x="252" y="151"/>
                      <a:pt x="254" y="150"/>
                      <a:pt x="256" y="150"/>
                    </a:cubicBezTo>
                    <a:cubicBezTo>
                      <a:pt x="257" y="156"/>
                      <a:pt x="257" y="156"/>
                      <a:pt x="257" y="156"/>
                    </a:cubicBezTo>
                    <a:cubicBezTo>
                      <a:pt x="256" y="156"/>
                      <a:pt x="254" y="157"/>
                      <a:pt x="252" y="158"/>
                    </a:cubicBezTo>
                    <a:close/>
                    <a:moveTo>
                      <a:pt x="575" y="157"/>
                    </a:moveTo>
                    <a:cubicBezTo>
                      <a:pt x="575" y="156"/>
                      <a:pt x="574" y="155"/>
                      <a:pt x="573" y="154"/>
                    </a:cubicBezTo>
                    <a:cubicBezTo>
                      <a:pt x="577" y="150"/>
                      <a:pt x="577" y="150"/>
                      <a:pt x="577" y="150"/>
                    </a:cubicBezTo>
                    <a:cubicBezTo>
                      <a:pt x="578" y="151"/>
                      <a:pt x="580" y="153"/>
                      <a:pt x="581" y="157"/>
                    </a:cubicBezTo>
                    <a:lnTo>
                      <a:pt x="575" y="157"/>
                    </a:lnTo>
                    <a:close/>
                    <a:moveTo>
                      <a:pt x="231" y="155"/>
                    </a:moveTo>
                    <a:cubicBezTo>
                      <a:pt x="229" y="150"/>
                      <a:pt x="229" y="150"/>
                      <a:pt x="229" y="150"/>
                    </a:cubicBezTo>
                    <a:cubicBezTo>
                      <a:pt x="231" y="149"/>
                      <a:pt x="232" y="148"/>
                      <a:pt x="232" y="148"/>
                    </a:cubicBezTo>
                    <a:cubicBezTo>
                      <a:pt x="237" y="150"/>
                      <a:pt x="237" y="150"/>
                      <a:pt x="237" y="150"/>
                    </a:cubicBezTo>
                    <a:cubicBezTo>
                      <a:pt x="237" y="153"/>
                      <a:pt x="234" y="154"/>
                      <a:pt x="231" y="155"/>
                    </a:cubicBezTo>
                    <a:close/>
                    <a:moveTo>
                      <a:pt x="563" y="154"/>
                    </a:moveTo>
                    <a:cubicBezTo>
                      <a:pt x="562" y="154"/>
                      <a:pt x="560" y="153"/>
                      <a:pt x="559" y="152"/>
                    </a:cubicBezTo>
                    <a:cubicBezTo>
                      <a:pt x="559" y="152"/>
                      <a:pt x="558" y="152"/>
                      <a:pt x="557" y="151"/>
                    </a:cubicBezTo>
                    <a:cubicBezTo>
                      <a:pt x="559" y="146"/>
                      <a:pt x="559" y="146"/>
                      <a:pt x="559" y="146"/>
                    </a:cubicBezTo>
                    <a:cubicBezTo>
                      <a:pt x="560" y="146"/>
                      <a:pt x="561" y="147"/>
                      <a:pt x="562" y="147"/>
                    </a:cubicBezTo>
                    <a:cubicBezTo>
                      <a:pt x="563" y="148"/>
                      <a:pt x="564" y="148"/>
                      <a:pt x="564" y="148"/>
                    </a:cubicBezTo>
                    <a:lnTo>
                      <a:pt x="563" y="154"/>
                    </a:lnTo>
                    <a:close/>
                    <a:moveTo>
                      <a:pt x="240" y="152"/>
                    </a:moveTo>
                    <a:cubicBezTo>
                      <a:pt x="239" y="150"/>
                      <a:pt x="238" y="148"/>
                      <a:pt x="238" y="146"/>
                    </a:cubicBezTo>
                    <a:cubicBezTo>
                      <a:pt x="244" y="145"/>
                      <a:pt x="244" y="145"/>
                      <a:pt x="244" y="145"/>
                    </a:cubicBezTo>
                    <a:cubicBezTo>
                      <a:pt x="244" y="147"/>
                      <a:pt x="245" y="148"/>
                      <a:pt x="245" y="150"/>
                    </a:cubicBezTo>
                    <a:lnTo>
                      <a:pt x="240" y="152"/>
                    </a:lnTo>
                    <a:close/>
                    <a:moveTo>
                      <a:pt x="266" y="151"/>
                    </a:moveTo>
                    <a:cubicBezTo>
                      <a:pt x="262" y="148"/>
                      <a:pt x="262" y="148"/>
                      <a:pt x="262" y="148"/>
                    </a:cubicBezTo>
                    <a:cubicBezTo>
                      <a:pt x="263" y="146"/>
                      <a:pt x="266" y="145"/>
                      <a:pt x="269" y="145"/>
                    </a:cubicBezTo>
                    <a:cubicBezTo>
                      <a:pt x="269" y="148"/>
                      <a:pt x="269" y="148"/>
                      <a:pt x="269" y="148"/>
                    </a:cubicBezTo>
                    <a:cubicBezTo>
                      <a:pt x="269" y="151"/>
                      <a:pt x="269" y="151"/>
                      <a:pt x="269" y="151"/>
                    </a:cubicBezTo>
                    <a:cubicBezTo>
                      <a:pt x="267" y="151"/>
                      <a:pt x="266" y="151"/>
                      <a:pt x="266" y="151"/>
                    </a:cubicBezTo>
                    <a:close/>
                    <a:moveTo>
                      <a:pt x="162" y="150"/>
                    </a:moveTo>
                    <a:cubicBezTo>
                      <a:pt x="161" y="149"/>
                      <a:pt x="159" y="148"/>
                      <a:pt x="157" y="147"/>
                    </a:cubicBezTo>
                    <a:cubicBezTo>
                      <a:pt x="160" y="142"/>
                      <a:pt x="160" y="142"/>
                      <a:pt x="160" y="142"/>
                    </a:cubicBezTo>
                    <a:cubicBezTo>
                      <a:pt x="162" y="143"/>
                      <a:pt x="163" y="144"/>
                      <a:pt x="165" y="145"/>
                    </a:cubicBezTo>
                    <a:lnTo>
                      <a:pt x="162" y="150"/>
                    </a:lnTo>
                    <a:close/>
                    <a:moveTo>
                      <a:pt x="545" y="148"/>
                    </a:moveTo>
                    <a:cubicBezTo>
                      <a:pt x="545" y="147"/>
                      <a:pt x="545" y="145"/>
                      <a:pt x="545" y="142"/>
                    </a:cubicBezTo>
                    <a:cubicBezTo>
                      <a:pt x="551" y="142"/>
                      <a:pt x="551" y="142"/>
                      <a:pt x="551" y="142"/>
                    </a:cubicBezTo>
                    <a:cubicBezTo>
                      <a:pt x="551" y="143"/>
                      <a:pt x="551" y="146"/>
                      <a:pt x="551" y="147"/>
                    </a:cubicBezTo>
                    <a:lnTo>
                      <a:pt x="545" y="148"/>
                    </a:lnTo>
                    <a:close/>
                    <a:moveTo>
                      <a:pt x="281" y="146"/>
                    </a:moveTo>
                    <a:cubicBezTo>
                      <a:pt x="278" y="140"/>
                      <a:pt x="278" y="140"/>
                      <a:pt x="278" y="140"/>
                    </a:cubicBezTo>
                    <a:cubicBezTo>
                      <a:pt x="279" y="140"/>
                      <a:pt x="281" y="139"/>
                      <a:pt x="282" y="139"/>
                    </a:cubicBezTo>
                    <a:cubicBezTo>
                      <a:pt x="285" y="139"/>
                      <a:pt x="287" y="141"/>
                      <a:pt x="287" y="144"/>
                    </a:cubicBezTo>
                    <a:cubicBezTo>
                      <a:pt x="281" y="144"/>
                      <a:pt x="281" y="144"/>
                      <a:pt x="281" y="144"/>
                    </a:cubicBezTo>
                    <a:cubicBezTo>
                      <a:pt x="281" y="145"/>
                      <a:pt x="282" y="145"/>
                      <a:pt x="282" y="145"/>
                    </a:cubicBezTo>
                    <a:cubicBezTo>
                      <a:pt x="282" y="145"/>
                      <a:pt x="282" y="145"/>
                      <a:pt x="282" y="145"/>
                    </a:cubicBezTo>
                    <a:cubicBezTo>
                      <a:pt x="282" y="145"/>
                      <a:pt x="282" y="145"/>
                      <a:pt x="281" y="146"/>
                    </a:cubicBezTo>
                    <a:close/>
                    <a:moveTo>
                      <a:pt x="232" y="140"/>
                    </a:moveTo>
                    <a:cubicBezTo>
                      <a:pt x="227" y="138"/>
                      <a:pt x="227" y="138"/>
                      <a:pt x="227" y="138"/>
                    </a:cubicBezTo>
                    <a:cubicBezTo>
                      <a:pt x="228" y="137"/>
                      <a:pt x="229" y="136"/>
                      <a:pt x="230" y="135"/>
                    </a:cubicBezTo>
                    <a:cubicBezTo>
                      <a:pt x="232" y="134"/>
                      <a:pt x="233" y="133"/>
                      <a:pt x="235" y="134"/>
                    </a:cubicBezTo>
                    <a:cubicBezTo>
                      <a:pt x="235" y="139"/>
                      <a:pt x="235" y="139"/>
                      <a:pt x="235" y="139"/>
                    </a:cubicBezTo>
                    <a:cubicBezTo>
                      <a:pt x="234" y="139"/>
                      <a:pt x="234" y="140"/>
                      <a:pt x="233" y="140"/>
                    </a:cubicBezTo>
                    <a:cubicBezTo>
                      <a:pt x="233" y="140"/>
                      <a:pt x="232" y="140"/>
                      <a:pt x="232" y="140"/>
                    </a:cubicBezTo>
                    <a:close/>
                    <a:moveTo>
                      <a:pt x="147" y="138"/>
                    </a:moveTo>
                    <a:cubicBezTo>
                      <a:pt x="147" y="137"/>
                      <a:pt x="147" y="137"/>
                      <a:pt x="147" y="137"/>
                    </a:cubicBezTo>
                    <a:cubicBezTo>
                      <a:pt x="147" y="135"/>
                      <a:pt x="148" y="133"/>
                      <a:pt x="149" y="130"/>
                    </a:cubicBezTo>
                    <a:cubicBezTo>
                      <a:pt x="154" y="134"/>
                      <a:pt x="154" y="134"/>
                      <a:pt x="154" y="134"/>
                    </a:cubicBezTo>
                    <a:cubicBezTo>
                      <a:pt x="153" y="135"/>
                      <a:pt x="153" y="136"/>
                      <a:pt x="153" y="137"/>
                    </a:cubicBezTo>
                    <a:lnTo>
                      <a:pt x="147" y="138"/>
                    </a:lnTo>
                    <a:close/>
                    <a:moveTo>
                      <a:pt x="545" y="132"/>
                    </a:moveTo>
                    <a:cubicBezTo>
                      <a:pt x="545" y="132"/>
                      <a:pt x="544" y="132"/>
                      <a:pt x="543" y="131"/>
                    </a:cubicBezTo>
                    <a:cubicBezTo>
                      <a:pt x="543" y="131"/>
                      <a:pt x="543" y="131"/>
                      <a:pt x="542" y="131"/>
                    </a:cubicBezTo>
                    <a:cubicBezTo>
                      <a:pt x="542" y="125"/>
                      <a:pt x="542" y="125"/>
                      <a:pt x="542" y="125"/>
                    </a:cubicBezTo>
                    <a:cubicBezTo>
                      <a:pt x="544" y="125"/>
                      <a:pt x="545" y="126"/>
                      <a:pt x="546" y="126"/>
                    </a:cubicBezTo>
                    <a:cubicBezTo>
                      <a:pt x="548" y="127"/>
                      <a:pt x="549" y="128"/>
                      <a:pt x="549" y="128"/>
                    </a:cubicBezTo>
                    <a:lnTo>
                      <a:pt x="545" y="132"/>
                    </a:lnTo>
                    <a:close/>
                    <a:moveTo>
                      <a:pt x="530" y="130"/>
                    </a:moveTo>
                    <a:cubicBezTo>
                      <a:pt x="527" y="130"/>
                      <a:pt x="524" y="130"/>
                      <a:pt x="523" y="128"/>
                    </a:cubicBezTo>
                    <a:cubicBezTo>
                      <a:pt x="527" y="124"/>
                      <a:pt x="527" y="124"/>
                      <a:pt x="527" y="124"/>
                    </a:cubicBezTo>
                    <a:cubicBezTo>
                      <a:pt x="527" y="124"/>
                      <a:pt x="528" y="124"/>
                      <a:pt x="530" y="124"/>
                    </a:cubicBezTo>
                    <a:lnTo>
                      <a:pt x="530" y="130"/>
                    </a:lnTo>
                    <a:close/>
                    <a:moveTo>
                      <a:pt x="613" y="129"/>
                    </a:moveTo>
                    <a:cubicBezTo>
                      <a:pt x="610" y="127"/>
                      <a:pt x="609" y="126"/>
                      <a:pt x="608" y="122"/>
                    </a:cubicBezTo>
                    <a:cubicBezTo>
                      <a:pt x="614" y="122"/>
                      <a:pt x="614" y="122"/>
                      <a:pt x="614" y="122"/>
                    </a:cubicBezTo>
                    <a:cubicBezTo>
                      <a:pt x="614" y="122"/>
                      <a:pt x="614" y="123"/>
                      <a:pt x="616" y="124"/>
                    </a:cubicBezTo>
                    <a:lnTo>
                      <a:pt x="613" y="129"/>
                    </a:lnTo>
                    <a:close/>
                    <a:moveTo>
                      <a:pt x="587" y="127"/>
                    </a:moveTo>
                    <a:cubicBezTo>
                      <a:pt x="585" y="127"/>
                      <a:pt x="583" y="126"/>
                      <a:pt x="581" y="126"/>
                    </a:cubicBezTo>
                    <a:cubicBezTo>
                      <a:pt x="583" y="120"/>
                      <a:pt x="583" y="120"/>
                      <a:pt x="583" y="120"/>
                    </a:cubicBezTo>
                    <a:cubicBezTo>
                      <a:pt x="585" y="121"/>
                      <a:pt x="586" y="121"/>
                      <a:pt x="588" y="121"/>
                    </a:cubicBezTo>
                    <a:cubicBezTo>
                      <a:pt x="589" y="127"/>
                      <a:pt x="589" y="127"/>
                      <a:pt x="589" y="127"/>
                    </a:cubicBezTo>
                    <a:cubicBezTo>
                      <a:pt x="588" y="127"/>
                      <a:pt x="587" y="127"/>
                      <a:pt x="587" y="127"/>
                    </a:cubicBezTo>
                    <a:close/>
                    <a:moveTo>
                      <a:pt x="627" y="126"/>
                    </a:moveTo>
                    <a:cubicBezTo>
                      <a:pt x="623" y="121"/>
                      <a:pt x="623" y="121"/>
                      <a:pt x="623" y="121"/>
                    </a:cubicBezTo>
                    <a:cubicBezTo>
                      <a:pt x="624" y="121"/>
                      <a:pt x="624" y="121"/>
                      <a:pt x="624" y="121"/>
                    </a:cubicBezTo>
                    <a:cubicBezTo>
                      <a:pt x="625" y="119"/>
                      <a:pt x="627" y="119"/>
                      <a:pt x="628" y="119"/>
                    </a:cubicBezTo>
                    <a:cubicBezTo>
                      <a:pt x="629" y="118"/>
                      <a:pt x="629" y="118"/>
                      <a:pt x="629" y="118"/>
                    </a:cubicBezTo>
                    <a:cubicBezTo>
                      <a:pt x="631" y="124"/>
                      <a:pt x="631" y="124"/>
                      <a:pt x="631" y="124"/>
                    </a:cubicBezTo>
                    <a:cubicBezTo>
                      <a:pt x="631" y="124"/>
                      <a:pt x="630" y="124"/>
                      <a:pt x="630" y="124"/>
                    </a:cubicBezTo>
                    <a:cubicBezTo>
                      <a:pt x="629" y="124"/>
                      <a:pt x="628" y="125"/>
                      <a:pt x="627" y="125"/>
                    </a:cubicBezTo>
                    <a:lnTo>
                      <a:pt x="627" y="126"/>
                    </a:lnTo>
                    <a:close/>
                    <a:moveTo>
                      <a:pt x="600" y="125"/>
                    </a:moveTo>
                    <a:cubicBezTo>
                      <a:pt x="599" y="119"/>
                      <a:pt x="599" y="119"/>
                      <a:pt x="599" y="119"/>
                    </a:cubicBezTo>
                    <a:cubicBezTo>
                      <a:pt x="600" y="119"/>
                      <a:pt x="601" y="118"/>
                      <a:pt x="601" y="118"/>
                    </a:cubicBezTo>
                    <a:cubicBezTo>
                      <a:pt x="602" y="117"/>
                      <a:pt x="602" y="117"/>
                      <a:pt x="603" y="117"/>
                    </a:cubicBezTo>
                    <a:cubicBezTo>
                      <a:pt x="606" y="121"/>
                      <a:pt x="606" y="121"/>
                      <a:pt x="606" y="121"/>
                    </a:cubicBezTo>
                    <a:cubicBezTo>
                      <a:pt x="606" y="121"/>
                      <a:pt x="606" y="122"/>
                      <a:pt x="605" y="122"/>
                    </a:cubicBezTo>
                    <a:cubicBezTo>
                      <a:pt x="604" y="123"/>
                      <a:pt x="602" y="124"/>
                      <a:pt x="600" y="125"/>
                    </a:cubicBezTo>
                    <a:close/>
                    <a:moveTo>
                      <a:pt x="162" y="125"/>
                    </a:moveTo>
                    <a:cubicBezTo>
                      <a:pt x="159" y="123"/>
                      <a:pt x="159" y="123"/>
                      <a:pt x="159" y="123"/>
                    </a:cubicBezTo>
                    <a:cubicBezTo>
                      <a:pt x="157" y="124"/>
                      <a:pt x="157" y="124"/>
                      <a:pt x="157" y="124"/>
                    </a:cubicBezTo>
                    <a:cubicBezTo>
                      <a:pt x="157" y="123"/>
                      <a:pt x="157" y="123"/>
                      <a:pt x="157" y="123"/>
                    </a:cubicBezTo>
                    <a:cubicBezTo>
                      <a:pt x="156" y="121"/>
                      <a:pt x="156" y="120"/>
                      <a:pt x="156" y="118"/>
                    </a:cubicBezTo>
                    <a:cubicBezTo>
                      <a:pt x="156" y="118"/>
                      <a:pt x="156" y="118"/>
                      <a:pt x="156" y="117"/>
                    </a:cubicBezTo>
                    <a:cubicBezTo>
                      <a:pt x="162" y="118"/>
                      <a:pt x="162" y="118"/>
                      <a:pt x="162" y="118"/>
                    </a:cubicBezTo>
                    <a:cubicBezTo>
                      <a:pt x="161" y="118"/>
                      <a:pt x="161" y="118"/>
                      <a:pt x="161" y="118"/>
                    </a:cubicBezTo>
                    <a:cubicBezTo>
                      <a:pt x="161" y="119"/>
                      <a:pt x="162" y="120"/>
                      <a:pt x="162" y="120"/>
                    </a:cubicBezTo>
                    <a:cubicBezTo>
                      <a:pt x="162" y="121"/>
                      <a:pt x="162" y="121"/>
                      <a:pt x="163" y="122"/>
                    </a:cubicBezTo>
                    <a:cubicBezTo>
                      <a:pt x="163" y="123"/>
                      <a:pt x="163" y="123"/>
                      <a:pt x="163" y="123"/>
                    </a:cubicBezTo>
                    <a:cubicBezTo>
                      <a:pt x="163" y="123"/>
                      <a:pt x="163" y="124"/>
                      <a:pt x="162" y="125"/>
                    </a:cubicBezTo>
                    <a:close/>
                    <a:moveTo>
                      <a:pt x="157" y="122"/>
                    </a:moveTo>
                    <a:cubicBezTo>
                      <a:pt x="157" y="122"/>
                      <a:pt x="157" y="122"/>
                      <a:pt x="157" y="123"/>
                    </a:cubicBezTo>
                    <a:cubicBezTo>
                      <a:pt x="159" y="123"/>
                      <a:pt x="159" y="123"/>
                      <a:pt x="159" y="123"/>
                    </a:cubicBezTo>
                    <a:lnTo>
                      <a:pt x="157" y="122"/>
                    </a:lnTo>
                    <a:close/>
                    <a:moveTo>
                      <a:pt x="571" y="123"/>
                    </a:moveTo>
                    <a:cubicBezTo>
                      <a:pt x="570" y="123"/>
                      <a:pt x="570" y="123"/>
                      <a:pt x="570" y="123"/>
                    </a:cubicBezTo>
                    <a:cubicBezTo>
                      <a:pt x="569" y="123"/>
                      <a:pt x="567" y="123"/>
                      <a:pt x="565" y="123"/>
                    </a:cubicBezTo>
                    <a:cubicBezTo>
                      <a:pt x="566" y="117"/>
                      <a:pt x="566" y="117"/>
                      <a:pt x="566" y="117"/>
                    </a:cubicBezTo>
                    <a:cubicBezTo>
                      <a:pt x="567" y="117"/>
                      <a:pt x="569" y="117"/>
                      <a:pt x="570" y="117"/>
                    </a:cubicBezTo>
                    <a:cubicBezTo>
                      <a:pt x="571" y="117"/>
                      <a:pt x="571" y="117"/>
                      <a:pt x="571" y="117"/>
                    </a:cubicBezTo>
                    <a:lnTo>
                      <a:pt x="571" y="123"/>
                    </a:lnTo>
                    <a:close/>
                    <a:moveTo>
                      <a:pt x="553" y="121"/>
                    </a:moveTo>
                    <a:cubicBezTo>
                      <a:pt x="551" y="120"/>
                      <a:pt x="550" y="120"/>
                      <a:pt x="549" y="120"/>
                    </a:cubicBezTo>
                    <a:cubicBezTo>
                      <a:pt x="548" y="114"/>
                      <a:pt x="548" y="114"/>
                      <a:pt x="548" y="114"/>
                    </a:cubicBezTo>
                    <a:cubicBezTo>
                      <a:pt x="549" y="114"/>
                      <a:pt x="549" y="114"/>
                      <a:pt x="549" y="114"/>
                    </a:cubicBezTo>
                    <a:cubicBezTo>
                      <a:pt x="550" y="114"/>
                      <a:pt x="552" y="115"/>
                      <a:pt x="554" y="115"/>
                    </a:cubicBezTo>
                    <a:lnTo>
                      <a:pt x="553" y="121"/>
                    </a:lnTo>
                    <a:close/>
                    <a:moveTo>
                      <a:pt x="531" y="121"/>
                    </a:moveTo>
                    <a:cubicBezTo>
                      <a:pt x="530" y="115"/>
                      <a:pt x="530" y="115"/>
                      <a:pt x="530" y="115"/>
                    </a:cubicBezTo>
                    <a:cubicBezTo>
                      <a:pt x="532" y="115"/>
                      <a:pt x="533" y="115"/>
                      <a:pt x="534" y="115"/>
                    </a:cubicBezTo>
                    <a:cubicBezTo>
                      <a:pt x="534" y="115"/>
                      <a:pt x="535" y="115"/>
                      <a:pt x="536" y="115"/>
                    </a:cubicBezTo>
                    <a:cubicBezTo>
                      <a:pt x="537" y="120"/>
                      <a:pt x="537" y="120"/>
                      <a:pt x="537" y="120"/>
                    </a:cubicBezTo>
                    <a:cubicBezTo>
                      <a:pt x="535" y="120"/>
                      <a:pt x="534" y="120"/>
                      <a:pt x="534" y="120"/>
                    </a:cubicBezTo>
                    <a:cubicBezTo>
                      <a:pt x="533" y="120"/>
                      <a:pt x="532" y="121"/>
                      <a:pt x="531" y="121"/>
                    </a:cubicBezTo>
                    <a:close/>
                    <a:moveTo>
                      <a:pt x="642" y="118"/>
                    </a:moveTo>
                    <a:cubicBezTo>
                      <a:pt x="640" y="113"/>
                      <a:pt x="640" y="113"/>
                      <a:pt x="640" y="113"/>
                    </a:cubicBezTo>
                    <a:cubicBezTo>
                      <a:pt x="640" y="113"/>
                      <a:pt x="640" y="113"/>
                      <a:pt x="640" y="113"/>
                    </a:cubicBezTo>
                    <a:lnTo>
                      <a:pt x="642" y="118"/>
                    </a:lnTo>
                    <a:close/>
                    <a:moveTo>
                      <a:pt x="154" y="108"/>
                    </a:moveTo>
                    <a:cubicBezTo>
                      <a:pt x="154" y="107"/>
                      <a:pt x="153" y="107"/>
                      <a:pt x="153" y="107"/>
                    </a:cubicBezTo>
                    <a:cubicBezTo>
                      <a:pt x="153" y="105"/>
                      <a:pt x="153" y="104"/>
                      <a:pt x="153" y="103"/>
                    </a:cubicBezTo>
                    <a:cubicBezTo>
                      <a:pt x="153" y="101"/>
                      <a:pt x="154" y="100"/>
                      <a:pt x="155" y="99"/>
                    </a:cubicBezTo>
                    <a:cubicBezTo>
                      <a:pt x="158" y="103"/>
                      <a:pt x="158" y="103"/>
                      <a:pt x="158" y="103"/>
                    </a:cubicBezTo>
                    <a:cubicBezTo>
                      <a:pt x="158" y="103"/>
                      <a:pt x="159" y="103"/>
                      <a:pt x="159" y="103"/>
                    </a:cubicBezTo>
                    <a:cubicBezTo>
                      <a:pt x="159" y="103"/>
                      <a:pt x="159" y="104"/>
                      <a:pt x="159" y="105"/>
                    </a:cubicBezTo>
                    <a:cubicBezTo>
                      <a:pt x="159" y="106"/>
                      <a:pt x="159" y="106"/>
                      <a:pt x="159" y="106"/>
                    </a:cubicBezTo>
                    <a:lnTo>
                      <a:pt x="154" y="108"/>
                    </a:lnTo>
                    <a:close/>
                    <a:moveTo>
                      <a:pt x="158" y="96"/>
                    </a:moveTo>
                    <a:cubicBezTo>
                      <a:pt x="157" y="96"/>
                      <a:pt x="155" y="95"/>
                      <a:pt x="153" y="94"/>
                    </a:cubicBezTo>
                    <a:cubicBezTo>
                      <a:pt x="156" y="88"/>
                      <a:pt x="156" y="88"/>
                      <a:pt x="156" y="88"/>
                    </a:cubicBezTo>
                    <a:cubicBezTo>
                      <a:pt x="158" y="90"/>
                      <a:pt x="160" y="91"/>
                      <a:pt x="161" y="92"/>
                    </a:cubicBezTo>
                    <a:lnTo>
                      <a:pt x="158" y="96"/>
                    </a:lnTo>
                    <a:close/>
                    <a:moveTo>
                      <a:pt x="142" y="86"/>
                    </a:moveTo>
                    <a:cubicBezTo>
                      <a:pt x="141" y="84"/>
                      <a:pt x="140" y="82"/>
                      <a:pt x="140" y="79"/>
                    </a:cubicBezTo>
                    <a:cubicBezTo>
                      <a:pt x="146" y="79"/>
                      <a:pt x="146" y="79"/>
                      <a:pt x="146" y="79"/>
                    </a:cubicBezTo>
                    <a:cubicBezTo>
                      <a:pt x="146" y="81"/>
                      <a:pt x="146" y="82"/>
                      <a:pt x="147" y="83"/>
                    </a:cubicBezTo>
                    <a:lnTo>
                      <a:pt x="142" y="86"/>
                    </a:lnTo>
                    <a:close/>
                    <a:moveTo>
                      <a:pt x="140" y="70"/>
                    </a:moveTo>
                    <a:cubicBezTo>
                      <a:pt x="140" y="69"/>
                      <a:pt x="139" y="68"/>
                      <a:pt x="137" y="68"/>
                    </a:cubicBezTo>
                    <a:cubicBezTo>
                      <a:pt x="139" y="62"/>
                      <a:pt x="139" y="62"/>
                      <a:pt x="139" y="62"/>
                    </a:cubicBezTo>
                    <a:cubicBezTo>
                      <a:pt x="142" y="63"/>
                      <a:pt x="144" y="64"/>
                      <a:pt x="145" y="66"/>
                    </a:cubicBezTo>
                    <a:lnTo>
                      <a:pt x="140" y="70"/>
                    </a:lnTo>
                    <a:close/>
                    <a:moveTo>
                      <a:pt x="120" y="68"/>
                    </a:moveTo>
                    <a:cubicBezTo>
                      <a:pt x="120" y="62"/>
                      <a:pt x="120" y="62"/>
                      <a:pt x="120" y="62"/>
                    </a:cubicBezTo>
                    <a:cubicBezTo>
                      <a:pt x="122" y="62"/>
                      <a:pt x="124" y="62"/>
                      <a:pt x="126" y="61"/>
                    </a:cubicBezTo>
                    <a:cubicBezTo>
                      <a:pt x="127" y="67"/>
                      <a:pt x="127" y="67"/>
                      <a:pt x="127" y="67"/>
                    </a:cubicBezTo>
                    <a:cubicBezTo>
                      <a:pt x="125" y="67"/>
                      <a:pt x="122" y="68"/>
                      <a:pt x="120" y="68"/>
                    </a:cubicBezTo>
                    <a:close/>
                    <a:moveTo>
                      <a:pt x="105" y="64"/>
                    </a:moveTo>
                    <a:cubicBezTo>
                      <a:pt x="103" y="59"/>
                      <a:pt x="103" y="59"/>
                      <a:pt x="103" y="59"/>
                    </a:cubicBezTo>
                    <a:cubicBezTo>
                      <a:pt x="104" y="58"/>
                      <a:pt x="104" y="58"/>
                      <a:pt x="104" y="58"/>
                    </a:cubicBezTo>
                    <a:cubicBezTo>
                      <a:pt x="105" y="58"/>
                      <a:pt x="106" y="58"/>
                      <a:pt x="108" y="58"/>
                    </a:cubicBezTo>
                    <a:cubicBezTo>
                      <a:pt x="108" y="58"/>
                      <a:pt x="108" y="58"/>
                      <a:pt x="108" y="58"/>
                    </a:cubicBezTo>
                    <a:cubicBezTo>
                      <a:pt x="109" y="58"/>
                      <a:pt x="110" y="58"/>
                      <a:pt x="111" y="59"/>
                    </a:cubicBezTo>
                    <a:cubicBezTo>
                      <a:pt x="108" y="64"/>
                      <a:pt x="108" y="64"/>
                      <a:pt x="108" y="64"/>
                    </a:cubicBezTo>
                    <a:cubicBezTo>
                      <a:pt x="108" y="64"/>
                      <a:pt x="108" y="63"/>
                      <a:pt x="108" y="64"/>
                    </a:cubicBezTo>
                    <a:cubicBezTo>
                      <a:pt x="107" y="64"/>
                      <a:pt x="106" y="64"/>
                      <a:pt x="105" y="64"/>
                    </a:cubicBezTo>
                    <a:close/>
                    <a:moveTo>
                      <a:pt x="87" y="59"/>
                    </a:moveTo>
                    <a:cubicBezTo>
                      <a:pt x="86" y="59"/>
                      <a:pt x="83" y="59"/>
                      <a:pt x="81" y="58"/>
                    </a:cubicBezTo>
                    <a:cubicBezTo>
                      <a:pt x="83" y="52"/>
                      <a:pt x="83" y="52"/>
                      <a:pt x="83" y="52"/>
                    </a:cubicBezTo>
                    <a:cubicBezTo>
                      <a:pt x="85" y="53"/>
                      <a:pt x="86" y="53"/>
                      <a:pt x="88" y="53"/>
                    </a:cubicBezTo>
                    <a:lnTo>
                      <a:pt x="87" y="59"/>
                    </a:lnTo>
                    <a:close/>
                    <a:moveTo>
                      <a:pt x="100" y="56"/>
                    </a:moveTo>
                    <a:cubicBezTo>
                      <a:pt x="95" y="55"/>
                      <a:pt x="95" y="55"/>
                      <a:pt x="95" y="55"/>
                    </a:cubicBezTo>
                    <a:cubicBezTo>
                      <a:pt x="95" y="54"/>
                      <a:pt x="95" y="54"/>
                      <a:pt x="95" y="54"/>
                    </a:cubicBezTo>
                    <a:cubicBezTo>
                      <a:pt x="95" y="53"/>
                      <a:pt x="95" y="52"/>
                      <a:pt x="95" y="52"/>
                    </a:cubicBezTo>
                    <a:cubicBezTo>
                      <a:pt x="95" y="52"/>
                      <a:pt x="96" y="53"/>
                      <a:pt x="97" y="53"/>
                    </a:cubicBezTo>
                    <a:cubicBezTo>
                      <a:pt x="97" y="48"/>
                      <a:pt x="97" y="48"/>
                      <a:pt x="97" y="48"/>
                    </a:cubicBezTo>
                    <a:cubicBezTo>
                      <a:pt x="100" y="48"/>
                      <a:pt x="101" y="50"/>
                      <a:pt x="101" y="52"/>
                    </a:cubicBezTo>
                    <a:cubicBezTo>
                      <a:pt x="101" y="52"/>
                      <a:pt x="101" y="53"/>
                      <a:pt x="101" y="53"/>
                    </a:cubicBezTo>
                    <a:cubicBezTo>
                      <a:pt x="101" y="53"/>
                      <a:pt x="101" y="54"/>
                      <a:pt x="101" y="55"/>
                    </a:cubicBezTo>
                    <a:lnTo>
                      <a:pt x="100" y="56"/>
                    </a:lnTo>
                    <a:close/>
                    <a:moveTo>
                      <a:pt x="70" y="49"/>
                    </a:moveTo>
                    <a:cubicBezTo>
                      <a:pt x="69" y="49"/>
                      <a:pt x="69" y="48"/>
                      <a:pt x="69" y="47"/>
                    </a:cubicBezTo>
                    <a:cubicBezTo>
                      <a:pt x="69" y="47"/>
                      <a:pt x="69" y="46"/>
                      <a:pt x="69" y="45"/>
                    </a:cubicBezTo>
                    <a:cubicBezTo>
                      <a:pt x="70" y="45"/>
                      <a:pt x="70" y="45"/>
                      <a:pt x="70" y="44"/>
                    </a:cubicBezTo>
                    <a:cubicBezTo>
                      <a:pt x="70" y="44"/>
                      <a:pt x="70" y="44"/>
                      <a:pt x="70" y="43"/>
                    </a:cubicBezTo>
                    <a:cubicBezTo>
                      <a:pt x="75" y="43"/>
                      <a:pt x="75" y="43"/>
                      <a:pt x="75" y="43"/>
                    </a:cubicBezTo>
                    <a:cubicBezTo>
                      <a:pt x="75" y="43"/>
                      <a:pt x="75" y="44"/>
                      <a:pt x="75" y="45"/>
                    </a:cubicBezTo>
                    <a:cubicBezTo>
                      <a:pt x="75" y="45"/>
                      <a:pt x="75" y="46"/>
                      <a:pt x="75" y="46"/>
                    </a:cubicBezTo>
                    <a:cubicBezTo>
                      <a:pt x="75" y="46"/>
                      <a:pt x="75" y="47"/>
                      <a:pt x="75" y="47"/>
                    </a:cubicBezTo>
                    <a:cubicBezTo>
                      <a:pt x="75" y="47"/>
                      <a:pt x="75" y="48"/>
                      <a:pt x="75" y="48"/>
                    </a:cubicBezTo>
                    <a:lnTo>
                      <a:pt x="70" y="49"/>
                    </a:lnTo>
                    <a:close/>
                    <a:moveTo>
                      <a:pt x="6" y="33"/>
                    </a:moveTo>
                    <a:cubicBezTo>
                      <a:pt x="2" y="33"/>
                      <a:pt x="0" y="32"/>
                      <a:pt x="0" y="32"/>
                    </a:cubicBezTo>
                    <a:cubicBezTo>
                      <a:pt x="1" y="26"/>
                      <a:pt x="1" y="26"/>
                      <a:pt x="1" y="26"/>
                    </a:cubicBezTo>
                    <a:cubicBezTo>
                      <a:pt x="1" y="26"/>
                      <a:pt x="3" y="27"/>
                      <a:pt x="6" y="27"/>
                    </a:cubicBezTo>
                    <a:lnTo>
                      <a:pt x="6" y="33"/>
                    </a:lnTo>
                    <a:close/>
                    <a:moveTo>
                      <a:pt x="72" y="33"/>
                    </a:moveTo>
                    <a:cubicBezTo>
                      <a:pt x="67" y="31"/>
                      <a:pt x="67" y="31"/>
                      <a:pt x="67" y="31"/>
                    </a:cubicBezTo>
                    <a:cubicBezTo>
                      <a:pt x="67" y="31"/>
                      <a:pt x="67" y="30"/>
                      <a:pt x="67" y="30"/>
                    </a:cubicBezTo>
                    <a:cubicBezTo>
                      <a:pt x="67" y="28"/>
                      <a:pt x="68" y="27"/>
                      <a:pt x="68" y="26"/>
                    </a:cubicBezTo>
                    <a:cubicBezTo>
                      <a:pt x="74" y="27"/>
                      <a:pt x="74" y="27"/>
                      <a:pt x="74" y="27"/>
                    </a:cubicBezTo>
                    <a:cubicBezTo>
                      <a:pt x="73" y="29"/>
                      <a:pt x="73" y="30"/>
                      <a:pt x="73" y="31"/>
                    </a:cubicBezTo>
                    <a:cubicBezTo>
                      <a:pt x="72" y="32"/>
                      <a:pt x="72" y="32"/>
                      <a:pt x="72" y="33"/>
                    </a:cubicBezTo>
                    <a:close/>
                    <a:moveTo>
                      <a:pt x="18" y="28"/>
                    </a:moveTo>
                    <a:cubicBezTo>
                      <a:pt x="13" y="25"/>
                      <a:pt x="13" y="25"/>
                      <a:pt x="13" y="25"/>
                    </a:cubicBezTo>
                    <a:cubicBezTo>
                      <a:pt x="14" y="23"/>
                      <a:pt x="16" y="21"/>
                      <a:pt x="18" y="19"/>
                    </a:cubicBezTo>
                    <a:cubicBezTo>
                      <a:pt x="21" y="24"/>
                      <a:pt x="21" y="24"/>
                      <a:pt x="21" y="24"/>
                    </a:cubicBezTo>
                    <a:cubicBezTo>
                      <a:pt x="20" y="25"/>
                      <a:pt x="19" y="26"/>
                      <a:pt x="18" y="28"/>
                    </a:cubicBezTo>
                    <a:close/>
                    <a:moveTo>
                      <a:pt x="31" y="24"/>
                    </a:moveTo>
                    <a:cubicBezTo>
                      <a:pt x="31" y="18"/>
                      <a:pt x="31" y="18"/>
                      <a:pt x="31" y="18"/>
                    </a:cubicBezTo>
                    <a:cubicBezTo>
                      <a:pt x="31" y="18"/>
                      <a:pt x="31" y="18"/>
                      <a:pt x="31" y="18"/>
                    </a:cubicBezTo>
                    <a:cubicBezTo>
                      <a:pt x="34" y="18"/>
                      <a:pt x="35" y="18"/>
                      <a:pt x="35" y="18"/>
                    </a:cubicBezTo>
                    <a:cubicBezTo>
                      <a:pt x="38" y="23"/>
                      <a:pt x="38" y="23"/>
                      <a:pt x="38" y="23"/>
                    </a:cubicBezTo>
                    <a:cubicBezTo>
                      <a:pt x="37" y="24"/>
                      <a:pt x="34" y="24"/>
                      <a:pt x="31" y="24"/>
                    </a:cubicBezTo>
                    <a:close/>
                    <a:moveTo>
                      <a:pt x="65" y="19"/>
                    </a:moveTo>
                    <a:cubicBezTo>
                      <a:pt x="65" y="18"/>
                      <a:pt x="64" y="18"/>
                      <a:pt x="63" y="18"/>
                    </a:cubicBezTo>
                    <a:cubicBezTo>
                      <a:pt x="62" y="18"/>
                      <a:pt x="60" y="17"/>
                      <a:pt x="60" y="16"/>
                    </a:cubicBezTo>
                    <a:cubicBezTo>
                      <a:pt x="64" y="12"/>
                      <a:pt x="64" y="12"/>
                      <a:pt x="64" y="12"/>
                    </a:cubicBezTo>
                    <a:cubicBezTo>
                      <a:pt x="64" y="12"/>
                      <a:pt x="64" y="12"/>
                      <a:pt x="64" y="12"/>
                    </a:cubicBezTo>
                    <a:cubicBezTo>
                      <a:pt x="65" y="12"/>
                      <a:pt x="67" y="13"/>
                      <a:pt x="68" y="14"/>
                    </a:cubicBezTo>
                    <a:lnTo>
                      <a:pt x="65" y="19"/>
                    </a:lnTo>
                    <a:close/>
                    <a:moveTo>
                      <a:pt x="40" y="12"/>
                    </a:moveTo>
                    <a:cubicBezTo>
                      <a:pt x="37" y="12"/>
                      <a:pt x="37" y="12"/>
                      <a:pt x="37" y="12"/>
                    </a:cubicBezTo>
                    <a:cubicBezTo>
                      <a:pt x="35" y="10"/>
                      <a:pt x="35" y="10"/>
                      <a:pt x="35" y="10"/>
                    </a:cubicBezTo>
                    <a:cubicBezTo>
                      <a:pt x="36" y="8"/>
                      <a:pt x="37" y="6"/>
                      <a:pt x="38" y="4"/>
                    </a:cubicBezTo>
                    <a:cubicBezTo>
                      <a:pt x="42" y="9"/>
                      <a:pt x="42" y="9"/>
                      <a:pt x="42" y="9"/>
                    </a:cubicBezTo>
                    <a:cubicBezTo>
                      <a:pt x="41" y="9"/>
                      <a:pt x="41" y="11"/>
                      <a:pt x="40" y="12"/>
                    </a:cubicBezTo>
                    <a:close/>
                    <a:moveTo>
                      <a:pt x="53" y="8"/>
                    </a:moveTo>
                    <a:cubicBezTo>
                      <a:pt x="49" y="4"/>
                      <a:pt x="49" y="4"/>
                      <a:pt x="49" y="4"/>
                    </a:cubicBezTo>
                    <a:cubicBezTo>
                      <a:pt x="50" y="3"/>
                      <a:pt x="50" y="3"/>
                      <a:pt x="50" y="3"/>
                    </a:cubicBezTo>
                    <a:cubicBezTo>
                      <a:pt x="50" y="3"/>
                      <a:pt x="51" y="2"/>
                      <a:pt x="51" y="2"/>
                    </a:cubicBezTo>
                    <a:cubicBezTo>
                      <a:pt x="53" y="0"/>
                      <a:pt x="56" y="0"/>
                      <a:pt x="58" y="2"/>
                    </a:cubicBezTo>
                    <a:cubicBezTo>
                      <a:pt x="55" y="7"/>
                      <a:pt x="55" y="7"/>
                      <a:pt x="55" y="7"/>
                    </a:cubicBezTo>
                    <a:cubicBezTo>
                      <a:pt x="55" y="7"/>
                      <a:pt x="54" y="7"/>
                      <a:pt x="54" y="7"/>
                    </a:cubicBezTo>
                    <a:cubicBezTo>
                      <a:pt x="54" y="8"/>
                      <a:pt x="53" y="8"/>
                      <a:pt x="53" y="8"/>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23" name="iSļíḑe">
                <a:extLst>
                  <a:ext uri="{FF2B5EF4-FFF2-40B4-BE49-F238E27FC236}">
                    <a16:creationId xmlns:a16="http://schemas.microsoft.com/office/drawing/2014/main" id="{7442A14E-724C-40C1-91E3-2CA39FCF5E85}"/>
                  </a:ext>
                </a:extLst>
              </p:cNvPr>
              <p:cNvSpPr/>
              <p:nvPr/>
            </p:nvSpPr>
            <p:spPr bwMode="auto">
              <a:xfrm>
                <a:off x="6719888" y="5453063"/>
                <a:ext cx="766763" cy="762000"/>
              </a:xfrm>
              <a:custGeom>
                <a:avLst/>
                <a:gdLst>
                  <a:gd name="T0" fmla="*/ 6 w 357"/>
                  <a:gd name="T1" fmla="*/ 354 h 356"/>
                  <a:gd name="T2" fmla="*/ 15 w 357"/>
                  <a:gd name="T3" fmla="*/ 346 h 356"/>
                  <a:gd name="T4" fmla="*/ 30 w 357"/>
                  <a:gd name="T5" fmla="*/ 344 h 356"/>
                  <a:gd name="T6" fmla="*/ 35 w 357"/>
                  <a:gd name="T7" fmla="*/ 339 h 356"/>
                  <a:gd name="T8" fmla="*/ 48 w 357"/>
                  <a:gd name="T9" fmla="*/ 331 h 356"/>
                  <a:gd name="T10" fmla="*/ 63 w 357"/>
                  <a:gd name="T11" fmla="*/ 322 h 356"/>
                  <a:gd name="T12" fmla="*/ 69 w 357"/>
                  <a:gd name="T13" fmla="*/ 323 h 356"/>
                  <a:gd name="T14" fmla="*/ 75 w 357"/>
                  <a:gd name="T15" fmla="*/ 320 h 356"/>
                  <a:gd name="T16" fmla="*/ 73 w 357"/>
                  <a:gd name="T17" fmla="*/ 301 h 356"/>
                  <a:gd name="T18" fmla="*/ 81 w 357"/>
                  <a:gd name="T19" fmla="*/ 300 h 356"/>
                  <a:gd name="T20" fmla="*/ 97 w 357"/>
                  <a:gd name="T21" fmla="*/ 299 h 356"/>
                  <a:gd name="T22" fmla="*/ 98 w 357"/>
                  <a:gd name="T23" fmla="*/ 298 h 356"/>
                  <a:gd name="T24" fmla="*/ 101 w 357"/>
                  <a:gd name="T25" fmla="*/ 279 h 356"/>
                  <a:gd name="T26" fmla="*/ 99 w 357"/>
                  <a:gd name="T27" fmla="*/ 271 h 356"/>
                  <a:gd name="T28" fmla="*/ 104 w 357"/>
                  <a:gd name="T29" fmla="*/ 274 h 356"/>
                  <a:gd name="T30" fmla="*/ 120 w 357"/>
                  <a:gd name="T31" fmla="*/ 262 h 356"/>
                  <a:gd name="T32" fmla="*/ 126 w 357"/>
                  <a:gd name="T33" fmla="*/ 255 h 356"/>
                  <a:gd name="T34" fmla="*/ 132 w 357"/>
                  <a:gd name="T35" fmla="*/ 255 h 356"/>
                  <a:gd name="T36" fmla="*/ 143 w 357"/>
                  <a:gd name="T37" fmla="*/ 241 h 356"/>
                  <a:gd name="T38" fmla="*/ 149 w 357"/>
                  <a:gd name="T39" fmla="*/ 232 h 356"/>
                  <a:gd name="T40" fmla="*/ 155 w 357"/>
                  <a:gd name="T41" fmla="*/ 235 h 356"/>
                  <a:gd name="T42" fmla="*/ 150 w 357"/>
                  <a:gd name="T43" fmla="*/ 217 h 356"/>
                  <a:gd name="T44" fmla="*/ 154 w 357"/>
                  <a:gd name="T45" fmla="*/ 193 h 356"/>
                  <a:gd name="T46" fmla="*/ 157 w 357"/>
                  <a:gd name="T47" fmla="*/ 180 h 356"/>
                  <a:gd name="T48" fmla="*/ 166 w 357"/>
                  <a:gd name="T49" fmla="*/ 173 h 356"/>
                  <a:gd name="T50" fmla="*/ 177 w 357"/>
                  <a:gd name="T51" fmla="*/ 159 h 356"/>
                  <a:gd name="T52" fmla="*/ 190 w 357"/>
                  <a:gd name="T53" fmla="*/ 153 h 356"/>
                  <a:gd name="T54" fmla="*/ 192 w 357"/>
                  <a:gd name="T55" fmla="*/ 150 h 356"/>
                  <a:gd name="T56" fmla="*/ 197 w 357"/>
                  <a:gd name="T57" fmla="*/ 130 h 356"/>
                  <a:gd name="T58" fmla="*/ 190 w 357"/>
                  <a:gd name="T59" fmla="*/ 118 h 356"/>
                  <a:gd name="T60" fmla="*/ 195 w 357"/>
                  <a:gd name="T61" fmla="*/ 122 h 356"/>
                  <a:gd name="T62" fmla="*/ 208 w 357"/>
                  <a:gd name="T63" fmla="*/ 102 h 356"/>
                  <a:gd name="T64" fmla="*/ 195 w 357"/>
                  <a:gd name="T65" fmla="*/ 91 h 356"/>
                  <a:gd name="T66" fmla="*/ 204 w 357"/>
                  <a:gd name="T67" fmla="*/ 89 h 356"/>
                  <a:gd name="T68" fmla="*/ 204 w 357"/>
                  <a:gd name="T69" fmla="*/ 75 h 356"/>
                  <a:gd name="T70" fmla="*/ 215 w 357"/>
                  <a:gd name="T71" fmla="*/ 60 h 356"/>
                  <a:gd name="T72" fmla="*/ 286 w 357"/>
                  <a:gd name="T73" fmla="*/ 54 h 356"/>
                  <a:gd name="T74" fmla="*/ 269 w 357"/>
                  <a:gd name="T75" fmla="*/ 54 h 356"/>
                  <a:gd name="T76" fmla="*/ 216 w 357"/>
                  <a:gd name="T77" fmla="*/ 43 h 356"/>
                  <a:gd name="T78" fmla="*/ 284 w 357"/>
                  <a:gd name="T79" fmla="*/ 37 h 356"/>
                  <a:gd name="T80" fmla="*/ 253 w 357"/>
                  <a:gd name="T81" fmla="*/ 42 h 356"/>
                  <a:gd name="T82" fmla="*/ 256 w 357"/>
                  <a:gd name="T83" fmla="*/ 43 h 356"/>
                  <a:gd name="T84" fmla="*/ 237 w 357"/>
                  <a:gd name="T85" fmla="*/ 38 h 356"/>
                  <a:gd name="T86" fmla="*/ 219 w 357"/>
                  <a:gd name="T87" fmla="*/ 31 h 356"/>
                  <a:gd name="T88" fmla="*/ 274 w 357"/>
                  <a:gd name="T89" fmla="*/ 26 h 356"/>
                  <a:gd name="T90" fmla="*/ 277 w 357"/>
                  <a:gd name="T91" fmla="*/ 31 h 356"/>
                  <a:gd name="T92" fmla="*/ 271 w 357"/>
                  <a:gd name="T93" fmla="*/ 22 h 356"/>
                  <a:gd name="T94" fmla="*/ 275 w 357"/>
                  <a:gd name="T95" fmla="*/ 23 h 356"/>
                  <a:gd name="T96" fmla="*/ 324 w 357"/>
                  <a:gd name="T97" fmla="*/ 12 h 356"/>
                  <a:gd name="T98" fmla="*/ 342 w 357"/>
                  <a:gd name="T99" fmla="*/ 20 h 356"/>
                  <a:gd name="T100" fmla="*/ 347 w 357"/>
                  <a:gd name="T101" fmla="*/ 19 h 356"/>
                  <a:gd name="T102" fmla="*/ 291 w 357"/>
                  <a:gd name="T103" fmla="*/ 14 h 356"/>
                  <a:gd name="T104" fmla="*/ 314 w 357"/>
                  <a:gd name="T105" fmla="*/ 11 h 356"/>
                  <a:gd name="T106" fmla="*/ 357 w 357"/>
                  <a:gd name="T107" fmla="*/ 3 h 356"/>
                  <a:gd name="T108" fmla="*/ 294 w 357"/>
                  <a:gd name="T109"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7" h="356">
                    <a:moveTo>
                      <a:pt x="0" y="356"/>
                    </a:moveTo>
                    <a:cubicBezTo>
                      <a:pt x="0" y="355"/>
                      <a:pt x="0" y="355"/>
                      <a:pt x="0" y="354"/>
                    </a:cubicBezTo>
                    <a:cubicBezTo>
                      <a:pt x="0" y="351"/>
                      <a:pt x="0" y="350"/>
                      <a:pt x="1" y="349"/>
                    </a:cubicBezTo>
                    <a:cubicBezTo>
                      <a:pt x="6" y="351"/>
                      <a:pt x="6" y="351"/>
                      <a:pt x="6" y="351"/>
                    </a:cubicBezTo>
                    <a:cubicBezTo>
                      <a:pt x="6" y="351"/>
                      <a:pt x="6" y="352"/>
                      <a:pt x="6" y="354"/>
                    </a:cubicBezTo>
                    <a:cubicBezTo>
                      <a:pt x="6" y="355"/>
                      <a:pt x="6" y="355"/>
                      <a:pt x="6" y="356"/>
                    </a:cubicBezTo>
                    <a:lnTo>
                      <a:pt x="0" y="356"/>
                    </a:lnTo>
                    <a:close/>
                    <a:moveTo>
                      <a:pt x="16" y="353"/>
                    </a:moveTo>
                    <a:cubicBezTo>
                      <a:pt x="13" y="348"/>
                      <a:pt x="13" y="348"/>
                      <a:pt x="13" y="348"/>
                    </a:cubicBezTo>
                    <a:cubicBezTo>
                      <a:pt x="14" y="347"/>
                      <a:pt x="15" y="347"/>
                      <a:pt x="15" y="346"/>
                    </a:cubicBezTo>
                    <a:cubicBezTo>
                      <a:pt x="16" y="345"/>
                      <a:pt x="16" y="345"/>
                      <a:pt x="17" y="344"/>
                    </a:cubicBezTo>
                    <a:cubicBezTo>
                      <a:pt x="21" y="348"/>
                      <a:pt x="21" y="348"/>
                      <a:pt x="21" y="348"/>
                    </a:cubicBezTo>
                    <a:cubicBezTo>
                      <a:pt x="21" y="349"/>
                      <a:pt x="20" y="349"/>
                      <a:pt x="20" y="349"/>
                    </a:cubicBezTo>
                    <a:cubicBezTo>
                      <a:pt x="19" y="351"/>
                      <a:pt x="18" y="352"/>
                      <a:pt x="16" y="353"/>
                    </a:cubicBezTo>
                    <a:close/>
                    <a:moveTo>
                      <a:pt x="30" y="344"/>
                    </a:moveTo>
                    <a:cubicBezTo>
                      <a:pt x="28" y="338"/>
                      <a:pt x="28" y="338"/>
                      <a:pt x="28" y="338"/>
                    </a:cubicBezTo>
                    <a:cubicBezTo>
                      <a:pt x="29" y="338"/>
                      <a:pt x="29" y="338"/>
                      <a:pt x="29" y="338"/>
                    </a:cubicBezTo>
                    <a:cubicBezTo>
                      <a:pt x="29" y="337"/>
                      <a:pt x="29" y="336"/>
                      <a:pt x="30" y="335"/>
                    </a:cubicBezTo>
                    <a:cubicBezTo>
                      <a:pt x="35" y="338"/>
                      <a:pt x="35" y="338"/>
                      <a:pt x="35" y="338"/>
                    </a:cubicBezTo>
                    <a:cubicBezTo>
                      <a:pt x="35" y="338"/>
                      <a:pt x="35" y="339"/>
                      <a:pt x="35" y="339"/>
                    </a:cubicBezTo>
                    <a:cubicBezTo>
                      <a:pt x="34" y="341"/>
                      <a:pt x="33" y="343"/>
                      <a:pt x="30" y="344"/>
                    </a:cubicBezTo>
                    <a:close/>
                    <a:moveTo>
                      <a:pt x="42" y="333"/>
                    </a:moveTo>
                    <a:cubicBezTo>
                      <a:pt x="41" y="327"/>
                      <a:pt x="41" y="327"/>
                      <a:pt x="41" y="327"/>
                    </a:cubicBezTo>
                    <a:cubicBezTo>
                      <a:pt x="43" y="327"/>
                      <a:pt x="44" y="326"/>
                      <a:pt x="46" y="326"/>
                    </a:cubicBezTo>
                    <a:cubicBezTo>
                      <a:pt x="48" y="331"/>
                      <a:pt x="48" y="331"/>
                      <a:pt x="48" y="331"/>
                    </a:cubicBezTo>
                    <a:cubicBezTo>
                      <a:pt x="46" y="332"/>
                      <a:pt x="44" y="332"/>
                      <a:pt x="42" y="333"/>
                    </a:cubicBezTo>
                    <a:close/>
                    <a:moveTo>
                      <a:pt x="58" y="328"/>
                    </a:moveTo>
                    <a:cubicBezTo>
                      <a:pt x="58" y="322"/>
                      <a:pt x="58" y="322"/>
                      <a:pt x="58" y="322"/>
                    </a:cubicBezTo>
                    <a:cubicBezTo>
                      <a:pt x="59" y="322"/>
                      <a:pt x="61" y="322"/>
                      <a:pt x="62" y="322"/>
                    </a:cubicBezTo>
                    <a:cubicBezTo>
                      <a:pt x="63" y="322"/>
                      <a:pt x="63" y="322"/>
                      <a:pt x="63" y="322"/>
                    </a:cubicBezTo>
                    <a:cubicBezTo>
                      <a:pt x="64" y="328"/>
                      <a:pt x="64" y="328"/>
                      <a:pt x="64" y="328"/>
                    </a:cubicBezTo>
                    <a:cubicBezTo>
                      <a:pt x="63" y="328"/>
                      <a:pt x="63" y="328"/>
                      <a:pt x="63" y="328"/>
                    </a:cubicBezTo>
                    <a:cubicBezTo>
                      <a:pt x="61" y="328"/>
                      <a:pt x="60" y="328"/>
                      <a:pt x="58" y="328"/>
                    </a:cubicBezTo>
                    <a:close/>
                    <a:moveTo>
                      <a:pt x="70" y="324"/>
                    </a:moveTo>
                    <a:cubicBezTo>
                      <a:pt x="69" y="323"/>
                      <a:pt x="69" y="323"/>
                      <a:pt x="69" y="323"/>
                    </a:cubicBezTo>
                    <a:cubicBezTo>
                      <a:pt x="68" y="321"/>
                      <a:pt x="67" y="320"/>
                      <a:pt x="66" y="319"/>
                    </a:cubicBezTo>
                    <a:cubicBezTo>
                      <a:pt x="72" y="316"/>
                      <a:pt x="72" y="316"/>
                      <a:pt x="72" y="316"/>
                    </a:cubicBezTo>
                    <a:cubicBezTo>
                      <a:pt x="72" y="317"/>
                      <a:pt x="73" y="318"/>
                      <a:pt x="73" y="319"/>
                    </a:cubicBezTo>
                    <a:cubicBezTo>
                      <a:pt x="74" y="320"/>
                      <a:pt x="74" y="320"/>
                      <a:pt x="74" y="320"/>
                    </a:cubicBezTo>
                    <a:cubicBezTo>
                      <a:pt x="74" y="320"/>
                      <a:pt x="75" y="320"/>
                      <a:pt x="75" y="320"/>
                    </a:cubicBezTo>
                    <a:lnTo>
                      <a:pt x="70" y="324"/>
                    </a:lnTo>
                    <a:close/>
                    <a:moveTo>
                      <a:pt x="71" y="306"/>
                    </a:moveTo>
                    <a:cubicBezTo>
                      <a:pt x="66" y="305"/>
                      <a:pt x="66" y="305"/>
                      <a:pt x="66" y="305"/>
                    </a:cubicBezTo>
                    <a:cubicBezTo>
                      <a:pt x="66" y="304"/>
                      <a:pt x="66" y="301"/>
                      <a:pt x="67" y="299"/>
                    </a:cubicBezTo>
                    <a:cubicBezTo>
                      <a:pt x="73" y="301"/>
                      <a:pt x="73" y="301"/>
                      <a:pt x="73" y="301"/>
                    </a:cubicBezTo>
                    <a:cubicBezTo>
                      <a:pt x="72" y="302"/>
                      <a:pt x="72" y="304"/>
                      <a:pt x="71" y="306"/>
                    </a:cubicBezTo>
                    <a:close/>
                    <a:moveTo>
                      <a:pt x="81" y="306"/>
                    </a:moveTo>
                    <a:cubicBezTo>
                      <a:pt x="80" y="306"/>
                      <a:pt x="79" y="305"/>
                      <a:pt x="78" y="305"/>
                    </a:cubicBezTo>
                    <a:cubicBezTo>
                      <a:pt x="81" y="300"/>
                      <a:pt x="81" y="300"/>
                      <a:pt x="81" y="300"/>
                    </a:cubicBezTo>
                    <a:cubicBezTo>
                      <a:pt x="81" y="300"/>
                      <a:pt x="81" y="300"/>
                      <a:pt x="81" y="300"/>
                    </a:cubicBezTo>
                    <a:cubicBezTo>
                      <a:pt x="82" y="299"/>
                      <a:pt x="83" y="299"/>
                      <a:pt x="84" y="298"/>
                    </a:cubicBezTo>
                    <a:cubicBezTo>
                      <a:pt x="86" y="304"/>
                      <a:pt x="86" y="304"/>
                      <a:pt x="86" y="304"/>
                    </a:cubicBezTo>
                    <a:cubicBezTo>
                      <a:pt x="86" y="304"/>
                      <a:pt x="85" y="304"/>
                      <a:pt x="84" y="305"/>
                    </a:cubicBezTo>
                    <a:cubicBezTo>
                      <a:pt x="83" y="305"/>
                      <a:pt x="82" y="306"/>
                      <a:pt x="81" y="306"/>
                    </a:cubicBezTo>
                    <a:close/>
                    <a:moveTo>
                      <a:pt x="97" y="299"/>
                    </a:moveTo>
                    <a:cubicBezTo>
                      <a:pt x="92" y="296"/>
                      <a:pt x="92" y="296"/>
                      <a:pt x="92" y="296"/>
                    </a:cubicBezTo>
                    <a:cubicBezTo>
                      <a:pt x="93" y="295"/>
                      <a:pt x="93" y="295"/>
                      <a:pt x="93" y="295"/>
                    </a:cubicBezTo>
                    <a:cubicBezTo>
                      <a:pt x="94" y="293"/>
                      <a:pt x="95" y="292"/>
                      <a:pt x="97" y="291"/>
                    </a:cubicBezTo>
                    <a:cubicBezTo>
                      <a:pt x="100" y="295"/>
                      <a:pt x="100" y="295"/>
                      <a:pt x="100" y="295"/>
                    </a:cubicBezTo>
                    <a:cubicBezTo>
                      <a:pt x="99" y="296"/>
                      <a:pt x="99" y="297"/>
                      <a:pt x="98" y="298"/>
                    </a:cubicBezTo>
                    <a:lnTo>
                      <a:pt x="97" y="299"/>
                    </a:lnTo>
                    <a:close/>
                    <a:moveTo>
                      <a:pt x="100" y="287"/>
                    </a:moveTo>
                    <a:cubicBezTo>
                      <a:pt x="99" y="286"/>
                      <a:pt x="99" y="285"/>
                      <a:pt x="98" y="284"/>
                    </a:cubicBezTo>
                    <a:cubicBezTo>
                      <a:pt x="97" y="284"/>
                      <a:pt x="97" y="283"/>
                      <a:pt x="96" y="282"/>
                    </a:cubicBezTo>
                    <a:cubicBezTo>
                      <a:pt x="101" y="279"/>
                      <a:pt x="101" y="279"/>
                      <a:pt x="101" y="279"/>
                    </a:cubicBezTo>
                    <a:cubicBezTo>
                      <a:pt x="102" y="279"/>
                      <a:pt x="102" y="280"/>
                      <a:pt x="103" y="281"/>
                    </a:cubicBezTo>
                    <a:cubicBezTo>
                      <a:pt x="103" y="282"/>
                      <a:pt x="104" y="283"/>
                      <a:pt x="105" y="284"/>
                    </a:cubicBezTo>
                    <a:lnTo>
                      <a:pt x="100" y="287"/>
                    </a:lnTo>
                    <a:close/>
                    <a:moveTo>
                      <a:pt x="104" y="274"/>
                    </a:moveTo>
                    <a:cubicBezTo>
                      <a:pt x="99" y="271"/>
                      <a:pt x="99" y="271"/>
                      <a:pt x="99" y="271"/>
                    </a:cubicBezTo>
                    <a:cubicBezTo>
                      <a:pt x="99" y="270"/>
                      <a:pt x="99" y="270"/>
                      <a:pt x="100" y="269"/>
                    </a:cubicBezTo>
                    <a:cubicBezTo>
                      <a:pt x="101" y="266"/>
                      <a:pt x="101" y="266"/>
                      <a:pt x="101" y="266"/>
                    </a:cubicBezTo>
                    <a:cubicBezTo>
                      <a:pt x="107" y="268"/>
                      <a:pt x="107" y="268"/>
                      <a:pt x="107" y="268"/>
                    </a:cubicBezTo>
                    <a:cubicBezTo>
                      <a:pt x="105" y="272"/>
                      <a:pt x="105" y="272"/>
                      <a:pt x="105" y="272"/>
                    </a:cubicBezTo>
                    <a:cubicBezTo>
                      <a:pt x="105" y="273"/>
                      <a:pt x="104" y="273"/>
                      <a:pt x="104" y="274"/>
                    </a:cubicBezTo>
                    <a:close/>
                    <a:moveTo>
                      <a:pt x="115" y="266"/>
                    </a:moveTo>
                    <a:cubicBezTo>
                      <a:pt x="113" y="260"/>
                      <a:pt x="113" y="260"/>
                      <a:pt x="113" y="260"/>
                    </a:cubicBezTo>
                    <a:cubicBezTo>
                      <a:pt x="115" y="260"/>
                      <a:pt x="115" y="259"/>
                      <a:pt x="115" y="259"/>
                    </a:cubicBezTo>
                    <a:cubicBezTo>
                      <a:pt x="116" y="258"/>
                      <a:pt x="117" y="258"/>
                      <a:pt x="118" y="257"/>
                    </a:cubicBezTo>
                    <a:cubicBezTo>
                      <a:pt x="120" y="262"/>
                      <a:pt x="120" y="262"/>
                      <a:pt x="120" y="262"/>
                    </a:cubicBezTo>
                    <a:cubicBezTo>
                      <a:pt x="120" y="263"/>
                      <a:pt x="120" y="263"/>
                      <a:pt x="120" y="263"/>
                    </a:cubicBezTo>
                    <a:cubicBezTo>
                      <a:pt x="119" y="264"/>
                      <a:pt x="117" y="265"/>
                      <a:pt x="115" y="266"/>
                    </a:cubicBezTo>
                    <a:close/>
                    <a:moveTo>
                      <a:pt x="132" y="257"/>
                    </a:moveTo>
                    <a:cubicBezTo>
                      <a:pt x="126" y="256"/>
                      <a:pt x="126" y="256"/>
                      <a:pt x="126" y="256"/>
                    </a:cubicBezTo>
                    <a:cubicBezTo>
                      <a:pt x="126" y="256"/>
                      <a:pt x="126" y="255"/>
                      <a:pt x="126" y="255"/>
                    </a:cubicBezTo>
                    <a:cubicBezTo>
                      <a:pt x="126" y="253"/>
                      <a:pt x="126" y="253"/>
                      <a:pt x="126" y="253"/>
                    </a:cubicBezTo>
                    <a:cubicBezTo>
                      <a:pt x="126" y="252"/>
                      <a:pt x="126" y="251"/>
                      <a:pt x="127" y="249"/>
                    </a:cubicBezTo>
                    <a:cubicBezTo>
                      <a:pt x="132" y="252"/>
                      <a:pt x="132" y="252"/>
                      <a:pt x="132" y="252"/>
                    </a:cubicBezTo>
                    <a:cubicBezTo>
                      <a:pt x="132" y="252"/>
                      <a:pt x="132" y="252"/>
                      <a:pt x="132" y="253"/>
                    </a:cubicBezTo>
                    <a:cubicBezTo>
                      <a:pt x="132" y="255"/>
                      <a:pt x="132" y="255"/>
                      <a:pt x="132" y="255"/>
                    </a:cubicBezTo>
                    <a:cubicBezTo>
                      <a:pt x="132" y="256"/>
                      <a:pt x="132" y="256"/>
                      <a:pt x="132" y="257"/>
                    </a:cubicBezTo>
                    <a:close/>
                    <a:moveTo>
                      <a:pt x="142" y="249"/>
                    </a:moveTo>
                    <a:cubicBezTo>
                      <a:pt x="139" y="244"/>
                      <a:pt x="139" y="244"/>
                      <a:pt x="139" y="244"/>
                    </a:cubicBezTo>
                    <a:cubicBezTo>
                      <a:pt x="140" y="243"/>
                      <a:pt x="140" y="243"/>
                      <a:pt x="142" y="242"/>
                    </a:cubicBezTo>
                    <a:cubicBezTo>
                      <a:pt x="143" y="241"/>
                      <a:pt x="143" y="241"/>
                      <a:pt x="143" y="241"/>
                    </a:cubicBezTo>
                    <a:cubicBezTo>
                      <a:pt x="147" y="245"/>
                      <a:pt x="147" y="245"/>
                      <a:pt x="147" y="245"/>
                    </a:cubicBezTo>
                    <a:cubicBezTo>
                      <a:pt x="146" y="246"/>
                      <a:pt x="146" y="246"/>
                      <a:pt x="146" y="246"/>
                    </a:cubicBezTo>
                    <a:cubicBezTo>
                      <a:pt x="144" y="247"/>
                      <a:pt x="143" y="248"/>
                      <a:pt x="142" y="249"/>
                    </a:cubicBezTo>
                    <a:close/>
                    <a:moveTo>
                      <a:pt x="155" y="235"/>
                    </a:moveTo>
                    <a:cubicBezTo>
                      <a:pt x="149" y="232"/>
                      <a:pt x="149" y="232"/>
                      <a:pt x="149" y="232"/>
                    </a:cubicBezTo>
                    <a:cubicBezTo>
                      <a:pt x="150" y="232"/>
                      <a:pt x="150" y="231"/>
                      <a:pt x="150" y="230"/>
                    </a:cubicBezTo>
                    <a:cubicBezTo>
                      <a:pt x="150" y="229"/>
                      <a:pt x="151" y="228"/>
                      <a:pt x="151" y="228"/>
                    </a:cubicBezTo>
                    <a:cubicBezTo>
                      <a:pt x="156" y="228"/>
                      <a:pt x="156" y="228"/>
                      <a:pt x="156" y="228"/>
                    </a:cubicBezTo>
                    <a:cubicBezTo>
                      <a:pt x="156" y="229"/>
                      <a:pt x="156" y="230"/>
                      <a:pt x="156" y="231"/>
                    </a:cubicBezTo>
                    <a:cubicBezTo>
                      <a:pt x="156" y="232"/>
                      <a:pt x="155" y="234"/>
                      <a:pt x="155" y="235"/>
                    </a:cubicBezTo>
                    <a:close/>
                    <a:moveTo>
                      <a:pt x="150" y="217"/>
                    </a:moveTo>
                    <a:cubicBezTo>
                      <a:pt x="150" y="215"/>
                      <a:pt x="150" y="213"/>
                      <a:pt x="150" y="211"/>
                    </a:cubicBezTo>
                    <a:cubicBezTo>
                      <a:pt x="156" y="210"/>
                      <a:pt x="156" y="210"/>
                      <a:pt x="156" y="210"/>
                    </a:cubicBezTo>
                    <a:cubicBezTo>
                      <a:pt x="156" y="212"/>
                      <a:pt x="156" y="214"/>
                      <a:pt x="156" y="216"/>
                    </a:cubicBezTo>
                    <a:lnTo>
                      <a:pt x="150" y="217"/>
                    </a:lnTo>
                    <a:close/>
                    <a:moveTo>
                      <a:pt x="149" y="199"/>
                    </a:moveTo>
                    <a:cubicBezTo>
                      <a:pt x="149" y="197"/>
                      <a:pt x="149" y="196"/>
                      <a:pt x="149" y="194"/>
                    </a:cubicBezTo>
                    <a:cubicBezTo>
                      <a:pt x="149" y="194"/>
                      <a:pt x="149" y="194"/>
                      <a:pt x="149" y="194"/>
                    </a:cubicBezTo>
                    <a:cubicBezTo>
                      <a:pt x="154" y="193"/>
                      <a:pt x="154" y="193"/>
                      <a:pt x="154" y="193"/>
                    </a:cubicBezTo>
                    <a:cubicBezTo>
                      <a:pt x="154" y="193"/>
                      <a:pt x="154" y="193"/>
                      <a:pt x="154" y="193"/>
                    </a:cubicBezTo>
                    <a:cubicBezTo>
                      <a:pt x="155" y="195"/>
                      <a:pt x="155" y="196"/>
                      <a:pt x="155" y="199"/>
                    </a:cubicBezTo>
                    <a:lnTo>
                      <a:pt x="149" y="199"/>
                    </a:lnTo>
                    <a:close/>
                    <a:moveTo>
                      <a:pt x="157" y="186"/>
                    </a:moveTo>
                    <a:cubicBezTo>
                      <a:pt x="155" y="181"/>
                      <a:pt x="155" y="181"/>
                      <a:pt x="155" y="181"/>
                    </a:cubicBezTo>
                    <a:cubicBezTo>
                      <a:pt x="156" y="181"/>
                      <a:pt x="156" y="181"/>
                      <a:pt x="157" y="180"/>
                    </a:cubicBezTo>
                    <a:cubicBezTo>
                      <a:pt x="158" y="180"/>
                      <a:pt x="158" y="180"/>
                      <a:pt x="158" y="180"/>
                    </a:cubicBezTo>
                    <a:cubicBezTo>
                      <a:pt x="164" y="181"/>
                      <a:pt x="164" y="181"/>
                      <a:pt x="164" y="181"/>
                    </a:cubicBezTo>
                    <a:cubicBezTo>
                      <a:pt x="163" y="185"/>
                      <a:pt x="160" y="185"/>
                      <a:pt x="158" y="186"/>
                    </a:cubicBezTo>
                    <a:cubicBezTo>
                      <a:pt x="158" y="186"/>
                      <a:pt x="158" y="186"/>
                      <a:pt x="157" y="186"/>
                    </a:cubicBezTo>
                    <a:close/>
                    <a:moveTo>
                      <a:pt x="166" y="173"/>
                    </a:moveTo>
                    <a:cubicBezTo>
                      <a:pt x="164" y="167"/>
                      <a:pt x="164" y="167"/>
                      <a:pt x="164" y="167"/>
                    </a:cubicBezTo>
                    <a:cubicBezTo>
                      <a:pt x="165" y="166"/>
                      <a:pt x="168" y="167"/>
                      <a:pt x="169" y="166"/>
                    </a:cubicBezTo>
                    <a:cubicBezTo>
                      <a:pt x="172" y="172"/>
                      <a:pt x="172" y="172"/>
                      <a:pt x="172" y="172"/>
                    </a:cubicBezTo>
                    <a:cubicBezTo>
                      <a:pt x="170" y="173"/>
                      <a:pt x="167" y="173"/>
                      <a:pt x="166" y="173"/>
                    </a:cubicBezTo>
                    <a:close/>
                    <a:moveTo>
                      <a:pt x="177" y="159"/>
                    </a:moveTo>
                    <a:cubicBezTo>
                      <a:pt x="171" y="158"/>
                      <a:pt x="171" y="158"/>
                      <a:pt x="171" y="158"/>
                    </a:cubicBezTo>
                    <a:cubicBezTo>
                      <a:pt x="172" y="155"/>
                      <a:pt x="173" y="152"/>
                      <a:pt x="175" y="151"/>
                    </a:cubicBezTo>
                    <a:cubicBezTo>
                      <a:pt x="178" y="156"/>
                      <a:pt x="178" y="156"/>
                      <a:pt x="178" y="156"/>
                    </a:cubicBezTo>
                    <a:cubicBezTo>
                      <a:pt x="178" y="156"/>
                      <a:pt x="177" y="157"/>
                      <a:pt x="177" y="159"/>
                    </a:cubicBezTo>
                    <a:close/>
                    <a:moveTo>
                      <a:pt x="190" y="153"/>
                    </a:moveTo>
                    <a:cubicBezTo>
                      <a:pt x="185" y="149"/>
                      <a:pt x="185" y="149"/>
                      <a:pt x="185" y="149"/>
                    </a:cubicBezTo>
                    <a:cubicBezTo>
                      <a:pt x="186" y="148"/>
                      <a:pt x="186" y="147"/>
                      <a:pt x="187" y="147"/>
                    </a:cubicBezTo>
                    <a:cubicBezTo>
                      <a:pt x="187" y="146"/>
                      <a:pt x="188" y="145"/>
                      <a:pt x="189" y="144"/>
                    </a:cubicBezTo>
                    <a:cubicBezTo>
                      <a:pt x="193" y="148"/>
                      <a:pt x="193" y="148"/>
                      <a:pt x="193" y="148"/>
                    </a:cubicBezTo>
                    <a:cubicBezTo>
                      <a:pt x="193" y="148"/>
                      <a:pt x="192" y="149"/>
                      <a:pt x="192" y="150"/>
                    </a:cubicBezTo>
                    <a:cubicBezTo>
                      <a:pt x="191" y="151"/>
                      <a:pt x="190" y="152"/>
                      <a:pt x="190" y="153"/>
                    </a:cubicBezTo>
                    <a:close/>
                    <a:moveTo>
                      <a:pt x="194" y="137"/>
                    </a:moveTo>
                    <a:cubicBezTo>
                      <a:pt x="193" y="136"/>
                      <a:pt x="193" y="135"/>
                      <a:pt x="193" y="133"/>
                    </a:cubicBezTo>
                    <a:cubicBezTo>
                      <a:pt x="192" y="133"/>
                      <a:pt x="192" y="132"/>
                      <a:pt x="192" y="132"/>
                    </a:cubicBezTo>
                    <a:cubicBezTo>
                      <a:pt x="197" y="130"/>
                      <a:pt x="197" y="130"/>
                      <a:pt x="197" y="130"/>
                    </a:cubicBezTo>
                    <a:cubicBezTo>
                      <a:pt x="198" y="130"/>
                      <a:pt x="198" y="131"/>
                      <a:pt x="198" y="131"/>
                    </a:cubicBezTo>
                    <a:cubicBezTo>
                      <a:pt x="199" y="133"/>
                      <a:pt x="199" y="135"/>
                      <a:pt x="199" y="136"/>
                    </a:cubicBezTo>
                    <a:lnTo>
                      <a:pt x="194" y="137"/>
                    </a:lnTo>
                    <a:close/>
                    <a:moveTo>
                      <a:pt x="195" y="122"/>
                    </a:moveTo>
                    <a:cubicBezTo>
                      <a:pt x="190" y="118"/>
                      <a:pt x="190" y="118"/>
                      <a:pt x="190" y="118"/>
                    </a:cubicBezTo>
                    <a:cubicBezTo>
                      <a:pt x="191" y="117"/>
                      <a:pt x="192" y="116"/>
                      <a:pt x="194" y="115"/>
                    </a:cubicBezTo>
                    <a:cubicBezTo>
                      <a:pt x="195" y="114"/>
                      <a:pt x="195" y="114"/>
                      <a:pt x="195" y="114"/>
                    </a:cubicBezTo>
                    <a:cubicBezTo>
                      <a:pt x="199" y="118"/>
                      <a:pt x="199" y="118"/>
                      <a:pt x="199" y="118"/>
                    </a:cubicBezTo>
                    <a:cubicBezTo>
                      <a:pt x="198" y="119"/>
                      <a:pt x="198" y="119"/>
                      <a:pt x="198" y="119"/>
                    </a:cubicBezTo>
                    <a:cubicBezTo>
                      <a:pt x="197" y="120"/>
                      <a:pt x="195" y="121"/>
                      <a:pt x="195" y="122"/>
                    </a:cubicBezTo>
                    <a:close/>
                    <a:moveTo>
                      <a:pt x="208" y="109"/>
                    </a:moveTo>
                    <a:cubicBezTo>
                      <a:pt x="202" y="107"/>
                      <a:pt x="202" y="107"/>
                      <a:pt x="202" y="107"/>
                    </a:cubicBezTo>
                    <a:cubicBezTo>
                      <a:pt x="202" y="106"/>
                      <a:pt x="202" y="106"/>
                      <a:pt x="202" y="105"/>
                    </a:cubicBezTo>
                    <a:cubicBezTo>
                      <a:pt x="202" y="104"/>
                      <a:pt x="202" y="103"/>
                      <a:pt x="202" y="103"/>
                    </a:cubicBezTo>
                    <a:cubicBezTo>
                      <a:pt x="208" y="102"/>
                      <a:pt x="208" y="102"/>
                      <a:pt x="208" y="102"/>
                    </a:cubicBezTo>
                    <a:cubicBezTo>
                      <a:pt x="208" y="103"/>
                      <a:pt x="208" y="104"/>
                      <a:pt x="208" y="105"/>
                    </a:cubicBezTo>
                    <a:cubicBezTo>
                      <a:pt x="208" y="106"/>
                      <a:pt x="208" y="107"/>
                      <a:pt x="208" y="109"/>
                    </a:cubicBezTo>
                    <a:close/>
                    <a:moveTo>
                      <a:pt x="200" y="93"/>
                    </a:moveTo>
                    <a:cubicBezTo>
                      <a:pt x="200" y="93"/>
                      <a:pt x="200" y="93"/>
                      <a:pt x="199" y="93"/>
                    </a:cubicBezTo>
                    <a:cubicBezTo>
                      <a:pt x="197" y="93"/>
                      <a:pt x="196" y="92"/>
                      <a:pt x="195" y="91"/>
                    </a:cubicBezTo>
                    <a:cubicBezTo>
                      <a:pt x="199" y="87"/>
                      <a:pt x="199" y="87"/>
                      <a:pt x="199" y="87"/>
                    </a:cubicBezTo>
                    <a:cubicBezTo>
                      <a:pt x="197" y="89"/>
                      <a:pt x="197" y="89"/>
                      <a:pt x="197" y="89"/>
                    </a:cubicBezTo>
                    <a:cubicBezTo>
                      <a:pt x="199" y="87"/>
                      <a:pt x="199" y="87"/>
                      <a:pt x="199" y="87"/>
                    </a:cubicBezTo>
                    <a:cubicBezTo>
                      <a:pt x="199" y="87"/>
                      <a:pt x="199" y="87"/>
                      <a:pt x="200" y="87"/>
                    </a:cubicBezTo>
                    <a:cubicBezTo>
                      <a:pt x="202" y="88"/>
                      <a:pt x="203" y="88"/>
                      <a:pt x="204" y="89"/>
                    </a:cubicBezTo>
                    <a:lnTo>
                      <a:pt x="200" y="93"/>
                    </a:lnTo>
                    <a:close/>
                    <a:moveTo>
                      <a:pt x="201" y="79"/>
                    </a:moveTo>
                    <a:cubicBezTo>
                      <a:pt x="196" y="77"/>
                      <a:pt x="196" y="77"/>
                      <a:pt x="196" y="77"/>
                    </a:cubicBezTo>
                    <a:cubicBezTo>
                      <a:pt x="197" y="74"/>
                      <a:pt x="198" y="73"/>
                      <a:pt x="200" y="71"/>
                    </a:cubicBezTo>
                    <a:cubicBezTo>
                      <a:pt x="204" y="75"/>
                      <a:pt x="204" y="75"/>
                      <a:pt x="204" y="75"/>
                    </a:cubicBezTo>
                    <a:cubicBezTo>
                      <a:pt x="202" y="77"/>
                      <a:pt x="202" y="78"/>
                      <a:pt x="201" y="79"/>
                    </a:cubicBezTo>
                    <a:close/>
                    <a:moveTo>
                      <a:pt x="213" y="67"/>
                    </a:moveTo>
                    <a:cubicBezTo>
                      <a:pt x="208" y="64"/>
                      <a:pt x="208" y="64"/>
                      <a:pt x="208" y="64"/>
                    </a:cubicBezTo>
                    <a:cubicBezTo>
                      <a:pt x="209" y="63"/>
                      <a:pt x="209" y="61"/>
                      <a:pt x="209" y="59"/>
                    </a:cubicBezTo>
                    <a:cubicBezTo>
                      <a:pt x="215" y="60"/>
                      <a:pt x="215" y="60"/>
                      <a:pt x="215" y="60"/>
                    </a:cubicBezTo>
                    <a:cubicBezTo>
                      <a:pt x="215" y="63"/>
                      <a:pt x="214" y="65"/>
                      <a:pt x="213" y="67"/>
                    </a:cubicBezTo>
                    <a:close/>
                    <a:moveTo>
                      <a:pt x="280" y="61"/>
                    </a:moveTo>
                    <a:cubicBezTo>
                      <a:pt x="279" y="55"/>
                      <a:pt x="279" y="55"/>
                      <a:pt x="279" y="55"/>
                    </a:cubicBezTo>
                    <a:cubicBezTo>
                      <a:pt x="280" y="55"/>
                      <a:pt x="280" y="54"/>
                      <a:pt x="281" y="54"/>
                    </a:cubicBezTo>
                    <a:cubicBezTo>
                      <a:pt x="286" y="54"/>
                      <a:pt x="286" y="54"/>
                      <a:pt x="286" y="54"/>
                    </a:cubicBezTo>
                    <a:cubicBezTo>
                      <a:pt x="286" y="57"/>
                      <a:pt x="285" y="60"/>
                      <a:pt x="280" y="61"/>
                    </a:cubicBezTo>
                    <a:close/>
                    <a:moveTo>
                      <a:pt x="267" y="59"/>
                    </a:moveTo>
                    <a:cubicBezTo>
                      <a:pt x="265" y="59"/>
                      <a:pt x="263" y="57"/>
                      <a:pt x="261" y="54"/>
                    </a:cubicBezTo>
                    <a:cubicBezTo>
                      <a:pt x="266" y="51"/>
                      <a:pt x="266" y="51"/>
                      <a:pt x="266" y="51"/>
                    </a:cubicBezTo>
                    <a:cubicBezTo>
                      <a:pt x="267" y="53"/>
                      <a:pt x="268" y="53"/>
                      <a:pt x="269" y="54"/>
                    </a:cubicBezTo>
                    <a:lnTo>
                      <a:pt x="267" y="59"/>
                    </a:lnTo>
                    <a:close/>
                    <a:moveTo>
                      <a:pt x="216" y="48"/>
                    </a:moveTo>
                    <a:cubicBezTo>
                      <a:pt x="210" y="48"/>
                      <a:pt x="210" y="48"/>
                      <a:pt x="210" y="48"/>
                    </a:cubicBezTo>
                    <a:cubicBezTo>
                      <a:pt x="210" y="46"/>
                      <a:pt x="210" y="44"/>
                      <a:pt x="211" y="42"/>
                    </a:cubicBezTo>
                    <a:cubicBezTo>
                      <a:pt x="216" y="43"/>
                      <a:pt x="216" y="43"/>
                      <a:pt x="216" y="43"/>
                    </a:cubicBezTo>
                    <a:cubicBezTo>
                      <a:pt x="216" y="45"/>
                      <a:pt x="216" y="46"/>
                      <a:pt x="216" y="48"/>
                    </a:cubicBezTo>
                    <a:close/>
                    <a:moveTo>
                      <a:pt x="279" y="43"/>
                    </a:moveTo>
                    <a:cubicBezTo>
                      <a:pt x="279" y="41"/>
                      <a:pt x="278" y="39"/>
                      <a:pt x="278" y="37"/>
                    </a:cubicBezTo>
                    <a:cubicBezTo>
                      <a:pt x="284" y="37"/>
                      <a:pt x="284" y="37"/>
                      <a:pt x="284" y="37"/>
                    </a:cubicBezTo>
                    <a:cubicBezTo>
                      <a:pt x="284" y="37"/>
                      <a:pt x="284" y="37"/>
                      <a:pt x="284" y="37"/>
                    </a:cubicBezTo>
                    <a:cubicBezTo>
                      <a:pt x="284" y="38"/>
                      <a:pt x="284" y="40"/>
                      <a:pt x="285" y="42"/>
                    </a:cubicBezTo>
                    <a:lnTo>
                      <a:pt x="279" y="43"/>
                    </a:lnTo>
                    <a:close/>
                    <a:moveTo>
                      <a:pt x="256" y="43"/>
                    </a:moveTo>
                    <a:cubicBezTo>
                      <a:pt x="256" y="43"/>
                      <a:pt x="256" y="43"/>
                      <a:pt x="256" y="43"/>
                    </a:cubicBezTo>
                    <a:cubicBezTo>
                      <a:pt x="256" y="43"/>
                      <a:pt x="255" y="42"/>
                      <a:pt x="253" y="42"/>
                    </a:cubicBezTo>
                    <a:cubicBezTo>
                      <a:pt x="255" y="36"/>
                      <a:pt x="255" y="36"/>
                      <a:pt x="255" y="36"/>
                    </a:cubicBezTo>
                    <a:cubicBezTo>
                      <a:pt x="259" y="38"/>
                      <a:pt x="261" y="39"/>
                      <a:pt x="261" y="41"/>
                    </a:cubicBezTo>
                    <a:cubicBezTo>
                      <a:pt x="262" y="41"/>
                      <a:pt x="262" y="41"/>
                      <a:pt x="262" y="41"/>
                    </a:cubicBezTo>
                    <a:cubicBezTo>
                      <a:pt x="256" y="43"/>
                      <a:pt x="256" y="43"/>
                      <a:pt x="256" y="43"/>
                    </a:cubicBezTo>
                    <a:cubicBezTo>
                      <a:pt x="256" y="43"/>
                      <a:pt x="256" y="43"/>
                      <a:pt x="256" y="43"/>
                    </a:cubicBezTo>
                    <a:cubicBezTo>
                      <a:pt x="256" y="43"/>
                      <a:pt x="256" y="43"/>
                      <a:pt x="256" y="43"/>
                    </a:cubicBezTo>
                    <a:close/>
                    <a:moveTo>
                      <a:pt x="256" y="43"/>
                    </a:moveTo>
                    <a:cubicBezTo>
                      <a:pt x="256" y="43"/>
                      <a:pt x="256" y="43"/>
                      <a:pt x="256" y="43"/>
                    </a:cubicBezTo>
                    <a:close/>
                    <a:moveTo>
                      <a:pt x="242" y="39"/>
                    </a:moveTo>
                    <a:cubicBezTo>
                      <a:pt x="241" y="38"/>
                      <a:pt x="239" y="38"/>
                      <a:pt x="237" y="38"/>
                    </a:cubicBezTo>
                    <a:cubicBezTo>
                      <a:pt x="238" y="32"/>
                      <a:pt x="238" y="32"/>
                      <a:pt x="238" y="32"/>
                    </a:cubicBezTo>
                    <a:cubicBezTo>
                      <a:pt x="240" y="32"/>
                      <a:pt x="242" y="32"/>
                      <a:pt x="244" y="33"/>
                    </a:cubicBezTo>
                    <a:lnTo>
                      <a:pt x="242" y="39"/>
                    </a:lnTo>
                    <a:close/>
                    <a:moveTo>
                      <a:pt x="220" y="37"/>
                    </a:moveTo>
                    <a:cubicBezTo>
                      <a:pt x="219" y="31"/>
                      <a:pt x="219" y="31"/>
                      <a:pt x="219" y="31"/>
                    </a:cubicBezTo>
                    <a:cubicBezTo>
                      <a:pt x="221" y="31"/>
                      <a:pt x="223" y="31"/>
                      <a:pt x="226" y="31"/>
                    </a:cubicBezTo>
                    <a:cubicBezTo>
                      <a:pt x="225" y="36"/>
                      <a:pt x="225" y="36"/>
                      <a:pt x="225" y="36"/>
                    </a:cubicBezTo>
                    <a:cubicBezTo>
                      <a:pt x="223" y="36"/>
                      <a:pt x="222" y="36"/>
                      <a:pt x="220" y="37"/>
                    </a:cubicBezTo>
                    <a:close/>
                    <a:moveTo>
                      <a:pt x="274" y="32"/>
                    </a:moveTo>
                    <a:cubicBezTo>
                      <a:pt x="274" y="26"/>
                      <a:pt x="274" y="26"/>
                      <a:pt x="274" y="26"/>
                    </a:cubicBezTo>
                    <a:cubicBezTo>
                      <a:pt x="274" y="26"/>
                      <a:pt x="274" y="26"/>
                      <a:pt x="274" y="26"/>
                    </a:cubicBezTo>
                    <a:cubicBezTo>
                      <a:pt x="275" y="26"/>
                      <a:pt x="276" y="26"/>
                      <a:pt x="277" y="26"/>
                    </a:cubicBezTo>
                    <a:cubicBezTo>
                      <a:pt x="278" y="26"/>
                      <a:pt x="279" y="26"/>
                      <a:pt x="280" y="26"/>
                    </a:cubicBezTo>
                    <a:cubicBezTo>
                      <a:pt x="280" y="31"/>
                      <a:pt x="280" y="31"/>
                      <a:pt x="280" y="31"/>
                    </a:cubicBezTo>
                    <a:cubicBezTo>
                      <a:pt x="279" y="31"/>
                      <a:pt x="278" y="31"/>
                      <a:pt x="277" y="31"/>
                    </a:cubicBezTo>
                    <a:cubicBezTo>
                      <a:pt x="276" y="32"/>
                      <a:pt x="275" y="32"/>
                      <a:pt x="274" y="32"/>
                    </a:cubicBezTo>
                    <a:close/>
                    <a:moveTo>
                      <a:pt x="273" y="24"/>
                    </a:moveTo>
                    <a:cubicBezTo>
                      <a:pt x="272" y="24"/>
                      <a:pt x="272" y="23"/>
                      <a:pt x="271" y="23"/>
                    </a:cubicBezTo>
                    <a:cubicBezTo>
                      <a:pt x="271" y="23"/>
                      <a:pt x="270" y="23"/>
                      <a:pt x="270" y="23"/>
                    </a:cubicBezTo>
                    <a:cubicBezTo>
                      <a:pt x="270" y="23"/>
                      <a:pt x="271" y="23"/>
                      <a:pt x="271" y="22"/>
                    </a:cubicBezTo>
                    <a:cubicBezTo>
                      <a:pt x="266" y="19"/>
                      <a:pt x="266" y="19"/>
                      <a:pt x="266" y="19"/>
                    </a:cubicBezTo>
                    <a:cubicBezTo>
                      <a:pt x="267" y="18"/>
                      <a:pt x="268" y="17"/>
                      <a:pt x="270" y="17"/>
                    </a:cubicBezTo>
                    <a:cubicBezTo>
                      <a:pt x="271" y="17"/>
                      <a:pt x="272" y="17"/>
                      <a:pt x="273" y="18"/>
                    </a:cubicBezTo>
                    <a:cubicBezTo>
                      <a:pt x="273" y="18"/>
                      <a:pt x="273" y="18"/>
                      <a:pt x="273" y="18"/>
                    </a:cubicBezTo>
                    <a:cubicBezTo>
                      <a:pt x="275" y="23"/>
                      <a:pt x="275" y="23"/>
                      <a:pt x="275" y="23"/>
                    </a:cubicBezTo>
                    <a:cubicBezTo>
                      <a:pt x="274" y="24"/>
                      <a:pt x="274" y="24"/>
                      <a:pt x="273" y="24"/>
                    </a:cubicBezTo>
                    <a:close/>
                    <a:moveTo>
                      <a:pt x="328" y="20"/>
                    </a:moveTo>
                    <a:cubicBezTo>
                      <a:pt x="327" y="20"/>
                      <a:pt x="326" y="19"/>
                      <a:pt x="325" y="19"/>
                    </a:cubicBezTo>
                    <a:cubicBezTo>
                      <a:pt x="324" y="18"/>
                      <a:pt x="324" y="18"/>
                      <a:pt x="324" y="18"/>
                    </a:cubicBezTo>
                    <a:cubicBezTo>
                      <a:pt x="324" y="12"/>
                      <a:pt x="324" y="12"/>
                      <a:pt x="324" y="12"/>
                    </a:cubicBezTo>
                    <a:cubicBezTo>
                      <a:pt x="326" y="12"/>
                      <a:pt x="327" y="13"/>
                      <a:pt x="329" y="14"/>
                    </a:cubicBezTo>
                    <a:cubicBezTo>
                      <a:pt x="329" y="14"/>
                      <a:pt x="330" y="15"/>
                      <a:pt x="330" y="15"/>
                    </a:cubicBezTo>
                    <a:lnTo>
                      <a:pt x="328" y="20"/>
                    </a:lnTo>
                    <a:close/>
                    <a:moveTo>
                      <a:pt x="342" y="20"/>
                    </a:moveTo>
                    <a:cubicBezTo>
                      <a:pt x="342" y="20"/>
                      <a:pt x="342" y="20"/>
                      <a:pt x="342" y="20"/>
                    </a:cubicBezTo>
                    <a:cubicBezTo>
                      <a:pt x="341" y="20"/>
                      <a:pt x="339" y="20"/>
                      <a:pt x="338" y="18"/>
                    </a:cubicBezTo>
                    <a:cubicBezTo>
                      <a:pt x="342" y="14"/>
                      <a:pt x="342" y="14"/>
                      <a:pt x="342" y="14"/>
                    </a:cubicBezTo>
                    <a:cubicBezTo>
                      <a:pt x="342" y="14"/>
                      <a:pt x="342" y="14"/>
                      <a:pt x="342" y="14"/>
                    </a:cubicBezTo>
                    <a:cubicBezTo>
                      <a:pt x="343" y="14"/>
                      <a:pt x="343" y="14"/>
                      <a:pt x="344" y="14"/>
                    </a:cubicBezTo>
                    <a:cubicBezTo>
                      <a:pt x="347" y="19"/>
                      <a:pt x="347" y="19"/>
                      <a:pt x="347" y="19"/>
                    </a:cubicBezTo>
                    <a:cubicBezTo>
                      <a:pt x="345" y="20"/>
                      <a:pt x="344" y="20"/>
                      <a:pt x="342" y="20"/>
                    </a:cubicBezTo>
                    <a:close/>
                    <a:moveTo>
                      <a:pt x="284" y="18"/>
                    </a:moveTo>
                    <a:cubicBezTo>
                      <a:pt x="283" y="12"/>
                      <a:pt x="283" y="12"/>
                      <a:pt x="283" y="12"/>
                    </a:cubicBezTo>
                    <a:cubicBezTo>
                      <a:pt x="285" y="12"/>
                      <a:pt x="286" y="11"/>
                      <a:pt x="286" y="11"/>
                    </a:cubicBezTo>
                    <a:cubicBezTo>
                      <a:pt x="291" y="14"/>
                      <a:pt x="291" y="14"/>
                      <a:pt x="291" y="14"/>
                    </a:cubicBezTo>
                    <a:cubicBezTo>
                      <a:pt x="290" y="17"/>
                      <a:pt x="286" y="18"/>
                      <a:pt x="284" y="18"/>
                    </a:cubicBezTo>
                    <a:close/>
                    <a:moveTo>
                      <a:pt x="311" y="16"/>
                    </a:moveTo>
                    <a:cubicBezTo>
                      <a:pt x="309" y="15"/>
                      <a:pt x="307" y="14"/>
                      <a:pt x="306" y="12"/>
                    </a:cubicBezTo>
                    <a:cubicBezTo>
                      <a:pt x="310" y="8"/>
                      <a:pt x="310" y="8"/>
                      <a:pt x="310" y="8"/>
                    </a:cubicBezTo>
                    <a:cubicBezTo>
                      <a:pt x="311" y="9"/>
                      <a:pt x="312" y="10"/>
                      <a:pt x="314" y="11"/>
                    </a:cubicBezTo>
                    <a:lnTo>
                      <a:pt x="311" y="16"/>
                    </a:lnTo>
                    <a:close/>
                    <a:moveTo>
                      <a:pt x="353" y="9"/>
                    </a:moveTo>
                    <a:cubicBezTo>
                      <a:pt x="349" y="4"/>
                      <a:pt x="349" y="4"/>
                      <a:pt x="349" y="4"/>
                    </a:cubicBezTo>
                    <a:cubicBezTo>
                      <a:pt x="351" y="3"/>
                      <a:pt x="353" y="3"/>
                      <a:pt x="355" y="3"/>
                    </a:cubicBezTo>
                    <a:cubicBezTo>
                      <a:pt x="356" y="3"/>
                      <a:pt x="357" y="3"/>
                      <a:pt x="357" y="3"/>
                    </a:cubicBezTo>
                    <a:cubicBezTo>
                      <a:pt x="357" y="8"/>
                      <a:pt x="357" y="8"/>
                      <a:pt x="357" y="8"/>
                    </a:cubicBezTo>
                    <a:cubicBezTo>
                      <a:pt x="356" y="8"/>
                      <a:pt x="356" y="8"/>
                      <a:pt x="355" y="8"/>
                    </a:cubicBezTo>
                    <a:cubicBezTo>
                      <a:pt x="354" y="8"/>
                      <a:pt x="353" y="9"/>
                      <a:pt x="353" y="9"/>
                    </a:cubicBezTo>
                    <a:close/>
                    <a:moveTo>
                      <a:pt x="295" y="6"/>
                    </a:moveTo>
                    <a:cubicBezTo>
                      <a:pt x="294" y="0"/>
                      <a:pt x="294" y="0"/>
                      <a:pt x="294" y="0"/>
                    </a:cubicBezTo>
                    <a:cubicBezTo>
                      <a:pt x="296" y="0"/>
                      <a:pt x="298" y="0"/>
                      <a:pt x="300" y="0"/>
                    </a:cubicBezTo>
                    <a:cubicBezTo>
                      <a:pt x="300" y="6"/>
                      <a:pt x="300" y="6"/>
                      <a:pt x="300" y="6"/>
                    </a:cubicBezTo>
                    <a:cubicBezTo>
                      <a:pt x="300" y="6"/>
                      <a:pt x="300" y="6"/>
                      <a:pt x="300" y="6"/>
                    </a:cubicBezTo>
                    <a:cubicBezTo>
                      <a:pt x="298" y="6"/>
                      <a:pt x="296" y="6"/>
                      <a:pt x="295" y="6"/>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24" name="iṣlïdè">
                <a:extLst>
                  <a:ext uri="{FF2B5EF4-FFF2-40B4-BE49-F238E27FC236}">
                    <a16:creationId xmlns:a16="http://schemas.microsoft.com/office/drawing/2014/main" id="{286DD1BD-3FAD-46D2-BD93-5B8B84DB5DC9}"/>
                  </a:ext>
                </a:extLst>
              </p:cNvPr>
              <p:cNvSpPr/>
              <p:nvPr/>
            </p:nvSpPr>
            <p:spPr bwMode="auto">
              <a:xfrm>
                <a:off x="9707563" y="5038725"/>
                <a:ext cx="150813" cy="166688"/>
              </a:xfrm>
              <a:custGeom>
                <a:avLst/>
                <a:gdLst>
                  <a:gd name="T0" fmla="*/ 0 w 70"/>
                  <a:gd name="T1" fmla="*/ 77 h 78"/>
                  <a:gd name="T2" fmla="*/ 1 w 70"/>
                  <a:gd name="T3" fmla="*/ 74 h 78"/>
                  <a:gd name="T4" fmla="*/ 4 w 70"/>
                  <a:gd name="T5" fmla="*/ 72 h 78"/>
                  <a:gd name="T6" fmla="*/ 8 w 70"/>
                  <a:gd name="T7" fmla="*/ 75 h 78"/>
                  <a:gd name="T8" fmla="*/ 16 w 70"/>
                  <a:gd name="T9" fmla="*/ 70 h 78"/>
                  <a:gd name="T10" fmla="*/ 15 w 70"/>
                  <a:gd name="T11" fmla="*/ 64 h 78"/>
                  <a:gd name="T12" fmla="*/ 21 w 70"/>
                  <a:gd name="T13" fmla="*/ 63 h 78"/>
                  <a:gd name="T14" fmla="*/ 19 w 70"/>
                  <a:gd name="T15" fmla="*/ 69 h 78"/>
                  <a:gd name="T16" fmla="*/ 16 w 70"/>
                  <a:gd name="T17" fmla="*/ 70 h 78"/>
                  <a:gd name="T18" fmla="*/ 24 w 70"/>
                  <a:gd name="T19" fmla="*/ 60 h 78"/>
                  <a:gd name="T20" fmla="*/ 24 w 70"/>
                  <a:gd name="T21" fmla="*/ 60 h 78"/>
                  <a:gd name="T22" fmla="*/ 21 w 70"/>
                  <a:gd name="T23" fmla="*/ 58 h 78"/>
                  <a:gd name="T24" fmla="*/ 27 w 70"/>
                  <a:gd name="T25" fmla="*/ 55 h 78"/>
                  <a:gd name="T26" fmla="*/ 26 w 70"/>
                  <a:gd name="T27" fmla="*/ 56 h 78"/>
                  <a:gd name="T28" fmla="*/ 27 w 70"/>
                  <a:gd name="T29" fmla="*/ 61 h 78"/>
                  <a:gd name="T30" fmla="*/ 34 w 70"/>
                  <a:gd name="T31" fmla="*/ 52 h 78"/>
                  <a:gd name="T32" fmla="*/ 30 w 70"/>
                  <a:gd name="T33" fmla="*/ 49 h 78"/>
                  <a:gd name="T34" fmla="*/ 33 w 70"/>
                  <a:gd name="T35" fmla="*/ 46 h 78"/>
                  <a:gd name="T36" fmla="*/ 37 w 70"/>
                  <a:gd name="T37" fmla="*/ 49 h 78"/>
                  <a:gd name="T38" fmla="*/ 34 w 70"/>
                  <a:gd name="T39" fmla="*/ 52 h 78"/>
                  <a:gd name="T40" fmla="*/ 46 w 70"/>
                  <a:gd name="T41" fmla="*/ 43 h 78"/>
                  <a:gd name="T42" fmla="*/ 41 w 70"/>
                  <a:gd name="T43" fmla="*/ 42 h 78"/>
                  <a:gd name="T44" fmla="*/ 41 w 70"/>
                  <a:gd name="T45" fmla="*/ 42 h 78"/>
                  <a:gd name="T46" fmla="*/ 45 w 70"/>
                  <a:gd name="T47" fmla="*/ 37 h 78"/>
                  <a:gd name="T48" fmla="*/ 46 w 70"/>
                  <a:gd name="T49" fmla="*/ 37 h 78"/>
                  <a:gd name="T50" fmla="*/ 46 w 70"/>
                  <a:gd name="T51" fmla="*/ 43 h 78"/>
                  <a:gd name="T52" fmla="*/ 49 w 70"/>
                  <a:gd name="T53" fmla="*/ 25 h 78"/>
                  <a:gd name="T54" fmla="*/ 55 w 70"/>
                  <a:gd name="T55" fmla="*/ 23 h 78"/>
                  <a:gd name="T56" fmla="*/ 55 w 70"/>
                  <a:gd name="T57" fmla="*/ 29 h 78"/>
                  <a:gd name="T58" fmla="*/ 56 w 70"/>
                  <a:gd name="T59" fmla="*/ 16 h 78"/>
                  <a:gd name="T60" fmla="*/ 55 w 70"/>
                  <a:gd name="T61" fmla="*/ 11 h 78"/>
                  <a:gd name="T62" fmla="*/ 56 w 70"/>
                  <a:gd name="T63" fmla="*/ 9 h 78"/>
                  <a:gd name="T64" fmla="*/ 62 w 70"/>
                  <a:gd name="T65" fmla="*/ 11 h 78"/>
                  <a:gd name="T66" fmla="*/ 64 w 70"/>
                  <a:gd name="T67" fmla="*/ 3 h 78"/>
                  <a:gd name="T68" fmla="*/ 69 w 70"/>
                  <a:gd name="T69" fmla="*/ 0 h 78"/>
                  <a:gd name="T70" fmla="*/ 64 w 70"/>
                  <a:gd name="T71" fmla="*/ 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 h="78">
                    <a:moveTo>
                      <a:pt x="4" y="78"/>
                    </a:moveTo>
                    <a:cubicBezTo>
                      <a:pt x="2" y="78"/>
                      <a:pt x="0" y="77"/>
                      <a:pt x="0" y="77"/>
                    </a:cubicBezTo>
                    <a:cubicBezTo>
                      <a:pt x="3" y="72"/>
                      <a:pt x="3" y="72"/>
                      <a:pt x="3" y="72"/>
                    </a:cubicBezTo>
                    <a:cubicBezTo>
                      <a:pt x="1" y="74"/>
                      <a:pt x="1" y="74"/>
                      <a:pt x="1" y="74"/>
                    </a:cubicBezTo>
                    <a:cubicBezTo>
                      <a:pt x="3" y="72"/>
                      <a:pt x="3" y="72"/>
                      <a:pt x="3" y="72"/>
                    </a:cubicBezTo>
                    <a:cubicBezTo>
                      <a:pt x="3" y="72"/>
                      <a:pt x="3" y="72"/>
                      <a:pt x="4" y="72"/>
                    </a:cubicBezTo>
                    <a:cubicBezTo>
                      <a:pt x="4" y="72"/>
                      <a:pt x="4" y="72"/>
                      <a:pt x="4" y="72"/>
                    </a:cubicBezTo>
                    <a:cubicBezTo>
                      <a:pt x="8" y="75"/>
                      <a:pt x="8" y="75"/>
                      <a:pt x="8" y="75"/>
                    </a:cubicBezTo>
                    <a:cubicBezTo>
                      <a:pt x="7" y="77"/>
                      <a:pt x="6" y="78"/>
                      <a:pt x="4" y="78"/>
                    </a:cubicBezTo>
                    <a:close/>
                    <a:moveTo>
                      <a:pt x="16" y="70"/>
                    </a:moveTo>
                    <a:cubicBezTo>
                      <a:pt x="14" y="65"/>
                      <a:pt x="14" y="65"/>
                      <a:pt x="14" y="65"/>
                    </a:cubicBezTo>
                    <a:cubicBezTo>
                      <a:pt x="15" y="65"/>
                      <a:pt x="15" y="64"/>
                      <a:pt x="15" y="64"/>
                    </a:cubicBezTo>
                    <a:cubicBezTo>
                      <a:pt x="16" y="64"/>
                      <a:pt x="18" y="63"/>
                      <a:pt x="19" y="63"/>
                    </a:cubicBezTo>
                    <a:cubicBezTo>
                      <a:pt x="20" y="63"/>
                      <a:pt x="20" y="63"/>
                      <a:pt x="21" y="63"/>
                    </a:cubicBezTo>
                    <a:cubicBezTo>
                      <a:pt x="21" y="69"/>
                      <a:pt x="21" y="69"/>
                      <a:pt x="21" y="69"/>
                    </a:cubicBezTo>
                    <a:cubicBezTo>
                      <a:pt x="21" y="69"/>
                      <a:pt x="20" y="69"/>
                      <a:pt x="19" y="69"/>
                    </a:cubicBezTo>
                    <a:cubicBezTo>
                      <a:pt x="19" y="69"/>
                      <a:pt x="18" y="69"/>
                      <a:pt x="18" y="70"/>
                    </a:cubicBezTo>
                    <a:cubicBezTo>
                      <a:pt x="17" y="70"/>
                      <a:pt x="17" y="70"/>
                      <a:pt x="16" y="70"/>
                    </a:cubicBezTo>
                    <a:close/>
                    <a:moveTo>
                      <a:pt x="27" y="61"/>
                    </a:moveTo>
                    <a:cubicBezTo>
                      <a:pt x="26" y="61"/>
                      <a:pt x="25" y="61"/>
                      <a:pt x="24" y="60"/>
                    </a:cubicBezTo>
                    <a:cubicBezTo>
                      <a:pt x="24" y="60"/>
                      <a:pt x="24" y="60"/>
                      <a:pt x="23" y="60"/>
                    </a:cubicBezTo>
                    <a:cubicBezTo>
                      <a:pt x="24" y="60"/>
                      <a:pt x="24" y="60"/>
                      <a:pt x="24" y="60"/>
                    </a:cubicBezTo>
                    <a:cubicBezTo>
                      <a:pt x="25" y="60"/>
                      <a:pt x="26" y="59"/>
                      <a:pt x="26" y="59"/>
                    </a:cubicBezTo>
                    <a:cubicBezTo>
                      <a:pt x="21" y="58"/>
                      <a:pt x="21" y="58"/>
                      <a:pt x="21" y="58"/>
                    </a:cubicBezTo>
                    <a:cubicBezTo>
                      <a:pt x="21" y="55"/>
                      <a:pt x="23" y="54"/>
                      <a:pt x="24" y="54"/>
                    </a:cubicBezTo>
                    <a:cubicBezTo>
                      <a:pt x="26" y="54"/>
                      <a:pt x="26" y="55"/>
                      <a:pt x="27" y="55"/>
                    </a:cubicBezTo>
                    <a:cubicBezTo>
                      <a:pt x="28" y="55"/>
                      <a:pt x="28" y="56"/>
                      <a:pt x="28" y="56"/>
                    </a:cubicBezTo>
                    <a:cubicBezTo>
                      <a:pt x="28" y="56"/>
                      <a:pt x="27" y="56"/>
                      <a:pt x="26" y="56"/>
                    </a:cubicBezTo>
                    <a:cubicBezTo>
                      <a:pt x="30" y="61"/>
                      <a:pt x="30" y="61"/>
                      <a:pt x="30" y="61"/>
                    </a:cubicBezTo>
                    <a:cubicBezTo>
                      <a:pt x="29" y="61"/>
                      <a:pt x="28" y="61"/>
                      <a:pt x="27" y="61"/>
                    </a:cubicBezTo>
                    <a:close/>
                    <a:moveTo>
                      <a:pt x="32" y="54"/>
                    </a:moveTo>
                    <a:cubicBezTo>
                      <a:pt x="34" y="52"/>
                      <a:pt x="34" y="52"/>
                      <a:pt x="34" y="52"/>
                    </a:cubicBezTo>
                    <a:cubicBezTo>
                      <a:pt x="32" y="53"/>
                      <a:pt x="32" y="53"/>
                      <a:pt x="32" y="53"/>
                    </a:cubicBezTo>
                    <a:cubicBezTo>
                      <a:pt x="31" y="52"/>
                      <a:pt x="30" y="51"/>
                      <a:pt x="30" y="49"/>
                    </a:cubicBezTo>
                    <a:cubicBezTo>
                      <a:pt x="30" y="48"/>
                      <a:pt x="30" y="47"/>
                      <a:pt x="31" y="47"/>
                    </a:cubicBezTo>
                    <a:cubicBezTo>
                      <a:pt x="32" y="46"/>
                      <a:pt x="33" y="46"/>
                      <a:pt x="33" y="46"/>
                    </a:cubicBezTo>
                    <a:cubicBezTo>
                      <a:pt x="33" y="46"/>
                      <a:pt x="32" y="46"/>
                      <a:pt x="32" y="47"/>
                    </a:cubicBezTo>
                    <a:cubicBezTo>
                      <a:pt x="37" y="49"/>
                      <a:pt x="37" y="49"/>
                      <a:pt x="37" y="49"/>
                    </a:cubicBezTo>
                    <a:cubicBezTo>
                      <a:pt x="37" y="49"/>
                      <a:pt x="37" y="49"/>
                      <a:pt x="37" y="49"/>
                    </a:cubicBezTo>
                    <a:cubicBezTo>
                      <a:pt x="37" y="50"/>
                      <a:pt x="36" y="51"/>
                      <a:pt x="34" y="52"/>
                    </a:cubicBezTo>
                    <a:lnTo>
                      <a:pt x="32" y="54"/>
                    </a:lnTo>
                    <a:close/>
                    <a:moveTo>
                      <a:pt x="46" y="43"/>
                    </a:moveTo>
                    <a:cubicBezTo>
                      <a:pt x="46" y="43"/>
                      <a:pt x="46" y="43"/>
                      <a:pt x="47" y="42"/>
                    </a:cubicBezTo>
                    <a:cubicBezTo>
                      <a:pt x="41" y="42"/>
                      <a:pt x="41" y="42"/>
                      <a:pt x="41" y="42"/>
                    </a:cubicBezTo>
                    <a:cubicBezTo>
                      <a:pt x="44" y="42"/>
                      <a:pt x="44" y="42"/>
                      <a:pt x="44" y="42"/>
                    </a:cubicBezTo>
                    <a:cubicBezTo>
                      <a:pt x="41" y="42"/>
                      <a:pt x="41" y="42"/>
                      <a:pt x="41" y="42"/>
                    </a:cubicBezTo>
                    <a:cubicBezTo>
                      <a:pt x="41" y="42"/>
                      <a:pt x="41" y="42"/>
                      <a:pt x="41" y="42"/>
                    </a:cubicBezTo>
                    <a:cubicBezTo>
                      <a:pt x="41" y="39"/>
                      <a:pt x="42" y="38"/>
                      <a:pt x="45" y="37"/>
                    </a:cubicBezTo>
                    <a:cubicBezTo>
                      <a:pt x="45" y="37"/>
                      <a:pt x="45" y="37"/>
                      <a:pt x="45" y="37"/>
                    </a:cubicBezTo>
                    <a:cubicBezTo>
                      <a:pt x="46" y="37"/>
                      <a:pt x="46" y="37"/>
                      <a:pt x="46" y="37"/>
                    </a:cubicBezTo>
                    <a:cubicBezTo>
                      <a:pt x="50" y="42"/>
                      <a:pt x="50" y="42"/>
                      <a:pt x="50" y="42"/>
                    </a:cubicBezTo>
                    <a:cubicBezTo>
                      <a:pt x="48" y="42"/>
                      <a:pt x="47" y="43"/>
                      <a:pt x="46" y="43"/>
                    </a:cubicBezTo>
                    <a:close/>
                    <a:moveTo>
                      <a:pt x="49" y="29"/>
                    </a:moveTo>
                    <a:cubicBezTo>
                      <a:pt x="49" y="28"/>
                      <a:pt x="49" y="27"/>
                      <a:pt x="49" y="25"/>
                    </a:cubicBezTo>
                    <a:cubicBezTo>
                      <a:pt x="49" y="24"/>
                      <a:pt x="49" y="24"/>
                      <a:pt x="49" y="23"/>
                    </a:cubicBezTo>
                    <a:cubicBezTo>
                      <a:pt x="55" y="23"/>
                      <a:pt x="55" y="23"/>
                      <a:pt x="55" y="23"/>
                    </a:cubicBezTo>
                    <a:cubicBezTo>
                      <a:pt x="55" y="23"/>
                      <a:pt x="55" y="24"/>
                      <a:pt x="55" y="25"/>
                    </a:cubicBezTo>
                    <a:cubicBezTo>
                      <a:pt x="55" y="26"/>
                      <a:pt x="55" y="28"/>
                      <a:pt x="55" y="29"/>
                    </a:cubicBezTo>
                    <a:lnTo>
                      <a:pt x="49" y="29"/>
                    </a:lnTo>
                    <a:close/>
                    <a:moveTo>
                      <a:pt x="56" y="16"/>
                    </a:moveTo>
                    <a:cubicBezTo>
                      <a:pt x="56" y="14"/>
                      <a:pt x="56" y="14"/>
                      <a:pt x="56" y="14"/>
                    </a:cubicBezTo>
                    <a:cubicBezTo>
                      <a:pt x="55" y="11"/>
                      <a:pt x="55" y="11"/>
                      <a:pt x="55" y="11"/>
                    </a:cubicBezTo>
                    <a:cubicBezTo>
                      <a:pt x="56" y="10"/>
                      <a:pt x="56" y="10"/>
                      <a:pt x="56" y="10"/>
                    </a:cubicBezTo>
                    <a:cubicBezTo>
                      <a:pt x="56" y="10"/>
                      <a:pt x="56" y="10"/>
                      <a:pt x="56" y="9"/>
                    </a:cubicBezTo>
                    <a:cubicBezTo>
                      <a:pt x="62" y="10"/>
                      <a:pt x="62" y="10"/>
                      <a:pt x="62" y="10"/>
                    </a:cubicBezTo>
                    <a:cubicBezTo>
                      <a:pt x="62" y="10"/>
                      <a:pt x="62" y="11"/>
                      <a:pt x="62" y="11"/>
                    </a:cubicBezTo>
                    <a:cubicBezTo>
                      <a:pt x="62" y="12"/>
                      <a:pt x="61" y="16"/>
                      <a:pt x="56" y="16"/>
                    </a:cubicBezTo>
                    <a:close/>
                    <a:moveTo>
                      <a:pt x="64" y="3"/>
                    </a:moveTo>
                    <a:cubicBezTo>
                      <a:pt x="64" y="3"/>
                      <a:pt x="64" y="2"/>
                      <a:pt x="64" y="2"/>
                    </a:cubicBezTo>
                    <a:cubicBezTo>
                      <a:pt x="69" y="0"/>
                      <a:pt x="69" y="0"/>
                      <a:pt x="69" y="0"/>
                    </a:cubicBezTo>
                    <a:cubicBezTo>
                      <a:pt x="69" y="1"/>
                      <a:pt x="70" y="2"/>
                      <a:pt x="70" y="2"/>
                    </a:cubicBezTo>
                    <a:lnTo>
                      <a:pt x="64" y="3"/>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25" name="îṣlïďe">
                <a:extLst>
                  <a:ext uri="{FF2B5EF4-FFF2-40B4-BE49-F238E27FC236}">
                    <a16:creationId xmlns:a16="http://schemas.microsoft.com/office/drawing/2014/main" id="{B17D98C2-E8C5-4268-9220-F60CE902A043}"/>
                  </a:ext>
                </a:extLst>
              </p:cNvPr>
              <p:cNvSpPr/>
              <p:nvPr/>
            </p:nvSpPr>
            <p:spPr bwMode="auto">
              <a:xfrm>
                <a:off x="7386638" y="4649788"/>
                <a:ext cx="728663" cy="1190625"/>
              </a:xfrm>
              <a:custGeom>
                <a:avLst/>
                <a:gdLst>
                  <a:gd name="T0" fmla="*/ 324 w 339"/>
                  <a:gd name="T1" fmla="*/ 535 h 556"/>
                  <a:gd name="T2" fmla="*/ 315 w 339"/>
                  <a:gd name="T3" fmla="*/ 524 h 556"/>
                  <a:gd name="T4" fmla="*/ 292 w 339"/>
                  <a:gd name="T5" fmla="*/ 504 h 556"/>
                  <a:gd name="T6" fmla="*/ 288 w 339"/>
                  <a:gd name="T7" fmla="*/ 481 h 556"/>
                  <a:gd name="T8" fmla="*/ 285 w 339"/>
                  <a:gd name="T9" fmla="*/ 466 h 556"/>
                  <a:gd name="T10" fmla="*/ 80 w 339"/>
                  <a:gd name="T11" fmla="*/ 464 h 556"/>
                  <a:gd name="T12" fmla="*/ 106 w 339"/>
                  <a:gd name="T13" fmla="*/ 455 h 556"/>
                  <a:gd name="T14" fmla="*/ 274 w 339"/>
                  <a:gd name="T15" fmla="*/ 453 h 556"/>
                  <a:gd name="T16" fmla="*/ 193 w 339"/>
                  <a:gd name="T17" fmla="*/ 451 h 556"/>
                  <a:gd name="T18" fmla="*/ 125 w 339"/>
                  <a:gd name="T19" fmla="*/ 450 h 556"/>
                  <a:gd name="T20" fmla="*/ 62 w 339"/>
                  <a:gd name="T21" fmla="*/ 451 h 556"/>
                  <a:gd name="T22" fmla="*/ 179 w 339"/>
                  <a:gd name="T23" fmla="*/ 451 h 556"/>
                  <a:gd name="T24" fmla="*/ 255 w 339"/>
                  <a:gd name="T25" fmla="*/ 441 h 556"/>
                  <a:gd name="T26" fmla="*/ 137 w 339"/>
                  <a:gd name="T27" fmla="*/ 441 h 556"/>
                  <a:gd name="T28" fmla="*/ 152 w 339"/>
                  <a:gd name="T29" fmla="*/ 442 h 556"/>
                  <a:gd name="T30" fmla="*/ 186 w 339"/>
                  <a:gd name="T31" fmla="*/ 444 h 556"/>
                  <a:gd name="T32" fmla="*/ 268 w 339"/>
                  <a:gd name="T33" fmla="*/ 437 h 556"/>
                  <a:gd name="T34" fmla="*/ 162 w 339"/>
                  <a:gd name="T35" fmla="*/ 432 h 556"/>
                  <a:gd name="T36" fmla="*/ 246 w 339"/>
                  <a:gd name="T37" fmla="*/ 430 h 556"/>
                  <a:gd name="T38" fmla="*/ 224 w 339"/>
                  <a:gd name="T39" fmla="*/ 428 h 556"/>
                  <a:gd name="T40" fmla="*/ 78 w 339"/>
                  <a:gd name="T41" fmla="*/ 428 h 556"/>
                  <a:gd name="T42" fmla="*/ 237 w 339"/>
                  <a:gd name="T43" fmla="*/ 422 h 556"/>
                  <a:gd name="T44" fmla="*/ 208 w 339"/>
                  <a:gd name="T45" fmla="*/ 416 h 556"/>
                  <a:gd name="T46" fmla="*/ 96 w 339"/>
                  <a:gd name="T47" fmla="*/ 415 h 556"/>
                  <a:gd name="T48" fmla="*/ 107 w 339"/>
                  <a:gd name="T49" fmla="*/ 407 h 556"/>
                  <a:gd name="T50" fmla="*/ 74 w 339"/>
                  <a:gd name="T51" fmla="*/ 394 h 556"/>
                  <a:gd name="T52" fmla="*/ 74 w 339"/>
                  <a:gd name="T53" fmla="*/ 394 h 556"/>
                  <a:gd name="T54" fmla="*/ 43 w 339"/>
                  <a:gd name="T55" fmla="*/ 383 h 556"/>
                  <a:gd name="T56" fmla="*/ 88 w 339"/>
                  <a:gd name="T57" fmla="*/ 378 h 556"/>
                  <a:gd name="T58" fmla="*/ 46 w 339"/>
                  <a:gd name="T59" fmla="*/ 363 h 556"/>
                  <a:gd name="T60" fmla="*/ 46 w 339"/>
                  <a:gd name="T61" fmla="*/ 349 h 556"/>
                  <a:gd name="T62" fmla="*/ 49 w 339"/>
                  <a:gd name="T63" fmla="*/ 335 h 556"/>
                  <a:gd name="T64" fmla="*/ 56 w 339"/>
                  <a:gd name="T65" fmla="*/ 325 h 556"/>
                  <a:gd name="T66" fmla="*/ 52 w 339"/>
                  <a:gd name="T67" fmla="*/ 318 h 556"/>
                  <a:gd name="T68" fmla="*/ 45 w 339"/>
                  <a:gd name="T69" fmla="*/ 313 h 556"/>
                  <a:gd name="T70" fmla="*/ 51 w 339"/>
                  <a:gd name="T71" fmla="*/ 296 h 556"/>
                  <a:gd name="T72" fmla="*/ 52 w 339"/>
                  <a:gd name="T73" fmla="*/ 279 h 556"/>
                  <a:gd name="T74" fmla="*/ 34 w 339"/>
                  <a:gd name="T75" fmla="*/ 261 h 556"/>
                  <a:gd name="T76" fmla="*/ 34 w 339"/>
                  <a:gd name="T77" fmla="*/ 261 h 556"/>
                  <a:gd name="T78" fmla="*/ 35 w 339"/>
                  <a:gd name="T79" fmla="*/ 242 h 556"/>
                  <a:gd name="T80" fmla="*/ 31 w 339"/>
                  <a:gd name="T81" fmla="*/ 228 h 556"/>
                  <a:gd name="T82" fmla="*/ 10 w 339"/>
                  <a:gd name="T83" fmla="*/ 217 h 556"/>
                  <a:gd name="T84" fmla="*/ 25 w 339"/>
                  <a:gd name="T85" fmla="*/ 215 h 556"/>
                  <a:gd name="T86" fmla="*/ 14 w 339"/>
                  <a:gd name="T87" fmla="*/ 187 h 556"/>
                  <a:gd name="T88" fmla="*/ 15 w 339"/>
                  <a:gd name="T89" fmla="*/ 164 h 556"/>
                  <a:gd name="T90" fmla="*/ 30 w 339"/>
                  <a:gd name="T91" fmla="*/ 156 h 556"/>
                  <a:gd name="T92" fmla="*/ 42 w 339"/>
                  <a:gd name="T93" fmla="*/ 151 h 556"/>
                  <a:gd name="T94" fmla="*/ 43 w 339"/>
                  <a:gd name="T95" fmla="*/ 139 h 556"/>
                  <a:gd name="T96" fmla="*/ 48 w 339"/>
                  <a:gd name="T97" fmla="*/ 110 h 556"/>
                  <a:gd name="T98" fmla="*/ 48 w 339"/>
                  <a:gd name="T99" fmla="*/ 110 h 556"/>
                  <a:gd name="T100" fmla="*/ 39 w 339"/>
                  <a:gd name="T101" fmla="*/ 74 h 556"/>
                  <a:gd name="T102" fmla="*/ 31 w 339"/>
                  <a:gd name="T103" fmla="*/ 65 h 556"/>
                  <a:gd name="T104" fmla="*/ 12 w 339"/>
                  <a:gd name="T105" fmla="*/ 63 h 556"/>
                  <a:gd name="T106" fmla="*/ 6 w 339"/>
                  <a:gd name="T107" fmla="*/ 37 h 556"/>
                  <a:gd name="T108" fmla="*/ 6 w 339"/>
                  <a:gd name="T109" fmla="*/ 23 h 556"/>
                  <a:gd name="T110" fmla="*/ 0 w 339"/>
                  <a:gd name="T111" fmla="*/ 4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9" h="556">
                    <a:moveTo>
                      <a:pt x="336" y="556"/>
                    </a:moveTo>
                    <a:cubicBezTo>
                      <a:pt x="336" y="556"/>
                      <a:pt x="334" y="554"/>
                      <a:pt x="331" y="552"/>
                    </a:cubicBezTo>
                    <a:cubicBezTo>
                      <a:pt x="335" y="548"/>
                      <a:pt x="335" y="548"/>
                      <a:pt x="335" y="548"/>
                    </a:cubicBezTo>
                    <a:cubicBezTo>
                      <a:pt x="337" y="550"/>
                      <a:pt x="339" y="551"/>
                      <a:pt x="339" y="551"/>
                    </a:cubicBezTo>
                    <a:lnTo>
                      <a:pt x="336" y="556"/>
                    </a:lnTo>
                    <a:close/>
                    <a:moveTo>
                      <a:pt x="322" y="543"/>
                    </a:moveTo>
                    <a:cubicBezTo>
                      <a:pt x="319" y="538"/>
                      <a:pt x="319" y="538"/>
                      <a:pt x="319" y="538"/>
                    </a:cubicBezTo>
                    <a:cubicBezTo>
                      <a:pt x="324" y="535"/>
                      <a:pt x="324" y="535"/>
                      <a:pt x="324" y="535"/>
                    </a:cubicBezTo>
                    <a:cubicBezTo>
                      <a:pt x="327" y="540"/>
                      <a:pt x="327" y="540"/>
                      <a:pt x="327" y="540"/>
                    </a:cubicBezTo>
                    <a:lnTo>
                      <a:pt x="322" y="543"/>
                    </a:lnTo>
                    <a:close/>
                    <a:moveTo>
                      <a:pt x="313" y="530"/>
                    </a:moveTo>
                    <a:cubicBezTo>
                      <a:pt x="312" y="529"/>
                      <a:pt x="312" y="529"/>
                      <a:pt x="312" y="529"/>
                    </a:cubicBezTo>
                    <a:cubicBezTo>
                      <a:pt x="311" y="529"/>
                      <a:pt x="310" y="528"/>
                      <a:pt x="309" y="527"/>
                    </a:cubicBezTo>
                    <a:cubicBezTo>
                      <a:pt x="311" y="521"/>
                      <a:pt x="311" y="521"/>
                      <a:pt x="311" y="521"/>
                    </a:cubicBezTo>
                    <a:cubicBezTo>
                      <a:pt x="312" y="522"/>
                      <a:pt x="312" y="522"/>
                      <a:pt x="313" y="523"/>
                    </a:cubicBezTo>
                    <a:cubicBezTo>
                      <a:pt x="314" y="523"/>
                      <a:pt x="315" y="524"/>
                      <a:pt x="315" y="524"/>
                    </a:cubicBezTo>
                    <a:cubicBezTo>
                      <a:pt x="316" y="525"/>
                      <a:pt x="316" y="525"/>
                      <a:pt x="316" y="525"/>
                    </a:cubicBezTo>
                    <a:lnTo>
                      <a:pt x="313" y="530"/>
                    </a:lnTo>
                    <a:close/>
                    <a:moveTo>
                      <a:pt x="299" y="518"/>
                    </a:moveTo>
                    <a:cubicBezTo>
                      <a:pt x="299" y="516"/>
                      <a:pt x="298" y="515"/>
                      <a:pt x="298" y="514"/>
                    </a:cubicBezTo>
                    <a:cubicBezTo>
                      <a:pt x="303" y="511"/>
                      <a:pt x="303" y="511"/>
                      <a:pt x="303" y="511"/>
                    </a:cubicBezTo>
                    <a:cubicBezTo>
                      <a:pt x="304" y="513"/>
                      <a:pt x="304" y="515"/>
                      <a:pt x="304" y="518"/>
                    </a:cubicBezTo>
                    <a:lnTo>
                      <a:pt x="299" y="518"/>
                    </a:lnTo>
                    <a:close/>
                    <a:moveTo>
                      <a:pt x="292" y="504"/>
                    </a:moveTo>
                    <a:cubicBezTo>
                      <a:pt x="291" y="502"/>
                      <a:pt x="291" y="500"/>
                      <a:pt x="290" y="497"/>
                    </a:cubicBezTo>
                    <a:cubicBezTo>
                      <a:pt x="296" y="496"/>
                      <a:pt x="296" y="496"/>
                      <a:pt x="296" y="496"/>
                    </a:cubicBezTo>
                    <a:cubicBezTo>
                      <a:pt x="296" y="498"/>
                      <a:pt x="297" y="500"/>
                      <a:pt x="298" y="501"/>
                    </a:cubicBezTo>
                    <a:lnTo>
                      <a:pt x="292" y="504"/>
                    </a:lnTo>
                    <a:close/>
                    <a:moveTo>
                      <a:pt x="292" y="487"/>
                    </a:moveTo>
                    <a:cubicBezTo>
                      <a:pt x="286" y="486"/>
                      <a:pt x="286" y="486"/>
                      <a:pt x="286" y="486"/>
                    </a:cubicBezTo>
                    <a:cubicBezTo>
                      <a:pt x="286" y="485"/>
                      <a:pt x="286" y="485"/>
                      <a:pt x="287" y="484"/>
                    </a:cubicBezTo>
                    <a:cubicBezTo>
                      <a:pt x="287" y="483"/>
                      <a:pt x="288" y="482"/>
                      <a:pt x="288" y="481"/>
                    </a:cubicBezTo>
                    <a:cubicBezTo>
                      <a:pt x="288" y="480"/>
                      <a:pt x="288" y="480"/>
                      <a:pt x="288" y="480"/>
                    </a:cubicBezTo>
                    <a:cubicBezTo>
                      <a:pt x="294" y="482"/>
                      <a:pt x="294" y="482"/>
                      <a:pt x="294" y="482"/>
                    </a:cubicBezTo>
                    <a:cubicBezTo>
                      <a:pt x="293" y="483"/>
                      <a:pt x="293" y="483"/>
                      <a:pt x="293" y="483"/>
                    </a:cubicBezTo>
                    <a:cubicBezTo>
                      <a:pt x="293" y="484"/>
                      <a:pt x="293" y="485"/>
                      <a:pt x="292" y="486"/>
                    </a:cubicBezTo>
                    <a:cubicBezTo>
                      <a:pt x="292" y="486"/>
                      <a:pt x="292" y="487"/>
                      <a:pt x="292" y="487"/>
                    </a:cubicBezTo>
                    <a:close/>
                    <a:moveTo>
                      <a:pt x="284" y="474"/>
                    </a:moveTo>
                    <a:cubicBezTo>
                      <a:pt x="282" y="472"/>
                      <a:pt x="281" y="470"/>
                      <a:pt x="280" y="469"/>
                    </a:cubicBezTo>
                    <a:cubicBezTo>
                      <a:pt x="285" y="466"/>
                      <a:pt x="285" y="466"/>
                      <a:pt x="285" y="466"/>
                    </a:cubicBezTo>
                    <a:cubicBezTo>
                      <a:pt x="286" y="467"/>
                      <a:pt x="287" y="468"/>
                      <a:pt x="288" y="470"/>
                    </a:cubicBezTo>
                    <a:lnTo>
                      <a:pt x="284" y="474"/>
                    </a:lnTo>
                    <a:close/>
                    <a:moveTo>
                      <a:pt x="94" y="464"/>
                    </a:moveTo>
                    <a:cubicBezTo>
                      <a:pt x="92" y="459"/>
                      <a:pt x="92" y="459"/>
                      <a:pt x="92" y="459"/>
                    </a:cubicBezTo>
                    <a:cubicBezTo>
                      <a:pt x="95" y="458"/>
                      <a:pt x="96" y="457"/>
                      <a:pt x="96" y="457"/>
                    </a:cubicBezTo>
                    <a:cubicBezTo>
                      <a:pt x="100" y="461"/>
                      <a:pt x="100" y="461"/>
                      <a:pt x="100" y="461"/>
                    </a:cubicBezTo>
                    <a:cubicBezTo>
                      <a:pt x="98" y="463"/>
                      <a:pt x="96" y="464"/>
                      <a:pt x="94" y="464"/>
                    </a:cubicBezTo>
                    <a:close/>
                    <a:moveTo>
                      <a:pt x="80" y="464"/>
                    </a:moveTo>
                    <a:cubicBezTo>
                      <a:pt x="79" y="463"/>
                      <a:pt x="78" y="461"/>
                      <a:pt x="78" y="460"/>
                    </a:cubicBezTo>
                    <a:cubicBezTo>
                      <a:pt x="77" y="460"/>
                      <a:pt x="77" y="459"/>
                      <a:pt x="77" y="459"/>
                    </a:cubicBezTo>
                    <a:cubicBezTo>
                      <a:pt x="81" y="455"/>
                      <a:pt x="81" y="455"/>
                      <a:pt x="81" y="455"/>
                    </a:cubicBezTo>
                    <a:cubicBezTo>
                      <a:pt x="82" y="456"/>
                      <a:pt x="82" y="457"/>
                      <a:pt x="83" y="458"/>
                    </a:cubicBezTo>
                    <a:cubicBezTo>
                      <a:pt x="83" y="458"/>
                      <a:pt x="84" y="459"/>
                      <a:pt x="84" y="460"/>
                    </a:cubicBezTo>
                    <a:lnTo>
                      <a:pt x="80" y="464"/>
                    </a:lnTo>
                    <a:close/>
                    <a:moveTo>
                      <a:pt x="111" y="458"/>
                    </a:moveTo>
                    <a:cubicBezTo>
                      <a:pt x="106" y="455"/>
                      <a:pt x="106" y="455"/>
                      <a:pt x="106" y="455"/>
                    </a:cubicBezTo>
                    <a:cubicBezTo>
                      <a:pt x="107" y="455"/>
                      <a:pt x="107" y="454"/>
                      <a:pt x="107" y="453"/>
                    </a:cubicBezTo>
                    <a:cubicBezTo>
                      <a:pt x="108" y="451"/>
                      <a:pt x="110" y="450"/>
                      <a:pt x="112" y="450"/>
                    </a:cubicBezTo>
                    <a:cubicBezTo>
                      <a:pt x="113" y="455"/>
                      <a:pt x="113" y="455"/>
                      <a:pt x="113" y="455"/>
                    </a:cubicBezTo>
                    <a:cubicBezTo>
                      <a:pt x="113" y="455"/>
                      <a:pt x="113" y="455"/>
                      <a:pt x="113" y="455"/>
                    </a:cubicBezTo>
                    <a:cubicBezTo>
                      <a:pt x="112" y="457"/>
                      <a:pt x="112" y="458"/>
                      <a:pt x="111" y="458"/>
                    </a:cubicBezTo>
                    <a:close/>
                    <a:moveTo>
                      <a:pt x="277" y="457"/>
                    </a:moveTo>
                    <a:cubicBezTo>
                      <a:pt x="276" y="456"/>
                      <a:pt x="276" y="456"/>
                      <a:pt x="275" y="455"/>
                    </a:cubicBezTo>
                    <a:cubicBezTo>
                      <a:pt x="275" y="454"/>
                      <a:pt x="274" y="453"/>
                      <a:pt x="274" y="453"/>
                    </a:cubicBezTo>
                    <a:cubicBezTo>
                      <a:pt x="279" y="450"/>
                      <a:pt x="279" y="450"/>
                      <a:pt x="279" y="450"/>
                    </a:cubicBezTo>
                    <a:cubicBezTo>
                      <a:pt x="279" y="450"/>
                      <a:pt x="279" y="451"/>
                      <a:pt x="280" y="451"/>
                    </a:cubicBezTo>
                    <a:cubicBezTo>
                      <a:pt x="281" y="452"/>
                      <a:pt x="281" y="453"/>
                      <a:pt x="282" y="455"/>
                    </a:cubicBezTo>
                    <a:lnTo>
                      <a:pt x="277" y="457"/>
                    </a:lnTo>
                    <a:close/>
                    <a:moveTo>
                      <a:pt x="192" y="457"/>
                    </a:moveTo>
                    <a:cubicBezTo>
                      <a:pt x="191" y="457"/>
                      <a:pt x="191" y="457"/>
                      <a:pt x="190" y="457"/>
                    </a:cubicBezTo>
                    <a:cubicBezTo>
                      <a:pt x="191" y="451"/>
                      <a:pt x="191" y="451"/>
                      <a:pt x="191" y="451"/>
                    </a:cubicBezTo>
                    <a:cubicBezTo>
                      <a:pt x="192" y="452"/>
                      <a:pt x="193" y="451"/>
                      <a:pt x="193" y="451"/>
                    </a:cubicBezTo>
                    <a:cubicBezTo>
                      <a:pt x="198" y="453"/>
                      <a:pt x="198" y="453"/>
                      <a:pt x="198" y="453"/>
                    </a:cubicBezTo>
                    <a:cubicBezTo>
                      <a:pt x="198" y="454"/>
                      <a:pt x="198" y="454"/>
                      <a:pt x="197" y="455"/>
                    </a:cubicBezTo>
                    <a:cubicBezTo>
                      <a:pt x="196" y="457"/>
                      <a:pt x="194" y="457"/>
                      <a:pt x="192" y="457"/>
                    </a:cubicBezTo>
                    <a:close/>
                    <a:moveTo>
                      <a:pt x="119" y="455"/>
                    </a:moveTo>
                    <a:cubicBezTo>
                      <a:pt x="119" y="455"/>
                      <a:pt x="119" y="454"/>
                      <a:pt x="119" y="454"/>
                    </a:cubicBezTo>
                    <a:cubicBezTo>
                      <a:pt x="119" y="453"/>
                      <a:pt x="119" y="453"/>
                      <a:pt x="119" y="452"/>
                    </a:cubicBezTo>
                    <a:cubicBezTo>
                      <a:pt x="119" y="451"/>
                      <a:pt x="119" y="450"/>
                      <a:pt x="119" y="449"/>
                    </a:cubicBezTo>
                    <a:cubicBezTo>
                      <a:pt x="125" y="450"/>
                      <a:pt x="125" y="450"/>
                      <a:pt x="125" y="450"/>
                    </a:cubicBezTo>
                    <a:cubicBezTo>
                      <a:pt x="125" y="450"/>
                      <a:pt x="125" y="451"/>
                      <a:pt x="125" y="452"/>
                    </a:cubicBezTo>
                    <a:cubicBezTo>
                      <a:pt x="125" y="452"/>
                      <a:pt x="125" y="453"/>
                      <a:pt x="125" y="454"/>
                    </a:cubicBezTo>
                    <a:cubicBezTo>
                      <a:pt x="125" y="454"/>
                      <a:pt x="125" y="455"/>
                      <a:pt x="125" y="455"/>
                    </a:cubicBezTo>
                    <a:lnTo>
                      <a:pt x="119" y="455"/>
                    </a:lnTo>
                    <a:close/>
                    <a:moveTo>
                      <a:pt x="69" y="455"/>
                    </a:moveTo>
                    <a:cubicBezTo>
                      <a:pt x="68" y="454"/>
                      <a:pt x="68" y="454"/>
                      <a:pt x="67" y="454"/>
                    </a:cubicBezTo>
                    <a:cubicBezTo>
                      <a:pt x="66" y="454"/>
                      <a:pt x="66" y="454"/>
                      <a:pt x="65" y="454"/>
                    </a:cubicBezTo>
                    <a:cubicBezTo>
                      <a:pt x="63" y="454"/>
                      <a:pt x="62" y="452"/>
                      <a:pt x="62" y="451"/>
                    </a:cubicBezTo>
                    <a:cubicBezTo>
                      <a:pt x="62" y="450"/>
                      <a:pt x="62" y="449"/>
                      <a:pt x="62" y="449"/>
                    </a:cubicBezTo>
                    <a:cubicBezTo>
                      <a:pt x="68" y="451"/>
                      <a:pt x="68" y="451"/>
                      <a:pt x="68" y="451"/>
                    </a:cubicBezTo>
                    <a:cubicBezTo>
                      <a:pt x="68" y="451"/>
                      <a:pt x="68" y="451"/>
                      <a:pt x="68" y="451"/>
                    </a:cubicBezTo>
                    <a:cubicBezTo>
                      <a:pt x="68" y="449"/>
                      <a:pt x="67" y="448"/>
                      <a:pt x="66" y="448"/>
                    </a:cubicBezTo>
                    <a:cubicBezTo>
                      <a:pt x="67" y="448"/>
                      <a:pt x="67" y="448"/>
                      <a:pt x="67" y="449"/>
                    </a:cubicBezTo>
                    <a:cubicBezTo>
                      <a:pt x="69" y="449"/>
                      <a:pt x="70" y="449"/>
                      <a:pt x="71" y="449"/>
                    </a:cubicBezTo>
                    <a:lnTo>
                      <a:pt x="69" y="455"/>
                    </a:lnTo>
                    <a:close/>
                    <a:moveTo>
                      <a:pt x="179" y="451"/>
                    </a:moveTo>
                    <a:cubicBezTo>
                      <a:pt x="177" y="450"/>
                      <a:pt x="175" y="449"/>
                      <a:pt x="174" y="447"/>
                    </a:cubicBezTo>
                    <a:cubicBezTo>
                      <a:pt x="179" y="443"/>
                      <a:pt x="179" y="443"/>
                      <a:pt x="179" y="443"/>
                    </a:cubicBezTo>
                    <a:cubicBezTo>
                      <a:pt x="180" y="445"/>
                      <a:pt x="181" y="446"/>
                      <a:pt x="182" y="447"/>
                    </a:cubicBezTo>
                    <a:lnTo>
                      <a:pt x="179" y="451"/>
                    </a:lnTo>
                    <a:close/>
                    <a:moveTo>
                      <a:pt x="254" y="447"/>
                    </a:moveTo>
                    <a:cubicBezTo>
                      <a:pt x="253" y="447"/>
                      <a:pt x="251" y="447"/>
                      <a:pt x="250" y="446"/>
                    </a:cubicBezTo>
                    <a:cubicBezTo>
                      <a:pt x="255" y="442"/>
                      <a:pt x="255" y="442"/>
                      <a:pt x="255" y="442"/>
                    </a:cubicBezTo>
                    <a:cubicBezTo>
                      <a:pt x="254" y="441"/>
                      <a:pt x="255" y="441"/>
                      <a:pt x="255" y="441"/>
                    </a:cubicBezTo>
                    <a:cubicBezTo>
                      <a:pt x="255" y="441"/>
                      <a:pt x="256" y="441"/>
                      <a:pt x="257" y="441"/>
                    </a:cubicBezTo>
                    <a:cubicBezTo>
                      <a:pt x="259" y="446"/>
                      <a:pt x="259" y="446"/>
                      <a:pt x="259" y="446"/>
                    </a:cubicBezTo>
                    <a:cubicBezTo>
                      <a:pt x="258" y="447"/>
                      <a:pt x="257" y="447"/>
                      <a:pt x="256" y="447"/>
                    </a:cubicBezTo>
                    <a:cubicBezTo>
                      <a:pt x="256" y="447"/>
                      <a:pt x="255" y="447"/>
                      <a:pt x="254" y="447"/>
                    </a:cubicBezTo>
                    <a:close/>
                    <a:moveTo>
                      <a:pt x="136" y="447"/>
                    </a:moveTo>
                    <a:cubicBezTo>
                      <a:pt x="134" y="447"/>
                      <a:pt x="132" y="446"/>
                      <a:pt x="130" y="446"/>
                    </a:cubicBezTo>
                    <a:cubicBezTo>
                      <a:pt x="130" y="441"/>
                      <a:pt x="130" y="441"/>
                      <a:pt x="130" y="441"/>
                    </a:cubicBezTo>
                    <a:cubicBezTo>
                      <a:pt x="132" y="441"/>
                      <a:pt x="134" y="441"/>
                      <a:pt x="137" y="441"/>
                    </a:cubicBezTo>
                    <a:lnTo>
                      <a:pt x="136" y="447"/>
                    </a:lnTo>
                    <a:close/>
                    <a:moveTo>
                      <a:pt x="149" y="445"/>
                    </a:moveTo>
                    <a:cubicBezTo>
                      <a:pt x="145" y="440"/>
                      <a:pt x="145" y="440"/>
                      <a:pt x="145" y="440"/>
                    </a:cubicBezTo>
                    <a:cubicBezTo>
                      <a:pt x="146" y="440"/>
                      <a:pt x="146" y="440"/>
                      <a:pt x="146" y="440"/>
                    </a:cubicBezTo>
                    <a:cubicBezTo>
                      <a:pt x="146" y="439"/>
                      <a:pt x="147" y="438"/>
                      <a:pt x="148" y="438"/>
                    </a:cubicBezTo>
                    <a:cubicBezTo>
                      <a:pt x="149" y="437"/>
                      <a:pt x="150" y="437"/>
                      <a:pt x="150" y="436"/>
                    </a:cubicBezTo>
                    <a:cubicBezTo>
                      <a:pt x="153" y="442"/>
                      <a:pt x="153" y="442"/>
                      <a:pt x="153" y="442"/>
                    </a:cubicBezTo>
                    <a:cubicBezTo>
                      <a:pt x="153" y="442"/>
                      <a:pt x="152" y="442"/>
                      <a:pt x="152" y="442"/>
                    </a:cubicBezTo>
                    <a:cubicBezTo>
                      <a:pt x="151" y="443"/>
                      <a:pt x="150" y="444"/>
                      <a:pt x="149" y="444"/>
                    </a:cubicBezTo>
                    <a:lnTo>
                      <a:pt x="149" y="445"/>
                    </a:lnTo>
                    <a:close/>
                    <a:moveTo>
                      <a:pt x="75" y="444"/>
                    </a:moveTo>
                    <a:cubicBezTo>
                      <a:pt x="72" y="440"/>
                      <a:pt x="72" y="440"/>
                      <a:pt x="72" y="440"/>
                    </a:cubicBezTo>
                    <a:cubicBezTo>
                      <a:pt x="73" y="439"/>
                      <a:pt x="74" y="438"/>
                      <a:pt x="76" y="436"/>
                    </a:cubicBezTo>
                    <a:cubicBezTo>
                      <a:pt x="80" y="440"/>
                      <a:pt x="80" y="440"/>
                      <a:pt x="80" y="440"/>
                    </a:cubicBezTo>
                    <a:cubicBezTo>
                      <a:pt x="78" y="442"/>
                      <a:pt x="77" y="443"/>
                      <a:pt x="75" y="444"/>
                    </a:cubicBezTo>
                    <a:close/>
                    <a:moveTo>
                      <a:pt x="186" y="444"/>
                    </a:moveTo>
                    <a:cubicBezTo>
                      <a:pt x="186" y="443"/>
                      <a:pt x="186" y="442"/>
                      <a:pt x="186" y="441"/>
                    </a:cubicBezTo>
                    <a:cubicBezTo>
                      <a:pt x="186" y="440"/>
                      <a:pt x="186" y="438"/>
                      <a:pt x="186" y="437"/>
                    </a:cubicBezTo>
                    <a:cubicBezTo>
                      <a:pt x="192" y="438"/>
                      <a:pt x="192" y="438"/>
                      <a:pt x="192" y="438"/>
                    </a:cubicBezTo>
                    <a:cubicBezTo>
                      <a:pt x="192" y="439"/>
                      <a:pt x="192" y="440"/>
                      <a:pt x="192" y="441"/>
                    </a:cubicBezTo>
                    <a:cubicBezTo>
                      <a:pt x="192" y="442"/>
                      <a:pt x="192" y="442"/>
                      <a:pt x="192" y="443"/>
                    </a:cubicBezTo>
                    <a:lnTo>
                      <a:pt x="186" y="444"/>
                    </a:lnTo>
                    <a:close/>
                    <a:moveTo>
                      <a:pt x="270" y="442"/>
                    </a:moveTo>
                    <a:cubicBezTo>
                      <a:pt x="268" y="437"/>
                      <a:pt x="268" y="437"/>
                      <a:pt x="268" y="437"/>
                    </a:cubicBezTo>
                    <a:cubicBezTo>
                      <a:pt x="272" y="435"/>
                      <a:pt x="275" y="436"/>
                      <a:pt x="277" y="439"/>
                    </a:cubicBezTo>
                    <a:cubicBezTo>
                      <a:pt x="272" y="442"/>
                      <a:pt x="272" y="442"/>
                      <a:pt x="272" y="442"/>
                    </a:cubicBezTo>
                    <a:cubicBezTo>
                      <a:pt x="272" y="442"/>
                      <a:pt x="272" y="442"/>
                      <a:pt x="272" y="442"/>
                    </a:cubicBezTo>
                    <a:cubicBezTo>
                      <a:pt x="272" y="442"/>
                      <a:pt x="271" y="442"/>
                      <a:pt x="270" y="442"/>
                    </a:cubicBezTo>
                    <a:close/>
                    <a:moveTo>
                      <a:pt x="167" y="439"/>
                    </a:moveTo>
                    <a:cubicBezTo>
                      <a:pt x="166" y="438"/>
                      <a:pt x="164" y="438"/>
                      <a:pt x="164" y="438"/>
                    </a:cubicBezTo>
                    <a:cubicBezTo>
                      <a:pt x="163" y="438"/>
                      <a:pt x="163" y="438"/>
                      <a:pt x="163" y="438"/>
                    </a:cubicBezTo>
                    <a:cubicBezTo>
                      <a:pt x="162" y="432"/>
                      <a:pt x="162" y="432"/>
                      <a:pt x="162" y="432"/>
                    </a:cubicBezTo>
                    <a:cubicBezTo>
                      <a:pt x="163" y="432"/>
                      <a:pt x="163" y="432"/>
                      <a:pt x="164" y="432"/>
                    </a:cubicBezTo>
                    <a:cubicBezTo>
                      <a:pt x="165" y="432"/>
                      <a:pt x="168" y="433"/>
                      <a:pt x="170" y="434"/>
                    </a:cubicBezTo>
                    <a:lnTo>
                      <a:pt x="167" y="439"/>
                    </a:lnTo>
                    <a:close/>
                    <a:moveTo>
                      <a:pt x="246" y="436"/>
                    </a:moveTo>
                    <a:cubicBezTo>
                      <a:pt x="246" y="436"/>
                      <a:pt x="245" y="436"/>
                      <a:pt x="245" y="435"/>
                    </a:cubicBezTo>
                    <a:cubicBezTo>
                      <a:pt x="244" y="435"/>
                      <a:pt x="242" y="434"/>
                      <a:pt x="241" y="433"/>
                    </a:cubicBezTo>
                    <a:cubicBezTo>
                      <a:pt x="244" y="429"/>
                      <a:pt x="244" y="429"/>
                      <a:pt x="244" y="429"/>
                    </a:cubicBezTo>
                    <a:cubicBezTo>
                      <a:pt x="245" y="429"/>
                      <a:pt x="246" y="429"/>
                      <a:pt x="246" y="430"/>
                    </a:cubicBezTo>
                    <a:cubicBezTo>
                      <a:pt x="247" y="430"/>
                      <a:pt x="248" y="430"/>
                      <a:pt x="249" y="431"/>
                    </a:cubicBezTo>
                    <a:lnTo>
                      <a:pt x="246" y="436"/>
                    </a:lnTo>
                    <a:close/>
                    <a:moveTo>
                      <a:pt x="223" y="429"/>
                    </a:moveTo>
                    <a:cubicBezTo>
                      <a:pt x="222" y="423"/>
                      <a:pt x="222" y="423"/>
                      <a:pt x="222" y="423"/>
                    </a:cubicBezTo>
                    <a:cubicBezTo>
                      <a:pt x="223" y="423"/>
                      <a:pt x="223" y="423"/>
                      <a:pt x="223" y="423"/>
                    </a:cubicBezTo>
                    <a:cubicBezTo>
                      <a:pt x="226" y="422"/>
                      <a:pt x="228" y="422"/>
                      <a:pt x="230" y="423"/>
                    </a:cubicBezTo>
                    <a:cubicBezTo>
                      <a:pt x="227" y="429"/>
                      <a:pt x="227" y="429"/>
                      <a:pt x="227" y="429"/>
                    </a:cubicBezTo>
                    <a:cubicBezTo>
                      <a:pt x="227" y="428"/>
                      <a:pt x="226" y="428"/>
                      <a:pt x="224" y="428"/>
                    </a:cubicBezTo>
                    <a:lnTo>
                      <a:pt x="223" y="429"/>
                    </a:lnTo>
                    <a:close/>
                    <a:moveTo>
                      <a:pt x="78" y="428"/>
                    </a:moveTo>
                    <a:cubicBezTo>
                      <a:pt x="78" y="427"/>
                      <a:pt x="78" y="426"/>
                      <a:pt x="78" y="425"/>
                    </a:cubicBezTo>
                    <a:cubicBezTo>
                      <a:pt x="78" y="423"/>
                      <a:pt x="78" y="422"/>
                      <a:pt x="78" y="421"/>
                    </a:cubicBezTo>
                    <a:cubicBezTo>
                      <a:pt x="84" y="423"/>
                      <a:pt x="84" y="423"/>
                      <a:pt x="84" y="423"/>
                    </a:cubicBezTo>
                    <a:cubicBezTo>
                      <a:pt x="84" y="423"/>
                      <a:pt x="84" y="424"/>
                      <a:pt x="84" y="425"/>
                    </a:cubicBezTo>
                    <a:cubicBezTo>
                      <a:pt x="84" y="426"/>
                      <a:pt x="84" y="426"/>
                      <a:pt x="84" y="427"/>
                    </a:cubicBezTo>
                    <a:lnTo>
                      <a:pt x="78" y="428"/>
                    </a:lnTo>
                    <a:close/>
                    <a:moveTo>
                      <a:pt x="195" y="428"/>
                    </a:moveTo>
                    <a:cubicBezTo>
                      <a:pt x="190" y="425"/>
                      <a:pt x="190" y="425"/>
                      <a:pt x="190" y="425"/>
                    </a:cubicBezTo>
                    <a:cubicBezTo>
                      <a:pt x="191" y="423"/>
                      <a:pt x="193" y="421"/>
                      <a:pt x="195" y="420"/>
                    </a:cubicBezTo>
                    <a:cubicBezTo>
                      <a:pt x="198" y="425"/>
                      <a:pt x="198" y="425"/>
                      <a:pt x="198" y="425"/>
                    </a:cubicBezTo>
                    <a:cubicBezTo>
                      <a:pt x="197" y="426"/>
                      <a:pt x="196" y="427"/>
                      <a:pt x="195" y="428"/>
                    </a:cubicBezTo>
                    <a:close/>
                    <a:moveTo>
                      <a:pt x="240" y="428"/>
                    </a:moveTo>
                    <a:cubicBezTo>
                      <a:pt x="235" y="424"/>
                      <a:pt x="235" y="424"/>
                      <a:pt x="235" y="424"/>
                    </a:cubicBezTo>
                    <a:cubicBezTo>
                      <a:pt x="235" y="424"/>
                      <a:pt x="236" y="423"/>
                      <a:pt x="237" y="422"/>
                    </a:cubicBezTo>
                    <a:cubicBezTo>
                      <a:pt x="237" y="420"/>
                      <a:pt x="238" y="419"/>
                      <a:pt x="240" y="419"/>
                    </a:cubicBezTo>
                    <a:cubicBezTo>
                      <a:pt x="242" y="424"/>
                      <a:pt x="242" y="424"/>
                      <a:pt x="242" y="424"/>
                    </a:cubicBezTo>
                    <a:cubicBezTo>
                      <a:pt x="242" y="424"/>
                      <a:pt x="242" y="424"/>
                      <a:pt x="242" y="424"/>
                    </a:cubicBezTo>
                    <a:cubicBezTo>
                      <a:pt x="242" y="424"/>
                      <a:pt x="242" y="424"/>
                      <a:pt x="242" y="425"/>
                    </a:cubicBezTo>
                    <a:cubicBezTo>
                      <a:pt x="241" y="426"/>
                      <a:pt x="240" y="427"/>
                      <a:pt x="240" y="428"/>
                    </a:cubicBezTo>
                    <a:close/>
                    <a:moveTo>
                      <a:pt x="210" y="424"/>
                    </a:moveTo>
                    <a:cubicBezTo>
                      <a:pt x="209" y="423"/>
                      <a:pt x="208" y="422"/>
                      <a:pt x="207" y="422"/>
                    </a:cubicBezTo>
                    <a:cubicBezTo>
                      <a:pt x="208" y="416"/>
                      <a:pt x="208" y="416"/>
                      <a:pt x="208" y="416"/>
                    </a:cubicBezTo>
                    <a:cubicBezTo>
                      <a:pt x="210" y="417"/>
                      <a:pt x="212" y="418"/>
                      <a:pt x="214" y="419"/>
                    </a:cubicBezTo>
                    <a:lnTo>
                      <a:pt x="210" y="424"/>
                    </a:lnTo>
                    <a:close/>
                    <a:moveTo>
                      <a:pt x="93" y="417"/>
                    </a:moveTo>
                    <a:cubicBezTo>
                      <a:pt x="90" y="416"/>
                      <a:pt x="90" y="416"/>
                      <a:pt x="90" y="416"/>
                    </a:cubicBezTo>
                    <a:cubicBezTo>
                      <a:pt x="88" y="414"/>
                      <a:pt x="88" y="414"/>
                      <a:pt x="88" y="414"/>
                    </a:cubicBezTo>
                    <a:cubicBezTo>
                      <a:pt x="88" y="413"/>
                      <a:pt x="88" y="413"/>
                      <a:pt x="88" y="413"/>
                    </a:cubicBezTo>
                    <a:cubicBezTo>
                      <a:pt x="89" y="412"/>
                      <a:pt x="91" y="411"/>
                      <a:pt x="94" y="410"/>
                    </a:cubicBezTo>
                    <a:cubicBezTo>
                      <a:pt x="96" y="415"/>
                      <a:pt x="96" y="415"/>
                      <a:pt x="96" y="415"/>
                    </a:cubicBezTo>
                    <a:cubicBezTo>
                      <a:pt x="94" y="416"/>
                      <a:pt x="93" y="416"/>
                      <a:pt x="93" y="417"/>
                    </a:cubicBezTo>
                    <a:close/>
                    <a:moveTo>
                      <a:pt x="107" y="407"/>
                    </a:moveTo>
                    <a:cubicBezTo>
                      <a:pt x="102" y="406"/>
                      <a:pt x="102" y="406"/>
                      <a:pt x="102" y="406"/>
                    </a:cubicBezTo>
                    <a:cubicBezTo>
                      <a:pt x="102" y="405"/>
                      <a:pt x="102" y="404"/>
                      <a:pt x="102" y="403"/>
                    </a:cubicBezTo>
                    <a:cubicBezTo>
                      <a:pt x="102" y="402"/>
                      <a:pt x="102" y="401"/>
                      <a:pt x="102" y="400"/>
                    </a:cubicBezTo>
                    <a:cubicBezTo>
                      <a:pt x="108" y="401"/>
                      <a:pt x="108" y="401"/>
                      <a:pt x="108" y="401"/>
                    </a:cubicBezTo>
                    <a:cubicBezTo>
                      <a:pt x="108" y="402"/>
                      <a:pt x="108" y="403"/>
                      <a:pt x="108" y="403"/>
                    </a:cubicBezTo>
                    <a:cubicBezTo>
                      <a:pt x="108" y="405"/>
                      <a:pt x="108" y="406"/>
                      <a:pt x="107" y="407"/>
                    </a:cubicBezTo>
                    <a:close/>
                    <a:moveTo>
                      <a:pt x="55" y="397"/>
                    </a:moveTo>
                    <a:cubicBezTo>
                      <a:pt x="53" y="392"/>
                      <a:pt x="53" y="392"/>
                      <a:pt x="53" y="392"/>
                    </a:cubicBezTo>
                    <a:cubicBezTo>
                      <a:pt x="54" y="391"/>
                      <a:pt x="54" y="391"/>
                      <a:pt x="55" y="390"/>
                    </a:cubicBezTo>
                    <a:cubicBezTo>
                      <a:pt x="55" y="389"/>
                      <a:pt x="56" y="389"/>
                      <a:pt x="57" y="388"/>
                    </a:cubicBezTo>
                    <a:cubicBezTo>
                      <a:pt x="60" y="393"/>
                      <a:pt x="60" y="393"/>
                      <a:pt x="60" y="393"/>
                    </a:cubicBezTo>
                    <a:cubicBezTo>
                      <a:pt x="60" y="393"/>
                      <a:pt x="60" y="393"/>
                      <a:pt x="60" y="393"/>
                    </a:cubicBezTo>
                    <a:cubicBezTo>
                      <a:pt x="59" y="395"/>
                      <a:pt x="57" y="396"/>
                      <a:pt x="55" y="397"/>
                    </a:cubicBezTo>
                    <a:close/>
                    <a:moveTo>
                      <a:pt x="74" y="394"/>
                    </a:moveTo>
                    <a:cubicBezTo>
                      <a:pt x="74" y="394"/>
                      <a:pt x="73" y="394"/>
                      <a:pt x="73" y="394"/>
                    </a:cubicBezTo>
                    <a:cubicBezTo>
                      <a:pt x="73" y="394"/>
                      <a:pt x="72" y="394"/>
                      <a:pt x="71" y="394"/>
                    </a:cubicBezTo>
                    <a:cubicBezTo>
                      <a:pt x="69" y="393"/>
                      <a:pt x="69" y="393"/>
                      <a:pt x="69" y="393"/>
                    </a:cubicBezTo>
                    <a:cubicBezTo>
                      <a:pt x="70" y="387"/>
                      <a:pt x="70" y="387"/>
                      <a:pt x="70" y="387"/>
                    </a:cubicBezTo>
                    <a:cubicBezTo>
                      <a:pt x="74" y="388"/>
                      <a:pt x="74" y="388"/>
                      <a:pt x="74" y="388"/>
                    </a:cubicBezTo>
                    <a:cubicBezTo>
                      <a:pt x="74" y="388"/>
                      <a:pt x="75" y="388"/>
                      <a:pt x="75" y="388"/>
                    </a:cubicBezTo>
                    <a:cubicBezTo>
                      <a:pt x="76" y="394"/>
                      <a:pt x="76" y="394"/>
                      <a:pt x="76" y="394"/>
                    </a:cubicBezTo>
                    <a:cubicBezTo>
                      <a:pt x="76" y="394"/>
                      <a:pt x="75" y="394"/>
                      <a:pt x="74" y="394"/>
                    </a:cubicBezTo>
                    <a:close/>
                    <a:moveTo>
                      <a:pt x="102" y="392"/>
                    </a:moveTo>
                    <a:cubicBezTo>
                      <a:pt x="101" y="391"/>
                      <a:pt x="99" y="390"/>
                      <a:pt x="98" y="388"/>
                    </a:cubicBezTo>
                    <a:cubicBezTo>
                      <a:pt x="101" y="384"/>
                      <a:pt x="101" y="384"/>
                      <a:pt x="101" y="384"/>
                    </a:cubicBezTo>
                    <a:cubicBezTo>
                      <a:pt x="103" y="385"/>
                      <a:pt x="104" y="386"/>
                      <a:pt x="106" y="388"/>
                    </a:cubicBezTo>
                    <a:lnTo>
                      <a:pt x="102" y="392"/>
                    </a:lnTo>
                    <a:close/>
                    <a:moveTo>
                      <a:pt x="47" y="388"/>
                    </a:moveTo>
                    <a:cubicBezTo>
                      <a:pt x="46" y="387"/>
                      <a:pt x="46" y="387"/>
                      <a:pt x="46" y="386"/>
                    </a:cubicBezTo>
                    <a:cubicBezTo>
                      <a:pt x="45" y="385"/>
                      <a:pt x="44" y="384"/>
                      <a:pt x="43" y="383"/>
                    </a:cubicBezTo>
                    <a:cubicBezTo>
                      <a:pt x="49" y="381"/>
                      <a:pt x="49" y="381"/>
                      <a:pt x="49" y="381"/>
                    </a:cubicBezTo>
                    <a:cubicBezTo>
                      <a:pt x="49" y="381"/>
                      <a:pt x="49" y="382"/>
                      <a:pt x="50" y="383"/>
                    </a:cubicBezTo>
                    <a:cubicBezTo>
                      <a:pt x="51" y="384"/>
                      <a:pt x="51" y="384"/>
                      <a:pt x="52" y="385"/>
                    </a:cubicBezTo>
                    <a:lnTo>
                      <a:pt x="47" y="388"/>
                    </a:lnTo>
                    <a:close/>
                    <a:moveTo>
                      <a:pt x="87" y="385"/>
                    </a:moveTo>
                    <a:cubicBezTo>
                      <a:pt x="82" y="382"/>
                      <a:pt x="82" y="382"/>
                      <a:pt x="82" y="382"/>
                    </a:cubicBezTo>
                    <a:cubicBezTo>
                      <a:pt x="82" y="382"/>
                      <a:pt x="82" y="382"/>
                      <a:pt x="82" y="382"/>
                    </a:cubicBezTo>
                    <a:cubicBezTo>
                      <a:pt x="84" y="379"/>
                      <a:pt x="86" y="378"/>
                      <a:pt x="88" y="378"/>
                    </a:cubicBezTo>
                    <a:cubicBezTo>
                      <a:pt x="89" y="378"/>
                      <a:pt x="89" y="378"/>
                      <a:pt x="90" y="378"/>
                    </a:cubicBezTo>
                    <a:cubicBezTo>
                      <a:pt x="88" y="384"/>
                      <a:pt x="88" y="384"/>
                      <a:pt x="88" y="384"/>
                    </a:cubicBezTo>
                    <a:cubicBezTo>
                      <a:pt x="88" y="384"/>
                      <a:pt x="88" y="384"/>
                      <a:pt x="88" y="384"/>
                    </a:cubicBezTo>
                    <a:cubicBezTo>
                      <a:pt x="88" y="384"/>
                      <a:pt x="88" y="384"/>
                      <a:pt x="87" y="385"/>
                    </a:cubicBezTo>
                    <a:close/>
                    <a:moveTo>
                      <a:pt x="42" y="371"/>
                    </a:moveTo>
                    <a:cubicBezTo>
                      <a:pt x="42" y="369"/>
                      <a:pt x="41" y="368"/>
                      <a:pt x="41" y="366"/>
                    </a:cubicBezTo>
                    <a:cubicBezTo>
                      <a:pt x="40" y="366"/>
                      <a:pt x="40" y="366"/>
                      <a:pt x="40" y="366"/>
                    </a:cubicBezTo>
                    <a:cubicBezTo>
                      <a:pt x="46" y="363"/>
                      <a:pt x="46" y="363"/>
                      <a:pt x="46" y="363"/>
                    </a:cubicBezTo>
                    <a:cubicBezTo>
                      <a:pt x="46" y="364"/>
                      <a:pt x="46" y="364"/>
                      <a:pt x="46" y="364"/>
                    </a:cubicBezTo>
                    <a:cubicBezTo>
                      <a:pt x="47" y="366"/>
                      <a:pt x="47" y="367"/>
                      <a:pt x="48" y="369"/>
                    </a:cubicBezTo>
                    <a:lnTo>
                      <a:pt x="42" y="371"/>
                    </a:lnTo>
                    <a:close/>
                    <a:moveTo>
                      <a:pt x="44" y="354"/>
                    </a:moveTo>
                    <a:cubicBezTo>
                      <a:pt x="38" y="353"/>
                      <a:pt x="38" y="353"/>
                      <a:pt x="38" y="353"/>
                    </a:cubicBezTo>
                    <a:cubicBezTo>
                      <a:pt x="38" y="352"/>
                      <a:pt x="39" y="351"/>
                      <a:pt x="39" y="350"/>
                    </a:cubicBezTo>
                    <a:cubicBezTo>
                      <a:pt x="40" y="349"/>
                      <a:pt x="40" y="348"/>
                      <a:pt x="40" y="347"/>
                    </a:cubicBezTo>
                    <a:cubicBezTo>
                      <a:pt x="46" y="349"/>
                      <a:pt x="46" y="349"/>
                      <a:pt x="46" y="349"/>
                    </a:cubicBezTo>
                    <a:cubicBezTo>
                      <a:pt x="45" y="350"/>
                      <a:pt x="45" y="351"/>
                      <a:pt x="44" y="352"/>
                    </a:cubicBezTo>
                    <a:cubicBezTo>
                      <a:pt x="44" y="353"/>
                      <a:pt x="44" y="353"/>
                      <a:pt x="44" y="354"/>
                    </a:cubicBezTo>
                    <a:close/>
                    <a:moveTo>
                      <a:pt x="49" y="337"/>
                    </a:moveTo>
                    <a:cubicBezTo>
                      <a:pt x="43" y="336"/>
                      <a:pt x="43" y="336"/>
                      <a:pt x="43" y="336"/>
                    </a:cubicBezTo>
                    <a:cubicBezTo>
                      <a:pt x="43" y="335"/>
                      <a:pt x="43" y="335"/>
                      <a:pt x="43" y="334"/>
                    </a:cubicBezTo>
                    <a:cubicBezTo>
                      <a:pt x="44" y="332"/>
                      <a:pt x="44" y="331"/>
                      <a:pt x="45" y="330"/>
                    </a:cubicBezTo>
                    <a:cubicBezTo>
                      <a:pt x="50" y="332"/>
                      <a:pt x="50" y="332"/>
                      <a:pt x="50" y="332"/>
                    </a:cubicBezTo>
                    <a:cubicBezTo>
                      <a:pt x="50" y="333"/>
                      <a:pt x="49" y="334"/>
                      <a:pt x="49" y="335"/>
                    </a:cubicBezTo>
                    <a:cubicBezTo>
                      <a:pt x="49" y="336"/>
                      <a:pt x="49" y="336"/>
                      <a:pt x="49" y="337"/>
                    </a:cubicBezTo>
                    <a:close/>
                    <a:moveTo>
                      <a:pt x="56" y="325"/>
                    </a:moveTo>
                    <a:cubicBezTo>
                      <a:pt x="54" y="320"/>
                      <a:pt x="54" y="320"/>
                      <a:pt x="54" y="320"/>
                    </a:cubicBezTo>
                    <a:cubicBezTo>
                      <a:pt x="54" y="319"/>
                      <a:pt x="54" y="319"/>
                      <a:pt x="54" y="319"/>
                    </a:cubicBezTo>
                    <a:cubicBezTo>
                      <a:pt x="56" y="318"/>
                      <a:pt x="57" y="318"/>
                      <a:pt x="58" y="317"/>
                    </a:cubicBezTo>
                    <a:cubicBezTo>
                      <a:pt x="62" y="321"/>
                      <a:pt x="62" y="321"/>
                      <a:pt x="62" y="321"/>
                    </a:cubicBezTo>
                    <a:cubicBezTo>
                      <a:pt x="61" y="322"/>
                      <a:pt x="59" y="323"/>
                      <a:pt x="57" y="324"/>
                    </a:cubicBezTo>
                    <a:lnTo>
                      <a:pt x="56" y="325"/>
                    </a:lnTo>
                    <a:close/>
                    <a:moveTo>
                      <a:pt x="51" y="318"/>
                    </a:moveTo>
                    <a:cubicBezTo>
                      <a:pt x="49" y="313"/>
                      <a:pt x="49" y="313"/>
                      <a:pt x="49" y="313"/>
                    </a:cubicBezTo>
                    <a:cubicBezTo>
                      <a:pt x="50" y="312"/>
                      <a:pt x="50" y="312"/>
                      <a:pt x="50" y="312"/>
                    </a:cubicBezTo>
                    <a:cubicBezTo>
                      <a:pt x="51" y="312"/>
                      <a:pt x="52" y="311"/>
                      <a:pt x="53" y="311"/>
                    </a:cubicBezTo>
                    <a:cubicBezTo>
                      <a:pt x="54" y="311"/>
                      <a:pt x="54" y="311"/>
                      <a:pt x="55" y="310"/>
                    </a:cubicBezTo>
                    <a:cubicBezTo>
                      <a:pt x="56" y="316"/>
                      <a:pt x="56" y="316"/>
                      <a:pt x="56" y="316"/>
                    </a:cubicBezTo>
                    <a:cubicBezTo>
                      <a:pt x="56" y="316"/>
                      <a:pt x="56" y="316"/>
                      <a:pt x="55" y="316"/>
                    </a:cubicBezTo>
                    <a:cubicBezTo>
                      <a:pt x="54" y="317"/>
                      <a:pt x="53" y="317"/>
                      <a:pt x="52" y="318"/>
                    </a:cubicBezTo>
                    <a:lnTo>
                      <a:pt x="51" y="318"/>
                    </a:lnTo>
                    <a:close/>
                    <a:moveTo>
                      <a:pt x="45" y="313"/>
                    </a:moveTo>
                    <a:cubicBezTo>
                      <a:pt x="40" y="311"/>
                      <a:pt x="40" y="311"/>
                      <a:pt x="40" y="311"/>
                    </a:cubicBezTo>
                    <a:cubicBezTo>
                      <a:pt x="41" y="309"/>
                      <a:pt x="42" y="308"/>
                      <a:pt x="43" y="307"/>
                    </a:cubicBezTo>
                    <a:cubicBezTo>
                      <a:pt x="44" y="307"/>
                      <a:pt x="44" y="307"/>
                      <a:pt x="45" y="306"/>
                    </a:cubicBezTo>
                    <a:cubicBezTo>
                      <a:pt x="49" y="310"/>
                      <a:pt x="49" y="310"/>
                      <a:pt x="49" y="310"/>
                    </a:cubicBezTo>
                    <a:cubicBezTo>
                      <a:pt x="48" y="311"/>
                      <a:pt x="47" y="312"/>
                      <a:pt x="47" y="312"/>
                    </a:cubicBezTo>
                    <a:cubicBezTo>
                      <a:pt x="46" y="313"/>
                      <a:pt x="45" y="313"/>
                      <a:pt x="45" y="313"/>
                    </a:cubicBezTo>
                    <a:close/>
                    <a:moveTo>
                      <a:pt x="51" y="297"/>
                    </a:moveTo>
                    <a:cubicBezTo>
                      <a:pt x="45" y="296"/>
                      <a:pt x="45" y="296"/>
                      <a:pt x="45" y="296"/>
                    </a:cubicBezTo>
                    <a:cubicBezTo>
                      <a:pt x="45" y="295"/>
                      <a:pt x="46" y="294"/>
                      <a:pt x="47" y="293"/>
                    </a:cubicBezTo>
                    <a:cubicBezTo>
                      <a:pt x="47" y="292"/>
                      <a:pt x="47" y="292"/>
                      <a:pt x="48" y="291"/>
                    </a:cubicBezTo>
                    <a:cubicBezTo>
                      <a:pt x="48" y="291"/>
                      <a:pt x="48" y="291"/>
                      <a:pt x="49" y="290"/>
                    </a:cubicBezTo>
                    <a:cubicBezTo>
                      <a:pt x="53" y="294"/>
                      <a:pt x="53" y="294"/>
                      <a:pt x="53" y="294"/>
                    </a:cubicBezTo>
                    <a:cubicBezTo>
                      <a:pt x="53" y="294"/>
                      <a:pt x="52" y="295"/>
                      <a:pt x="52" y="295"/>
                    </a:cubicBezTo>
                    <a:cubicBezTo>
                      <a:pt x="52" y="296"/>
                      <a:pt x="51" y="296"/>
                      <a:pt x="51" y="296"/>
                    </a:cubicBezTo>
                    <a:cubicBezTo>
                      <a:pt x="51" y="296"/>
                      <a:pt x="51" y="296"/>
                      <a:pt x="51" y="296"/>
                    </a:cubicBezTo>
                    <a:cubicBezTo>
                      <a:pt x="51" y="296"/>
                      <a:pt x="51" y="297"/>
                      <a:pt x="51" y="297"/>
                    </a:cubicBezTo>
                    <a:close/>
                    <a:moveTo>
                      <a:pt x="48" y="283"/>
                    </a:moveTo>
                    <a:cubicBezTo>
                      <a:pt x="48" y="283"/>
                      <a:pt x="47" y="283"/>
                      <a:pt x="46" y="283"/>
                    </a:cubicBezTo>
                    <a:cubicBezTo>
                      <a:pt x="46" y="283"/>
                      <a:pt x="45" y="282"/>
                      <a:pt x="44" y="282"/>
                    </a:cubicBezTo>
                    <a:cubicBezTo>
                      <a:pt x="45" y="276"/>
                      <a:pt x="45" y="276"/>
                      <a:pt x="45" y="276"/>
                    </a:cubicBezTo>
                    <a:cubicBezTo>
                      <a:pt x="46" y="277"/>
                      <a:pt x="47" y="277"/>
                      <a:pt x="48" y="277"/>
                    </a:cubicBezTo>
                    <a:cubicBezTo>
                      <a:pt x="49" y="277"/>
                      <a:pt x="51" y="278"/>
                      <a:pt x="52" y="279"/>
                    </a:cubicBezTo>
                    <a:cubicBezTo>
                      <a:pt x="48" y="283"/>
                      <a:pt x="48" y="283"/>
                      <a:pt x="48" y="283"/>
                    </a:cubicBezTo>
                    <a:cubicBezTo>
                      <a:pt x="48" y="283"/>
                      <a:pt x="48" y="283"/>
                      <a:pt x="48" y="283"/>
                    </a:cubicBezTo>
                    <a:close/>
                    <a:moveTo>
                      <a:pt x="31" y="279"/>
                    </a:moveTo>
                    <a:cubicBezTo>
                      <a:pt x="29" y="277"/>
                      <a:pt x="28" y="275"/>
                      <a:pt x="27" y="272"/>
                    </a:cubicBezTo>
                    <a:cubicBezTo>
                      <a:pt x="33" y="271"/>
                      <a:pt x="33" y="271"/>
                      <a:pt x="33" y="271"/>
                    </a:cubicBezTo>
                    <a:cubicBezTo>
                      <a:pt x="33" y="272"/>
                      <a:pt x="34" y="273"/>
                      <a:pt x="35" y="274"/>
                    </a:cubicBezTo>
                    <a:lnTo>
                      <a:pt x="31" y="279"/>
                    </a:lnTo>
                    <a:close/>
                    <a:moveTo>
                      <a:pt x="34" y="261"/>
                    </a:moveTo>
                    <a:cubicBezTo>
                      <a:pt x="29" y="259"/>
                      <a:pt x="29" y="259"/>
                      <a:pt x="29" y="259"/>
                    </a:cubicBezTo>
                    <a:cubicBezTo>
                      <a:pt x="29" y="258"/>
                      <a:pt x="30" y="257"/>
                      <a:pt x="30" y="255"/>
                    </a:cubicBezTo>
                    <a:cubicBezTo>
                      <a:pt x="31" y="255"/>
                      <a:pt x="31" y="255"/>
                      <a:pt x="31" y="255"/>
                    </a:cubicBezTo>
                    <a:cubicBezTo>
                      <a:pt x="31" y="254"/>
                      <a:pt x="31" y="254"/>
                      <a:pt x="31" y="253"/>
                    </a:cubicBezTo>
                    <a:cubicBezTo>
                      <a:pt x="37" y="255"/>
                      <a:pt x="37" y="255"/>
                      <a:pt x="37" y="255"/>
                    </a:cubicBezTo>
                    <a:cubicBezTo>
                      <a:pt x="36" y="256"/>
                      <a:pt x="36" y="257"/>
                      <a:pt x="36" y="257"/>
                    </a:cubicBezTo>
                    <a:cubicBezTo>
                      <a:pt x="36" y="258"/>
                      <a:pt x="36" y="258"/>
                      <a:pt x="36" y="258"/>
                    </a:cubicBezTo>
                    <a:cubicBezTo>
                      <a:pt x="35" y="259"/>
                      <a:pt x="35" y="260"/>
                      <a:pt x="34" y="261"/>
                    </a:cubicBezTo>
                    <a:close/>
                    <a:moveTo>
                      <a:pt x="30" y="245"/>
                    </a:moveTo>
                    <a:cubicBezTo>
                      <a:pt x="30" y="245"/>
                      <a:pt x="30" y="244"/>
                      <a:pt x="29" y="244"/>
                    </a:cubicBezTo>
                    <a:cubicBezTo>
                      <a:pt x="28" y="243"/>
                      <a:pt x="28" y="243"/>
                      <a:pt x="28" y="243"/>
                    </a:cubicBezTo>
                    <a:cubicBezTo>
                      <a:pt x="28" y="242"/>
                      <a:pt x="27" y="241"/>
                      <a:pt x="27" y="241"/>
                    </a:cubicBezTo>
                    <a:cubicBezTo>
                      <a:pt x="31" y="237"/>
                      <a:pt x="31" y="237"/>
                      <a:pt x="31" y="237"/>
                    </a:cubicBezTo>
                    <a:cubicBezTo>
                      <a:pt x="32" y="238"/>
                      <a:pt x="32" y="238"/>
                      <a:pt x="33" y="239"/>
                    </a:cubicBezTo>
                    <a:cubicBezTo>
                      <a:pt x="34" y="240"/>
                      <a:pt x="34" y="240"/>
                      <a:pt x="34" y="240"/>
                    </a:cubicBezTo>
                    <a:cubicBezTo>
                      <a:pt x="34" y="241"/>
                      <a:pt x="35" y="241"/>
                      <a:pt x="35" y="242"/>
                    </a:cubicBezTo>
                    <a:lnTo>
                      <a:pt x="30" y="245"/>
                    </a:lnTo>
                    <a:close/>
                    <a:moveTo>
                      <a:pt x="31" y="228"/>
                    </a:moveTo>
                    <a:cubicBezTo>
                      <a:pt x="25" y="227"/>
                      <a:pt x="25" y="227"/>
                      <a:pt x="25" y="227"/>
                    </a:cubicBezTo>
                    <a:cubicBezTo>
                      <a:pt x="26" y="225"/>
                      <a:pt x="26" y="225"/>
                      <a:pt x="26" y="225"/>
                    </a:cubicBezTo>
                    <a:cubicBezTo>
                      <a:pt x="26" y="224"/>
                      <a:pt x="26" y="223"/>
                      <a:pt x="26" y="222"/>
                    </a:cubicBezTo>
                    <a:cubicBezTo>
                      <a:pt x="32" y="222"/>
                      <a:pt x="32" y="222"/>
                      <a:pt x="32" y="222"/>
                    </a:cubicBezTo>
                    <a:cubicBezTo>
                      <a:pt x="32" y="223"/>
                      <a:pt x="32" y="225"/>
                      <a:pt x="31" y="226"/>
                    </a:cubicBezTo>
                    <a:lnTo>
                      <a:pt x="31" y="228"/>
                    </a:lnTo>
                    <a:close/>
                    <a:moveTo>
                      <a:pt x="10" y="217"/>
                    </a:moveTo>
                    <a:cubicBezTo>
                      <a:pt x="10" y="216"/>
                      <a:pt x="10" y="216"/>
                      <a:pt x="10" y="216"/>
                    </a:cubicBezTo>
                    <a:cubicBezTo>
                      <a:pt x="10" y="215"/>
                      <a:pt x="9" y="215"/>
                      <a:pt x="9" y="214"/>
                    </a:cubicBezTo>
                    <a:cubicBezTo>
                      <a:pt x="9" y="213"/>
                      <a:pt x="8" y="212"/>
                      <a:pt x="8" y="211"/>
                    </a:cubicBezTo>
                    <a:cubicBezTo>
                      <a:pt x="13" y="209"/>
                      <a:pt x="13" y="209"/>
                      <a:pt x="13" y="209"/>
                    </a:cubicBezTo>
                    <a:cubicBezTo>
                      <a:pt x="14" y="210"/>
                      <a:pt x="14" y="210"/>
                      <a:pt x="14" y="211"/>
                    </a:cubicBezTo>
                    <a:cubicBezTo>
                      <a:pt x="15" y="212"/>
                      <a:pt x="15" y="213"/>
                      <a:pt x="16" y="214"/>
                    </a:cubicBezTo>
                    <a:lnTo>
                      <a:pt x="10" y="217"/>
                    </a:lnTo>
                    <a:close/>
                    <a:moveTo>
                      <a:pt x="25" y="215"/>
                    </a:moveTo>
                    <a:cubicBezTo>
                      <a:pt x="22" y="210"/>
                      <a:pt x="22" y="210"/>
                      <a:pt x="22" y="210"/>
                    </a:cubicBezTo>
                    <a:cubicBezTo>
                      <a:pt x="23" y="209"/>
                      <a:pt x="24" y="208"/>
                      <a:pt x="24" y="208"/>
                    </a:cubicBezTo>
                    <a:cubicBezTo>
                      <a:pt x="27" y="207"/>
                      <a:pt x="29" y="207"/>
                      <a:pt x="30" y="208"/>
                    </a:cubicBezTo>
                    <a:cubicBezTo>
                      <a:pt x="27" y="213"/>
                      <a:pt x="27" y="213"/>
                      <a:pt x="27" y="213"/>
                    </a:cubicBezTo>
                    <a:cubicBezTo>
                      <a:pt x="27" y="213"/>
                      <a:pt x="27" y="213"/>
                      <a:pt x="27" y="213"/>
                    </a:cubicBezTo>
                    <a:cubicBezTo>
                      <a:pt x="27" y="213"/>
                      <a:pt x="27" y="213"/>
                      <a:pt x="27" y="213"/>
                    </a:cubicBezTo>
                    <a:cubicBezTo>
                      <a:pt x="26" y="214"/>
                      <a:pt x="25" y="214"/>
                      <a:pt x="25" y="215"/>
                    </a:cubicBezTo>
                    <a:close/>
                    <a:moveTo>
                      <a:pt x="9" y="200"/>
                    </a:moveTo>
                    <a:cubicBezTo>
                      <a:pt x="7" y="199"/>
                      <a:pt x="6" y="198"/>
                      <a:pt x="5" y="196"/>
                    </a:cubicBezTo>
                    <a:cubicBezTo>
                      <a:pt x="10" y="193"/>
                      <a:pt x="10" y="193"/>
                      <a:pt x="10" y="193"/>
                    </a:cubicBezTo>
                    <a:cubicBezTo>
                      <a:pt x="10" y="194"/>
                      <a:pt x="11" y="195"/>
                      <a:pt x="11" y="195"/>
                    </a:cubicBezTo>
                    <a:cubicBezTo>
                      <a:pt x="13" y="196"/>
                      <a:pt x="14" y="197"/>
                      <a:pt x="14" y="199"/>
                    </a:cubicBezTo>
                    <a:cubicBezTo>
                      <a:pt x="8" y="199"/>
                      <a:pt x="8" y="199"/>
                      <a:pt x="8" y="199"/>
                    </a:cubicBezTo>
                    <a:cubicBezTo>
                      <a:pt x="8" y="199"/>
                      <a:pt x="8" y="200"/>
                      <a:pt x="9" y="200"/>
                    </a:cubicBezTo>
                    <a:close/>
                    <a:moveTo>
                      <a:pt x="14" y="187"/>
                    </a:moveTo>
                    <a:cubicBezTo>
                      <a:pt x="10" y="183"/>
                      <a:pt x="10" y="183"/>
                      <a:pt x="10" y="183"/>
                    </a:cubicBezTo>
                    <a:cubicBezTo>
                      <a:pt x="11" y="182"/>
                      <a:pt x="12" y="181"/>
                      <a:pt x="13" y="179"/>
                    </a:cubicBezTo>
                    <a:cubicBezTo>
                      <a:pt x="18" y="181"/>
                      <a:pt x="18" y="181"/>
                      <a:pt x="18" y="181"/>
                    </a:cubicBezTo>
                    <a:cubicBezTo>
                      <a:pt x="17" y="184"/>
                      <a:pt x="16" y="185"/>
                      <a:pt x="14" y="187"/>
                    </a:cubicBezTo>
                    <a:close/>
                    <a:moveTo>
                      <a:pt x="21" y="169"/>
                    </a:moveTo>
                    <a:cubicBezTo>
                      <a:pt x="15" y="169"/>
                      <a:pt x="15" y="169"/>
                      <a:pt x="15" y="169"/>
                    </a:cubicBezTo>
                    <a:cubicBezTo>
                      <a:pt x="15" y="168"/>
                      <a:pt x="15" y="168"/>
                      <a:pt x="15" y="168"/>
                    </a:cubicBezTo>
                    <a:cubicBezTo>
                      <a:pt x="15" y="166"/>
                      <a:pt x="15" y="165"/>
                      <a:pt x="15" y="164"/>
                    </a:cubicBezTo>
                    <a:cubicBezTo>
                      <a:pt x="20" y="162"/>
                      <a:pt x="20" y="162"/>
                      <a:pt x="20" y="162"/>
                    </a:cubicBezTo>
                    <a:cubicBezTo>
                      <a:pt x="21" y="164"/>
                      <a:pt x="21" y="166"/>
                      <a:pt x="21" y="168"/>
                    </a:cubicBezTo>
                    <a:lnTo>
                      <a:pt x="21" y="169"/>
                    </a:lnTo>
                    <a:close/>
                    <a:moveTo>
                      <a:pt x="25" y="157"/>
                    </a:moveTo>
                    <a:cubicBezTo>
                      <a:pt x="24" y="155"/>
                      <a:pt x="24" y="155"/>
                      <a:pt x="24" y="155"/>
                    </a:cubicBezTo>
                    <a:cubicBezTo>
                      <a:pt x="22" y="152"/>
                      <a:pt x="22" y="152"/>
                      <a:pt x="22" y="152"/>
                    </a:cubicBezTo>
                    <a:cubicBezTo>
                      <a:pt x="24" y="151"/>
                      <a:pt x="26" y="150"/>
                      <a:pt x="29" y="150"/>
                    </a:cubicBezTo>
                    <a:cubicBezTo>
                      <a:pt x="30" y="156"/>
                      <a:pt x="30" y="156"/>
                      <a:pt x="30" y="156"/>
                    </a:cubicBezTo>
                    <a:cubicBezTo>
                      <a:pt x="29" y="156"/>
                      <a:pt x="26" y="156"/>
                      <a:pt x="25" y="157"/>
                    </a:cubicBezTo>
                    <a:close/>
                    <a:moveTo>
                      <a:pt x="42" y="151"/>
                    </a:moveTo>
                    <a:cubicBezTo>
                      <a:pt x="38" y="147"/>
                      <a:pt x="38" y="147"/>
                      <a:pt x="38" y="147"/>
                    </a:cubicBezTo>
                    <a:cubicBezTo>
                      <a:pt x="38" y="146"/>
                      <a:pt x="37" y="146"/>
                      <a:pt x="37" y="145"/>
                    </a:cubicBezTo>
                    <a:cubicBezTo>
                      <a:pt x="42" y="142"/>
                      <a:pt x="42" y="142"/>
                      <a:pt x="42" y="142"/>
                    </a:cubicBezTo>
                    <a:cubicBezTo>
                      <a:pt x="43" y="144"/>
                      <a:pt x="43" y="145"/>
                      <a:pt x="43" y="147"/>
                    </a:cubicBezTo>
                    <a:cubicBezTo>
                      <a:pt x="43" y="147"/>
                      <a:pt x="43" y="147"/>
                      <a:pt x="43" y="147"/>
                    </a:cubicBezTo>
                    <a:cubicBezTo>
                      <a:pt x="43" y="148"/>
                      <a:pt x="43" y="150"/>
                      <a:pt x="42" y="151"/>
                    </a:cubicBezTo>
                    <a:close/>
                    <a:moveTo>
                      <a:pt x="42" y="139"/>
                    </a:moveTo>
                    <a:cubicBezTo>
                      <a:pt x="42" y="133"/>
                      <a:pt x="42" y="133"/>
                      <a:pt x="42" y="133"/>
                    </a:cubicBezTo>
                    <a:cubicBezTo>
                      <a:pt x="42" y="133"/>
                      <a:pt x="43" y="133"/>
                      <a:pt x="43" y="133"/>
                    </a:cubicBezTo>
                    <a:cubicBezTo>
                      <a:pt x="44" y="133"/>
                      <a:pt x="44" y="133"/>
                      <a:pt x="44" y="133"/>
                    </a:cubicBezTo>
                    <a:cubicBezTo>
                      <a:pt x="44" y="133"/>
                      <a:pt x="44" y="133"/>
                      <a:pt x="45" y="133"/>
                    </a:cubicBezTo>
                    <a:cubicBezTo>
                      <a:pt x="50" y="136"/>
                      <a:pt x="50" y="136"/>
                      <a:pt x="50" y="136"/>
                    </a:cubicBezTo>
                    <a:cubicBezTo>
                      <a:pt x="48" y="138"/>
                      <a:pt x="47" y="139"/>
                      <a:pt x="44" y="139"/>
                    </a:cubicBezTo>
                    <a:cubicBezTo>
                      <a:pt x="43" y="139"/>
                      <a:pt x="43" y="139"/>
                      <a:pt x="43" y="139"/>
                    </a:cubicBezTo>
                    <a:cubicBezTo>
                      <a:pt x="43" y="139"/>
                      <a:pt x="43" y="139"/>
                      <a:pt x="42" y="139"/>
                    </a:cubicBezTo>
                    <a:close/>
                    <a:moveTo>
                      <a:pt x="56" y="126"/>
                    </a:moveTo>
                    <a:cubicBezTo>
                      <a:pt x="51" y="123"/>
                      <a:pt x="51" y="123"/>
                      <a:pt x="51" y="123"/>
                    </a:cubicBezTo>
                    <a:cubicBezTo>
                      <a:pt x="53" y="121"/>
                      <a:pt x="53" y="120"/>
                      <a:pt x="53" y="120"/>
                    </a:cubicBezTo>
                    <a:cubicBezTo>
                      <a:pt x="59" y="119"/>
                      <a:pt x="59" y="119"/>
                      <a:pt x="59" y="119"/>
                    </a:cubicBezTo>
                    <a:cubicBezTo>
                      <a:pt x="59" y="119"/>
                      <a:pt x="59" y="119"/>
                      <a:pt x="59" y="120"/>
                    </a:cubicBezTo>
                    <a:cubicBezTo>
                      <a:pt x="59" y="122"/>
                      <a:pt x="57" y="124"/>
                      <a:pt x="56" y="126"/>
                    </a:cubicBezTo>
                    <a:close/>
                    <a:moveTo>
                      <a:pt x="48" y="110"/>
                    </a:moveTo>
                    <a:cubicBezTo>
                      <a:pt x="48" y="110"/>
                      <a:pt x="47" y="109"/>
                      <a:pt x="47" y="109"/>
                    </a:cubicBezTo>
                    <a:cubicBezTo>
                      <a:pt x="46" y="109"/>
                      <a:pt x="45" y="108"/>
                      <a:pt x="45" y="108"/>
                    </a:cubicBezTo>
                    <a:cubicBezTo>
                      <a:pt x="48" y="103"/>
                      <a:pt x="48" y="103"/>
                      <a:pt x="48" y="103"/>
                    </a:cubicBezTo>
                    <a:cubicBezTo>
                      <a:pt x="49" y="103"/>
                      <a:pt x="49" y="104"/>
                      <a:pt x="50" y="104"/>
                    </a:cubicBezTo>
                    <a:cubicBezTo>
                      <a:pt x="51" y="105"/>
                      <a:pt x="53" y="106"/>
                      <a:pt x="54" y="108"/>
                    </a:cubicBezTo>
                    <a:cubicBezTo>
                      <a:pt x="48" y="110"/>
                      <a:pt x="48" y="110"/>
                      <a:pt x="48" y="110"/>
                    </a:cubicBezTo>
                    <a:cubicBezTo>
                      <a:pt x="51" y="109"/>
                      <a:pt x="51" y="109"/>
                      <a:pt x="51" y="109"/>
                    </a:cubicBezTo>
                    <a:lnTo>
                      <a:pt x="48" y="110"/>
                    </a:lnTo>
                    <a:close/>
                    <a:moveTo>
                      <a:pt x="48" y="95"/>
                    </a:moveTo>
                    <a:cubicBezTo>
                      <a:pt x="42" y="94"/>
                      <a:pt x="42" y="94"/>
                      <a:pt x="42" y="94"/>
                    </a:cubicBezTo>
                    <a:cubicBezTo>
                      <a:pt x="43" y="92"/>
                      <a:pt x="43" y="90"/>
                      <a:pt x="43" y="89"/>
                    </a:cubicBezTo>
                    <a:cubicBezTo>
                      <a:pt x="49" y="89"/>
                      <a:pt x="49" y="89"/>
                      <a:pt x="49" y="89"/>
                    </a:cubicBezTo>
                    <a:cubicBezTo>
                      <a:pt x="49" y="91"/>
                      <a:pt x="49" y="93"/>
                      <a:pt x="48" y="95"/>
                    </a:cubicBezTo>
                    <a:close/>
                    <a:moveTo>
                      <a:pt x="42" y="81"/>
                    </a:moveTo>
                    <a:cubicBezTo>
                      <a:pt x="40" y="81"/>
                      <a:pt x="37" y="80"/>
                      <a:pt x="35" y="78"/>
                    </a:cubicBezTo>
                    <a:cubicBezTo>
                      <a:pt x="39" y="74"/>
                      <a:pt x="39" y="74"/>
                      <a:pt x="39" y="74"/>
                    </a:cubicBezTo>
                    <a:cubicBezTo>
                      <a:pt x="40" y="75"/>
                      <a:pt x="42" y="76"/>
                      <a:pt x="42" y="76"/>
                    </a:cubicBezTo>
                    <a:lnTo>
                      <a:pt x="42" y="81"/>
                    </a:lnTo>
                    <a:close/>
                    <a:moveTo>
                      <a:pt x="28" y="69"/>
                    </a:moveTo>
                    <a:cubicBezTo>
                      <a:pt x="27" y="69"/>
                      <a:pt x="27" y="69"/>
                      <a:pt x="27" y="69"/>
                    </a:cubicBezTo>
                    <a:cubicBezTo>
                      <a:pt x="25" y="67"/>
                      <a:pt x="23" y="66"/>
                      <a:pt x="23" y="64"/>
                    </a:cubicBezTo>
                    <a:cubicBezTo>
                      <a:pt x="29" y="62"/>
                      <a:pt x="29" y="62"/>
                      <a:pt x="29" y="62"/>
                    </a:cubicBezTo>
                    <a:cubicBezTo>
                      <a:pt x="29" y="63"/>
                      <a:pt x="30" y="63"/>
                      <a:pt x="30" y="64"/>
                    </a:cubicBezTo>
                    <a:cubicBezTo>
                      <a:pt x="31" y="65"/>
                      <a:pt x="31" y="65"/>
                      <a:pt x="31" y="65"/>
                    </a:cubicBezTo>
                    <a:lnTo>
                      <a:pt x="28" y="69"/>
                    </a:lnTo>
                    <a:close/>
                    <a:moveTo>
                      <a:pt x="12" y="63"/>
                    </a:moveTo>
                    <a:cubicBezTo>
                      <a:pt x="11" y="63"/>
                      <a:pt x="10" y="63"/>
                      <a:pt x="9" y="62"/>
                    </a:cubicBezTo>
                    <a:cubicBezTo>
                      <a:pt x="12" y="57"/>
                      <a:pt x="12" y="57"/>
                      <a:pt x="12" y="57"/>
                    </a:cubicBezTo>
                    <a:cubicBezTo>
                      <a:pt x="13" y="57"/>
                      <a:pt x="14" y="56"/>
                      <a:pt x="15" y="56"/>
                    </a:cubicBezTo>
                    <a:cubicBezTo>
                      <a:pt x="16" y="59"/>
                      <a:pt x="16" y="59"/>
                      <a:pt x="16" y="59"/>
                    </a:cubicBezTo>
                    <a:cubicBezTo>
                      <a:pt x="17" y="61"/>
                      <a:pt x="17" y="61"/>
                      <a:pt x="17" y="61"/>
                    </a:cubicBezTo>
                    <a:cubicBezTo>
                      <a:pt x="15" y="62"/>
                      <a:pt x="14" y="63"/>
                      <a:pt x="12" y="63"/>
                    </a:cubicBezTo>
                    <a:close/>
                    <a:moveTo>
                      <a:pt x="5" y="50"/>
                    </a:moveTo>
                    <a:cubicBezTo>
                      <a:pt x="5" y="49"/>
                      <a:pt x="5" y="49"/>
                      <a:pt x="4" y="49"/>
                    </a:cubicBezTo>
                    <a:cubicBezTo>
                      <a:pt x="3" y="48"/>
                      <a:pt x="2" y="48"/>
                      <a:pt x="1" y="47"/>
                    </a:cubicBezTo>
                    <a:cubicBezTo>
                      <a:pt x="5" y="43"/>
                      <a:pt x="5" y="43"/>
                      <a:pt x="5" y="43"/>
                    </a:cubicBezTo>
                    <a:cubicBezTo>
                      <a:pt x="5" y="43"/>
                      <a:pt x="6" y="43"/>
                      <a:pt x="6" y="43"/>
                    </a:cubicBezTo>
                    <a:cubicBezTo>
                      <a:pt x="8" y="44"/>
                      <a:pt x="9" y="46"/>
                      <a:pt x="10" y="47"/>
                    </a:cubicBezTo>
                    <a:lnTo>
                      <a:pt x="5" y="50"/>
                    </a:lnTo>
                    <a:close/>
                    <a:moveTo>
                      <a:pt x="6" y="37"/>
                    </a:moveTo>
                    <a:cubicBezTo>
                      <a:pt x="2" y="33"/>
                      <a:pt x="2" y="33"/>
                      <a:pt x="2" y="33"/>
                    </a:cubicBezTo>
                    <a:cubicBezTo>
                      <a:pt x="4" y="31"/>
                      <a:pt x="5" y="30"/>
                      <a:pt x="6" y="29"/>
                    </a:cubicBezTo>
                    <a:cubicBezTo>
                      <a:pt x="7" y="29"/>
                      <a:pt x="7" y="29"/>
                      <a:pt x="7" y="29"/>
                    </a:cubicBezTo>
                    <a:cubicBezTo>
                      <a:pt x="11" y="33"/>
                      <a:pt x="11" y="33"/>
                      <a:pt x="11" y="33"/>
                    </a:cubicBezTo>
                    <a:cubicBezTo>
                      <a:pt x="10" y="34"/>
                      <a:pt x="10" y="34"/>
                      <a:pt x="9" y="34"/>
                    </a:cubicBezTo>
                    <a:cubicBezTo>
                      <a:pt x="9" y="35"/>
                      <a:pt x="8" y="35"/>
                      <a:pt x="6" y="37"/>
                    </a:cubicBezTo>
                    <a:close/>
                    <a:moveTo>
                      <a:pt x="7" y="23"/>
                    </a:moveTo>
                    <a:cubicBezTo>
                      <a:pt x="7" y="23"/>
                      <a:pt x="6" y="23"/>
                      <a:pt x="6" y="23"/>
                    </a:cubicBezTo>
                    <a:cubicBezTo>
                      <a:pt x="3" y="22"/>
                      <a:pt x="2" y="20"/>
                      <a:pt x="2" y="18"/>
                    </a:cubicBezTo>
                    <a:cubicBezTo>
                      <a:pt x="2" y="18"/>
                      <a:pt x="3" y="17"/>
                      <a:pt x="3" y="15"/>
                    </a:cubicBezTo>
                    <a:cubicBezTo>
                      <a:pt x="8" y="18"/>
                      <a:pt x="8" y="18"/>
                      <a:pt x="8" y="18"/>
                    </a:cubicBezTo>
                    <a:cubicBezTo>
                      <a:pt x="8" y="18"/>
                      <a:pt x="8" y="18"/>
                      <a:pt x="8" y="18"/>
                    </a:cubicBezTo>
                    <a:cubicBezTo>
                      <a:pt x="9" y="18"/>
                      <a:pt x="9" y="18"/>
                      <a:pt x="9" y="18"/>
                    </a:cubicBezTo>
                    <a:lnTo>
                      <a:pt x="7" y="23"/>
                    </a:lnTo>
                    <a:close/>
                    <a:moveTo>
                      <a:pt x="4" y="8"/>
                    </a:moveTo>
                    <a:cubicBezTo>
                      <a:pt x="0" y="4"/>
                      <a:pt x="0" y="4"/>
                      <a:pt x="0" y="4"/>
                    </a:cubicBezTo>
                    <a:cubicBezTo>
                      <a:pt x="4" y="0"/>
                      <a:pt x="4" y="0"/>
                      <a:pt x="4" y="0"/>
                    </a:cubicBezTo>
                    <a:cubicBezTo>
                      <a:pt x="8" y="4"/>
                      <a:pt x="8" y="4"/>
                      <a:pt x="8" y="4"/>
                    </a:cubicBezTo>
                    <a:lnTo>
                      <a:pt x="4"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26" name="îšľiḓê">
                <a:extLst>
                  <a:ext uri="{FF2B5EF4-FFF2-40B4-BE49-F238E27FC236}">
                    <a16:creationId xmlns:a16="http://schemas.microsoft.com/office/drawing/2014/main" id="{C81FEC7C-1909-43EF-B651-299334EB15EF}"/>
                  </a:ext>
                </a:extLst>
              </p:cNvPr>
              <p:cNvSpPr/>
              <p:nvPr/>
            </p:nvSpPr>
            <p:spPr bwMode="auto">
              <a:xfrm>
                <a:off x="6657975" y="4583113"/>
                <a:ext cx="658813" cy="198438"/>
              </a:xfrm>
              <a:custGeom>
                <a:avLst/>
                <a:gdLst>
                  <a:gd name="T0" fmla="*/ 5 w 307"/>
                  <a:gd name="T1" fmla="*/ 86 h 93"/>
                  <a:gd name="T2" fmla="*/ 12 w 307"/>
                  <a:gd name="T3" fmla="*/ 82 h 93"/>
                  <a:gd name="T4" fmla="*/ 14 w 307"/>
                  <a:gd name="T5" fmla="*/ 75 h 93"/>
                  <a:gd name="T6" fmla="*/ 12 w 307"/>
                  <a:gd name="T7" fmla="*/ 82 h 93"/>
                  <a:gd name="T8" fmla="*/ 17 w 307"/>
                  <a:gd name="T9" fmla="*/ 62 h 93"/>
                  <a:gd name="T10" fmla="*/ 23 w 307"/>
                  <a:gd name="T11" fmla="*/ 61 h 93"/>
                  <a:gd name="T12" fmla="*/ 22 w 307"/>
                  <a:gd name="T13" fmla="*/ 66 h 93"/>
                  <a:gd name="T14" fmla="*/ 241 w 307"/>
                  <a:gd name="T15" fmla="*/ 58 h 93"/>
                  <a:gd name="T16" fmla="*/ 246 w 307"/>
                  <a:gd name="T17" fmla="*/ 51 h 93"/>
                  <a:gd name="T18" fmla="*/ 31 w 307"/>
                  <a:gd name="T19" fmla="*/ 56 h 93"/>
                  <a:gd name="T20" fmla="*/ 29 w 307"/>
                  <a:gd name="T21" fmla="*/ 46 h 93"/>
                  <a:gd name="T22" fmla="*/ 31 w 307"/>
                  <a:gd name="T23" fmla="*/ 56 h 93"/>
                  <a:gd name="T24" fmla="*/ 299 w 307"/>
                  <a:gd name="T25" fmla="*/ 48 h 93"/>
                  <a:gd name="T26" fmla="*/ 303 w 307"/>
                  <a:gd name="T27" fmla="*/ 48 h 93"/>
                  <a:gd name="T28" fmla="*/ 256 w 307"/>
                  <a:gd name="T29" fmla="*/ 45 h 93"/>
                  <a:gd name="T30" fmla="*/ 263 w 307"/>
                  <a:gd name="T31" fmla="*/ 50 h 93"/>
                  <a:gd name="T32" fmla="*/ 44 w 307"/>
                  <a:gd name="T33" fmla="*/ 50 h 93"/>
                  <a:gd name="T34" fmla="*/ 42 w 307"/>
                  <a:gd name="T35" fmla="*/ 42 h 93"/>
                  <a:gd name="T36" fmla="*/ 47 w 307"/>
                  <a:gd name="T37" fmla="*/ 46 h 93"/>
                  <a:gd name="T38" fmla="*/ 101 w 307"/>
                  <a:gd name="T39" fmla="*/ 48 h 93"/>
                  <a:gd name="T40" fmla="*/ 102 w 307"/>
                  <a:gd name="T41" fmla="*/ 39 h 93"/>
                  <a:gd name="T42" fmla="*/ 101 w 307"/>
                  <a:gd name="T43" fmla="*/ 48 h 93"/>
                  <a:gd name="T44" fmla="*/ 232 w 307"/>
                  <a:gd name="T45" fmla="*/ 43 h 93"/>
                  <a:gd name="T46" fmla="*/ 236 w 307"/>
                  <a:gd name="T47" fmla="*/ 46 h 93"/>
                  <a:gd name="T48" fmla="*/ 236 w 307"/>
                  <a:gd name="T49" fmla="*/ 48 h 93"/>
                  <a:gd name="T50" fmla="*/ 83 w 307"/>
                  <a:gd name="T51" fmla="*/ 42 h 93"/>
                  <a:gd name="T52" fmla="*/ 91 w 307"/>
                  <a:gd name="T53" fmla="*/ 43 h 93"/>
                  <a:gd name="T54" fmla="*/ 270 w 307"/>
                  <a:gd name="T55" fmla="*/ 42 h 93"/>
                  <a:gd name="T56" fmla="*/ 274 w 307"/>
                  <a:gd name="T57" fmla="*/ 46 h 93"/>
                  <a:gd name="T58" fmla="*/ 225 w 307"/>
                  <a:gd name="T59" fmla="*/ 36 h 93"/>
                  <a:gd name="T60" fmla="*/ 117 w 307"/>
                  <a:gd name="T61" fmla="*/ 38 h 93"/>
                  <a:gd name="T62" fmla="*/ 110 w 307"/>
                  <a:gd name="T63" fmla="*/ 33 h 93"/>
                  <a:gd name="T64" fmla="*/ 117 w 307"/>
                  <a:gd name="T65" fmla="*/ 38 h 93"/>
                  <a:gd name="T66" fmla="*/ 53 w 307"/>
                  <a:gd name="T67" fmla="*/ 32 h 93"/>
                  <a:gd name="T68" fmla="*/ 71 w 307"/>
                  <a:gd name="T69" fmla="*/ 37 h 93"/>
                  <a:gd name="T70" fmla="*/ 77 w 307"/>
                  <a:gd name="T71" fmla="*/ 30 h 93"/>
                  <a:gd name="T72" fmla="*/ 71 w 307"/>
                  <a:gd name="T73" fmla="*/ 37 h 93"/>
                  <a:gd name="T74" fmla="*/ 290 w 307"/>
                  <a:gd name="T75" fmla="*/ 29 h 93"/>
                  <a:gd name="T76" fmla="*/ 307 w 307"/>
                  <a:gd name="T77" fmla="*/ 36 h 93"/>
                  <a:gd name="T78" fmla="*/ 301 w 307"/>
                  <a:gd name="T79" fmla="*/ 33 h 93"/>
                  <a:gd name="T80" fmla="*/ 307 w 307"/>
                  <a:gd name="T81" fmla="*/ 35 h 93"/>
                  <a:gd name="T82" fmla="*/ 208 w 307"/>
                  <a:gd name="T83" fmla="*/ 29 h 93"/>
                  <a:gd name="T84" fmla="*/ 213 w 307"/>
                  <a:gd name="T85" fmla="*/ 32 h 93"/>
                  <a:gd name="T86" fmla="*/ 101 w 307"/>
                  <a:gd name="T87" fmla="*/ 17 h 93"/>
                  <a:gd name="T88" fmla="*/ 103 w 307"/>
                  <a:gd name="T89" fmla="*/ 26 h 93"/>
                  <a:gd name="T90" fmla="*/ 177 w 307"/>
                  <a:gd name="T91" fmla="*/ 21 h 93"/>
                  <a:gd name="T92" fmla="*/ 181 w 307"/>
                  <a:gd name="T93" fmla="*/ 25 h 93"/>
                  <a:gd name="T94" fmla="*/ 200 w 307"/>
                  <a:gd name="T95" fmla="*/ 18 h 93"/>
                  <a:gd name="T96" fmla="*/ 167 w 307"/>
                  <a:gd name="T97" fmla="*/ 21 h 93"/>
                  <a:gd name="T98" fmla="*/ 169 w 307"/>
                  <a:gd name="T99" fmla="*/ 15 h 93"/>
                  <a:gd name="T100" fmla="*/ 156 w 307"/>
                  <a:gd name="T101" fmla="*/ 11 h 93"/>
                  <a:gd name="T102" fmla="*/ 150 w 307"/>
                  <a:gd name="T103" fmla="*/ 5 h 93"/>
                  <a:gd name="T104" fmla="*/ 156 w 307"/>
                  <a:gd name="T105" fmla="*/ 11 h 93"/>
                  <a:gd name="T106" fmla="*/ 132 w 307"/>
                  <a:gd name="T107" fmla="*/ 4 h 93"/>
                  <a:gd name="T108" fmla="*/ 139 w 307"/>
                  <a:gd name="T109" fmla="*/ 5 h 93"/>
                  <a:gd name="T110" fmla="*/ 138 w 307"/>
                  <a:gd name="T111" fmla="*/ 5 h 93"/>
                  <a:gd name="T112" fmla="*/ 138 w 307"/>
                  <a:gd name="T113" fmla="*/ 4 h 93"/>
                  <a:gd name="T114" fmla="*/ 121 w 307"/>
                  <a:gd name="T115" fmla="*/ 4 h 93"/>
                  <a:gd name="T116" fmla="*/ 126 w 307"/>
                  <a:gd name="T117" fmla="*/ 5 h 93"/>
                  <a:gd name="T118" fmla="*/ 109 w 307"/>
                  <a:gd name="T119" fmla="*/ 8 h 93"/>
                  <a:gd name="T120" fmla="*/ 110 w 307"/>
                  <a:gd name="T121"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7" h="93">
                    <a:moveTo>
                      <a:pt x="0" y="93"/>
                    </a:moveTo>
                    <a:cubicBezTo>
                      <a:pt x="0" y="87"/>
                      <a:pt x="0" y="87"/>
                      <a:pt x="0" y="87"/>
                    </a:cubicBezTo>
                    <a:cubicBezTo>
                      <a:pt x="2" y="87"/>
                      <a:pt x="3" y="86"/>
                      <a:pt x="5" y="86"/>
                    </a:cubicBezTo>
                    <a:cubicBezTo>
                      <a:pt x="7" y="91"/>
                      <a:pt x="7" y="91"/>
                      <a:pt x="7" y="91"/>
                    </a:cubicBezTo>
                    <a:cubicBezTo>
                      <a:pt x="5" y="92"/>
                      <a:pt x="3" y="93"/>
                      <a:pt x="0" y="93"/>
                    </a:cubicBezTo>
                    <a:close/>
                    <a:moveTo>
                      <a:pt x="12" y="82"/>
                    </a:moveTo>
                    <a:cubicBezTo>
                      <a:pt x="9" y="77"/>
                      <a:pt x="9" y="77"/>
                      <a:pt x="9" y="77"/>
                    </a:cubicBezTo>
                    <a:cubicBezTo>
                      <a:pt x="10" y="76"/>
                      <a:pt x="11" y="76"/>
                      <a:pt x="12" y="76"/>
                    </a:cubicBezTo>
                    <a:cubicBezTo>
                      <a:pt x="13" y="76"/>
                      <a:pt x="14" y="75"/>
                      <a:pt x="14" y="75"/>
                    </a:cubicBezTo>
                    <a:cubicBezTo>
                      <a:pt x="18" y="79"/>
                      <a:pt x="18" y="79"/>
                      <a:pt x="18" y="79"/>
                    </a:cubicBezTo>
                    <a:cubicBezTo>
                      <a:pt x="17" y="80"/>
                      <a:pt x="15" y="81"/>
                      <a:pt x="13" y="81"/>
                    </a:cubicBezTo>
                    <a:cubicBezTo>
                      <a:pt x="13" y="82"/>
                      <a:pt x="13" y="82"/>
                      <a:pt x="12" y="82"/>
                    </a:cubicBezTo>
                    <a:close/>
                    <a:moveTo>
                      <a:pt x="16" y="66"/>
                    </a:moveTo>
                    <a:cubicBezTo>
                      <a:pt x="16" y="66"/>
                      <a:pt x="16" y="66"/>
                      <a:pt x="16" y="66"/>
                    </a:cubicBezTo>
                    <a:cubicBezTo>
                      <a:pt x="16" y="64"/>
                      <a:pt x="16" y="63"/>
                      <a:pt x="17" y="62"/>
                    </a:cubicBezTo>
                    <a:cubicBezTo>
                      <a:pt x="17" y="61"/>
                      <a:pt x="17" y="61"/>
                      <a:pt x="17" y="61"/>
                    </a:cubicBezTo>
                    <a:cubicBezTo>
                      <a:pt x="17" y="60"/>
                      <a:pt x="17" y="60"/>
                      <a:pt x="17" y="59"/>
                    </a:cubicBezTo>
                    <a:cubicBezTo>
                      <a:pt x="23" y="61"/>
                      <a:pt x="23" y="61"/>
                      <a:pt x="23" y="61"/>
                    </a:cubicBezTo>
                    <a:cubicBezTo>
                      <a:pt x="23" y="62"/>
                      <a:pt x="22" y="62"/>
                      <a:pt x="22" y="62"/>
                    </a:cubicBezTo>
                    <a:cubicBezTo>
                      <a:pt x="22" y="63"/>
                      <a:pt x="22" y="63"/>
                      <a:pt x="22" y="63"/>
                    </a:cubicBezTo>
                    <a:cubicBezTo>
                      <a:pt x="22" y="65"/>
                      <a:pt x="22" y="65"/>
                      <a:pt x="22" y="66"/>
                    </a:cubicBezTo>
                    <a:lnTo>
                      <a:pt x="16" y="66"/>
                    </a:lnTo>
                    <a:close/>
                    <a:moveTo>
                      <a:pt x="243" y="58"/>
                    </a:moveTo>
                    <a:cubicBezTo>
                      <a:pt x="242" y="58"/>
                      <a:pt x="242" y="58"/>
                      <a:pt x="241" y="58"/>
                    </a:cubicBezTo>
                    <a:cubicBezTo>
                      <a:pt x="243" y="52"/>
                      <a:pt x="243" y="52"/>
                      <a:pt x="243" y="52"/>
                    </a:cubicBezTo>
                    <a:cubicBezTo>
                      <a:pt x="243" y="52"/>
                      <a:pt x="243" y="52"/>
                      <a:pt x="243" y="52"/>
                    </a:cubicBezTo>
                    <a:cubicBezTo>
                      <a:pt x="243" y="52"/>
                      <a:pt x="244" y="52"/>
                      <a:pt x="246" y="51"/>
                    </a:cubicBezTo>
                    <a:cubicBezTo>
                      <a:pt x="249" y="57"/>
                      <a:pt x="249" y="57"/>
                      <a:pt x="249" y="57"/>
                    </a:cubicBezTo>
                    <a:cubicBezTo>
                      <a:pt x="247" y="57"/>
                      <a:pt x="245" y="58"/>
                      <a:pt x="243" y="58"/>
                    </a:cubicBezTo>
                    <a:close/>
                    <a:moveTo>
                      <a:pt x="31" y="56"/>
                    </a:moveTo>
                    <a:cubicBezTo>
                      <a:pt x="26" y="52"/>
                      <a:pt x="26" y="52"/>
                      <a:pt x="26" y="52"/>
                    </a:cubicBezTo>
                    <a:cubicBezTo>
                      <a:pt x="27" y="51"/>
                      <a:pt x="27" y="51"/>
                      <a:pt x="27" y="51"/>
                    </a:cubicBezTo>
                    <a:cubicBezTo>
                      <a:pt x="27" y="48"/>
                      <a:pt x="28" y="46"/>
                      <a:pt x="29" y="46"/>
                    </a:cubicBezTo>
                    <a:cubicBezTo>
                      <a:pt x="32" y="51"/>
                      <a:pt x="32" y="51"/>
                      <a:pt x="32" y="51"/>
                    </a:cubicBezTo>
                    <a:cubicBezTo>
                      <a:pt x="32" y="51"/>
                      <a:pt x="33" y="50"/>
                      <a:pt x="33" y="50"/>
                    </a:cubicBezTo>
                    <a:cubicBezTo>
                      <a:pt x="33" y="52"/>
                      <a:pt x="32" y="54"/>
                      <a:pt x="31" y="56"/>
                    </a:cubicBezTo>
                    <a:close/>
                    <a:moveTo>
                      <a:pt x="300" y="51"/>
                    </a:moveTo>
                    <a:cubicBezTo>
                      <a:pt x="298" y="45"/>
                      <a:pt x="298" y="45"/>
                      <a:pt x="298" y="45"/>
                    </a:cubicBezTo>
                    <a:cubicBezTo>
                      <a:pt x="299" y="48"/>
                      <a:pt x="299" y="48"/>
                      <a:pt x="299" y="48"/>
                    </a:cubicBezTo>
                    <a:cubicBezTo>
                      <a:pt x="298" y="45"/>
                      <a:pt x="298" y="45"/>
                      <a:pt x="298" y="45"/>
                    </a:cubicBezTo>
                    <a:cubicBezTo>
                      <a:pt x="298" y="45"/>
                      <a:pt x="298" y="45"/>
                      <a:pt x="298" y="45"/>
                    </a:cubicBezTo>
                    <a:cubicBezTo>
                      <a:pt x="303" y="48"/>
                      <a:pt x="303" y="48"/>
                      <a:pt x="303" y="48"/>
                    </a:cubicBezTo>
                    <a:cubicBezTo>
                      <a:pt x="302" y="50"/>
                      <a:pt x="301" y="51"/>
                      <a:pt x="300" y="51"/>
                    </a:cubicBezTo>
                    <a:close/>
                    <a:moveTo>
                      <a:pt x="258" y="50"/>
                    </a:moveTo>
                    <a:cubicBezTo>
                      <a:pt x="256" y="45"/>
                      <a:pt x="256" y="45"/>
                      <a:pt x="256" y="45"/>
                    </a:cubicBezTo>
                    <a:cubicBezTo>
                      <a:pt x="258" y="44"/>
                      <a:pt x="260" y="44"/>
                      <a:pt x="261" y="44"/>
                    </a:cubicBezTo>
                    <a:cubicBezTo>
                      <a:pt x="262" y="44"/>
                      <a:pt x="263" y="44"/>
                      <a:pt x="264" y="44"/>
                    </a:cubicBezTo>
                    <a:cubicBezTo>
                      <a:pt x="263" y="50"/>
                      <a:pt x="263" y="50"/>
                      <a:pt x="263" y="50"/>
                    </a:cubicBezTo>
                    <a:cubicBezTo>
                      <a:pt x="262" y="50"/>
                      <a:pt x="262" y="50"/>
                      <a:pt x="261" y="50"/>
                    </a:cubicBezTo>
                    <a:cubicBezTo>
                      <a:pt x="260" y="50"/>
                      <a:pt x="259" y="50"/>
                      <a:pt x="258" y="50"/>
                    </a:cubicBezTo>
                    <a:close/>
                    <a:moveTo>
                      <a:pt x="44" y="50"/>
                    </a:moveTo>
                    <a:cubicBezTo>
                      <a:pt x="40" y="45"/>
                      <a:pt x="40" y="45"/>
                      <a:pt x="40" y="45"/>
                    </a:cubicBezTo>
                    <a:cubicBezTo>
                      <a:pt x="41" y="45"/>
                      <a:pt x="41" y="44"/>
                      <a:pt x="41" y="43"/>
                    </a:cubicBezTo>
                    <a:cubicBezTo>
                      <a:pt x="42" y="42"/>
                      <a:pt x="42" y="42"/>
                      <a:pt x="42" y="42"/>
                    </a:cubicBezTo>
                    <a:cubicBezTo>
                      <a:pt x="42" y="42"/>
                      <a:pt x="43" y="42"/>
                      <a:pt x="43" y="41"/>
                    </a:cubicBezTo>
                    <a:cubicBezTo>
                      <a:pt x="48" y="44"/>
                      <a:pt x="48" y="44"/>
                      <a:pt x="48" y="44"/>
                    </a:cubicBezTo>
                    <a:cubicBezTo>
                      <a:pt x="48" y="45"/>
                      <a:pt x="47" y="45"/>
                      <a:pt x="47" y="46"/>
                    </a:cubicBezTo>
                    <a:cubicBezTo>
                      <a:pt x="46" y="47"/>
                      <a:pt x="46" y="47"/>
                      <a:pt x="46" y="47"/>
                    </a:cubicBezTo>
                    <a:cubicBezTo>
                      <a:pt x="46" y="48"/>
                      <a:pt x="45" y="49"/>
                      <a:pt x="44" y="50"/>
                    </a:cubicBezTo>
                    <a:close/>
                    <a:moveTo>
                      <a:pt x="101" y="48"/>
                    </a:moveTo>
                    <a:cubicBezTo>
                      <a:pt x="98" y="43"/>
                      <a:pt x="98" y="43"/>
                      <a:pt x="98" y="43"/>
                    </a:cubicBezTo>
                    <a:cubicBezTo>
                      <a:pt x="99" y="42"/>
                      <a:pt x="99" y="42"/>
                      <a:pt x="100" y="41"/>
                    </a:cubicBezTo>
                    <a:cubicBezTo>
                      <a:pt x="100" y="40"/>
                      <a:pt x="101" y="40"/>
                      <a:pt x="102" y="39"/>
                    </a:cubicBezTo>
                    <a:cubicBezTo>
                      <a:pt x="105" y="44"/>
                      <a:pt x="105" y="44"/>
                      <a:pt x="105" y="44"/>
                    </a:cubicBezTo>
                    <a:cubicBezTo>
                      <a:pt x="105" y="45"/>
                      <a:pt x="104" y="45"/>
                      <a:pt x="104" y="45"/>
                    </a:cubicBezTo>
                    <a:cubicBezTo>
                      <a:pt x="103" y="46"/>
                      <a:pt x="102" y="47"/>
                      <a:pt x="101" y="48"/>
                    </a:cubicBezTo>
                    <a:close/>
                    <a:moveTo>
                      <a:pt x="236" y="48"/>
                    </a:moveTo>
                    <a:cubicBezTo>
                      <a:pt x="232" y="44"/>
                      <a:pt x="232" y="44"/>
                      <a:pt x="232" y="44"/>
                    </a:cubicBezTo>
                    <a:cubicBezTo>
                      <a:pt x="232" y="43"/>
                      <a:pt x="232" y="43"/>
                      <a:pt x="232" y="43"/>
                    </a:cubicBezTo>
                    <a:cubicBezTo>
                      <a:pt x="233" y="41"/>
                      <a:pt x="235" y="41"/>
                      <a:pt x="236" y="41"/>
                    </a:cubicBezTo>
                    <a:cubicBezTo>
                      <a:pt x="237" y="41"/>
                      <a:pt x="239" y="41"/>
                      <a:pt x="241" y="43"/>
                    </a:cubicBezTo>
                    <a:cubicBezTo>
                      <a:pt x="236" y="46"/>
                      <a:pt x="236" y="46"/>
                      <a:pt x="236" y="46"/>
                    </a:cubicBezTo>
                    <a:cubicBezTo>
                      <a:pt x="236" y="46"/>
                      <a:pt x="237" y="47"/>
                      <a:pt x="237" y="46"/>
                    </a:cubicBezTo>
                    <a:cubicBezTo>
                      <a:pt x="237" y="46"/>
                      <a:pt x="237" y="47"/>
                      <a:pt x="236" y="47"/>
                    </a:cubicBezTo>
                    <a:cubicBezTo>
                      <a:pt x="236" y="47"/>
                      <a:pt x="236" y="47"/>
                      <a:pt x="236" y="48"/>
                    </a:cubicBezTo>
                    <a:close/>
                    <a:moveTo>
                      <a:pt x="86" y="47"/>
                    </a:moveTo>
                    <a:cubicBezTo>
                      <a:pt x="86" y="47"/>
                      <a:pt x="86" y="46"/>
                      <a:pt x="85" y="46"/>
                    </a:cubicBezTo>
                    <a:cubicBezTo>
                      <a:pt x="85" y="44"/>
                      <a:pt x="84" y="43"/>
                      <a:pt x="83" y="42"/>
                    </a:cubicBezTo>
                    <a:cubicBezTo>
                      <a:pt x="88" y="38"/>
                      <a:pt x="88" y="38"/>
                      <a:pt x="88" y="38"/>
                    </a:cubicBezTo>
                    <a:cubicBezTo>
                      <a:pt x="89" y="40"/>
                      <a:pt x="90" y="41"/>
                      <a:pt x="90" y="43"/>
                    </a:cubicBezTo>
                    <a:cubicBezTo>
                      <a:pt x="91" y="43"/>
                      <a:pt x="91" y="43"/>
                      <a:pt x="91" y="43"/>
                    </a:cubicBezTo>
                    <a:lnTo>
                      <a:pt x="86" y="47"/>
                    </a:lnTo>
                    <a:close/>
                    <a:moveTo>
                      <a:pt x="274" y="46"/>
                    </a:moveTo>
                    <a:cubicBezTo>
                      <a:pt x="270" y="42"/>
                      <a:pt x="270" y="42"/>
                      <a:pt x="270" y="42"/>
                    </a:cubicBezTo>
                    <a:cubicBezTo>
                      <a:pt x="270" y="41"/>
                      <a:pt x="272" y="40"/>
                      <a:pt x="275" y="38"/>
                    </a:cubicBezTo>
                    <a:cubicBezTo>
                      <a:pt x="278" y="43"/>
                      <a:pt x="278" y="43"/>
                      <a:pt x="278" y="43"/>
                    </a:cubicBezTo>
                    <a:cubicBezTo>
                      <a:pt x="275" y="45"/>
                      <a:pt x="274" y="46"/>
                      <a:pt x="274" y="46"/>
                    </a:cubicBezTo>
                    <a:close/>
                    <a:moveTo>
                      <a:pt x="223" y="44"/>
                    </a:moveTo>
                    <a:cubicBezTo>
                      <a:pt x="222" y="42"/>
                      <a:pt x="222" y="41"/>
                      <a:pt x="221" y="40"/>
                    </a:cubicBezTo>
                    <a:cubicBezTo>
                      <a:pt x="225" y="36"/>
                      <a:pt x="225" y="36"/>
                      <a:pt x="225" y="36"/>
                    </a:cubicBezTo>
                    <a:cubicBezTo>
                      <a:pt x="226" y="38"/>
                      <a:pt x="228" y="39"/>
                      <a:pt x="228" y="42"/>
                    </a:cubicBezTo>
                    <a:lnTo>
                      <a:pt x="223" y="44"/>
                    </a:lnTo>
                    <a:close/>
                    <a:moveTo>
                      <a:pt x="117" y="38"/>
                    </a:moveTo>
                    <a:cubicBezTo>
                      <a:pt x="111" y="37"/>
                      <a:pt x="111" y="37"/>
                      <a:pt x="111" y="37"/>
                    </a:cubicBezTo>
                    <a:cubicBezTo>
                      <a:pt x="111" y="37"/>
                      <a:pt x="111" y="37"/>
                      <a:pt x="111" y="37"/>
                    </a:cubicBezTo>
                    <a:cubicBezTo>
                      <a:pt x="111" y="37"/>
                      <a:pt x="111" y="36"/>
                      <a:pt x="110" y="33"/>
                    </a:cubicBezTo>
                    <a:cubicBezTo>
                      <a:pt x="115" y="31"/>
                      <a:pt x="115" y="31"/>
                      <a:pt x="115" y="31"/>
                    </a:cubicBezTo>
                    <a:cubicBezTo>
                      <a:pt x="116" y="32"/>
                      <a:pt x="117" y="35"/>
                      <a:pt x="117" y="37"/>
                    </a:cubicBezTo>
                    <a:cubicBezTo>
                      <a:pt x="117" y="37"/>
                      <a:pt x="117" y="38"/>
                      <a:pt x="117" y="38"/>
                    </a:cubicBezTo>
                    <a:close/>
                    <a:moveTo>
                      <a:pt x="59" y="38"/>
                    </a:moveTo>
                    <a:cubicBezTo>
                      <a:pt x="57" y="38"/>
                      <a:pt x="54" y="38"/>
                      <a:pt x="53" y="38"/>
                    </a:cubicBezTo>
                    <a:cubicBezTo>
                      <a:pt x="53" y="32"/>
                      <a:pt x="53" y="32"/>
                      <a:pt x="53" y="32"/>
                    </a:cubicBezTo>
                    <a:cubicBezTo>
                      <a:pt x="55" y="32"/>
                      <a:pt x="57" y="32"/>
                      <a:pt x="59" y="32"/>
                    </a:cubicBezTo>
                    <a:lnTo>
                      <a:pt x="59" y="38"/>
                    </a:lnTo>
                    <a:close/>
                    <a:moveTo>
                      <a:pt x="71" y="37"/>
                    </a:moveTo>
                    <a:cubicBezTo>
                      <a:pt x="70" y="32"/>
                      <a:pt x="70" y="32"/>
                      <a:pt x="70" y="32"/>
                    </a:cubicBezTo>
                    <a:cubicBezTo>
                      <a:pt x="71" y="31"/>
                      <a:pt x="72" y="31"/>
                      <a:pt x="72" y="31"/>
                    </a:cubicBezTo>
                    <a:cubicBezTo>
                      <a:pt x="74" y="30"/>
                      <a:pt x="75" y="30"/>
                      <a:pt x="77" y="30"/>
                    </a:cubicBezTo>
                    <a:cubicBezTo>
                      <a:pt x="76" y="36"/>
                      <a:pt x="76" y="36"/>
                      <a:pt x="76" y="36"/>
                    </a:cubicBezTo>
                    <a:cubicBezTo>
                      <a:pt x="75" y="36"/>
                      <a:pt x="75" y="36"/>
                      <a:pt x="75" y="36"/>
                    </a:cubicBezTo>
                    <a:cubicBezTo>
                      <a:pt x="74" y="37"/>
                      <a:pt x="73" y="37"/>
                      <a:pt x="71" y="37"/>
                    </a:cubicBezTo>
                    <a:close/>
                    <a:moveTo>
                      <a:pt x="288" y="37"/>
                    </a:moveTo>
                    <a:cubicBezTo>
                      <a:pt x="285" y="32"/>
                      <a:pt x="285" y="32"/>
                      <a:pt x="285" y="32"/>
                    </a:cubicBezTo>
                    <a:cubicBezTo>
                      <a:pt x="287" y="31"/>
                      <a:pt x="289" y="30"/>
                      <a:pt x="290" y="29"/>
                    </a:cubicBezTo>
                    <a:cubicBezTo>
                      <a:pt x="293" y="35"/>
                      <a:pt x="293" y="35"/>
                      <a:pt x="293" y="35"/>
                    </a:cubicBezTo>
                    <a:cubicBezTo>
                      <a:pt x="291" y="35"/>
                      <a:pt x="289" y="36"/>
                      <a:pt x="288" y="37"/>
                    </a:cubicBezTo>
                    <a:close/>
                    <a:moveTo>
                      <a:pt x="307" y="36"/>
                    </a:moveTo>
                    <a:cubicBezTo>
                      <a:pt x="301" y="36"/>
                      <a:pt x="301" y="36"/>
                      <a:pt x="301" y="36"/>
                    </a:cubicBezTo>
                    <a:cubicBezTo>
                      <a:pt x="301" y="35"/>
                      <a:pt x="301" y="35"/>
                      <a:pt x="301" y="35"/>
                    </a:cubicBezTo>
                    <a:cubicBezTo>
                      <a:pt x="301" y="34"/>
                      <a:pt x="301" y="33"/>
                      <a:pt x="301" y="33"/>
                    </a:cubicBezTo>
                    <a:cubicBezTo>
                      <a:pt x="304" y="28"/>
                      <a:pt x="304" y="28"/>
                      <a:pt x="304" y="28"/>
                    </a:cubicBezTo>
                    <a:cubicBezTo>
                      <a:pt x="305" y="28"/>
                      <a:pt x="305" y="28"/>
                      <a:pt x="305" y="28"/>
                    </a:cubicBezTo>
                    <a:cubicBezTo>
                      <a:pt x="306" y="30"/>
                      <a:pt x="307" y="32"/>
                      <a:pt x="307" y="35"/>
                    </a:cubicBezTo>
                    <a:lnTo>
                      <a:pt x="307" y="36"/>
                    </a:lnTo>
                    <a:close/>
                    <a:moveTo>
                      <a:pt x="213" y="32"/>
                    </a:moveTo>
                    <a:cubicBezTo>
                      <a:pt x="211" y="31"/>
                      <a:pt x="209" y="30"/>
                      <a:pt x="208" y="29"/>
                    </a:cubicBezTo>
                    <a:cubicBezTo>
                      <a:pt x="211" y="24"/>
                      <a:pt x="211" y="24"/>
                      <a:pt x="211" y="24"/>
                    </a:cubicBezTo>
                    <a:cubicBezTo>
                      <a:pt x="213" y="25"/>
                      <a:pt x="214" y="26"/>
                      <a:pt x="216" y="27"/>
                    </a:cubicBezTo>
                    <a:lnTo>
                      <a:pt x="213" y="32"/>
                    </a:lnTo>
                    <a:close/>
                    <a:moveTo>
                      <a:pt x="103" y="26"/>
                    </a:moveTo>
                    <a:cubicBezTo>
                      <a:pt x="100" y="24"/>
                      <a:pt x="100" y="22"/>
                      <a:pt x="100" y="20"/>
                    </a:cubicBezTo>
                    <a:cubicBezTo>
                      <a:pt x="100" y="19"/>
                      <a:pt x="100" y="18"/>
                      <a:pt x="101" y="17"/>
                    </a:cubicBezTo>
                    <a:cubicBezTo>
                      <a:pt x="106" y="20"/>
                      <a:pt x="106" y="20"/>
                      <a:pt x="106" y="20"/>
                    </a:cubicBezTo>
                    <a:cubicBezTo>
                      <a:pt x="106" y="20"/>
                      <a:pt x="106" y="21"/>
                      <a:pt x="107" y="22"/>
                    </a:cubicBezTo>
                    <a:lnTo>
                      <a:pt x="103" y="26"/>
                    </a:lnTo>
                    <a:close/>
                    <a:moveTo>
                      <a:pt x="181" y="25"/>
                    </a:moveTo>
                    <a:cubicBezTo>
                      <a:pt x="180" y="25"/>
                      <a:pt x="180" y="24"/>
                      <a:pt x="179" y="23"/>
                    </a:cubicBezTo>
                    <a:cubicBezTo>
                      <a:pt x="178" y="22"/>
                      <a:pt x="177" y="21"/>
                      <a:pt x="177" y="21"/>
                    </a:cubicBezTo>
                    <a:cubicBezTo>
                      <a:pt x="180" y="16"/>
                      <a:pt x="180" y="16"/>
                      <a:pt x="180" y="16"/>
                    </a:cubicBezTo>
                    <a:cubicBezTo>
                      <a:pt x="181" y="17"/>
                      <a:pt x="182" y="18"/>
                      <a:pt x="184" y="20"/>
                    </a:cubicBezTo>
                    <a:lnTo>
                      <a:pt x="181" y="25"/>
                    </a:lnTo>
                    <a:close/>
                    <a:moveTo>
                      <a:pt x="194" y="24"/>
                    </a:moveTo>
                    <a:cubicBezTo>
                      <a:pt x="193" y="18"/>
                      <a:pt x="193" y="18"/>
                      <a:pt x="193" y="18"/>
                    </a:cubicBezTo>
                    <a:cubicBezTo>
                      <a:pt x="196" y="18"/>
                      <a:pt x="198" y="18"/>
                      <a:pt x="200" y="18"/>
                    </a:cubicBezTo>
                    <a:cubicBezTo>
                      <a:pt x="199" y="24"/>
                      <a:pt x="199" y="24"/>
                      <a:pt x="199" y="24"/>
                    </a:cubicBezTo>
                    <a:cubicBezTo>
                      <a:pt x="198" y="23"/>
                      <a:pt x="196" y="24"/>
                      <a:pt x="194" y="24"/>
                    </a:cubicBezTo>
                    <a:close/>
                    <a:moveTo>
                      <a:pt x="167" y="21"/>
                    </a:moveTo>
                    <a:cubicBezTo>
                      <a:pt x="166" y="20"/>
                      <a:pt x="163" y="18"/>
                      <a:pt x="163" y="15"/>
                    </a:cubicBezTo>
                    <a:cubicBezTo>
                      <a:pt x="169" y="12"/>
                      <a:pt x="169" y="12"/>
                      <a:pt x="169" y="12"/>
                    </a:cubicBezTo>
                    <a:cubicBezTo>
                      <a:pt x="169" y="13"/>
                      <a:pt x="169" y="14"/>
                      <a:pt x="169" y="15"/>
                    </a:cubicBezTo>
                    <a:cubicBezTo>
                      <a:pt x="169" y="15"/>
                      <a:pt x="169" y="15"/>
                      <a:pt x="170" y="16"/>
                    </a:cubicBezTo>
                    <a:lnTo>
                      <a:pt x="167" y="21"/>
                    </a:lnTo>
                    <a:close/>
                    <a:moveTo>
                      <a:pt x="156" y="11"/>
                    </a:moveTo>
                    <a:cubicBezTo>
                      <a:pt x="155" y="11"/>
                      <a:pt x="154" y="11"/>
                      <a:pt x="154" y="11"/>
                    </a:cubicBezTo>
                    <a:cubicBezTo>
                      <a:pt x="150" y="11"/>
                      <a:pt x="150" y="11"/>
                      <a:pt x="150" y="11"/>
                    </a:cubicBezTo>
                    <a:cubicBezTo>
                      <a:pt x="150" y="5"/>
                      <a:pt x="150" y="5"/>
                      <a:pt x="150" y="5"/>
                    </a:cubicBezTo>
                    <a:cubicBezTo>
                      <a:pt x="154" y="5"/>
                      <a:pt x="154" y="5"/>
                      <a:pt x="154" y="5"/>
                    </a:cubicBezTo>
                    <a:cubicBezTo>
                      <a:pt x="155" y="5"/>
                      <a:pt x="155" y="5"/>
                      <a:pt x="156" y="6"/>
                    </a:cubicBezTo>
                    <a:lnTo>
                      <a:pt x="156" y="11"/>
                    </a:lnTo>
                    <a:close/>
                    <a:moveTo>
                      <a:pt x="138" y="10"/>
                    </a:moveTo>
                    <a:cubicBezTo>
                      <a:pt x="134" y="9"/>
                      <a:pt x="133" y="7"/>
                      <a:pt x="133" y="5"/>
                    </a:cubicBezTo>
                    <a:cubicBezTo>
                      <a:pt x="133" y="5"/>
                      <a:pt x="133" y="4"/>
                      <a:pt x="132" y="4"/>
                    </a:cubicBezTo>
                    <a:cubicBezTo>
                      <a:pt x="138" y="2"/>
                      <a:pt x="138" y="2"/>
                      <a:pt x="138" y="2"/>
                    </a:cubicBezTo>
                    <a:cubicBezTo>
                      <a:pt x="138" y="3"/>
                      <a:pt x="138" y="4"/>
                      <a:pt x="138" y="4"/>
                    </a:cubicBezTo>
                    <a:cubicBezTo>
                      <a:pt x="139" y="4"/>
                      <a:pt x="139" y="5"/>
                      <a:pt x="139" y="5"/>
                    </a:cubicBezTo>
                    <a:lnTo>
                      <a:pt x="138" y="10"/>
                    </a:lnTo>
                    <a:close/>
                    <a:moveTo>
                      <a:pt x="138" y="5"/>
                    </a:moveTo>
                    <a:cubicBezTo>
                      <a:pt x="138" y="5"/>
                      <a:pt x="138" y="5"/>
                      <a:pt x="138" y="5"/>
                    </a:cubicBezTo>
                    <a:cubicBezTo>
                      <a:pt x="138" y="5"/>
                      <a:pt x="138" y="5"/>
                      <a:pt x="138" y="5"/>
                    </a:cubicBezTo>
                    <a:close/>
                    <a:moveTo>
                      <a:pt x="138" y="4"/>
                    </a:moveTo>
                    <a:cubicBezTo>
                      <a:pt x="138" y="4"/>
                      <a:pt x="138" y="4"/>
                      <a:pt x="138" y="4"/>
                    </a:cubicBezTo>
                    <a:close/>
                    <a:moveTo>
                      <a:pt x="123" y="10"/>
                    </a:moveTo>
                    <a:cubicBezTo>
                      <a:pt x="120" y="5"/>
                      <a:pt x="120" y="5"/>
                      <a:pt x="120" y="5"/>
                    </a:cubicBezTo>
                    <a:cubicBezTo>
                      <a:pt x="120" y="5"/>
                      <a:pt x="120" y="5"/>
                      <a:pt x="121" y="4"/>
                    </a:cubicBezTo>
                    <a:cubicBezTo>
                      <a:pt x="121" y="2"/>
                      <a:pt x="122" y="1"/>
                      <a:pt x="123" y="0"/>
                    </a:cubicBezTo>
                    <a:cubicBezTo>
                      <a:pt x="127" y="4"/>
                      <a:pt x="127" y="4"/>
                      <a:pt x="127" y="4"/>
                    </a:cubicBezTo>
                    <a:cubicBezTo>
                      <a:pt x="127" y="4"/>
                      <a:pt x="127" y="5"/>
                      <a:pt x="126" y="5"/>
                    </a:cubicBezTo>
                    <a:cubicBezTo>
                      <a:pt x="126" y="8"/>
                      <a:pt x="124" y="9"/>
                      <a:pt x="123" y="10"/>
                    </a:cubicBezTo>
                    <a:close/>
                    <a:moveTo>
                      <a:pt x="109" y="9"/>
                    </a:moveTo>
                    <a:cubicBezTo>
                      <a:pt x="109" y="9"/>
                      <a:pt x="109" y="8"/>
                      <a:pt x="109" y="8"/>
                    </a:cubicBezTo>
                    <a:cubicBezTo>
                      <a:pt x="105" y="8"/>
                      <a:pt x="105" y="8"/>
                      <a:pt x="105" y="8"/>
                    </a:cubicBezTo>
                    <a:cubicBezTo>
                      <a:pt x="103" y="8"/>
                      <a:pt x="103" y="8"/>
                      <a:pt x="103" y="8"/>
                    </a:cubicBezTo>
                    <a:cubicBezTo>
                      <a:pt x="103" y="7"/>
                      <a:pt x="104" y="3"/>
                      <a:pt x="110" y="3"/>
                    </a:cubicBezTo>
                    <a:cubicBezTo>
                      <a:pt x="110" y="9"/>
                      <a:pt x="110" y="9"/>
                      <a:pt x="110" y="9"/>
                    </a:cubicBezTo>
                    <a:cubicBezTo>
                      <a:pt x="109" y="9"/>
                      <a:pt x="109" y="9"/>
                      <a:pt x="109" y="9"/>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27" name="íśļiḓè">
                <a:extLst>
                  <a:ext uri="{FF2B5EF4-FFF2-40B4-BE49-F238E27FC236}">
                    <a16:creationId xmlns:a16="http://schemas.microsoft.com/office/drawing/2014/main" id="{4F8A904F-5FAF-442E-94BC-E0A68CF57E3A}"/>
                  </a:ext>
                </a:extLst>
              </p:cNvPr>
              <p:cNvSpPr/>
              <p:nvPr/>
            </p:nvSpPr>
            <p:spPr bwMode="auto">
              <a:xfrm>
                <a:off x="7804150" y="4876800"/>
                <a:ext cx="396875" cy="674688"/>
              </a:xfrm>
              <a:custGeom>
                <a:avLst/>
                <a:gdLst>
                  <a:gd name="T0" fmla="*/ 8 w 185"/>
                  <a:gd name="T1" fmla="*/ 313 h 315"/>
                  <a:gd name="T2" fmla="*/ 0 w 185"/>
                  <a:gd name="T3" fmla="*/ 296 h 315"/>
                  <a:gd name="T4" fmla="*/ 5 w 185"/>
                  <a:gd name="T5" fmla="*/ 301 h 315"/>
                  <a:gd name="T6" fmla="*/ 8 w 185"/>
                  <a:gd name="T7" fmla="*/ 279 h 315"/>
                  <a:gd name="T8" fmla="*/ 9 w 185"/>
                  <a:gd name="T9" fmla="*/ 268 h 315"/>
                  <a:gd name="T10" fmla="*/ 16 w 185"/>
                  <a:gd name="T11" fmla="*/ 265 h 315"/>
                  <a:gd name="T12" fmla="*/ 14 w 185"/>
                  <a:gd name="T13" fmla="*/ 245 h 315"/>
                  <a:gd name="T14" fmla="*/ 23 w 185"/>
                  <a:gd name="T15" fmla="*/ 236 h 315"/>
                  <a:gd name="T16" fmla="*/ 22 w 185"/>
                  <a:gd name="T17" fmla="*/ 236 h 315"/>
                  <a:gd name="T18" fmla="*/ 26 w 185"/>
                  <a:gd name="T19" fmla="*/ 241 h 315"/>
                  <a:gd name="T20" fmla="*/ 28 w 185"/>
                  <a:gd name="T21" fmla="*/ 222 h 315"/>
                  <a:gd name="T22" fmla="*/ 40 w 185"/>
                  <a:gd name="T23" fmla="*/ 216 h 315"/>
                  <a:gd name="T24" fmla="*/ 38 w 185"/>
                  <a:gd name="T25" fmla="*/ 209 h 315"/>
                  <a:gd name="T26" fmla="*/ 40 w 185"/>
                  <a:gd name="T27" fmla="*/ 204 h 315"/>
                  <a:gd name="T28" fmla="*/ 44 w 185"/>
                  <a:gd name="T29" fmla="*/ 197 h 315"/>
                  <a:gd name="T30" fmla="*/ 43 w 185"/>
                  <a:gd name="T31" fmla="*/ 203 h 315"/>
                  <a:gd name="T32" fmla="*/ 39 w 185"/>
                  <a:gd name="T33" fmla="*/ 185 h 315"/>
                  <a:gd name="T34" fmla="*/ 46 w 185"/>
                  <a:gd name="T35" fmla="*/ 181 h 315"/>
                  <a:gd name="T36" fmla="*/ 55 w 185"/>
                  <a:gd name="T37" fmla="*/ 182 h 315"/>
                  <a:gd name="T38" fmla="*/ 48 w 185"/>
                  <a:gd name="T39" fmla="*/ 165 h 315"/>
                  <a:gd name="T40" fmla="*/ 50 w 185"/>
                  <a:gd name="T41" fmla="*/ 170 h 315"/>
                  <a:gd name="T42" fmla="*/ 43 w 185"/>
                  <a:gd name="T43" fmla="*/ 147 h 315"/>
                  <a:gd name="T44" fmla="*/ 48 w 185"/>
                  <a:gd name="T45" fmla="*/ 153 h 315"/>
                  <a:gd name="T46" fmla="*/ 50 w 185"/>
                  <a:gd name="T47" fmla="*/ 130 h 315"/>
                  <a:gd name="T48" fmla="*/ 61 w 185"/>
                  <a:gd name="T49" fmla="*/ 122 h 315"/>
                  <a:gd name="T50" fmla="*/ 65 w 185"/>
                  <a:gd name="T51" fmla="*/ 127 h 315"/>
                  <a:gd name="T52" fmla="*/ 81 w 185"/>
                  <a:gd name="T53" fmla="*/ 115 h 315"/>
                  <a:gd name="T54" fmla="*/ 87 w 185"/>
                  <a:gd name="T55" fmla="*/ 106 h 315"/>
                  <a:gd name="T56" fmla="*/ 94 w 185"/>
                  <a:gd name="T57" fmla="*/ 106 h 315"/>
                  <a:gd name="T58" fmla="*/ 86 w 185"/>
                  <a:gd name="T59" fmla="*/ 87 h 315"/>
                  <a:gd name="T60" fmla="*/ 92 w 185"/>
                  <a:gd name="T61" fmla="*/ 90 h 315"/>
                  <a:gd name="T62" fmla="*/ 86 w 185"/>
                  <a:gd name="T63" fmla="*/ 78 h 315"/>
                  <a:gd name="T64" fmla="*/ 85 w 185"/>
                  <a:gd name="T65" fmla="*/ 72 h 315"/>
                  <a:gd name="T66" fmla="*/ 85 w 185"/>
                  <a:gd name="T67" fmla="*/ 68 h 315"/>
                  <a:gd name="T68" fmla="*/ 91 w 185"/>
                  <a:gd name="T69" fmla="*/ 66 h 315"/>
                  <a:gd name="T70" fmla="*/ 97 w 185"/>
                  <a:gd name="T71" fmla="*/ 52 h 315"/>
                  <a:gd name="T72" fmla="*/ 100 w 185"/>
                  <a:gd name="T73" fmla="*/ 57 h 315"/>
                  <a:gd name="T74" fmla="*/ 137 w 185"/>
                  <a:gd name="T75" fmla="*/ 42 h 315"/>
                  <a:gd name="T76" fmla="*/ 111 w 185"/>
                  <a:gd name="T77" fmla="*/ 43 h 315"/>
                  <a:gd name="T78" fmla="*/ 111 w 185"/>
                  <a:gd name="T79" fmla="*/ 43 h 315"/>
                  <a:gd name="T80" fmla="*/ 129 w 185"/>
                  <a:gd name="T81" fmla="*/ 40 h 315"/>
                  <a:gd name="T82" fmla="*/ 147 w 185"/>
                  <a:gd name="T83" fmla="*/ 30 h 315"/>
                  <a:gd name="T84" fmla="*/ 147 w 185"/>
                  <a:gd name="T85" fmla="*/ 36 h 315"/>
                  <a:gd name="T86" fmla="*/ 162 w 185"/>
                  <a:gd name="T87" fmla="*/ 27 h 315"/>
                  <a:gd name="T88" fmla="*/ 168 w 185"/>
                  <a:gd name="T89" fmla="*/ 27 h 315"/>
                  <a:gd name="T90" fmla="*/ 177 w 185"/>
                  <a:gd name="T91" fmla="*/ 24 h 315"/>
                  <a:gd name="T92" fmla="*/ 177 w 185"/>
                  <a:gd name="T93" fmla="*/ 24 h 315"/>
                  <a:gd name="T94" fmla="*/ 182 w 185"/>
                  <a:gd name="T95" fmla="*/ 0 h 315"/>
                  <a:gd name="T96" fmla="*/ 177 w 185"/>
                  <a:gd name="T97"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5" h="315">
                    <a:moveTo>
                      <a:pt x="3" y="315"/>
                    </a:moveTo>
                    <a:cubicBezTo>
                      <a:pt x="3" y="315"/>
                      <a:pt x="1" y="312"/>
                      <a:pt x="1" y="309"/>
                    </a:cubicBezTo>
                    <a:cubicBezTo>
                      <a:pt x="7" y="308"/>
                      <a:pt x="7" y="308"/>
                      <a:pt x="7" y="308"/>
                    </a:cubicBezTo>
                    <a:cubicBezTo>
                      <a:pt x="7" y="310"/>
                      <a:pt x="8" y="313"/>
                      <a:pt x="8" y="313"/>
                    </a:cubicBezTo>
                    <a:lnTo>
                      <a:pt x="3" y="315"/>
                    </a:lnTo>
                    <a:close/>
                    <a:moveTo>
                      <a:pt x="5" y="301"/>
                    </a:moveTo>
                    <a:cubicBezTo>
                      <a:pt x="4" y="301"/>
                      <a:pt x="4" y="301"/>
                      <a:pt x="4" y="301"/>
                    </a:cubicBezTo>
                    <a:cubicBezTo>
                      <a:pt x="3" y="299"/>
                      <a:pt x="1" y="297"/>
                      <a:pt x="0" y="296"/>
                    </a:cubicBezTo>
                    <a:cubicBezTo>
                      <a:pt x="6" y="293"/>
                      <a:pt x="6" y="293"/>
                      <a:pt x="6" y="293"/>
                    </a:cubicBezTo>
                    <a:cubicBezTo>
                      <a:pt x="6" y="294"/>
                      <a:pt x="7" y="295"/>
                      <a:pt x="8" y="296"/>
                    </a:cubicBezTo>
                    <a:cubicBezTo>
                      <a:pt x="9" y="297"/>
                      <a:pt x="9" y="297"/>
                      <a:pt x="9" y="297"/>
                    </a:cubicBezTo>
                    <a:lnTo>
                      <a:pt x="5" y="301"/>
                    </a:lnTo>
                    <a:close/>
                    <a:moveTo>
                      <a:pt x="9" y="286"/>
                    </a:moveTo>
                    <a:cubicBezTo>
                      <a:pt x="5" y="282"/>
                      <a:pt x="5" y="282"/>
                      <a:pt x="5" y="282"/>
                    </a:cubicBezTo>
                    <a:cubicBezTo>
                      <a:pt x="5" y="282"/>
                      <a:pt x="5" y="282"/>
                      <a:pt x="5" y="282"/>
                    </a:cubicBezTo>
                    <a:cubicBezTo>
                      <a:pt x="6" y="281"/>
                      <a:pt x="7" y="280"/>
                      <a:pt x="8" y="279"/>
                    </a:cubicBezTo>
                    <a:cubicBezTo>
                      <a:pt x="13" y="281"/>
                      <a:pt x="13" y="281"/>
                      <a:pt x="13" y="281"/>
                    </a:cubicBezTo>
                    <a:cubicBezTo>
                      <a:pt x="12" y="284"/>
                      <a:pt x="10" y="285"/>
                      <a:pt x="9" y="286"/>
                    </a:cubicBezTo>
                    <a:close/>
                    <a:moveTo>
                      <a:pt x="15" y="269"/>
                    </a:moveTo>
                    <a:cubicBezTo>
                      <a:pt x="9" y="268"/>
                      <a:pt x="9" y="268"/>
                      <a:pt x="9" y="268"/>
                    </a:cubicBezTo>
                    <a:cubicBezTo>
                      <a:pt x="9" y="267"/>
                      <a:pt x="10" y="265"/>
                      <a:pt x="10" y="263"/>
                    </a:cubicBezTo>
                    <a:cubicBezTo>
                      <a:pt x="10" y="262"/>
                      <a:pt x="11" y="262"/>
                      <a:pt x="11" y="261"/>
                    </a:cubicBezTo>
                    <a:cubicBezTo>
                      <a:pt x="16" y="264"/>
                      <a:pt x="16" y="264"/>
                      <a:pt x="16" y="264"/>
                    </a:cubicBezTo>
                    <a:cubicBezTo>
                      <a:pt x="16" y="264"/>
                      <a:pt x="16" y="265"/>
                      <a:pt x="16" y="265"/>
                    </a:cubicBezTo>
                    <a:cubicBezTo>
                      <a:pt x="15" y="266"/>
                      <a:pt x="15" y="267"/>
                      <a:pt x="15" y="269"/>
                    </a:cubicBezTo>
                    <a:close/>
                    <a:moveTo>
                      <a:pt x="19" y="252"/>
                    </a:moveTo>
                    <a:cubicBezTo>
                      <a:pt x="13" y="252"/>
                      <a:pt x="13" y="252"/>
                      <a:pt x="13" y="252"/>
                    </a:cubicBezTo>
                    <a:cubicBezTo>
                      <a:pt x="14" y="249"/>
                      <a:pt x="14" y="247"/>
                      <a:pt x="14" y="245"/>
                    </a:cubicBezTo>
                    <a:cubicBezTo>
                      <a:pt x="20" y="247"/>
                      <a:pt x="20" y="247"/>
                      <a:pt x="20" y="247"/>
                    </a:cubicBezTo>
                    <a:cubicBezTo>
                      <a:pt x="20" y="248"/>
                      <a:pt x="19" y="250"/>
                      <a:pt x="19" y="252"/>
                    </a:cubicBezTo>
                    <a:close/>
                    <a:moveTo>
                      <a:pt x="26" y="241"/>
                    </a:moveTo>
                    <a:cubicBezTo>
                      <a:pt x="23" y="236"/>
                      <a:pt x="23" y="236"/>
                      <a:pt x="23" y="236"/>
                    </a:cubicBezTo>
                    <a:cubicBezTo>
                      <a:pt x="23" y="236"/>
                      <a:pt x="23" y="236"/>
                      <a:pt x="23" y="237"/>
                    </a:cubicBezTo>
                    <a:cubicBezTo>
                      <a:pt x="23" y="237"/>
                      <a:pt x="23" y="238"/>
                      <a:pt x="23" y="238"/>
                    </a:cubicBezTo>
                    <a:cubicBezTo>
                      <a:pt x="23" y="238"/>
                      <a:pt x="23" y="237"/>
                      <a:pt x="23" y="237"/>
                    </a:cubicBezTo>
                    <a:cubicBezTo>
                      <a:pt x="22" y="237"/>
                      <a:pt x="22" y="236"/>
                      <a:pt x="22" y="236"/>
                    </a:cubicBezTo>
                    <a:cubicBezTo>
                      <a:pt x="26" y="232"/>
                      <a:pt x="26" y="232"/>
                      <a:pt x="26" y="232"/>
                    </a:cubicBezTo>
                    <a:cubicBezTo>
                      <a:pt x="26" y="232"/>
                      <a:pt x="27" y="233"/>
                      <a:pt x="27" y="233"/>
                    </a:cubicBezTo>
                    <a:cubicBezTo>
                      <a:pt x="27" y="234"/>
                      <a:pt x="29" y="235"/>
                      <a:pt x="29" y="237"/>
                    </a:cubicBezTo>
                    <a:cubicBezTo>
                      <a:pt x="29" y="239"/>
                      <a:pt x="28" y="240"/>
                      <a:pt x="26" y="241"/>
                    </a:cubicBezTo>
                    <a:close/>
                    <a:moveTo>
                      <a:pt x="24" y="228"/>
                    </a:moveTo>
                    <a:cubicBezTo>
                      <a:pt x="23" y="222"/>
                      <a:pt x="23" y="222"/>
                      <a:pt x="23" y="222"/>
                    </a:cubicBezTo>
                    <a:cubicBezTo>
                      <a:pt x="24" y="222"/>
                      <a:pt x="25" y="222"/>
                      <a:pt x="25" y="222"/>
                    </a:cubicBezTo>
                    <a:cubicBezTo>
                      <a:pt x="26" y="222"/>
                      <a:pt x="27" y="222"/>
                      <a:pt x="28" y="222"/>
                    </a:cubicBezTo>
                    <a:cubicBezTo>
                      <a:pt x="31" y="227"/>
                      <a:pt x="31" y="227"/>
                      <a:pt x="31" y="227"/>
                    </a:cubicBezTo>
                    <a:cubicBezTo>
                      <a:pt x="29" y="228"/>
                      <a:pt x="27" y="228"/>
                      <a:pt x="25" y="228"/>
                    </a:cubicBezTo>
                    <a:cubicBezTo>
                      <a:pt x="25" y="228"/>
                      <a:pt x="24" y="228"/>
                      <a:pt x="24" y="228"/>
                    </a:cubicBezTo>
                    <a:close/>
                    <a:moveTo>
                      <a:pt x="40" y="216"/>
                    </a:moveTo>
                    <a:cubicBezTo>
                      <a:pt x="34" y="216"/>
                      <a:pt x="34" y="216"/>
                      <a:pt x="34" y="216"/>
                    </a:cubicBezTo>
                    <a:cubicBezTo>
                      <a:pt x="34" y="216"/>
                      <a:pt x="34" y="216"/>
                      <a:pt x="34" y="216"/>
                    </a:cubicBezTo>
                    <a:cubicBezTo>
                      <a:pt x="34" y="212"/>
                      <a:pt x="36" y="211"/>
                      <a:pt x="37" y="210"/>
                    </a:cubicBezTo>
                    <a:cubicBezTo>
                      <a:pt x="37" y="210"/>
                      <a:pt x="38" y="209"/>
                      <a:pt x="38" y="209"/>
                    </a:cubicBezTo>
                    <a:cubicBezTo>
                      <a:pt x="42" y="213"/>
                      <a:pt x="42" y="213"/>
                      <a:pt x="42" y="213"/>
                    </a:cubicBezTo>
                    <a:cubicBezTo>
                      <a:pt x="42" y="214"/>
                      <a:pt x="41" y="214"/>
                      <a:pt x="41" y="214"/>
                    </a:cubicBezTo>
                    <a:cubicBezTo>
                      <a:pt x="40" y="215"/>
                      <a:pt x="40" y="215"/>
                      <a:pt x="40" y="216"/>
                    </a:cubicBezTo>
                    <a:close/>
                    <a:moveTo>
                      <a:pt x="40" y="204"/>
                    </a:moveTo>
                    <a:cubicBezTo>
                      <a:pt x="40" y="198"/>
                      <a:pt x="40" y="198"/>
                      <a:pt x="40" y="198"/>
                    </a:cubicBezTo>
                    <a:cubicBezTo>
                      <a:pt x="40" y="198"/>
                      <a:pt x="41" y="198"/>
                      <a:pt x="41" y="198"/>
                    </a:cubicBezTo>
                    <a:cubicBezTo>
                      <a:pt x="42" y="198"/>
                      <a:pt x="42" y="197"/>
                      <a:pt x="43" y="197"/>
                    </a:cubicBezTo>
                    <a:cubicBezTo>
                      <a:pt x="43" y="197"/>
                      <a:pt x="44" y="197"/>
                      <a:pt x="44" y="197"/>
                    </a:cubicBezTo>
                    <a:cubicBezTo>
                      <a:pt x="46" y="197"/>
                      <a:pt x="48" y="199"/>
                      <a:pt x="48" y="201"/>
                    </a:cubicBezTo>
                    <a:cubicBezTo>
                      <a:pt x="42" y="201"/>
                      <a:pt x="42" y="201"/>
                      <a:pt x="42" y="201"/>
                    </a:cubicBezTo>
                    <a:cubicBezTo>
                      <a:pt x="42" y="202"/>
                      <a:pt x="43" y="203"/>
                      <a:pt x="44" y="203"/>
                    </a:cubicBezTo>
                    <a:cubicBezTo>
                      <a:pt x="44" y="203"/>
                      <a:pt x="43" y="203"/>
                      <a:pt x="43" y="203"/>
                    </a:cubicBezTo>
                    <a:cubicBezTo>
                      <a:pt x="42" y="204"/>
                      <a:pt x="41" y="204"/>
                      <a:pt x="40" y="204"/>
                    </a:cubicBezTo>
                    <a:close/>
                    <a:moveTo>
                      <a:pt x="42" y="193"/>
                    </a:moveTo>
                    <a:cubicBezTo>
                      <a:pt x="37" y="191"/>
                      <a:pt x="37" y="191"/>
                      <a:pt x="37" y="191"/>
                    </a:cubicBezTo>
                    <a:cubicBezTo>
                      <a:pt x="38" y="189"/>
                      <a:pt x="38" y="187"/>
                      <a:pt x="39" y="185"/>
                    </a:cubicBezTo>
                    <a:cubicBezTo>
                      <a:pt x="44" y="187"/>
                      <a:pt x="44" y="187"/>
                      <a:pt x="44" y="187"/>
                    </a:cubicBezTo>
                    <a:cubicBezTo>
                      <a:pt x="44" y="189"/>
                      <a:pt x="43" y="191"/>
                      <a:pt x="42" y="193"/>
                    </a:cubicBezTo>
                    <a:close/>
                    <a:moveTo>
                      <a:pt x="51" y="184"/>
                    </a:moveTo>
                    <a:cubicBezTo>
                      <a:pt x="49" y="184"/>
                      <a:pt x="48" y="183"/>
                      <a:pt x="46" y="181"/>
                    </a:cubicBezTo>
                    <a:cubicBezTo>
                      <a:pt x="50" y="177"/>
                      <a:pt x="50" y="177"/>
                      <a:pt x="50" y="177"/>
                    </a:cubicBezTo>
                    <a:cubicBezTo>
                      <a:pt x="50" y="177"/>
                      <a:pt x="51" y="178"/>
                      <a:pt x="52" y="178"/>
                    </a:cubicBezTo>
                    <a:cubicBezTo>
                      <a:pt x="51" y="178"/>
                      <a:pt x="50" y="178"/>
                      <a:pt x="50" y="178"/>
                    </a:cubicBezTo>
                    <a:cubicBezTo>
                      <a:pt x="55" y="182"/>
                      <a:pt x="55" y="182"/>
                      <a:pt x="55" y="182"/>
                    </a:cubicBezTo>
                    <a:cubicBezTo>
                      <a:pt x="54" y="183"/>
                      <a:pt x="52" y="184"/>
                      <a:pt x="51" y="184"/>
                    </a:cubicBezTo>
                    <a:close/>
                    <a:moveTo>
                      <a:pt x="50" y="170"/>
                    </a:moveTo>
                    <a:cubicBezTo>
                      <a:pt x="50" y="169"/>
                      <a:pt x="49" y="168"/>
                      <a:pt x="48" y="166"/>
                    </a:cubicBezTo>
                    <a:cubicBezTo>
                      <a:pt x="48" y="165"/>
                      <a:pt x="48" y="165"/>
                      <a:pt x="48" y="165"/>
                    </a:cubicBezTo>
                    <a:cubicBezTo>
                      <a:pt x="53" y="162"/>
                      <a:pt x="53" y="162"/>
                      <a:pt x="53" y="162"/>
                    </a:cubicBezTo>
                    <a:cubicBezTo>
                      <a:pt x="53" y="163"/>
                      <a:pt x="53" y="163"/>
                      <a:pt x="53" y="163"/>
                    </a:cubicBezTo>
                    <a:cubicBezTo>
                      <a:pt x="54" y="165"/>
                      <a:pt x="55" y="166"/>
                      <a:pt x="56" y="168"/>
                    </a:cubicBezTo>
                    <a:lnTo>
                      <a:pt x="50" y="170"/>
                    </a:lnTo>
                    <a:close/>
                    <a:moveTo>
                      <a:pt x="42" y="154"/>
                    </a:moveTo>
                    <a:cubicBezTo>
                      <a:pt x="42" y="153"/>
                      <a:pt x="42" y="153"/>
                      <a:pt x="42" y="153"/>
                    </a:cubicBezTo>
                    <a:cubicBezTo>
                      <a:pt x="42" y="151"/>
                      <a:pt x="43" y="150"/>
                      <a:pt x="43" y="148"/>
                    </a:cubicBezTo>
                    <a:cubicBezTo>
                      <a:pt x="43" y="147"/>
                      <a:pt x="43" y="147"/>
                      <a:pt x="43" y="147"/>
                    </a:cubicBezTo>
                    <a:cubicBezTo>
                      <a:pt x="49" y="148"/>
                      <a:pt x="49" y="148"/>
                      <a:pt x="49" y="148"/>
                    </a:cubicBezTo>
                    <a:cubicBezTo>
                      <a:pt x="49" y="149"/>
                      <a:pt x="49" y="149"/>
                      <a:pt x="49" y="149"/>
                    </a:cubicBezTo>
                    <a:cubicBezTo>
                      <a:pt x="48" y="151"/>
                      <a:pt x="48" y="152"/>
                      <a:pt x="48" y="153"/>
                    </a:cubicBezTo>
                    <a:cubicBezTo>
                      <a:pt x="48" y="153"/>
                      <a:pt x="48" y="153"/>
                      <a:pt x="48" y="153"/>
                    </a:cubicBezTo>
                    <a:lnTo>
                      <a:pt x="42" y="154"/>
                    </a:lnTo>
                    <a:close/>
                    <a:moveTo>
                      <a:pt x="52" y="138"/>
                    </a:moveTo>
                    <a:cubicBezTo>
                      <a:pt x="46" y="135"/>
                      <a:pt x="46" y="135"/>
                      <a:pt x="46" y="135"/>
                    </a:cubicBezTo>
                    <a:cubicBezTo>
                      <a:pt x="47" y="133"/>
                      <a:pt x="49" y="131"/>
                      <a:pt x="50" y="130"/>
                    </a:cubicBezTo>
                    <a:cubicBezTo>
                      <a:pt x="54" y="133"/>
                      <a:pt x="54" y="133"/>
                      <a:pt x="54" y="133"/>
                    </a:cubicBezTo>
                    <a:cubicBezTo>
                      <a:pt x="53" y="135"/>
                      <a:pt x="52" y="136"/>
                      <a:pt x="52" y="138"/>
                    </a:cubicBezTo>
                    <a:close/>
                    <a:moveTo>
                      <a:pt x="63" y="128"/>
                    </a:moveTo>
                    <a:cubicBezTo>
                      <a:pt x="61" y="122"/>
                      <a:pt x="61" y="122"/>
                      <a:pt x="61" y="122"/>
                    </a:cubicBezTo>
                    <a:cubicBezTo>
                      <a:pt x="62" y="122"/>
                      <a:pt x="62" y="122"/>
                      <a:pt x="63" y="122"/>
                    </a:cubicBezTo>
                    <a:cubicBezTo>
                      <a:pt x="64" y="121"/>
                      <a:pt x="66" y="121"/>
                      <a:pt x="67" y="121"/>
                    </a:cubicBezTo>
                    <a:cubicBezTo>
                      <a:pt x="68" y="126"/>
                      <a:pt x="68" y="126"/>
                      <a:pt x="68" y="126"/>
                    </a:cubicBezTo>
                    <a:cubicBezTo>
                      <a:pt x="67" y="127"/>
                      <a:pt x="66" y="127"/>
                      <a:pt x="65" y="127"/>
                    </a:cubicBezTo>
                    <a:cubicBezTo>
                      <a:pt x="64" y="128"/>
                      <a:pt x="63" y="128"/>
                      <a:pt x="63" y="128"/>
                    </a:cubicBezTo>
                    <a:close/>
                    <a:moveTo>
                      <a:pt x="80" y="124"/>
                    </a:moveTo>
                    <a:cubicBezTo>
                      <a:pt x="78" y="118"/>
                      <a:pt x="78" y="118"/>
                      <a:pt x="78" y="118"/>
                    </a:cubicBezTo>
                    <a:cubicBezTo>
                      <a:pt x="79" y="118"/>
                      <a:pt x="79" y="117"/>
                      <a:pt x="81" y="115"/>
                    </a:cubicBezTo>
                    <a:cubicBezTo>
                      <a:pt x="85" y="119"/>
                      <a:pt x="85" y="119"/>
                      <a:pt x="85" y="119"/>
                    </a:cubicBezTo>
                    <a:cubicBezTo>
                      <a:pt x="84" y="121"/>
                      <a:pt x="82" y="123"/>
                      <a:pt x="80" y="124"/>
                    </a:cubicBezTo>
                    <a:close/>
                    <a:moveTo>
                      <a:pt x="92" y="109"/>
                    </a:moveTo>
                    <a:cubicBezTo>
                      <a:pt x="87" y="106"/>
                      <a:pt x="87" y="106"/>
                      <a:pt x="87" y="106"/>
                    </a:cubicBezTo>
                    <a:cubicBezTo>
                      <a:pt x="88" y="105"/>
                      <a:pt x="89" y="104"/>
                      <a:pt x="90" y="102"/>
                    </a:cubicBezTo>
                    <a:cubicBezTo>
                      <a:pt x="90" y="102"/>
                      <a:pt x="90" y="102"/>
                      <a:pt x="91" y="101"/>
                    </a:cubicBezTo>
                    <a:cubicBezTo>
                      <a:pt x="96" y="104"/>
                      <a:pt x="96" y="104"/>
                      <a:pt x="96" y="104"/>
                    </a:cubicBezTo>
                    <a:cubicBezTo>
                      <a:pt x="95" y="105"/>
                      <a:pt x="95" y="106"/>
                      <a:pt x="94" y="106"/>
                    </a:cubicBezTo>
                    <a:cubicBezTo>
                      <a:pt x="93" y="107"/>
                      <a:pt x="92" y="108"/>
                      <a:pt x="92" y="109"/>
                    </a:cubicBezTo>
                    <a:close/>
                    <a:moveTo>
                      <a:pt x="87" y="94"/>
                    </a:moveTo>
                    <a:cubicBezTo>
                      <a:pt x="86" y="92"/>
                      <a:pt x="86" y="91"/>
                      <a:pt x="86" y="90"/>
                    </a:cubicBezTo>
                    <a:cubicBezTo>
                      <a:pt x="86" y="89"/>
                      <a:pt x="86" y="88"/>
                      <a:pt x="86" y="87"/>
                    </a:cubicBezTo>
                    <a:cubicBezTo>
                      <a:pt x="87" y="87"/>
                      <a:pt x="87" y="87"/>
                      <a:pt x="87" y="86"/>
                    </a:cubicBezTo>
                    <a:cubicBezTo>
                      <a:pt x="93" y="87"/>
                      <a:pt x="93" y="87"/>
                      <a:pt x="93" y="87"/>
                    </a:cubicBezTo>
                    <a:cubicBezTo>
                      <a:pt x="92" y="88"/>
                      <a:pt x="92" y="89"/>
                      <a:pt x="92" y="89"/>
                    </a:cubicBezTo>
                    <a:cubicBezTo>
                      <a:pt x="92" y="89"/>
                      <a:pt x="92" y="89"/>
                      <a:pt x="92" y="90"/>
                    </a:cubicBezTo>
                    <a:cubicBezTo>
                      <a:pt x="92" y="90"/>
                      <a:pt x="92" y="91"/>
                      <a:pt x="92" y="91"/>
                    </a:cubicBezTo>
                    <a:lnTo>
                      <a:pt x="87" y="94"/>
                    </a:lnTo>
                    <a:close/>
                    <a:moveTo>
                      <a:pt x="87" y="78"/>
                    </a:moveTo>
                    <a:cubicBezTo>
                      <a:pt x="87" y="78"/>
                      <a:pt x="87" y="78"/>
                      <a:pt x="86" y="78"/>
                    </a:cubicBezTo>
                    <a:cubicBezTo>
                      <a:pt x="86" y="78"/>
                      <a:pt x="85" y="78"/>
                      <a:pt x="85" y="78"/>
                    </a:cubicBezTo>
                    <a:cubicBezTo>
                      <a:pt x="83" y="78"/>
                      <a:pt x="82" y="78"/>
                      <a:pt x="82" y="77"/>
                    </a:cubicBezTo>
                    <a:cubicBezTo>
                      <a:pt x="84" y="72"/>
                      <a:pt x="84" y="72"/>
                      <a:pt x="84" y="72"/>
                    </a:cubicBezTo>
                    <a:cubicBezTo>
                      <a:pt x="84" y="72"/>
                      <a:pt x="85" y="72"/>
                      <a:pt x="85" y="72"/>
                    </a:cubicBezTo>
                    <a:cubicBezTo>
                      <a:pt x="86" y="72"/>
                      <a:pt x="87" y="72"/>
                      <a:pt x="87" y="72"/>
                    </a:cubicBezTo>
                    <a:cubicBezTo>
                      <a:pt x="88" y="73"/>
                      <a:pt x="89" y="73"/>
                      <a:pt x="90" y="73"/>
                    </a:cubicBezTo>
                    <a:lnTo>
                      <a:pt x="87" y="78"/>
                    </a:lnTo>
                    <a:close/>
                    <a:moveTo>
                      <a:pt x="85" y="68"/>
                    </a:moveTo>
                    <a:cubicBezTo>
                      <a:pt x="83" y="62"/>
                      <a:pt x="83" y="62"/>
                      <a:pt x="83" y="62"/>
                    </a:cubicBezTo>
                    <a:cubicBezTo>
                      <a:pt x="84" y="62"/>
                      <a:pt x="84" y="62"/>
                      <a:pt x="84" y="62"/>
                    </a:cubicBezTo>
                    <a:cubicBezTo>
                      <a:pt x="85" y="62"/>
                      <a:pt x="87" y="61"/>
                      <a:pt x="89" y="61"/>
                    </a:cubicBezTo>
                    <a:cubicBezTo>
                      <a:pt x="91" y="66"/>
                      <a:pt x="91" y="66"/>
                      <a:pt x="91" y="66"/>
                    </a:cubicBezTo>
                    <a:cubicBezTo>
                      <a:pt x="89" y="67"/>
                      <a:pt x="87" y="67"/>
                      <a:pt x="85" y="68"/>
                    </a:cubicBezTo>
                    <a:close/>
                    <a:moveTo>
                      <a:pt x="100" y="57"/>
                    </a:moveTo>
                    <a:cubicBezTo>
                      <a:pt x="96" y="53"/>
                      <a:pt x="96" y="53"/>
                      <a:pt x="96" y="53"/>
                    </a:cubicBezTo>
                    <a:cubicBezTo>
                      <a:pt x="97" y="52"/>
                      <a:pt x="97" y="52"/>
                      <a:pt x="97" y="52"/>
                    </a:cubicBezTo>
                    <a:cubicBezTo>
                      <a:pt x="98" y="51"/>
                      <a:pt x="99" y="50"/>
                      <a:pt x="100" y="49"/>
                    </a:cubicBezTo>
                    <a:cubicBezTo>
                      <a:pt x="104" y="53"/>
                      <a:pt x="104" y="53"/>
                      <a:pt x="104" y="53"/>
                    </a:cubicBezTo>
                    <a:cubicBezTo>
                      <a:pt x="103" y="54"/>
                      <a:pt x="102" y="55"/>
                      <a:pt x="101" y="56"/>
                    </a:cubicBezTo>
                    <a:lnTo>
                      <a:pt x="100" y="57"/>
                    </a:lnTo>
                    <a:close/>
                    <a:moveTo>
                      <a:pt x="137" y="50"/>
                    </a:moveTo>
                    <a:cubicBezTo>
                      <a:pt x="135" y="44"/>
                      <a:pt x="135" y="44"/>
                      <a:pt x="135" y="44"/>
                    </a:cubicBezTo>
                    <a:cubicBezTo>
                      <a:pt x="135" y="44"/>
                      <a:pt x="136" y="44"/>
                      <a:pt x="136" y="43"/>
                    </a:cubicBezTo>
                    <a:cubicBezTo>
                      <a:pt x="137" y="43"/>
                      <a:pt x="137" y="42"/>
                      <a:pt x="137" y="42"/>
                    </a:cubicBezTo>
                    <a:cubicBezTo>
                      <a:pt x="143" y="44"/>
                      <a:pt x="143" y="44"/>
                      <a:pt x="143" y="44"/>
                    </a:cubicBezTo>
                    <a:cubicBezTo>
                      <a:pt x="142" y="45"/>
                      <a:pt x="141" y="47"/>
                      <a:pt x="140" y="47"/>
                    </a:cubicBezTo>
                    <a:cubicBezTo>
                      <a:pt x="139" y="48"/>
                      <a:pt x="138" y="49"/>
                      <a:pt x="137" y="50"/>
                    </a:cubicBezTo>
                    <a:close/>
                    <a:moveTo>
                      <a:pt x="111" y="43"/>
                    </a:moveTo>
                    <a:cubicBezTo>
                      <a:pt x="106" y="39"/>
                      <a:pt x="106" y="39"/>
                      <a:pt x="106" y="39"/>
                    </a:cubicBezTo>
                    <a:cubicBezTo>
                      <a:pt x="108" y="38"/>
                      <a:pt x="109" y="36"/>
                      <a:pt x="111" y="35"/>
                    </a:cubicBezTo>
                    <a:cubicBezTo>
                      <a:pt x="115" y="40"/>
                      <a:pt x="115" y="40"/>
                      <a:pt x="115" y="40"/>
                    </a:cubicBezTo>
                    <a:cubicBezTo>
                      <a:pt x="113" y="41"/>
                      <a:pt x="112" y="42"/>
                      <a:pt x="111" y="43"/>
                    </a:cubicBezTo>
                    <a:close/>
                    <a:moveTo>
                      <a:pt x="124" y="43"/>
                    </a:moveTo>
                    <a:cubicBezTo>
                      <a:pt x="124" y="42"/>
                      <a:pt x="123" y="40"/>
                      <a:pt x="122" y="39"/>
                    </a:cubicBezTo>
                    <a:cubicBezTo>
                      <a:pt x="126" y="35"/>
                      <a:pt x="126" y="35"/>
                      <a:pt x="126" y="35"/>
                    </a:cubicBezTo>
                    <a:cubicBezTo>
                      <a:pt x="127" y="36"/>
                      <a:pt x="128" y="38"/>
                      <a:pt x="129" y="40"/>
                    </a:cubicBezTo>
                    <a:lnTo>
                      <a:pt x="124" y="43"/>
                    </a:lnTo>
                    <a:close/>
                    <a:moveTo>
                      <a:pt x="147" y="36"/>
                    </a:moveTo>
                    <a:cubicBezTo>
                      <a:pt x="144" y="30"/>
                      <a:pt x="144" y="30"/>
                      <a:pt x="144" y="30"/>
                    </a:cubicBezTo>
                    <a:cubicBezTo>
                      <a:pt x="145" y="30"/>
                      <a:pt x="146" y="30"/>
                      <a:pt x="147" y="30"/>
                    </a:cubicBezTo>
                    <a:cubicBezTo>
                      <a:pt x="151" y="29"/>
                      <a:pt x="151" y="29"/>
                      <a:pt x="151" y="29"/>
                    </a:cubicBezTo>
                    <a:cubicBezTo>
                      <a:pt x="152" y="34"/>
                      <a:pt x="152" y="34"/>
                      <a:pt x="152" y="34"/>
                    </a:cubicBezTo>
                    <a:cubicBezTo>
                      <a:pt x="148" y="35"/>
                      <a:pt x="148" y="35"/>
                      <a:pt x="148" y="35"/>
                    </a:cubicBezTo>
                    <a:cubicBezTo>
                      <a:pt x="148" y="35"/>
                      <a:pt x="147" y="35"/>
                      <a:pt x="147" y="36"/>
                    </a:cubicBezTo>
                    <a:close/>
                    <a:moveTo>
                      <a:pt x="164" y="33"/>
                    </a:moveTo>
                    <a:cubicBezTo>
                      <a:pt x="162" y="28"/>
                      <a:pt x="162" y="28"/>
                      <a:pt x="162" y="28"/>
                    </a:cubicBezTo>
                    <a:cubicBezTo>
                      <a:pt x="162" y="28"/>
                      <a:pt x="162" y="28"/>
                      <a:pt x="162" y="28"/>
                    </a:cubicBezTo>
                    <a:cubicBezTo>
                      <a:pt x="162" y="28"/>
                      <a:pt x="162" y="27"/>
                      <a:pt x="162" y="27"/>
                    </a:cubicBezTo>
                    <a:cubicBezTo>
                      <a:pt x="162" y="26"/>
                      <a:pt x="162" y="26"/>
                      <a:pt x="162" y="26"/>
                    </a:cubicBezTo>
                    <a:cubicBezTo>
                      <a:pt x="162" y="25"/>
                      <a:pt x="162" y="24"/>
                      <a:pt x="163" y="23"/>
                    </a:cubicBezTo>
                    <a:cubicBezTo>
                      <a:pt x="168" y="27"/>
                      <a:pt x="168" y="27"/>
                      <a:pt x="168" y="27"/>
                    </a:cubicBezTo>
                    <a:cubicBezTo>
                      <a:pt x="168" y="27"/>
                      <a:pt x="168" y="27"/>
                      <a:pt x="168" y="27"/>
                    </a:cubicBezTo>
                    <a:cubicBezTo>
                      <a:pt x="168" y="27"/>
                      <a:pt x="168" y="27"/>
                      <a:pt x="168" y="27"/>
                    </a:cubicBezTo>
                    <a:cubicBezTo>
                      <a:pt x="168" y="28"/>
                      <a:pt x="168" y="28"/>
                      <a:pt x="168" y="28"/>
                    </a:cubicBezTo>
                    <a:cubicBezTo>
                      <a:pt x="167" y="30"/>
                      <a:pt x="167" y="32"/>
                      <a:pt x="164" y="33"/>
                    </a:cubicBezTo>
                    <a:close/>
                    <a:moveTo>
                      <a:pt x="177" y="24"/>
                    </a:moveTo>
                    <a:cubicBezTo>
                      <a:pt x="175" y="18"/>
                      <a:pt x="175" y="18"/>
                      <a:pt x="175" y="18"/>
                    </a:cubicBezTo>
                    <a:cubicBezTo>
                      <a:pt x="176" y="18"/>
                      <a:pt x="179" y="17"/>
                      <a:pt x="179" y="16"/>
                    </a:cubicBezTo>
                    <a:cubicBezTo>
                      <a:pt x="184" y="20"/>
                      <a:pt x="184" y="20"/>
                      <a:pt x="184" y="20"/>
                    </a:cubicBezTo>
                    <a:cubicBezTo>
                      <a:pt x="182" y="22"/>
                      <a:pt x="180" y="23"/>
                      <a:pt x="177" y="24"/>
                    </a:cubicBezTo>
                    <a:close/>
                    <a:moveTo>
                      <a:pt x="177" y="7"/>
                    </a:moveTo>
                    <a:cubicBezTo>
                      <a:pt x="177" y="7"/>
                      <a:pt x="177" y="6"/>
                      <a:pt x="177" y="6"/>
                    </a:cubicBezTo>
                    <a:cubicBezTo>
                      <a:pt x="177" y="5"/>
                      <a:pt x="178" y="4"/>
                      <a:pt x="178" y="3"/>
                    </a:cubicBezTo>
                    <a:cubicBezTo>
                      <a:pt x="179" y="2"/>
                      <a:pt x="180" y="1"/>
                      <a:pt x="182" y="0"/>
                    </a:cubicBezTo>
                    <a:cubicBezTo>
                      <a:pt x="185" y="5"/>
                      <a:pt x="185" y="5"/>
                      <a:pt x="185" y="5"/>
                    </a:cubicBezTo>
                    <a:cubicBezTo>
                      <a:pt x="183" y="6"/>
                      <a:pt x="183" y="7"/>
                      <a:pt x="183" y="7"/>
                    </a:cubicBezTo>
                    <a:cubicBezTo>
                      <a:pt x="183" y="6"/>
                      <a:pt x="183" y="6"/>
                      <a:pt x="183" y="6"/>
                    </a:cubicBezTo>
                    <a:lnTo>
                      <a:pt x="177" y="7"/>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28" name="ïs1ïďé">
                <a:extLst>
                  <a:ext uri="{FF2B5EF4-FFF2-40B4-BE49-F238E27FC236}">
                    <a16:creationId xmlns:a16="http://schemas.microsoft.com/office/drawing/2014/main" id="{D7964DCB-5031-46ED-B375-6289963EC2B8}"/>
                  </a:ext>
                </a:extLst>
              </p:cNvPr>
              <p:cNvSpPr/>
              <p:nvPr/>
            </p:nvSpPr>
            <p:spPr bwMode="auto">
              <a:xfrm>
                <a:off x="8115300" y="4332288"/>
                <a:ext cx="495300" cy="758825"/>
              </a:xfrm>
              <a:custGeom>
                <a:avLst/>
                <a:gdLst>
                  <a:gd name="T0" fmla="*/ 229 w 231"/>
                  <a:gd name="T1" fmla="*/ 354 h 354"/>
                  <a:gd name="T2" fmla="*/ 213 w 231"/>
                  <a:gd name="T3" fmla="*/ 348 h 354"/>
                  <a:gd name="T4" fmla="*/ 166 w 231"/>
                  <a:gd name="T5" fmla="*/ 335 h 354"/>
                  <a:gd name="T6" fmla="*/ 198 w 231"/>
                  <a:gd name="T7" fmla="*/ 329 h 354"/>
                  <a:gd name="T8" fmla="*/ 112 w 231"/>
                  <a:gd name="T9" fmla="*/ 325 h 354"/>
                  <a:gd name="T10" fmla="*/ 150 w 231"/>
                  <a:gd name="T11" fmla="*/ 329 h 354"/>
                  <a:gd name="T12" fmla="*/ 151 w 231"/>
                  <a:gd name="T13" fmla="*/ 330 h 354"/>
                  <a:gd name="T14" fmla="*/ 173 w 231"/>
                  <a:gd name="T15" fmla="*/ 321 h 354"/>
                  <a:gd name="T16" fmla="*/ 178 w 231"/>
                  <a:gd name="T17" fmla="*/ 329 h 354"/>
                  <a:gd name="T18" fmla="*/ 86 w 231"/>
                  <a:gd name="T19" fmla="*/ 321 h 354"/>
                  <a:gd name="T20" fmla="*/ 98 w 231"/>
                  <a:gd name="T21" fmla="*/ 319 h 354"/>
                  <a:gd name="T22" fmla="*/ 186 w 231"/>
                  <a:gd name="T23" fmla="*/ 322 h 354"/>
                  <a:gd name="T24" fmla="*/ 127 w 231"/>
                  <a:gd name="T25" fmla="*/ 319 h 354"/>
                  <a:gd name="T26" fmla="*/ 133 w 231"/>
                  <a:gd name="T27" fmla="*/ 315 h 354"/>
                  <a:gd name="T28" fmla="*/ 147 w 231"/>
                  <a:gd name="T29" fmla="*/ 312 h 354"/>
                  <a:gd name="T30" fmla="*/ 86 w 231"/>
                  <a:gd name="T31" fmla="*/ 309 h 354"/>
                  <a:gd name="T32" fmla="*/ 136 w 231"/>
                  <a:gd name="T33" fmla="*/ 299 h 354"/>
                  <a:gd name="T34" fmla="*/ 134 w 231"/>
                  <a:gd name="T35" fmla="*/ 305 h 354"/>
                  <a:gd name="T36" fmla="*/ 75 w 231"/>
                  <a:gd name="T37" fmla="*/ 294 h 354"/>
                  <a:gd name="T38" fmla="*/ 69 w 231"/>
                  <a:gd name="T39" fmla="*/ 276 h 354"/>
                  <a:gd name="T40" fmla="*/ 71 w 231"/>
                  <a:gd name="T41" fmla="*/ 264 h 354"/>
                  <a:gd name="T42" fmla="*/ 73 w 231"/>
                  <a:gd name="T43" fmla="*/ 259 h 354"/>
                  <a:gd name="T44" fmla="*/ 40 w 231"/>
                  <a:gd name="T45" fmla="*/ 254 h 354"/>
                  <a:gd name="T46" fmla="*/ 57 w 231"/>
                  <a:gd name="T47" fmla="*/ 259 h 354"/>
                  <a:gd name="T48" fmla="*/ 62 w 231"/>
                  <a:gd name="T49" fmla="*/ 256 h 354"/>
                  <a:gd name="T50" fmla="*/ 44 w 231"/>
                  <a:gd name="T51" fmla="*/ 235 h 354"/>
                  <a:gd name="T52" fmla="*/ 37 w 231"/>
                  <a:gd name="T53" fmla="*/ 221 h 354"/>
                  <a:gd name="T54" fmla="*/ 26 w 231"/>
                  <a:gd name="T55" fmla="*/ 208 h 354"/>
                  <a:gd name="T56" fmla="*/ 13 w 231"/>
                  <a:gd name="T57" fmla="*/ 198 h 354"/>
                  <a:gd name="T58" fmla="*/ 0 w 231"/>
                  <a:gd name="T59" fmla="*/ 183 h 354"/>
                  <a:gd name="T60" fmla="*/ 8 w 231"/>
                  <a:gd name="T61" fmla="*/ 172 h 354"/>
                  <a:gd name="T62" fmla="*/ 7 w 231"/>
                  <a:gd name="T63" fmla="*/ 172 h 354"/>
                  <a:gd name="T64" fmla="*/ 18 w 231"/>
                  <a:gd name="T65" fmla="*/ 160 h 354"/>
                  <a:gd name="T66" fmla="*/ 31 w 231"/>
                  <a:gd name="T67" fmla="*/ 148 h 354"/>
                  <a:gd name="T68" fmla="*/ 37 w 231"/>
                  <a:gd name="T69" fmla="*/ 136 h 354"/>
                  <a:gd name="T70" fmla="*/ 52 w 231"/>
                  <a:gd name="T71" fmla="*/ 130 h 354"/>
                  <a:gd name="T72" fmla="*/ 52 w 231"/>
                  <a:gd name="T73" fmla="*/ 130 h 354"/>
                  <a:gd name="T74" fmla="*/ 61 w 231"/>
                  <a:gd name="T75" fmla="*/ 109 h 354"/>
                  <a:gd name="T76" fmla="*/ 58 w 231"/>
                  <a:gd name="T77" fmla="*/ 94 h 354"/>
                  <a:gd name="T78" fmla="*/ 64 w 231"/>
                  <a:gd name="T79" fmla="*/ 82 h 354"/>
                  <a:gd name="T80" fmla="*/ 64 w 231"/>
                  <a:gd name="T81" fmla="*/ 80 h 354"/>
                  <a:gd name="T82" fmla="*/ 84 w 231"/>
                  <a:gd name="T83" fmla="*/ 69 h 354"/>
                  <a:gd name="T84" fmla="*/ 63 w 231"/>
                  <a:gd name="T85" fmla="*/ 64 h 354"/>
                  <a:gd name="T86" fmla="*/ 93 w 231"/>
                  <a:gd name="T87" fmla="*/ 61 h 354"/>
                  <a:gd name="T88" fmla="*/ 86 w 231"/>
                  <a:gd name="T89" fmla="*/ 49 h 354"/>
                  <a:gd name="T90" fmla="*/ 85 w 231"/>
                  <a:gd name="T91" fmla="*/ 39 h 354"/>
                  <a:gd name="T92" fmla="*/ 87 w 231"/>
                  <a:gd name="T93" fmla="*/ 45 h 354"/>
                  <a:gd name="T94" fmla="*/ 100 w 231"/>
                  <a:gd name="T95" fmla="*/ 35 h 354"/>
                  <a:gd name="T96" fmla="*/ 109 w 231"/>
                  <a:gd name="T97" fmla="*/ 24 h 354"/>
                  <a:gd name="T98" fmla="*/ 109 w 231"/>
                  <a:gd name="T99" fmla="*/ 21 h 354"/>
                  <a:gd name="T100" fmla="*/ 112 w 231"/>
                  <a:gd name="T101" fmla="*/ 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1" h="354">
                    <a:moveTo>
                      <a:pt x="229" y="354"/>
                    </a:moveTo>
                    <a:cubicBezTo>
                      <a:pt x="229" y="354"/>
                      <a:pt x="227" y="354"/>
                      <a:pt x="224" y="352"/>
                    </a:cubicBezTo>
                    <a:cubicBezTo>
                      <a:pt x="226" y="347"/>
                      <a:pt x="226" y="347"/>
                      <a:pt x="226" y="347"/>
                    </a:cubicBezTo>
                    <a:cubicBezTo>
                      <a:pt x="229" y="348"/>
                      <a:pt x="231" y="349"/>
                      <a:pt x="231" y="349"/>
                    </a:cubicBezTo>
                    <a:lnTo>
                      <a:pt x="229" y="354"/>
                    </a:lnTo>
                    <a:close/>
                    <a:moveTo>
                      <a:pt x="213" y="348"/>
                    </a:moveTo>
                    <a:cubicBezTo>
                      <a:pt x="211" y="347"/>
                      <a:pt x="209" y="346"/>
                      <a:pt x="207" y="344"/>
                    </a:cubicBezTo>
                    <a:cubicBezTo>
                      <a:pt x="211" y="340"/>
                      <a:pt x="211" y="340"/>
                      <a:pt x="211" y="340"/>
                    </a:cubicBezTo>
                    <a:cubicBezTo>
                      <a:pt x="212" y="341"/>
                      <a:pt x="214" y="342"/>
                      <a:pt x="215" y="343"/>
                    </a:cubicBezTo>
                    <a:lnTo>
                      <a:pt x="213" y="348"/>
                    </a:lnTo>
                    <a:close/>
                    <a:moveTo>
                      <a:pt x="162" y="336"/>
                    </a:moveTo>
                    <a:cubicBezTo>
                      <a:pt x="159" y="330"/>
                      <a:pt x="159" y="330"/>
                      <a:pt x="159" y="330"/>
                    </a:cubicBezTo>
                    <a:cubicBezTo>
                      <a:pt x="161" y="330"/>
                      <a:pt x="163" y="329"/>
                      <a:pt x="164" y="329"/>
                    </a:cubicBezTo>
                    <a:cubicBezTo>
                      <a:pt x="165" y="329"/>
                      <a:pt x="165" y="329"/>
                      <a:pt x="166" y="329"/>
                    </a:cubicBezTo>
                    <a:cubicBezTo>
                      <a:pt x="166" y="335"/>
                      <a:pt x="166" y="335"/>
                      <a:pt x="166" y="335"/>
                    </a:cubicBezTo>
                    <a:cubicBezTo>
                      <a:pt x="166" y="335"/>
                      <a:pt x="165" y="335"/>
                      <a:pt x="164" y="335"/>
                    </a:cubicBezTo>
                    <a:cubicBezTo>
                      <a:pt x="164" y="335"/>
                      <a:pt x="162" y="335"/>
                      <a:pt x="162" y="336"/>
                    </a:cubicBezTo>
                    <a:close/>
                    <a:moveTo>
                      <a:pt x="199" y="334"/>
                    </a:moveTo>
                    <a:cubicBezTo>
                      <a:pt x="199" y="333"/>
                      <a:pt x="199" y="333"/>
                      <a:pt x="199" y="333"/>
                    </a:cubicBezTo>
                    <a:cubicBezTo>
                      <a:pt x="198" y="332"/>
                      <a:pt x="198" y="330"/>
                      <a:pt x="198" y="329"/>
                    </a:cubicBezTo>
                    <a:cubicBezTo>
                      <a:pt x="203" y="327"/>
                      <a:pt x="203" y="327"/>
                      <a:pt x="203" y="327"/>
                    </a:cubicBezTo>
                    <a:cubicBezTo>
                      <a:pt x="204" y="329"/>
                      <a:pt x="204" y="331"/>
                      <a:pt x="204" y="333"/>
                    </a:cubicBezTo>
                    <a:lnTo>
                      <a:pt x="199" y="334"/>
                    </a:lnTo>
                    <a:close/>
                    <a:moveTo>
                      <a:pt x="114" y="330"/>
                    </a:moveTo>
                    <a:cubicBezTo>
                      <a:pt x="112" y="325"/>
                      <a:pt x="112" y="325"/>
                      <a:pt x="112" y="325"/>
                    </a:cubicBezTo>
                    <a:cubicBezTo>
                      <a:pt x="113" y="324"/>
                      <a:pt x="115" y="323"/>
                      <a:pt x="116" y="322"/>
                    </a:cubicBezTo>
                    <a:cubicBezTo>
                      <a:pt x="120" y="327"/>
                      <a:pt x="120" y="327"/>
                      <a:pt x="120" y="327"/>
                    </a:cubicBezTo>
                    <a:cubicBezTo>
                      <a:pt x="118" y="328"/>
                      <a:pt x="116" y="329"/>
                      <a:pt x="114" y="330"/>
                    </a:cubicBezTo>
                    <a:close/>
                    <a:moveTo>
                      <a:pt x="151" y="330"/>
                    </a:moveTo>
                    <a:cubicBezTo>
                      <a:pt x="150" y="329"/>
                      <a:pt x="150" y="329"/>
                      <a:pt x="150" y="329"/>
                    </a:cubicBezTo>
                    <a:cubicBezTo>
                      <a:pt x="148" y="328"/>
                      <a:pt x="147" y="326"/>
                      <a:pt x="146" y="325"/>
                    </a:cubicBezTo>
                    <a:cubicBezTo>
                      <a:pt x="151" y="322"/>
                      <a:pt x="151" y="322"/>
                      <a:pt x="151" y="322"/>
                    </a:cubicBezTo>
                    <a:cubicBezTo>
                      <a:pt x="152" y="323"/>
                      <a:pt x="153" y="324"/>
                      <a:pt x="154" y="325"/>
                    </a:cubicBezTo>
                    <a:cubicBezTo>
                      <a:pt x="155" y="326"/>
                      <a:pt x="155" y="326"/>
                      <a:pt x="155" y="326"/>
                    </a:cubicBezTo>
                    <a:lnTo>
                      <a:pt x="151" y="330"/>
                    </a:lnTo>
                    <a:close/>
                    <a:moveTo>
                      <a:pt x="178" y="329"/>
                    </a:moveTo>
                    <a:cubicBezTo>
                      <a:pt x="177" y="329"/>
                      <a:pt x="177" y="329"/>
                      <a:pt x="176" y="329"/>
                    </a:cubicBezTo>
                    <a:cubicBezTo>
                      <a:pt x="175" y="328"/>
                      <a:pt x="174" y="328"/>
                      <a:pt x="173" y="328"/>
                    </a:cubicBezTo>
                    <a:cubicBezTo>
                      <a:pt x="173" y="327"/>
                      <a:pt x="172" y="327"/>
                      <a:pt x="172" y="327"/>
                    </a:cubicBezTo>
                    <a:cubicBezTo>
                      <a:pt x="173" y="321"/>
                      <a:pt x="173" y="321"/>
                      <a:pt x="173" y="321"/>
                    </a:cubicBezTo>
                    <a:cubicBezTo>
                      <a:pt x="174" y="321"/>
                      <a:pt x="175" y="322"/>
                      <a:pt x="176" y="322"/>
                    </a:cubicBezTo>
                    <a:cubicBezTo>
                      <a:pt x="176" y="323"/>
                      <a:pt x="177" y="323"/>
                      <a:pt x="178" y="323"/>
                    </a:cubicBezTo>
                    <a:cubicBezTo>
                      <a:pt x="178" y="329"/>
                      <a:pt x="178" y="329"/>
                      <a:pt x="178" y="329"/>
                    </a:cubicBezTo>
                    <a:cubicBezTo>
                      <a:pt x="178" y="329"/>
                      <a:pt x="178" y="329"/>
                      <a:pt x="178" y="329"/>
                    </a:cubicBezTo>
                    <a:cubicBezTo>
                      <a:pt x="178" y="329"/>
                      <a:pt x="178" y="329"/>
                      <a:pt x="178" y="329"/>
                    </a:cubicBezTo>
                    <a:close/>
                    <a:moveTo>
                      <a:pt x="87" y="327"/>
                    </a:moveTo>
                    <a:cubicBezTo>
                      <a:pt x="81" y="327"/>
                      <a:pt x="81" y="324"/>
                      <a:pt x="81" y="322"/>
                    </a:cubicBezTo>
                    <a:cubicBezTo>
                      <a:pt x="81" y="322"/>
                      <a:pt x="81" y="321"/>
                      <a:pt x="81" y="321"/>
                    </a:cubicBezTo>
                    <a:cubicBezTo>
                      <a:pt x="86" y="321"/>
                      <a:pt x="86" y="321"/>
                      <a:pt x="86" y="321"/>
                    </a:cubicBezTo>
                    <a:cubicBezTo>
                      <a:pt x="86" y="321"/>
                      <a:pt x="86" y="321"/>
                      <a:pt x="86" y="321"/>
                    </a:cubicBezTo>
                    <a:cubicBezTo>
                      <a:pt x="86" y="321"/>
                      <a:pt x="86" y="321"/>
                      <a:pt x="87" y="321"/>
                    </a:cubicBezTo>
                    <a:cubicBezTo>
                      <a:pt x="87" y="327"/>
                      <a:pt x="87" y="327"/>
                      <a:pt x="87" y="327"/>
                    </a:cubicBezTo>
                    <a:close/>
                    <a:moveTo>
                      <a:pt x="102" y="325"/>
                    </a:moveTo>
                    <a:cubicBezTo>
                      <a:pt x="101" y="325"/>
                      <a:pt x="101" y="324"/>
                      <a:pt x="100" y="325"/>
                    </a:cubicBezTo>
                    <a:cubicBezTo>
                      <a:pt x="98" y="319"/>
                      <a:pt x="98" y="319"/>
                      <a:pt x="98" y="319"/>
                    </a:cubicBezTo>
                    <a:cubicBezTo>
                      <a:pt x="98" y="319"/>
                      <a:pt x="98" y="319"/>
                      <a:pt x="98" y="319"/>
                    </a:cubicBezTo>
                    <a:cubicBezTo>
                      <a:pt x="101" y="318"/>
                      <a:pt x="104" y="319"/>
                      <a:pt x="106" y="321"/>
                    </a:cubicBezTo>
                    <a:lnTo>
                      <a:pt x="102" y="325"/>
                    </a:lnTo>
                    <a:close/>
                    <a:moveTo>
                      <a:pt x="190" y="323"/>
                    </a:moveTo>
                    <a:cubicBezTo>
                      <a:pt x="189" y="323"/>
                      <a:pt x="187" y="322"/>
                      <a:pt x="186" y="322"/>
                    </a:cubicBezTo>
                    <a:cubicBezTo>
                      <a:pt x="186" y="316"/>
                      <a:pt x="186" y="316"/>
                      <a:pt x="186" y="316"/>
                    </a:cubicBezTo>
                    <a:cubicBezTo>
                      <a:pt x="188" y="316"/>
                      <a:pt x="191" y="317"/>
                      <a:pt x="193" y="318"/>
                    </a:cubicBezTo>
                    <a:lnTo>
                      <a:pt x="190" y="323"/>
                    </a:lnTo>
                    <a:close/>
                    <a:moveTo>
                      <a:pt x="128" y="319"/>
                    </a:moveTo>
                    <a:cubicBezTo>
                      <a:pt x="127" y="319"/>
                      <a:pt x="127" y="319"/>
                      <a:pt x="127" y="319"/>
                    </a:cubicBezTo>
                    <a:cubicBezTo>
                      <a:pt x="127" y="319"/>
                      <a:pt x="127" y="319"/>
                      <a:pt x="127" y="319"/>
                    </a:cubicBezTo>
                    <a:cubicBezTo>
                      <a:pt x="125" y="313"/>
                      <a:pt x="125" y="313"/>
                      <a:pt x="125" y="313"/>
                    </a:cubicBezTo>
                    <a:cubicBezTo>
                      <a:pt x="126" y="313"/>
                      <a:pt x="127" y="313"/>
                      <a:pt x="128" y="313"/>
                    </a:cubicBezTo>
                    <a:cubicBezTo>
                      <a:pt x="128" y="313"/>
                      <a:pt x="128" y="313"/>
                      <a:pt x="128" y="313"/>
                    </a:cubicBezTo>
                    <a:cubicBezTo>
                      <a:pt x="133" y="315"/>
                      <a:pt x="133" y="315"/>
                      <a:pt x="133" y="315"/>
                    </a:cubicBezTo>
                    <a:cubicBezTo>
                      <a:pt x="132" y="318"/>
                      <a:pt x="130" y="319"/>
                      <a:pt x="128" y="319"/>
                    </a:cubicBezTo>
                    <a:close/>
                    <a:moveTo>
                      <a:pt x="145" y="317"/>
                    </a:moveTo>
                    <a:cubicBezTo>
                      <a:pt x="143" y="316"/>
                      <a:pt x="140" y="315"/>
                      <a:pt x="139" y="311"/>
                    </a:cubicBezTo>
                    <a:cubicBezTo>
                      <a:pt x="145" y="309"/>
                      <a:pt x="145" y="309"/>
                      <a:pt x="145" y="309"/>
                    </a:cubicBezTo>
                    <a:cubicBezTo>
                      <a:pt x="145" y="311"/>
                      <a:pt x="146" y="311"/>
                      <a:pt x="147" y="312"/>
                    </a:cubicBezTo>
                    <a:lnTo>
                      <a:pt x="145" y="317"/>
                    </a:lnTo>
                    <a:close/>
                    <a:moveTo>
                      <a:pt x="81" y="310"/>
                    </a:moveTo>
                    <a:cubicBezTo>
                      <a:pt x="80" y="308"/>
                      <a:pt x="80" y="306"/>
                      <a:pt x="79" y="305"/>
                    </a:cubicBezTo>
                    <a:cubicBezTo>
                      <a:pt x="85" y="303"/>
                      <a:pt x="85" y="303"/>
                      <a:pt x="85" y="303"/>
                    </a:cubicBezTo>
                    <a:cubicBezTo>
                      <a:pt x="85" y="305"/>
                      <a:pt x="86" y="306"/>
                      <a:pt x="86" y="309"/>
                    </a:cubicBezTo>
                    <a:lnTo>
                      <a:pt x="81" y="310"/>
                    </a:lnTo>
                    <a:close/>
                    <a:moveTo>
                      <a:pt x="134" y="305"/>
                    </a:moveTo>
                    <a:cubicBezTo>
                      <a:pt x="131" y="300"/>
                      <a:pt x="131" y="300"/>
                      <a:pt x="131" y="300"/>
                    </a:cubicBezTo>
                    <a:cubicBezTo>
                      <a:pt x="132" y="300"/>
                      <a:pt x="133" y="300"/>
                      <a:pt x="133" y="299"/>
                    </a:cubicBezTo>
                    <a:cubicBezTo>
                      <a:pt x="134" y="299"/>
                      <a:pt x="135" y="299"/>
                      <a:pt x="136" y="299"/>
                    </a:cubicBezTo>
                    <a:cubicBezTo>
                      <a:pt x="136" y="299"/>
                      <a:pt x="136" y="298"/>
                      <a:pt x="137" y="298"/>
                    </a:cubicBezTo>
                    <a:cubicBezTo>
                      <a:pt x="139" y="304"/>
                      <a:pt x="139" y="304"/>
                      <a:pt x="139" y="304"/>
                    </a:cubicBezTo>
                    <a:cubicBezTo>
                      <a:pt x="138" y="304"/>
                      <a:pt x="138" y="304"/>
                      <a:pt x="138" y="304"/>
                    </a:cubicBezTo>
                    <a:cubicBezTo>
                      <a:pt x="137" y="305"/>
                      <a:pt x="136" y="305"/>
                      <a:pt x="135" y="305"/>
                    </a:cubicBezTo>
                    <a:cubicBezTo>
                      <a:pt x="134" y="305"/>
                      <a:pt x="134" y="305"/>
                      <a:pt x="134" y="305"/>
                    </a:cubicBezTo>
                    <a:close/>
                    <a:moveTo>
                      <a:pt x="75" y="294"/>
                    </a:moveTo>
                    <a:cubicBezTo>
                      <a:pt x="74" y="292"/>
                      <a:pt x="73" y="291"/>
                      <a:pt x="72" y="290"/>
                    </a:cubicBezTo>
                    <a:cubicBezTo>
                      <a:pt x="77" y="286"/>
                      <a:pt x="77" y="286"/>
                      <a:pt x="77" y="286"/>
                    </a:cubicBezTo>
                    <a:cubicBezTo>
                      <a:pt x="78" y="288"/>
                      <a:pt x="79" y="290"/>
                      <a:pt x="80" y="292"/>
                    </a:cubicBezTo>
                    <a:lnTo>
                      <a:pt x="75" y="294"/>
                    </a:lnTo>
                    <a:close/>
                    <a:moveTo>
                      <a:pt x="64" y="282"/>
                    </a:moveTo>
                    <a:cubicBezTo>
                      <a:pt x="63" y="280"/>
                      <a:pt x="62" y="279"/>
                      <a:pt x="62" y="277"/>
                    </a:cubicBezTo>
                    <a:cubicBezTo>
                      <a:pt x="62" y="277"/>
                      <a:pt x="63" y="276"/>
                      <a:pt x="63" y="275"/>
                    </a:cubicBezTo>
                    <a:cubicBezTo>
                      <a:pt x="63" y="274"/>
                      <a:pt x="63" y="274"/>
                      <a:pt x="64" y="273"/>
                    </a:cubicBezTo>
                    <a:cubicBezTo>
                      <a:pt x="69" y="276"/>
                      <a:pt x="69" y="276"/>
                      <a:pt x="69" y="276"/>
                    </a:cubicBezTo>
                    <a:cubicBezTo>
                      <a:pt x="69" y="276"/>
                      <a:pt x="68" y="277"/>
                      <a:pt x="68" y="277"/>
                    </a:cubicBezTo>
                    <a:cubicBezTo>
                      <a:pt x="68" y="278"/>
                      <a:pt x="68" y="278"/>
                      <a:pt x="69" y="278"/>
                    </a:cubicBezTo>
                    <a:lnTo>
                      <a:pt x="64" y="282"/>
                    </a:lnTo>
                    <a:close/>
                    <a:moveTo>
                      <a:pt x="68" y="265"/>
                    </a:moveTo>
                    <a:cubicBezTo>
                      <a:pt x="71" y="264"/>
                      <a:pt x="71" y="264"/>
                      <a:pt x="71" y="264"/>
                    </a:cubicBezTo>
                    <a:cubicBezTo>
                      <a:pt x="68" y="265"/>
                      <a:pt x="68" y="265"/>
                      <a:pt x="68" y="265"/>
                    </a:cubicBezTo>
                    <a:cubicBezTo>
                      <a:pt x="68" y="263"/>
                      <a:pt x="67" y="262"/>
                      <a:pt x="67" y="259"/>
                    </a:cubicBezTo>
                    <a:cubicBezTo>
                      <a:pt x="67" y="259"/>
                      <a:pt x="67" y="259"/>
                      <a:pt x="67" y="259"/>
                    </a:cubicBezTo>
                    <a:cubicBezTo>
                      <a:pt x="73" y="258"/>
                      <a:pt x="73" y="258"/>
                      <a:pt x="73" y="258"/>
                    </a:cubicBezTo>
                    <a:cubicBezTo>
                      <a:pt x="73" y="258"/>
                      <a:pt x="73" y="259"/>
                      <a:pt x="73" y="259"/>
                    </a:cubicBezTo>
                    <a:cubicBezTo>
                      <a:pt x="73" y="261"/>
                      <a:pt x="73" y="262"/>
                      <a:pt x="74" y="263"/>
                    </a:cubicBezTo>
                    <a:cubicBezTo>
                      <a:pt x="71" y="264"/>
                      <a:pt x="71" y="264"/>
                      <a:pt x="71" y="264"/>
                    </a:cubicBezTo>
                    <a:lnTo>
                      <a:pt x="68" y="265"/>
                    </a:lnTo>
                    <a:close/>
                    <a:moveTo>
                      <a:pt x="46" y="260"/>
                    </a:moveTo>
                    <a:cubicBezTo>
                      <a:pt x="42" y="260"/>
                      <a:pt x="41" y="256"/>
                      <a:pt x="40" y="254"/>
                    </a:cubicBezTo>
                    <a:cubicBezTo>
                      <a:pt x="46" y="252"/>
                      <a:pt x="46" y="252"/>
                      <a:pt x="46" y="252"/>
                    </a:cubicBezTo>
                    <a:cubicBezTo>
                      <a:pt x="46" y="254"/>
                      <a:pt x="47" y="255"/>
                      <a:pt x="47" y="255"/>
                    </a:cubicBezTo>
                    <a:cubicBezTo>
                      <a:pt x="47" y="255"/>
                      <a:pt x="47" y="254"/>
                      <a:pt x="46" y="254"/>
                    </a:cubicBezTo>
                    <a:lnTo>
                      <a:pt x="46" y="260"/>
                    </a:lnTo>
                    <a:close/>
                    <a:moveTo>
                      <a:pt x="57" y="259"/>
                    </a:moveTo>
                    <a:cubicBezTo>
                      <a:pt x="55" y="254"/>
                      <a:pt x="55" y="254"/>
                      <a:pt x="55" y="254"/>
                    </a:cubicBezTo>
                    <a:cubicBezTo>
                      <a:pt x="56" y="253"/>
                      <a:pt x="58" y="252"/>
                      <a:pt x="59" y="251"/>
                    </a:cubicBezTo>
                    <a:cubicBezTo>
                      <a:pt x="60" y="251"/>
                      <a:pt x="60" y="251"/>
                      <a:pt x="60" y="251"/>
                    </a:cubicBezTo>
                    <a:cubicBezTo>
                      <a:pt x="63" y="256"/>
                      <a:pt x="63" y="256"/>
                      <a:pt x="63" y="256"/>
                    </a:cubicBezTo>
                    <a:cubicBezTo>
                      <a:pt x="62" y="256"/>
                      <a:pt x="62" y="256"/>
                      <a:pt x="62" y="256"/>
                    </a:cubicBezTo>
                    <a:cubicBezTo>
                      <a:pt x="61" y="257"/>
                      <a:pt x="59" y="258"/>
                      <a:pt x="57" y="259"/>
                    </a:cubicBezTo>
                    <a:close/>
                    <a:moveTo>
                      <a:pt x="40" y="242"/>
                    </a:moveTo>
                    <a:cubicBezTo>
                      <a:pt x="40" y="241"/>
                      <a:pt x="40" y="241"/>
                      <a:pt x="39" y="240"/>
                    </a:cubicBezTo>
                    <a:cubicBezTo>
                      <a:pt x="39" y="238"/>
                      <a:pt x="38" y="237"/>
                      <a:pt x="38" y="236"/>
                    </a:cubicBezTo>
                    <a:cubicBezTo>
                      <a:pt x="44" y="235"/>
                      <a:pt x="44" y="235"/>
                      <a:pt x="44" y="235"/>
                    </a:cubicBezTo>
                    <a:cubicBezTo>
                      <a:pt x="44" y="236"/>
                      <a:pt x="44" y="237"/>
                      <a:pt x="45" y="238"/>
                    </a:cubicBezTo>
                    <a:cubicBezTo>
                      <a:pt x="45" y="239"/>
                      <a:pt x="45" y="240"/>
                      <a:pt x="46" y="241"/>
                    </a:cubicBezTo>
                    <a:lnTo>
                      <a:pt x="40" y="242"/>
                    </a:lnTo>
                    <a:close/>
                    <a:moveTo>
                      <a:pt x="39" y="225"/>
                    </a:moveTo>
                    <a:cubicBezTo>
                      <a:pt x="39" y="224"/>
                      <a:pt x="38" y="222"/>
                      <a:pt x="37" y="221"/>
                    </a:cubicBezTo>
                    <a:cubicBezTo>
                      <a:pt x="42" y="217"/>
                      <a:pt x="42" y="217"/>
                      <a:pt x="42" y="217"/>
                    </a:cubicBezTo>
                    <a:cubicBezTo>
                      <a:pt x="43" y="220"/>
                      <a:pt x="44" y="222"/>
                      <a:pt x="45" y="224"/>
                    </a:cubicBezTo>
                    <a:lnTo>
                      <a:pt x="39" y="225"/>
                    </a:lnTo>
                    <a:close/>
                    <a:moveTo>
                      <a:pt x="30" y="212"/>
                    </a:moveTo>
                    <a:cubicBezTo>
                      <a:pt x="26" y="208"/>
                      <a:pt x="26" y="208"/>
                      <a:pt x="26" y="208"/>
                    </a:cubicBezTo>
                    <a:cubicBezTo>
                      <a:pt x="31" y="204"/>
                      <a:pt x="31" y="204"/>
                      <a:pt x="31" y="204"/>
                    </a:cubicBezTo>
                    <a:cubicBezTo>
                      <a:pt x="35" y="208"/>
                      <a:pt x="35" y="208"/>
                      <a:pt x="35" y="208"/>
                    </a:cubicBezTo>
                    <a:lnTo>
                      <a:pt x="30" y="212"/>
                    </a:lnTo>
                    <a:close/>
                    <a:moveTo>
                      <a:pt x="18" y="201"/>
                    </a:moveTo>
                    <a:cubicBezTo>
                      <a:pt x="17" y="200"/>
                      <a:pt x="15" y="199"/>
                      <a:pt x="13" y="198"/>
                    </a:cubicBezTo>
                    <a:cubicBezTo>
                      <a:pt x="16" y="193"/>
                      <a:pt x="16" y="193"/>
                      <a:pt x="16" y="193"/>
                    </a:cubicBezTo>
                    <a:cubicBezTo>
                      <a:pt x="17" y="194"/>
                      <a:pt x="19" y="195"/>
                      <a:pt x="21" y="196"/>
                    </a:cubicBezTo>
                    <a:lnTo>
                      <a:pt x="18" y="201"/>
                    </a:lnTo>
                    <a:close/>
                    <a:moveTo>
                      <a:pt x="3" y="190"/>
                    </a:moveTo>
                    <a:cubicBezTo>
                      <a:pt x="1" y="188"/>
                      <a:pt x="1" y="186"/>
                      <a:pt x="0" y="183"/>
                    </a:cubicBezTo>
                    <a:cubicBezTo>
                      <a:pt x="6" y="183"/>
                      <a:pt x="6" y="183"/>
                      <a:pt x="6" y="183"/>
                    </a:cubicBezTo>
                    <a:cubicBezTo>
                      <a:pt x="6" y="184"/>
                      <a:pt x="7" y="185"/>
                      <a:pt x="8" y="187"/>
                    </a:cubicBezTo>
                    <a:lnTo>
                      <a:pt x="3" y="190"/>
                    </a:lnTo>
                    <a:close/>
                    <a:moveTo>
                      <a:pt x="7" y="172"/>
                    </a:moveTo>
                    <a:cubicBezTo>
                      <a:pt x="7" y="172"/>
                      <a:pt x="8" y="172"/>
                      <a:pt x="8" y="172"/>
                    </a:cubicBezTo>
                    <a:cubicBezTo>
                      <a:pt x="2" y="170"/>
                      <a:pt x="2" y="170"/>
                      <a:pt x="2" y="170"/>
                    </a:cubicBezTo>
                    <a:cubicBezTo>
                      <a:pt x="3" y="167"/>
                      <a:pt x="5" y="167"/>
                      <a:pt x="7" y="167"/>
                    </a:cubicBezTo>
                    <a:cubicBezTo>
                      <a:pt x="8" y="167"/>
                      <a:pt x="8" y="166"/>
                      <a:pt x="9" y="166"/>
                    </a:cubicBezTo>
                    <a:cubicBezTo>
                      <a:pt x="11" y="172"/>
                      <a:pt x="11" y="172"/>
                      <a:pt x="11" y="172"/>
                    </a:cubicBezTo>
                    <a:cubicBezTo>
                      <a:pt x="10" y="172"/>
                      <a:pt x="8" y="172"/>
                      <a:pt x="7" y="172"/>
                    </a:cubicBezTo>
                    <a:close/>
                    <a:moveTo>
                      <a:pt x="18" y="160"/>
                    </a:moveTo>
                    <a:cubicBezTo>
                      <a:pt x="13" y="159"/>
                      <a:pt x="13" y="159"/>
                      <a:pt x="13" y="159"/>
                    </a:cubicBezTo>
                    <a:cubicBezTo>
                      <a:pt x="13" y="157"/>
                      <a:pt x="14" y="155"/>
                      <a:pt x="16" y="153"/>
                    </a:cubicBezTo>
                    <a:cubicBezTo>
                      <a:pt x="20" y="157"/>
                      <a:pt x="20" y="157"/>
                      <a:pt x="20" y="157"/>
                    </a:cubicBezTo>
                    <a:cubicBezTo>
                      <a:pt x="19" y="158"/>
                      <a:pt x="19" y="159"/>
                      <a:pt x="18" y="160"/>
                    </a:cubicBezTo>
                    <a:close/>
                    <a:moveTo>
                      <a:pt x="26" y="149"/>
                    </a:moveTo>
                    <a:cubicBezTo>
                      <a:pt x="24" y="143"/>
                      <a:pt x="24" y="143"/>
                      <a:pt x="24" y="143"/>
                    </a:cubicBezTo>
                    <a:cubicBezTo>
                      <a:pt x="25" y="143"/>
                      <a:pt x="26" y="143"/>
                      <a:pt x="27" y="143"/>
                    </a:cubicBezTo>
                    <a:cubicBezTo>
                      <a:pt x="28" y="143"/>
                      <a:pt x="30" y="142"/>
                      <a:pt x="31" y="142"/>
                    </a:cubicBezTo>
                    <a:cubicBezTo>
                      <a:pt x="31" y="148"/>
                      <a:pt x="31" y="148"/>
                      <a:pt x="31" y="148"/>
                    </a:cubicBezTo>
                    <a:cubicBezTo>
                      <a:pt x="30" y="148"/>
                      <a:pt x="29" y="148"/>
                      <a:pt x="27" y="149"/>
                    </a:cubicBezTo>
                    <a:cubicBezTo>
                      <a:pt x="27" y="149"/>
                      <a:pt x="26" y="149"/>
                      <a:pt x="26" y="149"/>
                    </a:cubicBezTo>
                    <a:close/>
                    <a:moveTo>
                      <a:pt x="42" y="140"/>
                    </a:moveTo>
                    <a:cubicBezTo>
                      <a:pt x="36" y="138"/>
                      <a:pt x="36" y="138"/>
                      <a:pt x="36" y="138"/>
                    </a:cubicBezTo>
                    <a:cubicBezTo>
                      <a:pt x="36" y="137"/>
                      <a:pt x="37" y="137"/>
                      <a:pt x="37" y="136"/>
                    </a:cubicBezTo>
                    <a:cubicBezTo>
                      <a:pt x="37" y="135"/>
                      <a:pt x="37" y="133"/>
                      <a:pt x="38" y="132"/>
                    </a:cubicBezTo>
                    <a:cubicBezTo>
                      <a:pt x="43" y="135"/>
                      <a:pt x="43" y="135"/>
                      <a:pt x="43" y="135"/>
                    </a:cubicBezTo>
                    <a:cubicBezTo>
                      <a:pt x="43" y="136"/>
                      <a:pt x="42" y="136"/>
                      <a:pt x="42" y="136"/>
                    </a:cubicBezTo>
                    <a:cubicBezTo>
                      <a:pt x="42" y="137"/>
                      <a:pt x="42" y="138"/>
                      <a:pt x="42" y="140"/>
                    </a:cubicBezTo>
                    <a:close/>
                    <a:moveTo>
                      <a:pt x="52" y="130"/>
                    </a:moveTo>
                    <a:cubicBezTo>
                      <a:pt x="49" y="125"/>
                      <a:pt x="49" y="125"/>
                      <a:pt x="49" y="125"/>
                    </a:cubicBezTo>
                    <a:cubicBezTo>
                      <a:pt x="50" y="124"/>
                      <a:pt x="50" y="123"/>
                      <a:pt x="51" y="123"/>
                    </a:cubicBezTo>
                    <a:cubicBezTo>
                      <a:pt x="57" y="124"/>
                      <a:pt x="57" y="124"/>
                      <a:pt x="57" y="124"/>
                    </a:cubicBezTo>
                    <a:cubicBezTo>
                      <a:pt x="57" y="125"/>
                      <a:pt x="56" y="126"/>
                      <a:pt x="55" y="127"/>
                    </a:cubicBezTo>
                    <a:cubicBezTo>
                      <a:pt x="54" y="128"/>
                      <a:pt x="53" y="129"/>
                      <a:pt x="52" y="130"/>
                    </a:cubicBezTo>
                    <a:close/>
                    <a:moveTo>
                      <a:pt x="58" y="113"/>
                    </a:moveTo>
                    <a:cubicBezTo>
                      <a:pt x="53" y="110"/>
                      <a:pt x="53" y="110"/>
                      <a:pt x="53" y="110"/>
                    </a:cubicBezTo>
                    <a:cubicBezTo>
                      <a:pt x="53" y="110"/>
                      <a:pt x="53" y="110"/>
                      <a:pt x="54" y="109"/>
                    </a:cubicBezTo>
                    <a:cubicBezTo>
                      <a:pt x="55" y="108"/>
                      <a:pt x="56" y="106"/>
                      <a:pt x="58" y="105"/>
                    </a:cubicBezTo>
                    <a:cubicBezTo>
                      <a:pt x="61" y="109"/>
                      <a:pt x="61" y="109"/>
                      <a:pt x="61" y="109"/>
                    </a:cubicBezTo>
                    <a:cubicBezTo>
                      <a:pt x="60" y="110"/>
                      <a:pt x="59" y="111"/>
                      <a:pt x="58" y="113"/>
                    </a:cubicBezTo>
                    <a:cubicBezTo>
                      <a:pt x="58" y="113"/>
                      <a:pt x="58" y="113"/>
                      <a:pt x="58" y="113"/>
                    </a:cubicBezTo>
                    <a:close/>
                    <a:moveTo>
                      <a:pt x="61" y="99"/>
                    </a:moveTo>
                    <a:cubicBezTo>
                      <a:pt x="60" y="98"/>
                      <a:pt x="59" y="97"/>
                      <a:pt x="59" y="96"/>
                    </a:cubicBezTo>
                    <a:cubicBezTo>
                      <a:pt x="58" y="96"/>
                      <a:pt x="58" y="95"/>
                      <a:pt x="58" y="94"/>
                    </a:cubicBezTo>
                    <a:cubicBezTo>
                      <a:pt x="63" y="91"/>
                      <a:pt x="63" y="91"/>
                      <a:pt x="63" y="91"/>
                    </a:cubicBezTo>
                    <a:cubicBezTo>
                      <a:pt x="63" y="92"/>
                      <a:pt x="63" y="93"/>
                      <a:pt x="64" y="93"/>
                    </a:cubicBezTo>
                    <a:cubicBezTo>
                      <a:pt x="64" y="94"/>
                      <a:pt x="65" y="95"/>
                      <a:pt x="66" y="96"/>
                    </a:cubicBezTo>
                    <a:lnTo>
                      <a:pt x="61" y="99"/>
                    </a:lnTo>
                    <a:close/>
                    <a:moveTo>
                      <a:pt x="64" y="82"/>
                    </a:moveTo>
                    <a:cubicBezTo>
                      <a:pt x="58" y="81"/>
                      <a:pt x="58" y="81"/>
                      <a:pt x="58" y="81"/>
                    </a:cubicBezTo>
                    <a:cubicBezTo>
                      <a:pt x="58" y="81"/>
                      <a:pt x="58" y="80"/>
                      <a:pt x="58" y="80"/>
                    </a:cubicBezTo>
                    <a:cubicBezTo>
                      <a:pt x="58" y="78"/>
                      <a:pt x="58" y="78"/>
                      <a:pt x="57" y="77"/>
                    </a:cubicBezTo>
                    <a:cubicBezTo>
                      <a:pt x="62" y="74"/>
                      <a:pt x="62" y="74"/>
                      <a:pt x="62" y="74"/>
                    </a:cubicBezTo>
                    <a:cubicBezTo>
                      <a:pt x="63" y="75"/>
                      <a:pt x="64" y="77"/>
                      <a:pt x="64" y="80"/>
                    </a:cubicBezTo>
                    <a:cubicBezTo>
                      <a:pt x="64" y="80"/>
                      <a:pt x="64" y="81"/>
                      <a:pt x="64" y="82"/>
                    </a:cubicBezTo>
                    <a:close/>
                    <a:moveTo>
                      <a:pt x="82" y="76"/>
                    </a:moveTo>
                    <a:cubicBezTo>
                      <a:pt x="81" y="76"/>
                      <a:pt x="80" y="75"/>
                      <a:pt x="79" y="75"/>
                    </a:cubicBezTo>
                    <a:cubicBezTo>
                      <a:pt x="80" y="70"/>
                      <a:pt x="80" y="70"/>
                      <a:pt x="80" y="70"/>
                    </a:cubicBezTo>
                    <a:cubicBezTo>
                      <a:pt x="82" y="70"/>
                      <a:pt x="83" y="70"/>
                      <a:pt x="84" y="69"/>
                    </a:cubicBezTo>
                    <a:cubicBezTo>
                      <a:pt x="87" y="74"/>
                      <a:pt x="87" y="74"/>
                      <a:pt x="87" y="74"/>
                    </a:cubicBezTo>
                    <a:cubicBezTo>
                      <a:pt x="85" y="75"/>
                      <a:pt x="84" y="76"/>
                      <a:pt x="82" y="76"/>
                    </a:cubicBezTo>
                    <a:close/>
                    <a:moveTo>
                      <a:pt x="68" y="71"/>
                    </a:moveTo>
                    <a:cubicBezTo>
                      <a:pt x="67" y="70"/>
                      <a:pt x="65" y="70"/>
                      <a:pt x="63" y="70"/>
                    </a:cubicBezTo>
                    <a:cubicBezTo>
                      <a:pt x="63" y="64"/>
                      <a:pt x="63" y="64"/>
                      <a:pt x="63" y="64"/>
                    </a:cubicBezTo>
                    <a:cubicBezTo>
                      <a:pt x="65" y="65"/>
                      <a:pt x="67" y="65"/>
                      <a:pt x="69" y="65"/>
                    </a:cubicBezTo>
                    <a:lnTo>
                      <a:pt x="68" y="71"/>
                    </a:lnTo>
                    <a:close/>
                    <a:moveTo>
                      <a:pt x="92" y="67"/>
                    </a:moveTo>
                    <a:cubicBezTo>
                      <a:pt x="92" y="61"/>
                      <a:pt x="92" y="61"/>
                      <a:pt x="92" y="61"/>
                    </a:cubicBezTo>
                    <a:cubicBezTo>
                      <a:pt x="92" y="61"/>
                      <a:pt x="93" y="61"/>
                      <a:pt x="93" y="61"/>
                    </a:cubicBezTo>
                    <a:cubicBezTo>
                      <a:pt x="98" y="60"/>
                      <a:pt x="98" y="60"/>
                      <a:pt x="98" y="60"/>
                    </a:cubicBezTo>
                    <a:cubicBezTo>
                      <a:pt x="98" y="62"/>
                      <a:pt x="98" y="66"/>
                      <a:pt x="92" y="67"/>
                    </a:cubicBezTo>
                    <a:close/>
                    <a:moveTo>
                      <a:pt x="89" y="55"/>
                    </a:moveTo>
                    <a:cubicBezTo>
                      <a:pt x="87" y="55"/>
                      <a:pt x="85" y="55"/>
                      <a:pt x="84" y="54"/>
                    </a:cubicBezTo>
                    <a:cubicBezTo>
                      <a:pt x="86" y="49"/>
                      <a:pt x="86" y="49"/>
                      <a:pt x="86" y="49"/>
                    </a:cubicBezTo>
                    <a:cubicBezTo>
                      <a:pt x="87" y="49"/>
                      <a:pt x="89" y="49"/>
                      <a:pt x="90" y="49"/>
                    </a:cubicBezTo>
                    <a:cubicBezTo>
                      <a:pt x="91" y="55"/>
                      <a:pt x="91" y="55"/>
                      <a:pt x="91" y="55"/>
                    </a:cubicBezTo>
                    <a:cubicBezTo>
                      <a:pt x="90" y="55"/>
                      <a:pt x="90" y="55"/>
                      <a:pt x="89" y="55"/>
                    </a:cubicBezTo>
                    <a:close/>
                    <a:moveTo>
                      <a:pt x="87" y="45"/>
                    </a:moveTo>
                    <a:cubicBezTo>
                      <a:pt x="85" y="39"/>
                      <a:pt x="85" y="39"/>
                      <a:pt x="85" y="39"/>
                    </a:cubicBezTo>
                    <a:cubicBezTo>
                      <a:pt x="86" y="39"/>
                      <a:pt x="86" y="39"/>
                      <a:pt x="86" y="39"/>
                    </a:cubicBezTo>
                    <a:cubicBezTo>
                      <a:pt x="87" y="38"/>
                      <a:pt x="88" y="38"/>
                      <a:pt x="88" y="38"/>
                    </a:cubicBezTo>
                    <a:cubicBezTo>
                      <a:pt x="93" y="41"/>
                      <a:pt x="93" y="41"/>
                      <a:pt x="93" y="41"/>
                    </a:cubicBezTo>
                    <a:cubicBezTo>
                      <a:pt x="92" y="43"/>
                      <a:pt x="91" y="43"/>
                      <a:pt x="88" y="44"/>
                    </a:cubicBezTo>
                    <a:lnTo>
                      <a:pt x="87" y="45"/>
                    </a:lnTo>
                    <a:close/>
                    <a:moveTo>
                      <a:pt x="100" y="41"/>
                    </a:moveTo>
                    <a:cubicBezTo>
                      <a:pt x="100" y="41"/>
                      <a:pt x="100" y="41"/>
                      <a:pt x="99" y="41"/>
                    </a:cubicBezTo>
                    <a:cubicBezTo>
                      <a:pt x="100" y="35"/>
                      <a:pt x="100" y="35"/>
                      <a:pt x="100" y="35"/>
                    </a:cubicBezTo>
                    <a:cubicBezTo>
                      <a:pt x="100" y="35"/>
                      <a:pt x="100" y="35"/>
                      <a:pt x="100" y="35"/>
                    </a:cubicBezTo>
                    <a:cubicBezTo>
                      <a:pt x="100" y="35"/>
                      <a:pt x="100" y="35"/>
                      <a:pt x="100" y="35"/>
                    </a:cubicBezTo>
                    <a:cubicBezTo>
                      <a:pt x="100" y="34"/>
                      <a:pt x="100" y="34"/>
                      <a:pt x="100" y="34"/>
                    </a:cubicBezTo>
                    <a:cubicBezTo>
                      <a:pt x="106" y="34"/>
                      <a:pt x="106" y="34"/>
                      <a:pt x="106" y="34"/>
                    </a:cubicBezTo>
                    <a:cubicBezTo>
                      <a:pt x="106" y="35"/>
                      <a:pt x="106" y="36"/>
                      <a:pt x="105" y="37"/>
                    </a:cubicBezTo>
                    <a:cubicBezTo>
                      <a:pt x="104" y="40"/>
                      <a:pt x="102" y="41"/>
                      <a:pt x="100" y="41"/>
                    </a:cubicBezTo>
                    <a:close/>
                    <a:moveTo>
                      <a:pt x="109" y="24"/>
                    </a:moveTo>
                    <a:cubicBezTo>
                      <a:pt x="103" y="23"/>
                      <a:pt x="103" y="23"/>
                      <a:pt x="103" y="23"/>
                    </a:cubicBezTo>
                    <a:cubicBezTo>
                      <a:pt x="104" y="22"/>
                      <a:pt x="104" y="22"/>
                      <a:pt x="104" y="21"/>
                    </a:cubicBezTo>
                    <a:cubicBezTo>
                      <a:pt x="104" y="18"/>
                      <a:pt x="104" y="18"/>
                      <a:pt x="104" y="18"/>
                    </a:cubicBezTo>
                    <a:cubicBezTo>
                      <a:pt x="109" y="18"/>
                      <a:pt x="109" y="18"/>
                      <a:pt x="109" y="18"/>
                    </a:cubicBezTo>
                    <a:cubicBezTo>
                      <a:pt x="109" y="21"/>
                      <a:pt x="109" y="21"/>
                      <a:pt x="109" y="21"/>
                    </a:cubicBezTo>
                    <a:cubicBezTo>
                      <a:pt x="109" y="22"/>
                      <a:pt x="109" y="23"/>
                      <a:pt x="109" y="24"/>
                    </a:cubicBezTo>
                    <a:close/>
                    <a:moveTo>
                      <a:pt x="110" y="8"/>
                    </a:moveTo>
                    <a:cubicBezTo>
                      <a:pt x="105" y="5"/>
                      <a:pt x="105" y="5"/>
                      <a:pt x="105" y="5"/>
                    </a:cubicBezTo>
                    <a:cubicBezTo>
                      <a:pt x="106" y="4"/>
                      <a:pt x="106" y="2"/>
                      <a:pt x="106" y="0"/>
                    </a:cubicBezTo>
                    <a:cubicBezTo>
                      <a:pt x="112" y="1"/>
                      <a:pt x="112" y="1"/>
                      <a:pt x="112" y="1"/>
                    </a:cubicBezTo>
                    <a:cubicBezTo>
                      <a:pt x="112" y="4"/>
                      <a:pt x="111" y="6"/>
                      <a:pt x="110" y="8"/>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29" name="î$ľïḋè">
                <a:extLst>
                  <a:ext uri="{FF2B5EF4-FFF2-40B4-BE49-F238E27FC236}">
                    <a16:creationId xmlns:a16="http://schemas.microsoft.com/office/drawing/2014/main" id="{C2C938BD-85C5-4A1C-99B5-D3531ED5E45B}"/>
                  </a:ext>
                </a:extLst>
              </p:cNvPr>
              <p:cNvSpPr/>
              <p:nvPr/>
            </p:nvSpPr>
            <p:spPr bwMode="auto">
              <a:xfrm>
                <a:off x="7432675" y="4613275"/>
                <a:ext cx="268288" cy="165100"/>
              </a:xfrm>
              <a:custGeom>
                <a:avLst/>
                <a:gdLst>
                  <a:gd name="T0" fmla="*/ 0 w 125"/>
                  <a:gd name="T1" fmla="*/ 73 h 77"/>
                  <a:gd name="T2" fmla="*/ 8 w 125"/>
                  <a:gd name="T3" fmla="*/ 74 h 77"/>
                  <a:gd name="T4" fmla="*/ 19 w 125"/>
                  <a:gd name="T5" fmla="*/ 69 h 77"/>
                  <a:gd name="T6" fmla="*/ 20 w 125"/>
                  <a:gd name="T7" fmla="*/ 61 h 77"/>
                  <a:gd name="T8" fmla="*/ 19 w 125"/>
                  <a:gd name="T9" fmla="*/ 69 h 77"/>
                  <a:gd name="T10" fmla="*/ 27 w 125"/>
                  <a:gd name="T11" fmla="*/ 59 h 77"/>
                  <a:gd name="T12" fmla="*/ 27 w 125"/>
                  <a:gd name="T13" fmla="*/ 55 h 77"/>
                  <a:gd name="T14" fmla="*/ 33 w 125"/>
                  <a:gd name="T15" fmla="*/ 54 h 77"/>
                  <a:gd name="T16" fmla="*/ 33 w 125"/>
                  <a:gd name="T17" fmla="*/ 57 h 77"/>
                  <a:gd name="T18" fmla="*/ 27 w 125"/>
                  <a:gd name="T19" fmla="*/ 59 h 77"/>
                  <a:gd name="T20" fmla="*/ 41 w 125"/>
                  <a:gd name="T21" fmla="*/ 55 h 77"/>
                  <a:gd name="T22" fmla="*/ 39 w 125"/>
                  <a:gd name="T23" fmla="*/ 49 h 77"/>
                  <a:gd name="T24" fmla="*/ 45 w 125"/>
                  <a:gd name="T25" fmla="*/ 49 h 77"/>
                  <a:gd name="T26" fmla="*/ 57 w 125"/>
                  <a:gd name="T27" fmla="*/ 51 h 77"/>
                  <a:gd name="T28" fmla="*/ 53 w 125"/>
                  <a:gd name="T29" fmla="*/ 47 h 77"/>
                  <a:gd name="T30" fmla="*/ 60 w 125"/>
                  <a:gd name="T31" fmla="*/ 49 h 77"/>
                  <a:gd name="T32" fmla="*/ 57 w 125"/>
                  <a:gd name="T33" fmla="*/ 51 h 77"/>
                  <a:gd name="T34" fmla="*/ 71 w 125"/>
                  <a:gd name="T35" fmla="*/ 43 h 77"/>
                  <a:gd name="T36" fmla="*/ 78 w 125"/>
                  <a:gd name="T37" fmla="*/ 45 h 77"/>
                  <a:gd name="T38" fmla="*/ 86 w 125"/>
                  <a:gd name="T39" fmla="*/ 35 h 77"/>
                  <a:gd name="T40" fmla="*/ 82 w 125"/>
                  <a:gd name="T41" fmla="*/ 32 h 77"/>
                  <a:gd name="T42" fmla="*/ 84 w 125"/>
                  <a:gd name="T43" fmla="*/ 27 h 77"/>
                  <a:gd name="T44" fmla="*/ 88 w 125"/>
                  <a:gd name="T45" fmla="*/ 31 h 77"/>
                  <a:gd name="T46" fmla="*/ 86 w 125"/>
                  <a:gd name="T47" fmla="*/ 35 h 77"/>
                  <a:gd name="T48" fmla="*/ 95 w 125"/>
                  <a:gd name="T49" fmla="*/ 30 h 77"/>
                  <a:gd name="T50" fmla="*/ 94 w 125"/>
                  <a:gd name="T51" fmla="*/ 29 h 77"/>
                  <a:gd name="T52" fmla="*/ 100 w 125"/>
                  <a:gd name="T53" fmla="*/ 26 h 77"/>
                  <a:gd name="T54" fmla="*/ 100 w 125"/>
                  <a:gd name="T55" fmla="*/ 32 h 77"/>
                  <a:gd name="T56" fmla="*/ 113 w 125"/>
                  <a:gd name="T57" fmla="*/ 23 h 77"/>
                  <a:gd name="T58" fmla="*/ 111 w 125"/>
                  <a:gd name="T59" fmla="*/ 17 h 77"/>
                  <a:gd name="T60" fmla="*/ 118 w 125"/>
                  <a:gd name="T61" fmla="*/ 17 h 77"/>
                  <a:gd name="T62" fmla="*/ 113 w 125"/>
                  <a:gd name="T63" fmla="*/ 23 h 77"/>
                  <a:gd name="T64" fmla="*/ 97 w 125"/>
                  <a:gd name="T65" fmla="*/ 19 h 77"/>
                  <a:gd name="T66" fmla="*/ 94 w 125"/>
                  <a:gd name="T67" fmla="*/ 13 h 77"/>
                  <a:gd name="T68" fmla="*/ 102 w 125"/>
                  <a:gd name="T69" fmla="*/ 15 h 77"/>
                  <a:gd name="T70" fmla="*/ 123 w 125"/>
                  <a:gd name="T71" fmla="*/ 7 h 77"/>
                  <a:gd name="T72" fmla="*/ 122 w 125"/>
                  <a:gd name="T73" fmla="*/ 0 h 77"/>
                  <a:gd name="T74" fmla="*/ 123 w 125"/>
                  <a:gd name="T75"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5" h="77">
                    <a:moveTo>
                      <a:pt x="4" y="77"/>
                    </a:moveTo>
                    <a:cubicBezTo>
                      <a:pt x="0" y="73"/>
                      <a:pt x="0" y="73"/>
                      <a:pt x="0" y="73"/>
                    </a:cubicBezTo>
                    <a:cubicBezTo>
                      <a:pt x="0" y="73"/>
                      <a:pt x="2" y="71"/>
                      <a:pt x="5" y="69"/>
                    </a:cubicBezTo>
                    <a:cubicBezTo>
                      <a:pt x="8" y="74"/>
                      <a:pt x="8" y="74"/>
                      <a:pt x="8" y="74"/>
                    </a:cubicBezTo>
                    <a:cubicBezTo>
                      <a:pt x="6" y="76"/>
                      <a:pt x="4" y="77"/>
                      <a:pt x="4" y="77"/>
                    </a:cubicBezTo>
                    <a:close/>
                    <a:moveTo>
                      <a:pt x="19" y="69"/>
                    </a:moveTo>
                    <a:cubicBezTo>
                      <a:pt x="14" y="66"/>
                      <a:pt x="14" y="66"/>
                      <a:pt x="14" y="66"/>
                    </a:cubicBezTo>
                    <a:cubicBezTo>
                      <a:pt x="16" y="63"/>
                      <a:pt x="18" y="62"/>
                      <a:pt x="20" y="61"/>
                    </a:cubicBezTo>
                    <a:cubicBezTo>
                      <a:pt x="22" y="67"/>
                      <a:pt x="22" y="67"/>
                      <a:pt x="22" y="67"/>
                    </a:cubicBezTo>
                    <a:cubicBezTo>
                      <a:pt x="20" y="67"/>
                      <a:pt x="19" y="68"/>
                      <a:pt x="19" y="69"/>
                    </a:cubicBezTo>
                    <a:close/>
                    <a:moveTo>
                      <a:pt x="27" y="59"/>
                    </a:moveTo>
                    <a:cubicBezTo>
                      <a:pt x="27" y="59"/>
                      <a:pt x="27" y="59"/>
                      <a:pt x="27" y="59"/>
                    </a:cubicBezTo>
                    <a:cubicBezTo>
                      <a:pt x="27" y="58"/>
                      <a:pt x="27" y="58"/>
                      <a:pt x="27" y="57"/>
                    </a:cubicBezTo>
                    <a:cubicBezTo>
                      <a:pt x="27" y="56"/>
                      <a:pt x="27" y="55"/>
                      <a:pt x="27" y="55"/>
                    </a:cubicBezTo>
                    <a:cubicBezTo>
                      <a:pt x="27" y="54"/>
                      <a:pt x="27" y="54"/>
                      <a:pt x="27" y="53"/>
                    </a:cubicBezTo>
                    <a:cubicBezTo>
                      <a:pt x="33" y="54"/>
                      <a:pt x="33" y="54"/>
                      <a:pt x="33" y="54"/>
                    </a:cubicBezTo>
                    <a:cubicBezTo>
                      <a:pt x="33" y="54"/>
                      <a:pt x="33" y="54"/>
                      <a:pt x="33" y="55"/>
                    </a:cubicBezTo>
                    <a:cubicBezTo>
                      <a:pt x="33" y="55"/>
                      <a:pt x="33" y="56"/>
                      <a:pt x="33" y="57"/>
                    </a:cubicBezTo>
                    <a:cubicBezTo>
                      <a:pt x="33" y="57"/>
                      <a:pt x="33" y="58"/>
                      <a:pt x="33" y="59"/>
                    </a:cubicBezTo>
                    <a:lnTo>
                      <a:pt x="27" y="59"/>
                    </a:lnTo>
                    <a:close/>
                    <a:moveTo>
                      <a:pt x="44" y="55"/>
                    </a:moveTo>
                    <a:cubicBezTo>
                      <a:pt x="43" y="55"/>
                      <a:pt x="42" y="55"/>
                      <a:pt x="41" y="55"/>
                    </a:cubicBezTo>
                    <a:cubicBezTo>
                      <a:pt x="40" y="55"/>
                      <a:pt x="39" y="55"/>
                      <a:pt x="39" y="55"/>
                    </a:cubicBezTo>
                    <a:cubicBezTo>
                      <a:pt x="39" y="49"/>
                      <a:pt x="39" y="49"/>
                      <a:pt x="39" y="49"/>
                    </a:cubicBezTo>
                    <a:cubicBezTo>
                      <a:pt x="40" y="49"/>
                      <a:pt x="41" y="49"/>
                      <a:pt x="42" y="49"/>
                    </a:cubicBezTo>
                    <a:cubicBezTo>
                      <a:pt x="43" y="49"/>
                      <a:pt x="44" y="49"/>
                      <a:pt x="45" y="49"/>
                    </a:cubicBezTo>
                    <a:lnTo>
                      <a:pt x="44" y="55"/>
                    </a:lnTo>
                    <a:close/>
                    <a:moveTo>
                      <a:pt x="57" y="51"/>
                    </a:moveTo>
                    <a:cubicBezTo>
                      <a:pt x="53" y="47"/>
                      <a:pt x="53" y="47"/>
                      <a:pt x="53" y="47"/>
                    </a:cubicBezTo>
                    <a:cubicBezTo>
                      <a:pt x="53" y="47"/>
                      <a:pt x="53" y="47"/>
                      <a:pt x="53" y="47"/>
                    </a:cubicBezTo>
                    <a:cubicBezTo>
                      <a:pt x="55" y="45"/>
                      <a:pt x="56" y="44"/>
                      <a:pt x="59" y="43"/>
                    </a:cubicBezTo>
                    <a:cubicBezTo>
                      <a:pt x="60" y="49"/>
                      <a:pt x="60" y="49"/>
                      <a:pt x="60" y="49"/>
                    </a:cubicBezTo>
                    <a:cubicBezTo>
                      <a:pt x="59" y="49"/>
                      <a:pt x="59" y="49"/>
                      <a:pt x="58" y="51"/>
                    </a:cubicBezTo>
                    <a:lnTo>
                      <a:pt x="57" y="51"/>
                    </a:lnTo>
                    <a:close/>
                    <a:moveTo>
                      <a:pt x="72" y="48"/>
                    </a:moveTo>
                    <a:cubicBezTo>
                      <a:pt x="71" y="43"/>
                      <a:pt x="71" y="43"/>
                      <a:pt x="71" y="43"/>
                    </a:cubicBezTo>
                    <a:cubicBezTo>
                      <a:pt x="72" y="42"/>
                      <a:pt x="74" y="42"/>
                      <a:pt x="75" y="41"/>
                    </a:cubicBezTo>
                    <a:cubicBezTo>
                      <a:pt x="78" y="45"/>
                      <a:pt x="78" y="45"/>
                      <a:pt x="78" y="45"/>
                    </a:cubicBezTo>
                    <a:cubicBezTo>
                      <a:pt x="77" y="47"/>
                      <a:pt x="75" y="48"/>
                      <a:pt x="72" y="48"/>
                    </a:cubicBezTo>
                    <a:close/>
                    <a:moveTo>
                      <a:pt x="86" y="35"/>
                    </a:moveTo>
                    <a:cubicBezTo>
                      <a:pt x="81" y="32"/>
                      <a:pt x="81" y="32"/>
                      <a:pt x="81" y="32"/>
                    </a:cubicBezTo>
                    <a:cubicBezTo>
                      <a:pt x="82" y="32"/>
                      <a:pt x="82" y="32"/>
                      <a:pt x="82" y="32"/>
                    </a:cubicBezTo>
                    <a:cubicBezTo>
                      <a:pt x="82" y="31"/>
                      <a:pt x="83" y="30"/>
                      <a:pt x="83" y="29"/>
                    </a:cubicBezTo>
                    <a:cubicBezTo>
                      <a:pt x="83" y="28"/>
                      <a:pt x="83" y="28"/>
                      <a:pt x="84" y="27"/>
                    </a:cubicBezTo>
                    <a:cubicBezTo>
                      <a:pt x="89" y="30"/>
                      <a:pt x="89" y="30"/>
                      <a:pt x="89" y="30"/>
                    </a:cubicBezTo>
                    <a:cubicBezTo>
                      <a:pt x="89" y="30"/>
                      <a:pt x="89" y="31"/>
                      <a:pt x="88" y="31"/>
                    </a:cubicBezTo>
                    <a:cubicBezTo>
                      <a:pt x="88" y="32"/>
                      <a:pt x="87" y="33"/>
                      <a:pt x="87" y="35"/>
                    </a:cubicBezTo>
                    <a:lnTo>
                      <a:pt x="86" y="35"/>
                    </a:lnTo>
                    <a:close/>
                    <a:moveTo>
                      <a:pt x="97" y="35"/>
                    </a:moveTo>
                    <a:cubicBezTo>
                      <a:pt x="95" y="30"/>
                      <a:pt x="95" y="30"/>
                      <a:pt x="95" y="30"/>
                    </a:cubicBezTo>
                    <a:cubicBezTo>
                      <a:pt x="94" y="30"/>
                      <a:pt x="94" y="30"/>
                      <a:pt x="94" y="30"/>
                    </a:cubicBezTo>
                    <a:cubicBezTo>
                      <a:pt x="94" y="29"/>
                      <a:pt x="94" y="29"/>
                      <a:pt x="94" y="29"/>
                    </a:cubicBezTo>
                    <a:cubicBezTo>
                      <a:pt x="94" y="28"/>
                      <a:pt x="94" y="28"/>
                      <a:pt x="94" y="28"/>
                    </a:cubicBezTo>
                    <a:cubicBezTo>
                      <a:pt x="100" y="26"/>
                      <a:pt x="100" y="26"/>
                      <a:pt x="100" y="26"/>
                    </a:cubicBezTo>
                    <a:cubicBezTo>
                      <a:pt x="100" y="27"/>
                      <a:pt x="100" y="28"/>
                      <a:pt x="100" y="29"/>
                    </a:cubicBezTo>
                    <a:cubicBezTo>
                      <a:pt x="100" y="30"/>
                      <a:pt x="100" y="31"/>
                      <a:pt x="100" y="32"/>
                    </a:cubicBezTo>
                    <a:cubicBezTo>
                      <a:pt x="99" y="34"/>
                      <a:pt x="98" y="35"/>
                      <a:pt x="97" y="35"/>
                    </a:cubicBezTo>
                    <a:close/>
                    <a:moveTo>
                      <a:pt x="113" y="23"/>
                    </a:moveTo>
                    <a:cubicBezTo>
                      <a:pt x="111" y="18"/>
                      <a:pt x="111" y="18"/>
                      <a:pt x="111" y="18"/>
                    </a:cubicBezTo>
                    <a:cubicBezTo>
                      <a:pt x="111" y="18"/>
                      <a:pt x="111" y="17"/>
                      <a:pt x="111" y="17"/>
                    </a:cubicBezTo>
                    <a:cubicBezTo>
                      <a:pt x="112" y="17"/>
                      <a:pt x="112" y="16"/>
                      <a:pt x="113" y="15"/>
                    </a:cubicBezTo>
                    <a:cubicBezTo>
                      <a:pt x="118" y="17"/>
                      <a:pt x="118" y="17"/>
                      <a:pt x="118" y="17"/>
                    </a:cubicBezTo>
                    <a:cubicBezTo>
                      <a:pt x="118" y="19"/>
                      <a:pt x="117" y="20"/>
                      <a:pt x="116" y="21"/>
                    </a:cubicBezTo>
                    <a:cubicBezTo>
                      <a:pt x="115" y="22"/>
                      <a:pt x="114" y="23"/>
                      <a:pt x="113" y="23"/>
                    </a:cubicBezTo>
                    <a:close/>
                    <a:moveTo>
                      <a:pt x="100" y="20"/>
                    </a:moveTo>
                    <a:cubicBezTo>
                      <a:pt x="99" y="20"/>
                      <a:pt x="98" y="19"/>
                      <a:pt x="97" y="19"/>
                    </a:cubicBezTo>
                    <a:cubicBezTo>
                      <a:pt x="97" y="19"/>
                      <a:pt x="96" y="19"/>
                      <a:pt x="96" y="19"/>
                    </a:cubicBezTo>
                    <a:cubicBezTo>
                      <a:pt x="94" y="13"/>
                      <a:pt x="94" y="13"/>
                      <a:pt x="94" y="13"/>
                    </a:cubicBezTo>
                    <a:cubicBezTo>
                      <a:pt x="96" y="13"/>
                      <a:pt x="97" y="13"/>
                      <a:pt x="99" y="14"/>
                    </a:cubicBezTo>
                    <a:cubicBezTo>
                      <a:pt x="100" y="14"/>
                      <a:pt x="101" y="14"/>
                      <a:pt x="102" y="15"/>
                    </a:cubicBezTo>
                    <a:lnTo>
                      <a:pt x="100" y="20"/>
                    </a:lnTo>
                    <a:close/>
                    <a:moveTo>
                      <a:pt x="123" y="7"/>
                    </a:moveTo>
                    <a:cubicBezTo>
                      <a:pt x="118" y="4"/>
                      <a:pt x="118" y="4"/>
                      <a:pt x="118" y="4"/>
                    </a:cubicBezTo>
                    <a:cubicBezTo>
                      <a:pt x="119" y="2"/>
                      <a:pt x="120" y="1"/>
                      <a:pt x="122" y="0"/>
                    </a:cubicBezTo>
                    <a:cubicBezTo>
                      <a:pt x="125" y="4"/>
                      <a:pt x="125" y="4"/>
                      <a:pt x="125" y="4"/>
                    </a:cubicBezTo>
                    <a:cubicBezTo>
                      <a:pt x="125" y="5"/>
                      <a:pt x="124" y="6"/>
                      <a:pt x="123" y="7"/>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30" name="îSliḓe">
                <a:extLst>
                  <a:ext uri="{FF2B5EF4-FFF2-40B4-BE49-F238E27FC236}">
                    <a16:creationId xmlns:a16="http://schemas.microsoft.com/office/drawing/2014/main" id="{8348ACC7-FE46-48DD-A53D-FCF4C992C7EB}"/>
                  </a:ext>
                </a:extLst>
              </p:cNvPr>
              <p:cNvSpPr/>
              <p:nvPr/>
            </p:nvSpPr>
            <p:spPr bwMode="auto">
              <a:xfrm>
                <a:off x="7861300" y="4537075"/>
                <a:ext cx="285750" cy="134938"/>
              </a:xfrm>
              <a:custGeom>
                <a:avLst/>
                <a:gdLst>
                  <a:gd name="T0" fmla="*/ 126 w 133"/>
                  <a:gd name="T1" fmla="*/ 57 h 63"/>
                  <a:gd name="T2" fmla="*/ 133 w 133"/>
                  <a:gd name="T3" fmla="*/ 58 h 63"/>
                  <a:gd name="T4" fmla="*/ 16 w 133"/>
                  <a:gd name="T5" fmla="*/ 57 h 63"/>
                  <a:gd name="T6" fmla="*/ 13 w 133"/>
                  <a:gd name="T7" fmla="*/ 50 h 63"/>
                  <a:gd name="T8" fmla="*/ 16 w 133"/>
                  <a:gd name="T9" fmla="*/ 57 h 63"/>
                  <a:gd name="T10" fmla="*/ 26 w 133"/>
                  <a:gd name="T11" fmla="*/ 51 h 63"/>
                  <a:gd name="T12" fmla="*/ 34 w 133"/>
                  <a:gd name="T13" fmla="*/ 52 h 63"/>
                  <a:gd name="T14" fmla="*/ 100 w 133"/>
                  <a:gd name="T15" fmla="*/ 55 h 63"/>
                  <a:gd name="T16" fmla="*/ 99 w 133"/>
                  <a:gd name="T17" fmla="*/ 49 h 63"/>
                  <a:gd name="T18" fmla="*/ 105 w 133"/>
                  <a:gd name="T19" fmla="*/ 53 h 63"/>
                  <a:gd name="T20" fmla="*/ 100 w 133"/>
                  <a:gd name="T21" fmla="*/ 55 h 63"/>
                  <a:gd name="T22" fmla="*/ 83 w 133"/>
                  <a:gd name="T23" fmla="*/ 45 h 63"/>
                  <a:gd name="T24" fmla="*/ 86 w 133"/>
                  <a:gd name="T25" fmla="*/ 45 h 63"/>
                  <a:gd name="T26" fmla="*/ 88 w 133"/>
                  <a:gd name="T27" fmla="*/ 51 h 63"/>
                  <a:gd name="T28" fmla="*/ 86 w 133"/>
                  <a:gd name="T29" fmla="*/ 51 h 63"/>
                  <a:gd name="T30" fmla="*/ 121 w 133"/>
                  <a:gd name="T31" fmla="*/ 51 h 63"/>
                  <a:gd name="T32" fmla="*/ 116 w 133"/>
                  <a:gd name="T33" fmla="*/ 45 h 63"/>
                  <a:gd name="T34" fmla="*/ 121 w 133"/>
                  <a:gd name="T35" fmla="*/ 51 h 63"/>
                  <a:gd name="T36" fmla="*/ 9 w 133"/>
                  <a:gd name="T37" fmla="*/ 40 h 63"/>
                  <a:gd name="T38" fmla="*/ 16 w 133"/>
                  <a:gd name="T39" fmla="*/ 38 h 63"/>
                  <a:gd name="T40" fmla="*/ 74 w 133"/>
                  <a:gd name="T41" fmla="*/ 41 h 63"/>
                  <a:gd name="T42" fmla="*/ 75 w 133"/>
                  <a:gd name="T43" fmla="*/ 33 h 63"/>
                  <a:gd name="T44" fmla="*/ 74 w 133"/>
                  <a:gd name="T45" fmla="*/ 41 h 63"/>
                  <a:gd name="T46" fmla="*/ 37 w 133"/>
                  <a:gd name="T47" fmla="*/ 39 h 63"/>
                  <a:gd name="T48" fmla="*/ 44 w 133"/>
                  <a:gd name="T49" fmla="*/ 36 h 63"/>
                  <a:gd name="T50" fmla="*/ 61 w 133"/>
                  <a:gd name="T51" fmla="*/ 33 h 63"/>
                  <a:gd name="T52" fmla="*/ 56 w 133"/>
                  <a:gd name="T53" fmla="*/ 28 h 63"/>
                  <a:gd name="T54" fmla="*/ 62 w 133"/>
                  <a:gd name="T55" fmla="*/ 25 h 63"/>
                  <a:gd name="T56" fmla="*/ 61 w 133"/>
                  <a:gd name="T57" fmla="*/ 33 h 63"/>
                  <a:gd name="T58" fmla="*/ 22 w 133"/>
                  <a:gd name="T59" fmla="*/ 27 h 63"/>
                  <a:gd name="T60" fmla="*/ 30 w 133"/>
                  <a:gd name="T61" fmla="*/ 25 h 63"/>
                  <a:gd name="T62" fmla="*/ 26 w 133"/>
                  <a:gd name="T63" fmla="*/ 31 h 63"/>
                  <a:gd name="T64" fmla="*/ 42 w 133"/>
                  <a:gd name="T65" fmla="*/ 22 h 63"/>
                  <a:gd name="T66" fmla="*/ 51 w 133"/>
                  <a:gd name="T67" fmla="*/ 23 h 63"/>
                  <a:gd name="T68" fmla="*/ 5 w 133"/>
                  <a:gd name="T69" fmla="*/ 22 h 63"/>
                  <a:gd name="T70" fmla="*/ 1 w 133"/>
                  <a:gd name="T71" fmla="*/ 14 h 63"/>
                  <a:gd name="T72" fmla="*/ 5 w 133"/>
                  <a:gd name="T73" fmla="*/ 22 h 63"/>
                  <a:gd name="T74" fmla="*/ 22 w 133"/>
                  <a:gd name="T75" fmla="*/ 8 h 63"/>
                  <a:gd name="T76" fmla="*/ 29 w 133"/>
                  <a:gd name="T77" fmla="*/ 12 h 63"/>
                  <a:gd name="T78" fmla="*/ 12 w 133"/>
                  <a:gd name="T79" fmla="*/ 8 h 63"/>
                  <a:gd name="T80" fmla="*/ 14 w 133"/>
                  <a:gd name="T81" fmla="*/ 0 h 63"/>
                  <a:gd name="T82" fmla="*/ 12 w 133"/>
                  <a:gd name="T83" fmla="*/ 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3" h="63">
                    <a:moveTo>
                      <a:pt x="133" y="63"/>
                    </a:moveTo>
                    <a:cubicBezTo>
                      <a:pt x="131" y="63"/>
                      <a:pt x="127" y="62"/>
                      <a:pt x="126" y="57"/>
                    </a:cubicBezTo>
                    <a:cubicBezTo>
                      <a:pt x="132" y="56"/>
                      <a:pt x="132" y="56"/>
                      <a:pt x="132" y="56"/>
                    </a:cubicBezTo>
                    <a:cubicBezTo>
                      <a:pt x="132" y="57"/>
                      <a:pt x="132" y="57"/>
                      <a:pt x="133" y="58"/>
                    </a:cubicBezTo>
                    <a:lnTo>
                      <a:pt x="133" y="63"/>
                    </a:lnTo>
                    <a:close/>
                    <a:moveTo>
                      <a:pt x="16" y="57"/>
                    </a:moveTo>
                    <a:cubicBezTo>
                      <a:pt x="13" y="57"/>
                      <a:pt x="11" y="56"/>
                      <a:pt x="9" y="54"/>
                    </a:cubicBezTo>
                    <a:cubicBezTo>
                      <a:pt x="13" y="50"/>
                      <a:pt x="13" y="50"/>
                      <a:pt x="13" y="50"/>
                    </a:cubicBezTo>
                    <a:cubicBezTo>
                      <a:pt x="14" y="51"/>
                      <a:pt x="15" y="51"/>
                      <a:pt x="17" y="52"/>
                    </a:cubicBezTo>
                    <a:lnTo>
                      <a:pt x="16" y="57"/>
                    </a:lnTo>
                    <a:close/>
                    <a:moveTo>
                      <a:pt x="29" y="56"/>
                    </a:moveTo>
                    <a:cubicBezTo>
                      <a:pt x="26" y="51"/>
                      <a:pt x="26" y="51"/>
                      <a:pt x="26" y="51"/>
                    </a:cubicBezTo>
                    <a:cubicBezTo>
                      <a:pt x="27" y="50"/>
                      <a:pt x="29" y="49"/>
                      <a:pt x="30" y="47"/>
                    </a:cubicBezTo>
                    <a:cubicBezTo>
                      <a:pt x="34" y="52"/>
                      <a:pt x="34" y="52"/>
                      <a:pt x="34" y="52"/>
                    </a:cubicBezTo>
                    <a:cubicBezTo>
                      <a:pt x="32" y="53"/>
                      <a:pt x="31" y="55"/>
                      <a:pt x="29" y="56"/>
                    </a:cubicBezTo>
                    <a:close/>
                    <a:moveTo>
                      <a:pt x="100" y="55"/>
                    </a:moveTo>
                    <a:cubicBezTo>
                      <a:pt x="98" y="49"/>
                      <a:pt x="98" y="49"/>
                      <a:pt x="98" y="49"/>
                    </a:cubicBezTo>
                    <a:cubicBezTo>
                      <a:pt x="99" y="49"/>
                      <a:pt x="99" y="49"/>
                      <a:pt x="99" y="49"/>
                    </a:cubicBezTo>
                    <a:cubicBezTo>
                      <a:pt x="100" y="48"/>
                      <a:pt x="102" y="48"/>
                      <a:pt x="104" y="47"/>
                    </a:cubicBezTo>
                    <a:cubicBezTo>
                      <a:pt x="105" y="53"/>
                      <a:pt x="105" y="53"/>
                      <a:pt x="105" y="53"/>
                    </a:cubicBezTo>
                    <a:cubicBezTo>
                      <a:pt x="103" y="53"/>
                      <a:pt x="102" y="54"/>
                      <a:pt x="102" y="54"/>
                    </a:cubicBezTo>
                    <a:cubicBezTo>
                      <a:pt x="101" y="54"/>
                      <a:pt x="101" y="54"/>
                      <a:pt x="100" y="55"/>
                    </a:cubicBezTo>
                    <a:close/>
                    <a:moveTo>
                      <a:pt x="83" y="51"/>
                    </a:moveTo>
                    <a:cubicBezTo>
                      <a:pt x="83" y="45"/>
                      <a:pt x="83" y="45"/>
                      <a:pt x="83" y="45"/>
                    </a:cubicBezTo>
                    <a:cubicBezTo>
                      <a:pt x="83" y="45"/>
                      <a:pt x="84" y="45"/>
                      <a:pt x="85" y="45"/>
                    </a:cubicBezTo>
                    <a:cubicBezTo>
                      <a:pt x="86" y="45"/>
                      <a:pt x="86" y="45"/>
                      <a:pt x="86" y="45"/>
                    </a:cubicBezTo>
                    <a:cubicBezTo>
                      <a:pt x="87" y="45"/>
                      <a:pt x="88" y="45"/>
                      <a:pt x="89" y="45"/>
                    </a:cubicBezTo>
                    <a:cubicBezTo>
                      <a:pt x="88" y="51"/>
                      <a:pt x="88" y="51"/>
                      <a:pt x="88" y="51"/>
                    </a:cubicBezTo>
                    <a:cubicBezTo>
                      <a:pt x="88" y="51"/>
                      <a:pt x="87" y="51"/>
                      <a:pt x="87" y="51"/>
                    </a:cubicBezTo>
                    <a:cubicBezTo>
                      <a:pt x="86" y="51"/>
                      <a:pt x="86" y="51"/>
                      <a:pt x="86" y="51"/>
                    </a:cubicBezTo>
                    <a:cubicBezTo>
                      <a:pt x="85" y="51"/>
                      <a:pt x="84" y="51"/>
                      <a:pt x="83" y="51"/>
                    </a:cubicBezTo>
                    <a:close/>
                    <a:moveTo>
                      <a:pt x="121" y="51"/>
                    </a:moveTo>
                    <a:cubicBezTo>
                      <a:pt x="120" y="50"/>
                      <a:pt x="118" y="50"/>
                      <a:pt x="117" y="50"/>
                    </a:cubicBezTo>
                    <a:cubicBezTo>
                      <a:pt x="116" y="45"/>
                      <a:pt x="116" y="45"/>
                      <a:pt x="116" y="45"/>
                    </a:cubicBezTo>
                    <a:cubicBezTo>
                      <a:pt x="118" y="44"/>
                      <a:pt x="121" y="45"/>
                      <a:pt x="123" y="45"/>
                    </a:cubicBezTo>
                    <a:lnTo>
                      <a:pt x="121" y="51"/>
                    </a:lnTo>
                    <a:close/>
                    <a:moveTo>
                      <a:pt x="14" y="42"/>
                    </a:moveTo>
                    <a:cubicBezTo>
                      <a:pt x="9" y="40"/>
                      <a:pt x="9" y="40"/>
                      <a:pt x="9" y="40"/>
                    </a:cubicBezTo>
                    <a:cubicBezTo>
                      <a:pt x="9" y="38"/>
                      <a:pt x="11" y="36"/>
                      <a:pt x="12" y="34"/>
                    </a:cubicBezTo>
                    <a:cubicBezTo>
                      <a:pt x="16" y="38"/>
                      <a:pt x="16" y="38"/>
                      <a:pt x="16" y="38"/>
                    </a:cubicBezTo>
                    <a:cubicBezTo>
                      <a:pt x="15" y="39"/>
                      <a:pt x="15" y="41"/>
                      <a:pt x="14" y="42"/>
                    </a:cubicBezTo>
                    <a:close/>
                    <a:moveTo>
                      <a:pt x="74" y="41"/>
                    </a:moveTo>
                    <a:cubicBezTo>
                      <a:pt x="73" y="40"/>
                      <a:pt x="72" y="38"/>
                      <a:pt x="71" y="37"/>
                    </a:cubicBezTo>
                    <a:cubicBezTo>
                      <a:pt x="75" y="33"/>
                      <a:pt x="75" y="33"/>
                      <a:pt x="75" y="33"/>
                    </a:cubicBezTo>
                    <a:cubicBezTo>
                      <a:pt x="76" y="35"/>
                      <a:pt x="78" y="37"/>
                      <a:pt x="79" y="39"/>
                    </a:cubicBezTo>
                    <a:lnTo>
                      <a:pt x="74" y="41"/>
                    </a:lnTo>
                    <a:close/>
                    <a:moveTo>
                      <a:pt x="42" y="41"/>
                    </a:moveTo>
                    <a:cubicBezTo>
                      <a:pt x="37" y="39"/>
                      <a:pt x="37" y="39"/>
                      <a:pt x="37" y="39"/>
                    </a:cubicBezTo>
                    <a:cubicBezTo>
                      <a:pt x="37" y="37"/>
                      <a:pt x="38" y="36"/>
                      <a:pt x="39" y="34"/>
                    </a:cubicBezTo>
                    <a:cubicBezTo>
                      <a:pt x="44" y="36"/>
                      <a:pt x="44" y="36"/>
                      <a:pt x="44" y="36"/>
                    </a:cubicBezTo>
                    <a:cubicBezTo>
                      <a:pt x="44" y="38"/>
                      <a:pt x="43" y="40"/>
                      <a:pt x="42" y="41"/>
                    </a:cubicBezTo>
                    <a:close/>
                    <a:moveTo>
                      <a:pt x="61" y="33"/>
                    </a:moveTo>
                    <a:cubicBezTo>
                      <a:pt x="59" y="31"/>
                      <a:pt x="57" y="30"/>
                      <a:pt x="56" y="28"/>
                    </a:cubicBezTo>
                    <a:cubicBezTo>
                      <a:pt x="56" y="28"/>
                      <a:pt x="56" y="28"/>
                      <a:pt x="56" y="28"/>
                    </a:cubicBezTo>
                    <a:cubicBezTo>
                      <a:pt x="61" y="25"/>
                      <a:pt x="61" y="25"/>
                      <a:pt x="61" y="25"/>
                    </a:cubicBezTo>
                    <a:cubicBezTo>
                      <a:pt x="61" y="25"/>
                      <a:pt x="62" y="25"/>
                      <a:pt x="62" y="25"/>
                    </a:cubicBezTo>
                    <a:cubicBezTo>
                      <a:pt x="62" y="26"/>
                      <a:pt x="63" y="27"/>
                      <a:pt x="64" y="28"/>
                    </a:cubicBezTo>
                    <a:lnTo>
                      <a:pt x="61" y="33"/>
                    </a:lnTo>
                    <a:close/>
                    <a:moveTo>
                      <a:pt x="26" y="31"/>
                    </a:moveTo>
                    <a:cubicBezTo>
                      <a:pt x="22" y="27"/>
                      <a:pt x="22" y="27"/>
                      <a:pt x="22" y="27"/>
                    </a:cubicBezTo>
                    <a:cubicBezTo>
                      <a:pt x="23" y="26"/>
                      <a:pt x="23" y="25"/>
                      <a:pt x="24" y="23"/>
                    </a:cubicBezTo>
                    <a:cubicBezTo>
                      <a:pt x="30" y="25"/>
                      <a:pt x="30" y="25"/>
                      <a:pt x="30" y="25"/>
                    </a:cubicBezTo>
                    <a:cubicBezTo>
                      <a:pt x="29" y="25"/>
                      <a:pt x="29" y="25"/>
                      <a:pt x="29" y="25"/>
                    </a:cubicBezTo>
                    <a:cubicBezTo>
                      <a:pt x="28" y="28"/>
                      <a:pt x="27" y="29"/>
                      <a:pt x="26" y="31"/>
                    </a:cubicBezTo>
                    <a:close/>
                    <a:moveTo>
                      <a:pt x="47" y="25"/>
                    </a:moveTo>
                    <a:cubicBezTo>
                      <a:pt x="42" y="22"/>
                      <a:pt x="42" y="22"/>
                      <a:pt x="42" y="22"/>
                    </a:cubicBezTo>
                    <a:cubicBezTo>
                      <a:pt x="44" y="20"/>
                      <a:pt x="47" y="19"/>
                      <a:pt x="49" y="18"/>
                    </a:cubicBezTo>
                    <a:cubicBezTo>
                      <a:pt x="51" y="23"/>
                      <a:pt x="51" y="23"/>
                      <a:pt x="51" y="23"/>
                    </a:cubicBezTo>
                    <a:cubicBezTo>
                      <a:pt x="49" y="24"/>
                      <a:pt x="48" y="25"/>
                      <a:pt x="47" y="25"/>
                    </a:cubicBezTo>
                    <a:close/>
                    <a:moveTo>
                      <a:pt x="5" y="22"/>
                    </a:moveTo>
                    <a:cubicBezTo>
                      <a:pt x="0" y="20"/>
                      <a:pt x="0" y="20"/>
                      <a:pt x="0" y="20"/>
                    </a:cubicBezTo>
                    <a:cubicBezTo>
                      <a:pt x="1" y="14"/>
                      <a:pt x="1" y="14"/>
                      <a:pt x="1" y="14"/>
                    </a:cubicBezTo>
                    <a:cubicBezTo>
                      <a:pt x="7" y="16"/>
                      <a:pt x="7" y="16"/>
                      <a:pt x="7" y="16"/>
                    </a:cubicBezTo>
                    <a:lnTo>
                      <a:pt x="5" y="22"/>
                    </a:lnTo>
                    <a:close/>
                    <a:moveTo>
                      <a:pt x="24" y="13"/>
                    </a:moveTo>
                    <a:cubicBezTo>
                      <a:pt x="23" y="11"/>
                      <a:pt x="23" y="10"/>
                      <a:pt x="22" y="8"/>
                    </a:cubicBezTo>
                    <a:cubicBezTo>
                      <a:pt x="27" y="6"/>
                      <a:pt x="27" y="6"/>
                      <a:pt x="27" y="6"/>
                    </a:cubicBezTo>
                    <a:cubicBezTo>
                      <a:pt x="28" y="8"/>
                      <a:pt x="29" y="10"/>
                      <a:pt x="29" y="12"/>
                    </a:cubicBezTo>
                    <a:lnTo>
                      <a:pt x="24" y="13"/>
                    </a:lnTo>
                    <a:close/>
                    <a:moveTo>
                      <a:pt x="12" y="8"/>
                    </a:moveTo>
                    <a:cubicBezTo>
                      <a:pt x="9" y="4"/>
                      <a:pt x="9" y="4"/>
                      <a:pt x="9" y="4"/>
                    </a:cubicBezTo>
                    <a:cubicBezTo>
                      <a:pt x="11" y="2"/>
                      <a:pt x="12" y="1"/>
                      <a:pt x="14" y="0"/>
                    </a:cubicBezTo>
                    <a:cubicBezTo>
                      <a:pt x="17" y="5"/>
                      <a:pt x="17" y="5"/>
                      <a:pt x="17" y="5"/>
                    </a:cubicBezTo>
                    <a:cubicBezTo>
                      <a:pt x="15" y="6"/>
                      <a:pt x="14" y="7"/>
                      <a:pt x="12" y="8"/>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31" name="îṩļîďê">
                <a:extLst>
                  <a:ext uri="{FF2B5EF4-FFF2-40B4-BE49-F238E27FC236}">
                    <a16:creationId xmlns:a16="http://schemas.microsoft.com/office/drawing/2014/main" id="{FBEA45FD-4ECE-47BA-84C3-86BDEF8EB4E9}"/>
                  </a:ext>
                </a:extLst>
              </p:cNvPr>
              <p:cNvSpPr/>
              <p:nvPr/>
            </p:nvSpPr>
            <p:spPr bwMode="auto">
              <a:xfrm>
                <a:off x="7661275" y="4322763"/>
                <a:ext cx="142875" cy="312738"/>
              </a:xfrm>
              <a:custGeom>
                <a:avLst/>
                <a:gdLst>
                  <a:gd name="T0" fmla="*/ 59 w 66"/>
                  <a:gd name="T1" fmla="*/ 140 h 146"/>
                  <a:gd name="T2" fmla="*/ 66 w 66"/>
                  <a:gd name="T3" fmla="*/ 144 h 146"/>
                  <a:gd name="T4" fmla="*/ 55 w 66"/>
                  <a:gd name="T5" fmla="*/ 129 h 146"/>
                  <a:gd name="T6" fmla="*/ 59 w 66"/>
                  <a:gd name="T7" fmla="*/ 122 h 146"/>
                  <a:gd name="T8" fmla="*/ 55 w 66"/>
                  <a:gd name="T9" fmla="*/ 129 h 146"/>
                  <a:gd name="T10" fmla="*/ 52 w 66"/>
                  <a:gd name="T11" fmla="*/ 110 h 146"/>
                  <a:gd name="T12" fmla="*/ 52 w 66"/>
                  <a:gd name="T13" fmla="*/ 105 h 146"/>
                  <a:gd name="T14" fmla="*/ 58 w 66"/>
                  <a:gd name="T15" fmla="*/ 107 h 146"/>
                  <a:gd name="T16" fmla="*/ 58 w 66"/>
                  <a:gd name="T17" fmla="*/ 111 h 146"/>
                  <a:gd name="T18" fmla="*/ 47 w 66"/>
                  <a:gd name="T19" fmla="*/ 98 h 146"/>
                  <a:gd name="T20" fmla="*/ 42 w 66"/>
                  <a:gd name="T21" fmla="*/ 94 h 146"/>
                  <a:gd name="T22" fmla="*/ 50 w 66"/>
                  <a:gd name="T23" fmla="*/ 93 h 146"/>
                  <a:gd name="T24" fmla="*/ 47 w 66"/>
                  <a:gd name="T25" fmla="*/ 98 h 146"/>
                  <a:gd name="T26" fmla="*/ 40 w 66"/>
                  <a:gd name="T27" fmla="*/ 80 h 146"/>
                  <a:gd name="T28" fmla="*/ 40 w 66"/>
                  <a:gd name="T29" fmla="*/ 79 h 146"/>
                  <a:gd name="T30" fmla="*/ 47 w 66"/>
                  <a:gd name="T31" fmla="*/ 80 h 146"/>
                  <a:gd name="T32" fmla="*/ 36 w 66"/>
                  <a:gd name="T33" fmla="*/ 69 h 146"/>
                  <a:gd name="T34" fmla="*/ 31 w 66"/>
                  <a:gd name="T35" fmla="*/ 66 h 146"/>
                  <a:gd name="T36" fmla="*/ 38 w 66"/>
                  <a:gd name="T37" fmla="*/ 63 h 146"/>
                  <a:gd name="T38" fmla="*/ 36 w 66"/>
                  <a:gd name="T39" fmla="*/ 69 h 146"/>
                  <a:gd name="T40" fmla="*/ 29 w 66"/>
                  <a:gd name="T41" fmla="*/ 51 h 146"/>
                  <a:gd name="T42" fmla="*/ 33 w 66"/>
                  <a:gd name="T43" fmla="*/ 48 h 146"/>
                  <a:gd name="T44" fmla="*/ 36 w 66"/>
                  <a:gd name="T45" fmla="*/ 53 h 146"/>
                  <a:gd name="T46" fmla="*/ 34 w 66"/>
                  <a:gd name="T47" fmla="*/ 55 h 146"/>
                  <a:gd name="T48" fmla="*/ 39 w 66"/>
                  <a:gd name="T49" fmla="*/ 37 h 146"/>
                  <a:gd name="T50" fmla="*/ 48 w 66"/>
                  <a:gd name="T51" fmla="*/ 38 h 146"/>
                  <a:gd name="T52" fmla="*/ 45 w 66"/>
                  <a:gd name="T53" fmla="*/ 31 h 146"/>
                  <a:gd name="T54" fmla="*/ 45 w 66"/>
                  <a:gd name="T55" fmla="*/ 31 h 146"/>
                  <a:gd name="T56" fmla="*/ 39 w 66"/>
                  <a:gd name="T57" fmla="*/ 27 h 146"/>
                  <a:gd name="T58" fmla="*/ 44 w 66"/>
                  <a:gd name="T59" fmla="*/ 24 h 146"/>
                  <a:gd name="T60" fmla="*/ 46 w 66"/>
                  <a:gd name="T61" fmla="*/ 28 h 146"/>
                  <a:gd name="T62" fmla="*/ 30 w 66"/>
                  <a:gd name="T63" fmla="*/ 22 h 146"/>
                  <a:gd name="T64" fmla="*/ 29 w 66"/>
                  <a:gd name="T65" fmla="*/ 16 h 146"/>
                  <a:gd name="T66" fmla="*/ 33 w 66"/>
                  <a:gd name="T67" fmla="*/ 22 h 146"/>
                  <a:gd name="T68" fmla="*/ 13 w 66"/>
                  <a:gd name="T69" fmla="*/ 20 h 146"/>
                  <a:gd name="T70" fmla="*/ 10 w 66"/>
                  <a:gd name="T71" fmla="*/ 19 h 146"/>
                  <a:gd name="T72" fmla="*/ 15 w 66"/>
                  <a:gd name="T73" fmla="*/ 13 h 146"/>
                  <a:gd name="T74" fmla="*/ 18 w 66"/>
                  <a:gd name="T75" fmla="*/ 18 h 146"/>
                  <a:gd name="T76" fmla="*/ 13 w 66"/>
                  <a:gd name="T77" fmla="*/ 20 h 146"/>
                  <a:gd name="T78" fmla="*/ 0 w 66"/>
                  <a:gd name="T79" fmla="*/ 5 h 146"/>
                  <a:gd name="T80" fmla="*/ 8 w 66"/>
                  <a:gd name="T81" fmla="*/ 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6" h="146">
                    <a:moveTo>
                      <a:pt x="61" y="146"/>
                    </a:moveTo>
                    <a:cubicBezTo>
                      <a:pt x="61" y="146"/>
                      <a:pt x="60" y="144"/>
                      <a:pt x="59" y="140"/>
                    </a:cubicBezTo>
                    <a:cubicBezTo>
                      <a:pt x="64" y="138"/>
                      <a:pt x="64" y="138"/>
                      <a:pt x="64" y="138"/>
                    </a:cubicBezTo>
                    <a:cubicBezTo>
                      <a:pt x="65" y="141"/>
                      <a:pt x="66" y="143"/>
                      <a:pt x="66" y="144"/>
                    </a:cubicBezTo>
                    <a:lnTo>
                      <a:pt x="61" y="146"/>
                    </a:lnTo>
                    <a:close/>
                    <a:moveTo>
                      <a:pt x="55" y="129"/>
                    </a:moveTo>
                    <a:cubicBezTo>
                      <a:pt x="54" y="127"/>
                      <a:pt x="54" y="125"/>
                      <a:pt x="54" y="123"/>
                    </a:cubicBezTo>
                    <a:cubicBezTo>
                      <a:pt x="59" y="122"/>
                      <a:pt x="59" y="122"/>
                      <a:pt x="59" y="122"/>
                    </a:cubicBezTo>
                    <a:cubicBezTo>
                      <a:pt x="60" y="124"/>
                      <a:pt x="60" y="126"/>
                      <a:pt x="61" y="127"/>
                    </a:cubicBezTo>
                    <a:lnTo>
                      <a:pt x="55" y="129"/>
                    </a:lnTo>
                    <a:close/>
                    <a:moveTo>
                      <a:pt x="52" y="111"/>
                    </a:moveTo>
                    <a:cubicBezTo>
                      <a:pt x="52" y="110"/>
                      <a:pt x="52" y="110"/>
                      <a:pt x="52" y="110"/>
                    </a:cubicBezTo>
                    <a:cubicBezTo>
                      <a:pt x="52" y="109"/>
                      <a:pt x="52" y="108"/>
                      <a:pt x="52" y="107"/>
                    </a:cubicBezTo>
                    <a:cubicBezTo>
                      <a:pt x="52" y="106"/>
                      <a:pt x="52" y="106"/>
                      <a:pt x="52" y="105"/>
                    </a:cubicBezTo>
                    <a:cubicBezTo>
                      <a:pt x="58" y="105"/>
                      <a:pt x="58" y="105"/>
                      <a:pt x="58" y="105"/>
                    </a:cubicBezTo>
                    <a:cubicBezTo>
                      <a:pt x="58" y="106"/>
                      <a:pt x="58" y="106"/>
                      <a:pt x="58" y="107"/>
                    </a:cubicBezTo>
                    <a:cubicBezTo>
                      <a:pt x="58" y="108"/>
                      <a:pt x="58" y="109"/>
                      <a:pt x="58" y="110"/>
                    </a:cubicBezTo>
                    <a:cubicBezTo>
                      <a:pt x="58" y="111"/>
                      <a:pt x="58" y="111"/>
                      <a:pt x="58" y="111"/>
                    </a:cubicBezTo>
                    <a:lnTo>
                      <a:pt x="52" y="111"/>
                    </a:lnTo>
                    <a:close/>
                    <a:moveTo>
                      <a:pt x="47" y="98"/>
                    </a:moveTo>
                    <a:cubicBezTo>
                      <a:pt x="46" y="97"/>
                      <a:pt x="46" y="97"/>
                      <a:pt x="46" y="97"/>
                    </a:cubicBezTo>
                    <a:cubicBezTo>
                      <a:pt x="45" y="96"/>
                      <a:pt x="43" y="95"/>
                      <a:pt x="42" y="94"/>
                    </a:cubicBezTo>
                    <a:cubicBezTo>
                      <a:pt x="46" y="90"/>
                      <a:pt x="46" y="90"/>
                      <a:pt x="46" y="90"/>
                    </a:cubicBezTo>
                    <a:cubicBezTo>
                      <a:pt x="47" y="91"/>
                      <a:pt x="48" y="92"/>
                      <a:pt x="50" y="93"/>
                    </a:cubicBezTo>
                    <a:cubicBezTo>
                      <a:pt x="51" y="93"/>
                      <a:pt x="51" y="93"/>
                      <a:pt x="51" y="93"/>
                    </a:cubicBezTo>
                    <a:lnTo>
                      <a:pt x="47" y="98"/>
                    </a:lnTo>
                    <a:close/>
                    <a:moveTo>
                      <a:pt x="45" y="84"/>
                    </a:moveTo>
                    <a:cubicBezTo>
                      <a:pt x="40" y="80"/>
                      <a:pt x="40" y="80"/>
                      <a:pt x="40" y="80"/>
                    </a:cubicBezTo>
                    <a:cubicBezTo>
                      <a:pt x="41" y="80"/>
                      <a:pt x="41" y="80"/>
                      <a:pt x="41" y="80"/>
                    </a:cubicBezTo>
                    <a:cubicBezTo>
                      <a:pt x="41" y="80"/>
                      <a:pt x="41" y="79"/>
                      <a:pt x="40" y="79"/>
                    </a:cubicBezTo>
                    <a:cubicBezTo>
                      <a:pt x="45" y="75"/>
                      <a:pt x="45" y="75"/>
                      <a:pt x="45" y="75"/>
                    </a:cubicBezTo>
                    <a:cubicBezTo>
                      <a:pt x="46" y="77"/>
                      <a:pt x="47" y="78"/>
                      <a:pt x="47" y="80"/>
                    </a:cubicBezTo>
                    <a:cubicBezTo>
                      <a:pt x="47" y="82"/>
                      <a:pt x="46" y="83"/>
                      <a:pt x="45" y="84"/>
                    </a:cubicBezTo>
                    <a:close/>
                    <a:moveTo>
                      <a:pt x="36" y="69"/>
                    </a:moveTo>
                    <a:cubicBezTo>
                      <a:pt x="36" y="69"/>
                      <a:pt x="36" y="69"/>
                      <a:pt x="36" y="69"/>
                    </a:cubicBezTo>
                    <a:cubicBezTo>
                      <a:pt x="34" y="68"/>
                      <a:pt x="32" y="67"/>
                      <a:pt x="31" y="66"/>
                    </a:cubicBezTo>
                    <a:cubicBezTo>
                      <a:pt x="35" y="62"/>
                      <a:pt x="35" y="62"/>
                      <a:pt x="35" y="62"/>
                    </a:cubicBezTo>
                    <a:cubicBezTo>
                      <a:pt x="36" y="62"/>
                      <a:pt x="37" y="63"/>
                      <a:pt x="38" y="63"/>
                    </a:cubicBezTo>
                    <a:cubicBezTo>
                      <a:pt x="39" y="64"/>
                      <a:pt x="40" y="64"/>
                      <a:pt x="40" y="65"/>
                    </a:cubicBezTo>
                    <a:lnTo>
                      <a:pt x="36" y="69"/>
                    </a:lnTo>
                    <a:close/>
                    <a:moveTo>
                      <a:pt x="34" y="55"/>
                    </a:moveTo>
                    <a:cubicBezTo>
                      <a:pt x="29" y="51"/>
                      <a:pt x="29" y="51"/>
                      <a:pt x="29" y="51"/>
                    </a:cubicBezTo>
                    <a:cubicBezTo>
                      <a:pt x="29" y="51"/>
                      <a:pt x="30" y="51"/>
                      <a:pt x="30" y="50"/>
                    </a:cubicBezTo>
                    <a:cubicBezTo>
                      <a:pt x="31" y="49"/>
                      <a:pt x="32" y="49"/>
                      <a:pt x="33" y="48"/>
                    </a:cubicBezTo>
                    <a:cubicBezTo>
                      <a:pt x="38" y="50"/>
                      <a:pt x="38" y="50"/>
                      <a:pt x="38" y="50"/>
                    </a:cubicBezTo>
                    <a:cubicBezTo>
                      <a:pt x="38" y="52"/>
                      <a:pt x="37" y="52"/>
                      <a:pt x="36" y="53"/>
                    </a:cubicBezTo>
                    <a:cubicBezTo>
                      <a:pt x="35" y="53"/>
                      <a:pt x="35" y="54"/>
                      <a:pt x="34" y="54"/>
                    </a:cubicBezTo>
                    <a:cubicBezTo>
                      <a:pt x="34" y="55"/>
                      <a:pt x="34" y="55"/>
                      <a:pt x="34" y="55"/>
                    </a:cubicBezTo>
                    <a:close/>
                    <a:moveTo>
                      <a:pt x="43" y="42"/>
                    </a:moveTo>
                    <a:cubicBezTo>
                      <a:pt x="39" y="37"/>
                      <a:pt x="39" y="37"/>
                      <a:pt x="39" y="37"/>
                    </a:cubicBezTo>
                    <a:cubicBezTo>
                      <a:pt x="41" y="36"/>
                      <a:pt x="42" y="35"/>
                      <a:pt x="44" y="33"/>
                    </a:cubicBezTo>
                    <a:cubicBezTo>
                      <a:pt x="48" y="38"/>
                      <a:pt x="48" y="38"/>
                      <a:pt x="48" y="38"/>
                    </a:cubicBezTo>
                    <a:cubicBezTo>
                      <a:pt x="46" y="40"/>
                      <a:pt x="45" y="40"/>
                      <a:pt x="43" y="42"/>
                    </a:cubicBezTo>
                    <a:close/>
                    <a:moveTo>
                      <a:pt x="45" y="31"/>
                    </a:moveTo>
                    <a:cubicBezTo>
                      <a:pt x="46" y="28"/>
                      <a:pt x="46" y="28"/>
                      <a:pt x="46" y="28"/>
                    </a:cubicBezTo>
                    <a:cubicBezTo>
                      <a:pt x="45" y="31"/>
                      <a:pt x="45" y="31"/>
                      <a:pt x="45" y="31"/>
                    </a:cubicBezTo>
                    <a:cubicBezTo>
                      <a:pt x="44" y="31"/>
                      <a:pt x="42" y="30"/>
                      <a:pt x="40" y="29"/>
                    </a:cubicBezTo>
                    <a:cubicBezTo>
                      <a:pt x="40" y="28"/>
                      <a:pt x="40" y="28"/>
                      <a:pt x="39" y="27"/>
                    </a:cubicBezTo>
                    <a:cubicBezTo>
                      <a:pt x="44" y="24"/>
                      <a:pt x="44" y="24"/>
                      <a:pt x="44" y="24"/>
                    </a:cubicBezTo>
                    <a:cubicBezTo>
                      <a:pt x="44" y="24"/>
                      <a:pt x="44" y="24"/>
                      <a:pt x="44" y="24"/>
                    </a:cubicBezTo>
                    <a:cubicBezTo>
                      <a:pt x="45" y="25"/>
                      <a:pt x="46" y="25"/>
                      <a:pt x="47" y="26"/>
                    </a:cubicBezTo>
                    <a:cubicBezTo>
                      <a:pt x="46" y="28"/>
                      <a:pt x="46" y="28"/>
                      <a:pt x="46" y="28"/>
                    </a:cubicBezTo>
                    <a:lnTo>
                      <a:pt x="45" y="31"/>
                    </a:lnTo>
                    <a:close/>
                    <a:moveTo>
                      <a:pt x="30" y="22"/>
                    </a:moveTo>
                    <a:cubicBezTo>
                      <a:pt x="28" y="22"/>
                      <a:pt x="27" y="22"/>
                      <a:pt x="25" y="21"/>
                    </a:cubicBezTo>
                    <a:cubicBezTo>
                      <a:pt x="29" y="16"/>
                      <a:pt x="29" y="16"/>
                      <a:pt x="29" y="16"/>
                    </a:cubicBezTo>
                    <a:cubicBezTo>
                      <a:pt x="29" y="16"/>
                      <a:pt x="31" y="16"/>
                      <a:pt x="32" y="16"/>
                    </a:cubicBezTo>
                    <a:cubicBezTo>
                      <a:pt x="33" y="22"/>
                      <a:pt x="33" y="22"/>
                      <a:pt x="33" y="22"/>
                    </a:cubicBezTo>
                    <a:cubicBezTo>
                      <a:pt x="32" y="22"/>
                      <a:pt x="31" y="22"/>
                      <a:pt x="30" y="22"/>
                    </a:cubicBezTo>
                    <a:close/>
                    <a:moveTo>
                      <a:pt x="13" y="20"/>
                    </a:moveTo>
                    <a:cubicBezTo>
                      <a:pt x="13" y="20"/>
                      <a:pt x="13" y="20"/>
                      <a:pt x="13" y="20"/>
                    </a:cubicBezTo>
                    <a:cubicBezTo>
                      <a:pt x="12" y="20"/>
                      <a:pt x="11" y="20"/>
                      <a:pt x="10" y="19"/>
                    </a:cubicBezTo>
                    <a:cubicBezTo>
                      <a:pt x="13" y="14"/>
                      <a:pt x="13" y="14"/>
                      <a:pt x="13" y="14"/>
                    </a:cubicBezTo>
                    <a:cubicBezTo>
                      <a:pt x="13" y="14"/>
                      <a:pt x="14" y="13"/>
                      <a:pt x="15" y="13"/>
                    </a:cubicBezTo>
                    <a:cubicBezTo>
                      <a:pt x="15" y="13"/>
                      <a:pt x="15" y="13"/>
                      <a:pt x="15" y="13"/>
                    </a:cubicBezTo>
                    <a:cubicBezTo>
                      <a:pt x="18" y="18"/>
                      <a:pt x="18" y="18"/>
                      <a:pt x="18" y="18"/>
                    </a:cubicBezTo>
                    <a:cubicBezTo>
                      <a:pt x="18" y="18"/>
                      <a:pt x="18" y="18"/>
                      <a:pt x="18" y="18"/>
                    </a:cubicBezTo>
                    <a:cubicBezTo>
                      <a:pt x="16" y="19"/>
                      <a:pt x="15" y="20"/>
                      <a:pt x="13" y="20"/>
                    </a:cubicBezTo>
                    <a:close/>
                    <a:moveTo>
                      <a:pt x="3" y="8"/>
                    </a:moveTo>
                    <a:cubicBezTo>
                      <a:pt x="2" y="7"/>
                      <a:pt x="1" y="5"/>
                      <a:pt x="0" y="5"/>
                    </a:cubicBezTo>
                    <a:cubicBezTo>
                      <a:pt x="4" y="0"/>
                      <a:pt x="4" y="0"/>
                      <a:pt x="4" y="0"/>
                    </a:cubicBezTo>
                    <a:cubicBezTo>
                      <a:pt x="5" y="1"/>
                      <a:pt x="7" y="3"/>
                      <a:pt x="8" y="5"/>
                    </a:cubicBezTo>
                    <a:lnTo>
                      <a:pt x="3"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32" name="îSlîde">
                <a:extLst>
                  <a:ext uri="{FF2B5EF4-FFF2-40B4-BE49-F238E27FC236}">
                    <a16:creationId xmlns:a16="http://schemas.microsoft.com/office/drawing/2014/main" id="{0F057207-93C8-4F0C-B04E-FC8F05DC5DD3}"/>
                  </a:ext>
                </a:extLst>
              </p:cNvPr>
              <p:cNvSpPr/>
              <p:nvPr/>
            </p:nvSpPr>
            <p:spPr bwMode="auto">
              <a:xfrm>
                <a:off x="6842125" y="3694113"/>
                <a:ext cx="989013" cy="633413"/>
              </a:xfrm>
              <a:custGeom>
                <a:avLst/>
                <a:gdLst>
                  <a:gd name="T0" fmla="*/ 342 w 461"/>
                  <a:gd name="T1" fmla="*/ 287 h 296"/>
                  <a:gd name="T2" fmla="*/ 334 w 461"/>
                  <a:gd name="T3" fmla="*/ 284 h 296"/>
                  <a:gd name="T4" fmla="*/ 361 w 461"/>
                  <a:gd name="T5" fmla="*/ 286 h 296"/>
                  <a:gd name="T6" fmla="*/ 370 w 461"/>
                  <a:gd name="T7" fmla="*/ 285 h 296"/>
                  <a:gd name="T8" fmla="*/ 315 w 461"/>
                  <a:gd name="T9" fmla="*/ 283 h 296"/>
                  <a:gd name="T10" fmla="*/ 270 w 461"/>
                  <a:gd name="T11" fmla="*/ 270 h 296"/>
                  <a:gd name="T12" fmla="*/ 301 w 461"/>
                  <a:gd name="T13" fmla="*/ 260 h 296"/>
                  <a:gd name="T14" fmla="*/ 323 w 461"/>
                  <a:gd name="T15" fmla="*/ 264 h 296"/>
                  <a:gd name="T16" fmla="*/ 283 w 461"/>
                  <a:gd name="T17" fmla="*/ 260 h 296"/>
                  <a:gd name="T18" fmla="*/ 276 w 461"/>
                  <a:gd name="T19" fmla="*/ 256 h 296"/>
                  <a:gd name="T20" fmla="*/ 412 w 461"/>
                  <a:gd name="T21" fmla="*/ 259 h 296"/>
                  <a:gd name="T22" fmla="*/ 267 w 461"/>
                  <a:gd name="T23" fmla="*/ 251 h 296"/>
                  <a:gd name="T24" fmla="*/ 421 w 461"/>
                  <a:gd name="T25" fmla="*/ 249 h 296"/>
                  <a:gd name="T26" fmla="*/ 253 w 461"/>
                  <a:gd name="T27" fmla="*/ 237 h 296"/>
                  <a:gd name="T28" fmla="*/ 256 w 461"/>
                  <a:gd name="T29" fmla="*/ 216 h 296"/>
                  <a:gd name="T30" fmla="*/ 236 w 461"/>
                  <a:gd name="T31" fmla="*/ 221 h 296"/>
                  <a:gd name="T32" fmla="*/ 183 w 461"/>
                  <a:gd name="T33" fmla="*/ 215 h 296"/>
                  <a:gd name="T34" fmla="*/ 171 w 461"/>
                  <a:gd name="T35" fmla="*/ 219 h 296"/>
                  <a:gd name="T36" fmla="*/ 136 w 461"/>
                  <a:gd name="T37" fmla="*/ 216 h 296"/>
                  <a:gd name="T38" fmla="*/ 413 w 461"/>
                  <a:gd name="T39" fmla="*/ 210 h 296"/>
                  <a:gd name="T40" fmla="*/ 204 w 461"/>
                  <a:gd name="T41" fmla="*/ 209 h 296"/>
                  <a:gd name="T42" fmla="*/ 219 w 461"/>
                  <a:gd name="T43" fmla="*/ 214 h 296"/>
                  <a:gd name="T44" fmla="*/ 393 w 461"/>
                  <a:gd name="T45" fmla="*/ 197 h 296"/>
                  <a:gd name="T46" fmla="*/ 412 w 461"/>
                  <a:gd name="T47" fmla="*/ 193 h 296"/>
                  <a:gd name="T48" fmla="*/ 111 w 461"/>
                  <a:gd name="T49" fmla="*/ 196 h 296"/>
                  <a:gd name="T50" fmla="*/ 387 w 461"/>
                  <a:gd name="T51" fmla="*/ 196 h 296"/>
                  <a:gd name="T52" fmla="*/ 409 w 461"/>
                  <a:gd name="T53" fmla="*/ 194 h 296"/>
                  <a:gd name="T54" fmla="*/ 366 w 461"/>
                  <a:gd name="T55" fmla="*/ 191 h 296"/>
                  <a:gd name="T56" fmla="*/ 371 w 461"/>
                  <a:gd name="T57" fmla="*/ 192 h 296"/>
                  <a:gd name="T58" fmla="*/ 355 w 461"/>
                  <a:gd name="T59" fmla="*/ 182 h 296"/>
                  <a:gd name="T60" fmla="*/ 67 w 461"/>
                  <a:gd name="T61" fmla="*/ 161 h 296"/>
                  <a:gd name="T62" fmla="*/ 360 w 461"/>
                  <a:gd name="T63" fmla="*/ 163 h 296"/>
                  <a:gd name="T64" fmla="*/ 59 w 461"/>
                  <a:gd name="T65" fmla="*/ 153 h 296"/>
                  <a:gd name="T66" fmla="*/ 353 w 461"/>
                  <a:gd name="T67" fmla="*/ 140 h 296"/>
                  <a:gd name="T68" fmla="*/ 343 w 461"/>
                  <a:gd name="T69" fmla="*/ 138 h 296"/>
                  <a:gd name="T70" fmla="*/ 57 w 461"/>
                  <a:gd name="T71" fmla="*/ 133 h 296"/>
                  <a:gd name="T72" fmla="*/ 369 w 461"/>
                  <a:gd name="T73" fmla="*/ 129 h 296"/>
                  <a:gd name="T74" fmla="*/ 364 w 461"/>
                  <a:gd name="T75" fmla="*/ 115 h 296"/>
                  <a:gd name="T76" fmla="*/ 42 w 461"/>
                  <a:gd name="T77" fmla="*/ 108 h 296"/>
                  <a:gd name="T78" fmla="*/ 379 w 461"/>
                  <a:gd name="T79" fmla="*/ 96 h 296"/>
                  <a:gd name="T80" fmla="*/ 382 w 461"/>
                  <a:gd name="T81" fmla="*/ 93 h 296"/>
                  <a:gd name="T82" fmla="*/ 388 w 461"/>
                  <a:gd name="T83" fmla="*/ 92 h 296"/>
                  <a:gd name="T84" fmla="*/ 429 w 461"/>
                  <a:gd name="T85" fmla="*/ 85 h 296"/>
                  <a:gd name="T86" fmla="*/ 28 w 461"/>
                  <a:gd name="T87" fmla="*/ 82 h 296"/>
                  <a:gd name="T88" fmla="*/ 441 w 461"/>
                  <a:gd name="T89" fmla="*/ 80 h 296"/>
                  <a:gd name="T90" fmla="*/ 411 w 461"/>
                  <a:gd name="T91" fmla="*/ 67 h 296"/>
                  <a:gd name="T92" fmla="*/ 460 w 461"/>
                  <a:gd name="T93" fmla="*/ 66 h 296"/>
                  <a:gd name="T94" fmla="*/ 25 w 461"/>
                  <a:gd name="T95" fmla="*/ 67 h 296"/>
                  <a:gd name="T96" fmla="*/ 402 w 461"/>
                  <a:gd name="T97" fmla="*/ 52 h 296"/>
                  <a:gd name="T98" fmla="*/ 18 w 461"/>
                  <a:gd name="T99" fmla="*/ 52 h 296"/>
                  <a:gd name="T100" fmla="*/ 456 w 461"/>
                  <a:gd name="T101" fmla="*/ 55 h 296"/>
                  <a:gd name="T102" fmla="*/ 14 w 461"/>
                  <a:gd name="T103" fmla="*/ 46 h 296"/>
                  <a:gd name="T104" fmla="*/ 455 w 461"/>
                  <a:gd name="T105" fmla="*/ 38 h 296"/>
                  <a:gd name="T106" fmla="*/ 1 w 461"/>
                  <a:gd name="T107" fmla="*/ 35 h 296"/>
                  <a:gd name="T108" fmla="*/ 428 w 461"/>
                  <a:gd name="T109" fmla="*/ 17 h 296"/>
                  <a:gd name="T110" fmla="*/ 430 w 461"/>
                  <a:gd name="T111" fmla="*/ 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61" h="296">
                    <a:moveTo>
                      <a:pt x="374" y="296"/>
                    </a:moveTo>
                    <a:cubicBezTo>
                      <a:pt x="374" y="290"/>
                      <a:pt x="374" y="290"/>
                      <a:pt x="374" y="290"/>
                    </a:cubicBezTo>
                    <a:cubicBezTo>
                      <a:pt x="375" y="290"/>
                      <a:pt x="376" y="290"/>
                      <a:pt x="377" y="289"/>
                    </a:cubicBezTo>
                    <a:cubicBezTo>
                      <a:pt x="381" y="293"/>
                      <a:pt x="381" y="293"/>
                      <a:pt x="381" y="293"/>
                    </a:cubicBezTo>
                    <a:cubicBezTo>
                      <a:pt x="379" y="296"/>
                      <a:pt x="376" y="296"/>
                      <a:pt x="374" y="296"/>
                    </a:cubicBezTo>
                    <a:close/>
                    <a:moveTo>
                      <a:pt x="346" y="293"/>
                    </a:moveTo>
                    <a:cubicBezTo>
                      <a:pt x="345" y="293"/>
                      <a:pt x="344" y="293"/>
                      <a:pt x="342" y="293"/>
                    </a:cubicBezTo>
                    <a:cubicBezTo>
                      <a:pt x="342" y="287"/>
                      <a:pt x="342" y="287"/>
                      <a:pt x="342" y="287"/>
                    </a:cubicBezTo>
                    <a:cubicBezTo>
                      <a:pt x="344" y="287"/>
                      <a:pt x="345" y="287"/>
                      <a:pt x="346" y="287"/>
                    </a:cubicBezTo>
                    <a:cubicBezTo>
                      <a:pt x="347" y="287"/>
                      <a:pt x="347" y="287"/>
                      <a:pt x="348" y="287"/>
                    </a:cubicBezTo>
                    <a:cubicBezTo>
                      <a:pt x="348" y="293"/>
                      <a:pt x="348" y="293"/>
                      <a:pt x="348" y="293"/>
                    </a:cubicBezTo>
                    <a:cubicBezTo>
                      <a:pt x="348" y="293"/>
                      <a:pt x="347" y="293"/>
                      <a:pt x="346" y="293"/>
                    </a:cubicBezTo>
                    <a:close/>
                    <a:moveTo>
                      <a:pt x="330" y="288"/>
                    </a:moveTo>
                    <a:cubicBezTo>
                      <a:pt x="329" y="287"/>
                      <a:pt x="328" y="286"/>
                      <a:pt x="326" y="285"/>
                    </a:cubicBezTo>
                    <a:cubicBezTo>
                      <a:pt x="329" y="280"/>
                      <a:pt x="329" y="280"/>
                      <a:pt x="329" y="280"/>
                    </a:cubicBezTo>
                    <a:cubicBezTo>
                      <a:pt x="332" y="281"/>
                      <a:pt x="333" y="283"/>
                      <a:pt x="334" y="284"/>
                    </a:cubicBezTo>
                    <a:lnTo>
                      <a:pt x="330" y="288"/>
                    </a:lnTo>
                    <a:close/>
                    <a:moveTo>
                      <a:pt x="361" y="286"/>
                    </a:moveTo>
                    <a:cubicBezTo>
                      <a:pt x="355" y="284"/>
                      <a:pt x="355" y="284"/>
                      <a:pt x="355" y="284"/>
                    </a:cubicBezTo>
                    <a:cubicBezTo>
                      <a:pt x="355" y="284"/>
                      <a:pt x="355" y="284"/>
                      <a:pt x="355" y="284"/>
                    </a:cubicBezTo>
                    <a:cubicBezTo>
                      <a:pt x="356" y="282"/>
                      <a:pt x="356" y="280"/>
                      <a:pt x="357" y="279"/>
                    </a:cubicBezTo>
                    <a:cubicBezTo>
                      <a:pt x="362" y="281"/>
                      <a:pt x="362" y="281"/>
                      <a:pt x="362" y="281"/>
                    </a:cubicBezTo>
                    <a:cubicBezTo>
                      <a:pt x="362" y="282"/>
                      <a:pt x="361" y="283"/>
                      <a:pt x="361" y="285"/>
                    </a:cubicBezTo>
                    <a:cubicBezTo>
                      <a:pt x="361" y="285"/>
                      <a:pt x="361" y="286"/>
                      <a:pt x="361" y="286"/>
                    </a:cubicBezTo>
                    <a:close/>
                    <a:moveTo>
                      <a:pt x="370" y="286"/>
                    </a:moveTo>
                    <a:cubicBezTo>
                      <a:pt x="364" y="286"/>
                      <a:pt x="364" y="286"/>
                      <a:pt x="364" y="286"/>
                    </a:cubicBezTo>
                    <a:cubicBezTo>
                      <a:pt x="365" y="285"/>
                      <a:pt x="365" y="285"/>
                      <a:pt x="365" y="284"/>
                    </a:cubicBezTo>
                    <a:cubicBezTo>
                      <a:pt x="365" y="283"/>
                      <a:pt x="365" y="283"/>
                      <a:pt x="365" y="282"/>
                    </a:cubicBezTo>
                    <a:cubicBezTo>
                      <a:pt x="365" y="281"/>
                      <a:pt x="365" y="281"/>
                      <a:pt x="365" y="280"/>
                    </a:cubicBezTo>
                    <a:cubicBezTo>
                      <a:pt x="370" y="280"/>
                      <a:pt x="370" y="280"/>
                      <a:pt x="370" y="280"/>
                    </a:cubicBezTo>
                    <a:cubicBezTo>
                      <a:pt x="370" y="280"/>
                      <a:pt x="371" y="281"/>
                      <a:pt x="371" y="282"/>
                    </a:cubicBezTo>
                    <a:cubicBezTo>
                      <a:pt x="371" y="283"/>
                      <a:pt x="370" y="284"/>
                      <a:pt x="370" y="285"/>
                    </a:cubicBezTo>
                    <a:cubicBezTo>
                      <a:pt x="370" y="285"/>
                      <a:pt x="370" y="286"/>
                      <a:pt x="370" y="286"/>
                    </a:cubicBezTo>
                    <a:close/>
                    <a:moveTo>
                      <a:pt x="315" y="283"/>
                    </a:moveTo>
                    <a:cubicBezTo>
                      <a:pt x="314" y="282"/>
                      <a:pt x="314" y="282"/>
                      <a:pt x="314" y="281"/>
                    </a:cubicBezTo>
                    <a:cubicBezTo>
                      <a:pt x="314" y="279"/>
                      <a:pt x="315" y="277"/>
                      <a:pt x="318" y="275"/>
                    </a:cubicBezTo>
                    <a:cubicBezTo>
                      <a:pt x="322" y="279"/>
                      <a:pt x="322" y="279"/>
                      <a:pt x="322" y="279"/>
                    </a:cubicBezTo>
                    <a:cubicBezTo>
                      <a:pt x="320" y="280"/>
                      <a:pt x="320" y="281"/>
                      <a:pt x="320" y="281"/>
                    </a:cubicBezTo>
                    <a:cubicBezTo>
                      <a:pt x="320" y="281"/>
                      <a:pt x="320" y="280"/>
                      <a:pt x="320" y="280"/>
                    </a:cubicBezTo>
                    <a:lnTo>
                      <a:pt x="315" y="283"/>
                    </a:lnTo>
                    <a:close/>
                    <a:moveTo>
                      <a:pt x="385" y="281"/>
                    </a:moveTo>
                    <a:cubicBezTo>
                      <a:pt x="379" y="280"/>
                      <a:pt x="379" y="280"/>
                      <a:pt x="379" y="280"/>
                    </a:cubicBezTo>
                    <a:cubicBezTo>
                      <a:pt x="380" y="278"/>
                      <a:pt x="380" y="276"/>
                      <a:pt x="380" y="274"/>
                    </a:cubicBezTo>
                    <a:cubicBezTo>
                      <a:pt x="386" y="275"/>
                      <a:pt x="386" y="275"/>
                      <a:pt x="386" y="275"/>
                    </a:cubicBezTo>
                    <a:cubicBezTo>
                      <a:pt x="386" y="277"/>
                      <a:pt x="385" y="279"/>
                      <a:pt x="385" y="281"/>
                    </a:cubicBezTo>
                    <a:close/>
                    <a:moveTo>
                      <a:pt x="275" y="274"/>
                    </a:moveTo>
                    <a:cubicBezTo>
                      <a:pt x="274" y="274"/>
                      <a:pt x="273" y="274"/>
                      <a:pt x="272" y="272"/>
                    </a:cubicBezTo>
                    <a:cubicBezTo>
                      <a:pt x="271" y="272"/>
                      <a:pt x="270" y="271"/>
                      <a:pt x="270" y="270"/>
                    </a:cubicBezTo>
                    <a:cubicBezTo>
                      <a:pt x="276" y="268"/>
                      <a:pt x="276" y="268"/>
                      <a:pt x="276" y="268"/>
                    </a:cubicBezTo>
                    <a:cubicBezTo>
                      <a:pt x="276" y="268"/>
                      <a:pt x="276" y="269"/>
                      <a:pt x="276" y="269"/>
                    </a:cubicBezTo>
                    <a:cubicBezTo>
                      <a:pt x="276" y="269"/>
                      <a:pt x="276" y="269"/>
                      <a:pt x="276" y="269"/>
                    </a:cubicBezTo>
                    <a:cubicBezTo>
                      <a:pt x="279" y="273"/>
                      <a:pt x="279" y="273"/>
                      <a:pt x="279" y="273"/>
                    </a:cubicBezTo>
                    <a:cubicBezTo>
                      <a:pt x="278" y="274"/>
                      <a:pt x="277" y="274"/>
                      <a:pt x="275" y="274"/>
                    </a:cubicBezTo>
                    <a:close/>
                    <a:moveTo>
                      <a:pt x="303" y="268"/>
                    </a:moveTo>
                    <a:cubicBezTo>
                      <a:pt x="302" y="268"/>
                      <a:pt x="300" y="267"/>
                      <a:pt x="298" y="265"/>
                    </a:cubicBezTo>
                    <a:cubicBezTo>
                      <a:pt x="301" y="260"/>
                      <a:pt x="301" y="260"/>
                      <a:pt x="301" y="260"/>
                    </a:cubicBezTo>
                    <a:cubicBezTo>
                      <a:pt x="303" y="261"/>
                      <a:pt x="304" y="262"/>
                      <a:pt x="306" y="263"/>
                    </a:cubicBezTo>
                    <a:lnTo>
                      <a:pt x="303" y="268"/>
                    </a:lnTo>
                    <a:close/>
                    <a:moveTo>
                      <a:pt x="318" y="267"/>
                    </a:moveTo>
                    <a:cubicBezTo>
                      <a:pt x="318" y="267"/>
                      <a:pt x="317" y="267"/>
                      <a:pt x="317" y="267"/>
                    </a:cubicBezTo>
                    <a:cubicBezTo>
                      <a:pt x="317" y="267"/>
                      <a:pt x="317" y="267"/>
                      <a:pt x="317" y="267"/>
                    </a:cubicBezTo>
                    <a:cubicBezTo>
                      <a:pt x="314" y="262"/>
                      <a:pt x="314" y="262"/>
                      <a:pt x="314" y="262"/>
                    </a:cubicBezTo>
                    <a:cubicBezTo>
                      <a:pt x="315" y="261"/>
                      <a:pt x="316" y="261"/>
                      <a:pt x="318" y="261"/>
                    </a:cubicBezTo>
                    <a:cubicBezTo>
                      <a:pt x="320" y="261"/>
                      <a:pt x="322" y="262"/>
                      <a:pt x="323" y="264"/>
                    </a:cubicBezTo>
                    <a:lnTo>
                      <a:pt x="318" y="267"/>
                    </a:lnTo>
                    <a:close/>
                    <a:moveTo>
                      <a:pt x="391" y="267"/>
                    </a:moveTo>
                    <a:cubicBezTo>
                      <a:pt x="388" y="263"/>
                      <a:pt x="388" y="263"/>
                      <a:pt x="388" y="263"/>
                    </a:cubicBezTo>
                    <a:cubicBezTo>
                      <a:pt x="389" y="261"/>
                      <a:pt x="391" y="260"/>
                      <a:pt x="393" y="259"/>
                    </a:cubicBezTo>
                    <a:cubicBezTo>
                      <a:pt x="396" y="264"/>
                      <a:pt x="396" y="264"/>
                      <a:pt x="396" y="264"/>
                    </a:cubicBezTo>
                    <a:cubicBezTo>
                      <a:pt x="394" y="265"/>
                      <a:pt x="393" y="266"/>
                      <a:pt x="391" y="267"/>
                    </a:cubicBezTo>
                    <a:close/>
                    <a:moveTo>
                      <a:pt x="287" y="264"/>
                    </a:moveTo>
                    <a:cubicBezTo>
                      <a:pt x="283" y="260"/>
                      <a:pt x="283" y="260"/>
                      <a:pt x="283" y="260"/>
                    </a:cubicBezTo>
                    <a:cubicBezTo>
                      <a:pt x="284" y="258"/>
                      <a:pt x="286" y="256"/>
                      <a:pt x="288" y="255"/>
                    </a:cubicBezTo>
                    <a:cubicBezTo>
                      <a:pt x="290" y="261"/>
                      <a:pt x="290" y="261"/>
                      <a:pt x="290" y="261"/>
                    </a:cubicBezTo>
                    <a:cubicBezTo>
                      <a:pt x="289" y="261"/>
                      <a:pt x="288" y="263"/>
                      <a:pt x="287" y="264"/>
                    </a:cubicBezTo>
                    <a:close/>
                    <a:moveTo>
                      <a:pt x="272" y="260"/>
                    </a:moveTo>
                    <a:cubicBezTo>
                      <a:pt x="269" y="260"/>
                      <a:pt x="269" y="260"/>
                      <a:pt x="269" y="260"/>
                    </a:cubicBezTo>
                    <a:cubicBezTo>
                      <a:pt x="267" y="259"/>
                      <a:pt x="267" y="259"/>
                      <a:pt x="267" y="259"/>
                    </a:cubicBezTo>
                    <a:cubicBezTo>
                      <a:pt x="268" y="256"/>
                      <a:pt x="270" y="254"/>
                      <a:pt x="272" y="254"/>
                    </a:cubicBezTo>
                    <a:cubicBezTo>
                      <a:pt x="273" y="254"/>
                      <a:pt x="275" y="255"/>
                      <a:pt x="276" y="256"/>
                    </a:cubicBezTo>
                    <a:cubicBezTo>
                      <a:pt x="272" y="260"/>
                      <a:pt x="272" y="260"/>
                      <a:pt x="272" y="260"/>
                    </a:cubicBezTo>
                    <a:cubicBezTo>
                      <a:pt x="272" y="260"/>
                      <a:pt x="273" y="260"/>
                      <a:pt x="273" y="260"/>
                    </a:cubicBezTo>
                    <a:cubicBezTo>
                      <a:pt x="273" y="260"/>
                      <a:pt x="272" y="260"/>
                      <a:pt x="272" y="260"/>
                    </a:cubicBezTo>
                    <a:close/>
                    <a:moveTo>
                      <a:pt x="406" y="260"/>
                    </a:moveTo>
                    <a:cubicBezTo>
                      <a:pt x="405" y="255"/>
                      <a:pt x="405" y="255"/>
                      <a:pt x="405" y="255"/>
                    </a:cubicBezTo>
                    <a:cubicBezTo>
                      <a:pt x="406" y="254"/>
                      <a:pt x="408" y="254"/>
                      <a:pt x="410" y="254"/>
                    </a:cubicBezTo>
                    <a:cubicBezTo>
                      <a:pt x="410" y="254"/>
                      <a:pt x="410" y="254"/>
                      <a:pt x="410" y="254"/>
                    </a:cubicBezTo>
                    <a:cubicBezTo>
                      <a:pt x="412" y="259"/>
                      <a:pt x="412" y="259"/>
                      <a:pt x="412" y="259"/>
                    </a:cubicBezTo>
                    <a:cubicBezTo>
                      <a:pt x="411" y="259"/>
                      <a:pt x="411" y="259"/>
                      <a:pt x="411" y="259"/>
                    </a:cubicBezTo>
                    <a:cubicBezTo>
                      <a:pt x="409" y="260"/>
                      <a:pt x="408" y="260"/>
                      <a:pt x="406" y="260"/>
                    </a:cubicBezTo>
                    <a:close/>
                    <a:moveTo>
                      <a:pt x="261" y="253"/>
                    </a:moveTo>
                    <a:cubicBezTo>
                      <a:pt x="261" y="251"/>
                      <a:pt x="261" y="251"/>
                      <a:pt x="261" y="251"/>
                    </a:cubicBezTo>
                    <a:cubicBezTo>
                      <a:pt x="261" y="250"/>
                      <a:pt x="260" y="249"/>
                      <a:pt x="260" y="249"/>
                    </a:cubicBezTo>
                    <a:cubicBezTo>
                      <a:pt x="264" y="244"/>
                      <a:pt x="264" y="244"/>
                      <a:pt x="264" y="244"/>
                    </a:cubicBezTo>
                    <a:cubicBezTo>
                      <a:pt x="265" y="246"/>
                      <a:pt x="266" y="248"/>
                      <a:pt x="267" y="250"/>
                    </a:cubicBezTo>
                    <a:cubicBezTo>
                      <a:pt x="267" y="251"/>
                      <a:pt x="267" y="251"/>
                      <a:pt x="267" y="251"/>
                    </a:cubicBezTo>
                    <a:lnTo>
                      <a:pt x="261" y="253"/>
                    </a:lnTo>
                    <a:close/>
                    <a:moveTo>
                      <a:pt x="415" y="251"/>
                    </a:moveTo>
                    <a:cubicBezTo>
                      <a:pt x="415" y="250"/>
                      <a:pt x="415" y="250"/>
                      <a:pt x="415" y="250"/>
                    </a:cubicBezTo>
                    <a:cubicBezTo>
                      <a:pt x="415" y="250"/>
                      <a:pt x="414" y="249"/>
                      <a:pt x="414" y="247"/>
                    </a:cubicBezTo>
                    <a:cubicBezTo>
                      <a:pt x="414" y="246"/>
                      <a:pt x="414" y="245"/>
                      <a:pt x="414" y="244"/>
                    </a:cubicBezTo>
                    <a:cubicBezTo>
                      <a:pt x="420" y="245"/>
                      <a:pt x="420" y="245"/>
                      <a:pt x="420" y="245"/>
                    </a:cubicBezTo>
                    <a:cubicBezTo>
                      <a:pt x="419" y="246"/>
                      <a:pt x="419" y="246"/>
                      <a:pt x="419" y="246"/>
                    </a:cubicBezTo>
                    <a:cubicBezTo>
                      <a:pt x="420" y="247"/>
                      <a:pt x="421" y="248"/>
                      <a:pt x="421" y="249"/>
                    </a:cubicBezTo>
                    <a:lnTo>
                      <a:pt x="415" y="251"/>
                    </a:lnTo>
                    <a:close/>
                    <a:moveTo>
                      <a:pt x="253" y="237"/>
                    </a:moveTo>
                    <a:cubicBezTo>
                      <a:pt x="253" y="237"/>
                      <a:pt x="253" y="236"/>
                      <a:pt x="253" y="236"/>
                    </a:cubicBezTo>
                    <a:cubicBezTo>
                      <a:pt x="253" y="234"/>
                      <a:pt x="254" y="232"/>
                      <a:pt x="256" y="232"/>
                    </a:cubicBezTo>
                    <a:cubicBezTo>
                      <a:pt x="261" y="232"/>
                      <a:pt x="261" y="232"/>
                      <a:pt x="261" y="232"/>
                    </a:cubicBezTo>
                    <a:cubicBezTo>
                      <a:pt x="261" y="234"/>
                      <a:pt x="260" y="236"/>
                      <a:pt x="258" y="237"/>
                    </a:cubicBezTo>
                    <a:cubicBezTo>
                      <a:pt x="259" y="237"/>
                      <a:pt x="259" y="236"/>
                      <a:pt x="259" y="236"/>
                    </a:cubicBezTo>
                    <a:lnTo>
                      <a:pt x="253" y="237"/>
                    </a:lnTo>
                    <a:close/>
                    <a:moveTo>
                      <a:pt x="415" y="233"/>
                    </a:moveTo>
                    <a:cubicBezTo>
                      <a:pt x="415" y="232"/>
                      <a:pt x="415" y="230"/>
                      <a:pt x="415" y="228"/>
                    </a:cubicBezTo>
                    <a:cubicBezTo>
                      <a:pt x="421" y="227"/>
                      <a:pt x="421" y="227"/>
                      <a:pt x="421" y="227"/>
                    </a:cubicBezTo>
                    <a:cubicBezTo>
                      <a:pt x="421" y="229"/>
                      <a:pt x="421" y="231"/>
                      <a:pt x="421" y="233"/>
                    </a:cubicBezTo>
                    <a:lnTo>
                      <a:pt x="415" y="233"/>
                    </a:lnTo>
                    <a:close/>
                    <a:moveTo>
                      <a:pt x="259" y="223"/>
                    </a:moveTo>
                    <a:cubicBezTo>
                      <a:pt x="254" y="220"/>
                      <a:pt x="254" y="220"/>
                      <a:pt x="254" y="220"/>
                    </a:cubicBezTo>
                    <a:cubicBezTo>
                      <a:pt x="255" y="219"/>
                      <a:pt x="256" y="217"/>
                      <a:pt x="256" y="216"/>
                    </a:cubicBezTo>
                    <a:cubicBezTo>
                      <a:pt x="262" y="217"/>
                      <a:pt x="262" y="217"/>
                      <a:pt x="262" y="217"/>
                    </a:cubicBezTo>
                    <a:cubicBezTo>
                      <a:pt x="261" y="219"/>
                      <a:pt x="260" y="221"/>
                      <a:pt x="259" y="223"/>
                    </a:cubicBezTo>
                    <a:close/>
                    <a:moveTo>
                      <a:pt x="154" y="222"/>
                    </a:moveTo>
                    <a:cubicBezTo>
                      <a:pt x="152" y="222"/>
                      <a:pt x="150" y="222"/>
                      <a:pt x="147" y="221"/>
                    </a:cubicBezTo>
                    <a:cubicBezTo>
                      <a:pt x="149" y="216"/>
                      <a:pt x="149" y="216"/>
                      <a:pt x="149" y="216"/>
                    </a:cubicBezTo>
                    <a:cubicBezTo>
                      <a:pt x="151" y="216"/>
                      <a:pt x="152" y="217"/>
                      <a:pt x="154" y="217"/>
                    </a:cubicBezTo>
                    <a:cubicBezTo>
                      <a:pt x="154" y="222"/>
                      <a:pt x="154" y="222"/>
                      <a:pt x="154" y="222"/>
                    </a:cubicBezTo>
                    <a:close/>
                    <a:moveTo>
                      <a:pt x="236" y="221"/>
                    </a:moveTo>
                    <a:cubicBezTo>
                      <a:pt x="234" y="221"/>
                      <a:pt x="232" y="221"/>
                      <a:pt x="230" y="220"/>
                    </a:cubicBezTo>
                    <a:cubicBezTo>
                      <a:pt x="232" y="215"/>
                      <a:pt x="232" y="215"/>
                      <a:pt x="232" y="215"/>
                    </a:cubicBezTo>
                    <a:cubicBezTo>
                      <a:pt x="234" y="215"/>
                      <a:pt x="235" y="216"/>
                      <a:pt x="237" y="216"/>
                    </a:cubicBezTo>
                    <a:lnTo>
                      <a:pt x="236" y="221"/>
                    </a:lnTo>
                    <a:close/>
                    <a:moveTo>
                      <a:pt x="183" y="221"/>
                    </a:moveTo>
                    <a:cubicBezTo>
                      <a:pt x="183" y="221"/>
                      <a:pt x="183" y="221"/>
                      <a:pt x="183" y="221"/>
                    </a:cubicBezTo>
                    <a:cubicBezTo>
                      <a:pt x="183" y="215"/>
                      <a:pt x="183" y="215"/>
                      <a:pt x="183" y="215"/>
                    </a:cubicBezTo>
                    <a:cubicBezTo>
                      <a:pt x="183" y="215"/>
                      <a:pt x="183" y="215"/>
                      <a:pt x="183" y="215"/>
                    </a:cubicBezTo>
                    <a:cubicBezTo>
                      <a:pt x="185" y="215"/>
                      <a:pt x="186" y="214"/>
                      <a:pt x="187" y="214"/>
                    </a:cubicBezTo>
                    <a:cubicBezTo>
                      <a:pt x="190" y="219"/>
                      <a:pt x="190" y="219"/>
                      <a:pt x="190" y="219"/>
                    </a:cubicBezTo>
                    <a:cubicBezTo>
                      <a:pt x="188" y="220"/>
                      <a:pt x="186" y="221"/>
                      <a:pt x="183" y="221"/>
                    </a:cubicBezTo>
                    <a:close/>
                    <a:moveTo>
                      <a:pt x="166" y="220"/>
                    </a:moveTo>
                    <a:cubicBezTo>
                      <a:pt x="165" y="214"/>
                      <a:pt x="165" y="214"/>
                      <a:pt x="165" y="214"/>
                    </a:cubicBezTo>
                    <a:cubicBezTo>
                      <a:pt x="167" y="214"/>
                      <a:pt x="169" y="213"/>
                      <a:pt x="171" y="213"/>
                    </a:cubicBezTo>
                    <a:cubicBezTo>
                      <a:pt x="171" y="213"/>
                      <a:pt x="171" y="213"/>
                      <a:pt x="171" y="213"/>
                    </a:cubicBezTo>
                    <a:cubicBezTo>
                      <a:pt x="171" y="219"/>
                      <a:pt x="171" y="219"/>
                      <a:pt x="171" y="219"/>
                    </a:cubicBezTo>
                    <a:cubicBezTo>
                      <a:pt x="171" y="219"/>
                      <a:pt x="171" y="219"/>
                      <a:pt x="171" y="219"/>
                    </a:cubicBezTo>
                    <a:cubicBezTo>
                      <a:pt x="169" y="219"/>
                      <a:pt x="167" y="219"/>
                      <a:pt x="166" y="220"/>
                    </a:cubicBezTo>
                    <a:close/>
                    <a:moveTo>
                      <a:pt x="249" y="217"/>
                    </a:moveTo>
                    <a:cubicBezTo>
                      <a:pt x="245" y="213"/>
                      <a:pt x="245" y="213"/>
                      <a:pt x="245" y="213"/>
                    </a:cubicBezTo>
                    <a:cubicBezTo>
                      <a:pt x="247" y="210"/>
                      <a:pt x="249" y="209"/>
                      <a:pt x="250" y="208"/>
                    </a:cubicBezTo>
                    <a:cubicBezTo>
                      <a:pt x="253" y="213"/>
                      <a:pt x="253" y="213"/>
                      <a:pt x="253" y="213"/>
                    </a:cubicBezTo>
                    <a:cubicBezTo>
                      <a:pt x="252" y="214"/>
                      <a:pt x="251" y="215"/>
                      <a:pt x="249" y="217"/>
                    </a:cubicBezTo>
                    <a:close/>
                    <a:moveTo>
                      <a:pt x="136" y="216"/>
                    </a:moveTo>
                    <a:cubicBezTo>
                      <a:pt x="135" y="216"/>
                      <a:pt x="135" y="216"/>
                      <a:pt x="135" y="216"/>
                    </a:cubicBezTo>
                    <a:cubicBezTo>
                      <a:pt x="134" y="215"/>
                      <a:pt x="133" y="214"/>
                      <a:pt x="132" y="214"/>
                    </a:cubicBezTo>
                    <a:cubicBezTo>
                      <a:pt x="133" y="208"/>
                      <a:pt x="133" y="208"/>
                      <a:pt x="133" y="208"/>
                    </a:cubicBezTo>
                    <a:cubicBezTo>
                      <a:pt x="135" y="209"/>
                      <a:pt x="137" y="210"/>
                      <a:pt x="138" y="211"/>
                    </a:cubicBezTo>
                    <a:cubicBezTo>
                      <a:pt x="139" y="211"/>
                      <a:pt x="139" y="211"/>
                      <a:pt x="139" y="211"/>
                    </a:cubicBezTo>
                    <a:lnTo>
                      <a:pt x="136" y="216"/>
                    </a:lnTo>
                    <a:close/>
                    <a:moveTo>
                      <a:pt x="413" y="216"/>
                    </a:moveTo>
                    <a:cubicBezTo>
                      <a:pt x="413" y="214"/>
                      <a:pt x="413" y="212"/>
                      <a:pt x="413" y="210"/>
                    </a:cubicBezTo>
                    <a:cubicBezTo>
                      <a:pt x="418" y="210"/>
                      <a:pt x="418" y="210"/>
                      <a:pt x="418" y="210"/>
                    </a:cubicBezTo>
                    <a:cubicBezTo>
                      <a:pt x="419" y="212"/>
                      <a:pt x="419" y="214"/>
                      <a:pt x="419" y="215"/>
                    </a:cubicBezTo>
                    <a:lnTo>
                      <a:pt x="413" y="216"/>
                    </a:lnTo>
                    <a:close/>
                    <a:moveTo>
                      <a:pt x="204" y="215"/>
                    </a:moveTo>
                    <a:cubicBezTo>
                      <a:pt x="203" y="215"/>
                      <a:pt x="203" y="215"/>
                      <a:pt x="203" y="215"/>
                    </a:cubicBezTo>
                    <a:cubicBezTo>
                      <a:pt x="201" y="214"/>
                      <a:pt x="200" y="214"/>
                      <a:pt x="199" y="214"/>
                    </a:cubicBezTo>
                    <a:cubicBezTo>
                      <a:pt x="198" y="208"/>
                      <a:pt x="198" y="208"/>
                      <a:pt x="198" y="208"/>
                    </a:cubicBezTo>
                    <a:cubicBezTo>
                      <a:pt x="200" y="208"/>
                      <a:pt x="202" y="208"/>
                      <a:pt x="204" y="209"/>
                    </a:cubicBezTo>
                    <a:cubicBezTo>
                      <a:pt x="205" y="209"/>
                      <a:pt x="205" y="209"/>
                      <a:pt x="205" y="209"/>
                    </a:cubicBezTo>
                    <a:lnTo>
                      <a:pt x="204" y="215"/>
                    </a:lnTo>
                    <a:close/>
                    <a:moveTo>
                      <a:pt x="219" y="214"/>
                    </a:moveTo>
                    <a:cubicBezTo>
                      <a:pt x="217" y="213"/>
                      <a:pt x="217" y="212"/>
                      <a:pt x="216" y="212"/>
                    </a:cubicBezTo>
                    <a:cubicBezTo>
                      <a:pt x="215" y="207"/>
                      <a:pt x="215" y="207"/>
                      <a:pt x="215" y="207"/>
                    </a:cubicBezTo>
                    <a:cubicBezTo>
                      <a:pt x="215" y="207"/>
                      <a:pt x="216" y="207"/>
                      <a:pt x="216" y="207"/>
                    </a:cubicBezTo>
                    <a:cubicBezTo>
                      <a:pt x="219" y="207"/>
                      <a:pt x="220" y="208"/>
                      <a:pt x="222" y="209"/>
                    </a:cubicBezTo>
                    <a:lnTo>
                      <a:pt x="219" y="214"/>
                    </a:lnTo>
                    <a:close/>
                    <a:moveTo>
                      <a:pt x="120" y="210"/>
                    </a:moveTo>
                    <a:cubicBezTo>
                      <a:pt x="119" y="209"/>
                      <a:pt x="118" y="209"/>
                      <a:pt x="116" y="208"/>
                    </a:cubicBezTo>
                    <a:cubicBezTo>
                      <a:pt x="116" y="203"/>
                      <a:pt x="116" y="203"/>
                      <a:pt x="116" y="203"/>
                    </a:cubicBezTo>
                    <a:cubicBezTo>
                      <a:pt x="117" y="203"/>
                      <a:pt x="117" y="203"/>
                      <a:pt x="117" y="203"/>
                    </a:cubicBezTo>
                    <a:cubicBezTo>
                      <a:pt x="119" y="203"/>
                      <a:pt x="121" y="204"/>
                      <a:pt x="123" y="204"/>
                    </a:cubicBezTo>
                    <a:lnTo>
                      <a:pt x="120" y="210"/>
                    </a:lnTo>
                    <a:close/>
                    <a:moveTo>
                      <a:pt x="395" y="202"/>
                    </a:moveTo>
                    <a:cubicBezTo>
                      <a:pt x="393" y="197"/>
                      <a:pt x="393" y="197"/>
                      <a:pt x="393" y="197"/>
                    </a:cubicBezTo>
                    <a:cubicBezTo>
                      <a:pt x="394" y="196"/>
                      <a:pt x="394" y="196"/>
                      <a:pt x="394" y="195"/>
                    </a:cubicBezTo>
                    <a:cubicBezTo>
                      <a:pt x="394" y="195"/>
                      <a:pt x="394" y="195"/>
                      <a:pt x="394" y="195"/>
                    </a:cubicBezTo>
                    <a:cubicBezTo>
                      <a:pt x="394" y="194"/>
                      <a:pt x="394" y="194"/>
                      <a:pt x="395" y="193"/>
                    </a:cubicBezTo>
                    <a:cubicBezTo>
                      <a:pt x="400" y="196"/>
                      <a:pt x="400" y="196"/>
                      <a:pt x="400" y="196"/>
                    </a:cubicBezTo>
                    <a:cubicBezTo>
                      <a:pt x="400" y="196"/>
                      <a:pt x="400" y="196"/>
                      <a:pt x="400" y="196"/>
                    </a:cubicBezTo>
                    <a:cubicBezTo>
                      <a:pt x="399" y="198"/>
                      <a:pt x="399" y="201"/>
                      <a:pt x="395" y="202"/>
                    </a:cubicBezTo>
                    <a:close/>
                    <a:moveTo>
                      <a:pt x="412" y="198"/>
                    </a:moveTo>
                    <a:cubicBezTo>
                      <a:pt x="412" y="193"/>
                      <a:pt x="412" y="193"/>
                      <a:pt x="412" y="193"/>
                    </a:cubicBezTo>
                    <a:cubicBezTo>
                      <a:pt x="417" y="192"/>
                      <a:pt x="417" y="192"/>
                      <a:pt x="417" y="192"/>
                    </a:cubicBezTo>
                    <a:cubicBezTo>
                      <a:pt x="418" y="198"/>
                      <a:pt x="418" y="198"/>
                      <a:pt x="418" y="198"/>
                    </a:cubicBezTo>
                    <a:lnTo>
                      <a:pt x="412" y="198"/>
                    </a:lnTo>
                    <a:close/>
                    <a:moveTo>
                      <a:pt x="106" y="198"/>
                    </a:moveTo>
                    <a:cubicBezTo>
                      <a:pt x="106" y="198"/>
                      <a:pt x="106" y="198"/>
                      <a:pt x="106" y="198"/>
                    </a:cubicBezTo>
                    <a:cubicBezTo>
                      <a:pt x="106" y="198"/>
                      <a:pt x="105" y="198"/>
                      <a:pt x="104" y="197"/>
                    </a:cubicBezTo>
                    <a:cubicBezTo>
                      <a:pt x="105" y="191"/>
                      <a:pt x="105" y="191"/>
                      <a:pt x="105" y="191"/>
                    </a:cubicBezTo>
                    <a:cubicBezTo>
                      <a:pt x="108" y="192"/>
                      <a:pt x="110" y="193"/>
                      <a:pt x="111" y="196"/>
                    </a:cubicBezTo>
                    <a:cubicBezTo>
                      <a:pt x="111" y="196"/>
                      <a:pt x="112" y="196"/>
                      <a:pt x="112" y="197"/>
                    </a:cubicBezTo>
                    <a:lnTo>
                      <a:pt x="106" y="198"/>
                    </a:lnTo>
                    <a:close/>
                    <a:moveTo>
                      <a:pt x="381" y="198"/>
                    </a:moveTo>
                    <a:cubicBezTo>
                      <a:pt x="381" y="198"/>
                      <a:pt x="381" y="197"/>
                      <a:pt x="381" y="197"/>
                    </a:cubicBezTo>
                    <a:cubicBezTo>
                      <a:pt x="381" y="196"/>
                      <a:pt x="380" y="194"/>
                      <a:pt x="379" y="193"/>
                    </a:cubicBezTo>
                    <a:cubicBezTo>
                      <a:pt x="384" y="190"/>
                      <a:pt x="384" y="190"/>
                      <a:pt x="384" y="190"/>
                    </a:cubicBezTo>
                    <a:cubicBezTo>
                      <a:pt x="385" y="191"/>
                      <a:pt x="386" y="193"/>
                      <a:pt x="387" y="195"/>
                    </a:cubicBezTo>
                    <a:cubicBezTo>
                      <a:pt x="387" y="196"/>
                      <a:pt x="387" y="196"/>
                      <a:pt x="387" y="196"/>
                    </a:cubicBezTo>
                    <a:lnTo>
                      <a:pt x="381" y="198"/>
                    </a:lnTo>
                    <a:close/>
                    <a:moveTo>
                      <a:pt x="92" y="194"/>
                    </a:moveTo>
                    <a:cubicBezTo>
                      <a:pt x="90" y="193"/>
                      <a:pt x="88" y="192"/>
                      <a:pt x="86" y="189"/>
                    </a:cubicBezTo>
                    <a:cubicBezTo>
                      <a:pt x="91" y="186"/>
                      <a:pt x="91" y="186"/>
                      <a:pt x="91" y="186"/>
                    </a:cubicBezTo>
                    <a:cubicBezTo>
                      <a:pt x="92" y="187"/>
                      <a:pt x="93" y="188"/>
                      <a:pt x="94" y="189"/>
                    </a:cubicBezTo>
                    <a:cubicBezTo>
                      <a:pt x="93" y="191"/>
                      <a:pt x="93" y="191"/>
                      <a:pt x="93" y="191"/>
                    </a:cubicBezTo>
                    <a:lnTo>
                      <a:pt x="92" y="194"/>
                    </a:lnTo>
                    <a:close/>
                    <a:moveTo>
                      <a:pt x="409" y="194"/>
                    </a:moveTo>
                    <a:cubicBezTo>
                      <a:pt x="405" y="190"/>
                      <a:pt x="405" y="190"/>
                      <a:pt x="405" y="190"/>
                    </a:cubicBezTo>
                    <a:cubicBezTo>
                      <a:pt x="406" y="189"/>
                      <a:pt x="407" y="188"/>
                      <a:pt x="408" y="186"/>
                    </a:cubicBezTo>
                    <a:cubicBezTo>
                      <a:pt x="408" y="186"/>
                      <a:pt x="408" y="186"/>
                      <a:pt x="408" y="186"/>
                    </a:cubicBezTo>
                    <a:cubicBezTo>
                      <a:pt x="413" y="189"/>
                      <a:pt x="413" y="189"/>
                      <a:pt x="413" y="189"/>
                    </a:cubicBezTo>
                    <a:cubicBezTo>
                      <a:pt x="413" y="190"/>
                      <a:pt x="413" y="190"/>
                      <a:pt x="413" y="190"/>
                    </a:cubicBezTo>
                    <a:cubicBezTo>
                      <a:pt x="412" y="191"/>
                      <a:pt x="411" y="193"/>
                      <a:pt x="409" y="194"/>
                    </a:cubicBezTo>
                    <a:close/>
                    <a:moveTo>
                      <a:pt x="370" y="192"/>
                    </a:moveTo>
                    <a:cubicBezTo>
                      <a:pt x="368" y="192"/>
                      <a:pt x="367" y="191"/>
                      <a:pt x="366" y="191"/>
                    </a:cubicBezTo>
                    <a:cubicBezTo>
                      <a:pt x="366" y="190"/>
                      <a:pt x="366" y="190"/>
                      <a:pt x="365" y="190"/>
                    </a:cubicBezTo>
                    <a:cubicBezTo>
                      <a:pt x="367" y="184"/>
                      <a:pt x="367" y="184"/>
                      <a:pt x="367" y="184"/>
                    </a:cubicBezTo>
                    <a:cubicBezTo>
                      <a:pt x="368" y="185"/>
                      <a:pt x="369" y="185"/>
                      <a:pt x="370" y="186"/>
                    </a:cubicBezTo>
                    <a:cubicBezTo>
                      <a:pt x="370" y="186"/>
                      <a:pt x="370" y="186"/>
                      <a:pt x="370" y="186"/>
                    </a:cubicBezTo>
                    <a:cubicBezTo>
                      <a:pt x="371" y="186"/>
                      <a:pt x="371" y="186"/>
                      <a:pt x="371" y="186"/>
                    </a:cubicBezTo>
                    <a:cubicBezTo>
                      <a:pt x="371" y="186"/>
                      <a:pt x="371" y="186"/>
                      <a:pt x="371" y="186"/>
                    </a:cubicBezTo>
                    <a:cubicBezTo>
                      <a:pt x="371" y="186"/>
                      <a:pt x="371" y="186"/>
                      <a:pt x="371" y="186"/>
                    </a:cubicBezTo>
                    <a:cubicBezTo>
                      <a:pt x="371" y="192"/>
                      <a:pt x="371" y="192"/>
                      <a:pt x="371" y="192"/>
                    </a:cubicBezTo>
                    <a:cubicBezTo>
                      <a:pt x="371" y="192"/>
                      <a:pt x="370" y="192"/>
                      <a:pt x="370" y="192"/>
                    </a:cubicBezTo>
                    <a:close/>
                    <a:moveTo>
                      <a:pt x="355" y="182"/>
                    </a:moveTo>
                    <a:cubicBezTo>
                      <a:pt x="354" y="181"/>
                      <a:pt x="354" y="180"/>
                      <a:pt x="354" y="178"/>
                    </a:cubicBezTo>
                    <a:cubicBezTo>
                      <a:pt x="354" y="177"/>
                      <a:pt x="354" y="176"/>
                      <a:pt x="354" y="175"/>
                    </a:cubicBezTo>
                    <a:cubicBezTo>
                      <a:pt x="360" y="175"/>
                      <a:pt x="360" y="175"/>
                      <a:pt x="360" y="175"/>
                    </a:cubicBezTo>
                    <a:cubicBezTo>
                      <a:pt x="360" y="176"/>
                      <a:pt x="360" y="177"/>
                      <a:pt x="360" y="178"/>
                    </a:cubicBezTo>
                    <a:cubicBezTo>
                      <a:pt x="360" y="179"/>
                      <a:pt x="360" y="180"/>
                      <a:pt x="360" y="180"/>
                    </a:cubicBezTo>
                    <a:lnTo>
                      <a:pt x="355" y="182"/>
                    </a:lnTo>
                    <a:close/>
                    <a:moveTo>
                      <a:pt x="82" y="179"/>
                    </a:moveTo>
                    <a:cubicBezTo>
                      <a:pt x="81" y="178"/>
                      <a:pt x="79" y="178"/>
                      <a:pt x="77" y="177"/>
                    </a:cubicBezTo>
                    <a:cubicBezTo>
                      <a:pt x="80" y="172"/>
                      <a:pt x="80" y="172"/>
                      <a:pt x="80" y="172"/>
                    </a:cubicBezTo>
                    <a:cubicBezTo>
                      <a:pt x="82" y="173"/>
                      <a:pt x="84" y="174"/>
                      <a:pt x="86" y="175"/>
                    </a:cubicBezTo>
                    <a:lnTo>
                      <a:pt x="82" y="179"/>
                    </a:lnTo>
                    <a:close/>
                    <a:moveTo>
                      <a:pt x="67" y="168"/>
                    </a:moveTo>
                    <a:cubicBezTo>
                      <a:pt x="67" y="167"/>
                      <a:pt x="67" y="165"/>
                      <a:pt x="67" y="164"/>
                    </a:cubicBezTo>
                    <a:cubicBezTo>
                      <a:pt x="67" y="163"/>
                      <a:pt x="67" y="162"/>
                      <a:pt x="67" y="161"/>
                    </a:cubicBezTo>
                    <a:cubicBezTo>
                      <a:pt x="73" y="161"/>
                      <a:pt x="73" y="161"/>
                      <a:pt x="73" y="161"/>
                    </a:cubicBezTo>
                    <a:cubicBezTo>
                      <a:pt x="73" y="162"/>
                      <a:pt x="73" y="163"/>
                      <a:pt x="73" y="164"/>
                    </a:cubicBezTo>
                    <a:cubicBezTo>
                      <a:pt x="73" y="165"/>
                      <a:pt x="73" y="165"/>
                      <a:pt x="73" y="166"/>
                    </a:cubicBezTo>
                    <a:lnTo>
                      <a:pt x="67" y="168"/>
                    </a:lnTo>
                    <a:close/>
                    <a:moveTo>
                      <a:pt x="354" y="164"/>
                    </a:moveTo>
                    <a:cubicBezTo>
                      <a:pt x="354" y="162"/>
                      <a:pt x="353" y="162"/>
                      <a:pt x="353" y="162"/>
                    </a:cubicBezTo>
                    <a:cubicBezTo>
                      <a:pt x="355" y="156"/>
                      <a:pt x="355" y="156"/>
                      <a:pt x="355" y="156"/>
                    </a:cubicBezTo>
                    <a:cubicBezTo>
                      <a:pt x="357" y="157"/>
                      <a:pt x="359" y="159"/>
                      <a:pt x="360" y="163"/>
                    </a:cubicBezTo>
                    <a:lnTo>
                      <a:pt x="354" y="164"/>
                    </a:lnTo>
                    <a:close/>
                    <a:moveTo>
                      <a:pt x="342" y="162"/>
                    </a:moveTo>
                    <a:cubicBezTo>
                      <a:pt x="338" y="162"/>
                      <a:pt x="336" y="159"/>
                      <a:pt x="335" y="156"/>
                    </a:cubicBezTo>
                    <a:cubicBezTo>
                      <a:pt x="341" y="155"/>
                      <a:pt x="341" y="155"/>
                      <a:pt x="341" y="155"/>
                    </a:cubicBezTo>
                    <a:cubicBezTo>
                      <a:pt x="341" y="156"/>
                      <a:pt x="341" y="156"/>
                      <a:pt x="342" y="156"/>
                    </a:cubicBezTo>
                    <a:lnTo>
                      <a:pt x="342" y="162"/>
                    </a:lnTo>
                    <a:close/>
                    <a:moveTo>
                      <a:pt x="61" y="155"/>
                    </a:moveTo>
                    <a:cubicBezTo>
                      <a:pt x="60" y="155"/>
                      <a:pt x="60" y="154"/>
                      <a:pt x="59" y="153"/>
                    </a:cubicBezTo>
                    <a:cubicBezTo>
                      <a:pt x="59" y="152"/>
                      <a:pt x="59" y="152"/>
                      <a:pt x="58" y="151"/>
                    </a:cubicBezTo>
                    <a:cubicBezTo>
                      <a:pt x="57" y="150"/>
                      <a:pt x="57" y="150"/>
                      <a:pt x="57" y="150"/>
                    </a:cubicBezTo>
                    <a:cubicBezTo>
                      <a:pt x="62" y="146"/>
                      <a:pt x="62" y="146"/>
                      <a:pt x="62" y="146"/>
                    </a:cubicBezTo>
                    <a:cubicBezTo>
                      <a:pt x="62" y="147"/>
                      <a:pt x="62" y="147"/>
                      <a:pt x="62" y="147"/>
                    </a:cubicBezTo>
                    <a:cubicBezTo>
                      <a:pt x="63" y="148"/>
                      <a:pt x="64" y="149"/>
                      <a:pt x="65" y="151"/>
                    </a:cubicBezTo>
                    <a:lnTo>
                      <a:pt x="61" y="155"/>
                    </a:lnTo>
                    <a:close/>
                    <a:moveTo>
                      <a:pt x="354" y="145"/>
                    </a:moveTo>
                    <a:cubicBezTo>
                      <a:pt x="353" y="140"/>
                      <a:pt x="353" y="140"/>
                      <a:pt x="353" y="140"/>
                    </a:cubicBezTo>
                    <a:cubicBezTo>
                      <a:pt x="355" y="139"/>
                      <a:pt x="356" y="139"/>
                      <a:pt x="358" y="138"/>
                    </a:cubicBezTo>
                    <a:cubicBezTo>
                      <a:pt x="360" y="143"/>
                      <a:pt x="360" y="143"/>
                      <a:pt x="360" y="143"/>
                    </a:cubicBezTo>
                    <a:cubicBezTo>
                      <a:pt x="358" y="144"/>
                      <a:pt x="356" y="145"/>
                      <a:pt x="354" y="145"/>
                    </a:cubicBezTo>
                    <a:close/>
                    <a:moveTo>
                      <a:pt x="342" y="144"/>
                    </a:moveTo>
                    <a:cubicBezTo>
                      <a:pt x="336" y="143"/>
                      <a:pt x="336" y="143"/>
                      <a:pt x="336" y="143"/>
                    </a:cubicBezTo>
                    <a:cubicBezTo>
                      <a:pt x="336" y="138"/>
                      <a:pt x="339" y="138"/>
                      <a:pt x="341" y="138"/>
                    </a:cubicBezTo>
                    <a:cubicBezTo>
                      <a:pt x="341" y="138"/>
                      <a:pt x="341" y="138"/>
                      <a:pt x="341" y="138"/>
                    </a:cubicBezTo>
                    <a:cubicBezTo>
                      <a:pt x="341" y="138"/>
                      <a:pt x="342" y="138"/>
                      <a:pt x="343" y="138"/>
                    </a:cubicBezTo>
                    <a:cubicBezTo>
                      <a:pt x="342" y="141"/>
                      <a:pt x="342" y="141"/>
                      <a:pt x="342" y="141"/>
                    </a:cubicBezTo>
                    <a:cubicBezTo>
                      <a:pt x="341" y="143"/>
                      <a:pt x="341" y="143"/>
                      <a:pt x="341" y="143"/>
                    </a:cubicBezTo>
                    <a:cubicBezTo>
                      <a:pt x="342" y="143"/>
                      <a:pt x="342" y="143"/>
                      <a:pt x="342" y="143"/>
                    </a:cubicBezTo>
                    <a:cubicBezTo>
                      <a:pt x="342" y="143"/>
                      <a:pt x="342" y="143"/>
                      <a:pt x="342" y="144"/>
                    </a:cubicBezTo>
                    <a:close/>
                    <a:moveTo>
                      <a:pt x="51" y="139"/>
                    </a:moveTo>
                    <a:cubicBezTo>
                      <a:pt x="51" y="138"/>
                      <a:pt x="51" y="138"/>
                      <a:pt x="51" y="137"/>
                    </a:cubicBezTo>
                    <a:cubicBezTo>
                      <a:pt x="51" y="135"/>
                      <a:pt x="51" y="134"/>
                      <a:pt x="52" y="132"/>
                    </a:cubicBezTo>
                    <a:cubicBezTo>
                      <a:pt x="57" y="133"/>
                      <a:pt x="57" y="133"/>
                      <a:pt x="57" y="133"/>
                    </a:cubicBezTo>
                    <a:cubicBezTo>
                      <a:pt x="57" y="135"/>
                      <a:pt x="57" y="136"/>
                      <a:pt x="57" y="137"/>
                    </a:cubicBezTo>
                    <a:cubicBezTo>
                      <a:pt x="57" y="137"/>
                      <a:pt x="57" y="138"/>
                      <a:pt x="57" y="138"/>
                    </a:cubicBezTo>
                    <a:lnTo>
                      <a:pt x="51" y="139"/>
                    </a:lnTo>
                    <a:close/>
                    <a:moveTo>
                      <a:pt x="366" y="132"/>
                    </a:moveTo>
                    <a:cubicBezTo>
                      <a:pt x="363" y="131"/>
                      <a:pt x="363" y="131"/>
                      <a:pt x="363" y="131"/>
                    </a:cubicBezTo>
                    <a:cubicBezTo>
                      <a:pt x="363" y="129"/>
                      <a:pt x="363" y="126"/>
                      <a:pt x="365" y="124"/>
                    </a:cubicBezTo>
                    <a:cubicBezTo>
                      <a:pt x="367" y="126"/>
                      <a:pt x="367" y="126"/>
                      <a:pt x="367" y="126"/>
                    </a:cubicBezTo>
                    <a:cubicBezTo>
                      <a:pt x="369" y="129"/>
                      <a:pt x="369" y="129"/>
                      <a:pt x="369" y="129"/>
                    </a:cubicBezTo>
                    <a:cubicBezTo>
                      <a:pt x="369" y="129"/>
                      <a:pt x="369" y="130"/>
                      <a:pt x="368" y="132"/>
                    </a:cubicBezTo>
                    <a:lnTo>
                      <a:pt x="366" y="132"/>
                    </a:lnTo>
                    <a:close/>
                    <a:moveTo>
                      <a:pt x="53" y="121"/>
                    </a:moveTo>
                    <a:cubicBezTo>
                      <a:pt x="52" y="119"/>
                      <a:pt x="52" y="118"/>
                      <a:pt x="51" y="116"/>
                    </a:cubicBezTo>
                    <a:cubicBezTo>
                      <a:pt x="57" y="114"/>
                      <a:pt x="57" y="114"/>
                      <a:pt x="57" y="114"/>
                    </a:cubicBezTo>
                    <a:cubicBezTo>
                      <a:pt x="58" y="116"/>
                      <a:pt x="58" y="118"/>
                      <a:pt x="58" y="121"/>
                    </a:cubicBezTo>
                    <a:lnTo>
                      <a:pt x="53" y="121"/>
                    </a:lnTo>
                    <a:close/>
                    <a:moveTo>
                      <a:pt x="364" y="115"/>
                    </a:moveTo>
                    <a:cubicBezTo>
                      <a:pt x="364" y="114"/>
                      <a:pt x="364" y="114"/>
                      <a:pt x="364" y="114"/>
                    </a:cubicBezTo>
                    <a:cubicBezTo>
                      <a:pt x="364" y="112"/>
                      <a:pt x="364" y="111"/>
                      <a:pt x="365" y="109"/>
                    </a:cubicBezTo>
                    <a:cubicBezTo>
                      <a:pt x="370" y="110"/>
                      <a:pt x="370" y="110"/>
                      <a:pt x="370" y="110"/>
                    </a:cubicBezTo>
                    <a:cubicBezTo>
                      <a:pt x="370" y="111"/>
                      <a:pt x="370" y="112"/>
                      <a:pt x="370" y="114"/>
                    </a:cubicBezTo>
                    <a:cubicBezTo>
                      <a:pt x="370" y="115"/>
                      <a:pt x="370" y="115"/>
                      <a:pt x="370" y="115"/>
                    </a:cubicBezTo>
                    <a:lnTo>
                      <a:pt x="364" y="115"/>
                    </a:lnTo>
                    <a:close/>
                    <a:moveTo>
                      <a:pt x="44" y="110"/>
                    </a:moveTo>
                    <a:cubicBezTo>
                      <a:pt x="42" y="108"/>
                      <a:pt x="42" y="108"/>
                      <a:pt x="42" y="108"/>
                    </a:cubicBezTo>
                    <a:cubicBezTo>
                      <a:pt x="41" y="108"/>
                      <a:pt x="40" y="107"/>
                      <a:pt x="39" y="106"/>
                    </a:cubicBezTo>
                    <a:cubicBezTo>
                      <a:pt x="43" y="102"/>
                      <a:pt x="43" y="102"/>
                      <a:pt x="43" y="102"/>
                    </a:cubicBezTo>
                    <a:cubicBezTo>
                      <a:pt x="44" y="102"/>
                      <a:pt x="45" y="103"/>
                      <a:pt x="45" y="103"/>
                    </a:cubicBezTo>
                    <a:cubicBezTo>
                      <a:pt x="47" y="105"/>
                      <a:pt x="47" y="105"/>
                      <a:pt x="47" y="105"/>
                    </a:cubicBezTo>
                    <a:lnTo>
                      <a:pt x="44" y="110"/>
                    </a:lnTo>
                    <a:close/>
                    <a:moveTo>
                      <a:pt x="376" y="103"/>
                    </a:moveTo>
                    <a:cubicBezTo>
                      <a:pt x="373" y="98"/>
                      <a:pt x="373" y="98"/>
                      <a:pt x="373" y="98"/>
                    </a:cubicBezTo>
                    <a:cubicBezTo>
                      <a:pt x="375" y="97"/>
                      <a:pt x="377" y="96"/>
                      <a:pt x="379" y="96"/>
                    </a:cubicBezTo>
                    <a:cubicBezTo>
                      <a:pt x="380" y="101"/>
                      <a:pt x="380" y="101"/>
                      <a:pt x="380" y="101"/>
                    </a:cubicBezTo>
                    <a:cubicBezTo>
                      <a:pt x="379" y="102"/>
                      <a:pt x="377" y="102"/>
                      <a:pt x="376" y="103"/>
                    </a:cubicBezTo>
                    <a:close/>
                    <a:moveTo>
                      <a:pt x="34" y="94"/>
                    </a:moveTo>
                    <a:cubicBezTo>
                      <a:pt x="34" y="92"/>
                      <a:pt x="33" y="91"/>
                      <a:pt x="32" y="90"/>
                    </a:cubicBezTo>
                    <a:cubicBezTo>
                      <a:pt x="36" y="86"/>
                      <a:pt x="36" y="86"/>
                      <a:pt x="36" y="86"/>
                    </a:cubicBezTo>
                    <a:cubicBezTo>
                      <a:pt x="37" y="87"/>
                      <a:pt x="39" y="89"/>
                      <a:pt x="40" y="92"/>
                    </a:cubicBezTo>
                    <a:lnTo>
                      <a:pt x="34" y="94"/>
                    </a:lnTo>
                    <a:close/>
                    <a:moveTo>
                      <a:pt x="382" y="93"/>
                    </a:moveTo>
                    <a:cubicBezTo>
                      <a:pt x="382" y="93"/>
                      <a:pt x="382" y="93"/>
                      <a:pt x="382" y="93"/>
                    </a:cubicBezTo>
                    <a:cubicBezTo>
                      <a:pt x="382" y="93"/>
                      <a:pt x="382" y="93"/>
                      <a:pt x="382" y="93"/>
                    </a:cubicBezTo>
                    <a:cubicBezTo>
                      <a:pt x="382" y="92"/>
                      <a:pt x="382" y="90"/>
                      <a:pt x="382" y="89"/>
                    </a:cubicBezTo>
                    <a:cubicBezTo>
                      <a:pt x="381" y="87"/>
                      <a:pt x="381" y="87"/>
                      <a:pt x="381" y="87"/>
                    </a:cubicBezTo>
                    <a:cubicBezTo>
                      <a:pt x="387" y="86"/>
                      <a:pt x="387" y="86"/>
                      <a:pt x="387" y="86"/>
                    </a:cubicBezTo>
                    <a:cubicBezTo>
                      <a:pt x="387" y="88"/>
                      <a:pt x="387" y="88"/>
                      <a:pt x="387" y="88"/>
                    </a:cubicBezTo>
                    <a:cubicBezTo>
                      <a:pt x="388" y="89"/>
                      <a:pt x="388" y="91"/>
                      <a:pt x="388" y="92"/>
                    </a:cubicBezTo>
                    <a:cubicBezTo>
                      <a:pt x="388" y="92"/>
                      <a:pt x="388" y="92"/>
                      <a:pt x="388" y="92"/>
                    </a:cubicBezTo>
                    <a:cubicBezTo>
                      <a:pt x="388" y="93"/>
                      <a:pt x="388" y="93"/>
                      <a:pt x="388" y="93"/>
                    </a:cubicBezTo>
                    <a:cubicBezTo>
                      <a:pt x="385" y="92"/>
                      <a:pt x="385" y="92"/>
                      <a:pt x="385" y="92"/>
                    </a:cubicBezTo>
                    <a:lnTo>
                      <a:pt x="382" y="93"/>
                    </a:lnTo>
                    <a:close/>
                    <a:moveTo>
                      <a:pt x="428" y="85"/>
                    </a:moveTo>
                    <a:cubicBezTo>
                      <a:pt x="427" y="85"/>
                      <a:pt x="425" y="84"/>
                      <a:pt x="422" y="82"/>
                    </a:cubicBezTo>
                    <a:cubicBezTo>
                      <a:pt x="426" y="77"/>
                      <a:pt x="426" y="77"/>
                      <a:pt x="426" y="77"/>
                    </a:cubicBezTo>
                    <a:cubicBezTo>
                      <a:pt x="428" y="79"/>
                      <a:pt x="429" y="79"/>
                      <a:pt x="429" y="79"/>
                    </a:cubicBezTo>
                    <a:cubicBezTo>
                      <a:pt x="429" y="85"/>
                      <a:pt x="429" y="85"/>
                      <a:pt x="429" y="85"/>
                    </a:cubicBezTo>
                    <a:lnTo>
                      <a:pt x="428" y="85"/>
                    </a:lnTo>
                    <a:close/>
                    <a:moveTo>
                      <a:pt x="28" y="83"/>
                    </a:moveTo>
                    <a:cubicBezTo>
                      <a:pt x="22" y="82"/>
                      <a:pt x="22" y="82"/>
                      <a:pt x="22" y="82"/>
                    </a:cubicBezTo>
                    <a:cubicBezTo>
                      <a:pt x="22" y="81"/>
                      <a:pt x="22" y="80"/>
                      <a:pt x="23" y="79"/>
                    </a:cubicBezTo>
                    <a:cubicBezTo>
                      <a:pt x="23" y="79"/>
                      <a:pt x="23" y="78"/>
                      <a:pt x="23" y="77"/>
                    </a:cubicBezTo>
                    <a:cubicBezTo>
                      <a:pt x="29" y="76"/>
                      <a:pt x="29" y="76"/>
                      <a:pt x="29" y="76"/>
                    </a:cubicBezTo>
                    <a:cubicBezTo>
                      <a:pt x="29" y="77"/>
                      <a:pt x="29" y="77"/>
                      <a:pt x="29" y="77"/>
                    </a:cubicBezTo>
                    <a:cubicBezTo>
                      <a:pt x="29" y="79"/>
                      <a:pt x="29" y="81"/>
                      <a:pt x="28" y="82"/>
                    </a:cubicBezTo>
                    <a:cubicBezTo>
                      <a:pt x="28" y="82"/>
                      <a:pt x="28" y="82"/>
                      <a:pt x="28" y="83"/>
                    </a:cubicBezTo>
                    <a:close/>
                    <a:moveTo>
                      <a:pt x="441" y="80"/>
                    </a:moveTo>
                    <a:cubicBezTo>
                      <a:pt x="438" y="75"/>
                      <a:pt x="438" y="75"/>
                      <a:pt x="438" y="75"/>
                    </a:cubicBezTo>
                    <a:cubicBezTo>
                      <a:pt x="439" y="75"/>
                      <a:pt x="440" y="74"/>
                      <a:pt x="440" y="72"/>
                    </a:cubicBezTo>
                    <a:cubicBezTo>
                      <a:pt x="441" y="72"/>
                      <a:pt x="441" y="72"/>
                      <a:pt x="441" y="72"/>
                    </a:cubicBezTo>
                    <a:cubicBezTo>
                      <a:pt x="446" y="75"/>
                      <a:pt x="446" y="75"/>
                      <a:pt x="446" y="75"/>
                    </a:cubicBezTo>
                    <a:cubicBezTo>
                      <a:pt x="445" y="76"/>
                      <a:pt x="445" y="76"/>
                      <a:pt x="445" y="76"/>
                    </a:cubicBezTo>
                    <a:cubicBezTo>
                      <a:pt x="444" y="77"/>
                      <a:pt x="443" y="79"/>
                      <a:pt x="441" y="80"/>
                    </a:cubicBezTo>
                    <a:close/>
                    <a:moveTo>
                      <a:pt x="379" y="75"/>
                    </a:moveTo>
                    <a:cubicBezTo>
                      <a:pt x="379" y="73"/>
                      <a:pt x="379" y="71"/>
                      <a:pt x="379" y="69"/>
                    </a:cubicBezTo>
                    <a:cubicBezTo>
                      <a:pt x="385" y="69"/>
                      <a:pt x="385" y="69"/>
                      <a:pt x="385" y="69"/>
                    </a:cubicBezTo>
                    <a:cubicBezTo>
                      <a:pt x="385" y="71"/>
                      <a:pt x="385" y="73"/>
                      <a:pt x="385" y="75"/>
                    </a:cubicBezTo>
                    <a:lnTo>
                      <a:pt x="379" y="75"/>
                    </a:lnTo>
                    <a:close/>
                    <a:moveTo>
                      <a:pt x="415" y="72"/>
                    </a:moveTo>
                    <a:cubicBezTo>
                      <a:pt x="415" y="72"/>
                      <a:pt x="415" y="72"/>
                      <a:pt x="414" y="72"/>
                    </a:cubicBezTo>
                    <a:cubicBezTo>
                      <a:pt x="413" y="71"/>
                      <a:pt x="412" y="69"/>
                      <a:pt x="411" y="67"/>
                    </a:cubicBezTo>
                    <a:cubicBezTo>
                      <a:pt x="416" y="64"/>
                      <a:pt x="416" y="64"/>
                      <a:pt x="416" y="64"/>
                    </a:cubicBezTo>
                    <a:cubicBezTo>
                      <a:pt x="417" y="66"/>
                      <a:pt x="418" y="67"/>
                      <a:pt x="418" y="67"/>
                    </a:cubicBezTo>
                    <a:cubicBezTo>
                      <a:pt x="418" y="67"/>
                      <a:pt x="419" y="68"/>
                      <a:pt x="419" y="68"/>
                    </a:cubicBezTo>
                    <a:lnTo>
                      <a:pt x="415" y="72"/>
                    </a:lnTo>
                    <a:close/>
                    <a:moveTo>
                      <a:pt x="454" y="69"/>
                    </a:moveTo>
                    <a:cubicBezTo>
                      <a:pt x="452" y="64"/>
                      <a:pt x="452" y="64"/>
                      <a:pt x="452" y="64"/>
                    </a:cubicBezTo>
                    <a:cubicBezTo>
                      <a:pt x="453" y="63"/>
                      <a:pt x="455" y="62"/>
                      <a:pt x="456" y="61"/>
                    </a:cubicBezTo>
                    <a:cubicBezTo>
                      <a:pt x="460" y="66"/>
                      <a:pt x="460" y="66"/>
                      <a:pt x="460" y="66"/>
                    </a:cubicBezTo>
                    <a:cubicBezTo>
                      <a:pt x="458" y="67"/>
                      <a:pt x="456" y="68"/>
                      <a:pt x="454" y="69"/>
                    </a:cubicBezTo>
                    <a:close/>
                    <a:moveTo>
                      <a:pt x="25" y="67"/>
                    </a:moveTo>
                    <a:cubicBezTo>
                      <a:pt x="19" y="65"/>
                      <a:pt x="19" y="65"/>
                      <a:pt x="19" y="65"/>
                    </a:cubicBezTo>
                    <a:cubicBezTo>
                      <a:pt x="20" y="64"/>
                      <a:pt x="21" y="63"/>
                      <a:pt x="22" y="61"/>
                    </a:cubicBezTo>
                    <a:cubicBezTo>
                      <a:pt x="22" y="61"/>
                      <a:pt x="23" y="61"/>
                      <a:pt x="23" y="61"/>
                    </a:cubicBezTo>
                    <a:cubicBezTo>
                      <a:pt x="28" y="63"/>
                      <a:pt x="28" y="63"/>
                      <a:pt x="28" y="63"/>
                    </a:cubicBezTo>
                    <a:cubicBezTo>
                      <a:pt x="28" y="64"/>
                      <a:pt x="27" y="65"/>
                      <a:pt x="26" y="66"/>
                    </a:cubicBezTo>
                    <a:cubicBezTo>
                      <a:pt x="25" y="66"/>
                      <a:pt x="25" y="67"/>
                      <a:pt x="25" y="67"/>
                    </a:cubicBezTo>
                    <a:close/>
                    <a:moveTo>
                      <a:pt x="387" y="60"/>
                    </a:moveTo>
                    <a:cubicBezTo>
                      <a:pt x="383" y="56"/>
                      <a:pt x="383" y="56"/>
                      <a:pt x="383" y="56"/>
                    </a:cubicBezTo>
                    <a:cubicBezTo>
                      <a:pt x="384" y="54"/>
                      <a:pt x="386" y="53"/>
                      <a:pt x="388" y="52"/>
                    </a:cubicBezTo>
                    <a:cubicBezTo>
                      <a:pt x="391" y="57"/>
                      <a:pt x="391" y="57"/>
                      <a:pt x="391" y="57"/>
                    </a:cubicBezTo>
                    <a:cubicBezTo>
                      <a:pt x="389" y="58"/>
                      <a:pt x="388" y="59"/>
                      <a:pt x="387" y="60"/>
                    </a:cubicBezTo>
                    <a:close/>
                    <a:moveTo>
                      <a:pt x="405" y="60"/>
                    </a:moveTo>
                    <a:cubicBezTo>
                      <a:pt x="403" y="59"/>
                      <a:pt x="401" y="58"/>
                      <a:pt x="400" y="57"/>
                    </a:cubicBezTo>
                    <a:cubicBezTo>
                      <a:pt x="402" y="52"/>
                      <a:pt x="402" y="52"/>
                      <a:pt x="402" y="52"/>
                    </a:cubicBezTo>
                    <a:cubicBezTo>
                      <a:pt x="404" y="53"/>
                      <a:pt x="406" y="53"/>
                      <a:pt x="407" y="54"/>
                    </a:cubicBezTo>
                    <a:lnTo>
                      <a:pt x="405" y="60"/>
                    </a:lnTo>
                    <a:close/>
                    <a:moveTo>
                      <a:pt x="16" y="57"/>
                    </a:moveTo>
                    <a:cubicBezTo>
                      <a:pt x="13" y="56"/>
                      <a:pt x="13" y="56"/>
                      <a:pt x="13" y="56"/>
                    </a:cubicBezTo>
                    <a:cubicBezTo>
                      <a:pt x="12" y="56"/>
                      <a:pt x="11" y="55"/>
                      <a:pt x="10" y="55"/>
                    </a:cubicBezTo>
                    <a:cubicBezTo>
                      <a:pt x="13" y="50"/>
                      <a:pt x="13" y="50"/>
                      <a:pt x="13" y="50"/>
                    </a:cubicBezTo>
                    <a:cubicBezTo>
                      <a:pt x="13" y="50"/>
                      <a:pt x="14" y="50"/>
                      <a:pt x="15" y="51"/>
                    </a:cubicBezTo>
                    <a:cubicBezTo>
                      <a:pt x="18" y="52"/>
                      <a:pt x="18" y="52"/>
                      <a:pt x="18" y="52"/>
                    </a:cubicBezTo>
                    <a:lnTo>
                      <a:pt x="16" y="57"/>
                    </a:lnTo>
                    <a:close/>
                    <a:moveTo>
                      <a:pt x="456" y="55"/>
                    </a:moveTo>
                    <a:cubicBezTo>
                      <a:pt x="456" y="54"/>
                      <a:pt x="455" y="54"/>
                      <a:pt x="455" y="53"/>
                    </a:cubicBezTo>
                    <a:cubicBezTo>
                      <a:pt x="454" y="52"/>
                      <a:pt x="454" y="51"/>
                      <a:pt x="453" y="51"/>
                    </a:cubicBezTo>
                    <a:cubicBezTo>
                      <a:pt x="458" y="47"/>
                      <a:pt x="458" y="47"/>
                      <a:pt x="458" y="47"/>
                    </a:cubicBezTo>
                    <a:cubicBezTo>
                      <a:pt x="459" y="48"/>
                      <a:pt x="459" y="48"/>
                      <a:pt x="460" y="49"/>
                    </a:cubicBezTo>
                    <a:cubicBezTo>
                      <a:pt x="460" y="50"/>
                      <a:pt x="461" y="51"/>
                      <a:pt x="461" y="52"/>
                    </a:cubicBezTo>
                    <a:lnTo>
                      <a:pt x="456" y="55"/>
                    </a:lnTo>
                    <a:close/>
                    <a:moveTo>
                      <a:pt x="14" y="46"/>
                    </a:moveTo>
                    <a:cubicBezTo>
                      <a:pt x="10" y="42"/>
                      <a:pt x="10" y="42"/>
                      <a:pt x="10" y="42"/>
                    </a:cubicBezTo>
                    <a:cubicBezTo>
                      <a:pt x="11" y="41"/>
                      <a:pt x="11" y="41"/>
                      <a:pt x="11" y="41"/>
                    </a:cubicBezTo>
                    <a:cubicBezTo>
                      <a:pt x="11" y="41"/>
                      <a:pt x="11" y="41"/>
                      <a:pt x="11" y="41"/>
                    </a:cubicBezTo>
                    <a:cubicBezTo>
                      <a:pt x="15" y="37"/>
                      <a:pt x="15" y="37"/>
                      <a:pt x="15" y="37"/>
                    </a:cubicBezTo>
                    <a:cubicBezTo>
                      <a:pt x="17" y="38"/>
                      <a:pt x="17" y="40"/>
                      <a:pt x="17" y="41"/>
                    </a:cubicBezTo>
                    <a:cubicBezTo>
                      <a:pt x="17" y="42"/>
                      <a:pt x="17" y="44"/>
                      <a:pt x="15" y="45"/>
                    </a:cubicBezTo>
                    <a:lnTo>
                      <a:pt x="14" y="46"/>
                    </a:lnTo>
                    <a:close/>
                    <a:moveTo>
                      <a:pt x="455" y="38"/>
                    </a:moveTo>
                    <a:cubicBezTo>
                      <a:pt x="449" y="38"/>
                      <a:pt x="449" y="38"/>
                      <a:pt x="449" y="38"/>
                    </a:cubicBezTo>
                    <a:cubicBezTo>
                      <a:pt x="449" y="38"/>
                      <a:pt x="449" y="38"/>
                      <a:pt x="449" y="38"/>
                    </a:cubicBezTo>
                    <a:cubicBezTo>
                      <a:pt x="449" y="37"/>
                      <a:pt x="449" y="36"/>
                      <a:pt x="449" y="36"/>
                    </a:cubicBezTo>
                    <a:cubicBezTo>
                      <a:pt x="449" y="34"/>
                      <a:pt x="449" y="34"/>
                      <a:pt x="449" y="33"/>
                    </a:cubicBezTo>
                    <a:cubicBezTo>
                      <a:pt x="455" y="31"/>
                      <a:pt x="455" y="31"/>
                      <a:pt x="455" y="31"/>
                    </a:cubicBezTo>
                    <a:cubicBezTo>
                      <a:pt x="455" y="33"/>
                      <a:pt x="455" y="34"/>
                      <a:pt x="455" y="36"/>
                    </a:cubicBezTo>
                    <a:cubicBezTo>
                      <a:pt x="455" y="36"/>
                      <a:pt x="455" y="37"/>
                      <a:pt x="455" y="38"/>
                    </a:cubicBezTo>
                    <a:close/>
                    <a:moveTo>
                      <a:pt x="441" y="35"/>
                    </a:moveTo>
                    <a:cubicBezTo>
                      <a:pt x="440" y="35"/>
                      <a:pt x="439" y="34"/>
                      <a:pt x="438" y="34"/>
                    </a:cubicBezTo>
                    <a:cubicBezTo>
                      <a:pt x="437" y="33"/>
                      <a:pt x="436" y="32"/>
                      <a:pt x="435" y="31"/>
                    </a:cubicBezTo>
                    <a:cubicBezTo>
                      <a:pt x="439" y="27"/>
                      <a:pt x="439" y="27"/>
                      <a:pt x="439" y="27"/>
                    </a:cubicBezTo>
                    <a:cubicBezTo>
                      <a:pt x="440" y="28"/>
                      <a:pt x="441" y="28"/>
                      <a:pt x="441" y="29"/>
                    </a:cubicBezTo>
                    <a:cubicBezTo>
                      <a:pt x="442" y="29"/>
                      <a:pt x="442" y="29"/>
                      <a:pt x="443" y="29"/>
                    </a:cubicBezTo>
                    <a:lnTo>
                      <a:pt x="441" y="35"/>
                    </a:lnTo>
                    <a:close/>
                    <a:moveTo>
                      <a:pt x="1" y="35"/>
                    </a:moveTo>
                    <a:cubicBezTo>
                      <a:pt x="0" y="34"/>
                      <a:pt x="0" y="33"/>
                      <a:pt x="0" y="32"/>
                    </a:cubicBezTo>
                    <a:cubicBezTo>
                      <a:pt x="0" y="30"/>
                      <a:pt x="1" y="28"/>
                      <a:pt x="1" y="27"/>
                    </a:cubicBezTo>
                    <a:cubicBezTo>
                      <a:pt x="7" y="29"/>
                      <a:pt x="7" y="29"/>
                      <a:pt x="7" y="29"/>
                    </a:cubicBezTo>
                    <a:cubicBezTo>
                      <a:pt x="6" y="30"/>
                      <a:pt x="6" y="31"/>
                      <a:pt x="6" y="32"/>
                    </a:cubicBezTo>
                    <a:lnTo>
                      <a:pt x="1" y="35"/>
                    </a:lnTo>
                    <a:close/>
                    <a:moveTo>
                      <a:pt x="426" y="24"/>
                    </a:moveTo>
                    <a:cubicBezTo>
                      <a:pt x="425" y="23"/>
                      <a:pt x="422" y="21"/>
                      <a:pt x="422" y="17"/>
                    </a:cubicBezTo>
                    <a:cubicBezTo>
                      <a:pt x="428" y="17"/>
                      <a:pt x="428" y="17"/>
                      <a:pt x="428" y="17"/>
                    </a:cubicBezTo>
                    <a:cubicBezTo>
                      <a:pt x="428" y="18"/>
                      <a:pt x="428" y="18"/>
                      <a:pt x="429" y="19"/>
                    </a:cubicBezTo>
                    <a:lnTo>
                      <a:pt x="426" y="24"/>
                    </a:lnTo>
                    <a:close/>
                    <a:moveTo>
                      <a:pt x="7" y="17"/>
                    </a:moveTo>
                    <a:cubicBezTo>
                      <a:pt x="1" y="16"/>
                      <a:pt x="1" y="16"/>
                      <a:pt x="1" y="16"/>
                    </a:cubicBezTo>
                    <a:cubicBezTo>
                      <a:pt x="2" y="13"/>
                      <a:pt x="3" y="10"/>
                      <a:pt x="3" y="10"/>
                    </a:cubicBezTo>
                    <a:cubicBezTo>
                      <a:pt x="8" y="12"/>
                      <a:pt x="8" y="12"/>
                      <a:pt x="8" y="12"/>
                    </a:cubicBezTo>
                    <a:cubicBezTo>
                      <a:pt x="8" y="12"/>
                      <a:pt x="7" y="15"/>
                      <a:pt x="7" y="17"/>
                    </a:cubicBezTo>
                    <a:close/>
                    <a:moveTo>
                      <a:pt x="430" y="8"/>
                    </a:moveTo>
                    <a:cubicBezTo>
                      <a:pt x="425" y="4"/>
                      <a:pt x="425" y="4"/>
                      <a:pt x="425" y="4"/>
                    </a:cubicBezTo>
                    <a:cubicBezTo>
                      <a:pt x="426" y="3"/>
                      <a:pt x="427" y="2"/>
                      <a:pt x="429" y="0"/>
                    </a:cubicBezTo>
                    <a:cubicBezTo>
                      <a:pt x="430" y="0"/>
                      <a:pt x="430" y="0"/>
                      <a:pt x="430" y="0"/>
                    </a:cubicBezTo>
                    <a:cubicBezTo>
                      <a:pt x="433" y="4"/>
                      <a:pt x="433" y="4"/>
                      <a:pt x="433" y="4"/>
                    </a:cubicBezTo>
                    <a:cubicBezTo>
                      <a:pt x="433" y="5"/>
                      <a:pt x="433" y="5"/>
                      <a:pt x="433" y="5"/>
                    </a:cubicBezTo>
                    <a:cubicBezTo>
                      <a:pt x="431" y="6"/>
                      <a:pt x="430" y="7"/>
                      <a:pt x="430" y="8"/>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33" name="íSḻïďê">
                <a:extLst>
                  <a:ext uri="{FF2B5EF4-FFF2-40B4-BE49-F238E27FC236}">
                    <a16:creationId xmlns:a16="http://schemas.microsoft.com/office/drawing/2014/main" id="{D109B553-535E-4815-9DAC-0AC52EF9B2CB}"/>
                  </a:ext>
                </a:extLst>
              </p:cNvPr>
              <p:cNvSpPr/>
              <p:nvPr/>
            </p:nvSpPr>
            <p:spPr bwMode="auto">
              <a:xfrm>
                <a:off x="7523163" y="3565525"/>
                <a:ext cx="220663" cy="150813"/>
              </a:xfrm>
              <a:custGeom>
                <a:avLst/>
                <a:gdLst>
                  <a:gd name="T0" fmla="*/ 81 w 103"/>
                  <a:gd name="T1" fmla="*/ 71 h 71"/>
                  <a:gd name="T2" fmla="*/ 81 w 103"/>
                  <a:gd name="T3" fmla="*/ 71 h 71"/>
                  <a:gd name="T4" fmla="*/ 80 w 103"/>
                  <a:gd name="T5" fmla="*/ 71 h 71"/>
                  <a:gd name="T6" fmla="*/ 80 w 103"/>
                  <a:gd name="T7" fmla="*/ 65 h 71"/>
                  <a:gd name="T8" fmla="*/ 81 w 103"/>
                  <a:gd name="T9" fmla="*/ 65 h 71"/>
                  <a:gd name="T10" fmla="*/ 81 w 103"/>
                  <a:gd name="T11" fmla="*/ 65 h 71"/>
                  <a:gd name="T12" fmla="*/ 84 w 103"/>
                  <a:gd name="T13" fmla="*/ 64 h 71"/>
                  <a:gd name="T14" fmla="*/ 87 w 103"/>
                  <a:gd name="T15" fmla="*/ 69 h 71"/>
                  <a:gd name="T16" fmla="*/ 81 w 103"/>
                  <a:gd name="T17" fmla="*/ 71 h 71"/>
                  <a:gd name="T18" fmla="*/ 68 w 103"/>
                  <a:gd name="T19" fmla="*/ 70 h 71"/>
                  <a:gd name="T20" fmla="*/ 62 w 103"/>
                  <a:gd name="T21" fmla="*/ 70 h 71"/>
                  <a:gd name="T22" fmla="*/ 63 w 103"/>
                  <a:gd name="T23" fmla="*/ 64 h 71"/>
                  <a:gd name="T24" fmla="*/ 68 w 103"/>
                  <a:gd name="T25" fmla="*/ 64 h 71"/>
                  <a:gd name="T26" fmla="*/ 68 w 103"/>
                  <a:gd name="T27" fmla="*/ 70 h 71"/>
                  <a:gd name="T28" fmla="*/ 100 w 103"/>
                  <a:gd name="T29" fmla="*/ 68 h 71"/>
                  <a:gd name="T30" fmla="*/ 95 w 103"/>
                  <a:gd name="T31" fmla="*/ 66 h 71"/>
                  <a:gd name="T32" fmla="*/ 97 w 103"/>
                  <a:gd name="T33" fmla="*/ 60 h 71"/>
                  <a:gd name="T34" fmla="*/ 103 w 103"/>
                  <a:gd name="T35" fmla="*/ 63 h 71"/>
                  <a:gd name="T36" fmla="*/ 100 w 103"/>
                  <a:gd name="T37" fmla="*/ 68 h 71"/>
                  <a:gd name="T38" fmla="*/ 50 w 103"/>
                  <a:gd name="T39" fmla="*/ 64 h 71"/>
                  <a:gd name="T40" fmla="*/ 48 w 103"/>
                  <a:gd name="T41" fmla="*/ 58 h 71"/>
                  <a:gd name="T42" fmla="*/ 53 w 103"/>
                  <a:gd name="T43" fmla="*/ 56 h 71"/>
                  <a:gd name="T44" fmla="*/ 55 w 103"/>
                  <a:gd name="T45" fmla="*/ 61 h 71"/>
                  <a:gd name="T46" fmla="*/ 50 w 103"/>
                  <a:gd name="T47" fmla="*/ 64 h 71"/>
                  <a:gd name="T48" fmla="*/ 43 w 103"/>
                  <a:gd name="T49" fmla="*/ 50 h 71"/>
                  <a:gd name="T50" fmla="*/ 43 w 103"/>
                  <a:gd name="T51" fmla="*/ 50 h 71"/>
                  <a:gd name="T52" fmla="*/ 37 w 103"/>
                  <a:gd name="T53" fmla="*/ 48 h 71"/>
                  <a:gd name="T54" fmla="*/ 41 w 103"/>
                  <a:gd name="T55" fmla="*/ 43 h 71"/>
                  <a:gd name="T56" fmla="*/ 43 w 103"/>
                  <a:gd name="T57" fmla="*/ 44 h 71"/>
                  <a:gd name="T58" fmla="*/ 45 w 103"/>
                  <a:gd name="T59" fmla="*/ 45 h 71"/>
                  <a:gd name="T60" fmla="*/ 43 w 103"/>
                  <a:gd name="T61" fmla="*/ 50 h 71"/>
                  <a:gd name="T62" fmla="*/ 30 w 103"/>
                  <a:gd name="T63" fmla="*/ 38 h 71"/>
                  <a:gd name="T64" fmla="*/ 27 w 103"/>
                  <a:gd name="T65" fmla="*/ 36 h 71"/>
                  <a:gd name="T66" fmla="*/ 28 w 103"/>
                  <a:gd name="T67" fmla="*/ 30 h 71"/>
                  <a:gd name="T68" fmla="*/ 35 w 103"/>
                  <a:gd name="T69" fmla="*/ 34 h 71"/>
                  <a:gd name="T70" fmla="*/ 30 w 103"/>
                  <a:gd name="T71" fmla="*/ 38 h 71"/>
                  <a:gd name="T72" fmla="*/ 15 w 103"/>
                  <a:gd name="T73" fmla="*/ 37 h 71"/>
                  <a:gd name="T74" fmla="*/ 9 w 103"/>
                  <a:gd name="T75" fmla="*/ 35 h 71"/>
                  <a:gd name="T76" fmla="*/ 12 w 103"/>
                  <a:gd name="T77" fmla="*/ 30 h 71"/>
                  <a:gd name="T78" fmla="*/ 16 w 103"/>
                  <a:gd name="T79" fmla="*/ 31 h 71"/>
                  <a:gd name="T80" fmla="*/ 15 w 103"/>
                  <a:gd name="T81" fmla="*/ 37 h 71"/>
                  <a:gd name="T82" fmla="*/ 0 w 103"/>
                  <a:gd name="T83" fmla="*/ 24 h 71"/>
                  <a:gd name="T84" fmla="*/ 0 w 103"/>
                  <a:gd name="T85" fmla="*/ 21 h 71"/>
                  <a:gd name="T86" fmla="*/ 0 w 103"/>
                  <a:gd name="T87" fmla="*/ 17 h 71"/>
                  <a:gd name="T88" fmla="*/ 6 w 103"/>
                  <a:gd name="T89" fmla="*/ 18 h 71"/>
                  <a:gd name="T90" fmla="*/ 6 w 103"/>
                  <a:gd name="T91" fmla="*/ 21 h 71"/>
                  <a:gd name="T92" fmla="*/ 6 w 103"/>
                  <a:gd name="T93" fmla="*/ 23 h 71"/>
                  <a:gd name="T94" fmla="*/ 0 w 103"/>
                  <a:gd name="T95" fmla="*/ 24 h 71"/>
                  <a:gd name="T96" fmla="*/ 10 w 103"/>
                  <a:gd name="T97" fmla="*/ 8 h 71"/>
                  <a:gd name="T98" fmla="*/ 4 w 103"/>
                  <a:gd name="T99" fmla="*/ 6 h 71"/>
                  <a:gd name="T100" fmla="*/ 7 w 103"/>
                  <a:gd name="T101" fmla="*/ 0 h 71"/>
                  <a:gd name="T102" fmla="*/ 12 w 103"/>
                  <a:gd name="T103" fmla="*/ 3 h 71"/>
                  <a:gd name="T104" fmla="*/ 10 w 103"/>
                  <a:gd name="T105" fmla="*/ 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3" h="71">
                    <a:moveTo>
                      <a:pt x="81" y="71"/>
                    </a:moveTo>
                    <a:cubicBezTo>
                      <a:pt x="81" y="71"/>
                      <a:pt x="81" y="71"/>
                      <a:pt x="81" y="71"/>
                    </a:cubicBezTo>
                    <a:cubicBezTo>
                      <a:pt x="80" y="71"/>
                      <a:pt x="80" y="71"/>
                      <a:pt x="80" y="71"/>
                    </a:cubicBezTo>
                    <a:cubicBezTo>
                      <a:pt x="80" y="65"/>
                      <a:pt x="80" y="65"/>
                      <a:pt x="80" y="65"/>
                    </a:cubicBezTo>
                    <a:cubicBezTo>
                      <a:pt x="81" y="65"/>
                      <a:pt x="81" y="65"/>
                      <a:pt x="81" y="65"/>
                    </a:cubicBezTo>
                    <a:cubicBezTo>
                      <a:pt x="81" y="65"/>
                      <a:pt x="81" y="65"/>
                      <a:pt x="81" y="65"/>
                    </a:cubicBezTo>
                    <a:cubicBezTo>
                      <a:pt x="82" y="65"/>
                      <a:pt x="83" y="65"/>
                      <a:pt x="84" y="64"/>
                    </a:cubicBezTo>
                    <a:cubicBezTo>
                      <a:pt x="87" y="69"/>
                      <a:pt x="87" y="69"/>
                      <a:pt x="87" y="69"/>
                    </a:cubicBezTo>
                    <a:cubicBezTo>
                      <a:pt x="85" y="71"/>
                      <a:pt x="82" y="71"/>
                      <a:pt x="81" y="71"/>
                    </a:cubicBezTo>
                    <a:close/>
                    <a:moveTo>
                      <a:pt x="68" y="70"/>
                    </a:moveTo>
                    <a:cubicBezTo>
                      <a:pt x="66" y="70"/>
                      <a:pt x="64" y="70"/>
                      <a:pt x="62" y="70"/>
                    </a:cubicBezTo>
                    <a:cubicBezTo>
                      <a:pt x="63" y="64"/>
                      <a:pt x="63" y="64"/>
                      <a:pt x="63" y="64"/>
                    </a:cubicBezTo>
                    <a:cubicBezTo>
                      <a:pt x="64" y="64"/>
                      <a:pt x="66" y="64"/>
                      <a:pt x="68" y="64"/>
                    </a:cubicBezTo>
                    <a:lnTo>
                      <a:pt x="68" y="70"/>
                    </a:lnTo>
                    <a:close/>
                    <a:moveTo>
                      <a:pt x="100" y="68"/>
                    </a:moveTo>
                    <a:cubicBezTo>
                      <a:pt x="99" y="67"/>
                      <a:pt x="97" y="66"/>
                      <a:pt x="95" y="66"/>
                    </a:cubicBezTo>
                    <a:cubicBezTo>
                      <a:pt x="97" y="60"/>
                      <a:pt x="97" y="60"/>
                      <a:pt x="97" y="60"/>
                    </a:cubicBezTo>
                    <a:cubicBezTo>
                      <a:pt x="99" y="61"/>
                      <a:pt x="102" y="62"/>
                      <a:pt x="103" y="63"/>
                    </a:cubicBezTo>
                    <a:lnTo>
                      <a:pt x="100" y="68"/>
                    </a:lnTo>
                    <a:close/>
                    <a:moveTo>
                      <a:pt x="50" y="64"/>
                    </a:moveTo>
                    <a:cubicBezTo>
                      <a:pt x="49" y="62"/>
                      <a:pt x="48" y="60"/>
                      <a:pt x="48" y="58"/>
                    </a:cubicBezTo>
                    <a:cubicBezTo>
                      <a:pt x="53" y="56"/>
                      <a:pt x="53" y="56"/>
                      <a:pt x="53" y="56"/>
                    </a:cubicBezTo>
                    <a:cubicBezTo>
                      <a:pt x="54" y="58"/>
                      <a:pt x="55" y="59"/>
                      <a:pt x="55" y="61"/>
                    </a:cubicBezTo>
                    <a:lnTo>
                      <a:pt x="50" y="64"/>
                    </a:lnTo>
                    <a:close/>
                    <a:moveTo>
                      <a:pt x="43" y="50"/>
                    </a:moveTo>
                    <a:cubicBezTo>
                      <a:pt x="43" y="50"/>
                      <a:pt x="43" y="50"/>
                      <a:pt x="43" y="50"/>
                    </a:cubicBezTo>
                    <a:cubicBezTo>
                      <a:pt x="41" y="50"/>
                      <a:pt x="39" y="49"/>
                      <a:pt x="37" y="48"/>
                    </a:cubicBezTo>
                    <a:cubicBezTo>
                      <a:pt x="41" y="43"/>
                      <a:pt x="41" y="43"/>
                      <a:pt x="41" y="43"/>
                    </a:cubicBezTo>
                    <a:cubicBezTo>
                      <a:pt x="42" y="44"/>
                      <a:pt x="43" y="44"/>
                      <a:pt x="43" y="44"/>
                    </a:cubicBezTo>
                    <a:cubicBezTo>
                      <a:pt x="44" y="44"/>
                      <a:pt x="44" y="45"/>
                      <a:pt x="45" y="45"/>
                    </a:cubicBezTo>
                    <a:lnTo>
                      <a:pt x="43" y="50"/>
                    </a:lnTo>
                    <a:close/>
                    <a:moveTo>
                      <a:pt x="30" y="38"/>
                    </a:moveTo>
                    <a:cubicBezTo>
                      <a:pt x="29" y="37"/>
                      <a:pt x="28" y="36"/>
                      <a:pt x="27" y="36"/>
                    </a:cubicBezTo>
                    <a:cubicBezTo>
                      <a:pt x="28" y="30"/>
                      <a:pt x="28" y="30"/>
                      <a:pt x="28" y="30"/>
                    </a:cubicBezTo>
                    <a:cubicBezTo>
                      <a:pt x="31" y="30"/>
                      <a:pt x="33" y="32"/>
                      <a:pt x="35" y="34"/>
                    </a:cubicBezTo>
                    <a:lnTo>
                      <a:pt x="30" y="38"/>
                    </a:lnTo>
                    <a:close/>
                    <a:moveTo>
                      <a:pt x="15" y="37"/>
                    </a:moveTo>
                    <a:cubicBezTo>
                      <a:pt x="15" y="37"/>
                      <a:pt x="12" y="37"/>
                      <a:pt x="9" y="35"/>
                    </a:cubicBezTo>
                    <a:cubicBezTo>
                      <a:pt x="12" y="30"/>
                      <a:pt x="12" y="30"/>
                      <a:pt x="12" y="30"/>
                    </a:cubicBezTo>
                    <a:cubicBezTo>
                      <a:pt x="14" y="31"/>
                      <a:pt x="16" y="31"/>
                      <a:pt x="16" y="31"/>
                    </a:cubicBezTo>
                    <a:lnTo>
                      <a:pt x="15" y="37"/>
                    </a:lnTo>
                    <a:close/>
                    <a:moveTo>
                      <a:pt x="0" y="24"/>
                    </a:moveTo>
                    <a:cubicBezTo>
                      <a:pt x="0" y="23"/>
                      <a:pt x="0" y="22"/>
                      <a:pt x="0" y="21"/>
                    </a:cubicBezTo>
                    <a:cubicBezTo>
                      <a:pt x="0" y="20"/>
                      <a:pt x="0" y="18"/>
                      <a:pt x="0" y="17"/>
                    </a:cubicBezTo>
                    <a:cubicBezTo>
                      <a:pt x="6" y="18"/>
                      <a:pt x="6" y="18"/>
                      <a:pt x="6" y="18"/>
                    </a:cubicBezTo>
                    <a:cubicBezTo>
                      <a:pt x="6" y="19"/>
                      <a:pt x="6" y="20"/>
                      <a:pt x="6" y="21"/>
                    </a:cubicBezTo>
                    <a:cubicBezTo>
                      <a:pt x="6" y="21"/>
                      <a:pt x="6" y="22"/>
                      <a:pt x="6" y="23"/>
                    </a:cubicBezTo>
                    <a:lnTo>
                      <a:pt x="0" y="24"/>
                    </a:lnTo>
                    <a:close/>
                    <a:moveTo>
                      <a:pt x="10" y="8"/>
                    </a:moveTo>
                    <a:cubicBezTo>
                      <a:pt x="4" y="6"/>
                      <a:pt x="4" y="6"/>
                      <a:pt x="4" y="6"/>
                    </a:cubicBezTo>
                    <a:cubicBezTo>
                      <a:pt x="5" y="4"/>
                      <a:pt x="6" y="2"/>
                      <a:pt x="7" y="0"/>
                    </a:cubicBezTo>
                    <a:cubicBezTo>
                      <a:pt x="12" y="3"/>
                      <a:pt x="12" y="3"/>
                      <a:pt x="12" y="3"/>
                    </a:cubicBezTo>
                    <a:cubicBezTo>
                      <a:pt x="11" y="5"/>
                      <a:pt x="11" y="7"/>
                      <a:pt x="10" y="8"/>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34" name="íṧḷîḋé">
                <a:extLst>
                  <a:ext uri="{FF2B5EF4-FFF2-40B4-BE49-F238E27FC236}">
                    <a16:creationId xmlns:a16="http://schemas.microsoft.com/office/drawing/2014/main" id="{69DC9BE7-E1B2-4FA6-9AB3-AFE11D12247C}"/>
                  </a:ext>
                </a:extLst>
              </p:cNvPr>
              <p:cNvSpPr/>
              <p:nvPr/>
            </p:nvSpPr>
            <p:spPr bwMode="auto">
              <a:xfrm>
                <a:off x="6005513" y="2876550"/>
                <a:ext cx="450850" cy="709613"/>
              </a:xfrm>
              <a:custGeom>
                <a:avLst/>
                <a:gdLst>
                  <a:gd name="T0" fmla="*/ 119 w 210"/>
                  <a:gd name="T1" fmla="*/ 331 h 331"/>
                  <a:gd name="T2" fmla="*/ 94 w 210"/>
                  <a:gd name="T3" fmla="*/ 320 h 331"/>
                  <a:gd name="T4" fmla="*/ 99 w 210"/>
                  <a:gd name="T5" fmla="*/ 314 h 331"/>
                  <a:gd name="T6" fmla="*/ 131 w 210"/>
                  <a:gd name="T7" fmla="*/ 313 h 331"/>
                  <a:gd name="T8" fmla="*/ 86 w 210"/>
                  <a:gd name="T9" fmla="*/ 306 h 331"/>
                  <a:gd name="T10" fmla="*/ 133 w 210"/>
                  <a:gd name="T11" fmla="*/ 297 h 331"/>
                  <a:gd name="T12" fmla="*/ 145 w 210"/>
                  <a:gd name="T13" fmla="*/ 294 h 331"/>
                  <a:gd name="T14" fmla="*/ 73 w 210"/>
                  <a:gd name="T15" fmla="*/ 296 h 331"/>
                  <a:gd name="T16" fmla="*/ 84 w 210"/>
                  <a:gd name="T17" fmla="*/ 295 h 331"/>
                  <a:gd name="T18" fmla="*/ 161 w 210"/>
                  <a:gd name="T19" fmla="*/ 290 h 331"/>
                  <a:gd name="T20" fmla="*/ 72 w 210"/>
                  <a:gd name="T21" fmla="*/ 295 h 331"/>
                  <a:gd name="T22" fmla="*/ 54 w 210"/>
                  <a:gd name="T23" fmla="*/ 281 h 331"/>
                  <a:gd name="T24" fmla="*/ 154 w 210"/>
                  <a:gd name="T25" fmla="*/ 275 h 331"/>
                  <a:gd name="T26" fmla="*/ 43 w 210"/>
                  <a:gd name="T27" fmla="*/ 275 h 331"/>
                  <a:gd name="T28" fmla="*/ 49 w 210"/>
                  <a:gd name="T29" fmla="*/ 272 h 331"/>
                  <a:gd name="T30" fmla="*/ 56 w 210"/>
                  <a:gd name="T31" fmla="*/ 267 h 331"/>
                  <a:gd name="T32" fmla="*/ 140 w 210"/>
                  <a:gd name="T33" fmla="*/ 256 h 331"/>
                  <a:gd name="T34" fmla="*/ 53 w 210"/>
                  <a:gd name="T35" fmla="*/ 249 h 331"/>
                  <a:gd name="T36" fmla="*/ 60 w 210"/>
                  <a:gd name="T37" fmla="*/ 246 h 331"/>
                  <a:gd name="T38" fmla="*/ 124 w 210"/>
                  <a:gd name="T39" fmla="*/ 239 h 331"/>
                  <a:gd name="T40" fmla="*/ 47 w 210"/>
                  <a:gd name="T41" fmla="*/ 229 h 331"/>
                  <a:gd name="T42" fmla="*/ 118 w 210"/>
                  <a:gd name="T43" fmla="*/ 227 h 331"/>
                  <a:gd name="T44" fmla="*/ 123 w 210"/>
                  <a:gd name="T45" fmla="*/ 227 h 331"/>
                  <a:gd name="T46" fmla="*/ 39 w 210"/>
                  <a:gd name="T47" fmla="*/ 220 h 331"/>
                  <a:gd name="T48" fmla="*/ 39 w 210"/>
                  <a:gd name="T49" fmla="*/ 220 h 331"/>
                  <a:gd name="T50" fmla="*/ 130 w 210"/>
                  <a:gd name="T51" fmla="*/ 214 h 331"/>
                  <a:gd name="T52" fmla="*/ 46 w 210"/>
                  <a:gd name="T53" fmla="*/ 202 h 331"/>
                  <a:gd name="T54" fmla="*/ 134 w 210"/>
                  <a:gd name="T55" fmla="*/ 206 h 331"/>
                  <a:gd name="T56" fmla="*/ 132 w 210"/>
                  <a:gd name="T57" fmla="*/ 192 h 331"/>
                  <a:gd name="T58" fmla="*/ 41 w 210"/>
                  <a:gd name="T59" fmla="*/ 194 h 331"/>
                  <a:gd name="T60" fmla="*/ 41 w 210"/>
                  <a:gd name="T61" fmla="*/ 194 h 331"/>
                  <a:gd name="T62" fmla="*/ 35 w 210"/>
                  <a:gd name="T63" fmla="*/ 176 h 331"/>
                  <a:gd name="T64" fmla="*/ 157 w 210"/>
                  <a:gd name="T65" fmla="*/ 173 h 331"/>
                  <a:gd name="T66" fmla="*/ 186 w 210"/>
                  <a:gd name="T67" fmla="*/ 173 h 331"/>
                  <a:gd name="T68" fmla="*/ 139 w 210"/>
                  <a:gd name="T69" fmla="*/ 179 h 331"/>
                  <a:gd name="T70" fmla="*/ 140 w 210"/>
                  <a:gd name="T71" fmla="*/ 179 h 331"/>
                  <a:gd name="T72" fmla="*/ 170 w 210"/>
                  <a:gd name="T73" fmla="*/ 178 h 331"/>
                  <a:gd name="T74" fmla="*/ 22 w 210"/>
                  <a:gd name="T75" fmla="*/ 166 h 331"/>
                  <a:gd name="T76" fmla="*/ 5 w 210"/>
                  <a:gd name="T77" fmla="*/ 154 h 331"/>
                  <a:gd name="T78" fmla="*/ 181 w 210"/>
                  <a:gd name="T79" fmla="*/ 157 h 331"/>
                  <a:gd name="T80" fmla="*/ 183 w 210"/>
                  <a:gd name="T81" fmla="*/ 162 h 331"/>
                  <a:gd name="T82" fmla="*/ 189 w 210"/>
                  <a:gd name="T83" fmla="*/ 147 h 331"/>
                  <a:gd name="T84" fmla="*/ 196 w 210"/>
                  <a:gd name="T85" fmla="*/ 129 h 331"/>
                  <a:gd name="T86" fmla="*/ 207 w 210"/>
                  <a:gd name="T87" fmla="*/ 116 h 331"/>
                  <a:gd name="T88" fmla="*/ 204 w 210"/>
                  <a:gd name="T89" fmla="*/ 104 h 331"/>
                  <a:gd name="T90" fmla="*/ 195 w 210"/>
                  <a:gd name="T91" fmla="*/ 91 h 331"/>
                  <a:gd name="T92" fmla="*/ 160 w 210"/>
                  <a:gd name="T93" fmla="*/ 85 h 331"/>
                  <a:gd name="T94" fmla="*/ 177 w 210"/>
                  <a:gd name="T95" fmla="*/ 85 h 331"/>
                  <a:gd name="T96" fmla="*/ 148 w 210"/>
                  <a:gd name="T97" fmla="*/ 85 h 331"/>
                  <a:gd name="T98" fmla="*/ 130 w 210"/>
                  <a:gd name="T99" fmla="*/ 75 h 331"/>
                  <a:gd name="T100" fmla="*/ 132 w 210"/>
                  <a:gd name="T101" fmla="*/ 77 h 331"/>
                  <a:gd name="T102" fmla="*/ 144 w 210"/>
                  <a:gd name="T103" fmla="*/ 63 h 331"/>
                  <a:gd name="T104" fmla="*/ 144 w 210"/>
                  <a:gd name="T105" fmla="*/ 46 h 331"/>
                  <a:gd name="T106" fmla="*/ 155 w 210"/>
                  <a:gd name="T107" fmla="*/ 28 h 331"/>
                  <a:gd name="T108" fmla="*/ 161 w 210"/>
                  <a:gd name="T109" fmla="*/ 12 h 331"/>
                  <a:gd name="T110" fmla="*/ 165 w 210"/>
                  <a:gd name="T111" fmla="*/ 8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0" h="331">
                    <a:moveTo>
                      <a:pt x="119" y="331"/>
                    </a:moveTo>
                    <a:cubicBezTo>
                      <a:pt x="118" y="331"/>
                      <a:pt x="116" y="330"/>
                      <a:pt x="114" y="329"/>
                    </a:cubicBezTo>
                    <a:cubicBezTo>
                      <a:pt x="116" y="324"/>
                      <a:pt x="116" y="324"/>
                      <a:pt x="116" y="324"/>
                    </a:cubicBezTo>
                    <a:cubicBezTo>
                      <a:pt x="118" y="325"/>
                      <a:pt x="119" y="325"/>
                      <a:pt x="120" y="325"/>
                    </a:cubicBezTo>
                    <a:cubicBezTo>
                      <a:pt x="121" y="331"/>
                      <a:pt x="121" y="331"/>
                      <a:pt x="121" y="331"/>
                    </a:cubicBezTo>
                    <a:cubicBezTo>
                      <a:pt x="121" y="331"/>
                      <a:pt x="120" y="331"/>
                      <a:pt x="119" y="331"/>
                    </a:cubicBezTo>
                    <a:close/>
                    <a:moveTo>
                      <a:pt x="104" y="323"/>
                    </a:moveTo>
                    <a:cubicBezTo>
                      <a:pt x="102" y="322"/>
                      <a:pt x="101" y="322"/>
                      <a:pt x="100" y="322"/>
                    </a:cubicBezTo>
                    <a:cubicBezTo>
                      <a:pt x="99" y="316"/>
                      <a:pt x="99" y="316"/>
                      <a:pt x="99" y="316"/>
                    </a:cubicBezTo>
                    <a:cubicBezTo>
                      <a:pt x="102" y="315"/>
                      <a:pt x="104" y="316"/>
                      <a:pt x="107" y="318"/>
                    </a:cubicBezTo>
                    <a:lnTo>
                      <a:pt x="104" y="323"/>
                    </a:lnTo>
                    <a:close/>
                    <a:moveTo>
                      <a:pt x="94" y="320"/>
                    </a:moveTo>
                    <a:cubicBezTo>
                      <a:pt x="90" y="315"/>
                      <a:pt x="90" y="315"/>
                      <a:pt x="90" y="315"/>
                    </a:cubicBezTo>
                    <a:cubicBezTo>
                      <a:pt x="91" y="315"/>
                      <a:pt x="91" y="314"/>
                      <a:pt x="92" y="314"/>
                    </a:cubicBezTo>
                    <a:cubicBezTo>
                      <a:pt x="92" y="314"/>
                      <a:pt x="93" y="313"/>
                      <a:pt x="93" y="313"/>
                    </a:cubicBezTo>
                    <a:cubicBezTo>
                      <a:pt x="93" y="313"/>
                      <a:pt x="93" y="314"/>
                      <a:pt x="93" y="314"/>
                    </a:cubicBezTo>
                    <a:cubicBezTo>
                      <a:pt x="98" y="312"/>
                      <a:pt x="98" y="312"/>
                      <a:pt x="98" y="312"/>
                    </a:cubicBezTo>
                    <a:cubicBezTo>
                      <a:pt x="99" y="313"/>
                      <a:pt x="99" y="313"/>
                      <a:pt x="99" y="314"/>
                    </a:cubicBezTo>
                    <a:cubicBezTo>
                      <a:pt x="99" y="317"/>
                      <a:pt x="97" y="318"/>
                      <a:pt x="95" y="319"/>
                    </a:cubicBezTo>
                    <a:cubicBezTo>
                      <a:pt x="95" y="319"/>
                      <a:pt x="95" y="319"/>
                      <a:pt x="94" y="320"/>
                    </a:cubicBezTo>
                    <a:close/>
                    <a:moveTo>
                      <a:pt x="129" y="319"/>
                    </a:moveTo>
                    <a:cubicBezTo>
                      <a:pt x="124" y="318"/>
                      <a:pt x="124" y="318"/>
                      <a:pt x="124" y="318"/>
                    </a:cubicBezTo>
                    <a:cubicBezTo>
                      <a:pt x="124" y="316"/>
                      <a:pt x="125" y="314"/>
                      <a:pt x="125" y="312"/>
                    </a:cubicBezTo>
                    <a:cubicBezTo>
                      <a:pt x="131" y="313"/>
                      <a:pt x="131" y="313"/>
                      <a:pt x="131" y="313"/>
                    </a:cubicBezTo>
                    <a:cubicBezTo>
                      <a:pt x="130" y="315"/>
                      <a:pt x="130" y="317"/>
                      <a:pt x="129" y="319"/>
                    </a:cubicBezTo>
                    <a:close/>
                    <a:moveTo>
                      <a:pt x="84" y="313"/>
                    </a:moveTo>
                    <a:cubicBezTo>
                      <a:pt x="83" y="312"/>
                      <a:pt x="82" y="311"/>
                      <a:pt x="81" y="309"/>
                    </a:cubicBezTo>
                    <a:cubicBezTo>
                      <a:pt x="80" y="307"/>
                      <a:pt x="80" y="307"/>
                      <a:pt x="80" y="307"/>
                    </a:cubicBezTo>
                    <a:cubicBezTo>
                      <a:pt x="85" y="305"/>
                      <a:pt x="85" y="305"/>
                      <a:pt x="85" y="305"/>
                    </a:cubicBezTo>
                    <a:cubicBezTo>
                      <a:pt x="86" y="306"/>
                      <a:pt x="86" y="306"/>
                      <a:pt x="86" y="306"/>
                    </a:cubicBezTo>
                    <a:cubicBezTo>
                      <a:pt x="87" y="307"/>
                      <a:pt x="87" y="308"/>
                      <a:pt x="88" y="309"/>
                    </a:cubicBezTo>
                    <a:lnTo>
                      <a:pt x="84" y="313"/>
                    </a:lnTo>
                    <a:close/>
                    <a:moveTo>
                      <a:pt x="132" y="301"/>
                    </a:moveTo>
                    <a:cubicBezTo>
                      <a:pt x="126" y="301"/>
                      <a:pt x="126" y="301"/>
                      <a:pt x="126" y="301"/>
                    </a:cubicBezTo>
                    <a:cubicBezTo>
                      <a:pt x="127" y="298"/>
                      <a:pt x="127" y="296"/>
                      <a:pt x="128" y="294"/>
                    </a:cubicBezTo>
                    <a:cubicBezTo>
                      <a:pt x="133" y="297"/>
                      <a:pt x="133" y="297"/>
                      <a:pt x="133" y="297"/>
                    </a:cubicBezTo>
                    <a:cubicBezTo>
                      <a:pt x="133" y="298"/>
                      <a:pt x="132" y="299"/>
                      <a:pt x="132" y="301"/>
                    </a:cubicBezTo>
                    <a:close/>
                    <a:moveTo>
                      <a:pt x="143" y="300"/>
                    </a:moveTo>
                    <a:cubicBezTo>
                      <a:pt x="141" y="300"/>
                      <a:pt x="139" y="299"/>
                      <a:pt x="138" y="298"/>
                    </a:cubicBezTo>
                    <a:cubicBezTo>
                      <a:pt x="142" y="294"/>
                      <a:pt x="142" y="294"/>
                      <a:pt x="142" y="294"/>
                    </a:cubicBezTo>
                    <a:cubicBezTo>
                      <a:pt x="142" y="294"/>
                      <a:pt x="143" y="294"/>
                      <a:pt x="143" y="294"/>
                    </a:cubicBezTo>
                    <a:cubicBezTo>
                      <a:pt x="143" y="294"/>
                      <a:pt x="144" y="294"/>
                      <a:pt x="145" y="294"/>
                    </a:cubicBezTo>
                    <a:cubicBezTo>
                      <a:pt x="147" y="299"/>
                      <a:pt x="147" y="299"/>
                      <a:pt x="147" y="299"/>
                    </a:cubicBezTo>
                    <a:cubicBezTo>
                      <a:pt x="145" y="300"/>
                      <a:pt x="144" y="300"/>
                      <a:pt x="143" y="300"/>
                    </a:cubicBezTo>
                    <a:close/>
                    <a:moveTo>
                      <a:pt x="79" y="299"/>
                    </a:moveTo>
                    <a:cubicBezTo>
                      <a:pt x="77" y="299"/>
                      <a:pt x="77" y="299"/>
                      <a:pt x="77" y="299"/>
                    </a:cubicBezTo>
                    <a:cubicBezTo>
                      <a:pt x="78" y="299"/>
                      <a:pt x="79" y="298"/>
                      <a:pt x="79" y="297"/>
                    </a:cubicBezTo>
                    <a:cubicBezTo>
                      <a:pt x="73" y="296"/>
                      <a:pt x="73" y="296"/>
                      <a:pt x="73" y="296"/>
                    </a:cubicBezTo>
                    <a:cubicBezTo>
                      <a:pt x="73" y="295"/>
                      <a:pt x="75" y="293"/>
                      <a:pt x="77" y="293"/>
                    </a:cubicBezTo>
                    <a:cubicBezTo>
                      <a:pt x="79" y="293"/>
                      <a:pt x="79" y="293"/>
                      <a:pt x="79" y="293"/>
                    </a:cubicBezTo>
                    <a:cubicBezTo>
                      <a:pt x="79" y="293"/>
                      <a:pt x="79" y="293"/>
                      <a:pt x="79" y="293"/>
                    </a:cubicBezTo>
                    <a:cubicBezTo>
                      <a:pt x="79" y="293"/>
                      <a:pt x="78" y="294"/>
                      <a:pt x="78" y="295"/>
                    </a:cubicBezTo>
                    <a:cubicBezTo>
                      <a:pt x="84" y="294"/>
                      <a:pt x="84" y="294"/>
                      <a:pt x="84" y="294"/>
                    </a:cubicBezTo>
                    <a:cubicBezTo>
                      <a:pt x="84" y="294"/>
                      <a:pt x="84" y="295"/>
                      <a:pt x="84" y="295"/>
                    </a:cubicBezTo>
                    <a:cubicBezTo>
                      <a:pt x="84" y="296"/>
                      <a:pt x="83" y="299"/>
                      <a:pt x="79" y="299"/>
                    </a:cubicBezTo>
                    <a:close/>
                    <a:moveTo>
                      <a:pt x="158" y="298"/>
                    </a:moveTo>
                    <a:cubicBezTo>
                      <a:pt x="156" y="292"/>
                      <a:pt x="156" y="292"/>
                      <a:pt x="156" y="292"/>
                    </a:cubicBezTo>
                    <a:cubicBezTo>
                      <a:pt x="155" y="293"/>
                      <a:pt x="155" y="293"/>
                      <a:pt x="155" y="293"/>
                    </a:cubicBezTo>
                    <a:cubicBezTo>
                      <a:pt x="155" y="293"/>
                      <a:pt x="155" y="291"/>
                      <a:pt x="155" y="290"/>
                    </a:cubicBezTo>
                    <a:cubicBezTo>
                      <a:pt x="161" y="290"/>
                      <a:pt x="161" y="290"/>
                      <a:pt x="161" y="290"/>
                    </a:cubicBezTo>
                    <a:cubicBezTo>
                      <a:pt x="161" y="293"/>
                      <a:pt x="161" y="297"/>
                      <a:pt x="158" y="298"/>
                    </a:cubicBezTo>
                    <a:close/>
                    <a:moveTo>
                      <a:pt x="65" y="297"/>
                    </a:moveTo>
                    <a:cubicBezTo>
                      <a:pt x="65" y="291"/>
                      <a:pt x="65" y="291"/>
                      <a:pt x="65" y="291"/>
                    </a:cubicBezTo>
                    <a:cubicBezTo>
                      <a:pt x="67" y="291"/>
                      <a:pt x="68" y="290"/>
                      <a:pt x="70" y="290"/>
                    </a:cubicBezTo>
                    <a:cubicBezTo>
                      <a:pt x="71" y="292"/>
                      <a:pt x="71" y="292"/>
                      <a:pt x="71" y="292"/>
                    </a:cubicBezTo>
                    <a:cubicBezTo>
                      <a:pt x="72" y="295"/>
                      <a:pt x="72" y="295"/>
                      <a:pt x="72" y="295"/>
                    </a:cubicBezTo>
                    <a:cubicBezTo>
                      <a:pt x="70" y="296"/>
                      <a:pt x="68" y="297"/>
                      <a:pt x="65" y="297"/>
                    </a:cubicBezTo>
                    <a:close/>
                    <a:moveTo>
                      <a:pt x="56" y="288"/>
                    </a:moveTo>
                    <a:cubicBezTo>
                      <a:pt x="55" y="287"/>
                      <a:pt x="55" y="287"/>
                      <a:pt x="55" y="287"/>
                    </a:cubicBezTo>
                    <a:cubicBezTo>
                      <a:pt x="53" y="287"/>
                      <a:pt x="52" y="287"/>
                      <a:pt x="51" y="287"/>
                    </a:cubicBezTo>
                    <a:cubicBezTo>
                      <a:pt x="54" y="281"/>
                      <a:pt x="54" y="281"/>
                      <a:pt x="54" y="281"/>
                    </a:cubicBezTo>
                    <a:cubicBezTo>
                      <a:pt x="54" y="281"/>
                      <a:pt x="54" y="281"/>
                      <a:pt x="54" y="281"/>
                    </a:cubicBezTo>
                    <a:cubicBezTo>
                      <a:pt x="54" y="281"/>
                      <a:pt x="54" y="281"/>
                      <a:pt x="55" y="281"/>
                    </a:cubicBezTo>
                    <a:cubicBezTo>
                      <a:pt x="56" y="281"/>
                      <a:pt x="58" y="282"/>
                      <a:pt x="60" y="284"/>
                    </a:cubicBezTo>
                    <a:lnTo>
                      <a:pt x="56" y="288"/>
                    </a:lnTo>
                    <a:close/>
                    <a:moveTo>
                      <a:pt x="159" y="279"/>
                    </a:moveTo>
                    <a:cubicBezTo>
                      <a:pt x="154" y="278"/>
                      <a:pt x="154" y="278"/>
                      <a:pt x="154" y="278"/>
                    </a:cubicBezTo>
                    <a:cubicBezTo>
                      <a:pt x="154" y="277"/>
                      <a:pt x="154" y="276"/>
                      <a:pt x="154" y="275"/>
                    </a:cubicBezTo>
                    <a:cubicBezTo>
                      <a:pt x="155" y="272"/>
                      <a:pt x="155" y="272"/>
                      <a:pt x="155" y="272"/>
                    </a:cubicBezTo>
                    <a:cubicBezTo>
                      <a:pt x="160" y="273"/>
                      <a:pt x="160" y="273"/>
                      <a:pt x="160" y="273"/>
                    </a:cubicBezTo>
                    <a:cubicBezTo>
                      <a:pt x="160" y="276"/>
                      <a:pt x="160" y="276"/>
                      <a:pt x="160" y="276"/>
                    </a:cubicBezTo>
                    <a:cubicBezTo>
                      <a:pt x="160" y="277"/>
                      <a:pt x="160" y="278"/>
                      <a:pt x="159" y="279"/>
                    </a:cubicBezTo>
                    <a:close/>
                    <a:moveTo>
                      <a:pt x="45" y="276"/>
                    </a:moveTo>
                    <a:cubicBezTo>
                      <a:pt x="45" y="276"/>
                      <a:pt x="44" y="276"/>
                      <a:pt x="43" y="275"/>
                    </a:cubicBezTo>
                    <a:cubicBezTo>
                      <a:pt x="41" y="274"/>
                      <a:pt x="41" y="272"/>
                      <a:pt x="41" y="271"/>
                    </a:cubicBezTo>
                    <a:cubicBezTo>
                      <a:pt x="41" y="270"/>
                      <a:pt x="42" y="269"/>
                      <a:pt x="43" y="268"/>
                    </a:cubicBezTo>
                    <a:cubicBezTo>
                      <a:pt x="47" y="272"/>
                      <a:pt x="47" y="272"/>
                      <a:pt x="47" y="272"/>
                    </a:cubicBezTo>
                    <a:cubicBezTo>
                      <a:pt x="47" y="272"/>
                      <a:pt x="47" y="272"/>
                      <a:pt x="47" y="271"/>
                    </a:cubicBezTo>
                    <a:cubicBezTo>
                      <a:pt x="47" y="271"/>
                      <a:pt x="47" y="270"/>
                      <a:pt x="47" y="270"/>
                    </a:cubicBezTo>
                    <a:cubicBezTo>
                      <a:pt x="47" y="271"/>
                      <a:pt x="48" y="271"/>
                      <a:pt x="49" y="272"/>
                    </a:cubicBezTo>
                    <a:lnTo>
                      <a:pt x="45" y="276"/>
                    </a:lnTo>
                    <a:close/>
                    <a:moveTo>
                      <a:pt x="56" y="267"/>
                    </a:moveTo>
                    <a:cubicBezTo>
                      <a:pt x="53" y="262"/>
                      <a:pt x="53" y="262"/>
                      <a:pt x="53" y="262"/>
                    </a:cubicBezTo>
                    <a:cubicBezTo>
                      <a:pt x="55" y="261"/>
                      <a:pt x="56" y="260"/>
                      <a:pt x="56" y="259"/>
                    </a:cubicBezTo>
                    <a:cubicBezTo>
                      <a:pt x="62" y="261"/>
                      <a:pt x="62" y="261"/>
                      <a:pt x="62" y="261"/>
                    </a:cubicBezTo>
                    <a:cubicBezTo>
                      <a:pt x="61" y="263"/>
                      <a:pt x="59" y="265"/>
                      <a:pt x="56" y="267"/>
                    </a:cubicBezTo>
                    <a:close/>
                    <a:moveTo>
                      <a:pt x="153" y="263"/>
                    </a:moveTo>
                    <a:cubicBezTo>
                      <a:pt x="152" y="260"/>
                      <a:pt x="151" y="259"/>
                      <a:pt x="150" y="259"/>
                    </a:cubicBezTo>
                    <a:cubicBezTo>
                      <a:pt x="154" y="254"/>
                      <a:pt x="154" y="254"/>
                      <a:pt x="154" y="254"/>
                    </a:cubicBezTo>
                    <a:cubicBezTo>
                      <a:pt x="155" y="255"/>
                      <a:pt x="157" y="257"/>
                      <a:pt x="158" y="260"/>
                    </a:cubicBezTo>
                    <a:lnTo>
                      <a:pt x="153" y="263"/>
                    </a:lnTo>
                    <a:close/>
                    <a:moveTo>
                      <a:pt x="140" y="256"/>
                    </a:moveTo>
                    <a:cubicBezTo>
                      <a:pt x="138" y="256"/>
                      <a:pt x="136" y="255"/>
                      <a:pt x="134" y="254"/>
                    </a:cubicBezTo>
                    <a:cubicBezTo>
                      <a:pt x="137" y="249"/>
                      <a:pt x="137" y="249"/>
                      <a:pt x="137" y="249"/>
                    </a:cubicBezTo>
                    <a:cubicBezTo>
                      <a:pt x="139" y="249"/>
                      <a:pt x="141" y="250"/>
                      <a:pt x="142" y="251"/>
                    </a:cubicBezTo>
                    <a:lnTo>
                      <a:pt x="140" y="256"/>
                    </a:lnTo>
                    <a:close/>
                    <a:moveTo>
                      <a:pt x="59" y="250"/>
                    </a:moveTo>
                    <a:cubicBezTo>
                      <a:pt x="53" y="249"/>
                      <a:pt x="53" y="249"/>
                      <a:pt x="53" y="249"/>
                    </a:cubicBezTo>
                    <a:cubicBezTo>
                      <a:pt x="53" y="249"/>
                      <a:pt x="53" y="248"/>
                      <a:pt x="53" y="248"/>
                    </a:cubicBezTo>
                    <a:cubicBezTo>
                      <a:pt x="54" y="247"/>
                      <a:pt x="54" y="247"/>
                      <a:pt x="54" y="247"/>
                    </a:cubicBezTo>
                    <a:cubicBezTo>
                      <a:pt x="54" y="247"/>
                      <a:pt x="54" y="247"/>
                      <a:pt x="54" y="246"/>
                    </a:cubicBezTo>
                    <a:cubicBezTo>
                      <a:pt x="54" y="246"/>
                      <a:pt x="53" y="245"/>
                      <a:pt x="53" y="245"/>
                    </a:cubicBezTo>
                    <a:cubicBezTo>
                      <a:pt x="59" y="243"/>
                      <a:pt x="59" y="243"/>
                      <a:pt x="59" y="243"/>
                    </a:cubicBezTo>
                    <a:cubicBezTo>
                      <a:pt x="59" y="244"/>
                      <a:pt x="60" y="245"/>
                      <a:pt x="60" y="246"/>
                    </a:cubicBezTo>
                    <a:cubicBezTo>
                      <a:pt x="60" y="247"/>
                      <a:pt x="59" y="247"/>
                      <a:pt x="59" y="248"/>
                    </a:cubicBezTo>
                    <a:cubicBezTo>
                      <a:pt x="59" y="249"/>
                      <a:pt x="59" y="249"/>
                      <a:pt x="59" y="249"/>
                    </a:cubicBezTo>
                    <a:cubicBezTo>
                      <a:pt x="59" y="249"/>
                      <a:pt x="59" y="250"/>
                      <a:pt x="59" y="250"/>
                    </a:cubicBezTo>
                    <a:close/>
                    <a:moveTo>
                      <a:pt x="123" y="245"/>
                    </a:moveTo>
                    <a:cubicBezTo>
                      <a:pt x="123" y="245"/>
                      <a:pt x="123" y="245"/>
                      <a:pt x="123" y="244"/>
                    </a:cubicBezTo>
                    <a:cubicBezTo>
                      <a:pt x="123" y="243"/>
                      <a:pt x="124" y="241"/>
                      <a:pt x="124" y="239"/>
                    </a:cubicBezTo>
                    <a:cubicBezTo>
                      <a:pt x="130" y="240"/>
                      <a:pt x="130" y="240"/>
                      <a:pt x="130" y="240"/>
                    </a:cubicBezTo>
                    <a:cubicBezTo>
                      <a:pt x="130" y="241"/>
                      <a:pt x="129" y="243"/>
                      <a:pt x="129" y="244"/>
                    </a:cubicBezTo>
                    <a:cubicBezTo>
                      <a:pt x="129" y="245"/>
                      <a:pt x="129" y="245"/>
                      <a:pt x="129" y="245"/>
                    </a:cubicBezTo>
                    <a:lnTo>
                      <a:pt x="123" y="245"/>
                    </a:lnTo>
                    <a:close/>
                    <a:moveTo>
                      <a:pt x="49" y="234"/>
                    </a:moveTo>
                    <a:cubicBezTo>
                      <a:pt x="49" y="232"/>
                      <a:pt x="48" y="230"/>
                      <a:pt x="47" y="229"/>
                    </a:cubicBezTo>
                    <a:cubicBezTo>
                      <a:pt x="52" y="226"/>
                      <a:pt x="52" y="226"/>
                      <a:pt x="52" y="226"/>
                    </a:cubicBezTo>
                    <a:cubicBezTo>
                      <a:pt x="53" y="228"/>
                      <a:pt x="54" y="229"/>
                      <a:pt x="55" y="232"/>
                    </a:cubicBezTo>
                    <a:lnTo>
                      <a:pt x="49" y="234"/>
                    </a:lnTo>
                    <a:close/>
                    <a:moveTo>
                      <a:pt x="123" y="232"/>
                    </a:moveTo>
                    <a:cubicBezTo>
                      <a:pt x="122" y="232"/>
                      <a:pt x="121" y="231"/>
                      <a:pt x="121" y="231"/>
                    </a:cubicBezTo>
                    <a:cubicBezTo>
                      <a:pt x="118" y="230"/>
                      <a:pt x="118" y="228"/>
                      <a:pt x="118" y="227"/>
                    </a:cubicBezTo>
                    <a:cubicBezTo>
                      <a:pt x="118" y="226"/>
                      <a:pt x="118" y="225"/>
                      <a:pt x="119" y="223"/>
                    </a:cubicBezTo>
                    <a:cubicBezTo>
                      <a:pt x="123" y="228"/>
                      <a:pt x="123" y="228"/>
                      <a:pt x="123" y="228"/>
                    </a:cubicBezTo>
                    <a:cubicBezTo>
                      <a:pt x="123" y="228"/>
                      <a:pt x="123" y="228"/>
                      <a:pt x="123" y="228"/>
                    </a:cubicBezTo>
                    <a:cubicBezTo>
                      <a:pt x="123" y="228"/>
                      <a:pt x="123" y="228"/>
                      <a:pt x="123" y="228"/>
                    </a:cubicBezTo>
                    <a:cubicBezTo>
                      <a:pt x="123" y="228"/>
                      <a:pt x="123" y="228"/>
                      <a:pt x="123" y="228"/>
                    </a:cubicBezTo>
                    <a:cubicBezTo>
                      <a:pt x="123" y="228"/>
                      <a:pt x="123" y="227"/>
                      <a:pt x="123" y="227"/>
                    </a:cubicBezTo>
                    <a:cubicBezTo>
                      <a:pt x="123" y="226"/>
                      <a:pt x="123" y="226"/>
                      <a:pt x="123" y="226"/>
                    </a:cubicBezTo>
                    <a:cubicBezTo>
                      <a:pt x="123" y="226"/>
                      <a:pt x="123" y="226"/>
                      <a:pt x="123" y="226"/>
                    </a:cubicBezTo>
                    <a:cubicBezTo>
                      <a:pt x="124" y="226"/>
                      <a:pt x="125" y="226"/>
                      <a:pt x="125" y="227"/>
                    </a:cubicBezTo>
                    <a:lnTo>
                      <a:pt x="123" y="232"/>
                    </a:lnTo>
                    <a:close/>
                    <a:moveTo>
                      <a:pt x="39" y="220"/>
                    </a:moveTo>
                    <a:cubicBezTo>
                      <a:pt x="39" y="220"/>
                      <a:pt x="39" y="220"/>
                      <a:pt x="39" y="220"/>
                    </a:cubicBezTo>
                    <a:cubicBezTo>
                      <a:pt x="39" y="219"/>
                      <a:pt x="39" y="219"/>
                      <a:pt x="39" y="218"/>
                    </a:cubicBezTo>
                    <a:cubicBezTo>
                      <a:pt x="38" y="217"/>
                      <a:pt x="38" y="216"/>
                      <a:pt x="37" y="214"/>
                    </a:cubicBezTo>
                    <a:cubicBezTo>
                      <a:pt x="43" y="212"/>
                      <a:pt x="43" y="212"/>
                      <a:pt x="43" y="212"/>
                    </a:cubicBezTo>
                    <a:cubicBezTo>
                      <a:pt x="43" y="214"/>
                      <a:pt x="44" y="215"/>
                      <a:pt x="44" y="216"/>
                    </a:cubicBezTo>
                    <a:cubicBezTo>
                      <a:pt x="45" y="217"/>
                      <a:pt x="45" y="217"/>
                      <a:pt x="45" y="218"/>
                    </a:cubicBezTo>
                    <a:lnTo>
                      <a:pt x="39" y="220"/>
                    </a:lnTo>
                    <a:close/>
                    <a:moveTo>
                      <a:pt x="124" y="218"/>
                    </a:moveTo>
                    <a:cubicBezTo>
                      <a:pt x="124" y="217"/>
                      <a:pt x="124" y="217"/>
                      <a:pt x="124" y="217"/>
                    </a:cubicBezTo>
                    <a:cubicBezTo>
                      <a:pt x="124" y="216"/>
                      <a:pt x="124" y="215"/>
                      <a:pt x="124" y="214"/>
                    </a:cubicBezTo>
                    <a:cubicBezTo>
                      <a:pt x="124" y="213"/>
                      <a:pt x="124" y="211"/>
                      <a:pt x="125" y="210"/>
                    </a:cubicBezTo>
                    <a:cubicBezTo>
                      <a:pt x="130" y="213"/>
                      <a:pt x="130" y="213"/>
                      <a:pt x="130" y="213"/>
                    </a:cubicBezTo>
                    <a:cubicBezTo>
                      <a:pt x="130" y="213"/>
                      <a:pt x="130" y="214"/>
                      <a:pt x="130" y="214"/>
                    </a:cubicBezTo>
                    <a:cubicBezTo>
                      <a:pt x="130" y="215"/>
                      <a:pt x="130" y="216"/>
                      <a:pt x="130" y="217"/>
                    </a:cubicBezTo>
                    <a:cubicBezTo>
                      <a:pt x="130" y="217"/>
                      <a:pt x="130" y="217"/>
                      <a:pt x="130" y="217"/>
                    </a:cubicBezTo>
                    <a:lnTo>
                      <a:pt x="124" y="218"/>
                    </a:lnTo>
                    <a:close/>
                    <a:moveTo>
                      <a:pt x="46" y="208"/>
                    </a:moveTo>
                    <a:cubicBezTo>
                      <a:pt x="45" y="203"/>
                      <a:pt x="45" y="203"/>
                      <a:pt x="45" y="203"/>
                    </a:cubicBezTo>
                    <a:cubicBezTo>
                      <a:pt x="46" y="202"/>
                      <a:pt x="46" y="202"/>
                      <a:pt x="46" y="202"/>
                    </a:cubicBezTo>
                    <a:cubicBezTo>
                      <a:pt x="52" y="201"/>
                      <a:pt x="52" y="201"/>
                      <a:pt x="52" y="201"/>
                    </a:cubicBezTo>
                    <a:cubicBezTo>
                      <a:pt x="52" y="201"/>
                      <a:pt x="52" y="202"/>
                      <a:pt x="52" y="202"/>
                    </a:cubicBezTo>
                    <a:cubicBezTo>
                      <a:pt x="52" y="207"/>
                      <a:pt x="48" y="208"/>
                      <a:pt x="46" y="208"/>
                    </a:cubicBezTo>
                    <a:close/>
                    <a:moveTo>
                      <a:pt x="140" y="207"/>
                    </a:moveTo>
                    <a:cubicBezTo>
                      <a:pt x="134" y="207"/>
                      <a:pt x="134" y="207"/>
                      <a:pt x="134" y="207"/>
                    </a:cubicBezTo>
                    <a:cubicBezTo>
                      <a:pt x="134" y="207"/>
                      <a:pt x="134" y="206"/>
                      <a:pt x="134" y="206"/>
                    </a:cubicBezTo>
                    <a:cubicBezTo>
                      <a:pt x="134" y="203"/>
                      <a:pt x="135" y="201"/>
                      <a:pt x="137" y="200"/>
                    </a:cubicBezTo>
                    <a:cubicBezTo>
                      <a:pt x="141" y="204"/>
                      <a:pt x="141" y="204"/>
                      <a:pt x="141" y="204"/>
                    </a:cubicBezTo>
                    <a:cubicBezTo>
                      <a:pt x="140" y="204"/>
                      <a:pt x="140" y="205"/>
                      <a:pt x="140" y="206"/>
                    </a:cubicBezTo>
                    <a:cubicBezTo>
                      <a:pt x="140" y="207"/>
                      <a:pt x="140" y="207"/>
                      <a:pt x="140" y="207"/>
                    </a:cubicBezTo>
                    <a:close/>
                    <a:moveTo>
                      <a:pt x="134" y="196"/>
                    </a:moveTo>
                    <a:cubicBezTo>
                      <a:pt x="132" y="195"/>
                      <a:pt x="132" y="194"/>
                      <a:pt x="132" y="192"/>
                    </a:cubicBezTo>
                    <a:cubicBezTo>
                      <a:pt x="132" y="191"/>
                      <a:pt x="132" y="189"/>
                      <a:pt x="132" y="188"/>
                    </a:cubicBezTo>
                    <a:cubicBezTo>
                      <a:pt x="138" y="189"/>
                      <a:pt x="138" y="189"/>
                      <a:pt x="138" y="189"/>
                    </a:cubicBezTo>
                    <a:cubicBezTo>
                      <a:pt x="138" y="190"/>
                      <a:pt x="137" y="191"/>
                      <a:pt x="137" y="192"/>
                    </a:cubicBezTo>
                    <a:cubicBezTo>
                      <a:pt x="137" y="192"/>
                      <a:pt x="137" y="192"/>
                      <a:pt x="137" y="192"/>
                    </a:cubicBezTo>
                    <a:lnTo>
                      <a:pt x="134" y="196"/>
                    </a:lnTo>
                    <a:close/>
                    <a:moveTo>
                      <a:pt x="41" y="194"/>
                    </a:moveTo>
                    <a:cubicBezTo>
                      <a:pt x="41" y="194"/>
                      <a:pt x="40" y="194"/>
                      <a:pt x="40" y="193"/>
                    </a:cubicBezTo>
                    <a:cubicBezTo>
                      <a:pt x="37" y="192"/>
                      <a:pt x="37" y="190"/>
                      <a:pt x="36" y="188"/>
                    </a:cubicBezTo>
                    <a:cubicBezTo>
                      <a:pt x="42" y="187"/>
                      <a:pt x="42" y="187"/>
                      <a:pt x="42" y="187"/>
                    </a:cubicBezTo>
                    <a:cubicBezTo>
                      <a:pt x="42" y="188"/>
                      <a:pt x="43" y="188"/>
                      <a:pt x="43" y="189"/>
                    </a:cubicBezTo>
                    <a:cubicBezTo>
                      <a:pt x="43" y="189"/>
                      <a:pt x="44" y="189"/>
                      <a:pt x="44" y="190"/>
                    </a:cubicBezTo>
                    <a:lnTo>
                      <a:pt x="41" y="194"/>
                    </a:lnTo>
                    <a:close/>
                    <a:moveTo>
                      <a:pt x="31" y="181"/>
                    </a:moveTo>
                    <a:cubicBezTo>
                      <a:pt x="30" y="180"/>
                      <a:pt x="30" y="180"/>
                      <a:pt x="30" y="180"/>
                    </a:cubicBezTo>
                    <a:cubicBezTo>
                      <a:pt x="29" y="179"/>
                      <a:pt x="27" y="178"/>
                      <a:pt x="26" y="177"/>
                    </a:cubicBezTo>
                    <a:cubicBezTo>
                      <a:pt x="30" y="173"/>
                      <a:pt x="30" y="173"/>
                      <a:pt x="30" y="173"/>
                    </a:cubicBezTo>
                    <a:cubicBezTo>
                      <a:pt x="31" y="173"/>
                      <a:pt x="32" y="174"/>
                      <a:pt x="33" y="175"/>
                    </a:cubicBezTo>
                    <a:cubicBezTo>
                      <a:pt x="35" y="176"/>
                      <a:pt x="35" y="176"/>
                      <a:pt x="35" y="176"/>
                    </a:cubicBezTo>
                    <a:lnTo>
                      <a:pt x="31" y="181"/>
                    </a:lnTo>
                    <a:close/>
                    <a:moveTo>
                      <a:pt x="158" y="179"/>
                    </a:moveTo>
                    <a:cubicBezTo>
                      <a:pt x="156" y="179"/>
                      <a:pt x="155" y="178"/>
                      <a:pt x="154" y="178"/>
                    </a:cubicBezTo>
                    <a:cubicBezTo>
                      <a:pt x="153" y="177"/>
                      <a:pt x="153" y="177"/>
                      <a:pt x="152" y="177"/>
                    </a:cubicBezTo>
                    <a:cubicBezTo>
                      <a:pt x="154" y="171"/>
                      <a:pt x="154" y="171"/>
                      <a:pt x="154" y="171"/>
                    </a:cubicBezTo>
                    <a:cubicBezTo>
                      <a:pt x="155" y="172"/>
                      <a:pt x="156" y="172"/>
                      <a:pt x="157" y="173"/>
                    </a:cubicBezTo>
                    <a:cubicBezTo>
                      <a:pt x="158" y="173"/>
                      <a:pt x="159" y="174"/>
                      <a:pt x="159" y="174"/>
                    </a:cubicBezTo>
                    <a:lnTo>
                      <a:pt x="158" y="179"/>
                    </a:lnTo>
                    <a:close/>
                    <a:moveTo>
                      <a:pt x="188" y="179"/>
                    </a:moveTo>
                    <a:cubicBezTo>
                      <a:pt x="185" y="174"/>
                      <a:pt x="185" y="174"/>
                      <a:pt x="185" y="174"/>
                    </a:cubicBezTo>
                    <a:cubicBezTo>
                      <a:pt x="186" y="174"/>
                      <a:pt x="186" y="174"/>
                      <a:pt x="186" y="174"/>
                    </a:cubicBezTo>
                    <a:cubicBezTo>
                      <a:pt x="186" y="173"/>
                      <a:pt x="186" y="173"/>
                      <a:pt x="186" y="173"/>
                    </a:cubicBezTo>
                    <a:cubicBezTo>
                      <a:pt x="186" y="174"/>
                      <a:pt x="186" y="174"/>
                      <a:pt x="186" y="174"/>
                    </a:cubicBezTo>
                    <a:cubicBezTo>
                      <a:pt x="191" y="170"/>
                      <a:pt x="191" y="170"/>
                      <a:pt x="191" y="170"/>
                    </a:cubicBezTo>
                    <a:cubicBezTo>
                      <a:pt x="192" y="171"/>
                      <a:pt x="192" y="172"/>
                      <a:pt x="192" y="174"/>
                    </a:cubicBezTo>
                    <a:cubicBezTo>
                      <a:pt x="192" y="175"/>
                      <a:pt x="191" y="177"/>
                      <a:pt x="190" y="178"/>
                    </a:cubicBezTo>
                    <a:cubicBezTo>
                      <a:pt x="190" y="178"/>
                      <a:pt x="189" y="179"/>
                      <a:pt x="188" y="179"/>
                    </a:cubicBezTo>
                    <a:close/>
                    <a:moveTo>
                      <a:pt x="139" y="179"/>
                    </a:moveTo>
                    <a:cubicBezTo>
                      <a:pt x="139" y="179"/>
                      <a:pt x="140" y="178"/>
                      <a:pt x="140" y="178"/>
                    </a:cubicBezTo>
                    <a:cubicBezTo>
                      <a:pt x="134" y="176"/>
                      <a:pt x="134" y="176"/>
                      <a:pt x="134" y="176"/>
                    </a:cubicBezTo>
                    <a:cubicBezTo>
                      <a:pt x="135" y="175"/>
                      <a:pt x="136" y="173"/>
                      <a:pt x="140" y="173"/>
                    </a:cubicBezTo>
                    <a:cubicBezTo>
                      <a:pt x="140" y="173"/>
                      <a:pt x="141" y="173"/>
                      <a:pt x="142" y="173"/>
                    </a:cubicBezTo>
                    <a:cubicBezTo>
                      <a:pt x="142" y="179"/>
                      <a:pt x="142" y="179"/>
                      <a:pt x="142" y="179"/>
                    </a:cubicBezTo>
                    <a:cubicBezTo>
                      <a:pt x="142" y="179"/>
                      <a:pt x="141" y="179"/>
                      <a:pt x="140" y="179"/>
                    </a:cubicBezTo>
                    <a:cubicBezTo>
                      <a:pt x="139" y="179"/>
                      <a:pt x="139" y="179"/>
                      <a:pt x="139" y="179"/>
                    </a:cubicBezTo>
                    <a:close/>
                    <a:moveTo>
                      <a:pt x="170" y="178"/>
                    </a:moveTo>
                    <a:cubicBezTo>
                      <a:pt x="169" y="173"/>
                      <a:pt x="169" y="173"/>
                      <a:pt x="169" y="173"/>
                    </a:cubicBezTo>
                    <a:cubicBezTo>
                      <a:pt x="172" y="172"/>
                      <a:pt x="174" y="172"/>
                      <a:pt x="176" y="172"/>
                    </a:cubicBezTo>
                    <a:cubicBezTo>
                      <a:pt x="175" y="178"/>
                      <a:pt x="175" y="178"/>
                      <a:pt x="175" y="178"/>
                    </a:cubicBezTo>
                    <a:cubicBezTo>
                      <a:pt x="174" y="178"/>
                      <a:pt x="172" y="178"/>
                      <a:pt x="170" y="178"/>
                    </a:cubicBezTo>
                    <a:close/>
                    <a:moveTo>
                      <a:pt x="17" y="169"/>
                    </a:moveTo>
                    <a:cubicBezTo>
                      <a:pt x="17" y="168"/>
                      <a:pt x="16" y="168"/>
                      <a:pt x="16" y="167"/>
                    </a:cubicBezTo>
                    <a:cubicBezTo>
                      <a:pt x="16" y="165"/>
                      <a:pt x="15" y="165"/>
                      <a:pt x="15" y="164"/>
                    </a:cubicBezTo>
                    <a:cubicBezTo>
                      <a:pt x="19" y="160"/>
                      <a:pt x="19" y="160"/>
                      <a:pt x="19" y="160"/>
                    </a:cubicBezTo>
                    <a:cubicBezTo>
                      <a:pt x="20" y="161"/>
                      <a:pt x="21" y="163"/>
                      <a:pt x="22" y="165"/>
                    </a:cubicBezTo>
                    <a:cubicBezTo>
                      <a:pt x="22" y="165"/>
                      <a:pt x="22" y="166"/>
                      <a:pt x="22" y="166"/>
                    </a:cubicBezTo>
                    <a:lnTo>
                      <a:pt x="17" y="169"/>
                    </a:lnTo>
                    <a:close/>
                    <a:moveTo>
                      <a:pt x="4" y="162"/>
                    </a:moveTo>
                    <a:cubicBezTo>
                      <a:pt x="3" y="161"/>
                      <a:pt x="3" y="161"/>
                      <a:pt x="3" y="161"/>
                    </a:cubicBezTo>
                    <a:cubicBezTo>
                      <a:pt x="3" y="161"/>
                      <a:pt x="2" y="160"/>
                      <a:pt x="1" y="159"/>
                    </a:cubicBezTo>
                    <a:cubicBezTo>
                      <a:pt x="0" y="158"/>
                      <a:pt x="0" y="158"/>
                      <a:pt x="0" y="158"/>
                    </a:cubicBezTo>
                    <a:cubicBezTo>
                      <a:pt x="5" y="154"/>
                      <a:pt x="5" y="154"/>
                      <a:pt x="5" y="154"/>
                    </a:cubicBezTo>
                    <a:cubicBezTo>
                      <a:pt x="6" y="155"/>
                      <a:pt x="6" y="155"/>
                      <a:pt x="6" y="155"/>
                    </a:cubicBezTo>
                    <a:cubicBezTo>
                      <a:pt x="7" y="156"/>
                      <a:pt x="7" y="157"/>
                      <a:pt x="8" y="158"/>
                    </a:cubicBezTo>
                    <a:cubicBezTo>
                      <a:pt x="9" y="159"/>
                      <a:pt x="9" y="159"/>
                      <a:pt x="9" y="159"/>
                    </a:cubicBezTo>
                    <a:lnTo>
                      <a:pt x="4" y="162"/>
                    </a:lnTo>
                    <a:close/>
                    <a:moveTo>
                      <a:pt x="183" y="162"/>
                    </a:moveTo>
                    <a:cubicBezTo>
                      <a:pt x="181" y="160"/>
                      <a:pt x="181" y="159"/>
                      <a:pt x="181" y="157"/>
                    </a:cubicBezTo>
                    <a:cubicBezTo>
                      <a:pt x="181" y="156"/>
                      <a:pt x="181" y="156"/>
                      <a:pt x="181" y="156"/>
                    </a:cubicBezTo>
                    <a:cubicBezTo>
                      <a:pt x="183" y="156"/>
                      <a:pt x="183" y="156"/>
                      <a:pt x="183" y="156"/>
                    </a:cubicBezTo>
                    <a:cubicBezTo>
                      <a:pt x="186" y="157"/>
                      <a:pt x="186" y="157"/>
                      <a:pt x="186" y="157"/>
                    </a:cubicBezTo>
                    <a:cubicBezTo>
                      <a:pt x="186" y="157"/>
                      <a:pt x="186" y="157"/>
                      <a:pt x="187" y="158"/>
                    </a:cubicBezTo>
                    <a:cubicBezTo>
                      <a:pt x="188" y="159"/>
                      <a:pt x="188" y="160"/>
                      <a:pt x="189" y="161"/>
                    </a:cubicBezTo>
                    <a:lnTo>
                      <a:pt x="183" y="162"/>
                    </a:lnTo>
                    <a:close/>
                    <a:moveTo>
                      <a:pt x="187" y="147"/>
                    </a:moveTo>
                    <a:cubicBezTo>
                      <a:pt x="183" y="143"/>
                      <a:pt x="183" y="143"/>
                      <a:pt x="183" y="143"/>
                    </a:cubicBezTo>
                    <a:cubicBezTo>
                      <a:pt x="185" y="142"/>
                      <a:pt x="186" y="141"/>
                      <a:pt x="188" y="141"/>
                    </a:cubicBezTo>
                    <a:cubicBezTo>
                      <a:pt x="187" y="141"/>
                      <a:pt x="187" y="141"/>
                      <a:pt x="187" y="142"/>
                    </a:cubicBezTo>
                    <a:cubicBezTo>
                      <a:pt x="192" y="142"/>
                      <a:pt x="192" y="142"/>
                      <a:pt x="192" y="142"/>
                    </a:cubicBezTo>
                    <a:cubicBezTo>
                      <a:pt x="192" y="144"/>
                      <a:pt x="191" y="146"/>
                      <a:pt x="189" y="147"/>
                    </a:cubicBezTo>
                    <a:cubicBezTo>
                      <a:pt x="188" y="147"/>
                      <a:pt x="188" y="147"/>
                      <a:pt x="187" y="147"/>
                    </a:cubicBezTo>
                    <a:close/>
                    <a:moveTo>
                      <a:pt x="192" y="133"/>
                    </a:moveTo>
                    <a:cubicBezTo>
                      <a:pt x="187" y="130"/>
                      <a:pt x="187" y="130"/>
                      <a:pt x="187" y="130"/>
                    </a:cubicBezTo>
                    <a:cubicBezTo>
                      <a:pt x="188" y="129"/>
                      <a:pt x="189" y="128"/>
                      <a:pt x="190" y="127"/>
                    </a:cubicBezTo>
                    <a:cubicBezTo>
                      <a:pt x="192" y="125"/>
                      <a:pt x="192" y="125"/>
                      <a:pt x="192" y="125"/>
                    </a:cubicBezTo>
                    <a:cubicBezTo>
                      <a:pt x="196" y="129"/>
                      <a:pt x="196" y="129"/>
                      <a:pt x="196" y="129"/>
                    </a:cubicBezTo>
                    <a:cubicBezTo>
                      <a:pt x="194" y="131"/>
                      <a:pt x="194" y="131"/>
                      <a:pt x="194" y="131"/>
                    </a:cubicBezTo>
                    <a:cubicBezTo>
                      <a:pt x="193" y="132"/>
                      <a:pt x="192" y="133"/>
                      <a:pt x="192" y="133"/>
                    </a:cubicBezTo>
                    <a:close/>
                    <a:moveTo>
                      <a:pt x="203" y="123"/>
                    </a:moveTo>
                    <a:cubicBezTo>
                      <a:pt x="202" y="118"/>
                      <a:pt x="202" y="118"/>
                      <a:pt x="202" y="118"/>
                    </a:cubicBezTo>
                    <a:cubicBezTo>
                      <a:pt x="203" y="117"/>
                      <a:pt x="203" y="117"/>
                      <a:pt x="203" y="117"/>
                    </a:cubicBezTo>
                    <a:cubicBezTo>
                      <a:pt x="204" y="117"/>
                      <a:pt x="205" y="117"/>
                      <a:pt x="207" y="116"/>
                    </a:cubicBezTo>
                    <a:cubicBezTo>
                      <a:pt x="210" y="121"/>
                      <a:pt x="210" y="121"/>
                      <a:pt x="210" y="121"/>
                    </a:cubicBezTo>
                    <a:cubicBezTo>
                      <a:pt x="207" y="123"/>
                      <a:pt x="206" y="123"/>
                      <a:pt x="204" y="123"/>
                    </a:cubicBezTo>
                    <a:lnTo>
                      <a:pt x="203" y="123"/>
                    </a:lnTo>
                    <a:close/>
                    <a:moveTo>
                      <a:pt x="205" y="112"/>
                    </a:moveTo>
                    <a:cubicBezTo>
                      <a:pt x="204" y="111"/>
                      <a:pt x="202" y="109"/>
                      <a:pt x="201" y="109"/>
                    </a:cubicBezTo>
                    <a:cubicBezTo>
                      <a:pt x="204" y="104"/>
                      <a:pt x="204" y="104"/>
                      <a:pt x="204" y="104"/>
                    </a:cubicBezTo>
                    <a:cubicBezTo>
                      <a:pt x="206" y="105"/>
                      <a:pt x="207" y="106"/>
                      <a:pt x="209" y="107"/>
                    </a:cubicBezTo>
                    <a:lnTo>
                      <a:pt x="205" y="112"/>
                    </a:lnTo>
                    <a:close/>
                    <a:moveTo>
                      <a:pt x="192" y="99"/>
                    </a:moveTo>
                    <a:cubicBezTo>
                      <a:pt x="191" y="98"/>
                      <a:pt x="191" y="97"/>
                      <a:pt x="190" y="95"/>
                    </a:cubicBezTo>
                    <a:cubicBezTo>
                      <a:pt x="190" y="94"/>
                      <a:pt x="190" y="94"/>
                      <a:pt x="190" y="94"/>
                    </a:cubicBezTo>
                    <a:cubicBezTo>
                      <a:pt x="195" y="91"/>
                      <a:pt x="195" y="91"/>
                      <a:pt x="195" y="91"/>
                    </a:cubicBezTo>
                    <a:cubicBezTo>
                      <a:pt x="196" y="93"/>
                      <a:pt x="196" y="93"/>
                      <a:pt x="196" y="93"/>
                    </a:cubicBezTo>
                    <a:cubicBezTo>
                      <a:pt x="196" y="94"/>
                      <a:pt x="197" y="95"/>
                      <a:pt x="197" y="97"/>
                    </a:cubicBezTo>
                    <a:lnTo>
                      <a:pt x="192" y="99"/>
                    </a:lnTo>
                    <a:close/>
                    <a:moveTo>
                      <a:pt x="163" y="91"/>
                    </a:moveTo>
                    <a:cubicBezTo>
                      <a:pt x="162" y="91"/>
                      <a:pt x="160" y="91"/>
                      <a:pt x="159" y="90"/>
                    </a:cubicBezTo>
                    <a:cubicBezTo>
                      <a:pt x="160" y="85"/>
                      <a:pt x="160" y="85"/>
                      <a:pt x="160" y="85"/>
                    </a:cubicBezTo>
                    <a:cubicBezTo>
                      <a:pt x="162" y="85"/>
                      <a:pt x="162" y="85"/>
                      <a:pt x="163" y="85"/>
                    </a:cubicBezTo>
                    <a:cubicBezTo>
                      <a:pt x="165" y="85"/>
                      <a:pt x="165" y="85"/>
                      <a:pt x="165" y="85"/>
                    </a:cubicBezTo>
                    <a:cubicBezTo>
                      <a:pt x="165" y="91"/>
                      <a:pt x="165" y="91"/>
                      <a:pt x="165" y="91"/>
                    </a:cubicBezTo>
                    <a:lnTo>
                      <a:pt x="163" y="91"/>
                    </a:lnTo>
                    <a:close/>
                    <a:moveTo>
                      <a:pt x="177" y="91"/>
                    </a:moveTo>
                    <a:cubicBezTo>
                      <a:pt x="177" y="85"/>
                      <a:pt x="177" y="85"/>
                      <a:pt x="177" y="85"/>
                    </a:cubicBezTo>
                    <a:cubicBezTo>
                      <a:pt x="178" y="85"/>
                      <a:pt x="180" y="85"/>
                      <a:pt x="181" y="85"/>
                    </a:cubicBezTo>
                    <a:cubicBezTo>
                      <a:pt x="183" y="85"/>
                      <a:pt x="183" y="85"/>
                      <a:pt x="183" y="85"/>
                    </a:cubicBezTo>
                    <a:cubicBezTo>
                      <a:pt x="183" y="91"/>
                      <a:pt x="183" y="91"/>
                      <a:pt x="183" y="91"/>
                    </a:cubicBezTo>
                    <a:cubicBezTo>
                      <a:pt x="181" y="91"/>
                      <a:pt x="181" y="91"/>
                      <a:pt x="181" y="91"/>
                    </a:cubicBezTo>
                    <a:cubicBezTo>
                      <a:pt x="180" y="91"/>
                      <a:pt x="178" y="91"/>
                      <a:pt x="177" y="91"/>
                    </a:cubicBezTo>
                    <a:close/>
                    <a:moveTo>
                      <a:pt x="148" y="85"/>
                    </a:moveTo>
                    <a:cubicBezTo>
                      <a:pt x="146" y="84"/>
                      <a:pt x="144" y="84"/>
                      <a:pt x="142" y="83"/>
                    </a:cubicBezTo>
                    <a:cubicBezTo>
                      <a:pt x="145" y="77"/>
                      <a:pt x="145" y="77"/>
                      <a:pt x="145" y="77"/>
                    </a:cubicBezTo>
                    <a:cubicBezTo>
                      <a:pt x="147" y="78"/>
                      <a:pt x="148" y="79"/>
                      <a:pt x="150" y="80"/>
                    </a:cubicBezTo>
                    <a:lnTo>
                      <a:pt x="148" y="85"/>
                    </a:lnTo>
                    <a:close/>
                    <a:moveTo>
                      <a:pt x="132" y="77"/>
                    </a:moveTo>
                    <a:cubicBezTo>
                      <a:pt x="131" y="76"/>
                      <a:pt x="130" y="75"/>
                      <a:pt x="130" y="75"/>
                    </a:cubicBezTo>
                    <a:cubicBezTo>
                      <a:pt x="129" y="74"/>
                      <a:pt x="128" y="72"/>
                      <a:pt x="128" y="71"/>
                    </a:cubicBezTo>
                    <a:cubicBezTo>
                      <a:pt x="128" y="70"/>
                      <a:pt x="129" y="69"/>
                      <a:pt x="129" y="68"/>
                    </a:cubicBezTo>
                    <a:cubicBezTo>
                      <a:pt x="134" y="71"/>
                      <a:pt x="134" y="71"/>
                      <a:pt x="134" y="71"/>
                    </a:cubicBezTo>
                    <a:cubicBezTo>
                      <a:pt x="134" y="71"/>
                      <a:pt x="134" y="71"/>
                      <a:pt x="134" y="71"/>
                    </a:cubicBezTo>
                    <a:cubicBezTo>
                      <a:pt x="134" y="71"/>
                      <a:pt x="135" y="71"/>
                      <a:pt x="135" y="72"/>
                    </a:cubicBezTo>
                    <a:lnTo>
                      <a:pt x="132" y="77"/>
                    </a:lnTo>
                    <a:close/>
                    <a:moveTo>
                      <a:pt x="143" y="64"/>
                    </a:moveTo>
                    <a:cubicBezTo>
                      <a:pt x="139" y="60"/>
                      <a:pt x="139" y="60"/>
                      <a:pt x="139" y="60"/>
                    </a:cubicBezTo>
                    <a:cubicBezTo>
                      <a:pt x="140" y="59"/>
                      <a:pt x="140" y="59"/>
                      <a:pt x="141" y="59"/>
                    </a:cubicBezTo>
                    <a:cubicBezTo>
                      <a:pt x="141" y="58"/>
                      <a:pt x="142" y="57"/>
                      <a:pt x="142" y="57"/>
                    </a:cubicBezTo>
                    <a:cubicBezTo>
                      <a:pt x="147" y="58"/>
                      <a:pt x="147" y="58"/>
                      <a:pt x="147" y="58"/>
                    </a:cubicBezTo>
                    <a:cubicBezTo>
                      <a:pt x="147" y="60"/>
                      <a:pt x="146" y="62"/>
                      <a:pt x="144" y="63"/>
                    </a:cubicBezTo>
                    <a:cubicBezTo>
                      <a:pt x="144" y="64"/>
                      <a:pt x="143" y="64"/>
                      <a:pt x="143" y="64"/>
                    </a:cubicBezTo>
                    <a:close/>
                    <a:moveTo>
                      <a:pt x="138" y="47"/>
                    </a:moveTo>
                    <a:cubicBezTo>
                      <a:pt x="138" y="47"/>
                      <a:pt x="138" y="46"/>
                      <a:pt x="138" y="46"/>
                    </a:cubicBezTo>
                    <a:cubicBezTo>
                      <a:pt x="138" y="44"/>
                      <a:pt x="139" y="42"/>
                      <a:pt x="140" y="40"/>
                    </a:cubicBezTo>
                    <a:cubicBezTo>
                      <a:pt x="145" y="43"/>
                      <a:pt x="145" y="43"/>
                      <a:pt x="145" y="43"/>
                    </a:cubicBezTo>
                    <a:cubicBezTo>
                      <a:pt x="144" y="45"/>
                      <a:pt x="144" y="46"/>
                      <a:pt x="144" y="46"/>
                    </a:cubicBezTo>
                    <a:lnTo>
                      <a:pt x="138" y="47"/>
                    </a:lnTo>
                    <a:close/>
                    <a:moveTo>
                      <a:pt x="152" y="33"/>
                    </a:moveTo>
                    <a:cubicBezTo>
                      <a:pt x="147" y="30"/>
                      <a:pt x="147" y="30"/>
                      <a:pt x="147" y="30"/>
                    </a:cubicBezTo>
                    <a:cubicBezTo>
                      <a:pt x="148" y="29"/>
                      <a:pt x="148" y="29"/>
                      <a:pt x="148" y="29"/>
                    </a:cubicBezTo>
                    <a:cubicBezTo>
                      <a:pt x="148" y="28"/>
                      <a:pt x="149" y="26"/>
                      <a:pt x="150" y="25"/>
                    </a:cubicBezTo>
                    <a:cubicBezTo>
                      <a:pt x="155" y="28"/>
                      <a:pt x="155" y="28"/>
                      <a:pt x="155" y="28"/>
                    </a:cubicBezTo>
                    <a:cubicBezTo>
                      <a:pt x="154" y="30"/>
                      <a:pt x="153" y="31"/>
                      <a:pt x="153" y="32"/>
                    </a:cubicBezTo>
                    <a:lnTo>
                      <a:pt x="152" y="33"/>
                    </a:lnTo>
                    <a:close/>
                    <a:moveTo>
                      <a:pt x="163" y="20"/>
                    </a:moveTo>
                    <a:cubicBezTo>
                      <a:pt x="158" y="16"/>
                      <a:pt x="158" y="16"/>
                      <a:pt x="158" y="16"/>
                    </a:cubicBezTo>
                    <a:cubicBezTo>
                      <a:pt x="160" y="14"/>
                      <a:pt x="161" y="13"/>
                      <a:pt x="161" y="12"/>
                    </a:cubicBezTo>
                    <a:cubicBezTo>
                      <a:pt x="161" y="12"/>
                      <a:pt x="161" y="12"/>
                      <a:pt x="161" y="12"/>
                    </a:cubicBezTo>
                    <a:cubicBezTo>
                      <a:pt x="166" y="15"/>
                      <a:pt x="166" y="15"/>
                      <a:pt x="166" y="15"/>
                    </a:cubicBezTo>
                    <a:cubicBezTo>
                      <a:pt x="164" y="13"/>
                      <a:pt x="164" y="13"/>
                      <a:pt x="164" y="13"/>
                    </a:cubicBezTo>
                    <a:cubicBezTo>
                      <a:pt x="166" y="15"/>
                      <a:pt x="166" y="15"/>
                      <a:pt x="166" y="15"/>
                    </a:cubicBezTo>
                    <a:cubicBezTo>
                      <a:pt x="166" y="16"/>
                      <a:pt x="166" y="16"/>
                      <a:pt x="166" y="16"/>
                    </a:cubicBezTo>
                    <a:cubicBezTo>
                      <a:pt x="166" y="16"/>
                      <a:pt x="165" y="18"/>
                      <a:pt x="163" y="20"/>
                    </a:cubicBezTo>
                    <a:close/>
                    <a:moveTo>
                      <a:pt x="165" y="8"/>
                    </a:moveTo>
                    <a:cubicBezTo>
                      <a:pt x="162" y="7"/>
                      <a:pt x="159" y="5"/>
                      <a:pt x="159" y="4"/>
                    </a:cubicBezTo>
                    <a:cubicBezTo>
                      <a:pt x="162" y="0"/>
                      <a:pt x="162" y="0"/>
                      <a:pt x="162" y="0"/>
                    </a:cubicBezTo>
                    <a:cubicBezTo>
                      <a:pt x="163" y="1"/>
                      <a:pt x="165" y="2"/>
                      <a:pt x="166" y="3"/>
                    </a:cubicBezTo>
                    <a:lnTo>
                      <a:pt x="165"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35" name="îṧļïḍé">
                <a:extLst>
                  <a:ext uri="{FF2B5EF4-FFF2-40B4-BE49-F238E27FC236}">
                    <a16:creationId xmlns:a16="http://schemas.microsoft.com/office/drawing/2014/main" id="{850BFFB5-730E-449D-9677-5E8DE4D8DA6D}"/>
                  </a:ext>
                </a:extLst>
              </p:cNvPr>
              <p:cNvSpPr/>
              <p:nvPr/>
            </p:nvSpPr>
            <p:spPr bwMode="auto">
              <a:xfrm>
                <a:off x="5969000" y="3173413"/>
                <a:ext cx="52388" cy="14288"/>
              </a:xfrm>
              <a:custGeom>
                <a:avLst/>
                <a:gdLst>
                  <a:gd name="T0" fmla="*/ 22 w 24"/>
                  <a:gd name="T1" fmla="*/ 7 h 7"/>
                  <a:gd name="T2" fmla="*/ 17 w 24"/>
                  <a:gd name="T3" fmla="*/ 6 h 7"/>
                  <a:gd name="T4" fmla="*/ 18 w 24"/>
                  <a:gd name="T5" fmla="*/ 0 h 7"/>
                  <a:gd name="T6" fmla="*/ 24 w 24"/>
                  <a:gd name="T7" fmla="*/ 2 h 7"/>
                  <a:gd name="T8" fmla="*/ 22 w 24"/>
                  <a:gd name="T9" fmla="*/ 7 h 7"/>
                  <a:gd name="T10" fmla="*/ 0 w 24"/>
                  <a:gd name="T11" fmla="*/ 6 h 7"/>
                  <a:gd name="T12" fmla="*/ 0 w 24"/>
                  <a:gd name="T13" fmla="*/ 0 h 7"/>
                  <a:gd name="T14" fmla="*/ 4 w 24"/>
                  <a:gd name="T15" fmla="*/ 0 h 7"/>
                  <a:gd name="T16" fmla="*/ 6 w 24"/>
                  <a:gd name="T17" fmla="*/ 0 h 7"/>
                  <a:gd name="T18" fmla="*/ 6 w 24"/>
                  <a:gd name="T19" fmla="*/ 6 h 7"/>
                  <a:gd name="T20" fmla="*/ 5 w 24"/>
                  <a:gd name="T21" fmla="*/ 6 h 7"/>
                  <a:gd name="T22" fmla="*/ 0 w 24"/>
                  <a:gd name="T23"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7">
                    <a:moveTo>
                      <a:pt x="22" y="7"/>
                    </a:moveTo>
                    <a:cubicBezTo>
                      <a:pt x="22" y="7"/>
                      <a:pt x="20" y="7"/>
                      <a:pt x="17" y="6"/>
                    </a:cubicBezTo>
                    <a:cubicBezTo>
                      <a:pt x="18" y="0"/>
                      <a:pt x="18" y="0"/>
                      <a:pt x="18" y="0"/>
                    </a:cubicBezTo>
                    <a:cubicBezTo>
                      <a:pt x="22" y="1"/>
                      <a:pt x="24" y="2"/>
                      <a:pt x="24" y="2"/>
                    </a:cubicBezTo>
                    <a:lnTo>
                      <a:pt x="22" y="7"/>
                    </a:lnTo>
                    <a:close/>
                    <a:moveTo>
                      <a:pt x="0" y="6"/>
                    </a:moveTo>
                    <a:cubicBezTo>
                      <a:pt x="0" y="0"/>
                      <a:pt x="0" y="0"/>
                      <a:pt x="0" y="0"/>
                    </a:cubicBezTo>
                    <a:cubicBezTo>
                      <a:pt x="1" y="0"/>
                      <a:pt x="3" y="0"/>
                      <a:pt x="4" y="0"/>
                    </a:cubicBezTo>
                    <a:cubicBezTo>
                      <a:pt x="6" y="0"/>
                      <a:pt x="6" y="0"/>
                      <a:pt x="6" y="0"/>
                    </a:cubicBezTo>
                    <a:cubicBezTo>
                      <a:pt x="6" y="6"/>
                      <a:pt x="6" y="6"/>
                      <a:pt x="6" y="6"/>
                    </a:cubicBezTo>
                    <a:cubicBezTo>
                      <a:pt x="5" y="6"/>
                      <a:pt x="5" y="6"/>
                      <a:pt x="5" y="6"/>
                    </a:cubicBezTo>
                    <a:cubicBezTo>
                      <a:pt x="3" y="6"/>
                      <a:pt x="1" y="6"/>
                      <a:pt x="0" y="6"/>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36" name="ïSļîḍè">
                <a:extLst>
                  <a:ext uri="{FF2B5EF4-FFF2-40B4-BE49-F238E27FC236}">
                    <a16:creationId xmlns:a16="http://schemas.microsoft.com/office/drawing/2014/main" id="{921D4F65-43CB-4EA2-913B-B6ECAF1DEA2F}"/>
                  </a:ext>
                </a:extLst>
              </p:cNvPr>
              <p:cNvSpPr/>
              <p:nvPr/>
            </p:nvSpPr>
            <p:spPr bwMode="auto">
              <a:xfrm>
                <a:off x="6088063" y="3252788"/>
                <a:ext cx="503238" cy="796925"/>
              </a:xfrm>
              <a:custGeom>
                <a:avLst/>
                <a:gdLst>
                  <a:gd name="T0" fmla="*/ 18 w 235"/>
                  <a:gd name="T1" fmla="*/ 372 h 372"/>
                  <a:gd name="T2" fmla="*/ 1 w 235"/>
                  <a:gd name="T3" fmla="*/ 372 h 372"/>
                  <a:gd name="T4" fmla="*/ 36 w 235"/>
                  <a:gd name="T5" fmla="*/ 364 h 372"/>
                  <a:gd name="T6" fmla="*/ 37 w 235"/>
                  <a:gd name="T7" fmla="*/ 343 h 372"/>
                  <a:gd name="T8" fmla="*/ 39 w 235"/>
                  <a:gd name="T9" fmla="*/ 348 h 372"/>
                  <a:gd name="T10" fmla="*/ 29 w 235"/>
                  <a:gd name="T11" fmla="*/ 339 h 372"/>
                  <a:gd name="T12" fmla="*/ 30 w 235"/>
                  <a:gd name="T13" fmla="*/ 324 h 372"/>
                  <a:gd name="T14" fmla="*/ 72 w 235"/>
                  <a:gd name="T15" fmla="*/ 310 h 372"/>
                  <a:gd name="T16" fmla="*/ 53 w 235"/>
                  <a:gd name="T17" fmla="*/ 313 h 372"/>
                  <a:gd name="T18" fmla="*/ 59 w 235"/>
                  <a:gd name="T19" fmla="*/ 311 h 372"/>
                  <a:gd name="T20" fmla="*/ 43 w 235"/>
                  <a:gd name="T21" fmla="*/ 304 h 372"/>
                  <a:gd name="T22" fmla="*/ 80 w 235"/>
                  <a:gd name="T23" fmla="*/ 306 h 372"/>
                  <a:gd name="T24" fmla="*/ 86 w 235"/>
                  <a:gd name="T25" fmla="*/ 306 h 372"/>
                  <a:gd name="T26" fmla="*/ 75 w 235"/>
                  <a:gd name="T27" fmla="*/ 286 h 372"/>
                  <a:gd name="T28" fmla="*/ 71 w 235"/>
                  <a:gd name="T29" fmla="*/ 278 h 372"/>
                  <a:gd name="T30" fmla="*/ 71 w 235"/>
                  <a:gd name="T31" fmla="*/ 278 h 372"/>
                  <a:gd name="T32" fmla="*/ 86 w 235"/>
                  <a:gd name="T33" fmla="*/ 258 h 372"/>
                  <a:gd name="T34" fmla="*/ 86 w 235"/>
                  <a:gd name="T35" fmla="*/ 245 h 372"/>
                  <a:gd name="T36" fmla="*/ 86 w 235"/>
                  <a:gd name="T37" fmla="*/ 233 h 372"/>
                  <a:gd name="T38" fmla="*/ 68 w 235"/>
                  <a:gd name="T39" fmla="*/ 229 h 372"/>
                  <a:gd name="T40" fmla="*/ 73 w 235"/>
                  <a:gd name="T41" fmla="*/ 219 h 372"/>
                  <a:gd name="T42" fmla="*/ 75 w 235"/>
                  <a:gd name="T43" fmla="*/ 217 h 372"/>
                  <a:gd name="T44" fmla="*/ 77 w 235"/>
                  <a:gd name="T45" fmla="*/ 196 h 372"/>
                  <a:gd name="T46" fmla="*/ 147 w 235"/>
                  <a:gd name="T47" fmla="*/ 190 h 372"/>
                  <a:gd name="T48" fmla="*/ 151 w 235"/>
                  <a:gd name="T49" fmla="*/ 195 h 372"/>
                  <a:gd name="T50" fmla="*/ 138 w 235"/>
                  <a:gd name="T51" fmla="*/ 193 h 372"/>
                  <a:gd name="T52" fmla="*/ 126 w 235"/>
                  <a:gd name="T53" fmla="*/ 191 h 372"/>
                  <a:gd name="T54" fmla="*/ 174 w 235"/>
                  <a:gd name="T55" fmla="*/ 191 h 372"/>
                  <a:gd name="T56" fmla="*/ 83 w 235"/>
                  <a:gd name="T57" fmla="*/ 180 h 372"/>
                  <a:gd name="T58" fmla="*/ 115 w 235"/>
                  <a:gd name="T59" fmla="*/ 176 h 372"/>
                  <a:gd name="T60" fmla="*/ 166 w 235"/>
                  <a:gd name="T61" fmla="*/ 172 h 372"/>
                  <a:gd name="T62" fmla="*/ 91 w 235"/>
                  <a:gd name="T63" fmla="*/ 177 h 372"/>
                  <a:gd name="T64" fmla="*/ 175 w 235"/>
                  <a:gd name="T65" fmla="*/ 165 h 372"/>
                  <a:gd name="T66" fmla="*/ 161 w 235"/>
                  <a:gd name="T67" fmla="*/ 161 h 372"/>
                  <a:gd name="T68" fmla="*/ 168 w 235"/>
                  <a:gd name="T69" fmla="*/ 162 h 372"/>
                  <a:gd name="T70" fmla="*/ 214 w 235"/>
                  <a:gd name="T71" fmla="*/ 158 h 372"/>
                  <a:gd name="T72" fmla="*/ 198 w 235"/>
                  <a:gd name="T73" fmla="*/ 155 h 372"/>
                  <a:gd name="T74" fmla="*/ 225 w 235"/>
                  <a:gd name="T75" fmla="*/ 150 h 372"/>
                  <a:gd name="T76" fmla="*/ 229 w 235"/>
                  <a:gd name="T77" fmla="*/ 132 h 372"/>
                  <a:gd name="T78" fmla="*/ 220 w 235"/>
                  <a:gd name="T79" fmla="*/ 117 h 372"/>
                  <a:gd name="T80" fmla="*/ 228 w 235"/>
                  <a:gd name="T81" fmla="*/ 107 h 372"/>
                  <a:gd name="T82" fmla="*/ 228 w 235"/>
                  <a:gd name="T83" fmla="*/ 107 h 372"/>
                  <a:gd name="T84" fmla="*/ 234 w 235"/>
                  <a:gd name="T85" fmla="*/ 87 h 372"/>
                  <a:gd name="T86" fmla="*/ 229 w 235"/>
                  <a:gd name="T87" fmla="*/ 70 h 372"/>
                  <a:gd name="T88" fmla="*/ 220 w 235"/>
                  <a:gd name="T89" fmla="*/ 66 h 372"/>
                  <a:gd name="T90" fmla="*/ 221 w 235"/>
                  <a:gd name="T91" fmla="*/ 60 h 372"/>
                  <a:gd name="T92" fmla="*/ 189 w 235"/>
                  <a:gd name="T93" fmla="*/ 51 h 372"/>
                  <a:gd name="T94" fmla="*/ 201 w 235"/>
                  <a:gd name="T95" fmla="*/ 54 h 372"/>
                  <a:gd name="T96" fmla="*/ 204 w 235"/>
                  <a:gd name="T97" fmla="*/ 57 h 372"/>
                  <a:gd name="T98" fmla="*/ 181 w 235"/>
                  <a:gd name="T99" fmla="*/ 40 h 372"/>
                  <a:gd name="T100" fmla="*/ 171 w 235"/>
                  <a:gd name="T101" fmla="*/ 27 h 372"/>
                  <a:gd name="T102" fmla="*/ 152 w 235"/>
                  <a:gd name="T103" fmla="*/ 20 h 372"/>
                  <a:gd name="T104" fmla="*/ 132 w 235"/>
                  <a:gd name="T105" fmla="*/ 17 h 372"/>
                  <a:gd name="T106" fmla="*/ 139 w 235"/>
                  <a:gd name="T107" fmla="*/ 22 h 372"/>
                  <a:gd name="T108" fmla="*/ 131 w 235"/>
                  <a:gd name="T109" fmla="*/ 5 h 372"/>
                  <a:gd name="T110" fmla="*/ 131 w 235"/>
                  <a:gd name="T111" fmla="*/ 5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5" h="372">
                    <a:moveTo>
                      <a:pt x="18" y="372"/>
                    </a:moveTo>
                    <a:cubicBezTo>
                      <a:pt x="18" y="366"/>
                      <a:pt x="18" y="366"/>
                      <a:pt x="18" y="366"/>
                    </a:cubicBezTo>
                    <a:cubicBezTo>
                      <a:pt x="20" y="366"/>
                      <a:pt x="21" y="365"/>
                      <a:pt x="21" y="365"/>
                    </a:cubicBezTo>
                    <a:cubicBezTo>
                      <a:pt x="25" y="368"/>
                      <a:pt x="25" y="368"/>
                      <a:pt x="25" y="368"/>
                    </a:cubicBezTo>
                    <a:cubicBezTo>
                      <a:pt x="24" y="370"/>
                      <a:pt x="22" y="372"/>
                      <a:pt x="18" y="372"/>
                    </a:cubicBezTo>
                    <a:close/>
                    <a:moveTo>
                      <a:pt x="1" y="372"/>
                    </a:moveTo>
                    <a:cubicBezTo>
                      <a:pt x="0" y="366"/>
                      <a:pt x="0" y="366"/>
                      <a:pt x="0" y="366"/>
                    </a:cubicBezTo>
                    <a:cubicBezTo>
                      <a:pt x="0" y="366"/>
                      <a:pt x="2" y="365"/>
                      <a:pt x="6" y="365"/>
                    </a:cubicBezTo>
                    <a:cubicBezTo>
                      <a:pt x="6" y="371"/>
                      <a:pt x="6" y="371"/>
                      <a:pt x="6" y="371"/>
                    </a:cubicBezTo>
                    <a:cubicBezTo>
                      <a:pt x="3" y="371"/>
                      <a:pt x="1" y="372"/>
                      <a:pt x="1" y="372"/>
                    </a:cubicBezTo>
                    <a:close/>
                    <a:moveTo>
                      <a:pt x="36" y="364"/>
                    </a:moveTo>
                    <a:cubicBezTo>
                      <a:pt x="31" y="361"/>
                      <a:pt x="31" y="361"/>
                      <a:pt x="31" y="361"/>
                    </a:cubicBezTo>
                    <a:cubicBezTo>
                      <a:pt x="32" y="359"/>
                      <a:pt x="33" y="359"/>
                      <a:pt x="33" y="357"/>
                    </a:cubicBezTo>
                    <a:cubicBezTo>
                      <a:pt x="39" y="357"/>
                      <a:pt x="39" y="357"/>
                      <a:pt x="39" y="357"/>
                    </a:cubicBezTo>
                    <a:cubicBezTo>
                      <a:pt x="39" y="360"/>
                      <a:pt x="38" y="362"/>
                      <a:pt x="36" y="364"/>
                    </a:cubicBezTo>
                    <a:close/>
                    <a:moveTo>
                      <a:pt x="39" y="348"/>
                    </a:moveTo>
                    <a:cubicBezTo>
                      <a:pt x="35" y="344"/>
                      <a:pt x="35" y="344"/>
                      <a:pt x="35" y="344"/>
                    </a:cubicBezTo>
                    <a:cubicBezTo>
                      <a:pt x="35" y="344"/>
                      <a:pt x="36" y="343"/>
                      <a:pt x="37" y="343"/>
                    </a:cubicBezTo>
                    <a:cubicBezTo>
                      <a:pt x="37" y="343"/>
                      <a:pt x="37" y="342"/>
                      <a:pt x="37" y="342"/>
                    </a:cubicBezTo>
                    <a:cubicBezTo>
                      <a:pt x="37" y="342"/>
                      <a:pt x="37" y="343"/>
                      <a:pt x="37" y="343"/>
                    </a:cubicBezTo>
                    <a:cubicBezTo>
                      <a:pt x="37" y="343"/>
                      <a:pt x="37" y="343"/>
                      <a:pt x="37" y="343"/>
                    </a:cubicBezTo>
                    <a:cubicBezTo>
                      <a:pt x="42" y="340"/>
                      <a:pt x="42" y="340"/>
                      <a:pt x="42" y="340"/>
                    </a:cubicBezTo>
                    <a:cubicBezTo>
                      <a:pt x="43" y="341"/>
                      <a:pt x="43" y="342"/>
                      <a:pt x="43" y="343"/>
                    </a:cubicBezTo>
                    <a:cubicBezTo>
                      <a:pt x="43" y="344"/>
                      <a:pt x="42" y="346"/>
                      <a:pt x="39" y="348"/>
                    </a:cubicBezTo>
                    <a:cubicBezTo>
                      <a:pt x="39" y="348"/>
                      <a:pt x="39" y="348"/>
                      <a:pt x="39" y="348"/>
                    </a:cubicBezTo>
                    <a:close/>
                    <a:moveTo>
                      <a:pt x="29" y="339"/>
                    </a:moveTo>
                    <a:cubicBezTo>
                      <a:pt x="26" y="339"/>
                      <a:pt x="23" y="338"/>
                      <a:pt x="22" y="335"/>
                    </a:cubicBezTo>
                    <a:cubicBezTo>
                      <a:pt x="27" y="333"/>
                      <a:pt x="27" y="333"/>
                      <a:pt x="27" y="333"/>
                    </a:cubicBezTo>
                    <a:cubicBezTo>
                      <a:pt x="28" y="333"/>
                      <a:pt x="29" y="334"/>
                      <a:pt x="30" y="334"/>
                    </a:cubicBezTo>
                    <a:lnTo>
                      <a:pt x="29" y="339"/>
                    </a:lnTo>
                    <a:close/>
                    <a:moveTo>
                      <a:pt x="30" y="324"/>
                    </a:moveTo>
                    <a:cubicBezTo>
                      <a:pt x="24" y="321"/>
                      <a:pt x="24" y="321"/>
                      <a:pt x="24" y="321"/>
                    </a:cubicBezTo>
                    <a:cubicBezTo>
                      <a:pt x="25" y="319"/>
                      <a:pt x="26" y="317"/>
                      <a:pt x="27" y="316"/>
                    </a:cubicBezTo>
                    <a:cubicBezTo>
                      <a:pt x="32" y="319"/>
                      <a:pt x="32" y="319"/>
                      <a:pt x="32" y="319"/>
                    </a:cubicBezTo>
                    <a:cubicBezTo>
                      <a:pt x="31" y="320"/>
                      <a:pt x="31" y="322"/>
                      <a:pt x="30" y="324"/>
                    </a:cubicBezTo>
                    <a:close/>
                    <a:moveTo>
                      <a:pt x="76" y="317"/>
                    </a:moveTo>
                    <a:cubicBezTo>
                      <a:pt x="75" y="317"/>
                      <a:pt x="75" y="317"/>
                      <a:pt x="74" y="317"/>
                    </a:cubicBezTo>
                    <a:cubicBezTo>
                      <a:pt x="73" y="316"/>
                      <a:pt x="71" y="316"/>
                      <a:pt x="70" y="315"/>
                    </a:cubicBezTo>
                    <a:cubicBezTo>
                      <a:pt x="72" y="310"/>
                      <a:pt x="72" y="310"/>
                      <a:pt x="72" y="310"/>
                    </a:cubicBezTo>
                    <a:cubicBezTo>
                      <a:pt x="72" y="310"/>
                      <a:pt x="72" y="310"/>
                      <a:pt x="72" y="310"/>
                    </a:cubicBezTo>
                    <a:cubicBezTo>
                      <a:pt x="73" y="310"/>
                      <a:pt x="75" y="311"/>
                      <a:pt x="75" y="311"/>
                    </a:cubicBezTo>
                    <a:cubicBezTo>
                      <a:pt x="76" y="311"/>
                      <a:pt x="76" y="311"/>
                      <a:pt x="77" y="311"/>
                    </a:cubicBezTo>
                    <a:lnTo>
                      <a:pt x="76" y="317"/>
                    </a:lnTo>
                    <a:close/>
                    <a:moveTo>
                      <a:pt x="56" y="314"/>
                    </a:moveTo>
                    <a:cubicBezTo>
                      <a:pt x="55" y="314"/>
                      <a:pt x="54" y="314"/>
                      <a:pt x="53" y="313"/>
                    </a:cubicBezTo>
                    <a:cubicBezTo>
                      <a:pt x="55" y="308"/>
                      <a:pt x="55" y="308"/>
                      <a:pt x="55" y="308"/>
                    </a:cubicBezTo>
                    <a:cubicBezTo>
                      <a:pt x="55" y="308"/>
                      <a:pt x="57" y="308"/>
                      <a:pt x="58" y="308"/>
                    </a:cubicBezTo>
                    <a:cubicBezTo>
                      <a:pt x="59" y="310"/>
                      <a:pt x="59" y="310"/>
                      <a:pt x="59" y="310"/>
                    </a:cubicBezTo>
                    <a:cubicBezTo>
                      <a:pt x="60" y="313"/>
                      <a:pt x="60" y="313"/>
                      <a:pt x="60" y="313"/>
                    </a:cubicBezTo>
                    <a:cubicBezTo>
                      <a:pt x="59" y="311"/>
                      <a:pt x="59" y="311"/>
                      <a:pt x="59" y="311"/>
                    </a:cubicBezTo>
                    <a:cubicBezTo>
                      <a:pt x="59" y="313"/>
                      <a:pt x="59" y="313"/>
                      <a:pt x="59" y="313"/>
                    </a:cubicBezTo>
                    <a:cubicBezTo>
                      <a:pt x="58" y="314"/>
                      <a:pt x="57" y="314"/>
                      <a:pt x="56" y="314"/>
                    </a:cubicBezTo>
                    <a:close/>
                    <a:moveTo>
                      <a:pt x="39" y="311"/>
                    </a:moveTo>
                    <a:cubicBezTo>
                      <a:pt x="36" y="306"/>
                      <a:pt x="36" y="306"/>
                      <a:pt x="36" y="306"/>
                    </a:cubicBezTo>
                    <a:cubicBezTo>
                      <a:pt x="38" y="304"/>
                      <a:pt x="40" y="304"/>
                      <a:pt x="43" y="304"/>
                    </a:cubicBezTo>
                    <a:cubicBezTo>
                      <a:pt x="43" y="309"/>
                      <a:pt x="43" y="309"/>
                      <a:pt x="43" y="309"/>
                    </a:cubicBezTo>
                    <a:cubicBezTo>
                      <a:pt x="41" y="310"/>
                      <a:pt x="40" y="310"/>
                      <a:pt x="39" y="311"/>
                    </a:cubicBezTo>
                    <a:close/>
                    <a:moveTo>
                      <a:pt x="85" y="307"/>
                    </a:moveTo>
                    <a:cubicBezTo>
                      <a:pt x="80" y="306"/>
                      <a:pt x="80" y="306"/>
                      <a:pt x="80" y="306"/>
                    </a:cubicBezTo>
                    <a:cubicBezTo>
                      <a:pt x="80" y="306"/>
                      <a:pt x="80" y="306"/>
                      <a:pt x="80" y="306"/>
                    </a:cubicBezTo>
                    <a:cubicBezTo>
                      <a:pt x="80" y="305"/>
                      <a:pt x="80" y="305"/>
                      <a:pt x="80" y="305"/>
                    </a:cubicBezTo>
                    <a:cubicBezTo>
                      <a:pt x="80" y="305"/>
                      <a:pt x="80" y="305"/>
                      <a:pt x="80" y="305"/>
                    </a:cubicBezTo>
                    <a:cubicBezTo>
                      <a:pt x="80" y="305"/>
                      <a:pt x="79" y="305"/>
                      <a:pt x="78" y="305"/>
                    </a:cubicBezTo>
                    <a:cubicBezTo>
                      <a:pt x="81" y="299"/>
                      <a:pt x="81" y="299"/>
                      <a:pt x="81" y="299"/>
                    </a:cubicBezTo>
                    <a:cubicBezTo>
                      <a:pt x="83" y="300"/>
                      <a:pt x="86" y="302"/>
                      <a:pt x="86" y="306"/>
                    </a:cubicBezTo>
                    <a:cubicBezTo>
                      <a:pt x="86" y="306"/>
                      <a:pt x="85" y="306"/>
                      <a:pt x="85" y="307"/>
                    </a:cubicBezTo>
                    <a:close/>
                    <a:moveTo>
                      <a:pt x="77" y="293"/>
                    </a:moveTo>
                    <a:cubicBezTo>
                      <a:pt x="72" y="292"/>
                      <a:pt x="72" y="292"/>
                      <a:pt x="72" y="292"/>
                    </a:cubicBezTo>
                    <a:cubicBezTo>
                      <a:pt x="72" y="291"/>
                      <a:pt x="72" y="291"/>
                      <a:pt x="72" y="290"/>
                    </a:cubicBezTo>
                    <a:cubicBezTo>
                      <a:pt x="73" y="288"/>
                      <a:pt x="75" y="287"/>
                      <a:pt x="75" y="286"/>
                    </a:cubicBezTo>
                    <a:cubicBezTo>
                      <a:pt x="80" y="290"/>
                      <a:pt x="80" y="290"/>
                      <a:pt x="80" y="290"/>
                    </a:cubicBezTo>
                    <a:cubicBezTo>
                      <a:pt x="79" y="290"/>
                      <a:pt x="79" y="290"/>
                      <a:pt x="79" y="290"/>
                    </a:cubicBezTo>
                    <a:cubicBezTo>
                      <a:pt x="79" y="291"/>
                      <a:pt x="78" y="291"/>
                      <a:pt x="78" y="293"/>
                    </a:cubicBezTo>
                    <a:cubicBezTo>
                      <a:pt x="77" y="293"/>
                      <a:pt x="77" y="293"/>
                      <a:pt x="77" y="293"/>
                    </a:cubicBezTo>
                    <a:close/>
                    <a:moveTo>
                      <a:pt x="71" y="278"/>
                    </a:moveTo>
                    <a:cubicBezTo>
                      <a:pt x="70" y="278"/>
                      <a:pt x="70" y="278"/>
                      <a:pt x="70" y="278"/>
                    </a:cubicBezTo>
                    <a:cubicBezTo>
                      <a:pt x="70" y="276"/>
                      <a:pt x="71" y="274"/>
                      <a:pt x="72" y="271"/>
                    </a:cubicBezTo>
                    <a:cubicBezTo>
                      <a:pt x="77" y="274"/>
                      <a:pt x="77" y="274"/>
                      <a:pt x="77" y="274"/>
                    </a:cubicBezTo>
                    <a:cubicBezTo>
                      <a:pt x="76" y="276"/>
                      <a:pt x="76" y="277"/>
                      <a:pt x="76" y="278"/>
                    </a:cubicBezTo>
                    <a:lnTo>
                      <a:pt x="71" y="278"/>
                    </a:lnTo>
                    <a:close/>
                    <a:moveTo>
                      <a:pt x="84" y="265"/>
                    </a:moveTo>
                    <a:cubicBezTo>
                      <a:pt x="79" y="262"/>
                      <a:pt x="79" y="262"/>
                      <a:pt x="79" y="262"/>
                    </a:cubicBezTo>
                    <a:cubicBezTo>
                      <a:pt x="80" y="261"/>
                      <a:pt x="81" y="260"/>
                      <a:pt x="81" y="259"/>
                    </a:cubicBezTo>
                    <a:cubicBezTo>
                      <a:pt x="81" y="259"/>
                      <a:pt x="80" y="259"/>
                      <a:pt x="80" y="258"/>
                    </a:cubicBezTo>
                    <a:cubicBezTo>
                      <a:pt x="86" y="258"/>
                      <a:pt x="86" y="258"/>
                      <a:pt x="86" y="258"/>
                    </a:cubicBezTo>
                    <a:cubicBezTo>
                      <a:pt x="86" y="258"/>
                      <a:pt x="86" y="259"/>
                      <a:pt x="86" y="259"/>
                    </a:cubicBezTo>
                    <a:cubicBezTo>
                      <a:pt x="86" y="261"/>
                      <a:pt x="86" y="263"/>
                      <a:pt x="84" y="265"/>
                    </a:cubicBezTo>
                    <a:close/>
                    <a:moveTo>
                      <a:pt x="84" y="251"/>
                    </a:moveTo>
                    <a:cubicBezTo>
                      <a:pt x="84" y="246"/>
                      <a:pt x="84" y="246"/>
                      <a:pt x="84" y="246"/>
                    </a:cubicBezTo>
                    <a:cubicBezTo>
                      <a:pt x="86" y="246"/>
                      <a:pt x="86" y="245"/>
                      <a:pt x="86" y="245"/>
                    </a:cubicBezTo>
                    <a:cubicBezTo>
                      <a:pt x="91" y="248"/>
                      <a:pt x="91" y="248"/>
                      <a:pt x="91" y="248"/>
                    </a:cubicBezTo>
                    <a:cubicBezTo>
                      <a:pt x="90" y="251"/>
                      <a:pt x="87" y="251"/>
                      <a:pt x="84" y="251"/>
                    </a:cubicBezTo>
                    <a:close/>
                    <a:moveTo>
                      <a:pt x="85" y="241"/>
                    </a:moveTo>
                    <a:cubicBezTo>
                      <a:pt x="82" y="239"/>
                      <a:pt x="81" y="237"/>
                      <a:pt x="80" y="234"/>
                    </a:cubicBezTo>
                    <a:cubicBezTo>
                      <a:pt x="86" y="233"/>
                      <a:pt x="86" y="233"/>
                      <a:pt x="86" y="233"/>
                    </a:cubicBezTo>
                    <a:cubicBezTo>
                      <a:pt x="86" y="234"/>
                      <a:pt x="87" y="235"/>
                      <a:pt x="88" y="236"/>
                    </a:cubicBezTo>
                    <a:lnTo>
                      <a:pt x="85" y="241"/>
                    </a:lnTo>
                    <a:close/>
                    <a:moveTo>
                      <a:pt x="75" y="230"/>
                    </a:moveTo>
                    <a:cubicBezTo>
                      <a:pt x="74" y="230"/>
                      <a:pt x="74" y="230"/>
                      <a:pt x="73" y="230"/>
                    </a:cubicBezTo>
                    <a:cubicBezTo>
                      <a:pt x="71" y="230"/>
                      <a:pt x="70" y="229"/>
                      <a:pt x="68" y="229"/>
                    </a:cubicBezTo>
                    <a:cubicBezTo>
                      <a:pt x="70" y="224"/>
                      <a:pt x="70" y="224"/>
                      <a:pt x="70" y="224"/>
                    </a:cubicBezTo>
                    <a:cubicBezTo>
                      <a:pt x="71" y="224"/>
                      <a:pt x="72" y="224"/>
                      <a:pt x="73" y="224"/>
                    </a:cubicBezTo>
                    <a:cubicBezTo>
                      <a:pt x="74" y="224"/>
                      <a:pt x="75" y="224"/>
                      <a:pt x="75" y="224"/>
                    </a:cubicBezTo>
                    <a:lnTo>
                      <a:pt x="75" y="230"/>
                    </a:lnTo>
                    <a:close/>
                    <a:moveTo>
                      <a:pt x="73" y="219"/>
                    </a:moveTo>
                    <a:cubicBezTo>
                      <a:pt x="69" y="215"/>
                      <a:pt x="69" y="215"/>
                      <a:pt x="69" y="215"/>
                    </a:cubicBezTo>
                    <a:cubicBezTo>
                      <a:pt x="71" y="213"/>
                      <a:pt x="71" y="213"/>
                      <a:pt x="71" y="213"/>
                    </a:cubicBezTo>
                    <a:cubicBezTo>
                      <a:pt x="71" y="212"/>
                      <a:pt x="72" y="211"/>
                      <a:pt x="73" y="210"/>
                    </a:cubicBezTo>
                    <a:cubicBezTo>
                      <a:pt x="77" y="214"/>
                      <a:pt x="77" y="214"/>
                      <a:pt x="77" y="214"/>
                    </a:cubicBezTo>
                    <a:cubicBezTo>
                      <a:pt x="77" y="215"/>
                      <a:pt x="76" y="216"/>
                      <a:pt x="75" y="217"/>
                    </a:cubicBezTo>
                    <a:lnTo>
                      <a:pt x="73" y="219"/>
                    </a:lnTo>
                    <a:close/>
                    <a:moveTo>
                      <a:pt x="83" y="202"/>
                    </a:moveTo>
                    <a:cubicBezTo>
                      <a:pt x="77" y="202"/>
                      <a:pt x="77" y="202"/>
                      <a:pt x="77" y="202"/>
                    </a:cubicBezTo>
                    <a:cubicBezTo>
                      <a:pt x="77" y="201"/>
                      <a:pt x="77" y="201"/>
                      <a:pt x="77" y="201"/>
                    </a:cubicBezTo>
                    <a:cubicBezTo>
                      <a:pt x="77" y="199"/>
                      <a:pt x="77" y="198"/>
                      <a:pt x="77" y="196"/>
                    </a:cubicBezTo>
                    <a:cubicBezTo>
                      <a:pt x="83" y="196"/>
                      <a:pt x="83" y="196"/>
                      <a:pt x="83" y="196"/>
                    </a:cubicBezTo>
                    <a:cubicBezTo>
                      <a:pt x="83" y="198"/>
                      <a:pt x="83" y="199"/>
                      <a:pt x="83" y="201"/>
                    </a:cubicBezTo>
                    <a:cubicBezTo>
                      <a:pt x="83" y="201"/>
                      <a:pt x="83" y="202"/>
                      <a:pt x="83" y="202"/>
                    </a:cubicBezTo>
                    <a:close/>
                    <a:moveTo>
                      <a:pt x="151" y="195"/>
                    </a:moveTo>
                    <a:cubicBezTo>
                      <a:pt x="147" y="190"/>
                      <a:pt x="147" y="190"/>
                      <a:pt x="147" y="190"/>
                    </a:cubicBezTo>
                    <a:cubicBezTo>
                      <a:pt x="148" y="190"/>
                      <a:pt x="148" y="190"/>
                      <a:pt x="148" y="190"/>
                    </a:cubicBezTo>
                    <a:cubicBezTo>
                      <a:pt x="149" y="189"/>
                      <a:pt x="152" y="188"/>
                      <a:pt x="154" y="188"/>
                    </a:cubicBezTo>
                    <a:cubicBezTo>
                      <a:pt x="155" y="193"/>
                      <a:pt x="155" y="193"/>
                      <a:pt x="155" y="193"/>
                    </a:cubicBezTo>
                    <a:cubicBezTo>
                      <a:pt x="153" y="194"/>
                      <a:pt x="152" y="194"/>
                      <a:pt x="151" y="195"/>
                    </a:cubicBezTo>
                    <a:cubicBezTo>
                      <a:pt x="151" y="195"/>
                      <a:pt x="151" y="195"/>
                      <a:pt x="151" y="195"/>
                    </a:cubicBezTo>
                    <a:close/>
                    <a:moveTo>
                      <a:pt x="135" y="195"/>
                    </a:moveTo>
                    <a:cubicBezTo>
                      <a:pt x="131" y="190"/>
                      <a:pt x="131" y="190"/>
                      <a:pt x="131" y="190"/>
                    </a:cubicBezTo>
                    <a:cubicBezTo>
                      <a:pt x="133" y="189"/>
                      <a:pt x="135" y="188"/>
                      <a:pt x="137" y="188"/>
                    </a:cubicBezTo>
                    <a:cubicBezTo>
                      <a:pt x="138" y="188"/>
                      <a:pt x="138" y="188"/>
                      <a:pt x="139" y="188"/>
                    </a:cubicBezTo>
                    <a:cubicBezTo>
                      <a:pt x="138" y="193"/>
                      <a:pt x="138" y="193"/>
                      <a:pt x="138" y="193"/>
                    </a:cubicBezTo>
                    <a:cubicBezTo>
                      <a:pt x="137" y="193"/>
                      <a:pt x="136" y="194"/>
                      <a:pt x="135" y="195"/>
                    </a:cubicBezTo>
                    <a:close/>
                    <a:moveTo>
                      <a:pt x="122" y="194"/>
                    </a:moveTo>
                    <a:cubicBezTo>
                      <a:pt x="120" y="193"/>
                      <a:pt x="119" y="191"/>
                      <a:pt x="118" y="189"/>
                    </a:cubicBezTo>
                    <a:cubicBezTo>
                      <a:pt x="123" y="186"/>
                      <a:pt x="123" y="186"/>
                      <a:pt x="123" y="186"/>
                    </a:cubicBezTo>
                    <a:cubicBezTo>
                      <a:pt x="124" y="188"/>
                      <a:pt x="125" y="189"/>
                      <a:pt x="126" y="191"/>
                    </a:cubicBezTo>
                    <a:lnTo>
                      <a:pt x="122" y="194"/>
                    </a:lnTo>
                    <a:close/>
                    <a:moveTo>
                      <a:pt x="166" y="194"/>
                    </a:moveTo>
                    <a:cubicBezTo>
                      <a:pt x="166" y="188"/>
                      <a:pt x="166" y="188"/>
                      <a:pt x="166" y="188"/>
                    </a:cubicBezTo>
                    <a:cubicBezTo>
                      <a:pt x="168" y="188"/>
                      <a:pt x="169" y="188"/>
                      <a:pt x="169" y="188"/>
                    </a:cubicBezTo>
                    <a:cubicBezTo>
                      <a:pt x="174" y="191"/>
                      <a:pt x="174" y="191"/>
                      <a:pt x="174" y="191"/>
                    </a:cubicBezTo>
                    <a:cubicBezTo>
                      <a:pt x="173" y="193"/>
                      <a:pt x="170" y="194"/>
                      <a:pt x="166" y="194"/>
                    </a:cubicBezTo>
                    <a:close/>
                    <a:moveTo>
                      <a:pt x="82" y="185"/>
                    </a:moveTo>
                    <a:cubicBezTo>
                      <a:pt x="76" y="184"/>
                      <a:pt x="76" y="184"/>
                      <a:pt x="76" y="184"/>
                    </a:cubicBezTo>
                    <a:cubicBezTo>
                      <a:pt x="77" y="182"/>
                      <a:pt x="77" y="179"/>
                      <a:pt x="78" y="178"/>
                    </a:cubicBezTo>
                    <a:cubicBezTo>
                      <a:pt x="83" y="180"/>
                      <a:pt x="83" y="180"/>
                      <a:pt x="83" y="180"/>
                    </a:cubicBezTo>
                    <a:cubicBezTo>
                      <a:pt x="83" y="181"/>
                      <a:pt x="82" y="183"/>
                      <a:pt x="82" y="185"/>
                    </a:cubicBezTo>
                    <a:close/>
                    <a:moveTo>
                      <a:pt x="112" y="181"/>
                    </a:moveTo>
                    <a:cubicBezTo>
                      <a:pt x="110" y="181"/>
                      <a:pt x="109" y="180"/>
                      <a:pt x="107" y="179"/>
                    </a:cubicBezTo>
                    <a:cubicBezTo>
                      <a:pt x="109" y="174"/>
                      <a:pt x="109" y="174"/>
                      <a:pt x="109" y="174"/>
                    </a:cubicBezTo>
                    <a:cubicBezTo>
                      <a:pt x="111" y="175"/>
                      <a:pt x="113" y="175"/>
                      <a:pt x="115" y="176"/>
                    </a:cubicBezTo>
                    <a:lnTo>
                      <a:pt x="112" y="181"/>
                    </a:lnTo>
                    <a:close/>
                    <a:moveTo>
                      <a:pt x="165" y="180"/>
                    </a:moveTo>
                    <a:cubicBezTo>
                      <a:pt x="164" y="179"/>
                      <a:pt x="164" y="179"/>
                      <a:pt x="164" y="179"/>
                    </a:cubicBezTo>
                    <a:cubicBezTo>
                      <a:pt x="163" y="178"/>
                      <a:pt x="162" y="177"/>
                      <a:pt x="161" y="175"/>
                    </a:cubicBezTo>
                    <a:cubicBezTo>
                      <a:pt x="166" y="172"/>
                      <a:pt x="166" y="172"/>
                      <a:pt x="166" y="172"/>
                    </a:cubicBezTo>
                    <a:cubicBezTo>
                      <a:pt x="167" y="173"/>
                      <a:pt x="168" y="175"/>
                      <a:pt x="169" y="176"/>
                    </a:cubicBezTo>
                    <a:cubicBezTo>
                      <a:pt x="170" y="177"/>
                      <a:pt x="170" y="177"/>
                      <a:pt x="170" y="177"/>
                    </a:cubicBezTo>
                    <a:lnTo>
                      <a:pt x="165" y="180"/>
                    </a:lnTo>
                    <a:close/>
                    <a:moveTo>
                      <a:pt x="96" y="177"/>
                    </a:moveTo>
                    <a:cubicBezTo>
                      <a:pt x="94" y="177"/>
                      <a:pt x="92" y="177"/>
                      <a:pt x="91" y="177"/>
                    </a:cubicBezTo>
                    <a:cubicBezTo>
                      <a:pt x="90" y="171"/>
                      <a:pt x="90" y="171"/>
                      <a:pt x="90" y="171"/>
                    </a:cubicBezTo>
                    <a:cubicBezTo>
                      <a:pt x="92" y="171"/>
                      <a:pt x="94" y="171"/>
                      <a:pt x="97" y="171"/>
                    </a:cubicBezTo>
                    <a:lnTo>
                      <a:pt x="96" y="177"/>
                    </a:lnTo>
                    <a:close/>
                    <a:moveTo>
                      <a:pt x="182" y="167"/>
                    </a:moveTo>
                    <a:cubicBezTo>
                      <a:pt x="179" y="167"/>
                      <a:pt x="177" y="166"/>
                      <a:pt x="175" y="165"/>
                    </a:cubicBezTo>
                    <a:cubicBezTo>
                      <a:pt x="178" y="160"/>
                      <a:pt x="178" y="160"/>
                      <a:pt x="178" y="160"/>
                    </a:cubicBezTo>
                    <a:cubicBezTo>
                      <a:pt x="179" y="160"/>
                      <a:pt x="181" y="161"/>
                      <a:pt x="182" y="161"/>
                    </a:cubicBezTo>
                    <a:lnTo>
                      <a:pt x="182" y="167"/>
                    </a:lnTo>
                    <a:close/>
                    <a:moveTo>
                      <a:pt x="164" y="166"/>
                    </a:moveTo>
                    <a:cubicBezTo>
                      <a:pt x="161" y="161"/>
                      <a:pt x="161" y="161"/>
                      <a:pt x="161" y="161"/>
                    </a:cubicBezTo>
                    <a:cubicBezTo>
                      <a:pt x="161" y="161"/>
                      <a:pt x="161" y="161"/>
                      <a:pt x="161" y="161"/>
                    </a:cubicBezTo>
                    <a:cubicBezTo>
                      <a:pt x="162" y="160"/>
                      <a:pt x="162" y="160"/>
                      <a:pt x="162" y="160"/>
                    </a:cubicBezTo>
                    <a:cubicBezTo>
                      <a:pt x="163" y="159"/>
                      <a:pt x="163" y="158"/>
                      <a:pt x="164" y="157"/>
                    </a:cubicBezTo>
                    <a:cubicBezTo>
                      <a:pt x="168" y="161"/>
                      <a:pt x="168" y="161"/>
                      <a:pt x="168" y="161"/>
                    </a:cubicBezTo>
                    <a:cubicBezTo>
                      <a:pt x="168" y="161"/>
                      <a:pt x="168" y="161"/>
                      <a:pt x="168" y="162"/>
                    </a:cubicBezTo>
                    <a:cubicBezTo>
                      <a:pt x="167" y="164"/>
                      <a:pt x="165" y="165"/>
                      <a:pt x="164" y="166"/>
                    </a:cubicBezTo>
                    <a:close/>
                    <a:moveTo>
                      <a:pt x="210" y="164"/>
                    </a:moveTo>
                    <a:cubicBezTo>
                      <a:pt x="210" y="164"/>
                      <a:pt x="209" y="164"/>
                      <a:pt x="209" y="164"/>
                    </a:cubicBezTo>
                    <a:cubicBezTo>
                      <a:pt x="209" y="158"/>
                      <a:pt x="209" y="158"/>
                      <a:pt x="209" y="158"/>
                    </a:cubicBezTo>
                    <a:cubicBezTo>
                      <a:pt x="211" y="158"/>
                      <a:pt x="212" y="158"/>
                      <a:pt x="214" y="158"/>
                    </a:cubicBezTo>
                    <a:cubicBezTo>
                      <a:pt x="216" y="163"/>
                      <a:pt x="216" y="163"/>
                      <a:pt x="216" y="163"/>
                    </a:cubicBezTo>
                    <a:cubicBezTo>
                      <a:pt x="213" y="164"/>
                      <a:pt x="212" y="164"/>
                      <a:pt x="210" y="164"/>
                    </a:cubicBezTo>
                    <a:close/>
                    <a:moveTo>
                      <a:pt x="193" y="162"/>
                    </a:moveTo>
                    <a:cubicBezTo>
                      <a:pt x="191" y="157"/>
                      <a:pt x="191" y="157"/>
                      <a:pt x="191" y="157"/>
                    </a:cubicBezTo>
                    <a:cubicBezTo>
                      <a:pt x="194" y="156"/>
                      <a:pt x="196" y="155"/>
                      <a:pt x="198" y="155"/>
                    </a:cubicBezTo>
                    <a:cubicBezTo>
                      <a:pt x="198" y="161"/>
                      <a:pt x="198" y="161"/>
                      <a:pt x="198" y="161"/>
                    </a:cubicBezTo>
                    <a:cubicBezTo>
                      <a:pt x="197" y="161"/>
                      <a:pt x="195" y="161"/>
                      <a:pt x="193" y="162"/>
                    </a:cubicBezTo>
                    <a:close/>
                    <a:moveTo>
                      <a:pt x="228" y="158"/>
                    </a:moveTo>
                    <a:cubicBezTo>
                      <a:pt x="223" y="154"/>
                      <a:pt x="223" y="154"/>
                      <a:pt x="223" y="154"/>
                    </a:cubicBezTo>
                    <a:cubicBezTo>
                      <a:pt x="224" y="153"/>
                      <a:pt x="225" y="152"/>
                      <a:pt x="225" y="150"/>
                    </a:cubicBezTo>
                    <a:cubicBezTo>
                      <a:pt x="231" y="151"/>
                      <a:pt x="231" y="151"/>
                      <a:pt x="231" y="151"/>
                    </a:cubicBezTo>
                    <a:cubicBezTo>
                      <a:pt x="230" y="154"/>
                      <a:pt x="229" y="156"/>
                      <a:pt x="228" y="158"/>
                    </a:cubicBezTo>
                    <a:close/>
                    <a:moveTo>
                      <a:pt x="225" y="140"/>
                    </a:moveTo>
                    <a:cubicBezTo>
                      <a:pt x="225" y="138"/>
                      <a:pt x="224" y="136"/>
                      <a:pt x="223" y="135"/>
                    </a:cubicBezTo>
                    <a:cubicBezTo>
                      <a:pt x="229" y="132"/>
                      <a:pt x="229" y="132"/>
                      <a:pt x="229" y="132"/>
                    </a:cubicBezTo>
                    <a:cubicBezTo>
                      <a:pt x="229" y="134"/>
                      <a:pt x="230" y="136"/>
                      <a:pt x="231" y="139"/>
                    </a:cubicBezTo>
                    <a:lnTo>
                      <a:pt x="225" y="140"/>
                    </a:lnTo>
                    <a:close/>
                    <a:moveTo>
                      <a:pt x="220" y="123"/>
                    </a:moveTo>
                    <a:cubicBezTo>
                      <a:pt x="220" y="121"/>
                      <a:pt x="220" y="120"/>
                      <a:pt x="220" y="118"/>
                    </a:cubicBezTo>
                    <a:cubicBezTo>
                      <a:pt x="220" y="117"/>
                      <a:pt x="220" y="117"/>
                      <a:pt x="220" y="117"/>
                    </a:cubicBezTo>
                    <a:cubicBezTo>
                      <a:pt x="225" y="117"/>
                      <a:pt x="225" y="117"/>
                      <a:pt x="225" y="117"/>
                    </a:cubicBezTo>
                    <a:cubicBezTo>
                      <a:pt x="225" y="118"/>
                      <a:pt x="225" y="118"/>
                      <a:pt x="225" y="118"/>
                    </a:cubicBezTo>
                    <a:cubicBezTo>
                      <a:pt x="225" y="119"/>
                      <a:pt x="226" y="121"/>
                      <a:pt x="226" y="122"/>
                    </a:cubicBezTo>
                    <a:lnTo>
                      <a:pt x="220" y="123"/>
                    </a:lnTo>
                    <a:close/>
                    <a:moveTo>
                      <a:pt x="228" y="107"/>
                    </a:moveTo>
                    <a:cubicBezTo>
                      <a:pt x="223" y="104"/>
                      <a:pt x="223" y="104"/>
                      <a:pt x="223" y="104"/>
                    </a:cubicBezTo>
                    <a:cubicBezTo>
                      <a:pt x="223" y="104"/>
                      <a:pt x="223" y="104"/>
                      <a:pt x="223" y="104"/>
                    </a:cubicBezTo>
                    <a:cubicBezTo>
                      <a:pt x="224" y="102"/>
                      <a:pt x="225" y="100"/>
                      <a:pt x="226" y="99"/>
                    </a:cubicBezTo>
                    <a:cubicBezTo>
                      <a:pt x="231" y="102"/>
                      <a:pt x="231" y="102"/>
                      <a:pt x="231" y="102"/>
                    </a:cubicBezTo>
                    <a:cubicBezTo>
                      <a:pt x="230" y="103"/>
                      <a:pt x="229" y="105"/>
                      <a:pt x="228" y="107"/>
                    </a:cubicBezTo>
                    <a:close/>
                    <a:moveTo>
                      <a:pt x="228" y="89"/>
                    </a:moveTo>
                    <a:cubicBezTo>
                      <a:pt x="228" y="89"/>
                      <a:pt x="228" y="88"/>
                      <a:pt x="228" y="87"/>
                    </a:cubicBezTo>
                    <a:cubicBezTo>
                      <a:pt x="228" y="86"/>
                      <a:pt x="228" y="85"/>
                      <a:pt x="227" y="84"/>
                    </a:cubicBezTo>
                    <a:cubicBezTo>
                      <a:pt x="233" y="83"/>
                      <a:pt x="233" y="83"/>
                      <a:pt x="233" y="83"/>
                    </a:cubicBezTo>
                    <a:cubicBezTo>
                      <a:pt x="233" y="84"/>
                      <a:pt x="234" y="85"/>
                      <a:pt x="234" y="87"/>
                    </a:cubicBezTo>
                    <a:cubicBezTo>
                      <a:pt x="234" y="88"/>
                      <a:pt x="234" y="88"/>
                      <a:pt x="234" y="89"/>
                    </a:cubicBezTo>
                    <a:lnTo>
                      <a:pt x="228" y="89"/>
                    </a:lnTo>
                    <a:close/>
                    <a:moveTo>
                      <a:pt x="234" y="74"/>
                    </a:moveTo>
                    <a:cubicBezTo>
                      <a:pt x="229" y="71"/>
                      <a:pt x="229" y="71"/>
                      <a:pt x="229" y="71"/>
                    </a:cubicBezTo>
                    <a:cubicBezTo>
                      <a:pt x="229" y="70"/>
                      <a:pt x="229" y="70"/>
                      <a:pt x="229" y="70"/>
                    </a:cubicBezTo>
                    <a:cubicBezTo>
                      <a:pt x="229" y="70"/>
                      <a:pt x="229" y="70"/>
                      <a:pt x="229" y="69"/>
                    </a:cubicBezTo>
                    <a:cubicBezTo>
                      <a:pt x="233" y="65"/>
                      <a:pt x="233" y="65"/>
                      <a:pt x="233" y="65"/>
                    </a:cubicBezTo>
                    <a:cubicBezTo>
                      <a:pt x="234" y="66"/>
                      <a:pt x="235" y="68"/>
                      <a:pt x="235" y="70"/>
                    </a:cubicBezTo>
                    <a:cubicBezTo>
                      <a:pt x="235" y="71"/>
                      <a:pt x="235" y="73"/>
                      <a:pt x="234" y="74"/>
                    </a:cubicBezTo>
                    <a:close/>
                    <a:moveTo>
                      <a:pt x="220" y="66"/>
                    </a:moveTo>
                    <a:cubicBezTo>
                      <a:pt x="219" y="65"/>
                      <a:pt x="217" y="65"/>
                      <a:pt x="216" y="65"/>
                    </a:cubicBezTo>
                    <a:cubicBezTo>
                      <a:pt x="215" y="65"/>
                      <a:pt x="214" y="65"/>
                      <a:pt x="214" y="65"/>
                    </a:cubicBezTo>
                    <a:cubicBezTo>
                      <a:pt x="216" y="59"/>
                      <a:pt x="216" y="59"/>
                      <a:pt x="216" y="59"/>
                    </a:cubicBezTo>
                    <a:cubicBezTo>
                      <a:pt x="216" y="59"/>
                      <a:pt x="216" y="59"/>
                      <a:pt x="216" y="59"/>
                    </a:cubicBezTo>
                    <a:cubicBezTo>
                      <a:pt x="218" y="59"/>
                      <a:pt x="219" y="60"/>
                      <a:pt x="221" y="60"/>
                    </a:cubicBezTo>
                    <a:lnTo>
                      <a:pt x="220" y="66"/>
                    </a:lnTo>
                    <a:close/>
                    <a:moveTo>
                      <a:pt x="188" y="57"/>
                    </a:moveTo>
                    <a:cubicBezTo>
                      <a:pt x="187" y="57"/>
                      <a:pt x="184" y="56"/>
                      <a:pt x="183" y="52"/>
                    </a:cubicBezTo>
                    <a:cubicBezTo>
                      <a:pt x="189" y="51"/>
                      <a:pt x="189" y="51"/>
                      <a:pt x="189" y="51"/>
                    </a:cubicBezTo>
                    <a:cubicBezTo>
                      <a:pt x="189" y="51"/>
                      <a:pt x="189" y="51"/>
                      <a:pt x="189" y="51"/>
                    </a:cubicBezTo>
                    <a:cubicBezTo>
                      <a:pt x="189" y="51"/>
                      <a:pt x="189" y="51"/>
                      <a:pt x="189" y="51"/>
                    </a:cubicBezTo>
                    <a:cubicBezTo>
                      <a:pt x="192" y="56"/>
                      <a:pt x="192" y="56"/>
                      <a:pt x="192" y="56"/>
                    </a:cubicBezTo>
                    <a:cubicBezTo>
                      <a:pt x="191" y="56"/>
                      <a:pt x="190" y="57"/>
                      <a:pt x="188" y="57"/>
                    </a:cubicBezTo>
                    <a:close/>
                    <a:moveTo>
                      <a:pt x="204" y="57"/>
                    </a:moveTo>
                    <a:cubicBezTo>
                      <a:pt x="203" y="56"/>
                      <a:pt x="202" y="55"/>
                      <a:pt x="201" y="54"/>
                    </a:cubicBezTo>
                    <a:cubicBezTo>
                      <a:pt x="200" y="54"/>
                      <a:pt x="200" y="54"/>
                      <a:pt x="200" y="54"/>
                    </a:cubicBezTo>
                    <a:cubicBezTo>
                      <a:pt x="202" y="49"/>
                      <a:pt x="202" y="49"/>
                      <a:pt x="202" y="49"/>
                    </a:cubicBezTo>
                    <a:cubicBezTo>
                      <a:pt x="202" y="49"/>
                      <a:pt x="203" y="49"/>
                      <a:pt x="203" y="49"/>
                    </a:cubicBezTo>
                    <a:cubicBezTo>
                      <a:pt x="205" y="50"/>
                      <a:pt x="206" y="51"/>
                      <a:pt x="208" y="52"/>
                    </a:cubicBezTo>
                    <a:lnTo>
                      <a:pt x="204" y="57"/>
                    </a:lnTo>
                    <a:close/>
                    <a:moveTo>
                      <a:pt x="178" y="45"/>
                    </a:moveTo>
                    <a:cubicBezTo>
                      <a:pt x="178" y="45"/>
                      <a:pt x="178" y="45"/>
                      <a:pt x="178" y="45"/>
                    </a:cubicBezTo>
                    <a:cubicBezTo>
                      <a:pt x="176" y="43"/>
                      <a:pt x="174" y="42"/>
                      <a:pt x="173" y="40"/>
                    </a:cubicBezTo>
                    <a:cubicBezTo>
                      <a:pt x="178" y="37"/>
                      <a:pt x="178" y="37"/>
                      <a:pt x="178" y="37"/>
                    </a:cubicBezTo>
                    <a:cubicBezTo>
                      <a:pt x="179" y="38"/>
                      <a:pt x="180" y="39"/>
                      <a:pt x="181" y="40"/>
                    </a:cubicBezTo>
                    <a:lnTo>
                      <a:pt x="178" y="45"/>
                    </a:lnTo>
                    <a:close/>
                    <a:moveTo>
                      <a:pt x="167" y="31"/>
                    </a:moveTo>
                    <a:cubicBezTo>
                      <a:pt x="166" y="30"/>
                      <a:pt x="164" y="29"/>
                      <a:pt x="163" y="29"/>
                    </a:cubicBezTo>
                    <a:cubicBezTo>
                      <a:pt x="165" y="23"/>
                      <a:pt x="165" y="23"/>
                      <a:pt x="165" y="23"/>
                    </a:cubicBezTo>
                    <a:cubicBezTo>
                      <a:pt x="167" y="24"/>
                      <a:pt x="169" y="25"/>
                      <a:pt x="171" y="27"/>
                    </a:cubicBezTo>
                    <a:lnTo>
                      <a:pt x="167" y="31"/>
                    </a:lnTo>
                    <a:close/>
                    <a:moveTo>
                      <a:pt x="151" y="28"/>
                    </a:moveTo>
                    <a:cubicBezTo>
                      <a:pt x="149" y="28"/>
                      <a:pt x="148" y="26"/>
                      <a:pt x="147" y="24"/>
                    </a:cubicBezTo>
                    <a:cubicBezTo>
                      <a:pt x="147" y="23"/>
                      <a:pt x="147" y="22"/>
                      <a:pt x="147" y="22"/>
                    </a:cubicBezTo>
                    <a:cubicBezTo>
                      <a:pt x="152" y="20"/>
                      <a:pt x="152" y="20"/>
                      <a:pt x="152" y="20"/>
                    </a:cubicBezTo>
                    <a:cubicBezTo>
                      <a:pt x="153" y="21"/>
                      <a:pt x="153" y="22"/>
                      <a:pt x="153" y="23"/>
                    </a:cubicBezTo>
                    <a:lnTo>
                      <a:pt x="151" y="28"/>
                    </a:lnTo>
                    <a:close/>
                    <a:moveTo>
                      <a:pt x="138" y="22"/>
                    </a:moveTo>
                    <a:cubicBezTo>
                      <a:pt x="136" y="22"/>
                      <a:pt x="132" y="22"/>
                      <a:pt x="132" y="18"/>
                    </a:cubicBezTo>
                    <a:cubicBezTo>
                      <a:pt x="132" y="18"/>
                      <a:pt x="132" y="17"/>
                      <a:pt x="132" y="17"/>
                    </a:cubicBezTo>
                    <a:cubicBezTo>
                      <a:pt x="137" y="16"/>
                      <a:pt x="137" y="16"/>
                      <a:pt x="137" y="16"/>
                    </a:cubicBezTo>
                    <a:cubicBezTo>
                      <a:pt x="137" y="16"/>
                      <a:pt x="137" y="16"/>
                      <a:pt x="136" y="16"/>
                    </a:cubicBezTo>
                    <a:cubicBezTo>
                      <a:pt x="136" y="16"/>
                      <a:pt x="137" y="16"/>
                      <a:pt x="138" y="16"/>
                    </a:cubicBezTo>
                    <a:cubicBezTo>
                      <a:pt x="139" y="16"/>
                      <a:pt x="139" y="16"/>
                      <a:pt x="139" y="16"/>
                    </a:cubicBezTo>
                    <a:cubicBezTo>
                      <a:pt x="139" y="22"/>
                      <a:pt x="139" y="22"/>
                      <a:pt x="139" y="22"/>
                    </a:cubicBezTo>
                    <a:lnTo>
                      <a:pt x="138" y="22"/>
                    </a:lnTo>
                    <a:close/>
                    <a:moveTo>
                      <a:pt x="138" y="18"/>
                    </a:moveTo>
                    <a:cubicBezTo>
                      <a:pt x="138" y="18"/>
                      <a:pt x="138" y="18"/>
                      <a:pt x="138" y="18"/>
                    </a:cubicBezTo>
                    <a:cubicBezTo>
                      <a:pt x="138" y="18"/>
                      <a:pt x="138" y="18"/>
                      <a:pt x="138" y="18"/>
                    </a:cubicBezTo>
                    <a:close/>
                    <a:moveTo>
                      <a:pt x="131" y="5"/>
                    </a:moveTo>
                    <a:cubicBezTo>
                      <a:pt x="131" y="1"/>
                      <a:pt x="131" y="1"/>
                      <a:pt x="131" y="1"/>
                    </a:cubicBezTo>
                    <a:cubicBezTo>
                      <a:pt x="131" y="0"/>
                      <a:pt x="131" y="0"/>
                      <a:pt x="131" y="0"/>
                    </a:cubicBezTo>
                    <a:cubicBezTo>
                      <a:pt x="137" y="0"/>
                      <a:pt x="137" y="0"/>
                      <a:pt x="137" y="0"/>
                    </a:cubicBezTo>
                    <a:cubicBezTo>
                      <a:pt x="137" y="5"/>
                      <a:pt x="137" y="5"/>
                      <a:pt x="137" y="5"/>
                    </a:cubicBezTo>
                    <a:lnTo>
                      <a:pt x="131" y="5"/>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37" name="ïṩlíḋê">
                <a:extLst>
                  <a:ext uri="{FF2B5EF4-FFF2-40B4-BE49-F238E27FC236}">
                    <a16:creationId xmlns:a16="http://schemas.microsoft.com/office/drawing/2014/main" id="{B11E933D-B2D6-4F6E-A5BA-B936A7EA2658}"/>
                  </a:ext>
                </a:extLst>
              </p:cNvPr>
              <p:cNvSpPr/>
              <p:nvPr/>
            </p:nvSpPr>
            <p:spPr bwMode="auto">
              <a:xfrm>
                <a:off x="7116763" y="2541588"/>
                <a:ext cx="339725" cy="1076325"/>
              </a:xfrm>
              <a:custGeom>
                <a:avLst/>
                <a:gdLst>
                  <a:gd name="T0" fmla="*/ 22 w 158"/>
                  <a:gd name="T1" fmla="*/ 496 h 503"/>
                  <a:gd name="T2" fmla="*/ 28 w 158"/>
                  <a:gd name="T3" fmla="*/ 495 h 503"/>
                  <a:gd name="T4" fmla="*/ 46 w 158"/>
                  <a:gd name="T5" fmla="*/ 489 h 503"/>
                  <a:gd name="T6" fmla="*/ 56 w 158"/>
                  <a:gd name="T7" fmla="*/ 488 h 503"/>
                  <a:gd name="T8" fmla="*/ 70 w 158"/>
                  <a:gd name="T9" fmla="*/ 488 h 503"/>
                  <a:gd name="T10" fmla="*/ 76 w 158"/>
                  <a:gd name="T11" fmla="*/ 488 h 503"/>
                  <a:gd name="T12" fmla="*/ 10 w 158"/>
                  <a:gd name="T13" fmla="*/ 492 h 503"/>
                  <a:gd name="T14" fmla="*/ 85 w 158"/>
                  <a:gd name="T15" fmla="*/ 485 h 503"/>
                  <a:gd name="T16" fmla="*/ 96 w 158"/>
                  <a:gd name="T17" fmla="*/ 472 h 503"/>
                  <a:gd name="T18" fmla="*/ 106 w 158"/>
                  <a:gd name="T19" fmla="*/ 457 h 503"/>
                  <a:gd name="T20" fmla="*/ 111 w 158"/>
                  <a:gd name="T21" fmla="*/ 449 h 503"/>
                  <a:gd name="T22" fmla="*/ 107 w 158"/>
                  <a:gd name="T23" fmla="*/ 434 h 503"/>
                  <a:gd name="T24" fmla="*/ 108 w 158"/>
                  <a:gd name="T25" fmla="*/ 431 h 503"/>
                  <a:gd name="T26" fmla="*/ 105 w 158"/>
                  <a:gd name="T27" fmla="*/ 436 h 503"/>
                  <a:gd name="T28" fmla="*/ 106 w 158"/>
                  <a:gd name="T29" fmla="*/ 418 h 503"/>
                  <a:gd name="T30" fmla="*/ 108 w 158"/>
                  <a:gd name="T31" fmla="*/ 403 h 503"/>
                  <a:gd name="T32" fmla="*/ 107 w 158"/>
                  <a:gd name="T33" fmla="*/ 390 h 503"/>
                  <a:gd name="T34" fmla="*/ 99 w 158"/>
                  <a:gd name="T35" fmla="*/ 376 h 503"/>
                  <a:gd name="T36" fmla="*/ 99 w 158"/>
                  <a:gd name="T37" fmla="*/ 376 h 503"/>
                  <a:gd name="T38" fmla="*/ 104 w 158"/>
                  <a:gd name="T39" fmla="*/ 362 h 503"/>
                  <a:gd name="T40" fmla="*/ 110 w 158"/>
                  <a:gd name="T41" fmla="*/ 353 h 503"/>
                  <a:gd name="T42" fmla="*/ 113 w 158"/>
                  <a:gd name="T43" fmla="*/ 353 h 503"/>
                  <a:gd name="T44" fmla="*/ 115 w 158"/>
                  <a:gd name="T45" fmla="*/ 331 h 503"/>
                  <a:gd name="T46" fmla="*/ 116 w 158"/>
                  <a:gd name="T47" fmla="*/ 319 h 503"/>
                  <a:gd name="T48" fmla="*/ 127 w 158"/>
                  <a:gd name="T49" fmla="*/ 299 h 503"/>
                  <a:gd name="T50" fmla="*/ 140 w 158"/>
                  <a:gd name="T51" fmla="*/ 286 h 503"/>
                  <a:gd name="T52" fmla="*/ 129 w 158"/>
                  <a:gd name="T53" fmla="*/ 272 h 503"/>
                  <a:gd name="T54" fmla="*/ 125 w 158"/>
                  <a:gd name="T55" fmla="*/ 269 h 503"/>
                  <a:gd name="T56" fmla="*/ 128 w 158"/>
                  <a:gd name="T57" fmla="*/ 264 h 503"/>
                  <a:gd name="T58" fmla="*/ 113 w 158"/>
                  <a:gd name="T59" fmla="*/ 248 h 503"/>
                  <a:gd name="T60" fmla="*/ 108 w 158"/>
                  <a:gd name="T61" fmla="*/ 236 h 503"/>
                  <a:gd name="T62" fmla="*/ 92 w 158"/>
                  <a:gd name="T63" fmla="*/ 228 h 503"/>
                  <a:gd name="T64" fmla="*/ 91 w 158"/>
                  <a:gd name="T65" fmla="*/ 210 h 503"/>
                  <a:gd name="T66" fmla="*/ 91 w 158"/>
                  <a:gd name="T67" fmla="*/ 198 h 503"/>
                  <a:gd name="T68" fmla="*/ 97 w 158"/>
                  <a:gd name="T69" fmla="*/ 198 h 503"/>
                  <a:gd name="T70" fmla="*/ 109 w 158"/>
                  <a:gd name="T71" fmla="*/ 187 h 503"/>
                  <a:gd name="T72" fmla="*/ 106 w 158"/>
                  <a:gd name="T73" fmla="*/ 171 h 503"/>
                  <a:gd name="T74" fmla="*/ 109 w 158"/>
                  <a:gd name="T75" fmla="*/ 160 h 503"/>
                  <a:gd name="T76" fmla="*/ 109 w 158"/>
                  <a:gd name="T77" fmla="*/ 160 h 503"/>
                  <a:gd name="T78" fmla="*/ 138 w 158"/>
                  <a:gd name="T79" fmla="*/ 156 h 503"/>
                  <a:gd name="T80" fmla="*/ 122 w 158"/>
                  <a:gd name="T81" fmla="*/ 145 h 503"/>
                  <a:gd name="T82" fmla="*/ 150 w 158"/>
                  <a:gd name="T83" fmla="*/ 138 h 503"/>
                  <a:gd name="T84" fmla="*/ 154 w 158"/>
                  <a:gd name="T85" fmla="*/ 131 h 503"/>
                  <a:gd name="T86" fmla="*/ 155 w 158"/>
                  <a:gd name="T87" fmla="*/ 127 h 503"/>
                  <a:gd name="T88" fmla="*/ 152 w 158"/>
                  <a:gd name="T89" fmla="*/ 110 h 503"/>
                  <a:gd name="T90" fmla="*/ 146 w 158"/>
                  <a:gd name="T91" fmla="*/ 101 h 503"/>
                  <a:gd name="T92" fmla="*/ 146 w 158"/>
                  <a:gd name="T93" fmla="*/ 101 h 503"/>
                  <a:gd name="T94" fmla="*/ 132 w 158"/>
                  <a:gd name="T95" fmla="*/ 77 h 503"/>
                  <a:gd name="T96" fmla="*/ 114 w 158"/>
                  <a:gd name="T97" fmla="*/ 69 h 503"/>
                  <a:gd name="T98" fmla="*/ 121 w 158"/>
                  <a:gd name="T99" fmla="*/ 58 h 503"/>
                  <a:gd name="T100" fmla="*/ 126 w 158"/>
                  <a:gd name="T101" fmla="*/ 55 h 503"/>
                  <a:gd name="T102" fmla="*/ 138 w 158"/>
                  <a:gd name="T103" fmla="*/ 47 h 503"/>
                  <a:gd name="T104" fmla="*/ 155 w 158"/>
                  <a:gd name="T105" fmla="*/ 38 h 503"/>
                  <a:gd name="T106" fmla="*/ 143 w 158"/>
                  <a:gd name="T107" fmla="*/ 31 h 503"/>
                  <a:gd name="T108" fmla="*/ 131 w 158"/>
                  <a:gd name="T109" fmla="*/ 2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8" h="503">
                    <a:moveTo>
                      <a:pt x="5" y="503"/>
                    </a:moveTo>
                    <a:cubicBezTo>
                      <a:pt x="0" y="500"/>
                      <a:pt x="0" y="500"/>
                      <a:pt x="0" y="500"/>
                    </a:cubicBezTo>
                    <a:cubicBezTo>
                      <a:pt x="1" y="499"/>
                      <a:pt x="2" y="498"/>
                      <a:pt x="2" y="496"/>
                    </a:cubicBezTo>
                    <a:cubicBezTo>
                      <a:pt x="8" y="497"/>
                      <a:pt x="8" y="497"/>
                      <a:pt x="8" y="497"/>
                    </a:cubicBezTo>
                    <a:cubicBezTo>
                      <a:pt x="7" y="499"/>
                      <a:pt x="6" y="501"/>
                      <a:pt x="5" y="503"/>
                    </a:cubicBezTo>
                    <a:close/>
                    <a:moveTo>
                      <a:pt x="22" y="496"/>
                    </a:moveTo>
                    <a:cubicBezTo>
                      <a:pt x="22" y="490"/>
                      <a:pt x="22" y="490"/>
                      <a:pt x="22" y="490"/>
                    </a:cubicBezTo>
                    <a:cubicBezTo>
                      <a:pt x="22" y="490"/>
                      <a:pt x="23" y="490"/>
                      <a:pt x="24" y="490"/>
                    </a:cubicBezTo>
                    <a:cubicBezTo>
                      <a:pt x="25" y="490"/>
                      <a:pt x="26" y="489"/>
                      <a:pt x="27" y="489"/>
                    </a:cubicBezTo>
                    <a:cubicBezTo>
                      <a:pt x="28" y="489"/>
                      <a:pt x="28" y="489"/>
                      <a:pt x="28" y="489"/>
                    </a:cubicBezTo>
                    <a:cubicBezTo>
                      <a:pt x="28" y="495"/>
                      <a:pt x="28" y="495"/>
                      <a:pt x="28" y="495"/>
                    </a:cubicBezTo>
                    <a:cubicBezTo>
                      <a:pt x="28" y="495"/>
                      <a:pt x="28" y="495"/>
                      <a:pt x="28" y="495"/>
                    </a:cubicBezTo>
                    <a:cubicBezTo>
                      <a:pt x="27" y="495"/>
                      <a:pt x="26" y="495"/>
                      <a:pt x="25" y="496"/>
                    </a:cubicBezTo>
                    <a:cubicBezTo>
                      <a:pt x="24" y="496"/>
                      <a:pt x="23" y="496"/>
                      <a:pt x="22" y="496"/>
                    </a:cubicBezTo>
                    <a:close/>
                    <a:moveTo>
                      <a:pt x="40" y="495"/>
                    </a:moveTo>
                    <a:cubicBezTo>
                      <a:pt x="39" y="489"/>
                      <a:pt x="39" y="489"/>
                      <a:pt x="39" y="489"/>
                    </a:cubicBezTo>
                    <a:cubicBezTo>
                      <a:pt x="39" y="489"/>
                      <a:pt x="40" y="489"/>
                      <a:pt x="41" y="489"/>
                    </a:cubicBezTo>
                    <a:cubicBezTo>
                      <a:pt x="43" y="488"/>
                      <a:pt x="44" y="488"/>
                      <a:pt x="46" y="489"/>
                    </a:cubicBezTo>
                    <a:cubicBezTo>
                      <a:pt x="44" y="495"/>
                      <a:pt x="44" y="495"/>
                      <a:pt x="44" y="495"/>
                    </a:cubicBezTo>
                    <a:cubicBezTo>
                      <a:pt x="43" y="494"/>
                      <a:pt x="43" y="494"/>
                      <a:pt x="42" y="495"/>
                    </a:cubicBezTo>
                    <a:cubicBezTo>
                      <a:pt x="41" y="495"/>
                      <a:pt x="41" y="495"/>
                      <a:pt x="40" y="495"/>
                    </a:cubicBezTo>
                    <a:close/>
                    <a:moveTo>
                      <a:pt x="57" y="494"/>
                    </a:moveTo>
                    <a:cubicBezTo>
                      <a:pt x="54" y="489"/>
                      <a:pt x="54" y="489"/>
                      <a:pt x="54" y="489"/>
                    </a:cubicBezTo>
                    <a:cubicBezTo>
                      <a:pt x="55" y="489"/>
                      <a:pt x="56" y="488"/>
                      <a:pt x="56" y="488"/>
                    </a:cubicBezTo>
                    <a:cubicBezTo>
                      <a:pt x="57" y="487"/>
                      <a:pt x="58" y="486"/>
                      <a:pt x="60" y="486"/>
                    </a:cubicBezTo>
                    <a:cubicBezTo>
                      <a:pt x="62" y="491"/>
                      <a:pt x="62" y="491"/>
                      <a:pt x="62" y="491"/>
                    </a:cubicBezTo>
                    <a:cubicBezTo>
                      <a:pt x="61" y="491"/>
                      <a:pt x="61" y="492"/>
                      <a:pt x="60" y="492"/>
                    </a:cubicBezTo>
                    <a:cubicBezTo>
                      <a:pt x="59" y="493"/>
                      <a:pt x="59" y="494"/>
                      <a:pt x="57" y="494"/>
                    </a:cubicBezTo>
                    <a:close/>
                    <a:moveTo>
                      <a:pt x="74" y="492"/>
                    </a:moveTo>
                    <a:cubicBezTo>
                      <a:pt x="70" y="488"/>
                      <a:pt x="70" y="488"/>
                      <a:pt x="70" y="488"/>
                    </a:cubicBezTo>
                    <a:cubicBezTo>
                      <a:pt x="70" y="488"/>
                      <a:pt x="70" y="488"/>
                      <a:pt x="70" y="488"/>
                    </a:cubicBezTo>
                    <a:cubicBezTo>
                      <a:pt x="70" y="487"/>
                      <a:pt x="70" y="486"/>
                      <a:pt x="70" y="485"/>
                    </a:cubicBezTo>
                    <a:cubicBezTo>
                      <a:pt x="70" y="484"/>
                      <a:pt x="70" y="484"/>
                      <a:pt x="70" y="484"/>
                    </a:cubicBezTo>
                    <a:cubicBezTo>
                      <a:pt x="75" y="484"/>
                      <a:pt x="75" y="484"/>
                      <a:pt x="75" y="484"/>
                    </a:cubicBezTo>
                    <a:cubicBezTo>
                      <a:pt x="75" y="484"/>
                      <a:pt x="75" y="484"/>
                      <a:pt x="75" y="484"/>
                    </a:cubicBezTo>
                    <a:cubicBezTo>
                      <a:pt x="76" y="486"/>
                      <a:pt x="76" y="487"/>
                      <a:pt x="76" y="488"/>
                    </a:cubicBezTo>
                    <a:cubicBezTo>
                      <a:pt x="76" y="490"/>
                      <a:pt x="75" y="491"/>
                      <a:pt x="74" y="492"/>
                    </a:cubicBezTo>
                    <a:close/>
                    <a:moveTo>
                      <a:pt x="10" y="492"/>
                    </a:moveTo>
                    <a:cubicBezTo>
                      <a:pt x="8" y="491"/>
                      <a:pt x="7" y="490"/>
                      <a:pt x="5" y="490"/>
                    </a:cubicBezTo>
                    <a:cubicBezTo>
                      <a:pt x="6" y="484"/>
                      <a:pt x="6" y="484"/>
                      <a:pt x="6" y="484"/>
                    </a:cubicBezTo>
                    <a:cubicBezTo>
                      <a:pt x="9" y="485"/>
                      <a:pt x="12" y="486"/>
                      <a:pt x="13" y="486"/>
                    </a:cubicBezTo>
                    <a:lnTo>
                      <a:pt x="10" y="492"/>
                    </a:lnTo>
                    <a:close/>
                    <a:moveTo>
                      <a:pt x="81" y="486"/>
                    </a:moveTo>
                    <a:cubicBezTo>
                      <a:pt x="79" y="486"/>
                      <a:pt x="77" y="485"/>
                      <a:pt x="76" y="484"/>
                    </a:cubicBezTo>
                    <a:cubicBezTo>
                      <a:pt x="79" y="479"/>
                      <a:pt x="79" y="479"/>
                      <a:pt x="79" y="479"/>
                    </a:cubicBezTo>
                    <a:cubicBezTo>
                      <a:pt x="81" y="480"/>
                      <a:pt x="81" y="480"/>
                      <a:pt x="81" y="480"/>
                    </a:cubicBezTo>
                    <a:cubicBezTo>
                      <a:pt x="81" y="480"/>
                      <a:pt x="81" y="481"/>
                      <a:pt x="80" y="481"/>
                    </a:cubicBezTo>
                    <a:cubicBezTo>
                      <a:pt x="85" y="485"/>
                      <a:pt x="85" y="485"/>
                      <a:pt x="85" y="485"/>
                    </a:cubicBezTo>
                    <a:cubicBezTo>
                      <a:pt x="84" y="486"/>
                      <a:pt x="82" y="486"/>
                      <a:pt x="81" y="486"/>
                    </a:cubicBezTo>
                    <a:close/>
                    <a:moveTo>
                      <a:pt x="91" y="476"/>
                    </a:moveTo>
                    <a:cubicBezTo>
                      <a:pt x="88" y="471"/>
                      <a:pt x="88" y="471"/>
                      <a:pt x="88" y="471"/>
                    </a:cubicBezTo>
                    <a:cubicBezTo>
                      <a:pt x="89" y="470"/>
                      <a:pt x="89" y="470"/>
                      <a:pt x="89" y="470"/>
                    </a:cubicBezTo>
                    <a:cubicBezTo>
                      <a:pt x="90" y="469"/>
                      <a:pt x="91" y="468"/>
                      <a:pt x="93" y="468"/>
                    </a:cubicBezTo>
                    <a:cubicBezTo>
                      <a:pt x="96" y="472"/>
                      <a:pt x="96" y="472"/>
                      <a:pt x="96" y="472"/>
                    </a:cubicBezTo>
                    <a:cubicBezTo>
                      <a:pt x="95" y="473"/>
                      <a:pt x="94" y="474"/>
                      <a:pt x="93" y="475"/>
                    </a:cubicBezTo>
                    <a:lnTo>
                      <a:pt x="91" y="476"/>
                    </a:lnTo>
                    <a:close/>
                    <a:moveTo>
                      <a:pt x="105" y="465"/>
                    </a:moveTo>
                    <a:cubicBezTo>
                      <a:pt x="101" y="461"/>
                      <a:pt x="101" y="461"/>
                      <a:pt x="101" y="461"/>
                    </a:cubicBezTo>
                    <a:cubicBezTo>
                      <a:pt x="102" y="460"/>
                      <a:pt x="103" y="459"/>
                      <a:pt x="103" y="459"/>
                    </a:cubicBezTo>
                    <a:cubicBezTo>
                      <a:pt x="104" y="458"/>
                      <a:pt x="105" y="457"/>
                      <a:pt x="106" y="457"/>
                    </a:cubicBezTo>
                    <a:cubicBezTo>
                      <a:pt x="110" y="461"/>
                      <a:pt x="110" y="461"/>
                      <a:pt x="110" y="461"/>
                    </a:cubicBezTo>
                    <a:cubicBezTo>
                      <a:pt x="109" y="461"/>
                      <a:pt x="108" y="462"/>
                      <a:pt x="108" y="463"/>
                    </a:cubicBezTo>
                    <a:cubicBezTo>
                      <a:pt x="107" y="464"/>
                      <a:pt x="106" y="464"/>
                      <a:pt x="105" y="465"/>
                    </a:cubicBezTo>
                    <a:close/>
                    <a:moveTo>
                      <a:pt x="117" y="449"/>
                    </a:moveTo>
                    <a:cubicBezTo>
                      <a:pt x="111" y="449"/>
                      <a:pt x="111" y="449"/>
                      <a:pt x="111" y="449"/>
                    </a:cubicBezTo>
                    <a:cubicBezTo>
                      <a:pt x="111" y="449"/>
                      <a:pt x="111" y="449"/>
                      <a:pt x="111" y="449"/>
                    </a:cubicBezTo>
                    <a:cubicBezTo>
                      <a:pt x="111" y="447"/>
                      <a:pt x="111" y="446"/>
                      <a:pt x="110" y="445"/>
                    </a:cubicBezTo>
                    <a:cubicBezTo>
                      <a:pt x="115" y="442"/>
                      <a:pt x="115" y="442"/>
                      <a:pt x="115" y="442"/>
                    </a:cubicBezTo>
                    <a:cubicBezTo>
                      <a:pt x="116" y="444"/>
                      <a:pt x="117" y="446"/>
                      <a:pt x="117" y="449"/>
                    </a:cubicBezTo>
                    <a:cubicBezTo>
                      <a:pt x="117" y="449"/>
                      <a:pt x="117" y="449"/>
                      <a:pt x="117" y="449"/>
                    </a:cubicBezTo>
                    <a:close/>
                    <a:moveTo>
                      <a:pt x="105" y="436"/>
                    </a:moveTo>
                    <a:cubicBezTo>
                      <a:pt x="107" y="434"/>
                      <a:pt x="107" y="434"/>
                      <a:pt x="107" y="434"/>
                    </a:cubicBezTo>
                    <a:cubicBezTo>
                      <a:pt x="105" y="436"/>
                      <a:pt x="105" y="436"/>
                      <a:pt x="105" y="436"/>
                    </a:cubicBezTo>
                    <a:cubicBezTo>
                      <a:pt x="104" y="434"/>
                      <a:pt x="102" y="433"/>
                      <a:pt x="102" y="431"/>
                    </a:cubicBezTo>
                    <a:cubicBezTo>
                      <a:pt x="102" y="430"/>
                      <a:pt x="103" y="429"/>
                      <a:pt x="105" y="428"/>
                    </a:cubicBezTo>
                    <a:cubicBezTo>
                      <a:pt x="106" y="428"/>
                      <a:pt x="106" y="428"/>
                      <a:pt x="107" y="427"/>
                    </a:cubicBezTo>
                    <a:cubicBezTo>
                      <a:pt x="108" y="432"/>
                      <a:pt x="108" y="432"/>
                      <a:pt x="108" y="432"/>
                    </a:cubicBezTo>
                    <a:cubicBezTo>
                      <a:pt x="108" y="432"/>
                      <a:pt x="108" y="432"/>
                      <a:pt x="108" y="431"/>
                    </a:cubicBezTo>
                    <a:cubicBezTo>
                      <a:pt x="108" y="431"/>
                      <a:pt x="108" y="430"/>
                      <a:pt x="108" y="430"/>
                    </a:cubicBezTo>
                    <a:cubicBezTo>
                      <a:pt x="108" y="431"/>
                      <a:pt x="109" y="431"/>
                      <a:pt x="109" y="431"/>
                    </a:cubicBezTo>
                    <a:cubicBezTo>
                      <a:pt x="108" y="433"/>
                      <a:pt x="108" y="433"/>
                      <a:pt x="108" y="433"/>
                    </a:cubicBezTo>
                    <a:cubicBezTo>
                      <a:pt x="108" y="433"/>
                      <a:pt x="108" y="433"/>
                      <a:pt x="108" y="433"/>
                    </a:cubicBezTo>
                    <a:cubicBezTo>
                      <a:pt x="108" y="433"/>
                      <a:pt x="108" y="433"/>
                      <a:pt x="107" y="433"/>
                    </a:cubicBezTo>
                    <a:lnTo>
                      <a:pt x="105" y="436"/>
                    </a:lnTo>
                    <a:close/>
                    <a:moveTo>
                      <a:pt x="107" y="433"/>
                    </a:moveTo>
                    <a:cubicBezTo>
                      <a:pt x="107" y="433"/>
                      <a:pt x="107" y="433"/>
                      <a:pt x="107" y="433"/>
                    </a:cubicBezTo>
                    <a:cubicBezTo>
                      <a:pt x="107" y="433"/>
                      <a:pt x="107" y="433"/>
                      <a:pt x="107" y="433"/>
                    </a:cubicBezTo>
                    <a:close/>
                    <a:moveTo>
                      <a:pt x="111" y="421"/>
                    </a:moveTo>
                    <a:cubicBezTo>
                      <a:pt x="105" y="420"/>
                      <a:pt x="105" y="420"/>
                      <a:pt x="105" y="420"/>
                    </a:cubicBezTo>
                    <a:cubicBezTo>
                      <a:pt x="105" y="419"/>
                      <a:pt x="106" y="418"/>
                      <a:pt x="106" y="418"/>
                    </a:cubicBezTo>
                    <a:cubicBezTo>
                      <a:pt x="106" y="417"/>
                      <a:pt x="106" y="416"/>
                      <a:pt x="107" y="414"/>
                    </a:cubicBezTo>
                    <a:cubicBezTo>
                      <a:pt x="112" y="415"/>
                      <a:pt x="112" y="415"/>
                      <a:pt x="112" y="415"/>
                    </a:cubicBezTo>
                    <a:cubicBezTo>
                      <a:pt x="112" y="417"/>
                      <a:pt x="112" y="418"/>
                      <a:pt x="111" y="419"/>
                    </a:cubicBezTo>
                    <a:cubicBezTo>
                      <a:pt x="111" y="420"/>
                      <a:pt x="111" y="421"/>
                      <a:pt x="111" y="421"/>
                    </a:cubicBezTo>
                    <a:close/>
                    <a:moveTo>
                      <a:pt x="114" y="404"/>
                    </a:moveTo>
                    <a:cubicBezTo>
                      <a:pt x="108" y="403"/>
                      <a:pt x="108" y="403"/>
                      <a:pt x="108" y="403"/>
                    </a:cubicBezTo>
                    <a:cubicBezTo>
                      <a:pt x="109" y="400"/>
                      <a:pt x="109" y="398"/>
                      <a:pt x="110" y="397"/>
                    </a:cubicBezTo>
                    <a:cubicBezTo>
                      <a:pt x="116" y="399"/>
                      <a:pt x="116" y="399"/>
                      <a:pt x="116" y="399"/>
                    </a:cubicBezTo>
                    <a:cubicBezTo>
                      <a:pt x="115" y="399"/>
                      <a:pt x="115" y="399"/>
                      <a:pt x="115" y="400"/>
                    </a:cubicBezTo>
                    <a:cubicBezTo>
                      <a:pt x="115" y="400"/>
                      <a:pt x="114" y="401"/>
                      <a:pt x="114" y="404"/>
                    </a:cubicBezTo>
                    <a:close/>
                    <a:moveTo>
                      <a:pt x="108" y="391"/>
                    </a:moveTo>
                    <a:cubicBezTo>
                      <a:pt x="107" y="390"/>
                      <a:pt x="107" y="390"/>
                      <a:pt x="107" y="390"/>
                    </a:cubicBezTo>
                    <a:cubicBezTo>
                      <a:pt x="105" y="389"/>
                      <a:pt x="104" y="388"/>
                      <a:pt x="103" y="388"/>
                    </a:cubicBezTo>
                    <a:cubicBezTo>
                      <a:pt x="106" y="383"/>
                      <a:pt x="106" y="383"/>
                      <a:pt x="106" y="383"/>
                    </a:cubicBezTo>
                    <a:cubicBezTo>
                      <a:pt x="107" y="383"/>
                      <a:pt x="108" y="384"/>
                      <a:pt x="109" y="385"/>
                    </a:cubicBezTo>
                    <a:cubicBezTo>
                      <a:pt x="111" y="386"/>
                      <a:pt x="111" y="386"/>
                      <a:pt x="111" y="386"/>
                    </a:cubicBezTo>
                    <a:lnTo>
                      <a:pt x="108" y="391"/>
                    </a:lnTo>
                    <a:close/>
                    <a:moveTo>
                      <a:pt x="99" y="376"/>
                    </a:moveTo>
                    <a:cubicBezTo>
                      <a:pt x="99" y="375"/>
                      <a:pt x="98" y="375"/>
                      <a:pt x="97" y="374"/>
                    </a:cubicBezTo>
                    <a:cubicBezTo>
                      <a:pt x="96" y="374"/>
                      <a:pt x="96" y="374"/>
                      <a:pt x="96" y="374"/>
                    </a:cubicBezTo>
                    <a:cubicBezTo>
                      <a:pt x="99" y="368"/>
                      <a:pt x="99" y="368"/>
                      <a:pt x="99" y="368"/>
                    </a:cubicBezTo>
                    <a:cubicBezTo>
                      <a:pt x="100" y="369"/>
                      <a:pt x="100" y="369"/>
                      <a:pt x="100" y="369"/>
                    </a:cubicBezTo>
                    <a:cubicBezTo>
                      <a:pt x="102" y="370"/>
                      <a:pt x="103" y="372"/>
                      <a:pt x="104" y="373"/>
                    </a:cubicBezTo>
                    <a:lnTo>
                      <a:pt x="99" y="376"/>
                    </a:lnTo>
                    <a:close/>
                    <a:moveTo>
                      <a:pt x="98" y="364"/>
                    </a:moveTo>
                    <a:cubicBezTo>
                      <a:pt x="96" y="359"/>
                      <a:pt x="96" y="359"/>
                      <a:pt x="96" y="359"/>
                    </a:cubicBezTo>
                    <a:cubicBezTo>
                      <a:pt x="96" y="358"/>
                      <a:pt x="97" y="358"/>
                      <a:pt x="97" y="358"/>
                    </a:cubicBezTo>
                    <a:cubicBezTo>
                      <a:pt x="98" y="358"/>
                      <a:pt x="98" y="358"/>
                      <a:pt x="98" y="358"/>
                    </a:cubicBezTo>
                    <a:cubicBezTo>
                      <a:pt x="99" y="358"/>
                      <a:pt x="100" y="357"/>
                      <a:pt x="101" y="357"/>
                    </a:cubicBezTo>
                    <a:cubicBezTo>
                      <a:pt x="104" y="362"/>
                      <a:pt x="104" y="362"/>
                      <a:pt x="104" y="362"/>
                    </a:cubicBezTo>
                    <a:cubicBezTo>
                      <a:pt x="103" y="363"/>
                      <a:pt x="101" y="363"/>
                      <a:pt x="100" y="363"/>
                    </a:cubicBezTo>
                    <a:cubicBezTo>
                      <a:pt x="100" y="364"/>
                      <a:pt x="99" y="364"/>
                      <a:pt x="99" y="364"/>
                    </a:cubicBezTo>
                    <a:cubicBezTo>
                      <a:pt x="99" y="364"/>
                      <a:pt x="98" y="364"/>
                      <a:pt x="98" y="364"/>
                    </a:cubicBezTo>
                    <a:close/>
                    <a:moveTo>
                      <a:pt x="113" y="353"/>
                    </a:moveTo>
                    <a:cubicBezTo>
                      <a:pt x="112" y="353"/>
                      <a:pt x="112" y="353"/>
                      <a:pt x="112" y="353"/>
                    </a:cubicBezTo>
                    <a:cubicBezTo>
                      <a:pt x="111" y="353"/>
                      <a:pt x="111" y="353"/>
                      <a:pt x="110" y="353"/>
                    </a:cubicBezTo>
                    <a:cubicBezTo>
                      <a:pt x="108" y="347"/>
                      <a:pt x="108" y="347"/>
                      <a:pt x="108" y="347"/>
                    </a:cubicBezTo>
                    <a:cubicBezTo>
                      <a:pt x="110" y="347"/>
                      <a:pt x="111" y="347"/>
                      <a:pt x="112" y="347"/>
                    </a:cubicBezTo>
                    <a:cubicBezTo>
                      <a:pt x="112" y="347"/>
                      <a:pt x="112" y="347"/>
                      <a:pt x="113" y="347"/>
                    </a:cubicBezTo>
                    <a:cubicBezTo>
                      <a:pt x="112" y="347"/>
                      <a:pt x="111" y="348"/>
                      <a:pt x="111" y="349"/>
                    </a:cubicBezTo>
                    <a:cubicBezTo>
                      <a:pt x="117" y="349"/>
                      <a:pt x="117" y="349"/>
                      <a:pt x="117" y="349"/>
                    </a:cubicBezTo>
                    <a:cubicBezTo>
                      <a:pt x="117" y="353"/>
                      <a:pt x="114" y="353"/>
                      <a:pt x="113" y="353"/>
                    </a:cubicBezTo>
                    <a:close/>
                    <a:moveTo>
                      <a:pt x="110" y="337"/>
                    </a:moveTo>
                    <a:cubicBezTo>
                      <a:pt x="110" y="336"/>
                      <a:pt x="110" y="336"/>
                      <a:pt x="110" y="336"/>
                    </a:cubicBezTo>
                    <a:cubicBezTo>
                      <a:pt x="110" y="336"/>
                      <a:pt x="110" y="335"/>
                      <a:pt x="110" y="335"/>
                    </a:cubicBezTo>
                    <a:cubicBezTo>
                      <a:pt x="110" y="334"/>
                      <a:pt x="109" y="333"/>
                      <a:pt x="109" y="332"/>
                    </a:cubicBezTo>
                    <a:cubicBezTo>
                      <a:pt x="109" y="331"/>
                      <a:pt x="110" y="331"/>
                      <a:pt x="110" y="331"/>
                    </a:cubicBezTo>
                    <a:cubicBezTo>
                      <a:pt x="115" y="331"/>
                      <a:pt x="115" y="331"/>
                      <a:pt x="115" y="331"/>
                    </a:cubicBezTo>
                    <a:cubicBezTo>
                      <a:pt x="115" y="332"/>
                      <a:pt x="115" y="333"/>
                      <a:pt x="116" y="333"/>
                    </a:cubicBezTo>
                    <a:cubicBezTo>
                      <a:pt x="116" y="334"/>
                      <a:pt x="116" y="334"/>
                      <a:pt x="116" y="335"/>
                    </a:cubicBezTo>
                    <a:cubicBezTo>
                      <a:pt x="116" y="336"/>
                      <a:pt x="116" y="336"/>
                      <a:pt x="116" y="336"/>
                    </a:cubicBezTo>
                    <a:lnTo>
                      <a:pt x="110" y="337"/>
                    </a:lnTo>
                    <a:close/>
                    <a:moveTo>
                      <a:pt x="121" y="323"/>
                    </a:moveTo>
                    <a:cubicBezTo>
                      <a:pt x="116" y="319"/>
                      <a:pt x="116" y="319"/>
                      <a:pt x="116" y="319"/>
                    </a:cubicBezTo>
                    <a:cubicBezTo>
                      <a:pt x="118" y="318"/>
                      <a:pt x="118" y="317"/>
                      <a:pt x="119" y="315"/>
                    </a:cubicBezTo>
                    <a:cubicBezTo>
                      <a:pt x="124" y="318"/>
                      <a:pt x="124" y="318"/>
                      <a:pt x="124" y="318"/>
                    </a:cubicBezTo>
                    <a:cubicBezTo>
                      <a:pt x="123" y="320"/>
                      <a:pt x="122" y="321"/>
                      <a:pt x="121" y="323"/>
                    </a:cubicBezTo>
                    <a:close/>
                    <a:moveTo>
                      <a:pt x="128" y="307"/>
                    </a:moveTo>
                    <a:cubicBezTo>
                      <a:pt x="123" y="304"/>
                      <a:pt x="123" y="304"/>
                      <a:pt x="123" y="304"/>
                    </a:cubicBezTo>
                    <a:cubicBezTo>
                      <a:pt x="124" y="302"/>
                      <a:pt x="126" y="300"/>
                      <a:pt x="127" y="299"/>
                    </a:cubicBezTo>
                    <a:cubicBezTo>
                      <a:pt x="131" y="302"/>
                      <a:pt x="131" y="302"/>
                      <a:pt x="131" y="302"/>
                    </a:cubicBezTo>
                    <a:cubicBezTo>
                      <a:pt x="130" y="304"/>
                      <a:pt x="129" y="305"/>
                      <a:pt x="128" y="307"/>
                    </a:cubicBezTo>
                    <a:close/>
                    <a:moveTo>
                      <a:pt x="138" y="292"/>
                    </a:moveTo>
                    <a:cubicBezTo>
                      <a:pt x="132" y="290"/>
                      <a:pt x="132" y="290"/>
                      <a:pt x="132" y="290"/>
                    </a:cubicBezTo>
                    <a:cubicBezTo>
                      <a:pt x="133" y="288"/>
                      <a:pt x="134" y="286"/>
                      <a:pt x="134" y="284"/>
                    </a:cubicBezTo>
                    <a:cubicBezTo>
                      <a:pt x="140" y="286"/>
                      <a:pt x="140" y="286"/>
                      <a:pt x="140" y="286"/>
                    </a:cubicBezTo>
                    <a:cubicBezTo>
                      <a:pt x="139" y="288"/>
                      <a:pt x="139" y="290"/>
                      <a:pt x="138" y="292"/>
                    </a:cubicBezTo>
                    <a:close/>
                    <a:moveTo>
                      <a:pt x="135" y="278"/>
                    </a:moveTo>
                    <a:cubicBezTo>
                      <a:pt x="134" y="277"/>
                      <a:pt x="133" y="277"/>
                      <a:pt x="133" y="277"/>
                    </a:cubicBezTo>
                    <a:cubicBezTo>
                      <a:pt x="132" y="277"/>
                      <a:pt x="132" y="277"/>
                      <a:pt x="131" y="277"/>
                    </a:cubicBezTo>
                    <a:cubicBezTo>
                      <a:pt x="129" y="277"/>
                      <a:pt x="129" y="277"/>
                      <a:pt x="129" y="277"/>
                    </a:cubicBezTo>
                    <a:cubicBezTo>
                      <a:pt x="129" y="272"/>
                      <a:pt x="129" y="272"/>
                      <a:pt x="129" y="272"/>
                    </a:cubicBezTo>
                    <a:cubicBezTo>
                      <a:pt x="131" y="272"/>
                      <a:pt x="131" y="272"/>
                      <a:pt x="131" y="272"/>
                    </a:cubicBezTo>
                    <a:cubicBezTo>
                      <a:pt x="131" y="272"/>
                      <a:pt x="132" y="272"/>
                      <a:pt x="133" y="272"/>
                    </a:cubicBezTo>
                    <a:cubicBezTo>
                      <a:pt x="134" y="272"/>
                      <a:pt x="135" y="272"/>
                      <a:pt x="136" y="272"/>
                    </a:cubicBezTo>
                    <a:lnTo>
                      <a:pt x="135" y="278"/>
                    </a:lnTo>
                    <a:close/>
                    <a:moveTo>
                      <a:pt x="126" y="270"/>
                    </a:moveTo>
                    <a:cubicBezTo>
                      <a:pt x="126" y="270"/>
                      <a:pt x="125" y="269"/>
                      <a:pt x="125" y="269"/>
                    </a:cubicBezTo>
                    <a:cubicBezTo>
                      <a:pt x="124" y="269"/>
                      <a:pt x="124" y="269"/>
                      <a:pt x="123" y="269"/>
                    </a:cubicBezTo>
                    <a:cubicBezTo>
                      <a:pt x="121" y="268"/>
                      <a:pt x="120" y="266"/>
                      <a:pt x="120" y="264"/>
                    </a:cubicBezTo>
                    <a:cubicBezTo>
                      <a:pt x="126" y="263"/>
                      <a:pt x="126" y="263"/>
                      <a:pt x="126" y="263"/>
                    </a:cubicBezTo>
                    <a:cubicBezTo>
                      <a:pt x="126" y="263"/>
                      <a:pt x="126" y="264"/>
                      <a:pt x="126" y="264"/>
                    </a:cubicBezTo>
                    <a:cubicBezTo>
                      <a:pt x="126" y="264"/>
                      <a:pt x="127" y="264"/>
                      <a:pt x="127" y="264"/>
                    </a:cubicBezTo>
                    <a:cubicBezTo>
                      <a:pt x="128" y="264"/>
                      <a:pt x="128" y="264"/>
                      <a:pt x="128" y="264"/>
                    </a:cubicBezTo>
                    <a:lnTo>
                      <a:pt x="126" y="270"/>
                    </a:lnTo>
                    <a:close/>
                    <a:moveTo>
                      <a:pt x="117" y="256"/>
                    </a:moveTo>
                    <a:cubicBezTo>
                      <a:pt x="119" y="253"/>
                      <a:pt x="119" y="253"/>
                      <a:pt x="119" y="253"/>
                    </a:cubicBezTo>
                    <a:cubicBezTo>
                      <a:pt x="117" y="256"/>
                      <a:pt x="117" y="256"/>
                      <a:pt x="117" y="256"/>
                    </a:cubicBezTo>
                    <a:cubicBezTo>
                      <a:pt x="115" y="254"/>
                      <a:pt x="113" y="253"/>
                      <a:pt x="113" y="249"/>
                    </a:cubicBezTo>
                    <a:cubicBezTo>
                      <a:pt x="113" y="248"/>
                      <a:pt x="113" y="248"/>
                      <a:pt x="113" y="248"/>
                    </a:cubicBezTo>
                    <a:cubicBezTo>
                      <a:pt x="119" y="248"/>
                      <a:pt x="119" y="248"/>
                      <a:pt x="119" y="248"/>
                    </a:cubicBezTo>
                    <a:cubicBezTo>
                      <a:pt x="119" y="250"/>
                      <a:pt x="119" y="250"/>
                      <a:pt x="121" y="251"/>
                    </a:cubicBezTo>
                    <a:lnTo>
                      <a:pt x="117" y="256"/>
                    </a:lnTo>
                    <a:close/>
                    <a:moveTo>
                      <a:pt x="112" y="239"/>
                    </a:moveTo>
                    <a:cubicBezTo>
                      <a:pt x="111" y="238"/>
                      <a:pt x="110" y="238"/>
                      <a:pt x="109" y="237"/>
                    </a:cubicBezTo>
                    <a:cubicBezTo>
                      <a:pt x="109" y="237"/>
                      <a:pt x="109" y="237"/>
                      <a:pt x="108" y="236"/>
                    </a:cubicBezTo>
                    <a:cubicBezTo>
                      <a:pt x="111" y="231"/>
                      <a:pt x="111" y="231"/>
                      <a:pt x="111" y="231"/>
                    </a:cubicBezTo>
                    <a:cubicBezTo>
                      <a:pt x="111" y="231"/>
                      <a:pt x="112" y="232"/>
                      <a:pt x="112" y="232"/>
                    </a:cubicBezTo>
                    <a:cubicBezTo>
                      <a:pt x="114" y="233"/>
                      <a:pt x="115" y="234"/>
                      <a:pt x="116" y="235"/>
                    </a:cubicBezTo>
                    <a:lnTo>
                      <a:pt x="112" y="239"/>
                    </a:lnTo>
                    <a:close/>
                    <a:moveTo>
                      <a:pt x="98" y="234"/>
                    </a:moveTo>
                    <a:cubicBezTo>
                      <a:pt x="95" y="234"/>
                      <a:pt x="93" y="232"/>
                      <a:pt x="92" y="228"/>
                    </a:cubicBezTo>
                    <a:cubicBezTo>
                      <a:pt x="97" y="227"/>
                      <a:pt x="97" y="227"/>
                      <a:pt x="97" y="227"/>
                    </a:cubicBezTo>
                    <a:cubicBezTo>
                      <a:pt x="98" y="228"/>
                      <a:pt x="98" y="229"/>
                      <a:pt x="99" y="229"/>
                    </a:cubicBezTo>
                    <a:lnTo>
                      <a:pt x="98" y="234"/>
                    </a:lnTo>
                    <a:close/>
                    <a:moveTo>
                      <a:pt x="91" y="216"/>
                    </a:moveTo>
                    <a:cubicBezTo>
                      <a:pt x="91" y="215"/>
                      <a:pt x="90" y="214"/>
                      <a:pt x="90" y="212"/>
                    </a:cubicBezTo>
                    <a:cubicBezTo>
                      <a:pt x="90" y="211"/>
                      <a:pt x="90" y="211"/>
                      <a:pt x="91" y="210"/>
                    </a:cubicBezTo>
                    <a:cubicBezTo>
                      <a:pt x="96" y="210"/>
                      <a:pt x="96" y="210"/>
                      <a:pt x="96" y="210"/>
                    </a:cubicBezTo>
                    <a:cubicBezTo>
                      <a:pt x="96" y="211"/>
                      <a:pt x="96" y="211"/>
                      <a:pt x="96" y="212"/>
                    </a:cubicBezTo>
                    <a:cubicBezTo>
                      <a:pt x="96" y="213"/>
                      <a:pt x="96" y="214"/>
                      <a:pt x="96" y="215"/>
                    </a:cubicBezTo>
                    <a:lnTo>
                      <a:pt x="91" y="216"/>
                    </a:lnTo>
                    <a:close/>
                    <a:moveTo>
                      <a:pt x="97" y="198"/>
                    </a:moveTo>
                    <a:cubicBezTo>
                      <a:pt x="91" y="198"/>
                      <a:pt x="91" y="198"/>
                      <a:pt x="91" y="198"/>
                    </a:cubicBezTo>
                    <a:cubicBezTo>
                      <a:pt x="91" y="193"/>
                      <a:pt x="93" y="191"/>
                      <a:pt x="96" y="191"/>
                    </a:cubicBezTo>
                    <a:cubicBezTo>
                      <a:pt x="96" y="191"/>
                      <a:pt x="96" y="191"/>
                      <a:pt x="96" y="191"/>
                    </a:cubicBezTo>
                    <a:cubicBezTo>
                      <a:pt x="96" y="191"/>
                      <a:pt x="96" y="191"/>
                      <a:pt x="96" y="191"/>
                    </a:cubicBezTo>
                    <a:cubicBezTo>
                      <a:pt x="96" y="197"/>
                      <a:pt x="96" y="197"/>
                      <a:pt x="96" y="197"/>
                    </a:cubicBezTo>
                    <a:cubicBezTo>
                      <a:pt x="96" y="197"/>
                      <a:pt x="97" y="196"/>
                      <a:pt x="97" y="196"/>
                    </a:cubicBezTo>
                    <a:cubicBezTo>
                      <a:pt x="97" y="196"/>
                      <a:pt x="97" y="197"/>
                      <a:pt x="97" y="198"/>
                    </a:cubicBezTo>
                    <a:close/>
                    <a:moveTo>
                      <a:pt x="105" y="189"/>
                    </a:moveTo>
                    <a:cubicBezTo>
                      <a:pt x="105" y="189"/>
                      <a:pt x="105" y="189"/>
                      <a:pt x="105" y="188"/>
                    </a:cubicBezTo>
                    <a:cubicBezTo>
                      <a:pt x="99" y="187"/>
                      <a:pt x="99" y="187"/>
                      <a:pt x="99" y="187"/>
                    </a:cubicBezTo>
                    <a:cubicBezTo>
                      <a:pt x="100" y="185"/>
                      <a:pt x="102" y="184"/>
                      <a:pt x="104" y="183"/>
                    </a:cubicBezTo>
                    <a:cubicBezTo>
                      <a:pt x="105" y="183"/>
                      <a:pt x="105" y="182"/>
                      <a:pt x="106" y="182"/>
                    </a:cubicBezTo>
                    <a:cubicBezTo>
                      <a:pt x="109" y="187"/>
                      <a:pt x="109" y="187"/>
                      <a:pt x="109" y="187"/>
                    </a:cubicBezTo>
                    <a:cubicBezTo>
                      <a:pt x="108" y="187"/>
                      <a:pt x="107" y="188"/>
                      <a:pt x="107" y="188"/>
                    </a:cubicBezTo>
                    <a:cubicBezTo>
                      <a:pt x="105" y="189"/>
                      <a:pt x="105" y="189"/>
                      <a:pt x="105" y="189"/>
                    </a:cubicBezTo>
                    <a:close/>
                    <a:moveTo>
                      <a:pt x="109" y="175"/>
                    </a:moveTo>
                    <a:cubicBezTo>
                      <a:pt x="109" y="175"/>
                      <a:pt x="109" y="175"/>
                      <a:pt x="109" y="175"/>
                    </a:cubicBezTo>
                    <a:cubicBezTo>
                      <a:pt x="108" y="174"/>
                      <a:pt x="107" y="173"/>
                      <a:pt x="107" y="172"/>
                    </a:cubicBezTo>
                    <a:cubicBezTo>
                      <a:pt x="106" y="171"/>
                      <a:pt x="106" y="171"/>
                      <a:pt x="106" y="171"/>
                    </a:cubicBezTo>
                    <a:cubicBezTo>
                      <a:pt x="111" y="168"/>
                      <a:pt x="111" y="168"/>
                      <a:pt x="111" y="168"/>
                    </a:cubicBezTo>
                    <a:cubicBezTo>
                      <a:pt x="111" y="168"/>
                      <a:pt x="111" y="168"/>
                      <a:pt x="111" y="168"/>
                    </a:cubicBezTo>
                    <a:cubicBezTo>
                      <a:pt x="112" y="170"/>
                      <a:pt x="113" y="171"/>
                      <a:pt x="114" y="172"/>
                    </a:cubicBezTo>
                    <a:cubicBezTo>
                      <a:pt x="114" y="173"/>
                      <a:pt x="114" y="173"/>
                      <a:pt x="114" y="174"/>
                    </a:cubicBezTo>
                    <a:lnTo>
                      <a:pt x="109" y="175"/>
                    </a:lnTo>
                    <a:close/>
                    <a:moveTo>
                      <a:pt x="109" y="160"/>
                    </a:moveTo>
                    <a:cubicBezTo>
                      <a:pt x="104" y="158"/>
                      <a:pt x="104" y="158"/>
                      <a:pt x="104" y="158"/>
                    </a:cubicBezTo>
                    <a:cubicBezTo>
                      <a:pt x="104" y="157"/>
                      <a:pt x="104" y="157"/>
                      <a:pt x="105" y="156"/>
                    </a:cubicBezTo>
                    <a:cubicBezTo>
                      <a:pt x="105" y="155"/>
                      <a:pt x="107" y="154"/>
                      <a:pt x="108" y="152"/>
                    </a:cubicBezTo>
                    <a:cubicBezTo>
                      <a:pt x="112" y="156"/>
                      <a:pt x="112" y="156"/>
                      <a:pt x="112" y="156"/>
                    </a:cubicBezTo>
                    <a:cubicBezTo>
                      <a:pt x="111" y="157"/>
                      <a:pt x="110" y="159"/>
                      <a:pt x="109" y="160"/>
                    </a:cubicBezTo>
                    <a:cubicBezTo>
                      <a:pt x="109" y="160"/>
                      <a:pt x="109" y="160"/>
                      <a:pt x="109" y="160"/>
                    </a:cubicBezTo>
                    <a:close/>
                    <a:moveTo>
                      <a:pt x="136" y="157"/>
                    </a:moveTo>
                    <a:cubicBezTo>
                      <a:pt x="135" y="151"/>
                      <a:pt x="135" y="151"/>
                      <a:pt x="135" y="151"/>
                    </a:cubicBezTo>
                    <a:cubicBezTo>
                      <a:pt x="135" y="151"/>
                      <a:pt x="135" y="151"/>
                      <a:pt x="136" y="151"/>
                    </a:cubicBezTo>
                    <a:cubicBezTo>
                      <a:pt x="137" y="150"/>
                      <a:pt x="137" y="149"/>
                      <a:pt x="137" y="149"/>
                    </a:cubicBezTo>
                    <a:cubicBezTo>
                      <a:pt x="142" y="152"/>
                      <a:pt x="142" y="152"/>
                      <a:pt x="142" y="152"/>
                    </a:cubicBezTo>
                    <a:cubicBezTo>
                      <a:pt x="141" y="154"/>
                      <a:pt x="140" y="155"/>
                      <a:pt x="138" y="156"/>
                    </a:cubicBezTo>
                    <a:cubicBezTo>
                      <a:pt x="137" y="156"/>
                      <a:pt x="137" y="157"/>
                      <a:pt x="136" y="157"/>
                    </a:cubicBezTo>
                    <a:close/>
                    <a:moveTo>
                      <a:pt x="123" y="151"/>
                    </a:moveTo>
                    <a:cubicBezTo>
                      <a:pt x="123" y="151"/>
                      <a:pt x="122" y="151"/>
                      <a:pt x="122" y="150"/>
                    </a:cubicBezTo>
                    <a:cubicBezTo>
                      <a:pt x="122" y="150"/>
                      <a:pt x="121" y="150"/>
                      <a:pt x="121" y="151"/>
                    </a:cubicBezTo>
                    <a:cubicBezTo>
                      <a:pt x="119" y="145"/>
                      <a:pt x="119" y="145"/>
                      <a:pt x="119" y="145"/>
                    </a:cubicBezTo>
                    <a:cubicBezTo>
                      <a:pt x="120" y="145"/>
                      <a:pt x="121" y="145"/>
                      <a:pt x="122" y="145"/>
                    </a:cubicBezTo>
                    <a:cubicBezTo>
                      <a:pt x="124" y="145"/>
                      <a:pt x="126" y="145"/>
                      <a:pt x="126" y="146"/>
                    </a:cubicBezTo>
                    <a:cubicBezTo>
                      <a:pt x="127" y="147"/>
                      <a:pt x="127" y="147"/>
                      <a:pt x="127" y="147"/>
                    </a:cubicBezTo>
                    <a:lnTo>
                      <a:pt x="123" y="151"/>
                    </a:lnTo>
                    <a:close/>
                    <a:moveTo>
                      <a:pt x="150" y="144"/>
                    </a:moveTo>
                    <a:cubicBezTo>
                      <a:pt x="145" y="141"/>
                      <a:pt x="145" y="141"/>
                      <a:pt x="145" y="141"/>
                    </a:cubicBezTo>
                    <a:cubicBezTo>
                      <a:pt x="147" y="139"/>
                      <a:pt x="149" y="139"/>
                      <a:pt x="150" y="138"/>
                    </a:cubicBezTo>
                    <a:cubicBezTo>
                      <a:pt x="151" y="138"/>
                      <a:pt x="151" y="138"/>
                      <a:pt x="152" y="138"/>
                    </a:cubicBezTo>
                    <a:cubicBezTo>
                      <a:pt x="154" y="143"/>
                      <a:pt x="154" y="143"/>
                      <a:pt x="154" y="143"/>
                    </a:cubicBezTo>
                    <a:cubicBezTo>
                      <a:pt x="154" y="143"/>
                      <a:pt x="154" y="143"/>
                      <a:pt x="154" y="143"/>
                    </a:cubicBezTo>
                    <a:cubicBezTo>
                      <a:pt x="153" y="144"/>
                      <a:pt x="152" y="144"/>
                      <a:pt x="151" y="144"/>
                    </a:cubicBezTo>
                    <a:cubicBezTo>
                      <a:pt x="150" y="144"/>
                      <a:pt x="150" y="144"/>
                      <a:pt x="150" y="144"/>
                    </a:cubicBezTo>
                    <a:close/>
                    <a:moveTo>
                      <a:pt x="154" y="131"/>
                    </a:moveTo>
                    <a:cubicBezTo>
                      <a:pt x="148" y="129"/>
                      <a:pt x="148" y="129"/>
                      <a:pt x="148" y="129"/>
                    </a:cubicBezTo>
                    <a:cubicBezTo>
                      <a:pt x="148" y="129"/>
                      <a:pt x="148" y="129"/>
                      <a:pt x="149" y="128"/>
                    </a:cubicBezTo>
                    <a:cubicBezTo>
                      <a:pt x="149" y="128"/>
                      <a:pt x="149" y="127"/>
                      <a:pt x="149" y="126"/>
                    </a:cubicBezTo>
                    <a:cubicBezTo>
                      <a:pt x="150" y="125"/>
                      <a:pt x="150" y="124"/>
                      <a:pt x="150" y="123"/>
                    </a:cubicBezTo>
                    <a:cubicBezTo>
                      <a:pt x="156" y="125"/>
                      <a:pt x="156" y="125"/>
                      <a:pt x="156" y="125"/>
                    </a:cubicBezTo>
                    <a:cubicBezTo>
                      <a:pt x="155" y="126"/>
                      <a:pt x="155" y="127"/>
                      <a:pt x="155" y="127"/>
                    </a:cubicBezTo>
                    <a:cubicBezTo>
                      <a:pt x="155" y="129"/>
                      <a:pt x="154" y="130"/>
                      <a:pt x="154" y="130"/>
                    </a:cubicBezTo>
                    <a:cubicBezTo>
                      <a:pt x="154" y="130"/>
                      <a:pt x="154" y="131"/>
                      <a:pt x="154" y="131"/>
                    </a:cubicBezTo>
                    <a:close/>
                    <a:moveTo>
                      <a:pt x="157" y="114"/>
                    </a:moveTo>
                    <a:cubicBezTo>
                      <a:pt x="152" y="113"/>
                      <a:pt x="152" y="113"/>
                      <a:pt x="152" y="113"/>
                    </a:cubicBezTo>
                    <a:cubicBezTo>
                      <a:pt x="152" y="113"/>
                      <a:pt x="152" y="112"/>
                      <a:pt x="152" y="112"/>
                    </a:cubicBezTo>
                    <a:cubicBezTo>
                      <a:pt x="152" y="111"/>
                      <a:pt x="152" y="110"/>
                      <a:pt x="152" y="110"/>
                    </a:cubicBezTo>
                    <a:cubicBezTo>
                      <a:pt x="152" y="109"/>
                      <a:pt x="152" y="109"/>
                      <a:pt x="152" y="108"/>
                    </a:cubicBezTo>
                    <a:cubicBezTo>
                      <a:pt x="158" y="107"/>
                      <a:pt x="158" y="107"/>
                      <a:pt x="158" y="107"/>
                    </a:cubicBezTo>
                    <a:cubicBezTo>
                      <a:pt x="158" y="108"/>
                      <a:pt x="158" y="109"/>
                      <a:pt x="158" y="110"/>
                    </a:cubicBezTo>
                    <a:cubicBezTo>
                      <a:pt x="158" y="111"/>
                      <a:pt x="158" y="112"/>
                      <a:pt x="158" y="113"/>
                    </a:cubicBezTo>
                    <a:cubicBezTo>
                      <a:pt x="158" y="114"/>
                      <a:pt x="158" y="114"/>
                      <a:pt x="157" y="114"/>
                    </a:cubicBezTo>
                    <a:close/>
                    <a:moveTo>
                      <a:pt x="146" y="101"/>
                    </a:moveTo>
                    <a:cubicBezTo>
                      <a:pt x="144" y="99"/>
                      <a:pt x="143" y="97"/>
                      <a:pt x="143" y="94"/>
                    </a:cubicBezTo>
                    <a:cubicBezTo>
                      <a:pt x="143" y="94"/>
                      <a:pt x="143" y="94"/>
                      <a:pt x="143" y="93"/>
                    </a:cubicBezTo>
                    <a:cubicBezTo>
                      <a:pt x="149" y="94"/>
                      <a:pt x="149" y="94"/>
                      <a:pt x="149" y="94"/>
                    </a:cubicBezTo>
                    <a:cubicBezTo>
                      <a:pt x="149" y="94"/>
                      <a:pt x="149" y="94"/>
                      <a:pt x="149" y="94"/>
                    </a:cubicBezTo>
                    <a:cubicBezTo>
                      <a:pt x="149" y="96"/>
                      <a:pt x="150" y="96"/>
                      <a:pt x="150" y="97"/>
                    </a:cubicBezTo>
                    <a:lnTo>
                      <a:pt x="146" y="101"/>
                    </a:lnTo>
                    <a:close/>
                    <a:moveTo>
                      <a:pt x="143" y="82"/>
                    </a:moveTo>
                    <a:cubicBezTo>
                      <a:pt x="143" y="80"/>
                      <a:pt x="142" y="79"/>
                      <a:pt x="142" y="79"/>
                    </a:cubicBezTo>
                    <a:cubicBezTo>
                      <a:pt x="146" y="75"/>
                      <a:pt x="146" y="75"/>
                      <a:pt x="146" y="75"/>
                    </a:cubicBezTo>
                    <a:cubicBezTo>
                      <a:pt x="148" y="76"/>
                      <a:pt x="148" y="78"/>
                      <a:pt x="149" y="81"/>
                    </a:cubicBezTo>
                    <a:lnTo>
                      <a:pt x="143" y="82"/>
                    </a:lnTo>
                    <a:close/>
                    <a:moveTo>
                      <a:pt x="132" y="77"/>
                    </a:moveTo>
                    <a:cubicBezTo>
                      <a:pt x="130" y="77"/>
                      <a:pt x="128" y="76"/>
                      <a:pt x="126" y="76"/>
                    </a:cubicBezTo>
                    <a:cubicBezTo>
                      <a:pt x="128" y="70"/>
                      <a:pt x="128" y="70"/>
                      <a:pt x="128" y="70"/>
                    </a:cubicBezTo>
                    <a:cubicBezTo>
                      <a:pt x="129" y="71"/>
                      <a:pt x="131" y="71"/>
                      <a:pt x="133" y="71"/>
                    </a:cubicBezTo>
                    <a:lnTo>
                      <a:pt x="132" y="77"/>
                    </a:lnTo>
                    <a:close/>
                    <a:moveTo>
                      <a:pt x="114" y="70"/>
                    </a:moveTo>
                    <a:cubicBezTo>
                      <a:pt x="114" y="69"/>
                      <a:pt x="114" y="69"/>
                      <a:pt x="114" y="69"/>
                    </a:cubicBezTo>
                    <a:cubicBezTo>
                      <a:pt x="113" y="67"/>
                      <a:pt x="112" y="65"/>
                      <a:pt x="112" y="63"/>
                    </a:cubicBezTo>
                    <a:cubicBezTo>
                      <a:pt x="118" y="63"/>
                      <a:pt x="118" y="63"/>
                      <a:pt x="118" y="63"/>
                    </a:cubicBezTo>
                    <a:cubicBezTo>
                      <a:pt x="118" y="64"/>
                      <a:pt x="118" y="65"/>
                      <a:pt x="119" y="67"/>
                    </a:cubicBezTo>
                    <a:lnTo>
                      <a:pt x="114" y="70"/>
                    </a:lnTo>
                    <a:close/>
                    <a:moveTo>
                      <a:pt x="127" y="59"/>
                    </a:moveTo>
                    <a:cubicBezTo>
                      <a:pt x="121" y="58"/>
                      <a:pt x="121" y="58"/>
                      <a:pt x="121" y="58"/>
                    </a:cubicBezTo>
                    <a:cubicBezTo>
                      <a:pt x="121" y="58"/>
                      <a:pt x="121" y="58"/>
                      <a:pt x="121" y="58"/>
                    </a:cubicBezTo>
                    <a:cubicBezTo>
                      <a:pt x="121" y="57"/>
                      <a:pt x="121" y="57"/>
                      <a:pt x="121" y="56"/>
                    </a:cubicBezTo>
                    <a:cubicBezTo>
                      <a:pt x="121" y="55"/>
                      <a:pt x="120" y="54"/>
                      <a:pt x="120" y="53"/>
                    </a:cubicBezTo>
                    <a:cubicBezTo>
                      <a:pt x="123" y="53"/>
                      <a:pt x="123" y="53"/>
                      <a:pt x="123" y="53"/>
                    </a:cubicBezTo>
                    <a:cubicBezTo>
                      <a:pt x="126" y="53"/>
                      <a:pt x="126" y="53"/>
                      <a:pt x="126" y="53"/>
                    </a:cubicBezTo>
                    <a:cubicBezTo>
                      <a:pt x="126" y="53"/>
                      <a:pt x="126" y="54"/>
                      <a:pt x="126" y="55"/>
                    </a:cubicBezTo>
                    <a:cubicBezTo>
                      <a:pt x="127" y="56"/>
                      <a:pt x="127" y="57"/>
                      <a:pt x="127" y="58"/>
                    </a:cubicBezTo>
                    <a:cubicBezTo>
                      <a:pt x="127" y="58"/>
                      <a:pt x="127" y="59"/>
                      <a:pt x="127" y="59"/>
                    </a:cubicBezTo>
                    <a:close/>
                    <a:moveTo>
                      <a:pt x="133" y="49"/>
                    </a:moveTo>
                    <a:cubicBezTo>
                      <a:pt x="131" y="43"/>
                      <a:pt x="131" y="43"/>
                      <a:pt x="131" y="43"/>
                    </a:cubicBezTo>
                    <a:cubicBezTo>
                      <a:pt x="133" y="42"/>
                      <a:pt x="136" y="42"/>
                      <a:pt x="138" y="42"/>
                    </a:cubicBezTo>
                    <a:cubicBezTo>
                      <a:pt x="138" y="47"/>
                      <a:pt x="138" y="47"/>
                      <a:pt x="138" y="47"/>
                    </a:cubicBezTo>
                    <a:cubicBezTo>
                      <a:pt x="136" y="47"/>
                      <a:pt x="135" y="48"/>
                      <a:pt x="133" y="49"/>
                    </a:cubicBezTo>
                    <a:close/>
                    <a:moveTo>
                      <a:pt x="151" y="45"/>
                    </a:moveTo>
                    <a:cubicBezTo>
                      <a:pt x="148" y="40"/>
                      <a:pt x="148" y="40"/>
                      <a:pt x="148" y="40"/>
                    </a:cubicBezTo>
                    <a:cubicBezTo>
                      <a:pt x="149" y="39"/>
                      <a:pt x="149" y="39"/>
                      <a:pt x="149" y="38"/>
                    </a:cubicBezTo>
                    <a:cubicBezTo>
                      <a:pt x="149" y="37"/>
                      <a:pt x="149" y="37"/>
                      <a:pt x="149" y="37"/>
                    </a:cubicBezTo>
                    <a:cubicBezTo>
                      <a:pt x="155" y="38"/>
                      <a:pt x="155" y="38"/>
                      <a:pt x="155" y="38"/>
                    </a:cubicBezTo>
                    <a:cubicBezTo>
                      <a:pt x="155" y="39"/>
                      <a:pt x="155" y="39"/>
                      <a:pt x="155" y="39"/>
                    </a:cubicBezTo>
                    <a:cubicBezTo>
                      <a:pt x="155" y="41"/>
                      <a:pt x="153" y="43"/>
                      <a:pt x="151" y="45"/>
                    </a:cubicBezTo>
                    <a:close/>
                    <a:moveTo>
                      <a:pt x="143" y="37"/>
                    </a:moveTo>
                    <a:cubicBezTo>
                      <a:pt x="141" y="37"/>
                      <a:pt x="138" y="37"/>
                      <a:pt x="136" y="34"/>
                    </a:cubicBezTo>
                    <a:cubicBezTo>
                      <a:pt x="140" y="30"/>
                      <a:pt x="140" y="30"/>
                      <a:pt x="140" y="30"/>
                    </a:cubicBezTo>
                    <a:cubicBezTo>
                      <a:pt x="141" y="31"/>
                      <a:pt x="142" y="31"/>
                      <a:pt x="143" y="31"/>
                    </a:cubicBezTo>
                    <a:lnTo>
                      <a:pt x="143" y="37"/>
                    </a:lnTo>
                    <a:close/>
                    <a:moveTo>
                      <a:pt x="131" y="22"/>
                    </a:moveTo>
                    <a:cubicBezTo>
                      <a:pt x="130" y="20"/>
                      <a:pt x="129" y="19"/>
                      <a:pt x="129" y="17"/>
                    </a:cubicBezTo>
                    <a:cubicBezTo>
                      <a:pt x="134" y="15"/>
                      <a:pt x="134" y="15"/>
                      <a:pt x="134" y="15"/>
                    </a:cubicBezTo>
                    <a:cubicBezTo>
                      <a:pt x="135" y="17"/>
                      <a:pt x="136" y="19"/>
                      <a:pt x="136" y="21"/>
                    </a:cubicBezTo>
                    <a:lnTo>
                      <a:pt x="131" y="22"/>
                    </a:lnTo>
                    <a:close/>
                    <a:moveTo>
                      <a:pt x="123" y="8"/>
                    </a:moveTo>
                    <a:cubicBezTo>
                      <a:pt x="122" y="6"/>
                      <a:pt x="121" y="5"/>
                      <a:pt x="120" y="3"/>
                    </a:cubicBezTo>
                    <a:cubicBezTo>
                      <a:pt x="124" y="0"/>
                      <a:pt x="124" y="0"/>
                      <a:pt x="124" y="0"/>
                    </a:cubicBezTo>
                    <a:cubicBezTo>
                      <a:pt x="126" y="1"/>
                      <a:pt x="127" y="3"/>
                      <a:pt x="128" y="4"/>
                    </a:cubicBezTo>
                    <a:lnTo>
                      <a:pt x="123"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38" name="íş1iḍe">
                <a:extLst>
                  <a:ext uri="{FF2B5EF4-FFF2-40B4-BE49-F238E27FC236}">
                    <a16:creationId xmlns:a16="http://schemas.microsoft.com/office/drawing/2014/main" id="{F92504A2-3D20-47E0-8225-2640467730E6}"/>
                  </a:ext>
                </a:extLst>
              </p:cNvPr>
              <p:cNvSpPr/>
              <p:nvPr/>
            </p:nvSpPr>
            <p:spPr bwMode="auto">
              <a:xfrm>
                <a:off x="7359650" y="2976563"/>
                <a:ext cx="596900" cy="455613"/>
              </a:xfrm>
              <a:custGeom>
                <a:avLst/>
                <a:gdLst>
                  <a:gd name="T0" fmla="*/ 82 w 278"/>
                  <a:gd name="T1" fmla="*/ 207 h 213"/>
                  <a:gd name="T2" fmla="*/ 88 w 278"/>
                  <a:gd name="T3" fmla="*/ 208 h 213"/>
                  <a:gd name="T4" fmla="*/ 106 w 278"/>
                  <a:gd name="T5" fmla="*/ 204 h 213"/>
                  <a:gd name="T6" fmla="*/ 110 w 278"/>
                  <a:gd name="T7" fmla="*/ 201 h 213"/>
                  <a:gd name="T8" fmla="*/ 112 w 278"/>
                  <a:gd name="T9" fmla="*/ 209 h 213"/>
                  <a:gd name="T10" fmla="*/ 71 w 278"/>
                  <a:gd name="T11" fmla="*/ 201 h 213"/>
                  <a:gd name="T12" fmla="*/ 72 w 278"/>
                  <a:gd name="T13" fmla="*/ 207 h 213"/>
                  <a:gd name="T14" fmla="*/ 53 w 278"/>
                  <a:gd name="T15" fmla="*/ 205 h 213"/>
                  <a:gd name="T16" fmla="*/ 56 w 278"/>
                  <a:gd name="T17" fmla="*/ 200 h 213"/>
                  <a:gd name="T18" fmla="*/ 97 w 278"/>
                  <a:gd name="T19" fmla="*/ 205 h 213"/>
                  <a:gd name="T20" fmla="*/ 99 w 278"/>
                  <a:gd name="T21" fmla="*/ 203 h 213"/>
                  <a:gd name="T22" fmla="*/ 118 w 278"/>
                  <a:gd name="T23" fmla="*/ 199 h 213"/>
                  <a:gd name="T24" fmla="*/ 124 w 278"/>
                  <a:gd name="T25" fmla="*/ 193 h 213"/>
                  <a:gd name="T26" fmla="*/ 38 w 278"/>
                  <a:gd name="T27" fmla="*/ 199 h 213"/>
                  <a:gd name="T28" fmla="*/ 38 w 278"/>
                  <a:gd name="T29" fmla="*/ 193 h 213"/>
                  <a:gd name="T30" fmla="*/ 41 w 278"/>
                  <a:gd name="T31" fmla="*/ 199 h 213"/>
                  <a:gd name="T32" fmla="*/ 21 w 278"/>
                  <a:gd name="T33" fmla="*/ 197 h 213"/>
                  <a:gd name="T34" fmla="*/ 21 w 278"/>
                  <a:gd name="T35" fmla="*/ 191 h 213"/>
                  <a:gd name="T36" fmla="*/ 22 w 278"/>
                  <a:gd name="T37" fmla="*/ 197 h 213"/>
                  <a:gd name="T38" fmla="*/ 0 w 278"/>
                  <a:gd name="T39" fmla="*/ 195 h 213"/>
                  <a:gd name="T40" fmla="*/ 6 w 278"/>
                  <a:gd name="T41" fmla="*/ 189 h 213"/>
                  <a:gd name="T42" fmla="*/ 111 w 278"/>
                  <a:gd name="T43" fmla="*/ 188 h 213"/>
                  <a:gd name="T44" fmla="*/ 114 w 278"/>
                  <a:gd name="T45" fmla="*/ 184 h 213"/>
                  <a:gd name="T46" fmla="*/ 107 w 278"/>
                  <a:gd name="T47" fmla="*/ 168 h 213"/>
                  <a:gd name="T48" fmla="*/ 114 w 278"/>
                  <a:gd name="T49" fmla="*/ 166 h 213"/>
                  <a:gd name="T50" fmla="*/ 121 w 278"/>
                  <a:gd name="T51" fmla="*/ 156 h 213"/>
                  <a:gd name="T52" fmla="*/ 120 w 278"/>
                  <a:gd name="T53" fmla="*/ 148 h 213"/>
                  <a:gd name="T54" fmla="*/ 121 w 278"/>
                  <a:gd name="T55" fmla="*/ 156 h 213"/>
                  <a:gd name="T56" fmla="*/ 132 w 278"/>
                  <a:gd name="T57" fmla="*/ 139 h 213"/>
                  <a:gd name="T58" fmla="*/ 142 w 278"/>
                  <a:gd name="T59" fmla="*/ 131 h 213"/>
                  <a:gd name="T60" fmla="*/ 139 w 278"/>
                  <a:gd name="T61" fmla="*/ 123 h 213"/>
                  <a:gd name="T62" fmla="*/ 142 w 278"/>
                  <a:gd name="T63" fmla="*/ 131 h 213"/>
                  <a:gd name="T64" fmla="*/ 144 w 278"/>
                  <a:gd name="T65" fmla="*/ 106 h 213"/>
                  <a:gd name="T66" fmla="*/ 154 w 278"/>
                  <a:gd name="T67" fmla="*/ 98 h 213"/>
                  <a:gd name="T68" fmla="*/ 157 w 278"/>
                  <a:gd name="T69" fmla="*/ 96 h 213"/>
                  <a:gd name="T70" fmla="*/ 167 w 278"/>
                  <a:gd name="T71" fmla="*/ 91 h 213"/>
                  <a:gd name="T72" fmla="*/ 168 w 278"/>
                  <a:gd name="T73" fmla="*/ 89 h 213"/>
                  <a:gd name="T74" fmla="*/ 169 w 278"/>
                  <a:gd name="T75" fmla="*/ 97 h 213"/>
                  <a:gd name="T76" fmla="*/ 175 w 278"/>
                  <a:gd name="T77" fmla="*/ 73 h 213"/>
                  <a:gd name="T78" fmla="*/ 173 w 278"/>
                  <a:gd name="T79" fmla="*/ 80 h 213"/>
                  <a:gd name="T80" fmla="*/ 184 w 278"/>
                  <a:gd name="T81" fmla="*/ 75 h 213"/>
                  <a:gd name="T82" fmla="*/ 189 w 278"/>
                  <a:gd name="T83" fmla="*/ 78 h 213"/>
                  <a:gd name="T84" fmla="*/ 193 w 278"/>
                  <a:gd name="T85" fmla="*/ 62 h 213"/>
                  <a:gd name="T86" fmla="*/ 198 w 278"/>
                  <a:gd name="T87" fmla="*/ 65 h 213"/>
                  <a:gd name="T88" fmla="*/ 211 w 278"/>
                  <a:gd name="T89" fmla="*/ 45 h 213"/>
                  <a:gd name="T90" fmla="*/ 223 w 278"/>
                  <a:gd name="T91" fmla="*/ 51 h 213"/>
                  <a:gd name="T92" fmla="*/ 227 w 278"/>
                  <a:gd name="T93" fmla="*/ 43 h 213"/>
                  <a:gd name="T94" fmla="*/ 223 w 278"/>
                  <a:gd name="T95" fmla="*/ 51 h 213"/>
                  <a:gd name="T96" fmla="*/ 239 w 278"/>
                  <a:gd name="T97" fmla="*/ 46 h 213"/>
                  <a:gd name="T98" fmla="*/ 245 w 278"/>
                  <a:gd name="T99" fmla="*/ 40 h 213"/>
                  <a:gd name="T100" fmla="*/ 255 w 278"/>
                  <a:gd name="T101" fmla="*/ 36 h 213"/>
                  <a:gd name="T102" fmla="*/ 252 w 278"/>
                  <a:gd name="T103" fmla="*/ 28 h 213"/>
                  <a:gd name="T104" fmla="*/ 255 w 278"/>
                  <a:gd name="T105" fmla="*/ 36 h 213"/>
                  <a:gd name="T106" fmla="*/ 264 w 278"/>
                  <a:gd name="T107" fmla="*/ 15 h 213"/>
                  <a:gd name="T108" fmla="*/ 275 w 278"/>
                  <a:gd name="T109" fmla="*/ 8 h 213"/>
                  <a:gd name="T110" fmla="*/ 278 w 278"/>
                  <a:gd name="T111" fmla="*/ 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8" h="213">
                    <a:moveTo>
                      <a:pt x="85" y="213"/>
                    </a:moveTo>
                    <a:cubicBezTo>
                      <a:pt x="83" y="212"/>
                      <a:pt x="82" y="210"/>
                      <a:pt x="82" y="206"/>
                    </a:cubicBezTo>
                    <a:cubicBezTo>
                      <a:pt x="82" y="206"/>
                      <a:pt x="82" y="207"/>
                      <a:pt x="82" y="207"/>
                    </a:cubicBezTo>
                    <a:cubicBezTo>
                      <a:pt x="87" y="204"/>
                      <a:pt x="87" y="204"/>
                      <a:pt x="87" y="204"/>
                    </a:cubicBezTo>
                    <a:cubicBezTo>
                      <a:pt x="87" y="205"/>
                      <a:pt x="88" y="205"/>
                      <a:pt x="88" y="206"/>
                    </a:cubicBezTo>
                    <a:cubicBezTo>
                      <a:pt x="88" y="208"/>
                      <a:pt x="88" y="208"/>
                      <a:pt x="88" y="208"/>
                    </a:cubicBezTo>
                    <a:lnTo>
                      <a:pt x="85" y="213"/>
                    </a:lnTo>
                    <a:close/>
                    <a:moveTo>
                      <a:pt x="112" y="209"/>
                    </a:moveTo>
                    <a:cubicBezTo>
                      <a:pt x="110" y="208"/>
                      <a:pt x="108" y="207"/>
                      <a:pt x="106" y="204"/>
                    </a:cubicBezTo>
                    <a:cubicBezTo>
                      <a:pt x="110" y="200"/>
                      <a:pt x="110" y="200"/>
                      <a:pt x="110" y="200"/>
                    </a:cubicBezTo>
                    <a:cubicBezTo>
                      <a:pt x="110" y="200"/>
                      <a:pt x="110" y="201"/>
                      <a:pt x="110" y="201"/>
                    </a:cubicBezTo>
                    <a:cubicBezTo>
                      <a:pt x="110" y="201"/>
                      <a:pt x="110" y="201"/>
                      <a:pt x="110" y="201"/>
                    </a:cubicBezTo>
                    <a:cubicBezTo>
                      <a:pt x="110" y="201"/>
                      <a:pt x="110" y="201"/>
                      <a:pt x="110" y="201"/>
                    </a:cubicBezTo>
                    <a:cubicBezTo>
                      <a:pt x="112" y="202"/>
                      <a:pt x="113" y="203"/>
                      <a:pt x="114" y="203"/>
                    </a:cubicBezTo>
                    <a:lnTo>
                      <a:pt x="112" y="209"/>
                    </a:lnTo>
                    <a:close/>
                    <a:moveTo>
                      <a:pt x="68" y="208"/>
                    </a:moveTo>
                    <a:cubicBezTo>
                      <a:pt x="67" y="202"/>
                      <a:pt x="67" y="202"/>
                      <a:pt x="67" y="202"/>
                    </a:cubicBezTo>
                    <a:cubicBezTo>
                      <a:pt x="68" y="202"/>
                      <a:pt x="70" y="202"/>
                      <a:pt x="71" y="201"/>
                    </a:cubicBezTo>
                    <a:cubicBezTo>
                      <a:pt x="71" y="201"/>
                      <a:pt x="72" y="201"/>
                      <a:pt x="73" y="201"/>
                    </a:cubicBezTo>
                    <a:cubicBezTo>
                      <a:pt x="74" y="207"/>
                      <a:pt x="74" y="207"/>
                      <a:pt x="74" y="207"/>
                    </a:cubicBezTo>
                    <a:cubicBezTo>
                      <a:pt x="73" y="207"/>
                      <a:pt x="73" y="207"/>
                      <a:pt x="72" y="207"/>
                    </a:cubicBezTo>
                    <a:cubicBezTo>
                      <a:pt x="71" y="207"/>
                      <a:pt x="69" y="208"/>
                      <a:pt x="68" y="208"/>
                    </a:cubicBezTo>
                    <a:close/>
                    <a:moveTo>
                      <a:pt x="55" y="206"/>
                    </a:moveTo>
                    <a:cubicBezTo>
                      <a:pt x="54" y="206"/>
                      <a:pt x="53" y="205"/>
                      <a:pt x="53" y="205"/>
                    </a:cubicBezTo>
                    <a:cubicBezTo>
                      <a:pt x="51" y="204"/>
                      <a:pt x="50" y="203"/>
                      <a:pt x="49" y="202"/>
                    </a:cubicBezTo>
                    <a:cubicBezTo>
                      <a:pt x="53" y="198"/>
                      <a:pt x="53" y="198"/>
                      <a:pt x="53" y="198"/>
                    </a:cubicBezTo>
                    <a:cubicBezTo>
                      <a:pt x="54" y="199"/>
                      <a:pt x="55" y="199"/>
                      <a:pt x="56" y="200"/>
                    </a:cubicBezTo>
                    <a:cubicBezTo>
                      <a:pt x="56" y="200"/>
                      <a:pt x="57" y="201"/>
                      <a:pt x="57" y="201"/>
                    </a:cubicBezTo>
                    <a:lnTo>
                      <a:pt x="55" y="206"/>
                    </a:lnTo>
                    <a:close/>
                    <a:moveTo>
                      <a:pt x="97" y="205"/>
                    </a:moveTo>
                    <a:cubicBezTo>
                      <a:pt x="91" y="204"/>
                      <a:pt x="91" y="204"/>
                      <a:pt x="91" y="204"/>
                    </a:cubicBezTo>
                    <a:cubicBezTo>
                      <a:pt x="92" y="200"/>
                      <a:pt x="95" y="198"/>
                      <a:pt x="96" y="197"/>
                    </a:cubicBezTo>
                    <a:cubicBezTo>
                      <a:pt x="99" y="203"/>
                      <a:pt x="99" y="203"/>
                      <a:pt x="99" y="203"/>
                    </a:cubicBezTo>
                    <a:cubicBezTo>
                      <a:pt x="99" y="203"/>
                      <a:pt x="97" y="204"/>
                      <a:pt x="97" y="205"/>
                    </a:cubicBezTo>
                    <a:close/>
                    <a:moveTo>
                      <a:pt x="124" y="200"/>
                    </a:moveTo>
                    <a:cubicBezTo>
                      <a:pt x="118" y="199"/>
                      <a:pt x="118" y="199"/>
                      <a:pt x="118" y="199"/>
                    </a:cubicBezTo>
                    <a:cubicBezTo>
                      <a:pt x="118" y="199"/>
                      <a:pt x="118" y="198"/>
                      <a:pt x="118" y="198"/>
                    </a:cubicBezTo>
                    <a:cubicBezTo>
                      <a:pt x="118" y="197"/>
                      <a:pt x="118" y="196"/>
                      <a:pt x="118" y="195"/>
                    </a:cubicBezTo>
                    <a:cubicBezTo>
                      <a:pt x="124" y="193"/>
                      <a:pt x="124" y="193"/>
                      <a:pt x="124" y="193"/>
                    </a:cubicBezTo>
                    <a:cubicBezTo>
                      <a:pt x="124" y="194"/>
                      <a:pt x="124" y="196"/>
                      <a:pt x="124" y="198"/>
                    </a:cubicBezTo>
                    <a:cubicBezTo>
                      <a:pt x="124" y="198"/>
                      <a:pt x="124" y="199"/>
                      <a:pt x="124" y="200"/>
                    </a:cubicBezTo>
                    <a:close/>
                    <a:moveTo>
                      <a:pt x="38" y="199"/>
                    </a:moveTo>
                    <a:cubicBezTo>
                      <a:pt x="37" y="199"/>
                      <a:pt x="36" y="199"/>
                      <a:pt x="35" y="199"/>
                    </a:cubicBezTo>
                    <a:cubicBezTo>
                      <a:pt x="35" y="193"/>
                      <a:pt x="35" y="193"/>
                      <a:pt x="35" y="193"/>
                    </a:cubicBezTo>
                    <a:cubicBezTo>
                      <a:pt x="36" y="193"/>
                      <a:pt x="37" y="193"/>
                      <a:pt x="38" y="193"/>
                    </a:cubicBezTo>
                    <a:cubicBezTo>
                      <a:pt x="39" y="193"/>
                      <a:pt x="40" y="193"/>
                      <a:pt x="40" y="193"/>
                    </a:cubicBezTo>
                    <a:cubicBezTo>
                      <a:pt x="41" y="193"/>
                      <a:pt x="41" y="193"/>
                      <a:pt x="41" y="193"/>
                    </a:cubicBezTo>
                    <a:cubicBezTo>
                      <a:pt x="41" y="199"/>
                      <a:pt x="41" y="199"/>
                      <a:pt x="41" y="199"/>
                    </a:cubicBezTo>
                    <a:cubicBezTo>
                      <a:pt x="41" y="199"/>
                      <a:pt x="41" y="199"/>
                      <a:pt x="41" y="199"/>
                    </a:cubicBezTo>
                    <a:cubicBezTo>
                      <a:pt x="40" y="199"/>
                      <a:pt x="39" y="199"/>
                      <a:pt x="38" y="199"/>
                    </a:cubicBezTo>
                    <a:close/>
                    <a:moveTo>
                      <a:pt x="21" y="197"/>
                    </a:moveTo>
                    <a:cubicBezTo>
                      <a:pt x="20" y="197"/>
                      <a:pt x="19" y="197"/>
                      <a:pt x="17" y="196"/>
                    </a:cubicBezTo>
                    <a:cubicBezTo>
                      <a:pt x="19" y="191"/>
                      <a:pt x="19" y="191"/>
                      <a:pt x="19" y="191"/>
                    </a:cubicBezTo>
                    <a:cubicBezTo>
                      <a:pt x="20" y="191"/>
                      <a:pt x="21" y="191"/>
                      <a:pt x="21" y="191"/>
                    </a:cubicBezTo>
                    <a:cubicBezTo>
                      <a:pt x="22" y="191"/>
                      <a:pt x="23" y="191"/>
                      <a:pt x="24" y="191"/>
                    </a:cubicBezTo>
                    <a:cubicBezTo>
                      <a:pt x="23" y="197"/>
                      <a:pt x="23" y="197"/>
                      <a:pt x="23" y="197"/>
                    </a:cubicBezTo>
                    <a:cubicBezTo>
                      <a:pt x="23" y="197"/>
                      <a:pt x="23" y="197"/>
                      <a:pt x="22" y="197"/>
                    </a:cubicBezTo>
                    <a:cubicBezTo>
                      <a:pt x="22" y="197"/>
                      <a:pt x="21" y="197"/>
                      <a:pt x="21" y="197"/>
                    </a:cubicBezTo>
                    <a:close/>
                    <a:moveTo>
                      <a:pt x="6" y="195"/>
                    </a:moveTo>
                    <a:cubicBezTo>
                      <a:pt x="3" y="195"/>
                      <a:pt x="0" y="195"/>
                      <a:pt x="0" y="195"/>
                    </a:cubicBezTo>
                    <a:cubicBezTo>
                      <a:pt x="1" y="189"/>
                      <a:pt x="1" y="189"/>
                      <a:pt x="1" y="189"/>
                    </a:cubicBezTo>
                    <a:cubicBezTo>
                      <a:pt x="1" y="189"/>
                      <a:pt x="4" y="189"/>
                      <a:pt x="6" y="189"/>
                    </a:cubicBezTo>
                    <a:cubicBezTo>
                      <a:pt x="6" y="189"/>
                      <a:pt x="6" y="189"/>
                      <a:pt x="6" y="189"/>
                    </a:cubicBezTo>
                    <a:cubicBezTo>
                      <a:pt x="7" y="195"/>
                      <a:pt x="7" y="195"/>
                      <a:pt x="7" y="195"/>
                    </a:cubicBezTo>
                    <a:cubicBezTo>
                      <a:pt x="6" y="195"/>
                      <a:pt x="6" y="195"/>
                      <a:pt x="6" y="195"/>
                    </a:cubicBezTo>
                    <a:close/>
                    <a:moveTo>
                      <a:pt x="111" y="188"/>
                    </a:moveTo>
                    <a:cubicBezTo>
                      <a:pt x="109" y="187"/>
                      <a:pt x="107" y="185"/>
                      <a:pt x="107" y="182"/>
                    </a:cubicBezTo>
                    <a:cubicBezTo>
                      <a:pt x="112" y="181"/>
                      <a:pt x="112" y="181"/>
                      <a:pt x="112" y="181"/>
                    </a:cubicBezTo>
                    <a:cubicBezTo>
                      <a:pt x="113" y="182"/>
                      <a:pt x="113" y="183"/>
                      <a:pt x="114" y="184"/>
                    </a:cubicBezTo>
                    <a:lnTo>
                      <a:pt x="111" y="188"/>
                    </a:lnTo>
                    <a:close/>
                    <a:moveTo>
                      <a:pt x="112" y="171"/>
                    </a:moveTo>
                    <a:cubicBezTo>
                      <a:pt x="107" y="168"/>
                      <a:pt x="107" y="168"/>
                      <a:pt x="107" y="168"/>
                    </a:cubicBezTo>
                    <a:cubicBezTo>
                      <a:pt x="108" y="166"/>
                      <a:pt x="108" y="165"/>
                      <a:pt x="109" y="165"/>
                    </a:cubicBezTo>
                    <a:cubicBezTo>
                      <a:pt x="109" y="164"/>
                      <a:pt x="109" y="164"/>
                      <a:pt x="109" y="163"/>
                    </a:cubicBezTo>
                    <a:cubicBezTo>
                      <a:pt x="114" y="166"/>
                      <a:pt x="114" y="166"/>
                      <a:pt x="114" y="166"/>
                    </a:cubicBezTo>
                    <a:cubicBezTo>
                      <a:pt x="114" y="166"/>
                      <a:pt x="114" y="167"/>
                      <a:pt x="114" y="167"/>
                    </a:cubicBezTo>
                    <a:cubicBezTo>
                      <a:pt x="114" y="168"/>
                      <a:pt x="113" y="169"/>
                      <a:pt x="112" y="171"/>
                    </a:cubicBezTo>
                    <a:close/>
                    <a:moveTo>
                      <a:pt x="121" y="156"/>
                    </a:moveTo>
                    <a:cubicBezTo>
                      <a:pt x="116" y="153"/>
                      <a:pt x="116" y="153"/>
                      <a:pt x="116" y="153"/>
                    </a:cubicBezTo>
                    <a:cubicBezTo>
                      <a:pt x="116" y="152"/>
                      <a:pt x="116" y="152"/>
                      <a:pt x="116" y="152"/>
                    </a:cubicBezTo>
                    <a:cubicBezTo>
                      <a:pt x="117" y="151"/>
                      <a:pt x="118" y="149"/>
                      <a:pt x="120" y="148"/>
                    </a:cubicBezTo>
                    <a:cubicBezTo>
                      <a:pt x="123" y="153"/>
                      <a:pt x="123" y="153"/>
                      <a:pt x="123" y="153"/>
                    </a:cubicBezTo>
                    <a:cubicBezTo>
                      <a:pt x="122" y="153"/>
                      <a:pt x="122" y="154"/>
                      <a:pt x="122" y="155"/>
                    </a:cubicBezTo>
                    <a:lnTo>
                      <a:pt x="121" y="156"/>
                    </a:lnTo>
                    <a:close/>
                    <a:moveTo>
                      <a:pt x="134" y="147"/>
                    </a:moveTo>
                    <a:cubicBezTo>
                      <a:pt x="130" y="143"/>
                      <a:pt x="130" y="143"/>
                      <a:pt x="130" y="143"/>
                    </a:cubicBezTo>
                    <a:cubicBezTo>
                      <a:pt x="131" y="142"/>
                      <a:pt x="131" y="141"/>
                      <a:pt x="132" y="139"/>
                    </a:cubicBezTo>
                    <a:cubicBezTo>
                      <a:pt x="138" y="141"/>
                      <a:pt x="138" y="141"/>
                      <a:pt x="138" y="141"/>
                    </a:cubicBezTo>
                    <a:cubicBezTo>
                      <a:pt x="137" y="143"/>
                      <a:pt x="136" y="145"/>
                      <a:pt x="134" y="147"/>
                    </a:cubicBezTo>
                    <a:close/>
                    <a:moveTo>
                      <a:pt x="142" y="131"/>
                    </a:moveTo>
                    <a:cubicBezTo>
                      <a:pt x="137" y="128"/>
                      <a:pt x="137" y="128"/>
                      <a:pt x="137" y="128"/>
                    </a:cubicBezTo>
                    <a:cubicBezTo>
                      <a:pt x="137" y="127"/>
                      <a:pt x="137" y="127"/>
                      <a:pt x="137" y="127"/>
                    </a:cubicBezTo>
                    <a:cubicBezTo>
                      <a:pt x="138" y="125"/>
                      <a:pt x="139" y="124"/>
                      <a:pt x="139" y="123"/>
                    </a:cubicBezTo>
                    <a:cubicBezTo>
                      <a:pt x="145" y="125"/>
                      <a:pt x="145" y="125"/>
                      <a:pt x="145" y="125"/>
                    </a:cubicBezTo>
                    <a:cubicBezTo>
                      <a:pt x="144" y="127"/>
                      <a:pt x="143" y="128"/>
                      <a:pt x="143" y="129"/>
                    </a:cubicBezTo>
                    <a:lnTo>
                      <a:pt x="142" y="131"/>
                    </a:lnTo>
                    <a:close/>
                    <a:moveTo>
                      <a:pt x="148" y="113"/>
                    </a:moveTo>
                    <a:cubicBezTo>
                      <a:pt x="142" y="112"/>
                      <a:pt x="142" y="112"/>
                      <a:pt x="142" y="112"/>
                    </a:cubicBezTo>
                    <a:cubicBezTo>
                      <a:pt x="143" y="111"/>
                      <a:pt x="143" y="108"/>
                      <a:pt x="144" y="106"/>
                    </a:cubicBezTo>
                    <a:cubicBezTo>
                      <a:pt x="150" y="108"/>
                      <a:pt x="150" y="108"/>
                      <a:pt x="150" y="108"/>
                    </a:cubicBezTo>
                    <a:cubicBezTo>
                      <a:pt x="149" y="110"/>
                      <a:pt x="148" y="112"/>
                      <a:pt x="148" y="113"/>
                    </a:cubicBezTo>
                    <a:close/>
                    <a:moveTo>
                      <a:pt x="154" y="98"/>
                    </a:moveTo>
                    <a:cubicBezTo>
                      <a:pt x="150" y="95"/>
                      <a:pt x="150" y="95"/>
                      <a:pt x="150" y="95"/>
                    </a:cubicBezTo>
                    <a:cubicBezTo>
                      <a:pt x="151" y="93"/>
                      <a:pt x="153" y="91"/>
                      <a:pt x="155" y="90"/>
                    </a:cubicBezTo>
                    <a:cubicBezTo>
                      <a:pt x="157" y="96"/>
                      <a:pt x="157" y="96"/>
                      <a:pt x="157" y="96"/>
                    </a:cubicBezTo>
                    <a:cubicBezTo>
                      <a:pt x="156" y="96"/>
                      <a:pt x="155" y="97"/>
                      <a:pt x="154" y="98"/>
                    </a:cubicBezTo>
                    <a:close/>
                    <a:moveTo>
                      <a:pt x="169" y="97"/>
                    </a:moveTo>
                    <a:cubicBezTo>
                      <a:pt x="167" y="91"/>
                      <a:pt x="167" y="91"/>
                      <a:pt x="167" y="91"/>
                    </a:cubicBezTo>
                    <a:cubicBezTo>
                      <a:pt x="167" y="91"/>
                      <a:pt x="167" y="91"/>
                      <a:pt x="167" y="91"/>
                    </a:cubicBezTo>
                    <a:cubicBezTo>
                      <a:pt x="167" y="91"/>
                      <a:pt x="167" y="91"/>
                      <a:pt x="168" y="90"/>
                    </a:cubicBezTo>
                    <a:cubicBezTo>
                      <a:pt x="168" y="90"/>
                      <a:pt x="168" y="89"/>
                      <a:pt x="168" y="89"/>
                    </a:cubicBezTo>
                    <a:cubicBezTo>
                      <a:pt x="174" y="90"/>
                      <a:pt x="174" y="90"/>
                      <a:pt x="174" y="90"/>
                    </a:cubicBezTo>
                    <a:cubicBezTo>
                      <a:pt x="174" y="91"/>
                      <a:pt x="173" y="91"/>
                      <a:pt x="173" y="92"/>
                    </a:cubicBezTo>
                    <a:cubicBezTo>
                      <a:pt x="172" y="94"/>
                      <a:pt x="171" y="96"/>
                      <a:pt x="169" y="97"/>
                    </a:cubicBezTo>
                    <a:close/>
                    <a:moveTo>
                      <a:pt x="173" y="80"/>
                    </a:moveTo>
                    <a:cubicBezTo>
                      <a:pt x="169" y="77"/>
                      <a:pt x="169" y="77"/>
                      <a:pt x="169" y="77"/>
                    </a:cubicBezTo>
                    <a:cubicBezTo>
                      <a:pt x="170" y="75"/>
                      <a:pt x="172" y="73"/>
                      <a:pt x="175" y="73"/>
                    </a:cubicBezTo>
                    <a:cubicBezTo>
                      <a:pt x="175" y="73"/>
                      <a:pt x="176" y="73"/>
                      <a:pt x="177" y="73"/>
                    </a:cubicBezTo>
                    <a:cubicBezTo>
                      <a:pt x="175" y="79"/>
                      <a:pt x="175" y="79"/>
                      <a:pt x="175" y="79"/>
                    </a:cubicBezTo>
                    <a:cubicBezTo>
                      <a:pt x="175" y="79"/>
                      <a:pt x="174" y="79"/>
                      <a:pt x="173" y="80"/>
                    </a:cubicBezTo>
                    <a:close/>
                    <a:moveTo>
                      <a:pt x="188" y="80"/>
                    </a:moveTo>
                    <a:cubicBezTo>
                      <a:pt x="183" y="76"/>
                      <a:pt x="183" y="76"/>
                      <a:pt x="183" y="76"/>
                    </a:cubicBezTo>
                    <a:cubicBezTo>
                      <a:pt x="184" y="76"/>
                      <a:pt x="184" y="75"/>
                      <a:pt x="184" y="75"/>
                    </a:cubicBezTo>
                    <a:cubicBezTo>
                      <a:pt x="185" y="74"/>
                      <a:pt x="186" y="73"/>
                      <a:pt x="186" y="71"/>
                    </a:cubicBezTo>
                    <a:cubicBezTo>
                      <a:pt x="191" y="75"/>
                      <a:pt x="191" y="75"/>
                      <a:pt x="191" y="75"/>
                    </a:cubicBezTo>
                    <a:cubicBezTo>
                      <a:pt x="190" y="76"/>
                      <a:pt x="189" y="78"/>
                      <a:pt x="189" y="78"/>
                    </a:cubicBezTo>
                    <a:cubicBezTo>
                      <a:pt x="188" y="79"/>
                      <a:pt x="188" y="79"/>
                      <a:pt x="188" y="80"/>
                    </a:cubicBezTo>
                    <a:close/>
                    <a:moveTo>
                      <a:pt x="198" y="65"/>
                    </a:moveTo>
                    <a:cubicBezTo>
                      <a:pt x="193" y="62"/>
                      <a:pt x="193" y="62"/>
                      <a:pt x="193" y="62"/>
                    </a:cubicBezTo>
                    <a:cubicBezTo>
                      <a:pt x="194" y="60"/>
                      <a:pt x="195" y="58"/>
                      <a:pt x="196" y="57"/>
                    </a:cubicBezTo>
                    <a:cubicBezTo>
                      <a:pt x="201" y="60"/>
                      <a:pt x="201" y="60"/>
                      <a:pt x="201" y="60"/>
                    </a:cubicBezTo>
                    <a:cubicBezTo>
                      <a:pt x="200" y="62"/>
                      <a:pt x="199" y="63"/>
                      <a:pt x="198" y="65"/>
                    </a:cubicBezTo>
                    <a:close/>
                    <a:moveTo>
                      <a:pt x="207" y="52"/>
                    </a:moveTo>
                    <a:cubicBezTo>
                      <a:pt x="204" y="47"/>
                      <a:pt x="204" y="47"/>
                      <a:pt x="204" y="47"/>
                    </a:cubicBezTo>
                    <a:cubicBezTo>
                      <a:pt x="206" y="45"/>
                      <a:pt x="209" y="45"/>
                      <a:pt x="211" y="45"/>
                    </a:cubicBezTo>
                    <a:cubicBezTo>
                      <a:pt x="211" y="51"/>
                      <a:pt x="211" y="51"/>
                      <a:pt x="211" y="51"/>
                    </a:cubicBezTo>
                    <a:cubicBezTo>
                      <a:pt x="209" y="51"/>
                      <a:pt x="208" y="51"/>
                      <a:pt x="207" y="52"/>
                    </a:cubicBezTo>
                    <a:close/>
                    <a:moveTo>
                      <a:pt x="223" y="51"/>
                    </a:moveTo>
                    <a:cubicBezTo>
                      <a:pt x="222" y="45"/>
                      <a:pt x="222" y="45"/>
                      <a:pt x="222" y="45"/>
                    </a:cubicBezTo>
                    <a:cubicBezTo>
                      <a:pt x="223" y="45"/>
                      <a:pt x="223" y="45"/>
                      <a:pt x="224" y="45"/>
                    </a:cubicBezTo>
                    <a:cubicBezTo>
                      <a:pt x="225" y="44"/>
                      <a:pt x="226" y="44"/>
                      <a:pt x="227" y="43"/>
                    </a:cubicBezTo>
                    <a:cubicBezTo>
                      <a:pt x="230" y="49"/>
                      <a:pt x="230" y="49"/>
                      <a:pt x="230" y="49"/>
                    </a:cubicBezTo>
                    <a:cubicBezTo>
                      <a:pt x="228" y="49"/>
                      <a:pt x="227" y="50"/>
                      <a:pt x="225" y="50"/>
                    </a:cubicBezTo>
                    <a:cubicBezTo>
                      <a:pt x="225" y="50"/>
                      <a:pt x="224" y="51"/>
                      <a:pt x="223" y="51"/>
                    </a:cubicBezTo>
                    <a:close/>
                    <a:moveTo>
                      <a:pt x="244" y="46"/>
                    </a:moveTo>
                    <a:cubicBezTo>
                      <a:pt x="243" y="46"/>
                      <a:pt x="242" y="46"/>
                      <a:pt x="241" y="46"/>
                    </a:cubicBezTo>
                    <a:cubicBezTo>
                      <a:pt x="241" y="46"/>
                      <a:pt x="240" y="46"/>
                      <a:pt x="239" y="46"/>
                    </a:cubicBezTo>
                    <a:cubicBezTo>
                      <a:pt x="240" y="40"/>
                      <a:pt x="240" y="40"/>
                      <a:pt x="240" y="40"/>
                    </a:cubicBezTo>
                    <a:cubicBezTo>
                      <a:pt x="240" y="40"/>
                      <a:pt x="241" y="40"/>
                      <a:pt x="242" y="40"/>
                    </a:cubicBezTo>
                    <a:cubicBezTo>
                      <a:pt x="243" y="40"/>
                      <a:pt x="244" y="40"/>
                      <a:pt x="245" y="40"/>
                    </a:cubicBezTo>
                    <a:cubicBezTo>
                      <a:pt x="246" y="46"/>
                      <a:pt x="246" y="46"/>
                      <a:pt x="246" y="46"/>
                    </a:cubicBezTo>
                    <a:cubicBezTo>
                      <a:pt x="245" y="46"/>
                      <a:pt x="245" y="46"/>
                      <a:pt x="244" y="46"/>
                    </a:cubicBezTo>
                    <a:close/>
                    <a:moveTo>
                      <a:pt x="255" y="36"/>
                    </a:moveTo>
                    <a:cubicBezTo>
                      <a:pt x="250" y="34"/>
                      <a:pt x="250" y="34"/>
                      <a:pt x="250" y="34"/>
                    </a:cubicBezTo>
                    <a:cubicBezTo>
                      <a:pt x="250" y="32"/>
                      <a:pt x="250" y="32"/>
                      <a:pt x="250" y="32"/>
                    </a:cubicBezTo>
                    <a:cubicBezTo>
                      <a:pt x="251" y="31"/>
                      <a:pt x="251" y="29"/>
                      <a:pt x="252" y="28"/>
                    </a:cubicBezTo>
                    <a:cubicBezTo>
                      <a:pt x="257" y="30"/>
                      <a:pt x="257" y="30"/>
                      <a:pt x="257" y="30"/>
                    </a:cubicBezTo>
                    <a:cubicBezTo>
                      <a:pt x="257" y="32"/>
                      <a:pt x="256" y="33"/>
                      <a:pt x="256" y="34"/>
                    </a:cubicBezTo>
                    <a:lnTo>
                      <a:pt x="255" y="36"/>
                    </a:lnTo>
                    <a:close/>
                    <a:moveTo>
                      <a:pt x="264" y="23"/>
                    </a:moveTo>
                    <a:cubicBezTo>
                      <a:pt x="260" y="18"/>
                      <a:pt x="260" y="18"/>
                      <a:pt x="260" y="18"/>
                    </a:cubicBezTo>
                    <a:cubicBezTo>
                      <a:pt x="262" y="17"/>
                      <a:pt x="263" y="16"/>
                      <a:pt x="264" y="15"/>
                    </a:cubicBezTo>
                    <a:cubicBezTo>
                      <a:pt x="269" y="19"/>
                      <a:pt x="269" y="19"/>
                      <a:pt x="269" y="19"/>
                    </a:cubicBezTo>
                    <a:cubicBezTo>
                      <a:pt x="267" y="20"/>
                      <a:pt x="265" y="22"/>
                      <a:pt x="264" y="23"/>
                    </a:cubicBezTo>
                    <a:close/>
                    <a:moveTo>
                      <a:pt x="275" y="8"/>
                    </a:moveTo>
                    <a:cubicBezTo>
                      <a:pt x="270" y="6"/>
                      <a:pt x="270" y="6"/>
                      <a:pt x="270" y="6"/>
                    </a:cubicBezTo>
                    <a:cubicBezTo>
                      <a:pt x="271" y="4"/>
                      <a:pt x="271" y="2"/>
                      <a:pt x="272" y="0"/>
                    </a:cubicBezTo>
                    <a:cubicBezTo>
                      <a:pt x="278" y="2"/>
                      <a:pt x="278" y="2"/>
                      <a:pt x="278" y="2"/>
                    </a:cubicBezTo>
                    <a:cubicBezTo>
                      <a:pt x="277" y="4"/>
                      <a:pt x="276" y="6"/>
                      <a:pt x="275" y="8"/>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39" name="îŝ1íďe">
                <a:extLst>
                  <a:ext uri="{FF2B5EF4-FFF2-40B4-BE49-F238E27FC236}">
                    <a16:creationId xmlns:a16="http://schemas.microsoft.com/office/drawing/2014/main" id="{E1D7DBD9-B5A0-4656-B823-DF9B9E3CA2D1}"/>
                  </a:ext>
                </a:extLst>
              </p:cNvPr>
              <p:cNvSpPr/>
              <p:nvPr/>
            </p:nvSpPr>
            <p:spPr bwMode="auto">
              <a:xfrm>
                <a:off x="7596188" y="3400425"/>
                <a:ext cx="155575" cy="98425"/>
              </a:xfrm>
              <a:custGeom>
                <a:avLst/>
                <a:gdLst>
                  <a:gd name="T0" fmla="*/ 49 w 73"/>
                  <a:gd name="T1" fmla="*/ 46 h 46"/>
                  <a:gd name="T2" fmla="*/ 45 w 73"/>
                  <a:gd name="T3" fmla="*/ 42 h 46"/>
                  <a:gd name="T4" fmla="*/ 45 w 73"/>
                  <a:gd name="T5" fmla="*/ 41 h 46"/>
                  <a:gd name="T6" fmla="*/ 50 w 73"/>
                  <a:gd name="T7" fmla="*/ 45 h 46"/>
                  <a:gd name="T8" fmla="*/ 49 w 73"/>
                  <a:gd name="T9" fmla="*/ 46 h 46"/>
                  <a:gd name="T10" fmla="*/ 58 w 73"/>
                  <a:gd name="T11" fmla="*/ 37 h 46"/>
                  <a:gd name="T12" fmla="*/ 53 w 73"/>
                  <a:gd name="T13" fmla="*/ 33 h 46"/>
                  <a:gd name="T14" fmla="*/ 58 w 73"/>
                  <a:gd name="T15" fmla="*/ 29 h 46"/>
                  <a:gd name="T16" fmla="*/ 62 w 73"/>
                  <a:gd name="T17" fmla="*/ 33 h 46"/>
                  <a:gd name="T18" fmla="*/ 58 w 73"/>
                  <a:gd name="T19" fmla="*/ 37 h 46"/>
                  <a:gd name="T20" fmla="*/ 1 w 73"/>
                  <a:gd name="T21" fmla="*/ 29 h 46"/>
                  <a:gd name="T22" fmla="*/ 0 w 73"/>
                  <a:gd name="T23" fmla="*/ 24 h 46"/>
                  <a:gd name="T24" fmla="*/ 1 w 73"/>
                  <a:gd name="T25" fmla="*/ 20 h 46"/>
                  <a:gd name="T26" fmla="*/ 6 w 73"/>
                  <a:gd name="T27" fmla="*/ 23 h 46"/>
                  <a:gd name="T28" fmla="*/ 6 w 73"/>
                  <a:gd name="T29" fmla="*/ 24 h 46"/>
                  <a:gd name="T30" fmla="*/ 6 w 73"/>
                  <a:gd name="T31" fmla="*/ 26 h 46"/>
                  <a:gd name="T32" fmla="*/ 1 w 73"/>
                  <a:gd name="T33" fmla="*/ 29 h 46"/>
                  <a:gd name="T34" fmla="*/ 15 w 73"/>
                  <a:gd name="T35" fmla="*/ 25 h 46"/>
                  <a:gd name="T36" fmla="*/ 9 w 73"/>
                  <a:gd name="T37" fmla="*/ 24 h 46"/>
                  <a:gd name="T38" fmla="*/ 10 w 73"/>
                  <a:gd name="T39" fmla="*/ 21 h 46"/>
                  <a:gd name="T40" fmla="*/ 10 w 73"/>
                  <a:gd name="T41" fmla="*/ 19 h 46"/>
                  <a:gd name="T42" fmla="*/ 15 w 73"/>
                  <a:gd name="T43" fmla="*/ 18 h 46"/>
                  <a:gd name="T44" fmla="*/ 16 w 73"/>
                  <a:gd name="T45" fmla="*/ 21 h 46"/>
                  <a:gd name="T46" fmla="*/ 15 w 73"/>
                  <a:gd name="T47" fmla="*/ 25 h 46"/>
                  <a:gd name="T48" fmla="*/ 22 w 73"/>
                  <a:gd name="T49" fmla="*/ 24 h 46"/>
                  <a:gd name="T50" fmla="*/ 16 w 73"/>
                  <a:gd name="T51" fmla="*/ 21 h 46"/>
                  <a:gd name="T52" fmla="*/ 21 w 73"/>
                  <a:gd name="T53" fmla="*/ 18 h 46"/>
                  <a:gd name="T54" fmla="*/ 22 w 73"/>
                  <a:gd name="T55" fmla="*/ 18 h 46"/>
                  <a:gd name="T56" fmla="*/ 23 w 73"/>
                  <a:gd name="T57" fmla="*/ 18 h 46"/>
                  <a:gd name="T58" fmla="*/ 25 w 73"/>
                  <a:gd name="T59" fmla="*/ 23 h 46"/>
                  <a:gd name="T60" fmla="*/ 22 w 73"/>
                  <a:gd name="T61" fmla="*/ 24 h 46"/>
                  <a:gd name="T62" fmla="*/ 70 w 73"/>
                  <a:gd name="T63" fmla="*/ 24 h 46"/>
                  <a:gd name="T64" fmla="*/ 65 w 73"/>
                  <a:gd name="T65" fmla="*/ 20 h 46"/>
                  <a:gd name="T66" fmla="*/ 68 w 73"/>
                  <a:gd name="T67" fmla="*/ 16 h 46"/>
                  <a:gd name="T68" fmla="*/ 68 w 73"/>
                  <a:gd name="T69" fmla="*/ 16 h 46"/>
                  <a:gd name="T70" fmla="*/ 73 w 73"/>
                  <a:gd name="T71" fmla="*/ 19 h 46"/>
                  <a:gd name="T72" fmla="*/ 73 w 73"/>
                  <a:gd name="T73" fmla="*/ 19 h 46"/>
                  <a:gd name="T74" fmla="*/ 70 w 73"/>
                  <a:gd name="T75" fmla="*/ 24 h 46"/>
                  <a:gd name="T76" fmla="*/ 35 w 73"/>
                  <a:gd name="T77" fmla="*/ 17 h 46"/>
                  <a:gd name="T78" fmla="*/ 33 w 73"/>
                  <a:gd name="T79" fmla="*/ 12 h 46"/>
                  <a:gd name="T80" fmla="*/ 37 w 73"/>
                  <a:gd name="T81" fmla="*/ 11 h 46"/>
                  <a:gd name="T82" fmla="*/ 39 w 73"/>
                  <a:gd name="T83" fmla="*/ 10 h 46"/>
                  <a:gd name="T84" fmla="*/ 41 w 73"/>
                  <a:gd name="T85" fmla="*/ 15 h 46"/>
                  <a:gd name="T86" fmla="*/ 39 w 73"/>
                  <a:gd name="T87" fmla="*/ 16 h 46"/>
                  <a:gd name="T88" fmla="*/ 35 w 73"/>
                  <a:gd name="T89" fmla="*/ 17 h 46"/>
                  <a:gd name="T90" fmla="*/ 12 w 73"/>
                  <a:gd name="T91" fmla="*/ 12 h 46"/>
                  <a:gd name="T92" fmla="*/ 7 w 73"/>
                  <a:gd name="T93" fmla="*/ 11 h 46"/>
                  <a:gd name="T94" fmla="*/ 7 w 73"/>
                  <a:gd name="T95" fmla="*/ 9 h 46"/>
                  <a:gd name="T96" fmla="*/ 7 w 73"/>
                  <a:gd name="T97" fmla="*/ 7 h 46"/>
                  <a:gd name="T98" fmla="*/ 12 w 73"/>
                  <a:gd name="T99" fmla="*/ 5 h 46"/>
                  <a:gd name="T100" fmla="*/ 13 w 73"/>
                  <a:gd name="T101" fmla="*/ 9 h 46"/>
                  <a:gd name="T102" fmla="*/ 12 w 73"/>
                  <a:gd name="T103" fmla="*/ 12 h 46"/>
                  <a:gd name="T104" fmla="*/ 51 w 73"/>
                  <a:gd name="T105" fmla="*/ 9 h 46"/>
                  <a:gd name="T106" fmla="*/ 48 w 73"/>
                  <a:gd name="T107" fmla="*/ 4 h 46"/>
                  <a:gd name="T108" fmla="*/ 54 w 73"/>
                  <a:gd name="T109" fmla="*/ 1 h 46"/>
                  <a:gd name="T110" fmla="*/ 56 w 73"/>
                  <a:gd name="T111" fmla="*/ 7 h 46"/>
                  <a:gd name="T112" fmla="*/ 51 w 73"/>
                  <a:gd name="T113" fmla="*/ 9 h 46"/>
                  <a:gd name="T114" fmla="*/ 68 w 73"/>
                  <a:gd name="T115" fmla="*/ 8 h 46"/>
                  <a:gd name="T116" fmla="*/ 64 w 73"/>
                  <a:gd name="T117" fmla="*/ 5 h 46"/>
                  <a:gd name="T118" fmla="*/ 67 w 73"/>
                  <a:gd name="T119" fmla="*/ 0 h 46"/>
                  <a:gd name="T120" fmla="*/ 73 w 73"/>
                  <a:gd name="T121" fmla="*/ 4 h 46"/>
                  <a:gd name="T122" fmla="*/ 68 w 73"/>
                  <a:gd name="T123"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 h="46">
                    <a:moveTo>
                      <a:pt x="49" y="46"/>
                    </a:moveTo>
                    <a:cubicBezTo>
                      <a:pt x="45" y="42"/>
                      <a:pt x="45" y="42"/>
                      <a:pt x="45" y="42"/>
                    </a:cubicBezTo>
                    <a:cubicBezTo>
                      <a:pt x="45" y="41"/>
                      <a:pt x="45" y="41"/>
                      <a:pt x="45" y="41"/>
                    </a:cubicBezTo>
                    <a:cubicBezTo>
                      <a:pt x="50" y="45"/>
                      <a:pt x="50" y="45"/>
                      <a:pt x="50" y="45"/>
                    </a:cubicBezTo>
                    <a:lnTo>
                      <a:pt x="49" y="46"/>
                    </a:lnTo>
                    <a:close/>
                    <a:moveTo>
                      <a:pt x="58" y="37"/>
                    </a:moveTo>
                    <a:cubicBezTo>
                      <a:pt x="53" y="33"/>
                      <a:pt x="53" y="33"/>
                      <a:pt x="53" y="33"/>
                    </a:cubicBezTo>
                    <a:cubicBezTo>
                      <a:pt x="55" y="32"/>
                      <a:pt x="56" y="30"/>
                      <a:pt x="58" y="29"/>
                    </a:cubicBezTo>
                    <a:cubicBezTo>
                      <a:pt x="62" y="33"/>
                      <a:pt x="62" y="33"/>
                      <a:pt x="62" y="33"/>
                    </a:cubicBezTo>
                    <a:cubicBezTo>
                      <a:pt x="60" y="35"/>
                      <a:pt x="59" y="36"/>
                      <a:pt x="58" y="37"/>
                    </a:cubicBezTo>
                    <a:close/>
                    <a:moveTo>
                      <a:pt x="1" y="29"/>
                    </a:moveTo>
                    <a:cubicBezTo>
                      <a:pt x="0" y="28"/>
                      <a:pt x="0" y="26"/>
                      <a:pt x="0" y="24"/>
                    </a:cubicBezTo>
                    <a:cubicBezTo>
                      <a:pt x="0" y="23"/>
                      <a:pt x="0" y="22"/>
                      <a:pt x="1" y="20"/>
                    </a:cubicBezTo>
                    <a:cubicBezTo>
                      <a:pt x="6" y="23"/>
                      <a:pt x="6" y="23"/>
                      <a:pt x="6" y="23"/>
                    </a:cubicBezTo>
                    <a:cubicBezTo>
                      <a:pt x="6" y="24"/>
                      <a:pt x="6" y="24"/>
                      <a:pt x="6" y="24"/>
                    </a:cubicBezTo>
                    <a:cubicBezTo>
                      <a:pt x="6" y="25"/>
                      <a:pt x="6" y="25"/>
                      <a:pt x="6" y="26"/>
                    </a:cubicBezTo>
                    <a:lnTo>
                      <a:pt x="1" y="29"/>
                    </a:lnTo>
                    <a:close/>
                    <a:moveTo>
                      <a:pt x="15" y="25"/>
                    </a:moveTo>
                    <a:cubicBezTo>
                      <a:pt x="9" y="24"/>
                      <a:pt x="9" y="24"/>
                      <a:pt x="9" y="24"/>
                    </a:cubicBezTo>
                    <a:cubicBezTo>
                      <a:pt x="10" y="23"/>
                      <a:pt x="10" y="22"/>
                      <a:pt x="10" y="21"/>
                    </a:cubicBezTo>
                    <a:cubicBezTo>
                      <a:pt x="10" y="20"/>
                      <a:pt x="10" y="20"/>
                      <a:pt x="10" y="19"/>
                    </a:cubicBezTo>
                    <a:cubicBezTo>
                      <a:pt x="15" y="18"/>
                      <a:pt x="15" y="18"/>
                      <a:pt x="15" y="18"/>
                    </a:cubicBezTo>
                    <a:cubicBezTo>
                      <a:pt x="16" y="19"/>
                      <a:pt x="16" y="20"/>
                      <a:pt x="16" y="21"/>
                    </a:cubicBezTo>
                    <a:cubicBezTo>
                      <a:pt x="16" y="22"/>
                      <a:pt x="15" y="24"/>
                      <a:pt x="15" y="25"/>
                    </a:cubicBezTo>
                    <a:close/>
                    <a:moveTo>
                      <a:pt x="22" y="24"/>
                    </a:moveTo>
                    <a:cubicBezTo>
                      <a:pt x="19" y="24"/>
                      <a:pt x="17" y="23"/>
                      <a:pt x="16" y="21"/>
                    </a:cubicBezTo>
                    <a:cubicBezTo>
                      <a:pt x="21" y="18"/>
                      <a:pt x="21" y="18"/>
                      <a:pt x="21" y="18"/>
                    </a:cubicBezTo>
                    <a:cubicBezTo>
                      <a:pt x="22" y="18"/>
                      <a:pt x="22" y="18"/>
                      <a:pt x="22" y="18"/>
                    </a:cubicBezTo>
                    <a:cubicBezTo>
                      <a:pt x="22" y="18"/>
                      <a:pt x="22" y="18"/>
                      <a:pt x="23" y="18"/>
                    </a:cubicBezTo>
                    <a:cubicBezTo>
                      <a:pt x="25" y="23"/>
                      <a:pt x="25" y="23"/>
                      <a:pt x="25" y="23"/>
                    </a:cubicBezTo>
                    <a:cubicBezTo>
                      <a:pt x="24" y="24"/>
                      <a:pt x="23" y="24"/>
                      <a:pt x="22" y="24"/>
                    </a:cubicBezTo>
                    <a:close/>
                    <a:moveTo>
                      <a:pt x="70" y="24"/>
                    </a:moveTo>
                    <a:cubicBezTo>
                      <a:pt x="65" y="20"/>
                      <a:pt x="65" y="20"/>
                      <a:pt x="65" y="20"/>
                    </a:cubicBezTo>
                    <a:cubicBezTo>
                      <a:pt x="66" y="19"/>
                      <a:pt x="67" y="18"/>
                      <a:pt x="68" y="16"/>
                    </a:cubicBezTo>
                    <a:cubicBezTo>
                      <a:pt x="68" y="16"/>
                      <a:pt x="68" y="16"/>
                      <a:pt x="68" y="16"/>
                    </a:cubicBezTo>
                    <a:cubicBezTo>
                      <a:pt x="73" y="19"/>
                      <a:pt x="73" y="19"/>
                      <a:pt x="73" y="19"/>
                    </a:cubicBezTo>
                    <a:cubicBezTo>
                      <a:pt x="73" y="19"/>
                      <a:pt x="73" y="19"/>
                      <a:pt x="73" y="19"/>
                    </a:cubicBezTo>
                    <a:cubicBezTo>
                      <a:pt x="72" y="21"/>
                      <a:pt x="71" y="22"/>
                      <a:pt x="70" y="24"/>
                    </a:cubicBezTo>
                    <a:close/>
                    <a:moveTo>
                      <a:pt x="35" y="17"/>
                    </a:moveTo>
                    <a:cubicBezTo>
                      <a:pt x="33" y="12"/>
                      <a:pt x="33" y="12"/>
                      <a:pt x="33" y="12"/>
                    </a:cubicBezTo>
                    <a:cubicBezTo>
                      <a:pt x="34" y="11"/>
                      <a:pt x="36" y="11"/>
                      <a:pt x="37" y="11"/>
                    </a:cubicBezTo>
                    <a:cubicBezTo>
                      <a:pt x="37" y="10"/>
                      <a:pt x="38" y="10"/>
                      <a:pt x="39" y="10"/>
                    </a:cubicBezTo>
                    <a:cubicBezTo>
                      <a:pt x="41" y="15"/>
                      <a:pt x="41" y="15"/>
                      <a:pt x="41" y="15"/>
                    </a:cubicBezTo>
                    <a:cubicBezTo>
                      <a:pt x="40" y="16"/>
                      <a:pt x="39" y="16"/>
                      <a:pt x="39" y="16"/>
                    </a:cubicBezTo>
                    <a:cubicBezTo>
                      <a:pt x="38" y="16"/>
                      <a:pt x="37" y="17"/>
                      <a:pt x="35" y="17"/>
                    </a:cubicBezTo>
                    <a:close/>
                    <a:moveTo>
                      <a:pt x="12" y="12"/>
                    </a:moveTo>
                    <a:cubicBezTo>
                      <a:pt x="7" y="11"/>
                      <a:pt x="7" y="11"/>
                      <a:pt x="7" y="11"/>
                    </a:cubicBezTo>
                    <a:cubicBezTo>
                      <a:pt x="7" y="10"/>
                      <a:pt x="7" y="10"/>
                      <a:pt x="7" y="9"/>
                    </a:cubicBezTo>
                    <a:cubicBezTo>
                      <a:pt x="7" y="8"/>
                      <a:pt x="7" y="7"/>
                      <a:pt x="7" y="7"/>
                    </a:cubicBezTo>
                    <a:cubicBezTo>
                      <a:pt x="12" y="5"/>
                      <a:pt x="12" y="5"/>
                      <a:pt x="12" y="5"/>
                    </a:cubicBezTo>
                    <a:cubicBezTo>
                      <a:pt x="13" y="6"/>
                      <a:pt x="13" y="8"/>
                      <a:pt x="13" y="9"/>
                    </a:cubicBezTo>
                    <a:cubicBezTo>
                      <a:pt x="13" y="10"/>
                      <a:pt x="13" y="11"/>
                      <a:pt x="12" y="12"/>
                    </a:cubicBezTo>
                    <a:close/>
                    <a:moveTo>
                      <a:pt x="51" y="9"/>
                    </a:moveTo>
                    <a:cubicBezTo>
                      <a:pt x="48" y="4"/>
                      <a:pt x="48" y="4"/>
                      <a:pt x="48" y="4"/>
                    </a:cubicBezTo>
                    <a:cubicBezTo>
                      <a:pt x="50" y="3"/>
                      <a:pt x="52" y="2"/>
                      <a:pt x="54" y="1"/>
                    </a:cubicBezTo>
                    <a:cubicBezTo>
                      <a:pt x="56" y="7"/>
                      <a:pt x="56" y="7"/>
                      <a:pt x="56" y="7"/>
                    </a:cubicBezTo>
                    <a:cubicBezTo>
                      <a:pt x="54" y="7"/>
                      <a:pt x="52" y="8"/>
                      <a:pt x="51" y="9"/>
                    </a:cubicBezTo>
                    <a:close/>
                    <a:moveTo>
                      <a:pt x="68" y="8"/>
                    </a:moveTo>
                    <a:cubicBezTo>
                      <a:pt x="67" y="7"/>
                      <a:pt x="66" y="6"/>
                      <a:pt x="64" y="5"/>
                    </a:cubicBezTo>
                    <a:cubicBezTo>
                      <a:pt x="67" y="0"/>
                      <a:pt x="67" y="0"/>
                      <a:pt x="67" y="0"/>
                    </a:cubicBezTo>
                    <a:cubicBezTo>
                      <a:pt x="69" y="2"/>
                      <a:pt x="71" y="3"/>
                      <a:pt x="73" y="4"/>
                    </a:cubicBezTo>
                    <a:lnTo>
                      <a:pt x="68"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40" name="íSlïde">
                <a:extLst>
                  <a:ext uri="{FF2B5EF4-FFF2-40B4-BE49-F238E27FC236}">
                    <a16:creationId xmlns:a16="http://schemas.microsoft.com/office/drawing/2014/main" id="{3B2631C8-86A6-46CE-BF55-E66BEA46867C}"/>
                  </a:ext>
                </a:extLst>
              </p:cNvPr>
              <p:cNvSpPr/>
              <p:nvPr/>
            </p:nvSpPr>
            <p:spPr bwMode="auto">
              <a:xfrm>
                <a:off x="7019925" y="2151063"/>
                <a:ext cx="1087438" cy="631825"/>
              </a:xfrm>
              <a:custGeom>
                <a:avLst/>
                <a:gdLst>
                  <a:gd name="T0" fmla="*/ 19 w 507"/>
                  <a:gd name="T1" fmla="*/ 294 h 295"/>
                  <a:gd name="T2" fmla="*/ 25 w 507"/>
                  <a:gd name="T3" fmla="*/ 290 h 295"/>
                  <a:gd name="T4" fmla="*/ 30 w 507"/>
                  <a:gd name="T5" fmla="*/ 279 h 295"/>
                  <a:gd name="T6" fmla="*/ 44 w 507"/>
                  <a:gd name="T7" fmla="*/ 246 h 295"/>
                  <a:gd name="T8" fmla="*/ 44 w 507"/>
                  <a:gd name="T9" fmla="*/ 246 h 295"/>
                  <a:gd name="T10" fmla="*/ 83 w 507"/>
                  <a:gd name="T11" fmla="*/ 239 h 295"/>
                  <a:gd name="T12" fmla="*/ 61 w 507"/>
                  <a:gd name="T13" fmla="*/ 233 h 295"/>
                  <a:gd name="T14" fmla="*/ 52 w 507"/>
                  <a:gd name="T15" fmla="*/ 223 h 295"/>
                  <a:gd name="T16" fmla="*/ 94 w 507"/>
                  <a:gd name="T17" fmla="*/ 223 h 295"/>
                  <a:gd name="T18" fmla="*/ 126 w 507"/>
                  <a:gd name="T19" fmla="*/ 224 h 295"/>
                  <a:gd name="T20" fmla="*/ 108 w 507"/>
                  <a:gd name="T21" fmla="*/ 221 h 295"/>
                  <a:gd name="T22" fmla="*/ 139 w 507"/>
                  <a:gd name="T23" fmla="*/ 219 h 295"/>
                  <a:gd name="T24" fmla="*/ 158 w 507"/>
                  <a:gd name="T25" fmla="*/ 208 h 295"/>
                  <a:gd name="T26" fmla="*/ 161 w 507"/>
                  <a:gd name="T27" fmla="*/ 191 h 295"/>
                  <a:gd name="T28" fmla="*/ 159 w 507"/>
                  <a:gd name="T29" fmla="*/ 174 h 295"/>
                  <a:gd name="T30" fmla="*/ 158 w 507"/>
                  <a:gd name="T31" fmla="*/ 156 h 295"/>
                  <a:gd name="T32" fmla="*/ 154 w 507"/>
                  <a:gd name="T33" fmla="*/ 147 h 295"/>
                  <a:gd name="T34" fmla="*/ 155 w 507"/>
                  <a:gd name="T35" fmla="*/ 137 h 295"/>
                  <a:gd name="T36" fmla="*/ 156 w 507"/>
                  <a:gd name="T37" fmla="*/ 116 h 295"/>
                  <a:gd name="T38" fmla="*/ 173 w 507"/>
                  <a:gd name="T39" fmla="*/ 113 h 295"/>
                  <a:gd name="T40" fmla="*/ 470 w 507"/>
                  <a:gd name="T41" fmla="*/ 115 h 295"/>
                  <a:gd name="T42" fmla="*/ 487 w 507"/>
                  <a:gd name="T43" fmla="*/ 114 h 295"/>
                  <a:gd name="T44" fmla="*/ 502 w 507"/>
                  <a:gd name="T45" fmla="*/ 105 h 295"/>
                  <a:gd name="T46" fmla="*/ 437 w 507"/>
                  <a:gd name="T47" fmla="*/ 100 h 295"/>
                  <a:gd name="T48" fmla="*/ 211 w 507"/>
                  <a:gd name="T49" fmla="*/ 97 h 295"/>
                  <a:gd name="T50" fmla="*/ 216 w 507"/>
                  <a:gd name="T51" fmla="*/ 105 h 295"/>
                  <a:gd name="T52" fmla="*/ 228 w 507"/>
                  <a:gd name="T53" fmla="*/ 98 h 295"/>
                  <a:gd name="T54" fmla="*/ 174 w 507"/>
                  <a:gd name="T55" fmla="*/ 93 h 295"/>
                  <a:gd name="T56" fmla="*/ 240 w 507"/>
                  <a:gd name="T57" fmla="*/ 92 h 295"/>
                  <a:gd name="T58" fmla="*/ 435 w 507"/>
                  <a:gd name="T59" fmla="*/ 89 h 295"/>
                  <a:gd name="T60" fmla="*/ 252 w 507"/>
                  <a:gd name="T61" fmla="*/ 81 h 295"/>
                  <a:gd name="T62" fmla="*/ 212 w 507"/>
                  <a:gd name="T63" fmla="*/ 79 h 295"/>
                  <a:gd name="T64" fmla="*/ 171 w 507"/>
                  <a:gd name="T65" fmla="*/ 75 h 295"/>
                  <a:gd name="T66" fmla="*/ 293 w 507"/>
                  <a:gd name="T67" fmla="*/ 71 h 295"/>
                  <a:gd name="T68" fmla="*/ 283 w 507"/>
                  <a:gd name="T69" fmla="*/ 71 h 295"/>
                  <a:gd name="T70" fmla="*/ 423 w 507"/>
                  <a:gd name="T71" fmla="*/ 68 h 295"/>
                  <a:gd name="T72" fmla="*/ 435 w 507"/>
                  <a:gd name="T73" fmla="*/ 73 h 295"/>
                  <a:gd name="T74" fmla="*/ 435 w 507"/>
                  <a:gd name="T75" fmla="*/ 75 h 295"/>
                  <a:gd name="T76" fmla="*/ 185 w 507"/>
                  <a:gd name="T77" fmla="*/ 74 h 295"/>
                  <a:gd name="T78" fmla="*/ 185 w 507"/>
                  <a:gd name="T79" fmla="*/ 74 h 295"/>
                  <a:gd name="T80" fmla="*/ 213 w 507"/>
                  <a:gd name="T81" fmla="*/ 62 h 295"/>
                  <a:gd name="T82" fmla="*/ 312 w 507"/>
                  <a:gd name="T83" fmla="*/ 63 h 295"/>
                  <a:gd name="T84" fmla="*/ 314 w 507"/>
                  <a:gd name="T85" fmla="*/ 68 h 295"/>
                  <a:gd name="T86" fmla="*/ 333 w 507"/>
                  <a:gd name="T87" fmla="*/ 63 h 295"/>
                  <a:gd name="T88" fmla="*/ 305 w 507"/>
                  <a:gd name="T89" fmla="*/ 64 h 295"/>
                  <a:gd name="T90" fmla="*/ 192 w 507"/>
                  <a:gd name="T91" fmla="*/ 58 h 295"/>
                  <a:gd name="T92" fmla="*/ 438 w 507"/>
                  <a:gd name="T93" fmla="*/ 51 h 295"/>
                  <a:gd name="T94" fmla="*/ 210 w 507"/>
                  <a:gd name="T95" fmla="*/ 49 h 295"/>
                  <a:gd name="T96" fmla="*/ 336 w 507"/>
                  <a:gd name="T97" fmla="*/ 50 h 295"/>
                  <a:gd name="T98" fmla="*/ 419 w 507"/>
                  <a:gd name="T99" fmla="*/ 45 h 295"/>
                  <a:gd name="T100" fmla="*/ 337 w 507"/>
                  <a:gd name="T101" fmla="*/ 36 h 295"/>
                  <a:gd name="T102" fmla="*/ 341 w 507"/>
                  <a:gd name="T103" fmla="*/ 41 h 295"/>
                  <a:gd name="T104" fmla="*/ 415 w 507"/>
                  <a:gd name="T105" fmla="*/ 32 h 295"/>
                  <a:gd name="T106" fmla="*/ 337 w 507"/>
                  <a:gd name="T107" fmla="*/ 23 h 295"/>
                  <a:gd name="T108" fmla="*/ 410 w 507"/>
                  <a:gd name="T109" fmla="*/ 20 h 295"/>
                  <a:gd name="T110" fmla="*/ 355 w 507"/>
                  <a:gd name="T111" fmla="*/ 18 h 295"/>
                  <a:gd name="T112" fmla="*/ 371 w 507"/>
                  <a:gd name="T113" fmla="*/ 10 h 295"/>
                  <a:gd name="T114" fmla="*/ 399 w 507"/>
                  <a:gd name="T115" fmla="*/ 5 h 295"/>
                  <a:gd name="T116" fmla="*/ 385 w 507"/>
                  <a:gd name="T117" fmla="*/ 2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07" h="295">
                    <a:moveTo>
                      <a:pt x="6" y="295"/>
                    </a:moveTo>
                    <a:cubicBezTo>
                      <a:pt x="4" y="294"/>
                      <a:pt x="2" y="294"/>
                      <a:pt x="0" y="293"/>
                    </a:cubicBezTo>
                    <a:cubicBezTo>
                      <a:pt x="2" y="288"/>
                      <a:pt x="2" y="288"/>
                      <a:pt x="2" y="288"/>
                    </a:cubicBezTo>
                    <a:cubicBezTo>
                      <a:pt x="3" y="288"/>
                      <a:pt x="5" y="288"/>
                      <a:pt x="7" y="289"/>
                    </a:cubicBezTo>
                    <a:lnTo>
                      <a:pt x="6" y="295"/>
                    </a:lnTo>
                    <a:close/>
                    <a:moveTo>
                      <a:pt x="19" y="294"/>
                    </a:moveTo>
                    <a:cubicBezTo>
                      <a:pt x="17" y="289"/>
                      <a:pt x="17" y="289"/>
                      <a:pt x="17" y="289"/>
                    </a:cubicBezTo>
                    <a:cubicBezTo>
                      <a:pt x="19" y="288"/>
                      <a:pt x="20" y="288"/>
                      <a:pt x="20" y="287"/>
                    </a:cubicBezTo>
                    <a:cubicBezTo>
                      <a:pt x="20" y="286"/>
                      <a:pt x="20" y="286"/>
                      <a:pt x="20" y="286"/>
                    </a:cubicBezTo>
                    <a:cubicBezTo>
                      <a:pt x="25" y="290"/>
                      <a:pt x="25" y="290"/>
                      <a:pt x="25" y="290"/>
                    </a:cubicBezTo>
                    <a:cubicBezTo>
                      <a:pt x="23" y="288"/>
                      <a:pt x="23" y="288"/>
                      <a:pt x="23" y="288"/>
                    </a:cubicBezTo>
                    <a:cubicBezTo>
                      <a:pt x="25" y="290"/>
                      <a:pt x="25" y="290"/>
                      <a:pt x="25" y="290"/>
                    </a:cubicBezTo>
                    <a:cubicBezTo>
                      <a:pt x="24" y="292"/>
                      <a:pt x="22" y="294"/>
                      <a:pt x="19" y="294"/>
                    </a:cubicBezTo>
                    <a:close/>
                    <a:moveTo>
                      <a:pt x="30" y="279"/>
                    </a:moveTo>
                    <a:cubicBezTo>
                      <a:pt x="25" y="276"/>
                      <a:pt x="25" y="276"/>
                      <a:pt x="25" y="276"/>
                    </a:cubicBezTo>
                    <a:cubicBezTo>
                      <a:pt x="26" y="275"/>
                      <a:pt x="27" y="273"/>
                      <a:pt x="27" y="271"/>
                    </a:cubicBezTo>
                    <a:cubicBezTo>
                      <a:pt x="33" y="274"/>
                      <a:pt x="33" y="274"/>
                      <a:pt x="33" y="274"/>
                    </a:cubicBezTo>
                    <a:cubicBezTo>
                      <a:pt x="32" y="275"/>
                      <a:pt x="31" y="277"/>
                      <a:pt x="30" y="279"/>
                    </a:cubicBezTo>
                    <a:close/>
                    <a:moveTo>
                      <a:pt x="38" y="263"/>
                    </a:moveTo>
                    <a:cubicBezTo>
                      <a:pt x="32" y="261"/>
                      <a:pt x="32" y="261"/>
                      <a:pt x="32" y="261"/>
                    </a:cubicBezTo>
                    <a:cubicBezTo>
                      <a:pt x="33" y="259"/>
                      <a:pt x="34" y="257"/>
                      <a:pt x="34" y="255"/>
                    </a:cubicBezTo>
                    <a:cubicBezTo>
                      <a:pt x="40" y="257"/>
                      <a:pt x="40" y="257"/>
                      <a:pt x="40" y="257"/>
                    </a:cubicBezTo>
                    <a:cubicBezTo>
                      <a:pt x="39" y="259"/>
                      <a:pt x="38" y="261"/>
                      <a:pt x="38" y="263"/>
                    </a:cubicBezTo>
                    <a:close/>
                    <a:moveTo>
                      <a:pt x="44" y="246"/>
                    </a:moveTo>
                    <a:cubicBezTo>
                      <a:pt x="39" y="244"/>
                      <a:pt x="39" y="244"/>
                      <a:pt x="39" y="244"/>
                    </a:cubicBezTo>
                    <a:cubicBezTo>
                      <a:pt x="39" y="243"/>
                      <a:pt x="40" y="241"/>
                      <a:pt x="40" y="240"/>
                    </a:cubicBezTo>
                    <a:cubicBezTo>
                      <a:pt x="40" y="239"/>
                      <a:pt x="40" y="239"/>
                      <a:pt x="40" y="239"/>
                    </a:cubicBezTo>
                    <a:cubicBezTo>
                      <a:pt x="46" y="241"/>
                      <a:pt x="46" y="241"/>
                      <a:pt x="46" y="241"/>
                    </a:cubicBezTo>
                    <a:cubicBezTo>
                      <a:pt x="46" y="241"/>
                      <a:pt x="46" y="241"/>
                      <a:pt x="46" y="241"/>
                    </a:cubicBezTo>
                    <a:cubicBezTo>
                      <a:pt x="45" y="243"/>
                      <a:pt x="45" y="244"/>
                      <a:pt x="44" y="246"/>
                    </a:cubicBezTo>
                    <a:close/>
                    <a:moveTo>
                      <a:pt x="78" y="241"/>
                    </a:moveTo>
                    <a:cubicBezTo>
                      <a:pt x="78" y="239"/>
                      <a:pt x="78" y="239"/>
                      <a:pt x="78" y="239"/>
                    </a:cubicBezTo>
                    <a:cubicBezTo>
                      <a:pt x="78" y="236"/>
                      <a:pt x="78" y="236"/>
                      <a:pt x="78" y="236"/>
                    </a:cubicBezTo>
                    <a:cubicBezTo>
                      <a:pt x="79" y="235"/>
                      <a:pt x="79" y="234"/>
                      <a:pt x="80" y="234"/>
                    </a:cubicBezTo>
                    <a:cubicBezTo>
                      <a:pt x="85" y="236"/>
                      <a:pt x="85" y="236"/>
                      <a:pt x="85" y="236"/>
                    </a:cubicBezTo>
                    <a:cubicBezTo>
                      <a:pt x="84" y="237"/>
                      <a:pt x="84" y="238"/>
                      <a:pt x="83" y="239"/>
                    </a:cubicBezTo>
                    <a:cubicBezTo>
                      <a:pt x="82" y="240"/>
                      <a:pt x="80" y="241"/>
                      <a:pt x="78" y="241"/>
                    </a:cubicBezTo>
                    <a:close/>
                    <a:moveTo>
                      <a:pt x="78" y="239"/>
                    </a:moveTo>
                    <a:cubicBezTo>
                      <a:pt x="78" y="236"/>
                      <a:pt x="78" y="236"/>
                      <a:pt x="78" y="236"/>
                    </a:cubicBezTo>
                    <a:lnTo>
                      <a:pt x="78" y="239"/>
                    </a:lnTo>
                    <a:close/>
                    <a:moveTo>
                      <a:pt x="66" y="236"/>
                    </a:moveTo>
                    <a:cubicBezTo>
                      <a:pt x="64" y="235"/>
                      <a:pt x="62" y="234"/>
                      <a:pt x="61" y="233"/>
                    </a:cubicBezTo>
                    <a:cubicBezTo>
                      <a:pt x="64" y="228"/>
                      <a:pt x="64" y="228"/>
                      <a:pt x="64" y="228"/>
                    </a:cubicBezTo>
                    <a:cubicBezTo>
                      <a:pt x="66" y="229"/>
                      <a:pt x="67" y="230"/>
                      <a:pt x="69" y="231"/>
                    </a:cubicBezTo>
                    <a:lnTo>
                      <a:pt x="66" y="236"/>
                    </a:lnTo>
                    <a:close/>
                    <a:moveTo>
                      <a:pt x="50" y="231"/>
                    </a:moveTo>
                    <a:cubicBezTo>
                      <a:pt x="46" y="227"/>
                      <a:pt x="46" y="227"/>
                      <a:pt x="46" y="227"/>
                    </a:cubicBezTo>
                    <a:cubicBezTo>
                      <a:pt x="48" y="225"/>
                      <a:pt x="49" y="224"/>
                      <a:pt x="52" y="223"/>
                    </a:cubicBezTo>
                    <a:cubicBezTo>
                      <a:pt x="53" y="228"/>
                      <a:pt x="53" y="228"/>
                      <a:pt x="53" y="228"/>
                    </a:cubicBezTo>
                    <a:cubicBezTo>
                      <a:pt x="53" y="228"/>
                      <a:pt x="52" y="229"/>
                      <a:pt x="50" y="231"/>
                    </a:cubicBezTo>
                    <a:close/>
                    <a:moveTo>
                      <a:pt x="91" y="227"/>
                    </a:moveTo>
                    <a:cubicBezTo>
                      <a:pt x="86" y="223"/>
                      <a:pt x="86" y="223"/>
                      <a:pt x="86" y="223"/>
                    </a:cubicBezTo>
                    <a:cubicBezTo>
                      <a:pt x="87" y="221"/>
                      <a:pt x="89" y="220"/>
                      <a:pt x="90" y="219"/>
                    </a:cubicBezTo>
                    <a:cubicBezTo>
                      <a:pt x="94" y="223"/>
                      <a:pt x="94" y="223"/>
                      <a:pt x="94" y="223"/>
                    </a:cubicBezTo>
                    <a:cubicBezTo>
                      <a:pt x="93" y="224"/>
                      <a:pt x="92" y="225"/>
                      <a:pt x="91" y="227"/>
                    </a:cubicBezTo>
                    <a:close/>
                    <a:moveTo>
                      <a:pt x="123" y="224"/>
                    </a:moveTo>
                    <a:cubicBezTo>
                      <a:pt x="122" y="224"/>
                      <a:pt x="121" y="224"/>
                      <a:pt x="119" y="224"/>
                    </a:cubicBezTo>
                    <a:cubicBezTo>
                      <a:pt x="120" y="218"/>
                      <a:pt x="120" y="218"/>
                      <a:pt x="120" y="218"/>
                    </a:cubicBezTo>
                    <a:cubicBezTo>
                      <a:pt x="122" y="218"/>
                      <a:pt x="124" y="218"/>
                      <a:pt x="125" y="218"/>
                    </a:cubicBezTo>
                    <a:cubicBezTo>
                      <a:pt x="126" y="224"/>
                      <a:pt x="126" y="224"/>
                      <a:pt x="126" y="224"/>
                    </a:cubicBezTo>
                    <a:cubicBezTo>
                      <a:pt x="125" y="224"/>
                      <a:pt x="124" y="224"/>
                      <a:pt x="123" y="224"/>
                    </a:cubicBezTo>
                    <a:close/>
                    <a:moveTo>
                      <a:pt x="108" y="221"/>
                    </a:moveTo>
                    <a:cubicBezTo>
                      <a:pt x="106" y="220"/>
                      <a:pt x="104" y="220"/>
                      <a:pt x="102" y="220"/>
                    </a:cubicBezTo>
                    <a:cubicBezTo>
                      <a:pt x="103" y="214"/>
                      <a:pt x="103" y="214"/>
                      <a:pt x="103" y="214"/>
                    </a:cubicBezTo>
                    <a:cubicBezTo>
                      <a:pt x="105" y="214"/>
                      <a:pt x="107" y="214"/>
                      <a:pt x="109" y="215"/>
                    </a:cubicBezTo>
                    <a:lnTo>
                      <a:pt x="108" y="221"/>
                    </a:lnTo>
                    <a:close/>
                    <a:moveTo>
                      <a:pt x="138" y="219"/>
                    </a:moveTo>
                    <a:cubicBezTo>
                      <a:pt x="135" y="214"/>
                      <a:pt x="135" y="214"/>
                      <a:pt x="135" y="214"/>
                    </a:cubicBezTo>
                    <a:cubicBezTo>
                      <a:pt x="137" y="213"/>
                      <a:pt x="137" y="213"/>
                      <a:pt x="137" y="213"/>
                    </a:cubicBezTo>
                    <a:cubicBezTo>
                      <a:pt x="138" y="213"/>
                      <a:pt x="139" y="213"/>
                      <a:pt x="140" y="212"/>
                    </a:cubicBezTo>
                    <a:cubicBezTo>
                      <a:pt x="143" y="217"/>
                      <a:pt x="143" y="217"/>
                      <a:pt x="143" y="217"/>
                    </a:cubicBezTo>
                    <a:cubicBezTo>
                      <a:pt x="141" y="218"/>
                      <a:pt x="141" y="218"/>
                      <a:pt x="139" y="219"/>
                    </a:cubicBezTo>
                    <a:lnTo>
                      <a:pt x="138" y="219"/>
                    </a:lnTo>
                    <a:close/>
                    <a:moveTo>
                      <a:pt x="153" y="211"/>
                    </a:moveTo>
                    <a:cubicBezTo>
                      <a:pt x="150" y="206"/>
                      <a:pt x="150" y="206"/>
                      <a:pt x="150" y="206"/>
                    </a:cubicBezTo>
                    <a:cubicBezTo>
                      <a:pt x="150" y="206"/>
                      <a:pt x="150" y="206"/>
                      <a:pt x="150" y="206"/>
                    </a:cubicBezTo>
                    <a:cubicBezTo>
                      <a:pt x="152" y="205"/>
                      <a:pt x="154" y="204"/>
                      <a:pt x="155" y="203"/>
                    </a:cubicBezTo>
                    <a:cubicBezTo>
                      <a:pt x="158" y="208"/>
                      <a:pt x="158" y="208"/>
                      <a:pt x="158" y="208"/>
                    </a:cubicBezTo>
                    <a:cubicBezTo>
                      <a:pt x="157" y="209"/>
                      <a:pt x="155" y="210"/>
                      <a:pt x="153" y="211"/>
                    </a:cubicBezTo>
                    <a:close/>
                    <a:moveTo>
                      <a:pt x="167" y="197"/>
                    </a:moveTo>
                    <a:cubicBezTo>
                      <a:pt x="161" y="197"/>
                      <a:pt x="161" y="197"/>
                      <a:pt x="161" y="197"/>
                    </a:cubicBezTo>
                    <a:cubicBezTo>
                      <a:pt x="161" y="196"/>
                      <a:pt x="161" y="196"/>
                      <a:pt x="161" y="196"/>
                    </a:cubicBezTo>
                    <a:cubicBezTo>
                      <a:pt x="161" y="195"/>
                      <a:pt x="161" y="194"/>
                      <a:pt x="161" y="193"/>
                    </a:cubicBezTo>
                    <a:cubicBezTo>
                      <a:pt x="161" y="191"/>
                      <a:pt x="161" y="191"/>
                      <a:pt x="161" y="191"/>
                    </a:cubicBezTo>
                    <a:cubicBezTo>
                      <a:pt x="166" y="191"/>
                      <a:pt x="166" y="191"/>
                      <a:pt x="166" y="191"/>
                    </a:cubicBezTo>
                    <a:cubicBezTo>
                      <a:pt x="167" y="192"/>
                      <a:pt x="167" y="192"/>
                      <a:pt x="167" y="192"/>
                    </a:cubicBezTo>
                    <a:cubicBezTo>
                      <a:pt x="167" y="193"/>
                      <a:pt x="167" y="194"/>
                      <a:pt x="167" y="196"/>
                    </a:cubicBezTo>
                    <a:cubicBezTo>
                      <a:pt x="167" y="196"/>
                      <a:pt x="167" y="197"/>
                      <a:pt x="167" y="197"/>
                    </a:cubicBezTo>
                    <a:close/>
                    <a:moveTo>
                      <a:pt x="160" y="180"/>
                    </a:moveTo>
                    <a:cubicBezTo>
                      <a:pt x="159" y="174"/>
                      <a:pt x="159" y="174"/>
                      <a:pt x="159" y="174"/>
                    </a:cubicBezTo>
                    <a:cubicBezTo>
                      <a:pt x="165" y="173"/>
                      <a:pt x="165" y="173"/>
                      <a:pt x="165" y="173"/>
                    </a:cubicBezTo>
                    <a:cubicBezTo>
                      <a:pt x="166" y="179"/>
                      <a:pt x="166" y="179"/>
                      <a:pt x="166" y="179"/>
                    </a:cubicBezTo>
                    <a:lnTo>
                      <a:pt x="160" y="180"/>
                    </a:lnTo>
                    <a:close/>
                    <a:moveTo>
                      <a:pt x="157" y="164"/>
                    </a:moveTo>
                    <a:cubicBezTo>
                      <a:pt x="156" y="163"/>
                      <a:pt x="155" y="161"/>
                      <a:pt x="154" y="160"/>
                    </a:cubicBezTo>
                    <a:cubicBezTo>
                      <a:pt x="158" y="156"/>
                      <a:pt x="158" y="156"/>
                      <a:pt x="158" y="156"/>
                    </a:cubicBezTo>
                    <a:cubicBezTo>
                      <a:pt x="159" y="157"/>
                      <a:pt x="161" y="159"/>
                      <a:pt x="162" y="161"/>
                    </a:cubicBezTo>
                    <a:lnTo>
                      <a:pt x="157" y="164"/>
                    </a:lnTo>
                    <a:close/>
                    <a:moveTo>
                      <a:pt x="152" y="150"/>
                    </a:moveTo>
                    <a:cubicBezTo>
                      <a:pt x="146" y="149"/>
                      <a:pt x="146" y="149"/>
                      <a:pt x="146" y="149"/>
                    </a:cubicBezTo>
                    <a:cubicBezTo>
                      <a:pt x="146" y="146"/>
                      <a:pt x="149" y="144"/>
                      <a:pt x="150" y="142"/>
                    </a:cubicBezTo>
                    <a:cubicBezTo>
                      <a:pt x="154" y="147"/>
                      <a:pt x="154" y="147"/>
                      <a:pt x="154" y="147"/>
                    </a:cubicBezTo>
                    <a:cubicBezTo>
                      <a:pt x="152" y="148"/>
                      <a:pt x="152" y="149"/>
                      <a:pt x="152" y="150"/>
                    </a:cubicBezTo>
                    <a:close/>
                    <a:moveTo>
                      <a:pt x="155" y="137"/>
                    </a:moveTo>
                    <a:cubicBezTo>
                      <a:pt x="153" y="136"/>
                      <a:pt x="151" y="134"/>
                      <a:pt x="151" y="131"/>
                    </a:cubicBezTo>
                    <a:cubicBezTo>
                      <a:pt x="157" y="130"/>
                      <a:pt x="157" y="130"/>
                      <a:pt x="157" y="130"/>
                    </a:cubicBezTo>
                    <a:cubicBezTo>
                      <a:pt x="157" y="131"/>
                      <a:pt x="157" y="132"/>
                      <a:pt x="159" y="133"/>
                    </a:cubicBezTo>
                    <a:lnTo>
                      <a:pt x="155" y="137"/>
                    </a:lnTo>
                    <a:close/>
                    <a:moveTo>
                      <a:pt x="155" y="119"/>
                    </a:moveTo>
                    <a:cubicBezTo>
                      <a:pt x="149" y="119"/>
                      <a:pt x="149" y="119"/>
                      <a:pt x="149" y="119"/>
                    </a:cubicBezTo>
                    <a:cubicBezTo>
                      <a:pt x="149" y="117"/>
                      <a:pt x="150" y="115"/>
                      <a:pt x="151" y="113"/>
                    </a:cubicBezTo>
                    <a:cubicBezTo>
                      <a:pt x="152" y="113"/>
                      <a:pt x="152" y="112"/>
                      <a:pt x="152" y="112"/>
                    </a:cubicBezTo>
                    <a:cubicBezTo>
                      <a:pt x="157" y="116"/>
                      <a:pt x="157" y="116"/>
                      <a:pt x="157" y="116"/>
                    </a:cubicBezTo>
                    <a:cubicBezTo>
                      <a:pt x="157" y="116"/>
                      <a:pt x="156" y="116"/>
                      <a:pt x="156" y="116"/>
                    </a:cubicBezTo>
                    <a:cubicBezTo>
                      <a:pt x="155" y="118"/>
                      <a:pt x="155" y="119"/>
                      <a:pt x="155" y="119"/>
                    </a:cubicBezTo>
                    <a:close/>
                    <a:moveTo>
                      <a:pt x="165" y="115"/>
                    </a:moveTo>
                    <a:cubicBezTo>
                      <a:pt x="165" y="110"/>
                      <a:pt x="165" y="110"/>
                      <a:pt x="165" y="110"/>
                    </a:cubicBezTo>
                    <a:cubicBezTo>
                      <a:pt x="165" y="110"/>
                      <a:pt x="165" y="110"/>
                      <a:pt x="165" y="110"/>
                    </a:cubicBezTo>
                    <a:cubicBezTo>
                      <a:pt x="167" y="110"/>
                      <a:pt x="168" y="109"/>
                      <a:pt x="169" y="109"/>
                    </a:cubicBezTo>
                    <a:cubicBezTo>
                      <a:pt x="173" y="113"/>
                      <a:pt x="173" y="113"/>
                      <a:pt x="173" y="113"/>
                    </a:cubicBezTo>
                    <a:cubicBezTo>
                      <a:pt x="171" y="115"/>
                      <a:pt x="168" y="115"/>
                      <a:pt x="165" y="115"/>
                    </a:cubicBezTo>
                    <a:close/>
                    <a:moveTo>
                      <a:pt x="470" y="115"/>
                    </a:moveTo>
                    <a:cubicBezTo>
                      <a:pt x="469" y="109"/>
                      <a:pt x="469" y="109"/>
                      <a:pt x="469" y="109"/>
                    </a:cubicBezTo>
                    <a:cubicBezTo>
                      <a:pt x="471" y="109"/>
                      <a:pt x="473" y="109"/>
                      <a:pt x="475" y="109"/>
                    </a:cubicBezTo>
                    <a:cubicBezTo>
                      <a:pt x="475" y="114"/>
                      <a:pt x="475" y="114"/>
                      <a:pt x="475" y="114"/>
                    </a:cubicBezTo>
                    <a:cubicBezTo>
                      <a:pt x="473" y="115"/>
                      <a:pt x="471" y="115"/>
                      <a:pt x="470" y="115"/>
                    </a:cubicBezTo>
                    <a:close/>
                    <a:moveTo>
                      <a:pt x="457" y="115"/>
                    </a:moveTo>
                    <a:cubicBezTo>
                      <a:pt x="455" y="114"/>
                      <a:pt x="453" y="114"/>
                      <a:pt x="451" y="113"/>
                    </a:cubicBezTo>
                    <a:cubicBezTo>
                      <a:pt x="453" y="108"/>
                      <a:pt x="453" y="108"/>
                      <a:pt x="453" y="108"/>
                    </a:cubicBezTo>
                    <a:cubicBezTo>
                      <a:pt x="455" y="108"/>
                      <a:pt x="456" y="109"/>
                      <a:pt x="458" y="109"/>
                    </a:cubicBezTo>
                    <a:lnTo>
                      <a:pt x="457" y="115"/>
                    </a:lnTo>
                    <a:close/>
                    <a:moveTo>
                      <a:pt x="487" y="114"/>
                    </a:moveTo>
                    <a:cubicBezTo>
                      <a:pt x="487" y="108"/>
                      <a:pt x="487" y="108"/>
                      <a:pt x="487" y="108"/>
                    </a:cubicBezTo>
                    <a:cubicBezTo>
                      <a:pt x="489" y="108"/>
                      <a:pt x="491" y="107"/>
                      <a:pt x="492" y="107"/>
                    </a:cubicBezTo>
                    <a:cubicBezTo>
                      <a:pt x="493" y="113"/>
                      <a:pt x="493" y="113"/>
                      <a:pt x="493" y="113"/>
                    </a:cubicBezTo>
                    <a:cubicBezTo>
                      <a:pt x="491" y="113"/>
                      <a:pt x="489" y="113"/>
                      <a:pt x="487" y="114"/>
                    </a:cubicBezTo>
                    <a:close/>
                    <a:moveTo>
                      <a:pt x="506" y="110"/>
                    </a:moveTo>
                    <a:cubicBezTo>
                      <a:pt x="502" y="105"/>
                      <a:pt x="502" y="105"/>
                      <a:pt x="502" y="105"/>
                    </a:cubicBezTo>
                    <a:cubicBezTo>
                      <a:pt x="504" y="108"/>
                      <a:pt x="504" y="108"/>
                      <a:pt x="504" y="108"/>
                    </a:cubicBezTo>
                    <a:cubicBezTo>
                      <a:pt x="502" y="105"/>
                      <a:pt x="502" y="105"/>
                      <a:pt x="502" y="105"/>
                    </a:cubicBezTo>
                    <a:cubicBezTo>
                      <a:pt x="507" y="109"/>
                      <a:pt x="507" y="109"/>
                      <a:pt x="507" y="109"/>
                    </a:cubicBezTo>
                    <a:cubicBezTo>
                      <a:pt x="506" y="110"/>
                      <a:pt x="506" y="110"/>
                      <a:pt x="506" y="110"/>
                    </a:cubicBezTo>
                    <a:close/>
                    <a:moveTo>
                      <a:pt x="441" y="105"/>
                    </a:moveTo>
                    <a:cubicBezTo>
                      <a:pt x="439" y="103"/>
                      <a:pt x="438" y="101"/>
                      <a:pt x="437" y="100"/>
                    </a:cubicBezTo>
                    <a:cubicBezTo>
                      <a:pt x="443" y="97"/>
                      <a:pt x="443" y="97"/>
                      <a:pt x="443" y="97"/>
                    </a:cubicBezTo>
                    <a:cubicBezTo>
                      <a:pt x="443" y="99"/>
                      <a:pt x="444" y="100"/>
                      <a:pt x="445" y="102"/>
                    </a:cubicBezTo>
                    <a:lnTo>
                      <a:pt x="441" y="105"/>
                    </a:lnTo>
                    <a:close/>
                    <a:moveTo>
                      <a:pt x="216" y="105"/>
                    </a:moveTo>
                    <a:cubicBezTo>
                      <a:pt x="213" y="105"/>
                      <a:pt x="211" y="103"/>
                      <a:pt x="211" y="99"/>
                    </a:cubicBezTo>
                    <a:cubicBezTo>
                      <a:pt x="211" y="98"/>
                      <a:pt x="211" y="97"/>
                      <a:pt x="211" y="97"/>
                    </a:cubicBezTo>
                    <a:cubicBezTo>
                      <a:pt x="217" y="97"/>
                      <a:pt x="217" y="97"/>
                      <a:pt x="217" y="97"/>
                    </a:cubicBezTo>
                    <a:cubicBezTo>
                      <a:pt x="217" y="98"/>
                      <a:pt x="217" y="98"/>
                      <a:pt x="217" y="99"/>
                    </a:cubicBezTo>
                    <a:cubicBezTo>
                      <a:pt x="217" y="100"/>
                      <a:pt x="217" y="100"/>
                      <a:pt x="217" y="100"/>
                    </a:cubicBezTo>
                    <a:cubicBezTo>
                      <a:pt x="217" y="99"/>
                      <a:pt x="216" y="99"/>
                      <a:pt x="215" y="99"/>
                    </a:cubicBezTo>
                    <a:cubicBezTo>
                      <a:pt x="216" y="105"/>
                      <a:pt x="216" y="105"/>
                      <a:pt x="216" y="105"/>
                    </a:cubicBezTo>
                    <a:cubicBezTo>
                      <a:pt x="216" y="105"/>
                      <a:pt x="216" y="105"/>
                      <a:pt x="216" y="105"/>
                    </a:cubicBezTo>
                    <a:close/>
                    <a:moveTo>
                      <a:pt x="232" y="104"/>
                    </a:moveTo>
                    <a:cubicBezTo>
                      <a:pt x="232" y="104"/>
                      <a:pt x="232" y="104"/>
                      <a:pt x="232" y="104"/>
                    </a:cubicBezTo>
                    <a:cubicBezTo>
                      <a:pt x="231" y="104"/>
                      <a:pt x="230" y="104"/>
                      <a:pt x="228" y="104"/>
                    </a:cubicBezTo>
                    <a:cubicBezTo>
                      <a:pt x="227" y="104"/>
                      <a:pt x="227" y="104"/>
                      <a:pt x="227" y="104"/>
                    </a:cubicBezTo>
                    <a:cubicBezTo>
                      <a:pt x="227" y="98"/>
                      <a:pt x="227" y="98"/>
                      <a:pt x="227" y="98"/>
                    </a:cubicBezTo>
                    <a:cubicBezTo>
                      <a:pt x="228" y="98"/>
                      <a:pt x="228" y="98"/>
                      <a:pt x="228" y="98"/>
                    </a:cubicBezTo>
                    <a:cubicBezTo>
                      <a:pt x="230" y="98"/>
                      <a:pt x="232" y="98"/>
                      <a:pt x="233" y="98"/>
                    </a:cubicBezTo>
                    <a:cubicBezTo>
                      <a:pt x="234" y="98"/>
                      <a:pt x="234" y="98"/>
                      <a:pt x="234" y="98"/>
                    </a:cubicBezTo>
                    <a:lnTo>
                      <a:pt x="232" y="104"/>
                    </a:lnTo>
                    <a:close/>
                    <a:moveTo>
                      <a:pt x="169" y="100"/>
                    </a:moveTo>
                    <a:cubicBezTo>
                      <a:pt x="168" y="94"/>
                      <a:pt x="168" y="94"/>
                      <a:pt x="168" y="94"/>
                    </a:cubicBezTo>
                    <a:cubicBezTo>
                      <a:pt x="174" y="93"/>
                      <a:pt x="174" y="93"/>
                      <a:pt x="174" y="93"/>
                    </a:cubicBezTo>
                    <a:cubicBezTo>
                      <a:pt x="175" y="99"/>
                      <a:pt x="175" y="99"/>
                      <a:pt x="175" y="99"/>
                    </a:cubicBezTo>
                    <a:lnTo>
                      <a:pt x="169" y="100"/>
                    </a:lnTo>
                    <a:close/>
                    <a:moveTo>
                      <a:pt x="243" y="98"/>
                    </a:moveTo>
                    <a:cubicBezTo>
                      <a:pt x="240" y="93"/>
                      <a:pt x="240" y="93"/>
                      <a:pt x="240" y="93"/>
                    </a:cubicBezTo>
                    <a:cubicBezTo>
                      <a:pt x="240" y="93"/>
                      <a:pt x="240" y="93"/>
                      <a:pt x="240" y="93"/>
                    </a:cubicBezTo>
                    <a:cubicBezTo>
                      <a:pt x="240" y="93"/>
                      <a:pt x="240" y="92"/>
                      <a:pt x="240" y="92"/>
                    </a:cubicBezTo>
                    <a:cubicBezTo>
                      <a:pt x="240" y="91"/>
                      <a:pt x="241" y="90"/>
                      <a:pt x="241" y="89"/>
                    </a:cubicBezTo>
                    <a:cubicBezTo>
                      <a:pt x="246" y="91"/>
                      <a:pt x="246" y="91"/>
                      <a:pt x="246" y="91"/>
                    </a:cubicBezTo>
                    <a:cubicBezTo>
                      <a:pt x="246" y="92"/>
                      <a:pt x="246" y="92"/>
                      <a:pt x="246" y="93"/>
                    </a:cubicBezTo>
                    <a:cubicBezTo>
                      <a:pt x="246" y="94"/>
                      <a:pt x="245" y="96"/>
                      <a:pt x="244" y="97"/>
                    </a:cubicBezTo>
                    <a:cubicBezTo>
                      <a:pt x="244" y="97"/>
                      <a:pt x="243" y="98"/>
                      <a:pt x="243" y="98"/>
                    </a:cubicBezTo>
                    <a:close/>
                    <a:moveTo>
                      <a:pt x="435" y="89"/>
                    </a:moveTo>
                    <a:cubicBezTo>
                      <a:pt x="434" y="88"/>
                      <a:pt x="432" y="87"/>
                      <a:pt x="431" y="86"/>
                    </a:cubicBezTo>
                    <a:cubicBezTo>
                      <a:pt x="434" y="81"/>
                      <a:pt x="434" y="81"/>
                      <a:pt x="434" y="81"/>
                    </a:cubicBezTo>
                    <a:cubicBezTo>
                      <a:pt x="436" y="82"/>
                      <a:pt x="438" y="84"/>
                      <a:pt x="439" y="86"/>
                    </a:cubicBezTo>
                    <a:lnTo>
                      <a:pt x="435" y="89"/>
                    </a:lnTo>
                    <a:close/>
                    <a:moveTo>
                      <a:pt x="254" y="87"/>
                    </a:moveTo>
                    <a:cubicBezTo>
                      <a:pt x="252" y="81"/>
                      <a:pt x="252" y="81"/>
                      <a:pt x="252" y="81"/>
                    </a:cubicBezTo>
                    <a:cubicBezTo>
                      <a:pt x="253" y="81"/>
                      <a:pt x="254" y="80"/>
                      <a:pt x="256" y="79"/>
                    </a:cubicBezTo>
                    <a:cubicBezTo>
                      <a:pt x="260" y="83"/>
                      <a:pt x="260" y="83"/>
                      <a:pt x="260" y="83"/>
                    </a:cubicBezTo>
                    <a:cubicBezTo>
                      <a:pt x="257" y="85"/>
                      <a:pt x="256" y="86"/>
                      <a:pt x="254" y="87"/>
                    </a:cubicBezTo>
                    <a:close/>
                    <a:moveTo>
                      <a:pt x="218" y="85"/>
                    </a:moveTo>
                    <a:cubicBezTo>
                      <a:pt x="212" y="85"/>
                      <a:pt x="212" y="85"/>
                      <a:pt x="212" y="85"/>
                    </a:cubicBezTo>
                    <a:cubicBezTo>
                      <a:pt x="212" y="79"/>
                      <a:pt x="212" y="79"/>
                      <a:pt x="212" y="79"/>
                    </a:cubicBezTo>
                    <a:cubicBezTo>
                      <a:pt x="218" y="79"/>
                      <a:pt x="218" y="79"/>
                      <a:pt x="218" y="79"/>
                    </a:cubicBezTo>
                    <a:lnTo>
                      <a:pt x="218" y="85"/>
                    </a:lnTo>
                    <a:close/>
                    <a:moveTo>
                      <a:pt x="174" y="83"/>
                    </a:moveTo>
                    <a:cubicBezTo>
                      <a:pt x="168" y="81"/>
                      <a:pt x="168" y="81"/>
                      <a:pt x="168" y="81"/>
                    </a:cubicBezTo>
                    <a:cubicBezTo>
                      <a:pt x="169" y="79"/>
                      <a:pt x="169" y="78"/>
                      <a:pt x="170" y="76"/>
                    </a:cubicBezTo>
                    <a:cubicBezTo>
                      <a:pt x="171" y="76"/>
                      <a:pt x="171" y="75"/>
                      <a:pt x="171" y="75"/>
                    </a:cubicBezTo>
                    <a:cubicBezTo>
                      <a:pt x="176" y="78"/>
                      <a:pt x="176" y="78"/>
                      <a:pt x="176" y="78"/>
                    </a:cubicBezTo>
                    <a:cubicBezTo>
                      <a:pt x="176" y="79"/>
                      <a:pt x="176" y="79"/>
                      <a:pt x="175" y="79"/>
                    </a:cubicBezTo>
                    <a:cubicBezTo>
                      <a:pt x="175" y="80"/>
                      <a:pt x="174" y="81"/>
                      <a:pt x="174" y="83"/>
                    </a:cubicBezTo>
                    <a:close/>
                    <a:moveTo>
                      <a:pt x="294" y="79"/>
                    </a:moveTo>
                    <a:cubicBezTo>
                      <a:pt x="290" y="75"/>
                      <a:pt x="290" y="75"/>
                      <a:pt x="290" y="75"/>
                    </a:cubicBezTo>
                    <a:cubicBezTo>
                      <a:pt x="291" y="74"/>
                      <a:pt x="292" y="72"/>
                      <a:pt x="293" y="71"/>
                    </a:cubicBezTo>
                    <a:cubicBezTo>
                      <a:pt x="298" y="74"/>
                      <a:pt x="298" y="74"/>
                      <a:pt x="298" y="74"/>
                    </a:cubicBezTo>
                    <a:cubicBezTo>
                      <a:pt x="297" y="76"/>
                      <a:pt x="295" y="78"/>
                      <a:pt x="294" y="79"/>
                    </a:cubicBezTo>
                    <a:close/>
                    <a:moveTo>
                      <a:pt x="281" y="79"/>
                    </a:moveTo>
                    <a:cubicBezTo>
                      <a:pt x="280" y="78"/>
                      <a:pt x="279" y="76"/>
                      <a:pt x="278" y="74"/>
                    </a:cubicBezTo>
                    <a:cubicBezTo>
                      <a:pt x="278" y="73"/>
                      <a:pt x="278" y="73"/>
                      <a:pt x="278" y="73"/>
                    </a:cubicBezTo>
                    <a:cubicBezTo>
                      <a:pt x="283" y="71"/>
                      <a:pt x="283" y="71"/>
                      <a:pt x="283" y="71"/>
                    </a:cubicBezTo>
                    <a:cubicBezTo>
                      <a:pt x="284" y="72"/>
                      <a:pt x="284" y="72"/>
                      <a:pt x="284" y="72"/>
                    </a:cubicBezTo>
                    <a:cubicBezTo>
                      <a:pt x="284" y="73"/>
                      <a:pt x="285" y="75"/>
                      <a:pt x="286" y="76"/>
                    </a:cubicBezTo>
                    <a:lnTo>
                      <a:pt x="281" y="79"/>
                    </a:lnTo>
                    <a:close/>
                    <a:moveTo>
                      <a:pt x="422" y="76"/>
                    </a:moveTo>
                    <a:cubicBezTo>
                      <a:pt x="422" y="75"/>
                      <a:pt x="422" y="74"/>
                      <a:pt x="422" y="73"/>
                    </a:cubicBezTo>
                    <a:cubicBezTo>
                      <a:pt x="422" y="71"/>
                      <a:pt x="422" y="70"/>
                      <a:pt x="423" y="68"/>
                    </a:cubicBezTo>
                    <a:cubicBezTo>
                      <a:pt x="428" y="70"/>
                      <a:pt x="428" y="70"/>
                      <a:pt x="428" y="70"/>
                    </a:cubicBezTo>
                    <a:cubicBezTo>
                      <a:pt x="428" y="71"/>
                      <a:pt x="428" y="72"/>
                      <a:pt x="428" y="73"/>
                    </a:cubicBezTo>
                    <a:cubicBezTo>
                      <a:pt x="428" y="73"/>
                      <a:pt x="428" y="74"/>
                      <a:pt x="428" y="74"/>
                    </a:cubicBezTo>
                    <a:lnTo>
                      <a:pt x="422" y="76"/>
                    </a:lnTo>
                    <a:close/>
                    <a:moveTo>
                      <a:pt x="435" y="75"/>
                    </a:moveTo>
                    <a:cubicBezTo>
                      <a:pt x="435" y="73"/>
                      <a:pt x="435" y="73"/>
                      <a:pt x="435" y="73"/>
                    </a:cubicBezTo>
                    <a:cubicBezTo>
                      <a:pt x="435" y="70"/>
                      <a:pt x="435" y="70"/>
                      <a:pt x="435" y="70"/>
                    </a:cubicBezTo>
                    <a:cubicBezTo>
                      <a:pt x="435" y="70"/>
                      <a:pt x="435" y="69"/>
                      <a:pt x="435" y="69"/>
                    </a:cubicBezTo>
                    <a:cubicBezTo>
                      <a:pt x="441" y="68"/>
                      <a:pt x="441" y="68"/>
                      <a:pt x="441" y="68"/>
                    </a:cubicBezTo>
                    <a:cubicBezTo>
                      <a:pt x="441" y="69"/>
                      <a:pt x="441" y="69"/>
                      <a:pt x="441" y="69"/>
                    </a:cubicBezTo>
                    <a:cubicBezTo>
                      <a:pt x="441" y="72"/>
                      <a:pt x="439" y="74"/>
                      <a:pt x="436" y="75"/>
                    </a:cubicBezTo>
                    <a:cubicBezTo>
                      <a:pt x="436" y="75"/>
                      <a:pt x="435" y="75"/>
                      <a:pt x="435" y="75"/>
                    </a:cubicBezTo>
                    <a:close/>
                    <a:moveTo>
                      <a:pt x="268" y="75"/>
                    </a:moveTo>
                    <a:cubicBezTo>
                      <a:pt x="265" y="71"/>
                      <a:pt x="265" y="71"/>
                      <a:pt x="265" y="71"/>
                    </a:cubicBezTo>
                    <a:cubicBezTo>
                      <a:pt x="267" y="69"/>
                      <a:pt x="268" y="68"/>
                      <a:pt x="270" y="67"/>
                    </a:cubicBezTo>
                    <a:cubicBezTo>
                      <a:pt x="273" y="72"/>
                      <a:pt x="273" y="72"/>
                      <a:pt x="273" y="72"/>
                    </a:cubicBezTo>
                    <a:cubicBezTo>
                      <a:pt x="272" y="73"/>
                      <a:pt x="270" y="74"/>
                      <a:pt x="268" y="75"/>
                    </a:cubicBezTo>
                    <a:close/>
                    <a:moveTo>
                      <a:pt x="185" y="74"/>
                    </a:moveTo>
                    <a:cubicBezTo>
                      <a:pt x="183" y="69"/>
                      <a:pt x="183" y="69"/>
                      <a:pt x="183" y="69"/>
                    </a:cubicBezTo>
                    <a:cubicBezTo>
                      <a:pt x="183" y="69"/>
                      <a:pt x="183" y="69"/>
                      <a:pt x="183" y="69"/>
                    </a:cubicBezTo>
                    <a:cubicBezTo>
                      <a:pt x="184" y="68"/>
                      <a:pt x="184" y="67"/>
                      <a:pt x="184" y="66"/>
                    </a:cubicBezTo>
                    <a:cubicBezTo>
                      <a:pt x="190" y="68"/>
                      <a:pt x="190" y="68"/>
                      <a:pt x="190" y="68"/>
                    </a:cubicBezTo>
                    <a:cubicBezTo>
                      <a:pt x="189" y="69"/>
                      <a:pt x="189" y="70"/>
                      <a:pt x="189" y="71"/>
                    </a:cubicBezTo>
                    <a:cubicBezTo>
                      <a:pt x="188" y="72"/>
                      <a:pt x="187" y="74"/>
                      <a:pt x="185" y="74"/>
                    </a:cubicBezTo>
                    <a:close/>
                    <a:moveTo>
                      <a:pt x="212" y="69"/>
                    </a:moveTo>
                    <a:cubicBezTo>
                      <a:pt x="211" y="69"/>
                      <a:pt x="211" y="69"/>
                      <a:pt x="210" y="68"/>
                    </a:cubicBezTo>
                    <a:cubicBezTo>
                      <a:pt x="210" y="67"/>
                      <a:pt x="209" y="67"/>
                      <a:pt x="208" y="66"/>
                    </a:cubicBezTo>
                    <a:cubicBezTo>
                      <a:pt x="208" y="66"/>
                      <a:pt x="208" y="65"/>
                      <a:pt x="208" y="65"/>
                    </a:cubicBezTo>
                    <a:cubicBezTo>
                      <a:pt x="212" y="62"/>
                      <a:pt x="212" y="62"/>
                      <a:pt x="212" y="62"/>
                    </a:cubicBezTo>
                    <a:cubicBezTo>
                      <a:pt x="213" y="62"/>
                      <a:pt x="213" y="62"/>
                      <a:pt x="213" y="62"/>
                    </a:cubicBezTo>
                    <a:cubicBezTo>
                      <a:pt x="213" y="63"/>
                      <a:pt x="214" y="63"/>
                      <a:pt x="214" y="64"/>
                    </a:cubicBezTo>
                    <a:cubicBezTo>
                      <a:pt x="215" y="64"/>
                      <a:pt x="216" y="65"/>
                      <a:pt x="217" y="66"/>
                    </a:cubicBezTo>
                    <a:lnTo>
                      <a:pt x="212" y="69"/>
                    </a:lnTo>
                    <a:close/>
                    <a:moveTo>
                      <a:pt x="314" y="68"/>
                    </a:moveTo>
                    <a:cubicBezTo>
                      <a:pt x="312" y="62"/>
                      <a:pt x="312" y="62"/>
                      <a:pt x="312" y="62"/>
                    </a:cubicBezTo>
                    <a:cubicBezTo>
                      <a:pt x="312" y="63"/>
                      <a:pt x="312" y="63"/>
                      <a:pt x="312" y="63"/>
                    </a:cubicBezTo>
                    <a:cubicBezTo>
                      <a:pt x="313" y="62"/>
                      <a:pt x="313" y="62"/>
                      <a:pt x="313" y="62"/>
                    </a:cubicBezTo>
                    <a:cubicBezTo>
                      <a:pt x="315" y="60"/>
                      <a:pt x="316" y="59"/>
                      <a:pt x="317" y="59"/>
                    </a:cubicBezTo>
                    <a:cubicBezTo>
                      <a:pt x="319" y="65"/>
                      <a:pt x="319" y="65"/>
                      <a:pt x="319" y="65"/>
                    </a:cubicBezTo>
                    <a:cubicBezTo>
                      <a:pt x="319" y="65"/>
                      <a:pt x="318" y="66"/>
                      <a:pt x="317" y="66"/>
                    </a:cubicBezTo>
                    <a:cubicBezTo>
                      <a:pt x="316" y="67"/>
                      <a:pt x="316" y="67"/>
                      <a:pt x="316" y="67"/>
                    </a:cubicBezTo>
                    <a:cubicBezTo>
                      <a:pt x="315" y="68"/>
                      <a:pt x="315" y="68"/>
                      <a:pt x="314" y="68"/>
                    </a:cubicBezTo>
                    <a:close/>
                    <a:moveTo>
                      <a:pt x="331" y="65"/>
                    </a:moveTo>
                    <a:cubicBezTo>
                      <a:pt x="328" y="60"/>
                      <a:pt x="328" y="60"/>
                      <a:pt x="328" y="60"/>
                    </a:cubicBezTo>
                    <a:cubicBezTo>
                      <a:pt x="328" y="59"/>
                      <a:pt x="329" y="59"/>
                      <a:pt x="329" y="59"/>
                    </a:cubicBezTo>
                    <a:cubicBezTo>
                      <a:pt x="330" y="58"/>
                      <a:pt x="332" y="57"/>
                      <a:pt x="333" y="56"/>
                    </a:cubicBezTo>
                    <a:cubicBezTo>
                      <a:pt x="335" y="62"/>
                      <a:pt x="335" y="62"/>
                      <a:pt x="335" y="62"/>
                    </a:cubicBezTo>
                    <a:cubicBezTo>
                      <a:pt x="335" y="62"/>
                      <a:pt x="334" y="63"/>
                      <a:pt x="333" y="63"/>
                    </a:cubicBezTo>
                    <a:cubicBezTo>
                      <a:pt x="332" y="64"/>
                      <a:pt x="332" y="64"/>
                      <a:pt x="331" y="65"/>
                    </a:cubicBezTo>
                    <a:close/>
                    <a:moveTo>
                      <a:pt x="305" y="64"/>
                    </a:moveTo>
                    <a:cubicBezTo>
                      <a:pt x="300" y="61"/>
                      <a:pt x="300" y="61"/>
                      <a:pt x="300" y="61"/>
                    </a:cubicBezTo>
                    <a:cubicBezTo>
                      <a:pt x="301" y="59"/>
                      <a:pt x="303" y="57"/>
                      <a:pt x="304" y="56"/>
                    </a:cubicBezTo>
                    <a:cubicBezTo>
                      <a:pt x="307" y="61"/>
                      <a:pt x="307" y="61"/>
                      <a:pt x="307" y="61"/>
                    </a:cubicBezTo>
                    <a:cubicBezTo>
                      <a:pt x="307" y="61"/>
                      <a:pt x="306" y="62"/>
                      <a:pt x="305" y="64"/>
                    </a:cubicBezTo>
                    <a:close/>
                    <a:moveTo>
                      <a:pt x="192" y="58"/>
                    </a:moveTo>
                    <a:cubicBezTo>
                      <a:pt x="189" y="54"/>
                      <a:pt x="189" y="54"/>
                      <a:pt x="189" y="54"/>
                    </a:cubicBezTo>
                    <a:cubicBezTo>
                      <a:pt x="191" y="52"/>
                      <a:pt x="194" y="52"/>
                      <a:pt x="196" y="53"/>
                    </a:cubicBezTo>
                    <a:cubicBezTo>
                      <a:pt x="196" y="58"/>
                      <a:pt x="196" y="58"/>
                      <a:pt x="196" y="58"/>
                    </a:cubicBezTo>
                    <a:cubicBezTo>
                      <a:pt x="195" y="58"/>
                      <a:pt x="194" y="58"/>
                      <a:pt x="193" y="58"/>
                    </a:cubicBezTo>
                    <a:cubicBezTo>
                      <a:pt x="193" y="58"/>
                      <a:pt x="192" y="58"/>
                      <a:pt x="192" y="58"/>
                    </a:cubicBezTo>
                    <a:close/>
                    <a:moveTo>
                      <a:pt x="438" y="57"/>
                    </a:moveTo>
                    <a:cubicBezTo>
                      <a:pt x="432" y="57"/>
                      <a:pt x="432" y="57"/>
                      <a:pt x="432" y="57"/>
                    </a:cubicBezTo>
                    <a:cubicBezTo>
                      <a:pt x="432" y="56"/>
                      <a:pt x="432" y="56"/>
                      <a:pt x="432" y="56"/>
                    </a:cubicBezTo>
                    <a:cubicBezTo>
                      <a:pt x="433" y="55"/>
                      <a:pt x="433" y="54"/>
                      <a:pt x="433" y="53"/>
                    </a:cubicBezTo>
                    <a:cubicBezTo>
                      <a:pt x="433" y="52"/>
                      <a:pt x="433" y="52"/>
                      <a:pt x="433" y="51"/>
                    </a:cubicBezTo>
                    <a:cubicBezTo>
                      <a:pt x="438" y="51"/>
                      <a:pt x="438" y="51"/>
                      <a:pt x="438" y="51"/>
                    </a:cubicBezTo>
                    <a:cubicBezTo>
                      <a:pt x="438" y="52"/>
                      <a:pt x="438" y="52"/>
                      <a:pt x="438" y="53"/>
                    </a:cubicBezTo>
                    <a:cubicBezTo>
                      <a:pt x="438" y="54"/>
                      <a:pt x="438" y="56"/>
                      <a:pt x="438" y="57"/>
                    </a:cubicBezTo>
                    <a:close/>
                    <a:moveTo>
                      <a:pt x="209" y="56"/>
                    </a:moveTo>
                    <a:cubicBezTo>
                      <a:pt x="205" y="51"/>
                      <a:pt x="205" y="51"/>
                      <a:pt x="205" y="51"/>
                    </a:cubicBezTo>
                    <a:cubicBezTo>
                      <a:pt x="207" y="50"/>
                      <a:pt x="208" y="49"/>
                      <a:pt x="210" y="49"/>
                    </a:cubicBezTo>
                    <a:cubicBezTo>
                      <a:pt x="210" y="49"/>
                      <a:pt x="210" y="49"/>
                      <a:pt x="210" y="49"/>
                    </a:cubicBezTo>
                    <a:cubicBezTo>
                      <a:pt x="211" y="49"/>
                      <a:pt x="213" y="50"/>
                      <a:pt x="214" y="52"/>
                    </a:cubicBezTo>
                    <a:cubicBezTo>
                      <a:pt x="210" y="55"/>
                      <a:pt x="210" y="55"/>
                      <a:pt x="210" y="55"/>
                    </a:cubicBezTo>
                    <a:cubicBezTo>
                      <a:pt x="210" y="55"/>
                      <a:pt x="210" y="55"/>
                      <a:pt x="209" y="56"/>
                    </a:cubicBezTo>
                    <a:close/>
                    <a:moveTo>
                      <a:pt x="340" y="54"/>
                    </a:moveTo>
                    <a:cubicBezTo>
                      <a:pt x="340" y="54"/>
                      <a:pt x="339" y="53"/>
                      <a:pt x="339" y="53"/>
                    </a:cubicBezTo>
                    <a:cubicBezTo>
                      <a:pt x="338" y="52"/>
                      <a:pt x="337" y="51"/>
                      <a:pt x="336" y="50"/>
                    </a:cubicBezTo>
                    <a:cubicBezTo>
                      <a:pt x="341" y="46"/>
                      <a:pt x="341" y="46"/>
                      <a:pt x="341" y="46"/>
                    </a:cubicBezTo>
                    <a:cubicBezTo>
                      <a:pt x="342" y="47"/>
                      <a:pt x="342" y="48"/>
                      <a:pt x="343" y="49"/>
                    </a:cubicBezTo>
                    <a:cubicBezTo>
                      <a:pt x="344" y="50"/>
                      <a:pt x="345" y="51"/>
                      <a:pt x="345" y="52"/>
                    </a:cubicBezTo>
                    <a:lnTo>
                      <a:pt x="340" y="54"/>
                    </a:lnTo>
                    <a:close/>
                    <a:moveTo>
                      <a:pt x="426" y="50"/>
                    </a:moveTo>
                    <a:cubicBezTo>
                      <a:pt x="423" y="50"/>
                      <a:pt x="421" y="49"/>
                      <a:pt x="419" y="45"/>
                    </a:cubicBezTo>
                    <a:cubicBezTo>
                      <a:pt x="425" y="43"/>
                      <a:pt x="425" y="43"/>
                      <a:pt x="425" y="43"/>
                    </a:cubicBezTo>
                    <a:cubicBezTo>
                      <a:pt x="425" y="44"/>
                      <a:pt x="426" y="44"/>
                      <a:pt x="426" y="45"/>
                    </a:cubicBezTo>
                    <a:cubicBezTo>
                      <a:pt x="427" y="50"/>
                      <a:pt x="427" y="50"/>
                      <a:pt x="427" y="50"/>
                    </a:cubicBezTo>
                    <a:cubicBezTo>
                      <a:pt x="426" y="50"/>
                      <a:pt x="426" y="50"/>
                      <a:pt x="426" y="50"/>
                    </a:cubicBezTo>
                    <a:close/>
                    <a:moveTo>
                      <a:pt x="340" y="41"/>
                    </a:moveTo>
                    <a:cubicBezTo>
                      <a:pt x="337" y="36"/>
                      <a:pt x="337" y="36"/>
                      <a:pt x="337" y="36"/>
                    </a:cubicBezTo>
                    <a:cubicBezTo>
                      <a:pt x="338" y="35"/>
                      <a:pt x="339" y="35"/>
                      <a:pt x="340" y="35"/>
                    </a:cubicBezTo>
                    <a:cubicBezTo>
                      <a:pt x="340" y="35"/>
                      <a:pt x="341" y="35"/>
                      <a:pt x="341" y="35"/>
                    </a:cubicBezTo>
                    <a:cubicBezTo>
                      <a:pt x="340" y="35"/>
                      <a:pt x="340" y="36"/>
                      <a:pt x="340" y="36"/>
                    </a:cubicBezTo>
                    <a:cubicBezTo>
                      <a:pt x="345" y="35"/>
                      <a:pt x="345" y="35"/>
                      <a:pt x="345" y="35"/>
                    </a:cubicBezTo>
                    <a:cubicBezTo>
                      <a:pt x="345" y="36"/>
                      <a:pt x="346" y="36"/>
                      <a:pt x="346" y="36"/>
                    </a:cubicBezTo>
                    <a:cubicBezTo>
                      <a:pt x="345" y="40"/>
                      <a:pt x="342" y="41"/>
                      <a:pt x="341" y="41"/>
                    </a:cubicBezTo>
                    <a:cubicBezTo>
                      <a:pt x="341" y="41"/>
                      <a:pt x="340" y="41"/>
                      <a:pt x="340" y="41"/>
                    </a:cubicBezTo>
                    <a:close/>
                    <a:moveTo>
                      <a:pt x="416" y="38"/>
                    </a:moveTo>
                    <a:cubicBezTo>
                      <a:pt x="416" y="38"/>
                      <a:pt x="416" y="38"/>
                      <a:pt x="415" y="38"/>
                    </a:cubicBezTo>
                    <a:cubicBezTo>
                      <a:pt x="412" y="38"/>
                      <a:pt x="410" y="36"/>
                      <a:pt x="410" y="32"/>
                    </a:cubicBezTo>
                    <a:cubicBezTo>
                      <a:pt x="415" y="32"/>
                      <a:pt x="415" y="32"/>
                      <a:pt x="415" y="32"/>
                    </a:cubicBezTo>
                    <a:cubicBezTo>
                      <a:pt x="415" y="32"/>
                      <a:pt x="415" y="32"/>
                      <a:pt x="415" y="32"/>
                    </a:cubicBezTo>
                    <a:cubicBezTo>
                      <a:pt x="416" y="32"/>
                      <a:pt x="417" y="32"/>
                      <a:pt x="417" y="32"/>
                    </a:cubicBezTo>
                    <a:lnTo>
                      <a:pt x="416" y="38"/>
                    </a:lnTo>
                    <a:close/>
                    <a:moveTo>
                      <a:pt x="415" y="32"/>
                    </a:moveTo>
                    <a:cubicBezTo>
                      <a:pt x="415" y="32"/>
                      <a:pt x="415" y="32"/>
                      <a:pt x="415" y="32"/>
                    </a:cubicBezTo>
                    <a:close/>
                    <a:moveTo>
                      <a:pt x="343" y="25"/>
                    </a:moveTo>
                    <a:cubicBezTo>
                      <a:pt x="337" y="23"/>
                      <a:pt x="337" y="23"/>
                      <a:pt x="337" y="23"/>
                    </a:cubicBezTo>
                    <a:cubicBezTo>
                      <a:pt x="338" y="21"/>
                      <a:pt x="340" y="19"/>
                      <a:pt x="342" y="18"/>
                    </a:cubicBezTo>
                    <a:cubicBezTo>
                      <a:pt x="346" y="22"/>
                      <a:pt x="346" y="22"/>
                      <a:pt x="346" y="22"/>
                    </a:cubicBezTo>
                    <a:cubicBezTo>
                      <a:pt x="344" y="23"/>
                      <a:pt x="343" y="24"/>
                      <a:pt x="343" y="25"/>
                    </a:cubicBezTo>
                    <a:close/>
                    <a:moveTo>
                      <a:pt x="413" y="22"/>
                    </a:moveTo>
                    <a:cubicBezTo>
                      <a:pt x="413" y="22"/>
                      <a:pt x="412" y="21"/>
                      <a:pt x="411" y="20"/>
                    </a:cubicBezTo>
                    <a:cubicBezTo>
                      <a:pt x="410" y="20"/>
                      <a:pt x="410" y="20"/>
                      <a:pt x="410" y="20"/>
                    </a:cubicBezTo>
                    <a:cubicBezTo>
                      <a:pt x="410" y="20"/>
                      <a:pt x="410" y="19"/>
                      <a:pt x="409" y="19"/>
                    </a:cubicBezTo>
                    <a:cubicBezTo>
                      <a:pt x="413" y="15"/>
                      <a:pt x="413" y="15"/>
                      <a:pt x="413" y="15"/>
                    </a:cubicBezTo>
                    <a:cubicBezTo>
                      <a:pt x="414" y="16"/>
                      <a:pt x="414" y="16"/>
                      <a:pt x="414" y="16"/>
                    </a:cubicBezTo>
                    <a:cubicBezTo>
                      <a:pt x="416" y="17"/>
                      <a:pt x="417" y="18"/>
                      <a:pt x="418" y="20"/>
                    </a:cubicBezTo>
                    <a:lnTo>
                      <a:pt x="413" y="22"/>
                    </a:lnTo>
                    <a:close/>
                    <a:moveTo>
                      <a:pt x="355" y="18"/>
                    </a:moveTo>
                    <a:cubicBezTo>
                      <a:pt x="354" y="12"/>
                      <a:pt x="354" y="12"/>
                      <a:pt x="354" y="12"/>
                    </a:cubicBezTo>
                    <a:cubicBezTo>
                      <a:pt x="356" y="11"/>
                      <a:pt x="358" y="11"/>
                      <a:pt x="360" y="11"/>
                    </a:cubicBezTo>
                    <a:cubicBezTo>
                      <a:pt x="360" y="17"/>
                      <a:pt x="360" y="17"/>
                      <a:pt x="360" y="17"/>
                    </a:cubicBezTo>
                    <a:cubicBezTo>
                      <a:pt x="358" y="17"/>
                      <a:pt x="357" y="17"/>
                      <a:pt x="355" y="18"/>
                    </a:cubicBezTo>
                    <a:close/>
                    <a:moveTo>
                      <a:pt x="373" y="16"/>
                    </a:moveTo>
                    <a:cubicBezTo>
                      <a:pt x="371" y="10"/>
                      <a:pt x="371" y="10"/>
                      <a:pt x="371" y="10"/>
                    </a:cubicBezTo>
                    <a:cubicBezTo>
                      <a:pt x="372" y="10"/>
                      <a:pt x="373" y="9"/>
                      <a:pt x="373" y="8"/>
                    </a:cubicBezTo>
                    <a:cubicBezTo>
                      <a:pt x="379" y="11"/>
                      <a:pt x="379" y="11"/>
                      <a:pt x="379" y="11"/>
                    </a:cubicBezTo>
                    <a:cubicBezTo>
                      <a:pt x="377" y="13"/>
                      <a:pt x="375" y="15"/>
                      <a:pt x="373" y="16"/>
                    </a:cubicBezTo>
                    <a:close/>
                    <a:moveTo>
                      <a:pt x="402" y="9"/>
                    </a:moveTo>
                    <a:cubicBezTo>
                      <a:pt x="399" y="5"/>
                      <a:pt x="399" y="5"/>
                      <a:pt x="399" y="5"/>
                    </a:cubicBezTo>
                    <a:cubicBezTo>
                      <a:pt x="399" y="5"/>
                      <a:pt x="399" y="5"/>
                      <a:pt x="399" y="5"/>
                    </a:cubicBezTo>
                    <a:cubicBezTo>
                      <a:pt x="403" y="1"/>
                      <a:pt x="403" y="1"/>
                      <a:pt x="403" y="1"/>
                    </a:cubicBezTo>
                    <a:cubicBezTo>
                      <a:pt x="404" y="1"/>
                      <a:pt x="404" y="2"/>
                      <a:pt x="404" y="2"/>
                    </a:cubicBezTo>
                    <a:cubicBezTo>
                      <a:pt x="407" y="6"/>
                      <a:pt x="407" y="6"/>
                      <a:pt x="407" y="6"/>
                    </a:cubicBezTo>
                    <a:lnTo>
                      <a:pt x="402" y="9"/>
                    </a:lnTo>
                    <a:close/>
                    <a:moveTo>
                      <a:pt x="385" y="8"/>
                    </a:moveTo>
                    <a:cubicBezTo>
                      <a:pt x="385" y="2"/>
                      <a:pt x="385" y="2"/>
                      <a:pt x="385" y="2"/>
                    </a:cubicBezTo>
                    <a:cubicBezTo>
                      <a:pt x="386" y="2"/>
                      <a:pt x="386" y="2"/>
                      <a:pt x="387" y="1"/>
                    </a:cubicBezTo>
                    <a:cubicBezTo>
                      <a:pt x="388" y="1"/>
                      <a:pt x="389" y="1"/>
                      <a:pt x="389" y="0"/>
                    </a:cubicBezTo>
                    <a:cubicBezTo>
                      <a:pt x="392" y="6"/>
                      <a:pt x="392" y="6"/>
                      <a:pt x="392" y="6"/>
                    </a:cubicBezTo>
                    <a:cubicBezTo>
                      <a:pt x="391" y="6"/>
                      <a:pt x="390" y="6"/>
                      <a:pt x="389" y="7"/>
                    </a:cubicBezTo>
                    <a:cubicBezTo>
                      <a:pt x="388" y="7"/>
                      <a:pt x="386" y="8"/>
                      <a:pt x="385" y="8"/>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41" name="iṣļîḓe">
                <a:extLst>
                  <a:ext uri="{FF2B5EF4-FFF2-40B4-BE49-F238E27FC236}">
                    <a16:creationId xmlns:a16="http://schemas.microsoft.com/office/drawing/2014/main" id="{593B9C61-A4FC-4BBD-A0F2-ED84EA949B27}"/>
                  </a:ext>
                </a:extLst>
              </p:cNvPr>
              <p:cNvSpPr/>
              <p:nvPr/>
            </p:nvSpPr>
            <p:spPr bwMode="auto">
              <a:xfrm>
                <a:off x="8048625" y="1887538"/>
                <a:ext cx="979488" cy="771525"/>
              </a:xfrm>
              <a:custGeom>
                <a:avLst/>
                <a:gdLst>
                  <a:gd name="T0" fmla="*/ 65 w 457"/>
                  <a:gd name="T1" fmla="*/ 337 h 360"/>
                  <a:gd name="T2" fmla="*/ 60 w 457"/>
                  <a:gd name="T3" fmla="*/ 319 h 360"/>
                  <a:gd name="T4" fmla="*/ 57 w 457"/>
                  <a:gd name="T5" fmla="*/ 308 h 360"/>
                  <a:gd name="T6" fmla="*/ 32 w 457"/>
                  <a:gd name="T7" fmla="*/ 299 h 360"/>
                  <a:gd name="T8" fmla="*/ 48 w 457"/>
                  <a:gd name="T9" fmla="*/ 297 h 360"/>
                  <a:gd name="T10" fmla="*/ 15 w 457"/>
                  <a:gd name="T11" fmla="*/ 286 h 360"/>
                  <a:gd name="T12" fmla="*/ 2 w 457"/>
                  <a:gd name="T13" fmla="*/ 282 h 360"/>
                  <a:gd name="T14" fmla="*/ 10 w 457"/>
                  <a:gd name="T15" fmla="*/ 260 h 360"/>
                  <a:gd name="T16" fmla="*/ 14 w 457"/>
                  <a:gd name="T17" fmla="*/ 245 h 360"/>
                  <a:gd name="T18" fmla="*/ 22 w 457"/>
                  <a:gd name="T19" fmla="*/ 231 h 360"/>
                  <a:gd name="T20" fmla="*/ 29 w 457"/>
                  <a:gd name="T21" fmla="*/ 216 h 360"/>
                  <a:gd name="T22" fmla="*/ 453 w 457"/>
                  <a:gd name="T23" fmla="*/ 221 h 360"/>
                  <a:gd name="T24" fmla="*/ 453 w 457"/>
                  <a:gd name="T25" fmla="*/ 205 h 360"/>
                  <a:gd name="T26" fmla="*/ 75 w 457"/>
                  <a:gd name="T27" fmla="*/ 194 h 360"/>
                  <a:gd name="T28" fmla="*/ 450 w 457"/>
                  <a:gd name="T29" fmla="*/ 193 h 360"/>
                  <a:gd name="T30" fmla="*/ 450 w 457"/>
                  <a:gd name="T31" fmla="*/ 193 h 360"/>
                  <a:gd name="T32" fmla="*/ 437 w 457"/>
                  <a:gd name="T33" fmla="*/ 187 h 360"/>
                  <a:gd name="T34" fmla="*/ 71 w 457"/>
                  <a:gd name="T35" fmla="*/ 182 h 360"/>
                  <a:gd name="T36" fmla="*/ 84 w 457"/>
                  <a:gd name="T37" fmla="*/ 178 h 360"/>
                  <a:gd name="T38" fmla="*/ 28 w 457"/>
                  <a:gd name="T39" fmla="*/ 170 h 360"/>
                  <a:gd name="T40" fmla="*/ 431 w 457"/>
                  <a:gd name="T41" fmla="*/ 170 h 360"/>
                  <a:gd name="T42" fmla="*/ 94 w 457"/>
                  <a:gd name="T43" fmla="*/ 160 h 360"/>
                  <a:gd name="T44" fmla="*/ 25 w 457"/>
                  <a:gd name="T45" fmla="*/ 154 h 360"/>
                  <a:gd name="T46" fmla="*/ 100 w 457"/>
                  <a:gd name="T47" fmla="*/ 153 h 360"/>
                  <a:gd name="T48" fmla="*/ 50 w 457"/>
                  <a:gd name="T49" fmla="*/ 149 h 360"/>
                  <a:gd name="T50" fmla="*/ 37 w 457"/>
                  <a:gd name="T51" fmla="*/ 147 h 360"/>
                  <a:gd name="T52" fmla="*/ 117 w 457"/>
                  <a:gd name="T53" fmla="*/ 137 h 360"/>
                  <a:gd name="T54" fmla="*/ 130 w 457"/>
                  <a:gd name="T55" fmla="*/ 139 h 360"/>
                  <a:gd name="T56" fmla="*/ 408 w 457"/>
                  <a:gd name="T57" fmla="*/ 127 h 360"/>
                  <a:gd name="T58" fmla="*/ 142 w 457"/>
                  <a:gd name="T59" fmla="*/ 121 h 360"/>
                  <a:gd name="T60" fmla="*/ 172 w 457"/>
                  <a:gd name="T61" fmla="*/ 113 h 360"/>
                  <a:gd name="T62" fmla="*/ 159 w 457"/>
                  <a:gd name="T63" fmla="*/ 108 h 360"/>
                  <a:gd name="T64" fmla="*/ 417 w 457"/>
                  <a:gd name="T65" fmla="*/ 109 h 360"/>
                  <a:gd name="T66" fmla="*/ 411 w 457"/>
                  <a:gd name="T67" fmla="*/ 108 h 360"/>
                  <a:gd name="T68" fmla="*/ 182 w 457"/>
                  <a:gd name="T69" fmla="*/ 108 h 360"/>
                  <a:gd name="T70" fmla="*/ 403 w 457"/>
                  <a:gd name="T71" fmla="*/ 91 h 360"/>
                  <a:gd name="T72" fmla="*/ 191 w 457"/>
                  <a:gd name="T73" fmla="*/ 92 h 360"/>
                  <a:gd name="T74" fmla="*/ 214 w 457"/>
                  <a:gd name="T75" fmla="*/ 84 h 360"/>
                  <a:gd name="T76" fmla="*/ 390 w 457"/>
                  <a:gd name="T77" fmla="*/ 83 h 360"/>
                  <a:gd name="T78" fmla="*/ 231 w 457"/>
                  <a:gd name="T79" fmla="*/ 80 h 360"/>
                  <a:gd name="T80" fmla="*/ 253 w 457"/>
                  <a:gd name="T81" fmla="*/ 72 h 360"/>
                  <a:gd name="T82" fmla="*/ 216 w 457"/>
                  <a:gd name="T83" fmla="*/ 70 h 360"/>
                  <a:gd name="T84" fmla="*/ 384 w 457"/>
                  <a:gd name="T85" fmla="*/ 66 h 360"/>
                  <a:gd name="T86" fmla="*/ 262 w 457"/>
                  <a:gd name="T87" fmla="*/ 67 h 360"/>
                  <a:gd name="T88" fmla="*/ 375 w 457"/>
                  <a:gd name="T89" fmla="*/ 57 h 360"/>
                  <a:gd name="T90" fmla="*/ 351 w 457"/>
                  <a:gd name="T91" fmla="*/ 52 h 360"/>
                  <a:gd name="T92" fmla="*/ 280 w 457"/>
                  <a:gd name="T93" fmla="*/ 44 h 360"/>
                  <a:gd name="T94" fmla="*/ 338 w 457"/>
                  <a:gd name="T95" fmla="*/ 45 h 360"/>
                  <a:gd name="T96" fmla="*/ 367 w 457"/>
                  <a:gd name="T97" fmla="*/ 43 h 360"/>
                  <a:gd name="T98" fmla="*/ 351 w 457"/>
                  <a:gd name="T99" fmla="*/ 39 h 360"/>
                  <a:gd name="T100" fmla="*/ 336 w 457"/>
                  <a:gd name="T101" fmla="*/ 33 h 360"/>
                  <a:gd name="T102" fmla="*/ 286 w 457"/>
                  <a:gd name="T103" fmla="*/ 29 h 360"/>
                  <a:gd name="T104" fmla="*/ 367 w 457"/>
                  <a:gd name="T105" fmla="*/ 31 h 360"/>
                  <a:gd name="T106" fmla="*/ 324 w 457"/>
                  <a:gd name="T107" fmla="*/ 24 h 360"/>
                  <a:gd name="T108" fmla="*/ 293 w 457"/>
                  <a:gd name="T109" fmla="*/ 17 h 360"/>
                  <a:gd name="T110" fmla="*/ 301 w 457"/>
                  <a:gd name="T111" fmla="*/ 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7" h="360">
                    <a:moveTo>
                      <a:pt x="69" y="360"/>
                    </a:moveTo>
                    <a:cubicBezTo>
                      <a:pt x="69" y="360"/>
                      <a:pt x="68" y="358"/>
                      <a:pt x="67" y="354"/>
                    </a:cubicBezTo>
                    <a:cubicBezTo>
                      <a:pt x="73" y="353"/>
                      <a:pt x="73" y="353"/>
                      <a:pt x="73" y="353"/>
                    </a:cubicBezTo>
                    <a:cubicBezTo>
                      <a:pt x="74" y="356"/>
                      <a:pt x="74" y="358"/>
                      <a:pt x="74" y="358"/>
                    </a:cubicBezTo>
                    <a:lnTo>
                      <a:pt x="69" y="360"/>
                    </a:lnTo>
                    <a:close/>
                    <a:moveTo>
                      <a:pt x="66" y="342"/>
                    </a:moveTo>
                    <a:cubicBezTo>
                      <a:pt x="66" y="342"/>
                      <a:pt x="66" y="341"/>
                      <a:pt x="66" y="341"/>
                    </a:cubicBezTo>
                    <a:cubicBezTo>
                      <a:pt x="66" y="339"/>
                      <a:pt x="66" y="338"/>
                      <a:pt x="65" y="337"/>
                    </a:cubicBezTo>
                    <a:cubicBezTo>
                      <a:pt x="71" y="336"/>
                      <a:pt x="71" y="336"/>
                      <a:pt x="71" y="336"/>
                    </a:cubicBezTo>
                    <a:cubicBezTo>
                      <a:pt x="71" y="337"/>
                      <a:pt x="71" y="339"/>
                      <a:pt x="71" y="341"/>
                    </a:cubicBezTo>
                    <a:cubicBezTo>
                      <a:pt x="71" y="341"/>
                      <a:pt x="71" y="342"/>
                      <a:pt x="71" y="342"/>
                    </a:cubicBezTo>
                    <a:lnTo>
                      <a:pt x="66" y="342"/>
                    </a:lnTo>
                    <a:close/>
                    <a:moveTo>
                      <a:pt x="61" y="328"/>
                    </a:moveTo>
                    <a:cubicBezTo>
                      <a:pt x="61" y="327"/>
                      <a:pt x="60" y="326"/>
                      <a:pt x="59" y="326"/>
                    </a:cubicBezTo>
                    <a:cubicBezTo>
                      <a:pt x="59" y="325"/>
                      <a:pt x="58" y="325"/>
                      <a:pt x="58" y="325"/>
                    </a:cubicBezTo>
                    <a:cubicBezTo>
                      <a:pt x="60" y="319"/>
                      <a:pt x="60" y="319"/>
                      <a:pt x="60" y="319"/>
                    </a:cubicBezTo>
                    <a:cubicBezTo>
                      <a:pt x="61" y="320"/>
                      <a:pt x="62" y="320"/>
                      <a:pt x="62" y="321"/>
                    </a:cubicBezTo>
                    <a:cubicBezTo>
                      <a:pt x="64" y="322"/>
                      <a:pt x="65" y="323"/>
                      <a:pt x="66" y="324"/>
                    </a:cubicBezTo>
                    <a:lnTo>
                      <a:pt x="61" y="328"/>
                    </a:lnTo>
                    <a:close/>
                    <a:moveTo>
                      <a:pt x="57" y="314"/>
                    </a:moveTo>
                    <a:cubicBezTo>
                      <a:pt x="51" y="313"/>
                      <a:pt x="51" y="313"/>
                      <a:pt x="51" y="313"/>
                    </a:cubicBezTo>
                    <a:cubicBezTo>
                      <a:pt x="51" y="312"/>
                      <a:pt x="51" y="311"/>
                      <a:pt x="51" y="311"/>
                    </a:cubicBezTo>
                    <a:cubicBezTo>
                      <a:pt x="51" y="310"/>
                      <a:pt x="51" y="309"/>
                      <a:pt x="51" y="308"/>
                    </a:cubicBezTo>
                    <a:cubicBezTo>
                      <a:pt x="57" y="308"/>
                      <a:pt x="57" y="308"/>
                      <a:pt x="57" y="308"/>
                    </a:cubicBezTo>
                    <a:cubicBezTo>
                      <a:pt x="57" y="308"/>
                      <a:pt x="57" y="309"/>
                      <a:pt x="57" y="311"/>
                    </a:cubicBezTo>
                    <a:cubicBezTo>
                      <a:pt x="57" y="312"/>
                      <a:pt x="57" y="313"/>
                      <a:pt x="57" y="314"/>
                    </a:cubicBezTo>
                    <a:close/>
                    <a:moveTo>
                      <a:pt x="29" y="304"/>
                    </a:moveTo>
                    <a:cubicBezTo>
                      <a:pt x="27" y="303"/>
                      <a:pt x="26" y="302"/>
                      <a:pt x="25" y="300"/>
                    </a:cubicBezTo>
                    <a:cubicBezTo>
                      <a:pt x="25" y="300"/>
                      <a:pt x="24" y="299"/>
                      <a:pt x="24" y="299"/>
                    </a:cubicBezTo>
                    <a:cubicBezTo>
                      <a:pt x="29" y="295"/>
                      <a:pt x="29" y="295"/>
                      <a:pt x="29" y="295"/>
                    </a:cubicBezTo>
                    <a:cubicBezTo>
                      <a:pt x="29" y="296"/>
                      <a:pt x="29" y="296"/>
                      <a:pt x="30" y="297"/>
                    </a:cubicBezTo>
                    <a:cubicBezTo>
                      <a:pt x="30" y="298"/>
                      <a:pt x="31" y="298"/>
                      <a:pt x="32" y="299"/>
                    </a:cubicBezTo>
                    <a:lnTo>
                      <a:pt x="29" y="304"/>
                    </a:lnTo>
                    <a:close/>
                    <a:moveTo>
                      <a:pt x="46" y="302"/>
                    </a:moveTo>
                    <a:cubicBezTo>
                      <a:pt x="45" y="302"/>
                      <a:pt x="44" y="302"/>
                      <a:pt x="43" y="302"/>
                    </a:cubicBezTo>
                    <a:cubicBezTo>
                      <a:pt x="43" y="302"/>
                      <a:pt x="43" y="302"/>
                      <a:pt x="43" y="302"/>
                    </a:cubicBezTo>
                    <a:cubicBezTo>
                      <a:pt x="43" y="302"/>
                      <a:pt x="42" y="302"/>
                      <a:pt x="42" y="302"/>
                    </a:cubicBezTo>
                    <a:cubicBezTo>
                      <a:pt x="41" y="296"/>
                      <a:pt x="41" y="296"/>
                      <a:pt x="41" y="296"/>
                    </a:cubicBezTo>
                    <a:cubicBezTo>
                      <a:pt x="41" y="296"/>
                      <a:pt x="42" y="296"/>
                      <a:pt x="43" y="296"/>
                    </a:cubicBezTo>
                    <a:cubicBezTo>
                      <a:pt x="44" y="296"/>
                      <a:pt x="46" y="296"/>
                      <a:pt x="48" y="297"/>
                    </a:cubicBezTo>
                    <a:lnTo>
                      <a:pt x="46" y="302"/>
                    </a:lnTo>
                    <a:close/>
                    <a:moveTo>
                      <a:pt x="17" y="293"/>
                    </a:moveTo>
                    <a:cubicBezTo>
                      <a:pt x="18" y="290"/>
                      <a:pt x="18" y="290"/>
                      <a:pt x="18" y="290"/>
                    </a:cubicBezTo>
                    <a:cubicBezTo>
                      <a:pt x="17" y="293"/>
                      <a:pt x="17" y="293"/>
                      <a:pt x="17" y="293"/>
                    </a:cubicBezTo>
                    <a:cubicBezTo>
                      <a:pt x="16" y="292"/>
                      <a:pt x="14" y="292"/>
                      <a:pt x="13" y="291"/>
                    </a:cubicBezTo>
                    <a:cubicBezTo>
                      <a:pt x="12" y="291"/>
                      <a:pt x="12" y="291"/>
                      <a:pt x="11" y="290"/>
                    </a:cubicBezTo>
                    <a:cubicBezTo>
                      <a:pt x="14" y="285"/>
                      <a:pt x="14" y="285"/>
                      <a:pt x="14" y="285"/>
                    </a:cubicBezTo>
                    <a:cubicBezTo>
                      <a:pt x="15" y="285"/>
                      <a:pt x="15" y="286"/>
                      <a:pt x="15" y="286"/>
                    </a:cubicBezTo>
                    <a:cubicBezTo>
                      <a:pt x="16" y="286"/>
                      <a:pt x="18" y="287"/>
                      <a:pt x="19" y="287"/>
                    </a:cubicBezTo>
                    <a:lnTo>
                      <a:pt x="17" y="293"/>
                    </a:lnTo>
                    <a:close/>
                    <a:moveTo>
                      <a:pt x="2" y="282"/>
                    </a:moveTo>
                    <a:cubicBezTo>
                      <a:pt x="0" y="280"/>
                      <a:pt x="0" y="277"/>
                      <a:pt x="0" y="275"/>
                    </a:cubicBezTo>
                    <a:cubicBezTo>
                      <a:pt x="0" y="274"/>
                      <a:pt x="0" y="274"/>
                      <a:pt x="0" y="274"/>
                    </a:cubicBezTo>
                    <a:cubicBezTo>
                      <a:pt x="6" y="275"/>
                      <a:pt x="6" y="275"/>
                      <a:pt x="6" y="275"/>
                    </a:cubicBezTo>
                    <a:cubicBezTo>
                      <a:pt x="6" y="276"/>
                      <a:pt x="6" y="278"/>
                      <a:pt x="6" y="278"/>
                    </a:cubicBezTo>
                    <a:lnTo>
                      <a:pt x="2" y="282"/>
                    </a:lnTo>
                    <a:close/>
                    <a:moveTo>
                      <a:pt x="10" y="266"/>
                    </a:moveTo>
                    <a:cubicBezTo>
                      <a:pt x="6" y="262"/>
                      <a:pt x="6" y="262"/>
                      <a:pt x="6" y="262"/>
                    </a:cubicBezTo>
                    <a:cubicBezTo>
                      <a:pt x="6" y="262"/>
                      <a:pt x="6" y="263"/>
                      <a:pt x="6" y="263"/>
                    </a:cubicBezTo>
                    <a:cubicBezTo>
                      <a:pt x="6" y="263"/>
                      <a:pt x="6" y="264"/>
                      <a:pt x="6" y="264"/>
                    </a:cubicBezTo>
                    <a:cubicBezTo>
                      <a:pt x="6" y="263"/>
                      <a:pt x="5" y="263"/>
                      <a:pt x="5" y="262"/>
                    </a:cubicBezTo>
                    <a:cubicBezTo>
                      <a:pt x="4" y="260"/>
                      <a:pt x="4" y="260"/>
                      <a:pt x="4" y="260"/>
                    </a:cubicBezTo>
                    <a:cubicBezTo>
                      <a:pt x="10" y="258"/>
                      <a:pt x="10" y="258"/>
                      <a:pt x="10" y="258"/>
                    </a:cubicBezTo>
                    <a:cubicBezTo>
                      <a:pt x="10" y="260"/>
                      <a:pt x="10" y="260"/>
                      <a:pt x="10" y="260"/>
                    </a:cubicBezTo>
                    <a:cubicBezTo>
                      <a:pt x="11" y="261"/>
                      <a:pt x="11" y="262"/>
                      <a:pt x="11" y="263"/>
                    </a:cubicBezTo>
                    <a:cubicBezTo>
                      <a:pt x="11" y="265"/>
                      <a:pt x="10" y="266"/>
                      <a:pt x="10" y="266"/>
                    </a:cubicBezTo>
                    <a:close/>
                    <a:moveTo>
                      <a:pt x="6" y="264"/>
                    </a:moveTo>
                    <a:cubicBezTo>
                      <a:pt x="6" y="264"/>
                      <a:pt x="6" y="264"/>
                      <a:pt x="6" y="264"/>
                    </a:cubicBezTo>
                    <a:close/>
                    <a:moveTo>
                      <a:pt x="15" y="254"/>
                    </a:moveTo>
                    <a:cubicBezTo>
                      <a:pt x="12" y="249"/>
                      <a:pt x="12" y="249"/>
                      <a:pt x="12" y="249"/>
                    </a:cubicBezTo>
                    <a:cubicBezTo>
                      <a:pt x="13" y="248"/>
                      <a:pt x="13" y="248"/>
                      <a:pt x="13" y="247"/>
                    </a:cubicBezTo>
                    <a:cubicBezTo>
                      <a:pt x="14" y="247"/>
                      <a:pt x="14" y="246"/>
                      <a:pt x="14" y="245"/>
                    </a:cubicBezTo>
                    <a:cubicBezTo>
                      <a:pt x="19" y="249"/>
                      <a:pt x="19" y="249"/>
                      <a:pt x="19" y="249"/>
                    </a:cubicBezTo>
                    <a:cubicBezTo>
                      <a:pt x="19" y="249"/>
                      <a:pt x="19" y="249"/>
                      <a:pt x="19" y="250"/>
                    </a:cubicBezTo>
                    <a:cubicBezTo>
                      <a:pt x="18" y="252"/>
                      <a:pt x="17" y="253"/>
                      <a:pt x="15" y="254"/>
                    </a:cubicBezTo>
                    <a:close/>
                    <a:moveTo>
                      <a:pt x="26" y="239"/>
                    </a:moveTo>
                    <a:cubicBezTo>
                      <a:pt x="21" y="236"/>
                      <a:pt x="21" y="236"/>
                      <a:pt x="21" y="236"/>
                    </a:cubicBezTo>
                    <a:cubicBezTo>
                      <a:pt x="21" y="236"/>
                      <a:pt x="21" y="236"/>
                      <a:pt x="21" y="235"/>
                    </a:cubicBezTo>
                    <a:cubicBezTo>
                      <a:pt x="21" y="234"/>
                      <a:pt x="22" y="234"/>
                      <a:pt x="22" y="233"/>
                    </a:cubicBezTo>
                    <a:cubicBezTo>
                      <a:pt x="22" y="232"/>
                      <a:pt x="22" y="231"/>
                      <a:pt x="22" y="231"/>
                    </a:cubicBezTo>
                    <a:cubicBezTo>
                      <a:pt x="28" y="233"/>
                      <a:pt x="28" y="233"/>
                      <a:pt x="28" y="233"/>
                    </a:cubicBezTo>
                    <a:cubicBezTo>
                      <a:pt x="28" y="233"/>
                      <a:pt x="28" y="234"/>
                      <a:pt x="27" y="234"/>
                    </a:cubicBezTo>
                    <a:cubicBezTo>
                      <a:pt x="27" y="235"/>
                      <a:pt x="27" y="236"/>
                      <a:pt x="27" y="237"/>
                    </a:cubicBezTo>
                    <a:cubicBezTo>
                      <a:pt x="26" y="238"/>
                      <a:pt x="26" y="238"/>
                      <a:pt x="26" y="239"/>
                    </a:cubicBezTo>
                    <a:close/>
                    <a:moveTo>
                      <a:pt x="33" y="222"/>
                    </a:moveTo>
                    <a:cubicBezTo>
                      <a:pt x="27" y="221"/>
                      <a:pt x="27" y="221"/>
                      <a:pt x="27" y="221"/>
                    </a:cubicBezTo>
                    <a:cubicBezTo>
                      <a:pt x="27" y="220"/>
                      <a:pt x="27" y="219"/>
                      <a:pt x="28" y="217"/>
                    </a:cubicBezTo>
                    <a:cubicBezTo>
                      <a:pt x="28" y="217"/>
                      <a:pt x="29" y="216"/>
                      <a:pt x="29" y="216"/>
                    </a:cubicBezTo>
                    <a:cubicBezTo>
                      <a:pt x="34" y="217"/>
                      <a:pt x="34" y="217"/>
                      <a:pt x="34" y="217"/>
                    </a:cubicBezTo>
                    <a:cubicBezTo>
                      <a:pt x="34" y="218"/>
                      <a:pt x="34" y="219"/>
                      <a:pt x="33" y="220"/>
                    </a:cubicBezTo>
                    <a:cubicBezTo>
                      <a:pt x="33" y="221"/>
                      <a:pt x="33" y="222"/>
                      <a:pt x="33" y="222"/>
                    </a:cubicBezTo>
                    <a:close/>
                    <a:moveTo>
                      <a:pt x="453" y="221"/>
                    </a:moveTo>
                    <a:cubicBezTo>
                      <a:pt x="452" y="220"/>
                      <a:pt x="450" y="219"/>
                      <a:pt x="449" y="217"/>
                    </a:cubicBezTo>
                    <a:cubicBezTo>
                      <a:pt x="452" y="213"/>
                      <a:pt x="452" y="213"/>
                      <a:pt x="452" y="213"/>
                    </a:cubicBezTo>
                    <a:cubicBezTo>
                      <a:pt x="454" y="214"/>
                      <a:pt x="455" y="215"/>
                      <a:pt x="457" y="216"/>
                    </a:cubicBezTo>
                    <a:lnTo>
                      <a:pt x="453" y="221"/>
                    </a:lnTo>
                    <a:close/>
                    <a:moveTo>
                      <a:pt x="452" y="209"/>
                    </a:moveTo>
                    <a:cubicBezTo>
                      <a:pt x="447" y="207"/>
                      <a:pt x="447" y="207"/>
                      <a:pt x="447" y="207"/>
                    </a:cubicBezTo>
                    <a:cubicBezTo>
                      <a:pt x="447" y="207"/>
                      <a:pt x="447" y="206"/>
                      <a:pt x="447" y="205"/>
                    </a:cubicBezTo>
                    <a:cubicBezTo>
                      <a:pt x="447" y="205"/>
                      <a:pt x="447" y="204"/>
                      <a:pt x="447" y="204"/>
                    </a:cubicBezTo>
                    <a:cubicBezTo>
                      <a:pt x="447" y="202"/>
                      <a:pt x="447" y="202"/>
                      <a:pt x="447" y="202"/>
                    </a:cubicBezTo>
                    <a:cubicBezTo>
                      <a:pt x="453" y="202"/>
                      <a:pt x="453" y="202"/>
                      <a:pt x="453" y="202"/>
                    </a:cubicBezTo>
                    <a:cubicBezTo>
                      <a:pt x="453" y="203"/>
                      <a:pt x="453" y="203"/>
                      <a:pt x="453" y="203"/>
                    </a:cubicBezTo>
                    <a:cubicBezTo>
                      <a:pt x="453" y="204"/>
                      <a:pt x="453" y="205"/>
                      <a:pt x="453" y="205"/>
                    </a:cubicBezTo>
                    <a:cubicBezTo>
                      <a:pt x="453" y="207"/>
                      <a:pt x="453" y="208"/>
                      <a:pt x="452" y="209"/>
                    </a:cubicBezTo>
                    <a:close/>
                    <a:moveTo>
                      <a:pt x="29" y="204"/>
                    </a:moveTo>
                    <a:cubicBezTo>
                      <a:pt x="29" y="204"/>
                      <a:pt x="29" y="204"/>
                      <a:pt x="29" y="204"/>
                    </a:cubicBezTo>
                    <a:cubicBezTo>
                      <a:pt x="29" y="203"/>
                      <a:pt x="28" y="202"/>
                      <a:pt x="27" y="201"/>
                    </a:cubicBezTo>
                    <a:cubicBezTo>
                      <a:pt x="32" y="197"/>
                      <a:pt x="32" y="197"/>
                      <a:pt x="32" y="197"/>
                    </a:cubicBezTo>
                    <a:cubicBezTo>
                      <a:pt x="34" y="199"/>
                      <a:pt x="34" y="202"/>
                      <a:pt x="34" y="204"/>
                    </a:cubicBezTo>
                    <a:lnTo>
                      <a:pt x="29" y="204"/>
                    </a:lnTo>
                    <a:close/>
                    <a:moveTo>
                      <a:pt x="75" y="194"/>
                    </a:moveTo>
                    <a:cubicBezTo>
                      <a:pt x="74" y="194"/>
                      <a:pt x="73" y="193"/>
                      <a:pt x="73" y="193"/>
                    </a:cubicBezTo>
                    <a:cubicBezTo>
                      <a:pt x="74" y="188"/>
                      <a:pt x="74" y="188"/>
                      <a:pt x="74" y="188"/>
                    </a:cubicBezTo>
                    <a:cubicBezTo>
                      <a:pt x="74" y="188"/>
                      <a:pt x="74" y="188"/>
                      <a:pt x="74" y="188"/>
                    </a:cubicBezTo>
                    <a:cubicBezTo>
                      <a:pt x="74" y="188"/>
                      <a:pt x="74" y="188"/>
                      <a:pt x="74" y="188"/>
                    </a:cubicBezTo>
                    <a:cubicBezTo>
                      <a:pt x="74" y="188"/>
                      <a:pt x="74" y="187"/>
                      <a:pt x="74" y="187"/>
                    </a:cubicBezTo>
                    <a:cubicBezTo>
                      <a:pt x="80" y="188"/>
                      <a:pt x="80" y="188"/>
                      <a:pt x="80" y="188"/>
                    </a:cubicBezTo>
                    <a:cubicBezTo>
                      <a:pt x="80" y="193"/>
                      <a:pt x="77" y="194"/>
                      <a:pt x="75" y="194"/>
                    </a:cubicBezTo>
                    <a:close/>
                    <a:moveTo>
                      <a:pt x="450" y="193"/>
                    </a:moveTo>
                    <a:cubicBezTo>
                      <a:pt x="450" y="192"/>
                      <a:pt x="450" y="192"/>
                      <a:pt x="450" y="192"/>
                    </a:cubicBezTo>
                    <a:cubicBezTo>
                      <a:pt x="449" y="191"/>
                      <a:pt x="448" y="189"/>
                      <a:pt x="448" y="187"/>
                    </a:cubicBezTo>
                    <a:cubicBezTo>
                      <a:pt x="448" y="188"/>
                      <a:pt x="448" y="188"/>
                      <a:pt x="448" y="188"/>
                    </a:cubicBezTo>
                    <a:cubicBezTo>
                      <a:pt x="452" y="184"/>
                      <a:pt x="452" y="184"/>
                      <a:pt x="452" y="184"/>
                    </a:cubicBezTo>
                    <a:cubicBezTo>
                      <a:pt x="453" y="185"/>
                      <a:pt x="454" y="186"/>
                      <a:pt x="454" y="187"/>
                    </a:cubicBezTo>
                    <a:cubicBezTo>
                      <a:pt x="454" y="188"/>
                      <a:pt x="454" y="189"/>
                      <a:pt x="455" y="189"/>
                    </a:cubicBezTo>
                    <a:cubicBezTo>
                      <a:pt x="455" y="190"/>
                      <a:pt x="455" y="190"/>
                      <a:pt x="455" y="190"/>
                    </a:cubicBezTo>
                    <a:lnTo>
                      <a:pt x="450" y="193"/>
                    </a:lnTo>
                    <a:close/>
                    <a:moveTo>
                      <a:pt x="27" y="190"/>
                    </a:moveTo>
                    <a:cubicBezTo>
                      <a:pt x="21" y="190"/>
                      <a:pt x="21" y="190"/>
                      <a:pt x="21" y="190"/>
                    </a:cubicBezTo>
                    <a:cubicBezTo>
                      <a:pt x="21" y="189"/>
                      <a:pt x="21" y="189"/>
                      <a:pt x="21" y="189"/>
                    </a:cubicBezTo>
                    <a:cubicBezTo>
                      <a:pt x="21" y="188"/>
                      <a:pt x="21" y="186"/>
                      <a:pt x="22" y="184"/>
                    </a:cubicBezTo>
                    <a:cubicBezTo>
                      <a:pt x="27" y="184"/>
                      <a:pt x="27" y="184"/>
                      <a:pt x="27" y="184"/>
                    </a:cubicBezTo>
                    <a:cubicBezTo>
                      <a:pt x="27" y="186"/>
                      <a:pt x="27" y="188"/>
                      <a:pt x="27" y="189"/>
                    </a:cubicBezTo>
                    <a:lnTo>
                      <a:pt x="27" y="190"/>
                    </a:lnTo>
                    <a:close/>
                    <a:moveTo>
                      <a:pt x="437" y="187"/>
                    </a:moveTo>
                    <a:cubicBezTo>
                      <a:pt x="436" y="186"/>
                      <a:pt x="435" y="183"/>
                      <a:pt x="434" y="180"/>
                    </a:cubicBezTo>
                    <a:cubicBezTo>
                      <a:pt x="440" y="179"/>
                      <a:pt x="440" y="179"/>
                      <a:pt x="440" y="179"/>
                    </a:cubicBezTo>
                    <a:cubicBezTo>
                      <a:pt x="441" y="182"/>
                      <a:pt x="441" y="183"/>
                      <a:pt x="441" y="183"/>
                    </a:cubicBezTo>
                    <a:lnTo>
                      <a:pt x="437" y="187"/>
                    </a:lnTo>
                    <a:close/>
                    <a:moveTo>
                      <a:pt x="65" y="182"/>
                    </a:moveTo>
                    <a:cubicBezTo>
                      <a:pt x="65" y="181"/>
                      <a:pt x="65" y="179"/>
                      <a:pt x="64" y="178"/>
                    </a:cubicBezTo>
                    <a:cubicBezTo>
                      <a:pt x="70" y="175"/>
                      <a:pt x="70" y="175"/>
                      <a:pt x="70" y="175"/>
                    </a:cubicBezTo>
                    <a:cubicBezTo>
                      <a:pt x="71" y="178"/>
                      <a:pt x="71" y="180"/>
                      <a:pt x="71" y="182"/>
                    </a:cubicBezTo>
                    <a:lnTo>
                      <a:pt x="65" y="182"/>
                    </a:lnTo>
                    <a:close/>
                    <a:moveTo>
                      <a:pt x="84" y="178"/>
                    </a:moveTo>
                    <a:cubicBezTo>
                      <a:pt x="78" y="176"/>
                      <a:pt x="78" y="176"/>
                      <a:pt x="78" y="176"/>
                    </a:cubicBezTo>
                    <a:cubicBezTo>
                      <a:pt x="79" y="174"/>
                      <a:pt x="80" y="173"/>
                      <a:pt x="80" y="171"/>
                    </a:cubicBezTo>
                    <a:cubicBezTo>
                      <a:pt x="81" y="170"/>
                      <a:pt x="81" y="170"/>
                      <a:pt x="81" y="170"/>
                    </a:cubicBezTo>
                    <a:cubicBezTo>
                      <a:pt x="86" y="173"/>
                      <a:pt x="86" y="173"/>
                      <a:pt x="86" y="173"/>
                    </a:cubicBezTo>
                    <a:cubicBezTo>
                      <a:pt x="86" y="174"/>
                      <a:pt x="86" y="174"/>
                      <a:pt x="86" y="174"/>
                    </a:cubicBezTo>
                    <a:cubicBezTo>
                      <a:pt x="85" y="175"/>
                      <a:pt x="85" y="176"/>
                      <a:pt x="84" y="178"/>
                    </a:cubicBezTo>
                    <a:close/>
                    <a:moveTo>
                      <a:pt x="28" y="173"/>
                    </a:moveTo>
                    <a:cubicBezTo>
                      <a:pt x="22" y="172"/>
                      <a:pt x="22" y="172"/>
                      <a:pt x="22" y="172"/>
                    </a:cubicBezTo>
                    <a:cubicBezTo>
                      <a:pt x="22" y="171"/>
                      <a:pt x="22" y="170"/>
                      <a:pt x="22" y="169"/>
                    </a:cubicBezTo>
                    <a:cubicBezTo>
                      <a:pt x="22" y="168"/>
                      <a:pt x="23" y="167"/>
                      <a:pt x="23" y="167"/>
                    </a:cubicBezTo>
                    <a:cubicBezTo>
                      <a:pt x="23" y="166"/>
                      <a:pt x="23" y="166"/>
                      <a:pt x="23" y="166"/>
                    </a:cubicBezTo>
                    <a:cubicBezTo>
                      <a:pt x="29" y="167"/>
                      <a:pt x="29" y="167"/>
                      <a:pt x="29" y="167"/>
                    </a:cubicBezTo>
                    <a:cubicBezTo>
                      <a:pt x="28" y="168"/>
                      <a:pt x="28" y="168"/>
                      <a:pt x="28" y="168"/>
                    </a:cubicBezTo>
                    <a:cubicBezTo>
                      <a:pt x="28" y="169"/>
                      <a:pt x="28" y="169"/>
                      <a:pt x="28" y="170"/>
                    </a:cubicBezTo>
                    <a:cubicBezTo>
                      <a:pt x="28" y="171"/>
                      <a:pt x="28" y="172"/>
                      <a:pt x="28" y="173"/>
                    </a:cubicBezTo>
                    <a:close/>
                    <a:moveTo>
                      <a:pt x="431" y="170"/>
                    </a:moveTo>
                    <a:cubicBezTo>
                      <a:pt x="430" y="169"/>
                      <a:pt x="430" y="168"/>
                      <a:pt x="429" y="166"/>
                    </a:cubicBezTo>
                    <a:cubicBezTo>
                      <a:pt x="429" y="166"/>
                      <a:pt x="429" y="165"/>
                      <a:pt x="428" y="165"/>
                    </a:cubicBezTo>
                    <a:cubicBezTo>
                      <a:pt x="434" y="162"/>
                      <a:pt x="434" y="162"/>
                      <a:pt x="434" y="162"/>
                    </a:cubicBezTo>
                    <a:cubicBezTo>
                      <a:pt x="434" y="163"/>
                      <a:pt x="434" y="163"/>
                      <a:pt x="435" y="164"/>
                    </a:cubicBezTo>
                    <a:cubicBezTo>
                      <a:pt x="435" y="165"/>
                      <a:pt x="436" y="166"/>
                      <a:pt x="436" y="167"/>
                    </a:cubicBezTo>
                    <a:lnTo>
                      <a:pt x="431" y="170"/>
                    </a:lnTo>
                    <a:close/>
                    <a:moveTo>
                      <a:pt x="59" y="167"/>
                    </a:moveTo>
                    <a:cubicBezTo>
                      <a:pt x="58" y="166"/>
                      <a:pt x="57" y="164"/>
                      <a:pt x="56" y="162"/>
                    </a:cubicBezTo>
                    <a:cubicBezTo>
                      <a:pt x="62" y="160"/>
                      <a:pt x="62" y="160"/>
                      <a:pt x="62" y="160"/>
                    </a:cubicBezTo>
                    <a:cubicBezTo>
                      <a:pt x="62" y="161"/>
                      <a:pt x="63" y="163"/>
                      <a:pt x="64" y="165"/>
                    </a:cubicBezTo>
                    <a:lnTo>
                      <a:pt x="59" y="167"/>
                    </a:lnTo>
                    <a:close/>
                    <a:moveTo>
                      <a:pt x="93" y="167"/>
                    </a:moveTo>
                    <a:cubicBezTo>
                      <a:pt x="91" y="162"/>
                      <a:pt x="91" y="162"/>
                      <a:pt x="91" y="162"/>
                    </a:cubicBezTo>
                    <a:cubicBezTo>
                      <a:pt x="92" y="161"/>
                      <a:pt x="93" y="161"/>
                      <a:pt x="94" y="160"/>
                    </a:cubicBezTo>
                    <a:cubicBezTo>
                      <a:pt x="99" y="162"/>
                      <a:pt x="99" y="162"/>
                      <a:pt x="99" y="162"/>
                    </a:cubicBezTo>
                    <a:cubicBezTo>
                      <a:pt x="98" y="164"/>
                      <a:pt x="96" y="166"/>
                      <a:pt x="93" y="167"/>
                    </a:cubicBezTo>
                    <a:close/>
                    <a:moveTo>
                      <a:pt x="21" y="158"/>
                    </a:moveTo>
                    <a:cubicBezTo>
                      <a:pt x="20" y="157"/>
                      <a:pt x="20" y="157"/>
                      <a:pt x="19" y="156"/>
                    </a:cubicBezTo>
                    <a:cubicBezTo>
                      <a:pt x="18" y="155"/>
                      <a:pt x="17" y="154"/>
                      <a:pt x="17" y="153"/>
                    </a:cubicBezTo>
                    <a:cubicBezTo>
                      <a:pt x="22" y="150"/>
                      <a:pt x="22" y="150"/>
                      <a:pt x="22" y="150"/>
                    </a:cubicBezTo>
                    <a:cubicBezTo>
                      <a:pt x="22" y="151"/>
                      <a:pt x="23" y="151"/>
                      <a:pt x="24" y="152"/>
                    </a:cubicBezTo>
                    <a:cubicBezTo>
                      <a:pt x="24" y="153"/>
                      <a:pt x="25" y="153"/>
                      <a:pt x="25" y="154"/>
                    </a:cubicBezTo>
                    <a:lnTo>
                      <a:pt x="21" y="158"/>
                    </a:lnTo>
                    <a:close/>
                    <a:moveTo>
                      <a:pt x="423" y="153"/>
                    </a:moveTo>
                    <a:cubicBezTo>
                      <a:pt x="423" y="152"/>
                      <a:pt x="423" y="152"/>
                      <a:pt x="423" y="152"/>
                    </a:cubicBezTo>
                    <a:cubicBezTo>
                      <a:pt x="422" y="146"/>
                      <a:pt x="422" y="146"/>
                      <a:pt x="422" y="146"/>
                    </a:cubicBezTo>
                    <a:cubicBezTo>
                      <a:pt x="423" y="146"/>
                      <a:pt x="423" y="146"/>
                      <a:pt x="423" y="146"/>
                    </a:cubicBezTo>
                    <a:cubicBezTo>
                      <a:pt x="424" y="146"/>
                      <a:pt x="429" y="147"/>
                      <a:pt x="429" y="153"/>
                    </a:cubicBezTo>
                    <a:lnTo>
                      <a:pt x="423" y="153"/>
                    </a:lnTo>
                    <a:close/>
                    <a:moveTo>
                      <a:pt x="100" y="153"/>
                    </a:moveTo>
                    <a:cubicBezTo>
                      <a:pt x="97" y="148"/>
                      <a:pt x="97" y="148"/>
                      <a:pt x="97" y="148"/>
                    </a:cubicBezTo>
                    <a:cubicBezTo>
                      <a:pt x="97" y="148"/>
                      <a:pt x="98" y="147"/>
                      <a:pt x="98" y="147"/>
                    </a:cubicBezTo>
                    <a:cubicBezTo>
                      <a:pt x="99" y="146"/>
                      <a:pt x="101" y="146"/>
                      <a:pt x="102" y="145"/>
                    </a:cubicBezTo>
                    <a:cubicBezTo>
                      <a:pt x="105" y="150"/>
                      <a:pt x="105" y="150"/>
                      <a:pt x="105" y="150"/>
                    </a:cubicBezTo>
                    <a:cubicBezTo>
                      <a:pt x="103" y="151"/>
                      <a:pt x="102" y="151"/>
                      <a:pt x="101" y="152"/>
                    </a:cubicBezTo>
                    <a:cubicBezTo>
                      <a:pt x="101" y="152"/>
                      <a:pt x="101" y="152"/>
                      <a:pt x="100" y="153"/>
                    </a:cubicBezTo>
                    <a:close/>
                    <a:moveTo>
                      <a:pt x="52" y="151"/>
                    </a:moveTo>
                    <a:cubicBezTo>
                      <a:pt x="52" y="150"/>
                      <a:pt x="51" y="149"/>
                      <a:pt x="50" y="149"/>
                    </a:cubicBezTo>
                    <a:cubicBezTo>
                      <a:pt x="51" y="144"/>
                      <a:pt x="51" y="144"/>
                      <a:pt x="51" y="144"/>
                    </a:cubicBezTo>
                    <a:cubicBezTo>
                      <a:pt x="54" y="144"/>
                      <a:pt x="56" y="146"/>
                      <a:pt x="57" y="149"/>
                    </a:cubicBezTo>
                    <a:lnTo>
                      <a:pt x="52" y="151"/>
                    </a:lnTo>
                    <a:close/>
                    <a:moveTo>
                      <a:pt x="37" y="147"/>
                    </a:moveTo>
                    <a:cubicBezTo>
                      <a:pt x="36" y="145"/>
                      <a:pt x="34" y="143"/>
                      <a:pt x="33" y="141"/>
                    </a:cubicBezTo>
                    <a:cubicBezTo>
                      <a:pt x="39" y="139"/>
                      <a:pt x="39" y="139"/>
                      <a:pt x="39" y="139"/>
                    </a:cubicBezTo>
                    <a:cubicBezTo>
                      <a:pt x="39" y="140"/>
                      <a:pt x="40" y="142"/>
                      <a:pt x="41" y="143"/>
                    </a:cubicBezTo>
                    <a:lnTo>
                      <a:pt x="37" y="147"/>
                    </a:lnTo>
                    <a:close/>
                    <a:moveTo>
                      <a:pt x="412" y="146"/>
                    </a:moveTo>
                    <a:cubicBezTo>
                      <a:pt x="411" y="145"/>
                      <a:pt x="410" y="142"/>
                      <a:pt x="409" y="139"/>
                    </a:cubicBezTo>
                    <a:cubicBezTo>
                      <a:pt x="415" y="139"/>
                      <a:pt x="415" y="139"/>
                      <a:pt x="415" y="139"/>
                    </a:cubicBezTo>
                    <a:cubicBezTo>
                      <a:pt x="415" y="140"/>
                      <a:pt x="416" y="142"/>
                      <a:pt x="417" y="143"/>
                    </a:cubicBezTo>
                    <a:lnTo>
                      <a:pt x="412" y="146"/>
                    </a:lnTo>
                    <a:close/>
                    <a:moveTo>
                      <a:pt x="116" y="145"/>
                    </a:moveTo>
                    <a:cubicBezTo>
                      <a:pt x="113" y="139"/>
                      <a:pt x="113" y="139"/>
                      <a:pt x="113" y="139"/>
                    </a:cubicBezTo>
                    <a:cubicBezTo>
                      <a:pt x="115" y="138"/>
                      <a:pt x="116" y="137"/>
                      <a:pt x="117" y="137"/>
                    </a:cubicBezTo>
                    <a:cubicBezTo>
                      <a:pt x="121" y="141"/>
                      <a:pt x="121" y="141"/>
                      <a:pt x="121" y="141"/>
                    </a:cubicBezTo>
                    <a:cubicBezTo>
                      <a:pt x="120" y="142"/>
                      <a:pt x="118" y="143"/>
                      <a:pt x="116" y="145"/>
                    </a:cubicBezTo>
                    <a:close/>
                    <a:moveTo>
                      <a:pt x="26" y="144"/>
                    </a:moveTo>
                    <a:cubicBezTo>
                      <a:pt x="22" y="140"/>
                      <a:pt x="22" y="140"/>
                      <a:pt x="22" y="140"/>
                    </a:cubicBezTo>
                    <a:cubicBezTo>
                      <a:pt x="24" y="138"/>
                      <a:pt x="25" y="136"/>
                      <a:pt x="26" y="135"/>
                    </a:cubicBezTo>
                    <a:cubicBezTo>
                      <a:pt x="30" y="140"/>
                      <a:pt x="30" y="140"/>
                      <a:pt x="30" y="140"/>
                    </a:cubicBezTo>
                    <a:cubicBezTo>
                      <a:pt x="29" y="141"/>
                      <a:pt x="28" y="142"/>
                      <a:pt x="26" y="144"/>
                    </a:cubicBezTo>
                    <a:close/>
                    <a:moveTo>
                      <a:pt x="130" y="139"/>
                    </a:moveTo>
                    <a:cubicBezTo>
                      <a:pt x="130" y="139"/>
                      <a:pt x="130" y="139"/>
                      <a:pt x="129" y="139"/>
                    </a:cubicBezTo>
                    <a:cubicBezTo>
                      <a:pt x="130" y="133"/>
                      <a:pt x="130" y="133"/>
                      <a:pt x="130" y="133"/>
                    </a:cubicBezTo>
                    <a:cubicBezTo>
                      <a:pt x="130" y="133"/>
                      <a:pt x="130" y="133"/>
                      <a:pt x="130" y="133"/>
                    </a:cubicBezTo>
                    <a:cubicBezTo>
                      <a:pt x="131" y="133"/>
                      <a:pt x="132" y="133"/>
                      <a:pt x="133" y="132"/>
                    </a:cubicBezTo>
                    <a:cubicBezTo>
                      <a:pt x="137" y="136"/>
                      <a:pt x="137" y="136"/>
                      <a:pt x="137" y="136"/>
                    </a:cubicBezTo>
                    <a:cubicBezTo>
                      <a:pt x="135" y="138"/>
                      <a:pt x="133" y="139"/>
                      <a:pt x="130" y="139"/>
                    </a:cubicBezTo>
                    <a:close/>
                    <a:moveTo>
                      <a:pt x="408" y="128"/>
                    </a:moveTo>
                    <a:cubicBezTo>
                      <a:pt x="408" y="128"/>
                      <a:pt x="408" y="127"/>
                      <a:pt x="408" y="127"/>
                    </a:cubicBezTo>
                    <a:cubicBezTo>
                      <a:pt x="408" y="125"/>
                      <a:pt x="409" y="123"/>
                      <a:pt x="409" y="121"/>
                    </a:cubicBezTo>
                    <a:cubicBezTo>
                      <a:pt x="415" y="123"/>
                      <a:pt x="415" y="123"/>
                      <a:pt x="415" y="123"/>
                    </a:cubicBezTo>
                    <a:cubicBezTo>
                      <a:pt x="414" y="125"/>
                      <a:pt x="414" y="126"/>
                      <a:pt x="414" y="127"/>
                    </a:cubicBezTo>
                    <a:cubicBezTo>
                      <a:pt x="414" y="127"/>
                      <a:pt x="414" y="127"/>
                      <a:pt x="414" y="127"/>
                    </a:cubicBezTo>
                    <a:lnTo>
                      <a:pt x="408" y="128"/>
                    </a:lnTo>
                    <a:close/>
                    <a:moveTo>
                      <a:pt x="144" y="127"/>
                    </a:moveTo>
                    <a:cubicBezTo>
                      <a:pt x="140" y="123"/>
                      <a:pt x="140" y="123"/>
                      <a:pt x="140" y="123"/>
                    </a:cubicBezTo>
                    <a:cubicBezTo>
                      <a:pt x="142" y="121"/>
                      <a:pt x="142" y="121"/>
                      <a:pt x="142" y="121"/>
                    </a:cubicBezTo>
                    <a:cubicBezTo>
                      <a:pt x="143" y="120"/>
                      <a:pt x="143" y="119"/>
                      <a:pt x="144" y="118"/>
                    </a:cubicBezTo>
                    <a:cubicBezTo>
                      <a:pt x="148" y="122"/>
                      <a:pt x="148" y="122"/>
                      <a:pt x="148" y="122"/>
                    </a:cubicBezTo>
                    <a:cubicBezTo>
                      <a:pt x="148" y="123"/>
                      <a:pt x="147" y="124"/>
                      <a:pt x="146" y="125"/>
                    </a:cubicBezTo>
                    <a:lnTo>
                      <a:pt x="144" y="127"/>
                    </a:lnTo>
                    <a:close/>
                    <a:moveTo>
                      <a:pt x="172" y="119"/>
                    </a:moveTo>
                    <a:cubicBezTo>
                      <a:pt x="169" y="119"/>
                      <a:pt x="167" y="117"/>
                      <a:pt x="166" y="114"/>
                    </a:cubicBezTo>
                    <a:cubicBezTo>
                      <a:pt x="171" y="112"/>
                      <a:pt x="171" y="112"/>
                      <a:pt x="171" y="112"/>
                    </a:cubicBezTo>
                    <a:cubicBezTo>
                      <a:pt x="172" y="113"/>
                      <a:pt x="172" y="113"/>
                      <a:pt x="172" y="113"/>
                    </a:cubicBezTo>
                    <a:cubicBezTo>
                      <a:pt x="172" y="113"/>
                      <a:pt x="172" y="113"/>
                      <a:pt x="172" y="113"/>
                    </a:cubicBezTo>
                    <a:cubicBezTo>
                      <a:pt x="174" y="118"/>
                      <a:pt x="174" y="118"/>
                      <a:pt x="174" y="118"/>
                    </a:cubicBezTo>
                    <a:cubicBezTo>
                      <a:pt x="174" y="119"/>
                      <a:pt x="173" y="119"/>
                      <a:pt x="173" y="119"/>
                    </a:cubicBezTo>
                    <a:cubicBezTo>
                      <a:pt x="172" y="119"/>
                      <a:pt x="172" y="119"/>
                      <a:pt x="172" y="119"/>
                    </a:cubicBezTo>
                    <a:close/>
                    <a:moveTo>
                      <a:pt x="154" y="115"/>
                    </a:moveTo>
                    <a:cubicBezTo>
                      <a:pt x="154" y="109"/>
                      <a:pt x="154" y="109"/>
                      <a:pt x="154" y="109"/>
                    </a:cubicBezTo>
                    <a:cubicBezTo>
                      <a:pt x="155" y="109"/>
                      <a:pt x="155" y="109"/>
                      <a:pt x="155" y="109"/>
                    </a:cubicBezTo>
                    <a:cubicBezTo>
                      <a:pt x="155" y="109"/>
                      <a:pt x="157" y="109"/>
                      <a:pt x="159" y="108"/>
                    </a:cubicBezTo>
                    <a:cubicBezTo>
                      <a:pt x="160" y="114"/>
                      <a:pt x="160" y="114"/>
                      <a:pt x="160" y="114"/>
                    </a:cubicBezTo>
                    <a:cubicBezTo>
                      <a:pt x="158" y="115"/>
                      <a:pt x="156" y="115"/>
                      <a:pt x="155" y="115"/>
                    </a:cubicBezTo>
                    <a:lnTo>
                      <a:pt x="154" y="115"/>
                    </a:lnTo>
                    <a:close/>
                    <a:moveTo>
                      <a:pt x="420" y="113"/>
                    </a:moveTo>
                    <a:cubicBezTo>
                      <a:pt x="415" y="110"/>
                      <a:pt x="415" y="110"/>
                      <a:pt x="415" y="110"/>
                    </a:cubicBezTo>
                    <a:cubicBezTo>
                      <a:pt x="416" y="110"/>
                      <a:pt x="416" y="109"/>
                      <a:pt x="416" y="109"/>
                    </a:cubicBezTo>
                    <a:cubicBezTo>
                      <a:pt x="416" y="108"/>
                      <a:pt x="416" y="108"/>
                      <a:pt x="416" y="108"/>
                    </a:cubicBezTo>
                    <a:cubicBezTo>
                      <a:pt x="416" y="108"/>
                      <a:pt x="417" y="109"/>
                      <a:pt x="417" y="109"/>
                    </a:cubicBezTo>
                    <a:cubicBezTo>
                      <a:pt x="420" y="104"/>
                      <a:pt x="420" y="104"/>
                      <a:pt x="420" y="104"/>
                    </a:cubicBezTo>
                    <a:cubicBezTo>
                      <a:pt x="422" y="105"/>
                      <a:pt x="422" y="106"/>
                      <a:pt x="422" y="108"/>
                    </a:cubicBezTo>
                    <a:cubicBezTo>
                      <a:pt x="422" y="109"/>
                      <a:pt x="422" y="110"/>
                      <a:pt x="422" y="111"/>
                    </a:cubicBezTo>
                    <a:cubicBezTo>
                      <a:pt x="421" y="112"/>
                      <a:pt x="421" y="112"/>
                      <a:pt x="420" y="113"/>
                    </a:cubicBezTo>
                    <a:close/>
                    <a:moveTo>
                      <a:pt x="406" y="111"/>
                    </a:moveTo>
                    <a:cubicBezTo>
                      <a:pt x="405" y="110"/>
                      <a:pt x="405" y="107"/>
                      <a:pt x="404" y="104"/>
                    </a:cubicBezTo>
                    <a:cubicBezTo>
                      <a:pt x="410" y="103"/>
                      <a:pt x="410" y="103"/>
                      <a:pt x="410" y="103"/>
                    </a:cubicBezTo>
                    <a:cubicBezTo>
                      <a:pt x="411" y="107"/>
                      <a:pt x="411" y="108"/>
                      <a:pt x="411" y="108"/>
                    </a:cubicBezTo>
                    <a:lnTo>
                      <a:pt x="406" y="111"/>
                    </a:lnTo>
                    <a:close/>
                    <a:moveTo>
                      <a:pt x="182" y="108"/>
                    </a:moveTo>
                    <a:cubicBezTo>
                      <a:pt x="177" y="105"/>
                      <a:pt x="177" y="105"/>
                      <a:pt x="177" y="105"/>
                    </a:cubicBezTo>
                    <a:cubicBezTo>
                      <a:pt x="178" y="103"/>
                      <a:pt x="178" y="103"/>
                      <a:pt x="178" y="103"/>
                    </a:cubicBezTo>
                    <a:cubicBezTo>
                      <a:pt x="178" y="102"/>
                      <a:pt x="179" y="101"/>
                      <a:pt x="180" y="100"/>
                    </a:cubicBezTo>
                    <a:cubicBezTo>
                      <a:pt x="185" y="102"/>
                      <a:pt x="185" y="102"/>
                      <a:pt x="185" y="102"/>
                    </a:cubicBezTo>
                    <a:cubicBezTo>
                      <a:pt x="184" y="104"/>
                      <a:pt x="184" y="105"/>
                      <a:pt x="183" y="106"/>
                    </a:cubicBezTo>
                    <a:lnTo>
                      <a:pt x="182" y="108"/>
                    </a:lnTo>
                    <a:close/>
                    <a:moveTo>
                      <a:pt x="402" y="97"/>
                    </a:moveTo>
                    <a:cubicBezTo>
                      <a:pt x="401" y="97"/>
                      <a:pt x="401" y="97"/>
                      <a:pt x="400" y="97"/>
                    </a:cubicBezTo>
                    <a:cubicBezTo>
                      <a:pt x="398" y="97"/>
                      <a:pt x="398" y="97"/>
                      <a:pt x="398" y="97"/>
                    </a:cubicBezTo>
                    <a:cubicBezTo>
                      <a:pt x="397" y="97"/>
                      <a:pt x="396" y="96"/>
                      <a:pt x="395" y="95"/>
                    </a:cubicBezTo>
                    <a:cubicBezTo>
                      <a:pt x="399" y="91"/>
                      <a:pt x="399" y="91"/>
                      <a:pt x="399" y="91"/>
                    </a:cubicBezTo>
                    <a:cubicBezTo>
                      <a:pt x="398" y="91"/>
                      <a:pt x="398" y="91"/>
                      <a:pt x="398" y="91"/>
                    </a:cubicBezTo>
                    <a:cubicBezTo>
                      <a:pt x="400" y="91"/>
                      <a:pt x="400" y="91"/>
                      <a:pt x="400" y="91"/>
                    </a:cubicBezTo>
                    <a:cubicBezTo>
                      <a:pt x="401" y="91"/>
                      <a:pt x="402" y="91"/>
                      <a:pt x="403" y="91"/>
                    </a:cubicBezTo>
                    <a:lnTo>
                      <a:pt x="402" y="97"/>
                    </a:lnTo>
                    <a:close/>
                    <a:moveTo>
                      <a:pt x="191" y="92"/>
                    </a:moveTo>
                    <a:cubicBezTo>
                      <a:pt x="190" y="92"/>
                      <a:pt x="189" y="92"/>
                      <a:pt x="188" y="92"/>
                    </a:cubicBezTo>
                    <a:cubicBezTo>
                      <a:pt x="188" y="92"/>
                      <a:pt x="189" y="91"/>
                      <a:pt x="189" y="91"/>
                    </a:cubicBezTo>
                    <a:cubicBezTo>
                      <a:pt x="183" y="89"/>
                      <a:pt x="183" y="89"/>
                      <a:pt x="183" y="89"/>
                    </a:cubicBezTo>
                    <a:cubicBezTo>
                      <a:pt x="185" y="86"/>
                      <a:pt x="187" y="86"/>
                      <a:pt x="188" y="86"/>
                    </a:cubicBezTo>
                    <a:cubicBezTo>
                      <a:pt x="189" y="86"/>
                      <a:pt x="190" y="86"/>
                      <a:pt x="191" y="86"/>
                    </a:cubicBezTo>
                    <a:lnTo>
                      <a:pt x="191" y="92"/>
                    </a:lnTo>
                    <a:close/>
                    <a:moveTo>
                      <a:pt x="207" y="91"/>
                    </a:moveTo>
                    <a:cubicBezTo>
                      <a:pt x="206" y="91"/>
                      <a:pt x="206" y="91"/>
                      <a:pt x="206" y="91"/>
                    </a:cubicBezTo>
                    <a:cubicBezTo>
                      <a:pt x="206" y="91"/>
                      <a:pt x="204" y="90"/>
                      <a:pt x="204" y="90"/>
                    </a:cubicBezTo>
                    <a:cubicBezTo>
                      <a:pt x="201" y="85"/>
                      <a:pt x="201" y="85"/>
                      <a:pt x="201" y="85"/>
                    </a:cubicBezTo>
                    <a:cubicBezTo>
                      <a:pt x="203" y="84"/>
                      <a:pt x="207" y="85"/>
                      <a:pt x="209" y="85"/>
                    </a:cubicBezTo>
                    <a:cubicBezTo>
                      <a:pt x="209" y="86"/>
                      <a:pt x="209" y="86"/>
                      <a:pt x="209" y="86"/>
                    </a:cubicBezTo>
                    <a:lnTo>
                      <a:pt x="207" y="91"/>
                    </a:lnTo>
                    <a:close/>
                    <a:moveTo>
                      <a:pt x="214" y="84"/>
                    </a:moveTo>
                    <a:cubicBezTo>
                      <a:pt x="214" y="84"/>
                      <a:pt x="214" y="84"/>
                      <a:pt x="214" y="83"/>
                    </a:cubicBezTo>
                    <a:cubicBezTo>
                      <a:pt x="211" y="82"/>
                      <a:pt x="211" y="82"/>
                      <a:pt x="211" y="82"/>
                    </a:cubicBezTo>
                    <a:cubicBezTo>
                      <a:pt x="214" y="77"/>
                      <a:pt x="214" y="77"/>
                      <a:pt x="214" y="77"/>
                    </a:cubicBezTo>
                    <a:cubicBezTo>
                      <a:pt x="216" y="78"/>
                      <a:pt x="216" y="78"/>
                      <a:pt x="216" y="78"/>
                    </a:cubicBezTo>
                    <a:cubicBezTo>
                      <a:pt x="217" y="79"/>
                      <a:pt x="219" y="80"/>
                      <a:pt x="220" y="82"/>
                    </a:cubicBezTo>
                    <a:cubicBezTo>
                      <a:pt x="214" y="83"/>
                      <a:pt x="214" y="83"/>
                      <a:pt x="214" y="83"/>
                    </a:cubicBezTo>
                    <a:cubicBezTo>
                      <a:pt x="214" y="84"/>
                      <a:pt x="214" y="84"/>
                      <a:pt x="214" y="84"/>
                    </a:cubicBezTo>
                    <a:close/>
                    <a:moveTo>
                      <a:pt x="390" y="83"/>
                    </a:moveTo>
                    <a:cubicBezTo>
                      <a:pt x="390" y="82"/>
                      <a:pt x="390" y="81"/>
                      <a:pt x="389" y="80"/>
                    </a:cubicBezTo>
                    <a:cubicBezTo>
                      <a:pt x="389" y="79"/>
                      <a:pt x="389" y="79"/>
                      <a:pt x="388" y="78"/>
                    </a:cubicBezTo>
                    <a:cubicBezTo>
                      <a:pt x="394" y="76"/>
                      <a:pt x="394" y="76"/>
                      <a:pt x="394" y="76"/>
                    </a:cubicBezTo>
                    <a:cubicBezTo>
                      <a:pt x="394" y="77"/>
                      <a:pt x="394" y="77"/>
                      <a:pt x="395" y="78"/>
                    </a:cubicBezTo>
                    <a:cubicBezTo>
                      <a:pt x="395" y="79"/>
                      <a:pt x="396" y="80"/>
                      <a:pt x="396" y="81"/>
                    </a:cubicBezTo>
                    <a:lnTo>
                      <a:pt x="390" y="83"/>
                    </a:lnTo>
                    <a:close/>
                    <a:moveTo>
                      <a:pt x="236" y="81"/>
                    </a:moveTo>
                    <a:cubicBezTo>
                      <a:pt x="235" y="80"/>
                      <a:pt x="234" y="80"/>
                      <a:pt x="231" y="80"/>
                    </a:cubicBezTo>
                    <a:cubicBezTo>
                      <a:pt x="232" y="74"/>
                      <a:pt x="232" y="74"/>
                      <a:pt x="232" y="74"/>
                    </a:cubicBezTo>
                    <a:cubicBezTo>
                      <a:pt x="234" y="74"/>
                      <a:pt x="237" y="75"/>
                      <a:pt x="238" y="75"/>
                    </a:cubicBezTo>
                    <a:lnTo>
                      <a:pt x="236" y="81"/>
                    </a:lnTo>
                    <a:close/>
                    <a:moveTo>
                      <a:pt x="248" y="77"/>
                    </a:moveTo>
                    <a:cubicBezTo>
                      <a:pt x="246" y="71"/>
                      <a:pt x="246" y="71"/>
                      <a:pt x="246" y="71"/>
                    </a:cubicBezTo>
                    <a:cubicBezTo>
                      <a:pt x="247" y="71"/>
                      <a:pt x="248" y="70"/>
                      <a:pt x="250" y="70"/>
                    </a:cubicBezTo>
                    <a:cubicBezTo>
                      <a:pt x="250" y="70"/>
                      <a:pt x="251" y="70"/>
                      <a:pt x="251" y="70"/>
                    </a:cubicBezTo>
                    <a:cubicBezTo>
                      <a:pt x="253" y="72"/>
                      <a:pt x="253" y="72"/>
                      <a:pt x="253" y="72"/>
                    </a:cubicBezTo>
                    <a:cubicBezTo>
                      <a:pt x="253" y="75"/>
                      <a:pt x="253" y="75"/>
                      <a:pt x="253" y="75"/>
                    </a:cubicBezTo>
                    <a:cubicBezTo>
                      <a:pt x="253" y="76"/>
                      <a:pt x="252" y="76"/>
                      <a:pt x="251" y="76"/>
                    </a:cubicBezTo>
                    <a:cubicBezTo>
                      <a:pt x="250" y="76"/>
                      <a:pt x="249" y="76"/>
                      <a:pt x="248" y="77"/>
                    </a:cubicBezTo>
                    <a:close/>
                    <a:moveTo>
                      <a:pt x="219" y="76"/>
                    </a:moveTo>
                    <a:cubicBezTo>
                      <a:pt x="219" y="76"/>
                      <a:pt x="219" y="76"/>
                      <a:pt x="218" y="76"/>
                    </a:cubicBezTo>
                    <a:cubicBezTo>
                      <a:pt x="218" y="76"/>
                      <a:pt x="217" y="75"/>
                      <a:pt x="215" y="75"/>
                    </a:cubicBezTo>
                    <a:cubicBezTo>
                      <a:pt x="215" y="70"/>
                      <a:pt x="215" y="70"/>
                      <a:pt x="215" y="70"/>
                    </a:cubicBezTo>
                    <a:cubicBezTo>
                      <a:pt x="215" y="70"/>
                      <a:pt x="216" y="70"/>
                      <a:pt x="216" y="70"/>
                    </a:cubicBezTo>
                    <a:cubicBezTo>
                      <a:pt x="218" y="70"/>
                      <a:pt x="219" y="70"/>
                      <a:pt x="221" y="71"/>
                    </a:cubicBezTo>
                    <a:cubicBezTo>
                      <a:pt x="221" y="71"/>
                      <a:pt x="222" y="71"/>
                      <a:pt x="222" y="71"/>
                    </a:cubicBezTo>
                    <a:lnTo>
                      <a:pt x="219" y="76"/>
                    </a:lnTo>
                    <a:close/>
                    <a:moveTo>
                      <a:pt x="381" y="72"/>
                    </a:moveTo>
                    <a:cubicBezTo>
                      <a:pt x="380" y="72"/>
                      <a:pt x="379" y="72"/>
                      <a:pt x="378" y="71"/>
                    </a:cubicBezTo>
                    <a:cubicBezTo>
                      <a:pt x="381" y="66"/>
                      <a:pt x="381" y="66"/>
                      <a:pt x="381" y="66"/>
                    </a:cubicBezTo>
                    <a:cubicBezTo>
                      <a:pt x="381" y="66"/>
                      <a:pt x="381" y="66"/>
                      <a:pt x="381" y="66"/>
                    </a:cubicBezTo>
                    <a:cubicBezTo>
                      <a:pt x="382" y="66"/>
                      <a:pt x="383" y="66"/>
                      <a:pt x="384" y="66"/>
                    </a:cubicBezTo>
                    <a:cubicBezTo>
                      <a:pt x="384" y="66"/>
                      <a:pt x="385" y="66"/>
                      <a:pt x="385" y="66"/>
                    </a:cubicBezTo>
                    <a:cubicBezTo>
                      <a:pt x="386" y="71"/>
                      <a:pt x="386" y="71"/>
                      <a:pt x="386" y="71"/>
                    </a:cubicBezTo>
                    <a:cubicBezTo>
                      <a:pt x="386" y="71"/>
                      <a:pt x="385" y="72"/>
                      <a:pt x="385" y="72"/>
                    </a:cubicBezTo>
                    <a:cubicBezTo>
                      <a:pt x="384" y="72"/>
                      <a:pt x="382" y="72"/>
                      <a:pt x="381" y="72"/>
                    </a:cubicBezTo>
                    <a:close/>
                    <a:moveTo>
                      <a:pt x="265" y="72"/>
                    </a:moveTo>
                    <a:cubicBezTo>
                      <a:pt x="262" y="67"/>
                      <a:pt x="262" y="67"/>
                      <a:pt x="262" y="67"/>
                    </a:cubicBezTo>
                    <a:cubicBezTo>
                      <a:pt x="262" y="67"/>
                      <a:pt x="262" y="67"/>
                      <a:pt x="262" y="67"/>
                    </a:cubicBezTo>
                    <a:cubicBezTo>
                      <a:pt x="262" y="67"/>
                      <a:pt x="262" y="67"/>
                      <a:pt x="262" y="67"/>
                    </a:cubicBezTo>
                    <a:cubicBezTo>
                      <a:pt x="265" y="62"/>
                      <a:pt x="265" y="62"/>
                      <a:pt x="265" y="62"/>
                    </a:cubicBezTo>
                    <a:cubicBezTo>
                      <a:pt x="266" y="63"/>
                      <a:pt x="268" y="65"/>
                      <a:pt x="268" y="67"/>
                    </a:cubicBezTo>
                    <a:cubicBezTo>
                      <a:pt x="268" y="68"/>
                      <a:pt x="268" y="70"/>
                      <a:pt x="265" y="72"/>
                    </a:cubicBezTo>
                    <a:close/>
                    <a:moveTo>
                      <a:pt x="263" y="66"/>
                    </a:moveTo>
                    <a:cubicBezTo>
                      <a:pt x="263" y="66"/>
                      <a:pt x="263" y="66"/>
                      <a:pt x="263" y="66"/>
                    </a:cubicBezTo>
                    <a:close/>
                    <a:moveTo>
                      <a:pt x="381" y="58"/>
                    </a:moveTo>
                    <a:cubicBezTo>
                      <a:pt x="375" y="58"/>
                      <a:pt x="375" y="58"/>
                      <a:pt x="375" y="58"/>
                    </a:cubicBezTo>
                    <a:cubicBezTo>
                      <a:pt x="375" y="57"/>
                      <a:pt x="375" y="57"/>
                      <a:pt x="375" y="57"/>
                    </a:cubicBezTo>
                    <a:cubicBezTo>
                      <a:pt x="375" y="51"/>
                      <a:pt x="375" y="51"/>
                      <a:pt x="375" y="51"/>
                    </a:cubicBezTo>
                    <a:cubicBezTo>
                      <a:pt x="375" y="51"/>
                      <a:pt x="376" y="51"/>
                      <a:pt x="376" y="51"/>
                    </a:cubicBezTo>
                    <a:cubicBezTo>
                      <a:pt x="379" y="51"/>
                      <a:pt x="381" y="53"/>
                      <a:pt x="381" y="56"/>
                    </a:cubicBezTo>
                    <a:cubicBezTo>
                      <a:pt x="381" y="57"/>
                      <a:pt x="381" y="57"/>
                      <a:pt x="381" y="58"/>
                    </a:cubicBezTo>
                    <a:close/>
                    <a:moveTo>
                      <a:pt x="344" y="57"/>
                    </a:moveTo>
                    <a:cubicBezTo>
                      <a:pt x="344" y="51"/>
                      <a:pt x="344" y="51"/>
                      <a:pt x="344" y="51"/>
                    </a:cubicBezTo>
                    <a:cubicBezTo>
                      <a:pt x="344" y="51"/>
                      <a:pt x="345" y="51"/>
                      <a:pt x="346" y="49"/>
                    </a:cubicBezTo>
                    <a:cubicBezTo>
                      <a:pt x="351" y="52"/>
                      <a:pt x="351" y="52"/>
                      <a:pt x="351" y="52"/>
                    </a:cubicBezTo>
                    <a:cubicBezTo>
                      <a:pt x="349" y="54"/>
                      <a:pt x="347" y="57"/>
                      <a:pt x="344" y="57"/>
                    </a:cubicBezTo>
                    <a:close/>
                    <a:moveTo>
                      <a:pt x="267" y="57"/>
                    </a:moveTo>
                    <a:cubicBezTo>
                      <a:pt x="262" y="53"/>
                      <a:pt x="262" y="53"/>
                      <a:pt x="262" y="53"/>
                    </a:cubicBezTo>
                    <a:cubicBezTo>
                      <a:pt x="263" y="51"/>
                      <a:pt x="265" y="50"/>
                      <a:pt x="269" y="49"/>
                    </a:cubicBezTo>
                    <a:cubicBezTo>
                      <a:pt x="271" y="55"/>
                      <a:pt x="271" y="55"/>
                      <a:pt x="271" y="55"/>
                    </a:cubicBezTo>
                    <a:cubicBezTo>
                      <a:pt x="268" y="55"/>
                      <a:pt x="267" y="56"/>
                      <a:pt x="267" y="57"/>
                    </a:cubicBezTo>
                    <a:close/>
                    <a:moveTo>
                      <a:pt x="280" y="50"/>
                    </a:moveTo>
                    <a:cubicBezTo>
                      <a:pt x="280" y="44"/>
                      <a:pt x="280" y="44"/>
                      <a:pt x="280" y="44"/>
                    </a:cubicBezTo>
                    <a:cubicBezTo>
                      <a:pt x="281" y="44"/>
                      <a:pt x="283" y="44"/>
                      <a:pt x="283" y="44"/>
                    </a:cubicBezTo>
                    <a:cubicBezTo>
                      <a:pt x="288" y="48"/>
                      <a:pt x="288" y="48"/>
                      <a:pt x="288" y="48"/>
                    </a:cubicBezTo>
                    <a:cubicBezTo>
                      <a:pt x="286" y="50"/>
                      <a:pt x="284" y="50"/>
                      <a:pt x="281" y="50"/>
                    </a:cubicBezTo>
                    <a:cubicBezTo>
                      <a:pt x="281" y="50"/>
                      <a:pt x="281" y="50"/>
                      <a:pt x="280" y="50"/>
                    </a:cubicBezTo>
                    <a:close/>
                    <a:moveTo>
                      <a:pt x="341" y="49"/>
                    </a:moveTo>
                    <a:cubicBezTo>
                      <a:pt x="336" y="45"/>
                      <a:pt x="336" y="45"/>
                      <a:pt x="336" y="45"/>
                    </a:cubicBezTo>
                    <a:cubicBezTo>
                      <a:pt x="337" y="45"/>
                      <a:pt x="337" y="44"/>
                      <a:pt x="338" y="44"/>
                    </a:cubicBezTo>
                    <a:cubicBezTo>
                      <a:pt x="338" y="44"/>
                      <a:pt x="338" y="44"/>
                      <a:pt x="338" y="45"/>
                    </a:cubicBezTo>
                    <a:cubicBezTo>
                      <a:pt x="341" y="40"/>
                      <a:pt x="341" y="40"/>
                      <a:pt x="341" y="40"/>
                    </a:cubicBezTo>
                    <a:cubicBezTo>
                      <a:pt x="342" y="41"/>
                      <a:pt x="343" y="43"/>
                      <a:pt x="343" y="45"/>
                    </a:cubicBezTo>
                    <a:cubicBezTo>
                      <a:pt x="343" y="46"/>
                      <a:pt x="343" y="47"/>
                      <a:pt x="342" y="48"/>
                    </a:cubicBezTo>
                    <a:cubicBezTo>
                      <a:pt x="342" y="48"/>
                      <a:pt x="341" y="49"/>
                      <a:pt x="341" y="49"/>
                    </a:cubicBezTo>
                    <a:close/>
                    <a:moveTo>
                      <a:pt x="367" y="47"/>
                    </a:moveTo>
                    <a:cubicBezTo>
                      <a:pt x="367" y="47"/>
                      <a:pt x="367" y="46"/>
                      <a:pt x="367" y="46"/>
                    </a:cubicBezTo>
                    <a:cubicBezTo>
                      <a:pt x="367" y="45"/>
                      <a:pt x="367" y="45"/>
                      <a:pt x="367" y="44"/>
                    </a:cubicBezTo>
                    <a:cubicBezTo>
                      <a:pt x="367" y="44"/>
                      <a:pt x="367" y="44"/>
                      <a:pt x="367" y="43"/>
                    </a:cubicBezTo>
                    <a:cubicBezTo>
                      <a:pt x="367" y="43"/>
                      <a:pt x="367" y="43"/>
                      <a:pt x="367" y="43"/>
                    </a:cubicBezTo>
                    <a:cubicBezTo>
                      <a:pt x="372" y="39"/>
                      <a:pt x="372" y="39"/>
                      <a:pt x="372" y="39"/>
                    </a:cubicBezTo>
                    <a:cubicBezTo>
                      <a:pt x="373" y="40"/>
                      <a:pt x="373" y="42"/>
                      <a:pt x="373" y="43"/>
                    </a:cubicBezTo>
                    <a:cubicBezTo>
                      <a:pt x="373" y="44"/>
                      <a:pt x="373" y="44"/>
                      <a:pt x="373" y="45"/>
                    </a:cubicBezTo>
                    <a:cubicBezTo>
                      <a:pt x="373" y="45"/>
                      <a:pt x="373" y="46"/>
                      <a:pt x="373" y="46"/>
                    </a:cubicBezTo>
                    <a:lnTo>
                      <a:pt x="367" y="47"/>
                    </a:lnTo>
                    <a:close/>
                    <a:moveTo>
                      <a:pt x="356" y="41"/>
                    </a:moveTo>
                    <a:cubicBezTo>
                      <a:pt x="351" y="39"/>
                      <a:pt x="351" y="39"/>
                      <a:pt x="351" y="39"/>
                    </a:cubicBezTo>
                    <a:cubicBezTo>
                      <a:pt x="352" y="37"/>
                      <a:pt x="352" y="37"/>
                      <a:pt x="352" y="37"/>
                    </a:cubicBezTo>
                    <a:cubicBezTo>
                      <a:pt x="352" y="36"/>
                      <a:pt x="353" y="35"/>
                      <a:pt x="353" y="34"/>
                    </a:cubicBezTo>
                    <a:cubicBezTo>
                      <a:pt x="359" y="36"/>
                      <a:pt x="359" y="36"/>
                      <a:pt x="359" y="36"/>
                    </a:cubicBezTo>
                    <a:cubicBezTo>
                      <a:pt x="358" y="37"/>
                      <a:pt x="358" y="38"/>
                      <a:pt x="357" y="40"/>
                    </a:cubicBezTo>
                    <a:lnTo>
                      <a:pt x="356" y="41"/>
                    </a:lnTo>
                    <a:close/>
                    <a:moveTo>
                      <a:pt x="340" y="36"/>
                    </a:moveTo>
                    <a:cubicBezTo>
                      <a:pt x="336" y="32"/>
                      <a:pt x="336" y="32"/>
                      <a:pt x="336" y="32"/>
                    </a:cubicBezTo>
                    <a:cubicBezTo>
                      <a:pt x="336" y="32"/>
                      <a:pt x="336" y="33"/>
                      <a:pt x="336" y="33"/>
                    </a:cubicBezTo>
                    <a:cubicBezTo>
                      <a:pt x="336" y="33"/>
                      <a:pt x="336" y="34"/>
                      <a:pt x="336" y="34"/>
                    </a:cubicBezTo>
                    <a:cubicBezTo>
                      <a:pt x="336" y="34"/>
                      <a:pt x="336" y="33"/>
                      <a:pt x="334" y="32"/>
                    </a:cubicBezTo>
                    <a:cubicBezTo>
                      <a:pt x="338" y="27"/>
                      <a:pt x="338" y="27"/>
                      <a:pt x="338" y="27"/>
                    </a:cubicBezTo>
                    <a:cubicBezTo>
                      <a:pt x="339" y="29"/>
                      <a:pt x="342" y="30"/>
                      <a:pt x="342" y="33"/>
                    </a:cubicBezTo>
                    <a:cubicBezTo>
                      <a:pt x="342" y="34"/>
                      <a:pt x="341" y="35"/>
                      <a:pt x="340" y="36"/>
                    </a:cubicBezTo>
                    <a:close/>
                    <a:moveTo>
                      <a:pt x="291" y="35"/>
                    </a:moveTo>
                    <a:cubicBezTo>
                      <a:pt x="285" y="34"/>
                      <a:pt x="285" y="34"/>
                      <a:pt x="285" y="34"/>
                    </a:cubicBezTo>
                    <a:cubicBezTo>
                      <a:pt x="286" y="29"/>
                      <a:pt x="286" y="29"/>
                      <a:pt x="286" y="29"/>
                    </a:cubicBezTo>
                    <a:cubicBezTo>
                      <a:pt x="291" y="29"/>
                      <a:pt x="291" y="29"/>
                      <a:pt x="291" y="29"/>
                    </a:cubicBezTo>
                    <a:lnTo>
                      <a:pt x="291" y="35"/>
                    </a:lnTo>
                    <a:close/>
                    <a:moveTo>
                      <a:pt x="367" y="31"/>
                    </a:moveTo>
                    <a:cubicBezTo>
                      <a:pt x="366" y="31"/>
                      <a:pt x="366" y="31"/>
                      <a:pt x="364" y="31"/>
                    </a:cubicBezTo>
                    <a:cubicBezTo>
                      <a:pt x="364" y="25"/>
                      <a:pt x="364" y="25"/>
                      <a:pt x="364" y="25"/>
                    </a:cubicBezTo>
                    <a:cubicBezTo>
                      <a:pt x="369" y="25"/>
                      <a:pt x="371" y="27"/>
                      <a:pt x="372" y="29"/>
                    </a:cubicBezTo>
                    <a:cubicBezTo>
                      <a:pt x="367" y="31"/>
                      <a:pt x="367" y="31"/>
                      <a:pt x="367" y="31"/>
                    </a:cubicBezTo>
                    <a:cubicBezTo>
                      <a:pt x="367" y="31"/>
                      <a:pt x="367" y="31"/>
                      <a:pt x="367" y="31"/>
                    </a:cubicBezTo>
                    <a:close/>
                    <a:moveTo>
                      <a:pt x="324" y="24"/>
                    </a:moveTo>
                    <a:cubicBezTo>
                      <a:pt x="324" y="24"/>
                      <a:pt x="324" y="24"/>
                      <a:pt x="324" y="24"/>
                    </a:cubicBezTo>
                    <a:cubicBezTo>
                      <a:pt x="324" y="24"/>
                      <a:pt x="324" y="24"/>
                      <a:pt x="324" y="24"/>
                    </a:cubicBezTo>
                    <a:cubicBezTo>
                      <a:pt x="324" y="24"/>
                      <a:pt x="322" y="23"/>
                      <a:pt x="322" y="23"/>
                    </a:cubicBezTo>
                    <a:cubicBezTo>
                      <a:pt x="322" y="18"/>
                      <a:pt x="322" y="18"/>
                      <a:pt x="322" y="18"/>
                    </a:cubicBezTo>
                    <a:cubicBezTo>
                      <a:pt x="322" y="18"/>
                      <a:pt x="323" y="18"/>
                      <a:pt x="323" y="18"/>
                    </a:cubicBezTo>
                    <a:cubicBezTo>
                      <a:pt x="327" y="18"/>
                      <a:pt x="329" y="20"/>
                      <a:pt x="329" y="21"/>
                    </a:cubicBezTo>
                    <a:lnTo>
                      <a:pt x="324" y="24"/>
                    </a:lnTo>
                    <a:close/>
                    <a:moveTo>
                      <a:pt x="309" y="20"/>
                    </a:moveTo>
                    <a:cubicBezTo>
                      <a:pt x="309" y="20"/>
                      <a:pt x="308" y="20"/>
                      <a:pt x="307" y="19"/>
                    </a:cubicBezTo>
                    <a:cubicBezTo>
                      <a:pt x="306" y="19"/>
                      <a:pt x="305" y="18"/>
                      <a:pt x="304" y="17"/>
                    </a:cubicBezTo>
                    <a:cubicBezTo>
                      <a:pt x="307" y="13"/>
                      <a:pt x="307" y="13"/>
                      <a:pt x="307" y="13"/>
                    </a:cubicBezTo>
                    <a:cubicBezTo>
                      <a:pt x="308" y="13"/>
                      <a:pt x="309" y="14"/>
                      <a:pt x="310" y="14"/>
                    </a:cubicBezTo>
                    <a:cubicBezTo>
                      <a:pt x="310" y="14"/>
                      <a:pt x="311" y="15"/>
                      <a:pt x="312" y="15"/>
                    </a:cubicBezTo>
                    <a:lnTo>
                      <a:pt x="309" y="20"/>
                    </a:lnTo>
                    <a:close/>
                    <a:moveTo>
                      <a:pt x="293" y="17"/>
                    </a:moveTo>
                    <a:cubicBezTo>
                      <a:pt x="287" y="17"/>
                      <a:pt x="287" y="17"/>
                      <a:pt x="287" y="17"/>
                    </a:cubicBezTo>
                    <a:cubicBezTo>
                      <a:pt x="287" y="15"/>
                      <a:pt x="287" y="13"/>
                      <a:pt x="287" y="11"/>
                    </a:cubicBezTo>
                    <a:cubicBezTo>
                      <a:pt x="293" y="12"/>
                      <a:pt x="293" y="12"/>
                      <a:pt x="293" y="12"/>
                    </a:cubicBezTo>
                    <a:cubicBezTo>
                      <a:pt x="293" y="13"/>
                      <a:pt x="293" y="15"/>
                      <a:pt x="293" y="17"/>
                    </a:cubicBezTo>
                    <a:close/>
                    <a:moveTo>
                      <a:pt x="295" y="7"/>
                    </a:moveTo>
                    <a:cubicBezTo>
                      <a:pt x="295" y="6"/>
                      <a:pt x="294" y="6"/>
                      <a:pt x="293" y="5"/>
                    </a:cubicBezTo>
                    <a:cubicBezTo>
                      <a:pt x="294" y="0"/>
                      <a:pt x="294" y="0"/>
                      <a:pt x="294" y="0"/>
                    </a:cubicBezTo>
                    <a:cubicBezTo>
                      <a:pt x="297" y="0"/>
                      <a:pt x="300" y="2"/>
                      <a:pt x="301" y="5"/>
                    </a:cubicBezTo>
                    <a:lnTo>
                      <a:pt x="295" y="7"/>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42" name="îšļîďé">
                <a:extLst>
                  <a:ext uri="{FF2B5EF4-FFF2-40B4-BE49-F238E27FC236}">
                    <a16:creationId xmlns:a16="http://schemas.microsoft.com/office/drawing/2014/main" id="{F8F57295-11FF-4A6C-871C-014836758628}"/>
                  </a:ext>
                </a:extLst>
              </p:cNvPr>
              <p:cNvSpPr/>
              <p:nvPr/>
            </p:nvSpPr>
            <p:spPr bwMode="auto">
              <a:xfrm>
                <a:off x="6456363" y="2781300"/>
                <a:ext cx="519113" cy="388938"/>
              </a:xfrm>
              <a:custGeom>
                <a:avLst/>
                <a:gdLst>
                  <a:gd name="T0" fmla="*/ 28 w 242"/>
                  <a:gd name="T1" fmla="*/ 173 h 182"/>
                  <a:gd name="T2" fmla="*/ 41 w 242"/>
                  <a:gd name="T3" fmla="*/ 181 h 182"/>
                  <a:gd name="T4" fmla="*/ 47 w 242"/>
                  <a:gd name="T5" fmla="*/ 180 h 182"/>
                  <a:gd name="T6" fmla="*/ 75 w 242"/>
                  <a:gd name="T7" fmla="*/ 172 h 182"/>
                  <a:gd name="T8" fmla="*/ 75 w 242"/>
                  <a:gd name="T9" fmla="*/ 178 h 182"/>
                  <a:gd name="T10" fmla="*/ 63 w 242"/>
                  <a:gd name="T11" fmla="*/ 171 h 182"/>
                  <a:gd name="T12" fmla="*/ 20 w 242"/>
                  <a:gd name="T13" fmla="*/ 165 h 182"/>
                  <a:gd name="T14" fmla="*/ 25 w 242"/>
                  <a:gd name="T15" fmla="*/ 162 h 182"/>
                  <a:gd name="T16" fmla="*/ 0 w 242"/>
                  <a:gd name="T17" fmla="*/ 160 h 182"/>
                  <a:gd name="T18" fmla="*/ 6 w 242"/>
                  <a:gd name="T19" fmla="*/ 161 h 182"/>
                  <a:gd name="T20" fmla="*/ 77 w 242"/>
                  <a:gd name="T21" fmla="*/ 155 h 182"/>
                  <a:gd name="T22" fmla="*/ 83 w 242"/>
                  <a:gd name="T23" fmla="*/ 160 h 182"/>
                  <a:gd name="T24" fmla="*/ 92 w 242"/>
                  <a:gd name="T25" fmla="*/ 149 h 182"/>
                  <a:gd name="T26" fmla="*/ 98 w 242"/>
                  <a:gd name="T27" fmla="*/ 152 h 182"/>
                  <a:gd name="T28" fmla="*/ 85 w 242"/>
                  <a:gd name="T29" fmla="*/ 143 h 182"/>
                  <a:gd name="T30" fmla="*/ 95 w 242"/>
                  <a:gd name="T31" fmla="*/ 136 h 182"/>
                  <a:gd name="T32" fmla="*/ 94 w 242"/>
                  <a:gd name="T33" fmla="*/ 128 h 182"/>
                  <a:gd name="T34" fmla="*/ 95 w 242"/>
                  <a:gd name="T35" fmla="*/ 136 h 182"/>
                  <a:gd name="T36" fmla="*/ 88 w 242"/>
                  <a:gd name="T37" fmla="*/ 115 h 182"/>
                  <a:gd name="T38" fmla="*/ 94 w 242"/>
                  <a:gd name="T39" fmla="*/ 114 h 182"/>
                  <a:gd name="T40" fmla="*/ 102 w 242"/>
                  <a:gd name="T41" fmla="*/ 108 h 182"/>
                  <a:gd name="T42" fmla="*/ 106 w 242"/>
                  <a:gd name="T43" fmla="*/ 102 h 182"/>
                  <a:gd name="T44" fmla="*/ 110 w 242"/>
                  <a:gd name="T45" fmla="*/ 91 h 182"/>
                  <a:gd name="T46" fmla="*/ 118 w 242"/>
                  <a:gd name="T47" fmla="*/ 92 h 182"/>
                  <a:gd name="T48" fmla="*/ 123 w 242"/>
                  <a:gd name="T49" fmla="*/ 83 h 182"/>
                  <a:gd name="T50" fmla="*/ 124 w 242"/>
                  <a:gd name="T51" fmla="*/ 75 h 182"/>
                  <a:gd name="T52" fmla="*/ 123 w 242"/>
                  <a:gd name="T53" fmla="*/ 83 h 182"/>
                  <a:gd name="T54" fmla="*/ 132 w 242"/>
                  <a:gd name="T55" fmla="*/ 68 h 182"/>
                  <a:gd name="T56" fmla="*/ 138 w 242"/>
                  <a:gd name="T57" fmla="*/ 69 h 182"/>
                  <a:gd name="T58" fmla="*/ 140 w 242"/>
                  <a:gd name="T59" fmla="*/ 55 h 182"/>
                  <a:gd name="T60" fmla="*/ 146 w 242"/>
                  <a:gd name="T61" fmla="*/ 51 h 182"/>
                  <a:gd name="T62" fmla="*/ 154 w 242"/>
                  <a:gd name="T63" fmla="*/ 47 h 182"/>
                  <a:gd name="T64" fmla="*/ 160 w 242"/>
                  <a:gd name="T65" fmla="*/ 43 h 182"/>
                  <a:gd name="T66" fmla="*/ 166 w 242"/>
                  <a:gd name="T67" fmla="*/ 32 h 182"/>
                  <a:gd name="T68" fmla="*/ 173 w 242"/>
                  <a:gd name="T69" fmla="*/ 36 h 182"/>
                  <a:gd name="T70" fmla="*/ 200 w 242"/>
                  <a:gd name="T71" fmla="*/ 33 h 182"/>
                  <a:gd name="T72" fmla="*/ 201 w 242"/>
                  <a:gd name="T73" fmla="*/ 24 h 182"/>
                  <a:gd name="T74" fmla="*/ 200 w 242"/>
                  <a:gd name="T75" fmla="*/ 33 h 182"/>
                  <a:gd name="T76" fmla="*/ 187 w 242"/>
                  <a:gd name="T77" fmla="*/ 23 h 182"/>
                  <a:gd name="T78" fmla="*/ 191 w 242"/>
                  <a:gd name="T79" fmla="*/ 30 h 182"/>
                  <a:gd name="T80" fmla="*/ 209 w 242"/>
                  <a:gd name="T81" fmla="*/ 28 h 182"/>
                  <a:gd name="T82" fmla="*/ 216 w 242"/>
                  <a:gd name="T83" fmla="*/ 24 h 182"/>
                  <a:gd name="T84" fmla="*/ 172 w 242"/>
                  <a:gd name="T85" fmla="*/ 27 h 182"/>
                  <a:gd name="T86" fmla="*/ 176 w 242"/>
                  <a:gd name="T87" fmla="*/ 23 h 182"/>
                  <a:gd name="T88" fmla="*/ 172 w 242"/>
                  <a:gd name="T89" fmla="*/ 16 h 182"/>
                  <a:gd name="T90" fmla="*/ 175 w 242"/>
                  <a:gd name="T91" fmla="*/ 19 h 182"/>
                  <a:gd name="T92" fmla="*/ 219 w 242"/>
                  <a:gd name="T93" fmla="*/ 10 h 182"/>
                  <a:gd name="T94" fmla="*/ 222 w 242"/>
                  <a:gd name="T95" fmla="*/ 14 h 182"/>
                  <a:gd name="T96" fmla="*/ 233 w 242"/>
                  <a:gd name="T97" fmla="*/ 1 h 182"/>
                  <a:gd name="T98" fmla="*/ 237 w 242"/>
                  <a:gd name="T99" fmla="*/ 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82">
                    <a:moveTo>
                      <a:pt x="27" y="182"/>
                    </a:moveTo>
                    <a:cubicBezTo>
                      <a:pt x="26" y="180"/>
                      <a:pt x="24" y="179"/>
                      <a:pt x="23" y="176"/>
                    </a:cubicBezTo>
                    <a:cubicBezTo>
                      <a:pt x="28" y="173"/>
                      <a:pt x="28" y="173"/>
                      <a:pt x="28" y="173"/>
                    </a:cubicBezTo>
                    <a:cubicBezTo>
                      <a:pt x="29" y="176"/>
                      <a:pt x="30" y="176"/>
                      <a:pt x="31" y="177"/>
                    </a:cubicBezTo>
                    <a:lnTo>
                      <a:pt x="27" y="182"/>
                    </a:lnTo>
                    <a:close/>
                    <a:moveTo>
                      <a:pt x="41" y="181"/>
                    </a:moveTo>
                    <a:cubicBezTo>
                      <a:pt x="40" y="176"/>
                      <a:pt x="40" y="176"/>
                      <a:pt x="40" y="176"/>
                    </a:cubicBezTo>
                    <a:cubicBezTo>
                      <a:pt x="45" y="174"/>
                      <a:pt x="45" y="174"/>
                      <a:pt x="45" y="174"/>
                    </a:cubicBezTo>
                    <a:cubicBezTo>
                      <a:pt x="47" y="180"/>
                      <a:pt x="47" y="180"/>
                      <a:pt x="47" y="180"/>
                    </a:cubicBezTo>
                    <a:lnTo>
                      <a:pt x="41" y="181"/>
                    </a:lnTo>
                    <a:close/>
                    <a:moveTo>
                      <a:pt x="75" y="178"/>
                    </a:moveTo>
                    <a:cubicBezTo>
                      <a:pt x="75" y="172"/>
                      <a:pt x="75" y="172"/>
                      <a:pt x="75" y="172"/>
                    </a:cubicBezTo>
                    <a:cubicBezTo>
                      <a:pt x="76" y="172"/>
                      <a:pt x="77" y="171"/>
                      <a:pt x="77" y="171"/>
                    </a:cubicBezTo>
                    <a:cubicBezTo>
                      <a:pt x="82" y="173"/>
                      <a:pt x="82" y="173"/>
                      <a:pt x="82" y="173"/>
                    </a:cubicBezTo>
                    <a:cubicBezTo>
                      <a:pt x="81" y="175"/>
                      <a:pt x="79" y="178"/>
                      <a:pt x="75" y="178"/>
                    </a:cubicBezTo>
                    <a:close/>
                    <a:moveTo>
                      <a:pt x="58" y="177"/>
                    </a:moveTo>
                    <a:cubicBezTo>
                      <a:pt x="57" y="172"/>
                      <a:pt x="57" y="172"/>
                      <a:pt x="57" y="172"/>
                    </a:cubicBezTo>
                    <a:cubicBezTo>
                      <a:pt x="60" y="171"/>
                      <a:pt x="62" y="171"/>
                      <a:pt x="63" y="171"/>
                    </a:cubicBezTo>
                    <a:cubicBezTo>
                      <a:pt x="63" y="177"/>
                      <a:pt x="63" y="177"/>
                      <a:pt x="63" y="177"/>
                    </a:cubicBezTo>
                    <a:cubicBezTo>
                      <a:pt x="62" y="177"/>
                      <a:pt x="60" y="177"/>
                      <a:pt x="58" y="177"/>
                    </a:cubicBezTo>
                    <a:close/>
                    <a:moveTo>
                      <a:pt x="20" y="165"/>
                    </a:moveTo>
                    <a:cubicBezTo>
                      <a:pt x="20" y="165"/>
                      <a:pt x="19" y="164"/>
                      <a:pt x="16" y="163"/>
                    </a:cubicBezTo>
                    <a:cubicBezTo>
                      <a:pt x="19" y="158"/>
                      <a:pt x="19" y="158"/>
                      <a:pt x="19" y="158"/>
                    </a:cubicBezTo>
                    <a:cubicBezTo>
                      <a:pt x="21" y="159"/>
                      <a:pt x="23" y="160"/>
                      <a:pt x="25" y="162"/>
                    </a:cubicBezTo>
                    <a:lnTo>
                      <a:pt x="20" y="165"/>
                    </a:lnTo>
                    <a:close/>
                    <a:moveTo>
                      <a:pt x="6" y="161"/>
                    </a:moveTo>
                    <a:cubicBezTo>
                      <a:pt x="2" y="160"/>
                      <a:pt x="0" y="160"/>
                      <a:pt x="0" y="160"/>
                    </a:cubicBezTo>
                    <a:cubicBezTo>
                      <a:pt x="0" y="154"/>
                      <a:pt x="0" y="154"/>
                      <a:pt x="0" y="154"/>
                    </a:cubicBezTo>
                    <a:cubicBezTo>
                      <a:pt x="0" y="154"/>
                      <a:pt x="3" y="154"/>
                      <a:pt x="6" y="155"/>
                    </a:cubicBezTo>
                    <a:lnTo>
                      <a:pt x="6" y="161"/>
                    </a:lnTo>
                    <a:close/>
                    <a:moveTo>
                      <a:pt x="77" y="160"/>
                    </a:moveTo>
                    <a:cubicBezTo>
                      <a:pt x="77" y="158"/>
                      <a:pt x="77" y="158"/>
                      <a:pt x="77" y="158"/>
                    </a:cubicBezTo>
                    <a:cubicBezTo>
                      <a:pt x="77" y="157"/>
                      <a:pt x="77" y="156"/>
                      <a:pt x="77" y="155"/>
                    </a:cubicBezTo>
                    <a:cubicBezTo>
                      <a:pt x="83" y="154"/>
                      <a:pt x="83" y="154"/>
                      <a:pt x="83" y="154"/>
                    </a:cubicBezTo>
                    <a:cubicBezTo>
                      <a:pt x="83" y="155"/>
                      <a:pt x="83" y="157"/>
                      <a:pt x="83" y="158"/>
                    </a:cubicBezTo>
                    <a:cubicBezTo>
                      <a:pt x="83" y="160"/>
                      <a:pt x="83" y="160"/>
                      <a:pt x="83" y="160"/>
                    </a:cubicBezTo>
                    <a:lnTo>
                      <a:pt x="77" y="160"/>
                    </a:lnTo>
                    <a:close/>
                    <a:moveTo>
                      <a:pt x="98" y="152"/>
                    </a:moveTo>
                    <a:cubicBezTo>
                      <a:pt x="92" y="149"/>
                      <a:pt x="92" y="149"/>
                      <a:pt x="92" y="149"/>
                    </a:cubicBezTo>
                    <a:cubicBezTo>
                      <a:pt x="93" y="148"/>
                      <a:pt x="94" y="146"/>
                      <a:pt x="94" y="144"/>
                    </a:cubicBezTo>
                    <a:cubicBezTo>
                      <a:pt x="100" y="146"/>
                      <a:pt x="100" y="146"/>
                      <a:pt x="100" y="146"/>
                    </a:cubicBezTo>
                    <a:cubicBezTo>
                      <a:pt x="99" y="148"/>
                      <a:pt x="99" y="150"/>
                      <a:pt x="98" y="152"/>
                    </a:cubicBezTo>
                    <a:close/>
                    <a:moveTo>
                      <a:pt x="86" y="152"/>
                    </a:moveTo>
                    <a:cubicBezTo>
                      <a:pt x="84" y="149"/>
                      <a:pt x="84" y="149"/>
                      <a:pt x="83" y="149"/>
                    </a:cubicBezTo>
                    <a:cubicBezTo>
                      <a:pt x="85" y="143"/>
                      <a:pt x="85" y="143"/>
                      <a:pt x="85" y="143"/>
                    </a:cubicBezTo>
                    <a:cubicBezTo>
                      <a:pt x="88" y="144"/>
                      <a:pt x="89" y="146"/>
                      <a:pt x="91" y="148"/>
                    </a:cubicBezTo>
                    <a:lnTo>
                      <a:pt x="86" y="152"/>
                    </a:lnTo>
                    <a:close/>
                    <a:moveTo>
                      <a:pt x="95" y="136"/>
                    </a:moveTo>
                    <a:cubicBezTo>
                      <a:pt x="94" y="135"/>
                      <a:pt x="93" y="135"/>
                      <a:pt x="93" y="134"/>
                    </a:cubicBezTo>
                    <a:cubicBezTo>
                      <a:pt x="92" y="133"/>
                      <a:pt x="91" y="133"/>
                      <a:pt x="90" y="132"/>
                    </a:cubicBezTo>
                    <a:cubicBezTo>
                      <a:pt x="94" y="128"/>
                      <a:pt x="94" y="128"/>
                      <a:pt x="94" y="128"/>
                    </a:cubicBezTo>
                    <a:cubicBezTo>
                      <a:pt x="95" y="129"/>
                      <a:pt x="96" y="129"/>
                      <a:pt x="96" y="130"/>
                    </a:cubicBezTo>
                    <a:cubicBezTo>
                      <a:pt x="97" y="131"/>
                      <a:pt x="98" y="131"/>
                      <a:pt x="99" y="132"/>
                    </a:cubicBezTo>
                    <a:lnTo>
                      <a:pt x="95" y="136"/>
                    </a:lnTo>
                    <a:close/>
                    <a:moveTo>
                      <a:pt x="93" y="120"/>
                    </a:moveTo>
                    <a:cubicBezTo>
                      <a:pt x="88" y="118"/>
                      <a:pt x="88" y="118"/>
                      <a:pt x="88" y="118"/>
                    </a:cubicBezTo>
                    <a:cubicBezTo>
                      <a:pt x="88" y="117"/>
                      <a:pt x="88" y="116"/>
                      <a:pt x="88" y="115"/>
                    </a:cubicBezTo>
                    <a:cubicBezTo>
                      <a:pt x="88" y="114"/>
                      <a:pt x="88" y="114"/>
                      <a:pt x="88" y="114"/>
                    </a:cubicBezTo>
                    <a:cubicBezTo>
                      <a:pt x="88" y="114"/>
                      <a:pt x="88" y="114"/>
                      <a:pt x="88" y="113"/>
                    </a:cubicBezTo>
                    <a:cubicBezTo>
                      <a:pt x="94" y="114"/>
                      <a:pt x="94" y="114"/>
                      <a:pt x="94" y="114"/>
                    </a:cubicBezTo>
                    <a:cubicBezTo>
                      <a:pt x="94" y="115"/>
                      <a:pt x="94" y="115"/>
                      <a:pt x="94" y="115"/>
                    </a:cubicBezTo>
                    <a:cubicBezTo>
                      <a:pt x="94" y="116"/>
                      <a:pt x="94" y="118"/>
                      <a:pt x="93" y="120"/>
                    </a:cubicBezTo>
                    <a:close/>
                    <a:moveTo>
                      <a:pt x="102" y="108"/>
                    </a:moveTo>
                    <a:cubicBezTo>
                      <a:pt x="97" y="103"/>
                      <a:pt x="97" y="103"/>
                      <a:pt x="97" y="103"/>
                    </a:cubicBezTo>
                    <a:cubicBezTo>
                      <a:pt x="99" y="102"/>
                      <a:pt x="100" y="101"/>
                      <a:pt x="100" y="100"/>
                    </a:cubicBezTo>
                    <a:cubicBezTo>
                      <a:pt x="106" y="102"/>
                      <a:pt x="106" y="102"/>
                      <a:pt x="106" y="102"/>
                    </a:cubicBezTo>
                    <a:cubicBezTo>
                      <a:pt x="105" y="104"/>
                      <a:pt x="104" y="106"/>
                      <a:pt x="102" y="108"/>
                    </a:cubicBezTo>
                    <a:close/>
                    <a:moveTo>
                      <a:pt x="113" y="96"/>
                    </a:moveTo>
                    <a:cubicBezTo>
                      <a:pt x="110" y="91"/>
                      <a:pt x="110" y="91"/>
                      <a:pt x="110" y="91"/>
                    </a:cubicBezTo>
                    <a:cubicBezTo>
                      <a:pt x="110" y="90"/>
                      <a:pt x="110" y="90"/>
                      <a:pt x="110" y="90"/>
                    </a:cubicBezTo>
                    <a:cubicBezTo>
                      <a:pt x="112" y="89"/>
                      <a:pt x="113" y="88"/>
                      <a:pt x="114" y="88"/>
                    </a:cubicBezTo>
                    <a:cubicBezTo>
                      <a:pt x="118" y="92"/>
                      <a:pt x="118" y="92"/>
                      <a:pt x="118" y="92"/>
                    </a:cubicBezTo>
                    <a:cubicBezTo>
                      <a:pt x="117" y="93"/>
                      <a:pt x="115" y="94"/>
                      <a:pt x="114" y="95"/>
                    </a:cubicBezTo>
                    <a:lnTo>
                      <a:pt x="113" y="96"/>
                    </a:lnTo>
                    <a:close/>
                    <a:moveTo>
                      <a:pt x="123" y="83"/>
                    </a:moveTo>
                    <a:cubicBezTo>
                      <a:pt x="120" y="78"/>
                      <a:pt x="120" y="78"/>
                      <a:pt x="120" y="78"/>
                    </a:cubicBezTo>
                    <a:cubicBezTo>
                      <a:pt x="120" y="78"/>
                      <a:pt x="121" y="78"/>
                      <a:pt x="121" y="77"/>
                    </a:cubicBezTo>
                    <a:cubicBezTo>
                      <a:pt x="122" y="77"/>
                      <a:pt x="123" y="76"/>
                      <a:pt x="124" y="75"/>
                    </a:cubicBezTo>
                    <a:cubicBezTo>
                      <a:pt x="128" y="79"/>
                      <a:pt x="128" y="79"/>
                      <a:pt x="128" y="79"/>
                    </a:cubicBezTo>
                    <a:cubicBezTo>
                      <a:pt x="127" y="80"/>
                      <a:pt x="126" y="81"/>
                      <a:pt x="124" y="82"/>
                    </a:cubicBezTo>
                    <a:lnTo>
                      <a:pt x="123" y="83"/>
                    </a:lnTo>
                    <a:close/>
                    <a:moveTo>
                      <a:pt x="137" y="73"/>
                    </a:moveTo>
                    <a:cubicBezTo>
                      <a:pt x="132" y="70"/>
                      <a:pt x="132" y="70"/>
                      <a:pt x="132" y="70"/>
                    </a:cubicBezTo>
                    <a:cubicBezTo>
                      <a:pt x="132" y="70"/>
                      <a:pt x="132" y="69"/>
                      <a:pt x="132" y="68"/>
                    </a:cubicBezTo>
                    <a:cubicBezTo>
                      <a:pt x="132" y="67"/>
                      <a:pt x="133" y="66"/>
                      <a:pt x="133" y="65"/>
                    </a:cubicBezTo>
                    <a:cubicBezTo>
                      <a:pt x="139" y="67"/>
                      <a:pt x="139" y="67"/>
                      <a:pt x="139" y="67"/>
                    </a:cubicBezTo>
                    <a:cubicBezTo>
                      <a:pt x="138" y="67"/>
                      <a:pt x="138" y="68"/>
                      <a:pt x="138" y="69"/>
                    </a:cubicBezTo>
                    <a:cubicBezTo>
                      <a:pt x="138" y="70"/>
                      <a:pt x="138" y="72"/>
                      <a:pt x="137" y="73"/>
                    </a:cubicBezTo>
                    <a:close/>
                    <a:moveTo>
                      <a:pt x="145" y="57"/>
                    </a:moveTo>
                    <a:cubicBezTo>
                      <a:pt x="140" y="55"/>
                      <a:pt x="140" y="55"/>
                      <a:pt x="140" y="55"/>
                    </a:cubicBezTo>
                    <a:cubicBezTo>
                      <a:pt x="140" y="55"/>
                      <a:pt x="140" y="55"/>
                      <a:pt x="140" y="54"/>
                    </a:cubicBezTo>
                    <a:cubicBezTo>
                      <a:pt x="140" y="52"/>
                      <a:pt x="140" y="51"/>
                      <a:pt x="141" y="49"/>
                    </a:cubicBezTo>
                    <a:cubicBezTo>
                      <a:pt x="146" y="51"/>
                      <a:pt x="146" y="51"/>
                      <a:pt x="146" y="51"/>
                    </a:cubicBezTo>
                    <a:cubicBezTo>
                      <a:pt x="146" y="52"/>
                      <a:pt x="146" y="53"/>
                      <a:pt x="146" y="54"/>
                    </a:cubicBezTo>
                    <a:cubicBezTo>
                      <a:pt x="146" y="55"/>
                      <a:pt x="146" y="56"/>
                      <a:pt x="145" y="57"/>
                    </a:cubicBezTo>
                    <a:close/>
                    <a:moveTo>
                      <a:pt x="154" y="47"/>
                    </a:moveTo>
                    <a:cubicBezTo>
                      <a:pt x="152" y="42"/>
                      <a:pt x="152" y="42"/>
                      <a:pt x="152" y="42"/>
                    </a:cubicBezTo>
                    <a:cubicBezTo>
                      <a:pt x="153" y="41"/>
                      <a:pt x="155" y="40"/>
                      <a:pt x="155" y="39"/>
                    </a:cubicBezTo>
                    <a:cubicBezTo>
                      <a:pt x="160" y="43"/>
                      <a:pt x="160" y="43"/>
                      <a:pt x="160" y="43"/>
                    </a:cubicBezTo>
                    <a:cubicBezTo>
                      <a:pt x="159" y="45"/>
                      <a:pt x="157" y="46"/>
                      <a:pt x="154" y="47"/>
                    </a:cubicBezTo>
                    <a:close/>
                    <a:moveTo>
                      <a:pt x="166" y="38"/>
                    </a:moveTo>
                    <a:cubicBezTo>
                      <a:pt x="166" y="32"/>
                      <a:pt x="166" y="32"/>
                      <a:pt x="166" y="32"/>
                    </a:cubicBezTo>
                    <a:cubicBezTo>
                      <a:pt x="167" y="32"/>
                      <a:pt x="167" y="32"/>
                      <a:pt x="167" y="32"/>
                    </a:cubicBezTo>
                    <a:cubicBezTo>
                      <a:pt x="168" y="32"/>
                      <a:pt x="170" y="32"/>
                      <a:pt x="171" y="31"/>
                    </a:cubicBezTo>
                    <a:cubicBezTo>
                      <a:pt x="173" y="36"/>
                      <a:pt x="173" y="36"/>
                      <a:pt x="173" y="36"/>
                    </a:cubicBezTo>
                    <a:cubicBezTo>
                      <a:pt x="171" y="37"/>
                      <a:pt x="169" y="38"/>
                      <a:pt x="167" y="38"/>
                    </a:cubicBezTo>
                    <a:lnTo>
                      <a:pt x="166" y="38"/>
                    </a:lnTo>
                    <a:close/>
                    <a:moveTo>
                      <a:pt x="200" y="33"/>
                    </a:moveTo>
                    <a:cubicBezTo>
                      <a:pt x="199" y="32"/>
                      <a:pt x="198" y="30"/>
                      <a:pt x="198" y="29"/>
                    </a:cubicBezTo>
                    <a:cubicBezTo>
                      <a:pt x="197" y="28"/>
                      <a:pt x="197" y="28"/>
                      <a:pt x="197" y="28"/>
                    </a:cubicBezTo>
                    <a:cubicBezTo>
                      <a:pt x="201" y="24"/>
                      <a:pt x="201" y="24"/>
                      <a:pt x="201" y="24"/>
                    </a:cubicBezTo>
                    <a:cubicBezTo>
                      <a:pt x="202" y="25"/>
                      <a:pt x="202" y="25"/>
                      <a:pt x="203" y="26"/>
                    </a:cubicBezTo>
                    <a:cubicBezTo>
                      <a:pt x="203" y="27"/>
                      <a:pt x="204" y="28"/>
                      <a:pt x="204" y="29"/>
                    </a:cubicBezTo>
                    <a:lnTo>
                      <a:pt x="200" y="33"/>
                    </a:lnTo>
                    <a:close/>
                    <a:moveTo>
                      <a:pt x="188" y="31"/>
                    </a:moveTo>
                    <a:cubicBezTo>
                      <a:pt x="186" y="31"/>
                      <a:pt x="184" y="29"/>
                      <a:pt x="183" y="27"/>
                    </a:cubicBezTo>
                    <a:cubicBezTo>
                      <a:pt x="187" y="23"/>
                      <a:pt x="187" y="23"/>
                      <a:pt x="187" y="23"/>
                    </a:cubicBezTo>
                    <a:cubicBezTo>
                      <a:pt x="188" y="25"/>
                      <a:pt x="189" y="25"/>
                      <a:pt x="189" y="25"/>
                    </a:cubicBezTo>
                    <a:cubicBezTo>
                      <a:pt x="188" y="25"/>
                      <a:pt x="188" y="25"/>
                      <a:pt x="188" y="25"/>
                    </a:cubicBezTo>
                    <a:cubicBezTo>
                      <a:pt x="191" y="30"/>
                      <a:pt x="191" y="30"/>
                      <a:pt x="191" y="30"/>
                    </a:cubicBezTo>
                    <a:cubicBezTo>
                      <a:pt x="190" y="30"/>
                      <a:pt x="189" y="31"/>
                      <a:pt x="188" y="31"/>
                    </a:cubicBezTo>
                    <a:close/>
                    <a:moveTo>
                      <a:pt x="214" y="30"/>
                    </a:moveTo>
                    <a:cubicBezTo>
                      <a:pt x="209" y="28"/>
                      <a:pt x="209" y="28"/>
                      <a:pt x="209" y="28"/>
                    </a:cubicBezTo>
                    <a:cubicBezTo>
                      <a:pt x="209" y="27"/>
                      <a:pt x="209" y="26"/>
                      <a:pt x="210" y="25"/>
                    </a:cubicBezTo>
                    <a:cubicBezTo>
                      <a:pt x="210" y="24"/>
                      <a:pt x="210" y="23"/>
                      <a:pt x="210" y="22"/>
                    </a:cubicBezTo>
                    <a:cubicBezTo>
                      <a:pt x="216" y="24"/>
                      <a:pt x="216" y="24"/>
                      <a:pt x="216" y="24"/>
                    </a:cubicBezTo>
                    <a:cubicBezTo>
                      <a:pt x="216" y="25"/>
                      <a:pt x="215" y="25"/>
                      <a:pt x="215" y="26"/>
                    </a:cubicBezTo>
                    <a:cubicBezTo>
                      <a:pt x="215" y="27"/>
                      <a:pt x="215" y="29"/>
                      <a:pt x="214" y="30"/>
                    </a:cubicBezTo>
                    <a:close/>
                    <a:moveTo>
                      <a:pt x="172" y="27"/>
                    </a:moveTo>
                    <a:cubicBezTo>
                      <a:pt x="170" y="26"/>
                      <a:pt x="169" y="24"/>
                      <a:pt x="168" y="22"/>
                    </a:cubicBezTo>
                    <a:cubicBezTo>
                      <a:pt x="173" y="19"/>
                      <a:pt x="173" y="19"/>
                      <a:pt x="173" y="19"/>
                    </a:cubicBezTo>
                    <a:cubicBezTo>
                      <a:pt x="174" y="20"/>
                      <a:pt x="175" y="22"/>
                      <a:pt x="176" y="23"/>
                    </a:cubicBezTo>
                    <a:lnTo>
                      <a:pt x="172" y="27"/>
                    </a:lnTo>
                    <a:close/>
                    <a:moveTo>
                      <a:pt x="175" y="19"/>
                    </a:moveTo>
                    <a:cubicBezTo>
                      <a:pt x="174" y="17"/>
                      <a:pt x="172" y="16"/>
                      <a:pt x="172" y="16"/>
                    </a:cubicBezTo>
                    <a:cubicBezTo>
                      <a:pt x="173" y="11"/>
                      <a:pt x="173" y="11"/>
                      <a:pt x="173" y="11"/>
                    </a:cubicBezTo>
                    <a:cubicBezTo>
                      <a:pt x="175" y="11"/>
                      <a:pt x="177" y="12"/>
                      <a:pt x="179" y="14"/>
                    </a:cubicBezTo>
                    <a:lnTo>
                      <a:pt x="175" y="19"/>
                    </a:lnTo>
                    <a:close/>
                    <a:moveTo>
                      <a:pt x="221" y="15"/>
                    </a:moveTo>
                    <a:cubicBezTo>
                      <a:pt x="217" y="11"/>
                      <a:pt x="217" y="11"/>
                      <a:pt x="217" y="11"/>
                    </a:cubicBezTo>
                    <a:cubicBezTo>
                      <a:pt x="218" y="11"/>
                      <a:pt x="218" y="10"/>
                      <a:pt x="219" y="10"/>
                    </a:cubicBezTo>
                    <a:cubicBezTo>
                      <a:pt x="220" y="9"/>
                      <a:pt x="221" y="8"/>
                      <a:pt x="222" y="7"/>
                    </a:cubicBezTo>
                    <a:cubicBezTo>
                      <a:pt x="226" y="12"/>
                      <a:pt x="226" y="12"/>
                      <a:pt x="226" y="12"/>
                    </a:cubicBezTo>
                    <a:cubicBezTo>
                      <a:pt x="225" y="13"/>
                      <a:pt x="224" y="14"/>
                      <a:pt x="222" y="14"/>
                    </a:cubicBezTo>
                    <a:cubicBezTo>
                      <a:pt x="222" y="15"/>
                      <a:pt x="222" y="15"/>
                      <a:pt x="221" y="15"/>
                    </a:cubicBezTo>
                    <a:close/>
                    <a:moveTo>
                      <a:pt x="235" y="7"/>
                    </a:moveTo>
                    <a:cubicBezTo>
                      <a:pt x="233" y="1"/>
                      <a:pt x="233" y="1"/>
                      <a:pt x="233" y="1"/>
                    </a:cubicBezTo>
                    <a:cubicBezTo>
                      <a:pt x="236" y="0"/>
                      <a:pt x="238" y="0"/>
                      <a:pt x="240" y="1"/>
                    </a:cubicBezTo>
                    <a:cubicBezTo>
                      <a:pt x="241" y="2"/>
                      <a:pt x="241" y="2"/>
                      <a:pt x="242" y="2"/>
                    </a:cubicBezTo>
                    <a:cubicBezTo>
                      <a:pt x="237" y="6"/>
                      <a:pt x="237" y="6"/>
                      <a:pt x="237" y="6"/>
                    </a:cubicBezTo>
                    <a:cubicBezTo>
                      <a:pt x="237" y="6"/>
                      <a:pt x="236" y="6"/>
                      <a:pt x="235" y="7"/>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43" name="îSļïḍe">
                <a:extLst>
                  <a:ext uri="{FF2B5EF4-FFF2-40B4-BE49-F238E27FC236}">
                    <a16:creationId xmlns:a16="http://schemas.microsoft.com/office/drawing/2014/main" id="{ECF4C9CE-F2EC-4819-A5E4-AE2D9925FD52}"/>
                  </a:ext>
                </a:extLst>
              </p:cNvPr>
              <p:cNvSpPr/>
              <p:nvPr/>
            </p:nvSpPr>
            <p:spPr bwMode="auto">
              <a:xfrm>
                <a:off x="8124825" y="93663"/>
                <a:ext cx="633413" cy="1835150"/>
              </a:xfrm>
              <a:custGeom>
                <a:avLst/>
                <a:gdLst>
                  <a:gd name="T0" fmla="*/ 230 w 295"/>
                  <a:gd name="T1" fmla="*/ 851 h 856"/>
                  <a:gd name="T2" fmla="*/ 233 w 295"/>
                  <a:gd name="T3" fmla="*/ 825 h 856"/>
                  <a:gd name="T4" fmla="*/ 224 w 295"/>
                  <a:gd name="T5" fmla="*/ 793 h 856"/>
                  <a:gd name="T6" fmla="*/ 165 w 295"/>
                  <a:gd name="T7" fmla="*/ 782 h 856"/>
                  <a:gd name="T8" fmla="*/ 217 w 295"/>
                  <a:gd name="T9" fmla="*/ 777 h 856"/>
                  <a:gd name="T10" fmla="*/ 153 w 295"/>
                  <a:gd name="T11" fmla="*/ 774 h 856"/>
                  <a:gd name="T12" fmla="*/ 205 w 295"/>
                  <a:gd name="T13" fmla="*/ 771 h 856"/>
                  <a:gd name="T14" fmla="*/ 131 w 295"/>
                  <a:gd name="T15" fmla="*/ 747 h 856"/>
                  <a:gd name="T16" fmla="*/ 134 w 295"/>
                  <a:gd name="T17" fmla="*/ 730 h 856"/>
                  <a:gd name="T18" fmla="*/ 139 w 295"/>
                  <a:gd name="T19" fmla="*/ 695 h 856"/>
                  <a:gd name="T20" fmla="*/ 115 w 295"/>
                  <a:gd name="T21" fmla="*/ 668 h 856"/>
                  <a:gd name="T22" fmla="*/ 112 w 295"/>
                  <a:gd name="T23" fmla="*/ 661 h 856"/>
                  <a:gd name="T24" fmla="*/ 100 w 295"/>
                  <a:gd name="T25" fmla="*/ 657 h 856"/>
                  <a:gd name="T26" fmla="*/ 134 w 295"/>
                  <a:gd name="T27" fmla="*/ 645 h 856"/>
                  <a:gd name="T28" fmla="*/ 146 w 295"/>
                  <a:gd name="T29" fmla="*/ 646 h 856"/>
                  <a:gd name="T30" fmla="*/ 100 w 295"/>
                  <a:gd name="T31" fmla="*/ 638 h 856"/>
                  <a:gd name="T32" fmla="*/ 108 w 295"/>
                  <a:gd name="T33" fmla="*/ 627 h 856"/>
                  <a:gd name="T34" fmla="*/ 175 w 295"/>
                  <a:gd name="T35" fmla="*/ 614 h 856"/>
                  <a:gd name="T36" fmla="*/ 168 w 295"/>
                  <a:gd name="T37" fmla="*/ 588 h 856"/>
                  <a:gd name="T38" fmla="*/ 173 w 295"/>
                  <a:gd name="T39" fmla="*/ 568 h 856"/>
                  <a:gd name="T40" fmla="*/ 201 w 295"/>
                  <a:gd name="T41" fmla="*/ 566 h 856"/>
                  <a:gd name="T42" fmla="*/ 166 w 295"/>
                  <a:gd name="T43" fmla="*/ 556 h 856"/>
                  <a:gd name="T44" fmla="*/ 202 w 295"/>
                  <a:gd name="T45" fmla="*/ 551 h 856"/>
                  <a:gd name="T46" fmla="*/ 157 w 295"/>
                  <a:gd name="T47" fmla="*/ 543 h 856"/>
                  <a:gd name="T48" fmla="*/ 195 w 295"/>
                  <a:gd name="T49" fmla="*/ 539 h 856"/>
                  <a:gd name="T50" fmla="*/ 152 w 295"/>
                  <a:gd name="T51" fmla="*/ 531 h 856"/>
                  <a:gd name="T52" fmla="*/ 133 w 295"/>
                  <a:gd name="T53" fmla="*/ 505 h 856"/>
                  <a:gd name="T54" fmla="*/ 153 w 295"/>
                  <a:gd name="T55" fmla="*/ 480 h 856"/>
                  <a:gd name="T56" fmla="*/ 167 w 295"/>
                  <a:gd name="T57" fmla="*/ 455 h 856"/>
                  <a:gd name="T58" fmla="*/ 190 w 295"/>
                  <a:gd name="T59" fmla="*/ 429 h 856"/>
                  <a:gd name="T60" fmla="*/ 231 w 295"/>
                  <a:gd name="T61" fmla="*/ 422 h 856"/>
                  <a:gd name="T62" fmla="*/ 204 w 295"/>
                  <a:gd name="T63" fmla="*/ 417 h 856"/>
                  <a:gd name="T64" fmla="*/ 229 w 295"/>
                  <a:gd name="T65" fmla="*/ 404 h 856"/>
                  <a:gd name="T66" fmla="*/ 240 w 295"/>
                  <a:gd name="T67" fmla="*/ 387 h 856"/>
                  <a:gd name="T68" fmla="*/ 241 w 295"/>
                  <a:gd name="T69" fmla="*/ 350 h 856"/>
                  <a:gd name="T70" fmla="*/ 263 w 295"/>
                  <a:gd name="T71" fmla="*/ 330 h 856"/>
                  <a:gd name="T72" fmla="*/ 266 w 295"/>
                  <a:gd name="T73" fmla="*/ 296 h 856"/>
                  <a:gd name="T74" fmla="*/ 260 w 295"/>
                  <a:gd name="T75" fmla="*/ 290 h 856"/>
                  <a:gd name="T76" fmla="*/ 258 w 295"/>
                  <a:gd name="T77" fmla="*/ 250 h 856"/>
                  <a:gd name="T78" fmla="*/ 266 w 295"/>
                  <a:gd name="T79" fmla="*/ 223 h 856"/>
                  <a:gd name="T80" fmla="*/ 277 w 295"/>
                  <a:gd name="T81" fmla="*/ 202 h 856"/>
                  <a:gd name="T82" fmla="*/ 280 w 295"/>
                  <a:gd name="T83" fmla="*/ 175 h 856"/>
                  <a:gd name="T84" fmla="*/ 133 w 295"/>
                  <a:gd name="T85" fmla="*/ 159 h 856"/>
                  <a:gd name="T86" fmla="*/ 139 w 295"/>
                  <a:gd name="T87" fmla="*/ 157 h 856"/>
                  <a:gd name="T88" fmla="*/ 119 w 295"/>
                  <a:gd name="T89" fmla="*/ 153 h 856"/>
                  <a:gd name="T90" fmla="*/ 279 w 295"/>
                  <a:gd name="T91" fmla="*/ 143 h 856"/>
                  <a:gd name="T92" fmla="*/ 178 w 295"/>
                  <a:gd name="T93" fmla="*/ 143 h 856"/>
                  <a:gd name="T94" fmla="*/ 198 w 295"/>
                  <a:gd name="T95" fmla="*/ 145 h 856"/>
                  <a:gd name="T96" fmla="*/ 110 w 295"/>
                  <a:gd name="T97" fmla="*/ 134 h 856"/>
                  <a:gd name="T98" fmla="*/ 220 w 295"/>
                  <a:gd name="T99" fmla="*/ 125 h 856"/>
                  <a:gd name="T100" fmla="*/ 100 w 295"/>
                  <a:gd name="T101" fmla="*/ 128 h 856"/>
                  <a:gd name="T102" fmla="*/ 225 w 295"/>
                  <a:gd name="T103" fmla="*/ 114 h 856"/>
                  <a:gd name="T104" fmla="*/ 93 w 295"/>
                  <a:gd name="T105" fmla="*/ 112 h 856"/>
                  <a:gd name="T106" fmla="*/ 93 w 295"/>
                  <a:gd name="T107" fmla="*/ 113 h 856"/>
                  <a:gd name="T108" fmla="*/ 47 w 295"/>
                  <a:gd name="T109" fmla="*/ 88 h 856"/>
                  <a:gd name="T110" fmla="*/ 90 w 295"/>
                  <a:gd name="T111" fmla="*/ 80 h 856"/>
                  <a:gd name="T112" fmla="*/ 54 w 295"/>
                  <a:gd name="T113" fmla="*/ 76 h 856"/>
                  <a:gd name="T114" fmla="*/ 17 w 295"/>
                  <a:gd name="T115" fmla="*/ 66 h 856"/>
                  <a:gd name="T116" fmla="*/ 0 w 295"/>
                  <a:gd name="T117" fmla="*/ 63 h 856"/>
                  <a:gd name="T118" fmla="*/ 26 w 295"/>
                  <a:gd name="T119" fmla="*/ 36 h 856"/>
                  <a:gd name="T120" fmla="*/ 31 w 295"/>
                  <a:gd name="T121" fmla="*/ 12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5" h="856">
                    <a:moveTo>
                      <a:pt x="251" y="856"/>
                    </a:moveTo>
                    <a:cubicBezTo>
                      <a:pt x="250" y="856"/>
                      <a:pt x="249" y="856"/>
                      <a:pt x="247" y="856"/>
                    </a:cubicBezTo>
                    <a:cubicBezTo>
                      <a:pt x="248" y="850"/>
                      <a:pt x="248" y="850"/>
                      <a:pt x="248" y="850"/>
                    </a:cubicBezTo>
                    <a:cubicBezTo>
                      <a:pt x="251" y="850"/>
                      <a:pt x="252" y="850"/>
                      <a:pt x="252" y="850"/>
                    </a:cubicBezTo>
                    <a:cubicBezTo>
                      <a:pt x="252" y="850"/>
                      <a:pt x="251" y="850"/>
                      <a:pt x="250" y="852"/>
                    </a:cubicBezTo>
                    <a:cubicBezTo>
                      <a:pt x="256" y="854"/>
                      <a:pt x="256" y="854"/>
                      <a:pt x="256" y="854"/>
                    </a:cubicBezTo>
                    <a:cubicBezTo>
                      <a:pt x="255" y="856"/>
                      <a:pt x="252" y="856"/>
                      <a:pt x="251" y="856"/>
                    </a:cubicBezTo>
                    <a:close/>
                    <a:moveTo>
                      <a:pt x="236" y="852"/>
                    </a:moveTo>
                    <a:cubicBezTo>
                      <a:pt x="237" y="849"/>
                      <a:pt x="237" y="849"/>
                      <a:pt x="237" y="849"/>
                    </a:cubicBezTo>
                    <a:cubicBezTo>
                      <a:pt x="236" y="852"/>
                      <a:pt x="236" y="852"/>
                      <a:pt x="236" y="852"/>
                    </a:cubicBezTo>
                    <a:cubicBezTo>
                      <a:pt x="234" y="852"/>
                      <a:pt x="232" y="851"/>
                      <a:pt x="230" y="851"/>
                    </a:cubicBezTo>
                    <a:cubicBezTo>
                      <a:pt x="232" y="845"/>
                      <a:pt x="232" y="845"/>
                      <a:pt x="232" y="845"/>
                    </a:cubicBezTo>
                    <a:cubicBezTo>
                      <a:pt x="233" y="845"/>
                      <a:pt x="235" y="846"/>
                      <a:pt x="236" y="846"/>
                    </a:cubicBezTo>
                    <a:cubicBezTo>
                      <a:pt x="237" y="849"/>
                      <a:pt x="237" y="849"/>
                      <a:pt x="237" y="849"/>
                    </a:cubicBezTo>
                    <a:lnTo>
                      <a:pt x="236" y="852"/>
                    </a:lnTo>
                    <a:close/>
                    <a:moveTo>
                      <a:pt x="228" y="841"/>
                    </a:moveTo>
                    <a:cubicBezTo>
                      <a:pt x="223" y="838"/>
                      <a:pt x="223" y="838"/>
                      <a:pt x="223" y="838"/>
                    </a:cubicBezTo>
                    <a:cubicBezTo>
                      <a:pt x="224" y="836"/>
                      <a:pt x="226" y="834"/>
                      <a:pt x="229" y="833"/>
                    </a:cubicBezTo>
                    <a:cubicBezTo>
                      <a:pt x="231" y="839"/>
                      <a:pt x="231" y="839"/>
                      <a:pt x="231" y="839"/>
                    </a:cubicBezTo>
                    <a:cubicBezTo>
                      <a:pt x="230" y="839"/>
                      <a:pt x="229" y="840"/>
                      <a:pt x="228" y="841"/>
                    </a:cubicBezTo>
                    <a:close/>
                    <a:moveTo>
                      <a:pt x="234" y="830"/>
                    </a:moveTo>
                    <a:cubicBezTo>
                      <a:pt x="234" y="827"/>
                      <a:pt x="234" y="826"/>
                      <a:pt x="233" y="825"/>
                    </a:cubicBezTo>
                    <a:cubicBezTo>
                      <a:pt x="238" y="822"/>
                      <a:pt x="238" y="822"/>
                      <a:pt x="238" y="822"/>
                    </a:cubicBezTo>
                    <a:cubicBezTo>
                      <a:pt x="239" y="824"/>
                      <a:pt x="240" y="826"/>
                      <a:pt x="240" y="829"/>
                    </a:cubicBezTo>
                    <a:lnTo>
                      <a:pt x="234" y="830"/>
                    </a:lnTo>
                    <a:close/>
                    <a:moveTo>
                      <a:pt x="227" y="815"/>
                    </a:moveTo>
                    <a:cubicBezTo>
                      <a:pt x="226" y="813"/>
                      <a:pt x="226" y="811"/>
                      <a:pt x="225" y="810"/>
                    </a:cubicBezTo>
                    <a:cubicBezTo>
                      <a:pt x="230" y="807"/>
                      <a:pt x="230" y="807"/>
                      <a:pt x="230" y="807"/>
                    </a:cubicBezTo>
                    <a:cubicBezTo>
                      <a:pt x="231" y="809"/>
                      <a:pt x="232" y="811"/>
                      <a:pt x="233" y="813"/>
                    </a:cubicBezTo>
                    <a:lnTo>
                      <a:pt x="227" y="815"/>
                    </a:lnTo>
                    <a:close/>
                    <a:moveTo>
                      <a:pt x="220" y="800"/>
                    </a:moveTo>
                    <a:cubicBezTo>
                      <a:pt x="218" y="797"/>
                      <a:pt x="218" y="795"/>
                      <a:pt x="218" y="793"/>
                    </a:cubicBezTo>
                    <a:cubicBezTo>
                      <a:pt x="224" y="793"/>
                      <a:pt x="224" y="793"/>
                      <a:pt x="224" y="793"/>
                    </a:cubicBezTo>
                    <a:cubicBezTo>
                      <a:pt x="224" y="794"/>
                      <a:pt x="224" y="795"/>
                      <a:pt x="225" y="797"/>
                    </a:cubicBezTo>
                    <a:lnTo>
                      <a:pt x="220" y="800"/>
                    </a:lnTo>
                    <a:close/>
                    <a:moveTo>
                      <a:pt x="156" y="792"/>
                    </a:moveTo>
                    <a:cubicBezTo>
                      <a:pt x="155" y="792"/>
                      <a:pt x="153" y="792"/>
                      <a:pt x="152" y="791"/>
                    </a:cubicBezTo>
                    <a:cubicBezTo>
                      <a:pt x="151" y="791"/>
                      <a:pt x="150" y="790"/>
                      <a:pt x="149" y="788"/>
                    </a:cubicBezTo>
                    <a:cubicBezTo>
                      <a:pt x="154" y="785"/>
                      <a:pt x="154" y="785"/>
                      <a:pt x="154" y="785"/>
                    </a:cubicBezTo>
                    <a:cubicBezTo>
                      <a:pt x="154" y="786"/>
                      <a:pt x="154" y="786"/>
                      <a:pt x="155" y="786"/>
                    </a:cubicBezTo>
                    <a:cubicBezTo>
                      <a:pt x="155" y="786"/>
                      <a:pt x="156" y="786"/>
                      <a:pt x="156" y="786"/>
                    </a:cubicBezTo>
                    <a:lnTo>
                      <a:pt x="156" y="792"/>
                    </a:lnTo>
                    <a:close/>
                    <a:moveTo>
                      <a:pt x="169" y="787"/>
                    </a:moveTo>
                    <a:cubicBezTo>
                      <a:pt x="165" y="782"/>
                      <a:pt x="165" y="782"/>
                      <a:pt x="165" y="782"/>
                    </a:cubicBezTo>
                    <a:cubicBezTo>
                      <a:pt x="166" y="781"/>
                      <a:pt x="168" y="780"/>
                      <a:pt x="169" y="779"/>
                    </a:cubicBezTo>
                    <a:cubicBezTo>
                      <a:pt x="169" y="779"/>
                      <a:pt x="169" y="779"/>
                      <a:pt x="169" y="779"/>
                    </a:cubicBezTo>
                    <a:cubicBezTo>
                      <a:pt x="173" y="783"/>
                      <a:pt x="173" y="783"/>
                      <a:pt x="173" y="783"/>
                    </a:cubicBezTo>
                    <a:cubicBezTo>
                      <a:pt x="173" y="784"/>
                      <a:pt x="173" y="784"/>
                      <a:pt x="173" y="784"/>
                    </a:cubicBezTo>
                    <a:cubicBezTo>
                      <a:pt x="171" y="785"/>
                      <a:pt x="170" y="786"/>
                      <a:pt x="169" y="787"/>
                    </a:cubicBezTo>
                    <a:close/>
                    <a:moveTo>
                      <a:pt x="213" y="783"/>
                    </a:moveTo>
                    <a:cubicBezTo>
                      <a:pt x="213" y="783"/>
                      <a:pt x="213" y="783"/>
                      <a:pt x="213" y="782"/>
                    </a:cubicBezTo>
                    <a:cubicBezTo>
                      <a:pt x="212" y="781"/>
                      <a:pt x="212" y="780"/>
                      <a:pt x="212" y="779"/>
                    </a:cubicBezTo>
                    <a:cubicBezTo>
                      <a:pt x="211" y="778"/>
                      <a:pt x="211" y="778"/>
                      <a:pt x="211" y="778"/>
                    </a:cubicBezTo>
                    <a:cubicBezTo>
                      <a:pt x="217" y="776"/>
                      <a:pt x="217" y="776"/>
                      <a:pt x="217" y="776"/>
                    </a:cubicBezTo>
                    <a:cubicBezTo>
                      <a:pt x="217" y="777"/>
                      <a:pt x="217" y="777"/>
                      <a:pt x="217" y="777"/>
                    </a:cubicBezTo>
                    <a:cubicBezTo>
                      <a:pt x="217" y="778"/>
                      <a:pt x="218" y="779"/>
                      <a:pt x="218" y="780"/>
                    </a:cubicBezTo>
                    <a:cubicBezTo>
                      <a:pt x="218" y="780"/>
                      <a:pt x="218" y="781"/>
                      <a:pt x="219" y="781"/>
                    </a:cubicBezTo>
                    <a:lnTo>
                      <a:pt x="213" y="783"/>
                    </a:lnTo>
                    <a:close/>
                    <a:moveTo>
                      <a:pt x="153" y="775"/>
                    </a:moveTo>
                    <a:cubicBezTo>
                      <a:pt x="147" y="775"/>
                      <a:pt x="147" y="775"/>
                      <a:pt x="147" y="775"/>
                    </a:cubicBezTo>
                    <a:cubicBezTo>
                      <a:pt x="147" y="773"/>
                      <a:pt x="147" y="773"/>
                      <a:pt x="147" y="773"/>
                    </a:cubicBezTo>
                    <a:cubicBezTo>
                      <a:pt x="147" y="773"/>
                      <a:pt x="147" y="772"/>
                      <a:pt x="147" y="772"/>
                    </a:cubicBezTo>
                    <a:cubicBezTo>
                      <a:pt x="147" y="771"/>
                      <a:pt x="147" y="771"/>
                      <a:pt x="147" y="771"/>
                    </a:cubicBezTo>
                    <a:cubicBezTo>
                      <a:pt x="152" y="768"/>
                      <a:pt x="152" y="768"/>
                      <a:pt x="152" y="768"/>
                    </a:cubicBezTo>
                    <a:cubicBezTo>
                      <a:pt x="153" y="770"/>
                      <a:pt x="153" y="771"/>
                      <a:pt x="153" y="772"/>
                    </a:cubicBezTo>
                    <a:cubicBezTo>
                      <a:pt x="153" y="772"/>
                      <a:pt x="153" y="773"/>
                      <a:pt x="153" y="774"/>
                    </a:cubicBezTo>
                    <a:lnTo>
                      <a:pt x="153" y="775"/>
                    </a:lnTo>
                    <a:close/>
                    <a:moveTo>
                      <a:pt x="182" y="775"/>
                    </a:moveTo>
                    <a:cubicBezTo>
                      <a:pt x="178" y="771"/>
                      <a:pt x="178" y="771"/>
                      <a:pt x="178" y="771"/>
                    </a:cubicBezTo>
                    <a:cubicBezTo>
                      <a:pt x="182" y="767"/>
                      <a:pt x="182" y="767"/>
                      <a:pt x="182" y="767"/>
                    </a:cubicBezTo>
                    <a:cubicBezTo>
                      <a:pt x="186" y="771"/>
                      <a:pt x="186" y="771"/>
                      <a:pt x="186" y="771"/>
                    </a:cubicBezTo>
                    <a:lnTo>
                      <a:pt x="182" y="775"/>
                    </a:lnTo>
                    <a:close/>
                    <a:moveTo>
                      <a:pt x="205" y="771"/>
                    </a:moveTo>
                    <a:cubicBezTo>
                      <a:pt x="203" y="771"/>
                      <a:pt x="200" y="769"/>
                      <a:pt x="200" y="764"/>
                    </a:cubicBezTo>
                    <a:cubicBezTo>
                      <a:pt x="206" y="764"/>
                      <a:pt x="206" y="764"/>
                      <a:pt x="206" y="764"/>
                    </a:cubicBezTo>
                    <a:cubicBezTo>
                      <a:pt x="206" y="765"/>
                      <a:pt x="206" y="765"/>
                      <a:pt x="207" y="766"/>
                    </a:cubicBezTo>
                    <a:lnTo>
                      <a:pt x="205" y="771"/>
                    </a:lnTo>
                    <a:close/>
                    <a:moveTo>
                      <a:pt x="138" y="764"/>
                    </a:moveTo>
                    <a:cubicBezTo>
                      <a:pt x="137" y="763"/>
                      <a:pt x="135" y="761"/>
                      <a:pt x="134" y="759"/>
                    </a:cubicBezTo>
                    <a:cubicBezTo>
                      <a:pt x="140" y="756"/>
                      <a:pt x="140" y="756"/>
                      <a:pt x="140" y="756"/>
                    </a:cubicBezTo>
                    <a:cubicBezTo>
                      <a:pt x="140" y="758"/>
                      <a:pt x="141" y="759"/>
                      <a:pt x="142" y="760"/>
                    </a:cubicBezTo>
                    <a:lnTo>
                      <a:pt x="138" y="764"/>
                    </a:lnTo>
                    <a:close/>
                    <a:moveTo>
                      <a:pt x="195" y="763"/>
                    </a:moveTo>
                    <a:cubicBezTo>
                      <a:pt x="191" y="759"/>
                      <a:pt x="191" y="759"/>
                      <a:pt x="191" y="759"/>
                    </a:cubicBezTo>
                    <a:cubicBezTo>
                      <a:pt x="193" y="757"/>
                      <a:pt x="194" y="756"/>
                      <a:pt x="196" y="755"/>
                    </a:cubicBezTo>
                    <a:cubicBezTo>
                      <a:pt x="199" y="760"/>
                      <a:pt x="199" y="760"/>
                      <a:pt x="199" y="760"/>
                    </a:cubicBezTo>
                    <a:cubicBezTo>
                      <a:pt x="198" y="761"/>
                      <a:pt x="196" y="762"/>
                      <a:pt x="195" y="763"/>
                    </a:cubicBezTo>
                    <a:close/>
                    <a:moveTo>
                      <a:pt x="131" y="747"/>
                    </a:moveTo>
                    <a:cubicBezTo>
                      <a:pt x="131" y="746"/>
                      <a:pt x="131" y="746"/>
                      <a:pt x="131" y="746"/>
                    </a:cubicBezTo>
                    <a:cubicBezTo>
                      <a:pt x="131" y="744"/>
                      <a:pt x="130" y="743"/>
                      <a:pt x="130" y="742"/>
                    </a:cubicBezTo>
                    <a:cubicBezTo>
                      <a:pt x="135" y="739"/>
                      <a:pt x="135" y="739"/>
                      <a:pt x="135" y="739"/>
                    </a:cubicBezTo>
                    <a:cubicBezTo>
                      <a:pt x="136" y="741"/>
                      <a:pt x="136" y="743"/>
                      <a:pt x="137" y="744"/>
                    </a:cubicBezTo>
                    <a:cubicBezTo>
                      <a:pt x="137" y="745"/>
                      <a:pt x="137" y="745"/>
                      <a:pt x="137" y="745"/>
                    </a:cubicBezTo>
                    <a:lnTo>
                      <a:pt x="131" y="747"/>
                    </a:lnTo>
                    <a:close/>
                    <a:moveTo>
                      <a:pt x="134" y="730"/>
                    </a:moveTo>
                    <a:cubicBezTo>
                      <a:pt x="128" y="729"/>
                      <a:pt x="128" y="729"/>
                      <a:pt x="128" y="729"/>
                    </a:cubicBezTo>
                    <a:cubicBezTo>
                      <a:pt x="128" y="727"/>
                      <a:pt x="128" y="726"/>
                      <a:pt x="128" y="723"/>
                    </a:cubicBezTo>
                    <a:cubicBezTo>
                      <a:pt x="134" y="723"/>
                      <a:pt x="134" y="723"/>
                      <a:pt x="134" y="723"/>
                    </a:cubicBezTo>
                    <a:cubicBezTo>
                      <a:pt x="134" y="726"/>
                      <a:pt x="134" y="728"/>
                      <a:pt x="134" y="730"/>
                    </a:cubicBezTo>
                    <a:close/>
                    <a:moveTo>
                      <a:pt x="133" y="712"/>
                    </a:moveTo>
                    <a:cubicBezTo>
                      <a:pt x="127" y="711"/>
                      <a:pt x="127" y="711"/>
                      <a:pt x="127" y="711"/>
                    </a:cubicBezTo>
                    <a:cubicBezTo>
                      <a:pt x="128" y="709"/>
                      <a:pt x="129" y="707"/>
                      <a:pt x="130" y="705"/>
                    </a:cubicBezTo>
                    <a:cubicBezTo>
                      <a:pt x="135" y="708"/>
                      <a:pt x="135" y="708"/>
                      <a:pt x="135" y="708"/>
                    </a:cubicBezTo>
                    <a:cubicBezTo>
                      <a:pt x="134" y="710"/>
                      <a:pt x="133" y="711"/>
                      <a:pt x="133" y="712"/>
                    </a:cubicBezTo>
                    <a:close/>
                    <a:moveTo>
                      <a:pt x="134" y="698"/>
                    </a:moveTo>
                    <a:cubicBezTo>
                      <a:pt x="134" y="697"/>
                      <a:pt x="134" y="697"/>
                      <a:pt x="133" y="696"/>
                    </a:cubicBezTo>
                    <a:cubicBezTo>
                      <a:pt x="132" y="696"/>
                      <a:pt x="132" y="695"/>
                      <a:pt x="131" y="694"/>
                    </a:cubicBezTo>
                    <a:cubicBezTo>
                      <a:pt x="135" y="690"/>
                      <a:pt x="135" y="690"/>
                      <a:pt x="135" y="690"/>
                    </a:cubicBezTo>
                    <a:cubicBezTo>
                      <a:pt x="136" y="691"/>
                      <a:pt x="136" y="691"/>
                      <a:pt x="137" y="692"/>
                    </a:cubicBezTo>
                    <a:cubicBezTo>
                      <a:pt x="138" y="693"/>
                      <a:pt x="139" y="694"/>
                      <a:pt x="139" y="695"/>
                    </a:cubicBezTo>
                    <a:lnTo>
                      <a:pt x="134" y="698"/>
                    </a:lnTo>
                    <a:close/>
                    <a:moveTo>
                      <a:pt x="126" y="683"/>
                    </a:moveTo>
                    <a:cubicBezTo>
                      <a:pt x="126" y="682"/>
                      <a:pt x="125" y="681"/>
                      <a:pt x="124" y="680"/>
                    </a:cubicBezTo>
                    <a:cubicBezTo>
                      <a:pt x="123" y="679"/>
                      <a:pt x="123" y="679"/>
                      <a:pt x="123" y="679"/>
                    </a:cubicBezTo>
                    <a:cubicBezTo>
                      <a:pt x="127" y="675"/>
                      <a:pt x="127" y="675"/>
                      <a:pt x="127" y="675"/>
                    </a:cubicBezTo>
                    <a:cubicBezTo>
                      <a:pt x="127" y="675"/>
                      <a:pt x="128" y="675"/>
                      <a:pt x="128" y="676"/>
                    </a:cubicBezTo>
                    <a:cubicBezTo>
                      <a:pt x="129" y="677"/>
                      <a:pt x="131" y="679"/>
                      <a:pt x="132" y="680"/>
                    </a:cubicBezTo>
                    <a:lnTo>
                      <a:pt x="126" y="683"/>
                    </a:lnTo>
                    <a:close/>
                    <a:moveTo>
                      <a:pt x="115" y="669"/>
                    </a:moveTo>
                    <a:cubicBezTo>
                      <a:pt x="115" y="669"/>
                      <a:pt x="115" y="668"/>
                      <a:pt x="115" y="668"/>
                    </a:cubicBezTo>
                    <a:cubicBezTo>
                      <a:pt x="115" y="668"/>
                      <a:pt x="115" y="668"/>
                      <a:pt x="115" y="668"/>
                    </a:cubicBezTo>
                    <a:cubicBezTo>
                      <a:pt x="115" y="666"/>
                      <a:pt x="115" y="665"/>
                      <a:pt x="116" y="664"/>
                    </a:cubicBezTo>
                    <a:cubicBezTo>
                      <a:pt x="116" y="663"/>
                      <a:pt x="116" y="663"/>
                      <a:pt x="116" y="663"/>
                    </a:cubicBezTo>
                    <a:cubicBezTo>
                      <a:pt x="122" y="663"/>
                      <a:pt x="122" y="663"/>
                      <a:pt x="122" y="663"/>
                    </a:cubicBezTo>
                    <a:cubicBezTo>
                      <a:pt x="122" y="664"/>
                      <a:pt x="121" y="665"/>
                      <a:pt x="121" y="666"/>
                    </a:cubicBezTo>
                    <a:cubicBezTo>
                      <a:pt x="121" y="667"/>
                      <a:pt x="121" y="667"/>
                      <a:pt x="120" y="668"/>
                    </a:cubicBezTo>
                    <a:lnTo>
                      <a:pt x="115" y="669"/>
                    </a:lnTo>
                    <a:close/>
                    <a:moveTo>
                      <a:pt x="106" y="664"/>
                    </a:moveTo>
                    <a:cubicBezTo>
                      <a:pt x="105" y="658"/>
                      <a:pt x="105" y="658"/>
                      <a:pt x="105" y="658"/>
                    </a:cubicBezTo>
                    <a:cubicBezTo>
                      <a:pt x="106" y="658"/>
                      <a:pt x="107" y="658"/>
                      <a:pt x="108" y="657"/>
                    </a:cubicBezTo>
                    <a:cubicBezTo>
                      <a:pt x="109" y="656"/>
                      <a:pt x="109" y="656"/>
                      <a:pt x="109" y="656"/>
                    </a:cubicBezTo>
                    <a:cubicBezTo>
                      <a:pt x="112" y="661"/>
                      <a:pt x="112" y="661"/>
                      <a:pt x="112" y="661"/>
                    </a:cubicBezTo>
                    <a:cubicBezTo>
                      <a:pt x="111" y="662"/>
                      <a:pt x="111" y="662"/>
                      <a:pt x="111" y="662"/>
                    </a:cubicBezTo>
                    <a:cubicBezTo>
                      <a:pt x="110" y="663"/>
                      <a:pt x="108" y="664"/>
                      <a:pt x="106" y="664"/>
                    </a:cubicBezTo>
                    <a:close/>
                    <a:moveTo>
                      <a:pt x="100" y="657"/>
                    </a:moveTo>
                    <a:cubicBezTo>
                      <a:pt x="96" y="653"/>
                      <a:pt x="96" y="653"/>
                      <a:pt x="96" y="653"/>
                    </a:cubicBezTo>
                    <a:cubicBezTo>
                      <a:pt x="96" y="653"/>
                      <a:pt x="96" y="653"/>
                      <a:pt x="97" y="653"/>
                    </a:cubicBezTo>
                    <a:cubicBezTo>
                      <a:pt x="97" y="652"/>
                      <a:pt x="98" y="651"/>
                      <a:pt x="98" y="651"/>
                    </a:cubicBezTo>
                    <a:cubicBezTo>
                      <a:pt x="99" y="650"/>
                      <a:pt x="99" y="650"/>
                      <a:pt x="100" y="649"/>
                    </a:cubicBezTo>
                    <a:cubicBezTo>
                      <a:pt x="104" y="653"/>
                      <a:pt x="104" y="653"/>
                      <a:pt x="104" y="653"/>
                    </a:cubicBezTo>
                    <a:cubicBezTo>
                      <a:pt x="104" y="654"/>
                      <a:pt x="103" y="655"/>
                      <a:pt x="102" y="655"/>
                    </a:cubicBezTo>
                    <a:cubicBezTo>
                      <a:pt x="102" y="656"/>
                      <a:pt x="101" y="656"/>
                      <a:pt x="101" y="657"/>
                    </a:cubicBezTo>
                    <a:cubicBezTo>
                      <a:pt x="101" y="657"/>
                      <a:pt x="100" y="657"/>
                      <a:pt x="100" y="657"/>
                    </a:cubicBezTo>
                    <a:close/>
                    <a:moveTo>
                      <a:pt x="162" y="653"/>
                    </a:moveTo>
                    <a:cubicBezTo>
                      <a:pt x="161" y="653"/>
                      <a:pt x="160" y="653"/>
                      <a:pt x="158" y="653"/>
                    </a:cubicBezTo>
                    <a:cubicBezTo>
                      <a:pt x="159" y="647"/>
                      <a:pt x="159" y="647"/>
                      <a:pt x="159" y="647"/>
                    </a:cubicBezTo>
                    <a:cubicBezTo>
                      <a:pt x="160" y="647"/>
                      <a:pt x="161" y="647"/>
                      <a:pt x="162" y="647"/>
                    </a:cubicBezTo>
                    <a:cubicBezTo>
                      <a:pt x="163" y="647"/>
                      <a:pt x="163" y="647"/>
                      <a:pt x="163" y="647"/>
                    </a:cubicBezTo>
                    <a:cubicBezTo>
                      <a:pt x="166" y="653"/>
                      <a:pt x="166" y="653"/>
                      <a:pt x="166" y="653"/>
                    </a:cubicBezTo>
                    <a:cubicBezTo>
                      <a:pt x="165" y="653"/>
                      <a:pt x="163" y="653"/>
                      <a:pt x="162" y="653"/>
                    </a:cubicBezTo>
                    <a:close/>
                    <a:moveTo>
                      <a:pt x="139" y="649"/>
                    </a:moveTo>
                    <a:cubicBezTo>
                      <a:pt x="134" y="645"/>
                      <a:pt x="134" y="645"/>
                      <a:pt x="134" y="645"/>
                    </a:cubicBezTo>
                    <a:cubicBezTo>
                      <a:pt x="136" y="647"/>
                      <a:pt x="136" y="647"/>
                      <a:pt x="136" y="647"/>
                    </a:cubicBezTo>
                    <a:cubicBezTo>
                      <a:pt x="134" y="645"/>
                      <a:pt x="134" y="645"/>
                      <a:pt x="134" y="645"/>
                    </a:cubicBezTo>
                    <a:cubicBezTo>
                      <a:pt x="134" y="645"/>
                      <a:pt x="134" y="645"/>
                      <a:pt x="134" y="643"/>
                    </a:cubicBezTo>
                    <a:cubicBezTo>
                      <a:pt x="134" y="642"/>
                      <a:pt x="134" y="641"/>
                      <a:pt x="135" y="640"/>
                    </a:cubicBezTo>
                    <a:cubicBezTo>
                      <a:pt x="140" y="642"/>
                      <a:pt x="140" y="642"/>
                      <a:pt x="140" y="642"/>
                    </a:cubicBezTo>
                    <a:cubicBezTo>
                      <a:pt x="140" y="642"/>
                      <a:pt x="140" y="643"/>
                      <a:pt x="140" y="643"/>
                    </a:cubicBezTo>
                    <a:cubicBezTo>
                      <a:pt x="140" y="645"/>
                      <a:pt x="140" y="647"/>
                      <a:pt x="139" y="649"/>
                    </a:cubicBezTo>
                    <a:close/>
                    <a:moveTo>
                      <a:pt x="146" y="646"/>
                    </a:moveTo>
                    <a:cubicBezTo>
                      <a:pt x="146" y="645"/>
                      <a:pt x="146" y="645"/>
                      <a:pt x="146" y="645"/>
                    </a:cubicBezTo>
                    <a:cubicBezTo>
                      <a:pt x="146" y="644"/>
                      <a:pt x="145" y="642"/>
                      <a:pt x="144" y="641"/>
                    </a:cubicBezTo>
                    <a:cubicBezTo>
                      <a:pt x="149" y="638"/>
                      <a:pt x="149" y="638"/>
                      <a:pt x="149" y="638"/>
                    </a:cubicBezTo>
                    <a:cubicBezTo>
                      <a:pt x="150" y="640"/>
                      <a:pt x="151" y="642"/>
                      <a:pt x="152" y="643"/>
                    </a:cubicBezTo>
                    <a:lnTo>
                      <a:pt x="146" y="646"/>
                    </a:lnTo>
                    <a:close/>
                    <a:moveTo>
                      <a:pt x="125" y="646"/>
                    </a:moveTo>
                    <a:cubicBezTo>
                      <a:pt x="124" y="645"/>
                      <a:pt x="123" y="645"/>
                      <a:pt x="122" y="645"/>
                    </a:cubicBezTo>
                    <a:cubicBezTo>
                      <a:pt x="121" y="644"/>
                      <a:pt x="121" y="644"/>
                      <a:pt x="121" y="644"/>
                    </a:cubicBezTo>
                    <a:cubicBezTo>
                      <a:pt x="120" y="644"/>
                      <a:pt x="120" y="643"/>
                      <a:pt x="119" y="643"/>
                    </a:cubicBezTo>
                    <a:cubicBezTo>
                      <a:pt x="122" y="638"/>
                      <a:pt x="122" y="638"/>
                      <a:pt x="122" y="638"/>
                    </a:cubicBezTo>
                    <a:cubicBezTo>
                      <a:pt x="123" y="638"/>
                      <a:pt x="123" y="639"/>
                      <a:pt x="123" y="639"/>
                    </a:cubicBezTo>
                    <a:cubicBezTo>
                      <a:pt x="125" y="639"/>
                      <a:pt x="125" y="639"/>
                      <a:pt x="125" y="639"/>
                    </a:cubicBezTo>
                    <a:cubicBezTo>
                      <a:pt x="125" y="640"/>
                      <a:pt x="126" y="640"/>
                      <a:pt x="127" y="641"/>
                    </a:cubicBezTo>
                    <a:lnTo>
                      <a:pt x="125" y="646"/>
                    </a:lnTo>
                    <a:close/>
                    <a:moveTo>
                      <a:pt x="102" y="641"/>
                    </a:moveTo>
                    <a:cubicBezTo>
                      <a:pt x="102" y="640"/>
                      <a:pt x="101" y="639"/>
                      <a:pt x="100" y="638"/>
                    </a:cubicBezTo>
                    <a:cubicBezTo>
                      <a:pt x="103" y="633"/>
                      <a:pt x="103" y="633"/>
                      <a:pt x="103" y="633"/>
                    </a:cubicBezTo>
                    <a:cubicBezTo>
                      <a:pt x="106" y="635"/>
                      <a:pt x="107" y="637"/>
                      <a:pt x="108" y="640"/>
                    </a:cubicBezTo>
                    <a:lnTo>
                      <a:pt x="102" y="641"/>
                    </a:lnTo>
                    <a:close/>
                    <a:moveTo>
                      <a:pt x="162" y="639"/>
                    </a:moveTo>
                    <a:cubicBezTo>
                      <a:pt x="162" y="637"/>
                      <a:pt x="161" y="635"/>
                      <a:pt x="161" y="633"/>
                    </a:cubicBezTo>
                    <a:cubicBezTo>
                      <a:pt x="167" y="633"/>
                      <a:pt x="167" y="633"/>
                      <a:pt x="167" y="633"/>
                    </a:cubicBezTo>
                    <a:cubicBezTo>
                      <a:pt x="167" y="635"/>
                      <a:pt x="167" y="637"/>
                      <a:pt x="168" y="638"/>
                    </a:cubicBezTo>
                    <a:lnTo>
                      <a:pt x="162" y="639"/>
                    </a:lnTo>
                    <a:close/>
                    <a:moveTo>
                      <a:pt x="112" y="634"/>
                    </a:moveTo>
                    <a:cubicBezTo>
                      <a:pt x="111" y="633"/>
                      <a:pt x="110" y="633"/>
                      <a:pt x="109" y="633"/>
                    </a:cubicBezTo>
                    <a:cubicBezTo>
                      <a:pt x="108" y="627"/>
                      <a:pt x="108" y="627"/>
                      <a:pt x="108" y="627"/>
                    </a:cubicBezTo>
                    <a:cubicBezTo>
                      <a:pt x="110" y="627"/>
                      <a:pt x="113" y="628"/>
                      <a:pt x="115" y="629"/>
                    </a:cubicBezTo>
                    <a:lnTo>
                      <a:pt x="112" y="634"/>
                    </a:lnTo>
                    <a:close/>
                    <a:moveTo>
                      <a:pt x="160" y="622"/>
                    </a:moveTo>
                    <a:cubicBezTo>
                      <a:pt x="160" y="621"/>
                      <a:pt x="160" y="620"/>
                      <a:pt x="160" y="619"/>
                    </a:cubicBezTo>
                    <a:cubicBezTo>
                      <a:pt x="160" y="616"/>
                      <a:pt x="161" y="615"/>
                      <a:pt x="164" y="614"/>
                    </a:cubicBezTo>
                    <a:cubicBezTo>
                      <a:pt x="165" y="620"/>
                      <a:pt x="165" y="620"/>
                      <a:pt x="165" y="620"/>
                    </a:cubicBezTo>
                    <a:cubicBezTo>
                      <a:pt x="165" y="620"/>
                      <a:pt x="166" y="619"/>
                      <a:pt x="166" y="619"/>
                    </a:cubicBezTo>
                    <a:cubicBezTo>
                      <a:pt x="166" y="620"/>
                      <a:pt x="166" y="620"/>
                      <a:pt x="166" y="621"/>
                    </a:cubicBezTo>
                    <a:lnTo>
                      <a:pt x="160" y="622"/>
                    </a:lnTo>
                    <a:close/>
                    <a:moveTo>
                      <a:pt x="178" y="619"/>
                    </a:moveTo>
                    <a:cubicBezTo>
                      <a:pt x="175" y="614"/>
                      <a:pt x="175" y="614"/>
                      <a:pt x="175" y="614"/>
                    </a:cubicBezTo>
                    <a:cubicBezTo>
                      <a:pt x="176" y="613"/>
                      <a:pt x="176" y="612"/>
                      <a:pt x="177" y="611"/>
                    </a:cubicBezTo>
                    <a:cubicBezTo>
                      <a:pt x="177" y="610"/>
                      <a:pt x="177" y="610"/>
                      <a:pt x="177" y="610"/>
                    </a:cubicBezTo>
                    <a:cubicBezTo>
                      <a:pt x="183" y="613"/>
                      <a:pt x="183" y="613"/>
                      <a:pt x="183" y="613"/>
                    </a:cubicBezTo>
                    <a:cubicBezTo>
                      <a:pt x="182" y="614"/>
                      <a:pt x="182" y="614"/>
                      <a:pt x="182" y="614"/>
                    </a:cubicBezTo>
                    <a:cubicBezTo>
                      <a:pt x="181" y="616"/>
                      <a:pt x="179" y="618"/>
                      <a:pt x="178" y="619"/>
                    </a:cubicBezTo>
                    <a:close/>
                    <a:moveTo>
                      <a:pt x="179" y="601"/>
                    </a:moveTo>
                    <a:cubicBezTo>
                      <a:pt x="178" y="600"/>
                      <a:pt x="178" y="598"/>
                      <a:pt x="177" y="597"/>
                    </a:cubicBezTo>
                    <a:cubicBezTo>
                      <a:pt x="181" y="593"/>
                      <a:pt x="181" y="593"/>
                      <a:pt x="181" y="593"/>
                    </a:cubicBezTo>
                    <a:cubicBezTo>
                      <a:pt x="182" y="595"/>
                      <a:pt x="184" y="597"/>
                      <a:pt x="184" y="600"/>
                    </a:cubicBezTo>
                    <a:lnTo>
                      <a:pt x="179" y="601"/>
                    </a:lnTo>
                    <a:close/>
                    <a:moveTo>
                      <a:pt x="168" y="588"/>
                    </a:moveTo>
                    <a:cubicBezTo>
                      <a:pt x="168" y="586"/>
                      <a:pt x="168" y="585"/>
                      <a:pt x="168" y="583"/>
                    </a:cubicBezTo>
                    <a:cubicBezTo>
                      <a:pt x="167" y="581"/>
                      <a:pt x="167" y="581"/>
                      <a:pt x="167" y="581"/>
                    </a:cubicBezTo>
                    <a:cubicBezTo>
                      <a:pt x="173" y="581"/>
                      <a:pt x="173" y="581"/>
                      <a:pt x="173" y="581"/>
                    </a:cubicBezTo>
                    <a:cubicBezTo>
                      <a:pt x="173" y="583"/>
                      <a:pt x="173" y="583"/>
                      <a:pt x="173" y="583"/>
                    </a:cubicBezTo>
                    <a:cubicBezTo>
                      <a:pt x="173" y="584"/>
                      <a:pt x="174" y="585"/>
                      <a:pt x="174" y="586"/>
                    </a:cubicBezTo>
                    <a:lnTo>
                      <a:pt x="168" y="588"/>
                    </a:lnTo>
                    <a:close/>
                    <a:moveTo>
                      <a:pt x="174" y="577"/>
                    </a:moveTo>
                    <a:cubicBezTo>
                      <a:pt x="173" y="576"/>
                      <a:pt x="172" y="575"/>
                      <a:pt x="172" y="575"/>
                    </a:cubicBezTo>
                    <a:cubicBezTo>
                      <a:pt x="171" y="574"/>
                      <a:pt x="170" y="573"/>
                      <a:pt x="170" y="573"/>
                    </a:cubicBezTo>
                    <a:cubicBezTo>
                      <a:pt x="173" y="568"/>
                      <a:pt x="173" y="568"/>
                      <a:pt x="173" y="568"/>
                    </a:cubicBezTo>
                    <a:cubicBezTo>
                      <a:pt x="173" y="568"/>
                      <a:pt x="173" y="568"/>
                      <a:pt x="173" y="568"/>
                    </a:cubicBezTo>
                    <a:cubicBezTo>
                      <a:pt x="174" y="569"/>
                      <a:pt x="175" y="570"/>
                      <a:pt x="176" y="571"/>
                    </a:cubicBezTo>
                    <a:cubicBezTo>
                      <a:pt x="176" y="571"/>
                      <a:pt x="177" y="572"/>
                      <a:pt x="177" y="572"/>
                    </a:cubicBezTo>
                    <a:lnTo>
                      <a:pt x="174" y="577"/>
                    </a:lnTo>
                    <a:close/>
                    <a:moveTo>
                      <a:pt x="187" y="572"/>
                    </a:moveTo>
                    <a:cubicBezTo>
                      <a:pt x="181" y="570"/>
                      <a:pt x="181" y="570"/>
                      <a:pt x="181" y="570"/>
                    </a:cubicBezTo>
                    <a:cubicBezTo>
                      <a:pt x="181" y="570"/>
                      <a:pt x="181" y="569"/>
                      <a:pt x="182" y="569"/>
                    </a:cubicBezTo>
                    <a:cubicBezTo>
                      <a:pt x="182" y="567"/>
                      <a:pt x="182" y="565"/>
                      <a:pt x="185" y="564"/>
                    </a:cubicBezTo>
                    <a:cubicBezTo>
                      <a:pt x="188" y="568"/>
                      <a:pt x="188" y="568"/>
                      <a:pt x="188" y="568"/>
                    </a:cubicBezTo>
                    <a:cubicBezTo>
                      <a:pt x="188" y="569"/>
                      <a:pt x="188" y="569"/>
                      <a:pt x="187" y="570"/>
                    </a:cubicBezTo>
                    <a:cubicBezTo>
                      <a:pt x="187" y="571"/>
                      <a:pt x="187" y="571"/>
                      <a:pt x="187" y="572"/>
                    </a:cubicBezTo>
                    <a:close/>
                    <a:moveTo>
                      <a:pt x="201" y="566"/>
                    </a:moveTo>
                    <a:cubicBezTo>
                      <a:pt x="198" y="566"/>
                      <a:pt x="198" y="566"/>
                      <a:pt x="198" y="566"/>
                    </a:cubicBezTo>
                    <a:cubicBezTo>
                      <a:pt x="198" y="561"/>
                      <a:pt x="198" y="561"/>
                      <a:pt x="198" y="561"/>
                    </a:cubicBezTo>
                    <a:cubicBezTo>
                      <a:pt x="201" y="561"/>
                      <a:pt x="201" y="561"/>
                      <a:pt x="201" y="561"/>
                    </a:cubicBezTo>
                    <a:cubicBezTo>
                      <a:pt x="201" y="561"/>
                      <a:pt x="202" y="561"/>
                      <a:pt x="202" y="560"/>
                    </a:cubicBezTo>
                    <a:cubicBezTo>
                      <a:pt x="202" y="561"/>
                      <a:pt x="201" y="561"/>
                      <a:pt x="201" y="561"/>
                    </a:cubicBezTo>
                    <a:cubicBezTo>
                      <a:pt x="205" y="565"/>
                      <a:pt x="205" y="565"/>
                      <a:pt x="205" y="565"/>
                    </a:cubicBezTo>
                    <a:cubicBezTo>
                      <a:pt x="204" y="566"/>
                      <a:pt x="202" y="566"/>
                      <a:pt x="201" y="566"/>
                    </a:cubicBezTo>
                    <a:close/>
                    <a:moveTo>
                      <a:pt x="166" y="562"/>
                    </a:moveTo>
                    <a:cubicBezTo>
                      <a:pt x="162" y="562"/>
                      <a:pt x="160" y="561"/>
                      <a:pt x="159" y="560"/>
                    </a:cubicBezTo>
                    <a:cubicBezTo>
                      <a:pt x="162" y="556"/>
                      <a:pt x="162" y="556"/>
                      <a:pt x="162" y="556"/>
                    </a:cubicBezTo>
                    <a:cubicBezTo>
                      <a:pt x="163" y="556"/>
                      <a:pt x="163" y="556"/>
                      <a:pt x="166" y="556"/>
                    </a:cubicBezTo>
                    <a:lnTo>
                      <a:pt x="166" y="562"/>
                    </a:lnTo>
                    <a:close/>
                    <a:moveTo>
                      <a:pt x="179" y="558"/>
                    </a:moveTo>
                    <a:cubicBezTo>
                      <a:pt x="175" y="554"/>
                      <a:pt x="175" y="554"/>
                      <a:pt x="175" y="554"/>
                    </a:cubicBezTo>
                    <a:cubicBezTo>
                      <a:pt x="175" y="553"/>
                      <a:pt x="176" y="552"/>
                      <a:pt x="177" y="551"/>
                    </a:cubicBezTo>
                    <a:cubicBezTo>
                      <a:pt x="177" y="551"/>
                      <a:pt x="177" y="550"/>
                      <a:pt x="178" y="550"/>
                    </a:cubicBezTo>
                    <a:cubicBezTo>
                      <a:pt x="182" y="553"/>
                      <a:pt x="182" y="553"/>
                      <a:pt x="182" y="553"/>
                    </a:cubicBezTo>
                    <a:cubicBezTo>
                      <a:pt x="182" y="553"/>
                      <a:pt x="182" y="554"/>
                      <a:pt x="182" y="554"/>
                    </a:cubicBezTo>
                    <a:cubicBezTo>
                      <a:pt x="181" y="556"/>
                      <a:pt x="180" y="557"/>
                      <a:pt x="179" y="558"/>
                    </a:cubicBezTo>
                    <a:close/>
                    <a:moveTo>
                      <a:pt x="205" y="555"/>
                    </a:moveTo>
                    <a:cubicBezTo>
                      <a:pt x="202" y="549"/>
                      <a:pt x="202" y="549"/>
                      <a:pt x="202" y="549"/>
                    </a:cubicBezTo>
                    <a:cubicBezTo>
                      <a:pt x="202" y="550"/>
                      <a:pt x="202" y="550"/>
                      <a:pt x="202" y="551"/>
                    </a:cubicBezTo>
                    <a:cubicBezTo>
                      <a:pt x="202" y="550"/>
                      <a:pt x="201" y="549"/>
                      <a:pt x="201" y="548"/>
                    </a:cubicBezTo>
                    <a:cubicBezTo>
                      <a:pt x="206" y="546"/>
                      <a:pt x="206" y="546"/>
                      <a:pt x="206" y="546"/>
                    </a:cubicBezTo>
                    <a:cubicBezTo>
                      <a:pt x="207" y="547"/>
                      <a:pt x="208" y="549"/>
                      <a:pt x="208" y="551"/>
                    </a:cubicBezTo>
                    <a:cubicBezTo>
                      <a:pt x="208" y="552"/>
                      <a:pt x="207" y="554"/>
                      <a:pt x="205" y="555"/>
                    </a:cubicBezTo>
                    <a:close/>
                    <a:moveTo>
                      <a:pt x="156" y="548"/>
                    </a:moveTo>
                    <a:cubicBezTo>
                      <a:pt x="156" y="548"/>
                      <a:pt x="156" y="548"/>
                      <a:pt x="155" y="548"/>
                    </a:cubicBezTo>
                    <a:cubicBezTo>
                      <a:pt x="155" y="548"/>
                      <a:pt x="154" y="548"/>
                      <a:pt x="154" y="548"/>
                    </a:cubicBezTo>
                    <a:cubicBezTo>
                      <a:pt x="153" y="547"/>
                      <a:pt x="152" y="547"/>
                      <a:pt x="151" y="546"/>
                    </a:cubicBezTo>
                    <a:cubicBezTo>
                      <a:pt x="155" y="542"/>
                      <a:pt x="155" y="542"/>
                      <a:pt x="155" y="542"/>
                    </a:cubicBezTo>
                    <a:cubicBezTo>
                      <a:pt x="155" y="542"/>
                      <a:pt x="155" y="542"/>
                      <a:pt x="156" y="542"/>
                    </a:cubicBezTo>
                    <a:cubicBezTo>
                      <a:pt x="156" y="542"/>
                      <a:pt x="157" y="542"/>
                      <a:pt x="157" y="543"/>
                    </a:cubicBezTo>
                    <a:cubicBezTo>
                      <a:pt x="158" y="543"/>
                      <a:pt x="160" y="544"/>
                      <a:pt x="161" y="545"/>
                    </a:cubicBezTo>
                    <a:cubicBezTo>
                      <a:pt x="156" y="548"/>
                      <a:pt x="156" y="548"/>
                      <a:pt x="156" y="548"/>
                    </a:cubicBezTo>
                    <a:cubicBezTo>
                      <a:pt x="156" y="548"/>
                      <a:pt x="156" y="548"/>
                      <a:pt x="156" y="548"/>
                    </a:cubicBezTo>
                    <a:close/>
                    <a:moveTo>
                      <a:pt x="184" y="545"/>
                    </a:moveTo>
                    <a:cubicBezTo>
                      <a:pt x="184" y="544"/>
                      <a:pt x="184" y="542"/>
                      <a:pt x="183" y="541"/>
                    </a:cubicBezTo>
                    <a:cubicBezTo>
                      <a:pt x="183" y="540"/>
                      <a:pt x="183" y="540"/>
                      <a:pt x="183" y="540"/>
                    </a:cubicBezTo>
                    <a:cubicBezTo>
                      <a:pt x="189" y="539"/>
                      <a:pt x="189" y="539"/>
                      <a:pt x="189" y="539"/>
                    </a:cubicBezTo>
                    <a:cubicBezTo>
                      <a:pt x="189" y="540"/>
                      <a:pt x="189" y="540"/>
                      <a:pt x="189" y="540"/>
                    </a:cubicBezTo>
                    <a:cubicBezTo>
                      <a:pt x="189" y="542"/>
                      <a:pt x="189" y="544"/>
                      <a:pt x="190" y="545"/>
                    </a:cubicBezTo>
                    <a:lnTo>
                      <a:pt x="184" y="545"/>
                    </a:lnTo>
                    <a:close/>
                    <a:moveTo>
                      <a:pt x="195" y="539"/>
                    </a:moveTo>
                    <a:cubicBezTo>
                      <a:pt x="194" y="538"/>
                      <a:pt x="193" y="537"/>
                      <a:pt x="192" y="536"/>
                    </a:cubicBezTo>
                    <a:cubicBezTo>
                      <a:pt x="194" y="531"/>
                      <a:pt x="194" y="531"/>
                      <a:pt x="194" y="531"/>
                    </a:cubicBezTo>
                    <a:cubicBezTo>
                      <a:pt x="196" y="531"/>
                      <a:pt x="198" y="533"/>
                      <a:pt x="200" y="535"/>
                    </a:cubicBezTo>
                    <a:lnTo>
                      <a:pt x="195" y="539"/>
                    </a:lnTo>
                    <a:close/>
                    <a:moveTo>
                      <a:pt x="148" y="535"/>
                    </a:moveTo>
                    <a:cubicBezTo>
                      <a:pt x="147" y="534"/>
                      <a:pt x="146" y="533"/>
                      <a:pt x="145" y="533"/>
                    </a:cubicBezTo>
                    <a:cubicBezTo>
                      <a:pt x="145" y="530"/>
                      <a:pt x="145" y="530"/>
                      <a:pt x="145" y="530"/>
                    </a:cubicBezTo>
                    <a:cubicBezTo>
                      <a:pt x="147" y="527"/>
                      <a:pt x="147" y="527"/>
                      <a:pt x="147" y="527"/>
                    </a:cubicBezTo>
                    <a:cubicBezTo>
                      <a:pt x="146" y="530"/>
                      <a:pt x="146" y="530"/>
                      <a:pt x="146" y="530"/>
                    </a:cubicBezTo>
                    <a:cubicBezTo>
                      <a:pt x="147" y="527"/>
                      <a:pt x="147" y="527"/>
                      <a:pt x="147" y="527"/>
                    </a:cubicBezTo>
                    <a:cubicBezTo>
                      <a:pt x="149" y="528"/>
                      <a:pt x="151" y="530"/>
                      <a:pt x="152" y="531"/>
                    </a:cubicBezTo>
                    <a:lnTo>
                      <a:pt x="148" y="535"/>
                    </a:lnTo>
                    <a:close/>
                    <a:moveTo>
                      <a:pt x="133" y="527"/>
                    </a:moveTo>
                    <a:cubicBezTo>
                      <a:pt x="131" y="525"/>
                      <a:pt x="130" y="523"/>
                      <a:pt x="129" y="521"/>
                    </a:cubicBezTo>
                    <a:cubicBezTo>
                      <a:pt x="134" y="519"/>
                      <a:pt x="134" y="519"/>
                      <a:pt x="134" y="519"/>
                    </a:cubicBezTo>
                    <a:cubicBezTo>
                      <a:pt x="134" y="520"/>
                      <a:pt x="135" y="521"/>
                      <a:pt x="137" y="522"/>
                    </a:cubicBezTo>
                    <a:lnTo>
                      <a:pt x="133" y="527"/>
                    </a:lnTo>
                    <a:close/>
                    <a:moveTo>
                      <a:pt x="131" y="511"/>
                    </a:moveTo>
                    <a:cubicBezTo>
                      <a:pt x="125" y="508"/>
                      <a:pt x="125" y="508"/>
                      <a:pt x="125" y="508"/>
                    </a:cubicBezTo>
                    <a:cubicBezTo>
                      <a:pt x="125" y="508"/>
                      <a:pt x="125" y="508"/>
                      <a:pt x="125" y="508"/>
                    </a:cubicBezTo>
                    <a:cubicBezTo>
                      <a:pt x="126" y="507"/>
                      <a:pt x="126" y="505"/>
                      <a:pt x="127" y="503"/>
                    </a:cubicBezTo>
                    <a:cubicBezTo>
                      <a:pt x="133" y="505"/>
                      <a:pt x="133" y="505"/>
                      <a:pt x="133" y="505"/>
                    </a:cubicBezTo>
                    <a:cubicBezTo>
                      <a:pt x="132" y="507"/>
                      <a:pt x="132" y="509"/>
                      <a:pt x="131" y="511"/>
                    </a:cubicBezTo>
                    <a:close/>
                    <a:moveTo>
                      <a:pt x="136" y="495"/>
                    </a:moveTo>
                    <a:cubicBezTo>
                      <a:pt x="131" y="491"/>
                      <a:pt x="131" y="491"/>
                      <a:pt x="131" y="491"/>
                    </a:cubicBezTo>
                    <a:cubicBezTo>
                      <a:pt x="132" y="490"/>
                      <a:pt x="134" y="488"/>
                      <a:pt x="136" y="487"/>
                    </a:cubicBezTo>
                    <a:cubicBezTo>
                      <a:pt x="139" y="491"/>
                      <a:pt x="139" y="491"/>
                      <a:pt x="139" y="491"/>
                    </a:cubicBezTo>
                    <a:cubicBezTo>
                      <a:pt x="138" y="492"/>
                      <a:pt x="137" y="493"/>
                      <a:pt x="136" y="495"/>
                    </a:cubicBezTo>
                    <a:close/>
                    <a:moveTo>
                      <a:pt x="149" y="484"/>
                    </a:moveTo>
                    <a:cubicBezTo>
                      <a:pt x="145" y="479"/>
                      <a:pt x="145" y="479"/>
                      <a:pt x="145" y="479"/>
                    </a:cubicBezTo>
                    <a:cubicBezTo>
                      <a:pt x="146" y="478"/>
                      <a:pt x="147" y="477"/>
                      <a:pt x="148" y="476"/>
                    </a:cubicBezTo>
                    <a:cubicBezTo>
                      <a:pt x="149" y="475"/>
                      <a:pt x="149" y="475"/>
                      <a:pt x="149" y="475"/>
                    </a:cubicBezTo>
                    <a:cubicBezTo>
                      <a:pt x="153" y="480"/>
                      <a:pt x="153" y="480"/>
                      <a:pt x="153" y="480"/>
                    </a:cubicBezTo>
                    <a:cubicBezTo>
                      <a:pt x="152" y="481"/>
                      <a:pt x="152" y="481"/>
                      <a:pt x="152" y="481"/>
                    </a:cubicBezTo>
                    <a:cubicBezTo>
                      <a:pt x="151" y="482"/>
                      <a:pt x="150" y="483"/>
                      <a:pt x="149" y="484"/>
                    </a:cubicBezTo>
                    <a:close/>
                    <a:moveTo>
                      <a:pt x="162" y="473"/>
                    </a:moveTo>
                    <a:cubicBezTo>
                      <a:pt x="158" y="468"/>
                      <a:pt x="158" y="468"/>
                      <a:pt x="158" y="468"/>
                    </a:cubicBezTo>
                    <a:cubicBezTo>
                      <a:pt x="159" y="467"/>
                      <a:pt x="159" y="467"/>
                      <a:pt x="159" y="467"/>
                    </a:cubicBezTo>
                    <a:cubicBezTo>
                      <a:pt x="160" y="466"/>
                      <a:pt x="162" y="466"/>
                      <a:pt x="163" y="465"/>
                    </a:cubicBezTo>
                    <a:cubicBezTo>
                      <a:pt x="167" y="469"/>
                      <a:pt x="167" y="469"/>
                      <a:pt x="167" y="469"/>
                    </a:cubicBezTo>
                    <a:cubicBezTo>
                      <a:pt x="165" y="470"/>
                      <a:pt x="164" y="471"/>
                      <a:pt x="162" y="472"/>
                    </a:cubicBezTo>
                    <a:lnTo>
                      <a:pt x="162" y="473"/>
                    </a:lnTo>
                    <a:close/>
                    <a:moveTo>
                      <a:pt x="173" y="458"/>
                    </a:moveTo>
                    <a:cubicBezTo>
                      <a:pt x="167" y="455"/>
                      <a:pt x="167" y="455"/>
                      <a:pt x="167" y="455"/>
                    </a:cubicBezTo>
                    <a:cubicBezTo>
                      <a:pt x="168" y="453"/>
                      <a:pt x="170" y="451"/>
                      <a:pt x="171" y="450"/>
                    </a:cubicBezTo>
                    <a:cubicBezTo>
                      <a:pt x="175" y="454"/>
                      <a:pt x="175" y="454"/>
                      <a:pt x="175" y="454"/>
                    </a:cubicBezTo>
                    <a:cubicBezTo>
                      <a:pt x="174" y="455"/>
                      <a:pt x="173" y="456"/>
                      <a:pt x="173" y="458"/>
                    </a:cubicBezTo>
                    <a:close/>
                    <a:moveTo>
                      <a:pt x="185" y="447"/>
                    </a:moveTo>
                    <a:cubicBezTo>
                      <a:pt x="181" y="443"/>
                      <a:pt x="181" y="443"/>
                      <a:pt x="181" y="443"/>
                    </a:cubicBezTo>
                    <a:cubicBezTo>
                      <a:pt x="182" y="441"/>
                      <a:pt x="183" y="440"/>
                      <a:pt x="184" y="439"/>
                    </a:cubicBezTo>
                    <a:cubicBezTo>
                      <a:pt x="189" y="442"/>
                      <a:pt x="189" y="442"/>
                      <a:pt x="189" y="442"/>
                    </a:cubicBezTo>
                    <a:cubicBezTo>
                      <a:pt x="188" y="444"/>
                      <a:pt x="186" y="446"/>
                      <a:pt x="185" y="447"/>
                    </a:cubicBezTo>
                    <a:close/>
                    <a:moveTo>
                      <a:pt x="195" y="431"/>
                    </a:moveTo>
                    <a:cubicBezTo>
                      <a:pt x="190" y="429"/>
                      <a:pt x="190" y="429"/>
                      <a:pt x="190" y="429"/>
                    </a:cubicBezTo>
                    <a:cubicBezTo>
                      <a:pt x="190" y="429"/>
                      <a:pt x="190" y="429"/>
                      <a:pt x="190" y="429"/>
                    </a:cubicBezTo>
                    <a:cubicBezTo>
                      <a:pt x="190" y="427"/>
                      <a:pt x="191" y="426"/>
                      <a:pt x="192" y="424"/>
                    </a:cubicBezTo>
                    <a:cubicBezTo>
                      <a:pt x="197" y="427"/>
                      <a:pt x="197" y="427"/>
                      <a:pt x="197" y="427"/>
                    </a:cubicBezTo>
                    <a:cubicBezTo>
                      <a:pt x="196" y="429"/>
                      <a:pt x="196" y="430"/>
                      <a:pt x="195" y="431"/>
                    </a:cubicBezTo>
                    <a:close/>
                    <a:moveTo>
                      <a:pt x="243" y="426"/>
                    </a:moveTo>
                    <a:cubicBezTo>
                      <a:pt x="237" y="424"/>
                      <a:pt x="237" y="424"/>
                      <a:pt x="237" y="424"/>
                    </a:cubicBezTo>
                    <a:cubicBezTo>
                      <a:pt x="238" y="423"/>
                      <a:pt x="238" y="422"/>
                      <a:pt x="238" y="421"/>
                    </a:cubicBezTo>
                    <a:cubicBezTo>
                      <a:pt x="238" y="420"/>
                      <a:pt x="238" y="420"/>
                      <a:pt x="238" y="419"/>
                    </a:cubicBezTo>
                    <a:cubicBezTo>
                      <a:pt x="244" y="420"/>
                      <a:pt x="244" y="420"/>
                      <a:pt x="244" y="420"/>
                    </a:cubicBezTo>
                    <a:cubicBezTo>
                      <a:pt x="244" y="420"/>
                      <a:pt x="244" y="421"/>
                      <a:pt x="244" y="421"/>
                    </a:cubicBezTo>
                    <a:cubicBezTo>
                      <a:pt x="244" y="422"/>
                      <a:pt x="243" y="424"/>
                      <a:pt x="243" y="426"/>
                    </a:cubicBezTo>
                    <a:close/>
                    <a:moveTo>
                      <a:pt x="231" y="422"/>
                    </a:moveTo>
                    <a:cubicBezTo>
                      <a:pt x="230" y="421"/>
                      <a:pt x="230" y="421"/>
                      <a:pt x="230" y="421"/>
                    </a:cubicBezTo>
                    <a:cubicBezTo>
                      <a:pt x="230" y="420"/>
                      <a:pt x="229" y="419"/>
                      <a:pt x="228" y="417"/>
                    </a:cubicBezTo>
                    <a:cubicBezTo>
                      <a:pt x="233" y="414"/>
                      <a:pt x="233" y="414"/>
                      <a:pt x="233" y="414"/>
                    </a:cubicBezTo>
                    <a:cubicBezTo>
                      <a:pt x="234" y="416"/>
                      <a:pt x="235" y="417"/>
                      <a:pt x="235" y="418"/>
                    </a:cubicBezTo>
                    <a:cubicBezTo>
                      <a:pt x="236" y="419"/>
                      <a:pt x="236" y="419"/>
                      <a:pt x="236" y="419"/>
                    </a:cubicBezTo>
                    <a:lnTo>
                      <a:pt x="231" y="422"/>
                    </a:lnTo>
                    <a:close/>
                    <a:moveTo>
                      <a:pt x="204" y="417"/>
                    </a:moveTo>
                    <a:cubicBezTo>
                      <a:pt x="199" y="414"/>
                      <a:pt x="199" y="414"/>
                      <a:pt x="199" y="414"/>
                    </a:cubicBezTo>
                    <a:cubicBezTo>
                      <a:pt x="200" y="412"/>
                      <a:pt x="202" y="411"/>
                      <a:pt x="203" y="409"/>
                    </a:cubicBezTo>
                    <a:cubicBezTo>
                      <a:pt x="208" y="413"/>
                      <a:pt x="208" y="413"/>
                      <a:pt x="208" y="413"/>
                    </a:cubicBezTo>
                    <a:cubicBezTo>
                      <a:pt x="206" y="414"/>
                      <a:pt x="205" y="416"/>
                      <a:pt x="204" y="417"/>
                    </a:cubicBezTo>
                    <a:close/>
                    <a:moveTo>
                      <a:pt x="239" y="409"/>
                    </a:moveTo>
                    <a:cubicBezTo>
                      <a:pt x="239" y="408"/>
                      <a:pt x="239" y="407"/>
                      <a:pt x="239" y="407"/>
                    </a:cubicBezTo>
                    <a:cubicBezTo>
                      <a:pt x="239" y="406"/>
                      <a:pt x="238" y="405"/>
                      <a:pt x="238" y="403"/>
                    </a:cubicBezTo>
                    <a:cubicBezTo>
                      <a:pt x="243" y="402"/>
                      <a:pt x="243" y="402"/>
                      <a:pt x="243" y="402"/>
                    </a:cubicBezTo>
                    <a:cubicBezTo>
                      <a:pt x="244" y="403"/>
                      <a:pt x="244" y="404"/>
                      <a:pt x="244" y="404"/>
                    </a:cubicBezTo>
                    <a:cubicBezTo>
                      <a:pt x="245" y="405"/>
                      <a:pt x="245" y="406"/>
                      <a:pt x="245" y="407"/>
                    </a:cubicBezTo>
                    <a:lnTo>
                      <a:pt x="239" y="409"/>
                    </a:lnTo>
                    <a:close/>
                    <a:moveTo>
                      <a:pt x="224" y="406"/>
                    </a:moveTo>
                    <a:cubicBezTo>
                      <a:pt x="223" y="404"/>
                      <a:pt x="222" y="402"/>
                      <a:pt x="222" y="400"/>
                    </a:cubicBezTo>
                    <a:cubicBezTo>
                      <a:pt x="227" y="398"/>
                      <a:pt x="227" y="398"/>
                      <a:pt x="227" y="398"/>
                    </a:cubicBezTo>
                    <a:cubicBezTo>
                      <a:pt x="228" y="400"/>
                      <a:pt x="229" y="402"/>
                      <a:pt x="229" y="404"/>
                    </a:cubicBezTo>
                    <a:lnTo>
                      <a:pt x="224" y="406"/>
                    </a:lnTo>
                    <a:close/>
                    <a:moveTo>
                      <a:pt x="215" y="404"/>
                    </a:moveTo>
                    <a:cubicBezTo>
                      <a:pt x="211" y="400"/>
                      <a:pt x="211" y="400"/>
                      <a:pt x="211" y="400"/>
                    </a:cubicBezTo>
                    <a:cubicBezTo>
                      <a:pt x="212" y="398"/>
                      <a:pt x="214" y="397"/>
                      <a:pt x="215" y="396"/>
                    </a:cubicBezTo>
                    <a:cubicBezTo>
                      <a:pt x="219" y="400"/>
                      <a:pt x="219" y="400"/>
                      <a:pt x="219" y="400"/>
                    </a:cubicBezTo>
                    <a:cubicBezTo>
                      <a:pt x="218" y="401"/>
                      <a:pt x="217" y="403"/>
                      <a:pt x="215" y="404"/>
                    </a:cubicBezTo>
                    <a:close/>
                    <a:moveTo>
                      <a:pt x="235" y="391"/>
                    </a:moveTo>
                    <a:cubicBezTo>
                      <a:pt x="235" y="390"/>
                      <a:pt x="235" y="388"/>
                      <a:pt x="235" y="387"/>
                    </a:cubicBezTo>
                    <a:cubicBezTo>
                      <a:pt x="235" y="385"/>
                      <a:pt x="235" y="385"/>
                      <a:pt x="235" y="385"/>
                    </a:cubicBezTo>
                    <a:cubicBezTo>
                      <a:pt x="240" y="385"/>
                      <a:pt x="240" y="385"/>
                      <a:pt x="240" y="385"/>
                    </a:cubicBezTo>
                    <a:cubicBezTo>
                      <a:pt x="240" y="387"/>
                      <a:pt x="240" y="387"/>
                      <a:pt x="240" y="387"/>
                    </a:cubicBezTo>
                    <a:cubicBezTo>
                      <a:pt x="240" y="388"/>
                      <a:pt x="241" y="389"/>
                      <a:pt x="241" y="391"/>
                    </a:cubicBezTo>
                    <a:lnTo>
                      <a:pt x="235" y="391"/>
                    </a:lnTo>
                    <a:close/>
                    <a:moveTo>
                      <a:pt x="241" y="374"/>
                    </a:moveTo>
                    <a:cubicBezTo>
                      <a:pt x="235" y="373"/>
                      <a:pt x="235" y="373"/>
                      <a:pt x="235" y="373"/>
                    </a:cubicBezTo>
                    <a:cubicBezTo>
                      <a:pt x="236" y="371"/>
                      <a:pt x="236" y="369"/>
                      <a:pt x="236" y="367"/>
                    </a:cubicBezTo>
                    <a:cubicBezTo>
                      <a:pt x="242" y="368"/>
                      <a:pt x="242" y="368"/>
                      <a:pt x="242" y="368"/>
                    </a:cubicBezTo>
                    <a:cubicBezTo>
                      <a:pt x="242" y="370"/>
                      <a:pt x="242" y="372"/>
                      <a:pt x="241" y="374"/>
                    </a:cubicBezTo>
                    <a:close/>
                    <a:moveTo>
                      <a:pt x="245" y="357"/>
                    </a:moveTo>
                    <a:cubicBezTo>
                      <a:pt x="239" y="355"/>
                      <a:pt x="239" y="355"/>
                      <a:pt x="239" y="355"/>
                    </a:cubicBezTo>
                    <a:cubicBezTo>
                      <a:pt x="239" y="355"/>
                      <a:pt x="240" y="354"/>
                      <a:pt x="240" y="354"/>
                    </a:cubicBezTo>
                    <a:cubicBezTo>
                      <a:pt x="241" y="350"/>
                      <a:pt x="241" y="350"/>
                      <a:pt x="241" y="350"/>
                    </a:cubicBezTo>
                    <a:cubicBezTo>
                      <a:pt x="247" y="352"/>
                      <a:pt x="247" y="352"/>
                      <a:pt x="247" y="352"/>
                    </a:cubicBezTo>
                    <a:cubicBezTo>
                      <a:pt x="245" y="356"/>
                      <a:pt x="245" y="356"/>
                      <a:pt x="245" y="356"/>
                    </a:cubicBezTo>
                    <a:cubicBezTo>
                      <a:pt x="245" y="356"/>
                      <a:pt x="245" y="357"/>
                      <a:pt x="245" y="357"/>
                    </a:cubicBezTo>
                    <a:close/>
                    <a:moveTo>
                      <a:pt x="249" y="340"/>
                    </a:moveTo>
                    <a:cubicBezTo>
                      <a:pt x="243" y="339"/>
                      <a:pt x="243" y="339"/>
                      <a:pt x="243" y="339"/>
                    </a:cubicBezTo>
                    <a:cubicBezTo>
                      <a:pt x="244" y="337"/>
                      <a:pt x="245" y="334"/>
                      <a:pt x="247" y="332"/>
                    </a:cubicBezTo>
                    <a:cubicBezTo>
                      <a:pt x="251" y="337"/>
                      <a:pt x="251" y="337"/>
                      <a:pt x="251" y="337"/>
                    </a:cubicBezTo>
                    <a:cubicBezTo>
                      <a:pt x="250" y="338"/>
                      <a:pt x="249" y="339"/>
                      <a:pt x="249" y="340"/>
                    </a:cubicBezTo>
                    <a:close/>
                    <a:moveTo>
                      <a:pt x="260" y="337"/>
                    </a:moveTo>
                    <a:cubicBezTo>
                      <a:pt x="260" y="331"/>
                      <a:pt x="260" y="331"/>
                      <a:pt x="260" y="331"/>
                    </a:cubicBezTo>
                    <a:cubicBezTo>
                      <a:pt x="262" y="331"/>
                      <a:pt x="263" y="331"/>
                      <a:pt x="263" y="330"/>
                    </a:cubicBezTo>
                    <a:cubicBezTo>
                      <a:pt x="268" y="333"/>
                      <a:pt x="268" y="333"/>
                      <a:pt x="268" y="333"/>
                    </a:cubicBezTo>
                    <a:cubicBezTo>
                      <a:pt x="267" y="335"/>
                      <a:pt x="264" y="337"/>
                      <a:pt x="260" y="337"/>
                    </a:cubicBezTo>
                    <a:close/>
                    <a:moveTo>
                      <a:pt x="271" y="321"/>
                    </a:moveTo>
                    <a:cubicBezTo>
                      <a:pt x="265" y="320"/>
                      <a:pt x="265" y="320"/>
                      <a:pt x="265" y="320"/>
                    </a:cubicBezTo>
                    <a:cubicBezTo>
                      <a:pt x="266" y="318"/>
                      <a:pt x="266" y="316"/>
                      <a:pt x="266" y="314"/>
                    </a:cubicBezTo>
                    <a:cubicBezTo>
                      <a:pt x="272" y="315"/>
                      <a:pt x="272" y="315"/>
                      <a:pt x="272" y="315"/>
                    </a:cubicBezTo>
                    <a:cubicBezTo>
                      <a:pt x="272" y="316"/>
                      <a:pt x="272" y="319"/>
                      <a:pt x="271" y="321"/>
                    </a:cubicBezTo>
                    <a:close/>
                    <a:moveTo>
                      <a:pt x="264" y="304"/>
                    </a:moveTo>
                    <a:cubicBezTo>
                      <a:pt x="264" y="303"/>
                      <a:pt x="263" y="302"/>
                      <a:pt x="262" y="301"/>
                    </a:cubicBezTo>
                    <a:cubicBezTo>
                      <a:pt x="261" y="300"/>
                      <a:pt x="261" y="300"/>
                      <a:pt x="261" y="300"/>
                    </a:cubicBezTo>
                    <a:cubicBezTo>
                      <a:pt x="266" y="296"/>
                      <a:pt x="266" y="296"/>
                      <a:pt x="266" y="296"/>
                    </a:cubicBezTo>
                    <a:cubicBezTo>
                      <a:pt x="267" y="298"/>
                      <a:pt x="267" y="298"/>
                      <a:pt x="267" y="298"/>
                    </a:cubicBezTo>
                    <a:cubicBezTo>
                      <a:pt x="268" y="299"/>
                      <a:pt x="269" y="300"/>
                      <a:pt x="269" y="302"/>
                    </a:cubicBezTo>
                    <a:lnTo>
                      <a:pt x="264" y="304"/>
                    </a:lnTo>
                    <a:close/>
                    <a:moveTo>
                      <a:pt x="260" y="290"/>
                    </a:moveTo>
                    <a:cubicBezTo>
                      <a:pt x="260" y="290"/>
                      <a:pt x="260" y="290"/>
                      <a:pt x="260" y="290"/>
                    </a:cubicBezTo>
                    <a:cubicBezTo>
                      <a:pt x="256" y="287"/>
                      <a:pt x="256" y="287"/>
                      <a:pt x="256" y="287"/>
                    </a:cubicBezTo>
                    <a:cubicBezTo>
                      <a:pt x="256" y="286"/>
                      <a:pt x="257" y="285"/>
                      <a:pt x="258" y="285"/>
                    </a:cubicBezTo>
                    <a:cubicBezTo>
                      <a:pt x="259" y="285"/>
                      <a:pt x="259" y="284"/>
                      <a:pt x="259" y="284"/>
                    </a:cubicBezTo>
                    <a:cubicBezTo>
                      <a:pt x="265" y="285"/>
                      <a:pt x="265" y="285"/>
                      <a:pt x="265" y="285"/>
                    </a:cubicBezTo>
                    <a:cubicBezTo>
                      <a:pt x="264" y="288"/>
                      <a:pt x="263" y="290"/>
                      <a:pt x="260" y="290"/>
                    </a:cubicBezTo>
                    <a:cubicBezTo>
                      <a:pt x="260" y="290"/>
                      <a:pt x="260" y="290"/>
                      <a:pt x="260" y="290"/>
                    </a:cubicBezTo>
                    <a:close/>
                    <a:moveTo>
                      <a:pt x="256" y="274"/>
                    </a:moveTo>
                    <a:cubicBezTo>
                      <a:pt x="255" y="273"/>
                      <a:pt x="255" y="272"/>
                      <a:pt x="255" y="270"/>
                    </a:cubicBezTo>
                    <a:cubicBezTo>
                      <a:pt x="255" y="270"/>
                      <a:pt x="255" y="269"/>
                      <a:pt x="255" y="268"/>
                    </a:cubicBezTo>
                    <a:cubicBezTo>
                      <a:pt x="261" y="268"/>
                      <a:pt x="261" y="268"/>
                      <a:pt x="261" y="268"/>
                    </a:cubicBezTo>
                    <a:cubicBezTo>
                      <a:pt x="261" y="269"/>
                      <a:pt x="261" y="270"/>
                      <a:pt x="261" y="270"/>
                    </a:cubicBezTo>
                    <a:cubicBezTo>
                      <a:pt x="261" y="271"/>
                      <a:pt x="261" y="272"/>
                      <a:pt x="261" y="273"/>
                    </a:cubicBezTo>
                    <a:lnTo>
                      <a:pt x="256" y="274"/>
                    </a:lnTo>
                    <a:close/>
                    <a:moveTo>
                      <a:pt x="262" y="257"/>
                    </a:moveTo>
                    <a:cubicBezTo>
                      <a:pt x="256" y="255"/>
                      <a:pt x="256" y="255"/>
                      <a:pt x="256" y="255"/>
                    </a:cubicBezTo>
                    <a:cubicBezTo>
                      <a:pt x="256" y="254"/>
                      <a:pt x="257" y="253"/>
                      <a:pt x="257" y="252"/>
                    </a:cubicBezTo>
                    <a:cubicBezTo>
                      <a:pt x="257" y="251"/>
                      <a:pt x="258" y="250"/>
                      <a:pt x="258" y="250"/>
                    </a:cubicBezTo>
                    <a:cubicBezTo>
                      <a:pt x="263" y="252"/>
                      <a:pt x="263" y="252"/>
                      <a:pt x="263" y="252"/>
                    </a:cubicBezTo>
                    <a:cubicBezTo>
                      <a:pt x="263" y="252"/>
                      <a:pt x="263" y="253"/>
                      <a:pt x="263" y="254"/>
                    </a:cubicBezTo>
                    <a:cubicBezTo>
                      <a:pt x="262" y="255"/>
                      <a:pt x="262" y="256"/>
                      <a:pt x="262" y="257"/>
                    </a:cubicBezTo>
                    <a:close/>
                    <a:moveTo>
                      <a:pt x="268" y="241"/>
                    </a:moveTo>
                    <a:cubicBezTo>
                      <a:pt x="263" y="239"/>
                      <a:pt x="263" y="239"/>
                      <a:pt x="263" y="239"/>
                    </a:cubicBezTo>
                    <a:cubicBezTo>
                      <a:pt x="264" y="236"/>
                      <a:pt x="264" y="236"/>
                      <a:pt x="264" y="236"/>
                    </a:cubicBezTo>
                    <a:cubicBezTo>
                      <a:pt x="265" y="235"/>
                      <a:pt x="265" y="234"/>
                      <a:pt x="265" y="234"/>
                    </a:cubicBezTo>
                    <a:cubicBezTo>
                      <a:pt x="271" y="236"/>
                      <a:pt x="271" y="236"/>
                      <a:pt x="271" y="236"/>
                    </a:cubicBezTo>
                    <a:cubicBezTo>
                      <a:pt x="270" y="237"/>
                      <a:pt x="270" y="238"/>
                      <a:pt x="270" y="239"/>
                    </a:cubicBezTo>
                    <a:lnTo>
                      <a:pt x="268" y="241"/>
                    </a:lnTo>
                    <a:close/>
                    <a:moveTo>
                      <a:pt x="266" y="223"/>
                    </a:moveTo>
                    <a:cubicBezTo>
                      <a:pt x="266" y="223"/>
                      <a:pt x="266" y="222"/>
                      <a:pt x="266" y="221"/>
                    </a:cubicBezTo>
                    <a:cubicBezTo>
                      <a:pt x="266" y="220"/>
                      <a:pt x="266" y="219"/>
                      <a:pt x="266" y="219"/>
                    </a:cubicBezTo>
                    <a:cubicBezTo>
                      <a:pt x="266" y="217"/>
                      <a:pt x="266" y="217"/>
                      <a:pt x="266" y="217"/>
                    </a:cubicBezTo>
                    <a:cubicBezTo>
                      <a:pt x="272" y="217"/>
                      <a:pt x="272" y="217"/>
                      <a:pt x="272" y="217"/>
                    </a:cubicBezTo>
                    <a:cubicBezTo>
                      <a:pt x="272" y="219"/>
                      <a:pt x="272" y="219"/>
                      <a:pt x="272" y="219"/>
                    </a:cubicBezTo>
                    <a:cubicBezTo>
                      <a:pt x="272" y="219"/>
                      <a:pt x="272" y="220"/>
                      <a:pt x="272" y="221"/>
                    </a:cubicBezTo>
                    <a:cubicBezTo>
                      <a:pt x="272" y="222"/>
                      <a:pt x="272" y="222"/>
                      <a:pt x="272" y="223"/>
                    </a:cubicBezTo>
                    <a:lnTo>
                      <a:pt x="266" y="223"/>
                    </a:lnTo>
                    <a:close/>
                    <a:moveTo>
                      <a:pt x="276" y="210"/>
                    </a:moveTo>
                    <a:cubicBezTo>
                      <a:pt x="273" y="206"/>
                      <a:pt x="273" y="206"/>
                      <a:pt x="273" y="206"/>
                    </a:cubicBezTo>
                    <a:cubicBezTo>
                      <a:pt x="275" y="205"/>
                      <a:pt x="276" y="204"/>
                      <a:pt x="277" y="202"/>
                    </a:cubicBezTo>
                    <a:cubicBezTo>
                      <a:pt x="281" y="206"/>
                      <a:pt x="281" y="206"/>
                      <a:pt x="281" y="206"/>
                    </a:cubicBezTo>
                    <a:cubicBezTo>
                      <a:pt x="280" y="208"/>
                      <a:pt x="278" y="209"/>
                      <a:pt x="276" y="210"/>
                    </a:cubicBezTo>
                    <a:close/>
                    <a:moveTo>
                      <a:pt x="279" y="194"/>
                    </a:moveTo>
                    <a:cubicBezTo>
                      <a:pt x="279" y="194"/>
                      <a:pt x="279" y="194"/>
                      <a:pt x="279" y="194"/>
                    </a:cubicBezTo>
                    <a:cubicBezTo>
                      <a:pt x="278" y="192"/>
                      <a:pt x="278" y="190"/>
                      <a:pt x="277" y="188"/>
                    </a:cubicBezTo>
                    <a:cubicBezTo>
                      <a:pt x="283" y="187"/>
                      <a:pt x="283" y="187"/>
                      <a:pt x="283" y="187"/>
                    </a:cubicBezTo>
                    <a:cubicBezTo>
                      <a:pt x="283" y="189"/>
                      <a:pt x="284" y="190"/>
                      <a:pt x="284" y="192"/>
                    </a:cubicBezTo>
                    <a:cubicBezTo>
                      <a:pt x="281" y="193"/>
                      <a:pt x="281" y="193"/>
                      <a:pt x="281" y="193"/>
                    </a:cubicBezTo>
                    <a:lnTo>
                      <a:pt x="279" y="194"/>
                    </a:lnTo>
                    <a:close/>
                    <a:moveTo>
                      <a:pt x="284" y="179"/>
                    </a:moveTo>
                    <a:cubicBezTo>
                      <a:pt x="280" y="175"/>
                      <a:pt x="280" y="175"/>
                      <a:pt x="280" y="175"/>
                    </a:cubicBezTo>
                    <a:cubicBezTo>
                      <a:pt x="281" y="174"/>
                      <a:pt x="282" y="172"/>
                      <a:pt x="283" y="171"/>
                    </a:cubicBezTo>
                    <a:cubicBezTo>
                      <a:pt x="288" y="173"/>
                      <a:pt x="288" y="173"/>
                      <a:pt x="288" y="173"/>
                    </a:cubicBezTo>
                    <a:cubicBezTo>
                      <a:pt x="287" y="176"/>
                      <a:pt x="286" y="178"/>
                      <a:pt x="284" y="179"/>
                    </a:cubicBezTo>
                    <a:close/>
                    <a:moveTo>
                      <a:pt x="130" y="163"/>
                    </a:moveTo>
                    <a:cubicBezTo>
                      <a:pt x="129" y="163"/>
                      <a:pt x="129" y="163"/>
                      <a:pt x="128" y="163"/>
                    </a:cubicBezTo>
                    <a:cubicBezTo>
                      <a:pt x="128" y="163"/>
                      <a:pt x="128" y="163"/>
                      <a:pt x="128" y="163"/>
                    </a:cubicBezTo>
                    <a:cubicBezTo>
                      <a:pt x="128" y="163"/>
                      <a:pt x="127" y="163"/>
                      <a:pt x="127" y="163"/>
                    </a:cubicBezTo>
                    <a:cubicBezTo>
                      <a:pt x="126" y="157"/>
                      <a:pt x="126" y="157"/>
                      <a:pt x="126" y="157"/>
                    </a:cubicBezTo>
                    <a:cubicBezTo>
                      <a:pt x="126" y="157"/>
                      <a:pt x="127" y="157"/>
                      <a:pt x="128" y="157"/>
                    </a:cubicBezTo>
                    <a:cubicBezTo>
                      <a:pt x="128" y="157"/>
                      <a:pt x="128" y="157"/>
                      <a:pt x="128" y="157"/>
                    </a:cubicBezTo>
                    <a:cubicBezTo>
                      <a:pt x="130" y="157"/>
                      <a:pt x="132" y="157"/>
                      <a:pt x="133" y="159"/>
                    </a:cubicBezTo>
                    <a:lnTo>
                      <a:pt x="130" y="163"/>
                    </a:lnTo>
                    <a:close/>
                    <a:moveTo>
                      <a:pt x="294" y="163"/>
                    </a:moveTo>
                    <a:cubicBezTo>
                      <a:pt x="289" y="161"/>
                      <a:pt x="289" y="161"/>
                      <a:pt x="289" y="161"/>
                    </a:cubicBezTo>
                    <a:cubicBezTo>
                      <a:pt x="289" y="161"/>
                      <a:pt x="289" y="160"/>
                      <a:pt x="289" y="160"/>
                    </a:cubicBezTo>
                    <a:cubicBezTo>
                      <a:pt x="289" y="160"/>
                      <a:pt x="288" y="159"/>
                      <a:pt x="288" y="159"/>
                    </a:cubicBezTo>
                    <a:cubicBezTo>
                      <a:pt x="292" y="155"/>
                      <a:pt x="292" y="155"/>
                      <a:pt x="292" y="155"/>
                    </a:cubicBezTo>
                    <a:cubicBezTo>
                      <a:pt x="293" y="156"/>
                      <a:pt x="294" y="157"/>
                      <a:pt x="294" y="158"/>
                    </a:cubicBezTo>
                    <a:cubicBezTo>
                      <a:pt x="295" y="158"/>
                      <a:pt x="295" y="159"/>
                      <a:pt x="295" y="160"/>
                    </a:cubicBezTo>
                    <a:cubicBezTo>
                      <a:pt x="295" y="161"/>
                      <a:pt x="295" y="162"/>
                      <a:pt x="294" y="163"/>
                    </a:cubicBezTo>
                    <a:close/>
                    <a:moveTo>
                      <a:pt x="144" y="161"/>
                    </a:moveTo>
                    <a:cubicBezTo>
                      <a:pt x="139" y="157"/>
                      <a:pt x="139" y="157"/>
                      <a:pt x="139" y="157"/>
                    </a:cubicBezTo>
                    <a:cubicBezTo>
                      <a:pt x="140" y="156"/>
                      <a:pt x="142" y="154"/>
                      <a:pt x="145" y="154"/>
                    </a:cubicBezTo>
                    <a:cubicBezTo>
                      <a:pt x="146" y="154"/>
                      <a:pt x="147" y="154"/>
                      <a:pt x="148" y="155"/>
                    </a:cubicBezTo>
                    <a:cubicBezTo>
                      <a:pt x="146" y="160"/>
                      <a:pt x="146" y="160"/>
                      <a:pt x="146" y="160"/>
                    </a:cubicBezTo>
                    <a:cubicBezTo>
                      <a:pt x="145" y="160"/>
                      <a:pt x="145" y="160"/>
                      <a:pt x="145" y="160"/>
                    </a:cubicBezTo>
                    <a:cubicBezTo>
                      <a:pt x="144" y="160"/>
                      <a:pt x="144" y="160"/>
                      <a:pt x="144" y="161"/>
                    </a:cubicBezTo>
                    <a:close/>
                    <a:moveTo>
                      <a:pt x="114" y="157"/>
                    </a:moveTo>
                    <a:cubicBezTo>
                      <a:pt x="114" y="157"/>
                      <a:pt x="113" y="156"/>
                      <a:pt x="113" y="156"/>
                    </a:cubicBezTo>
                    <a:cubicBezTo>
                      <a:pt x="112" y="155"/>
                      <a:pt x="111" y="154"/>
                      <a:pt x="110" y="153"/>
                    </a:cubicBezTo>
                    <a:cubicBezTo>
                      <a:pt x="114" y="149"/>
                      <a:pt x="114" y="149"/>
                      <a:pt x="114" y="149"/>
                    </a:cubicBezTo>
                    <a:cubicBezTo>
                      <a:pt x="115" y="150"/>
                      <a:pt x="116" y="151"/>
                      <a:pt x="117" y="151"/>
                    </a:cubicBezTo>
                    <a:cubicBezTo>
                      <a:pt x="117" y="152"/>
                      <a:pt x="118" y="153"/>
                      <a:pt x="119" y="153"/>
                    </a:cubicBezTo>
                    <a:lnTo>
                      <a:pt x="114" y="157"/>
                    </a:lnTo>
                    <a:close/>
                    <a:moveTo>
                      <a:pt x="169" y="154"/>
                    </a:moveTo>
                    <a:cubicBezTo>
                      <a:pt x="167" y="154"/>
                      <a:pt x="165" y="154"/>
                      <a:pt x="163" y="152"/>
                    </a:cubicBezTo>
                    <a:cubicBezTo>
                      <a:pt x="162" y="152"/>
                      <a:pt x="162" y="152"/>
                      <a:pt x="162" y="152"/>
                    </a:cubicBezTo>
                    <a:cubicBezTo>
                      <a:pt x="165" y="147"/>
                      <a:pt x="165" y="147"/>
                      <a:pt x="165" y="147"/>
                    </a:cubicBezTo>
                    <a:cubicBezTo>
                      <a:pt x="166" y="148"/>
                      <a:pt x="166" y="148"/>
                      <a:pt x="166" y="148"/>
                    </a:cubicBezTo>
                    <a:cubicBezTo>
                      <a:pt x="167" y="148"/>
                      <a:pt x="168" y="148"/>
                      <a:pt x="169" y="148"/>
                    </a:cubicBezTo>
                    <a:cubicBezTo>
                      <a:pt x="169" y="154"/>
                      <a:pt x="169" y="154"/>
                      <a:pt x="169" y="154"/>
                    </a:cubicBezTo>
                    <a:close/>
                    <a:moveTo>
                      <a:pt x="279" y="152"/>
                    </a:moveTo>
                    <a:cubicBezTo>
                      <a:pt x="277" y="150"/>
                      <a:pt x="276" y="149"/>
                      <a:pt x="275" y="147"/>
                    </a:cubicBezTo>
                    <a:cubicBezTo>
                      <a:pt x="279" y="143"/>
                      <a:pt x="279" y="143"/>
                      <a:pt x="279" y="143"/>
                    </a:cubicBezTo>
                    <a:cubicBezTo>
                      <a:pt x="280" y="145"/>
                      <a:pt x="282" y="146"/>
                      <a:pt x="283" y="147"/>
                    </a:cubicBezTo>
                    <a:lnTo>
                      <a:pt x="279" y="152"/>
                    </a:lnTo>
                    <a:close/>
                    <a:moveTo>
                      <a:pt x="154" y="149"/>
                    </a:moveTo>
                    <a:cubicBezTo>
                      <a:pt x="148" y="149"/>
                      <a:pt x="148" y="149"/>
                      <a:pt x="148" y="149"/>
                    </a:cubicBezTo>
                    <a:cubicBezTo>
                      <a:pt x="148" y="147"/>
                      <a:pt x="148" y="146"/>
                      <a:pt x="149" y="145"/>
                    </a:cubicBezTo>
                    <a:cubicBezTo>
                      <a:pt x="150" y="143"/>
                      <a:pt x="151" y="142"/>
                      <a:pt x="153" y="141"/>
                    </a:cubicBezTo>
                    <a:cubicBezTo>
                      <a:pt x="154" y="147"/>
                      <a:pt x="154" y="147"/>
                      <a:pt x="154" y="147"/>
                    </a:cubicBezTo>
                    <a:cubicBezTo>
                      <a:pt x="154" y="147"/>
                      <a:pt x="154" y="147"/>
                      <a:pt x="154" y="147"/>
                    </a:cubicBezTo>
                    <a:cubicBezTo>
                      <a:pt x="154" y="148"/>
                      <a:pt x="154" y="149"/>
                      <a:pt x="154" y="149"/>
                    </a:cubicBezTo>
                    <a:close/>
                    <a:moveTo>
                      <a:pt x="181" y="148"/>
                    </a:moveTo>
                    <a:cubicBezTo>
                      <a:pt x="178" y="143"/>
                      <a:pt x="178" y="143"/>
                      <a:pt x="178" y="143"/>
                    </a:cubicBezTo>
                    <a:cubicBezTo>
                      <a:pt x="180" y="142"/>
                      <a:pt x="182" y="142"/>
                      <a:pt x="184" y="141"/>
                    </a:cubicBezTo>
                    <a:cubicBezTo>
                      <a:pt x="185" y="147"/>
                      <a:pt x="185" y="147"/>
                      <a:pt x="185" y="147"/>
                    </a:cubicBezTo>
                    <a:cubicBezTo>
                      <a:pt x="183" y="147"/>
                      <a:pt x="182" y="148"/>
                      <a:pt x="181" y="148"/>
                    </a:cubicBezTo>
                    <a:close/>
                    <a:moveTo>
                      <a:pt x="198" y="145"/>
                    </a:moveTo>
                    <a:cubicBezTo>
                      <a:pt x="194" y="140"/>
                      <a:pt x="194" y="140"/>
                      <a:pt x="194" y="140"/>
                    </a:cubicBezTo>
                    <a:cubicBezTo>
                      <a:pt x="195" y="139"/>
                      <a:pt x="196" y="138"/>
                      <a:pt x="197" y="137"/>
                    </a:cubicBezTo>
                    <a:cubicBezTo>
                      <a:pt x="197" y="137"/>
                      <a:pt x="197" y="137"/>
                      <a:pt x="197" y="137"/>
                    </a:cubicBezTo>
                    <a:cubicBezTo>
                      <a:pt x="197" y="136"/>
                      <a:pt x="197" y="136"/>
                      <a:pt x="197" y="136"/>
                    </a:cubicBezTo>
                    <a:cubicBezTo>
                      <a:pt x="200" y="138"/>
                      <a:pt x="200" y="138"/>
                      <a:pt x="200" y="138"/>
                    </a:cubicBezTo>
                    <a:cubicBezTo>
                      <a:pt x="202" y="140"/>
                      <a:pt x="202" y="140"/>
                      <a:pt x="202" y="140"/>
                    </a:cubicBezTo>
                    <a:cubicBezTo>
                      <a:pt x="201" y="141"/>
                      <a:pt x="200" y="143"/>
                      <a:pt x="198" y="145"/>
                    </a:cubicBezTo>
                    <a:close/>
                    <a:moveTo>
                      <a:pt x="210" y="145"/>
                    </a:moveTo>
                    <a:cubicBezTo>
                      <a:pt x="208" y="139"/>
                      <a:pt x="208" y="139"/>
                      <a:pt x="208" y="139"/>
                    </a:cubicBezTo>
                    <a:cubicBezTo>
                      <a:pt x="209" y="139"/>
                      <a:pt x="210" y="138"/>
                      <a:pt x="212" y="136"/>
                    </a:cubicBezTo>
                    <a:cubicBezTo>
                      <a:pt x="216" y="141"/>
                      <a:pt x="216" y="141"/>
                      <a:pt x="216" y="141"/>
                    </a:cubicBezTo>
                    <a:cubicBezTo>
                      <a:pt x="214" y="143"/>
                      <a:pt x="212" y="144"/>
                      <a:pt x="210" y="145"/>
                    </a:cubicBezTo>
                    <a:close/>
                    <a:moveTo>
                      <a:pt x="109" y="141"/>
                    </a:moveTo>
                    <a:cubicBezTo>
                      <a:pt x="109" y="140"/>
                      <a:pt x="108" y="140"/>
                      <a:pt x="108" y="139"/>
                    </a:cubicBezTo>
                    <a:cubicBezTo>
                      <a:pt x="108" y="139"/>
                      <a:pt x="107" y="139"/>
                      <a:pt x="107" y="139"/>
                    </a:cubicBezTo>
                    <a:cubicBezTo>
                      <a:pt x="106" y="138"/>
                      <a:pt x="106" y="138"/>
                      <a:pt x="106" y="138"/>
                    </a:cubicBezTo>
                    <a:cubicBezTo>
                      <a:pt x="109" y="133"/>
                      <a:pt x="109" y="133"/>
                      <a:pt x="109" y="133"/>
                    </a:cubicBezTo>
                    <a:cubicBezTo>
                      <a:pt x="110" y="134"/>
                      <a:pt x="110" y="134"/>
                      <a:pt x="110" y="134"/>
                    </a:cubicBezTo>
                    <a:cubicBezTo>
                      <a:pt x="110" y="134"/>
                      <a:pt x="111" y="134"/>
                      <a:pt x="111" y="135"/>
                    </a:cubicBezTo>
                    <a:cubicBezTo>
                      <a:pt x="113" y="136"/>
                      <a:pt x="114" y="138"/>
                      <a:pt x="114" y="140"/>
                    </a:cubicBezTo>
                    <a:lnTo>
                      <a:pt x="109" y="141"/>
                    </a:lnTo>
                    <a:close/>
                    <a:moveTo>
                      <a:pt x="267" y="139"/>
                    </a:moveTo>
                    <a:cubicBezTo>
                      <a:pt x="265" y="138"/>
                      <a:pt x="264" y="136"/>
                      <a:pt x="262" y="135"/>
                    </a:cubicBezTo>
                    <a:cubicBezTo>
                      <a:pt x="267" y="131"/>
                      <a:pt x="267" y="131"/>
                      <a:pt x="267" y="131"/>
                    </a:cubicBezTo>
                    <a:cubicBezTo>
                      <a:pt x="268" y="132"/>
                      <a:pt x="269" y="133"/>
                      <a:pt x="271" y="134"/>
                    </a:cubicBezTo>
                    <a:lnTo>
                      <a:pt x="267" y="139"/>
                    </a:lnTo>
                    <a:close/>
                    <a:moveTo>
                      <a:pt x="225" y="131"/>
                    </a:moveTo>
                    <a:cubicBezTo>
                      <a:pt x="219" y="129"/>
                      <a:pt x="219" y="129"/>
                      <a:pt x="219" y="129"/>
                    </a:cubicBezTo>
                    <a:cubicBezTo>
                      <a:pt x="220" y="128"/>
                      <a:pt x="220" y="127"/>
                      <a:pt x="220" y="125"/>
                    </a:cubicBezTo>
                    <a:cubicBezTo>
                      <a:pt x="220" y="125"/>
                      <a:pt x="220" y="124"/>
                      <a:pt x="220" y="124"/>
                    </a:cubicBezTo>
                    <a:cubicBezTo>
                      <a:pt x="226" y="125"/>
                      <a:pt x="226" y="125"/>
                      <a:pt x="226" y="125"/>
                    </a:cubicBezTo>
                    <a:cubicBezTo>
                      <a:pt x="226" y="125"/>
                      <a:pt x="226" y="125"/>
                      <a:pt x="226" y="125"/>
                    </a:cubicBezTo>
                    <a:cubicBezTo>
                      <a:pt x="226" y="128"/>
                      <a:pt x="226" y="130"/>
                      <a:pt x="225" y="131"/>
                    </a:cubicBezTo>
                    <a:close/>
                    <a:moveTo>
                      <a:pt x="100" y="128"/>
                    </a:moveTo>
                    <a:cubicBezTo>
                      <a:pt x="99" y="127"/>
                      <a:pt x="99" y="127"/>
                      <a:pt x="99" y="127"/>
                    </a:cubicBezTo>
                    <a:cubicBezTo>
                      <a:pt x="98" y="126"/>
                      <a:pt x="97" y="124"/>
                      <a:pt x="96" y="123"/>
                    </a:cubicBezTo>
                    <a:cubicBezTo>
                      <a:pt x="101" y="120"/>
                      <a:pt x="101" y="120"/>
                      <a:pt x="101" y="120"/>
                    </a:cubicBezTo>
                    <a:cubicBezTo>
                      <a:pt x="102" y="121"/>
                      <a:pt x="102" y="122"/>
                      <a:pt x="103" y="123"/>
                    </a:cubicBezTo>
                    <a:cubicBezTo>
                      <a:pt x="104" y="125"/>
                      <a:pt x="104" y="125"/>
                      <a:pt x="104" y="125"/>
                    </a:cubicBezTo>
                    <a:lnTo>
                      <a:pt x="100" y="128"/>
                    </a:lnTo>
                    <a:close/>
                    <a:moveTo>
                      <a:pt x="255" y="125"/>
                    </a:moveTo>
                    <a:cubicBezTo>
                      <a:pt x="254" y="124"/>
                      <a:pt x="252" y="123"/>
                      <a:pt x="251" y="121"/>
                    </a:cubicBezTo>
                    <a:cubicBezTo>
                      <a:pt x="255" y="117"/>
                      <a:pt x="255" y="117"/>
                      <a:pt x="255" y="117"/>
                    </a:cubicBezTo>
                    <a:cubicBezTo>
                      <a:pt x="257" y="119"/>
                      <a:pt x="258" y="120"/>
                      <a:pt x="259" y="122"/>
                    </a:cubicBezTo>
                    <a:lnTo>
                      <a:pt x="255" y="125"/>
                    </a:lnTo>
                    <a:close/>
                    <a:moveTo>
                      <a:pt x="242" y="115"/>
                    </a:moveTo>
                    <a:cubicBezTo>
                      <a:pt x="241" y="114"/>
                      <a:pt x="239" y="113"/>
                      <a:pt x="238" y="112"/>
                    </a:cubicBezTo>
                    <a:cubicBezTo>
                      <a:pt x="240" y="107"/>
                      <a:pt x="240" y="107"/>
                      <a:pt x="240" y="107"/>
                    </a:cubicBezTo>
                    <a:cubicBezTo>
                      <a:pt x="242" y="108"/>
                      <a:pt x="244" y="109"/>
                      <a:pt x="246" y="110"/>
                    </a:cubicBezTo>
                    <a:lnTo>
                      <a:pt x="242" y="115"/>
                    </a:lnTo>
                    <a:close/>
                    <a:moveTo>
                      <a:pt x="225" y="114"/>
                    </a:moveTo>
                    <a:cubicBezTo>
                      <a:pt x="225" y="113"/>
                      <a:pt x="225" y="113"/>
                      <a:pt x="224" y="112"/>
                    </a:cubicBezTo>
                    <a:cubicBezTo>
                      <a:pt x="224" y="111"/>
                      <a:pt x="224" y="110"/>
                      <a:pt x="224" y="110"/>
                    </a:cubicBezTo>
                    <a:cubicBezTo>
                      <a:pt x="224" y="109"/>
                      <a:pt x="224" y="108"/>
                      <a:pt x="224" y="108"/>
                    </a:cubicBezTo>
                    <a:cubicBezTo>
                      <a:pt x="225" y="107"/>
                      <a:pt x="225" y="106"/>
                      <a:pt x="225" y="106"/>
                    </a:cubicBezTo>
                    <a:cubicBezTo>
                      <a:pt x="230" y="110"/>
                      <a:pt x="230" y="110"/>
                      <a:pt x="230" y="110"/>
                    </a:cubicBezTo>
                    <a:cubicBezTo>
                      <a:pt x="230" y="110"/>
                      <a:pt x="230" y="110"/>
                      <a:pt x="230" y="109"/>
                    </a:cubicBezTo>
                    <a:cubicBezTo>
                      <a:pt x="230" y="110"/>
                      <a:pt x="230" y="111"/>
                      <a:pt x="230" y="111"/>
                    </a:cubicBezTo>
                    <a:cubicBezTo>
                      <a:pt x="230" y="112"/>
                      <a:pt x="230" y="113"/>
                      <a:pt x="230" y="114"/>
                    </a:cubicBezTo>
                    <a:lnTo>
                      <a:pt x="225" y="114"/>
                    </a:lnTo>
                    <a:close/>
                    <a:moveTo>
                      <a:pt x="93" y="113"/>
                    </a:moveTo>
                    <a:cubicBezTo>
                      <a:pt x="93" y="112"/>
                      <a:pt x="93" y="112"/>
                      <a:pt x="93" y="112"/>
                    </a:cubicBezTo>
                    <a:cubicBezTo>
                      <a:pt x="92" y="112"/>
                      <a:pt x="92" y="112"/>
                      <a:pt x="92" y="111"/>
                    </a:cubicBezTo>
                    <a:cubicBezTo>
                      <a:pt x="90" y="110"/>
                      <a:pt x="89" y="109"/>
                      <a:pt x="89" y="107"/>
                    </a:cubicBezTo>
                    <a:cubicBezTo>
                      <a:pt x="95" y="106"/>
                      <a:pt x="95" y="106"/>
                      <a:pt x="95" y="106"/>
                    </a:cubicBezTo>
                    <a:cubicBezTo>
                      <a:pt x="95" y="106"/>
                      <a:pt x="95" y="106"/>
                      <a:pt x="94" y="106"/>
                    </a:cubicBezTo>
                    <a:cubicBezTo>
                      <a:pt x="95" y="106"/>
                      <a:pt x="95" y="106"/>
                      <a:pt x="95" y="106"/>
                    </a:cubicBezTo>
                    <a:cubicBezTo>
                      <a:pt x="95" y="106"/>
                      <a:pt x="95" y="106"/>
                      <a:pt x="95" y="106"/>
                    </a:cubicBezTo>
                    <a:cubicBezTo>
                      <a:pt x="95" y="106"/>
                      <a:pt x="95" y="106"/>
                      <a:pt x="95" y="106"/>
                    </a:cubicBezTo>
                    <a:cubicBezTo>
                      <a:pt x="95" y="106"/>
                      <a:pt x="95" y="106"/>
                      <a:pt x="95" y="107"/>
                    </a:cubicBezTo>
                    <a:cubicBezTo>
                      <a:pt x="96" y="107"/>
                      <a:pt x="96" y="107"/>
                      <a:pt x="97" y="108"/>
                    </a:cubicBezTo>
                    <a:cubicBezTo>
                      <a:pt x="97" y="109"/>
                      <a:pt x="97" y="109"/>
                      <a:pt x="97" y="109"/>
                    </a:cubicBezTo>
                    <a:lnTo>
                      <a:pt x="93" y="113"/>
                    </a:lnTo>
                    <a:close/>
                    <a:moveTo>
                      <a:pt x="87" y="97"/>
                    </a:moveTo>
                    <a:cubicBezTo>
                      <a:pt x="85" y="95"/>
                      <a:pt x="84" y="93"/>
                      <a:pt x="84" y="91"/>
                    </a:cubicBezTo>
                    <a:cubicBezTo>
                      <a:pt x="84" y="91"/>
                      <a:pt x="84" y="90"/>
                      <a:pt x="84" y="89"/>
                    </a:cubicBezTo>
                    <a:cubicBezTo>
                      <a:pt x="90" y="91"/>
                      <a:pt x="90" y="91"/>
                      <a:pt x="90" y="91"/>
                    </a:cubicBezTo>
                    <a:cubicBezTo>
                      <a:pt x="90" y="91"/>
                      <a:pt x="90" y="92"/>
                      <a:pt x="91" y="94"/>
                    </a:cubicBezTo>
                    <a:lnTo>
                      <a:pt x="87" y="97"/>
                    </a:lnTo>
                    <a:close/>
                    <a:moveTo>
                      <a:pt x="43" y="89"/>
                    </a:moveTo>
                    <a:cubicBezTo>
                      <a:pt x="42" y="89"/>
                      <a:pt x="41" y="88"/>
                      <a:pt x="39" y="88"/>
                    </a:cubicBezTo>
                    <a:cubicBezTo>
                      <a:pt x="42" y="82"/>
                      <a:pt x="42" y="82"/>
                      <a:pt x="42" y="82"/>
                    </a:cubicBezTo>
                    <a:cubicBezTo>
                      <a:pt x="43" y="83"/>
                      <a:pt x="44" y="83"/>
                      <a:pt x="45" y="82"/>
                    </a:cubicBezTo>
                    <a:cubicBezTo>
                      <a:pt x="47" y="88"/>
                      <a:pt x="47" y="88"/>
                      <a:pt x="47" y="88"/>
                    </a:cubicBezTo>
                    <a:cubicBezTo>
                      <a:pt x="46" y="88"/>
                      <a:pt x="45" y="89"/>
                      <a:pt x="43" y="89"/>
                    </a:cubicBezTo>
                    <a:close/>
                    <a:moveTo>
                      <a:pt x="77" y="81"/>
                    </a:moveTo>
                    <a:cubicBezTo>
                      <a:pt x="72" y="80"/>
                      <a:pt x="71" y="78"/>
                      <a:pt x="70" y="76"/>
                    </a:cubicBezTo>
                    <a:cubicBezTo>
                      <a:pt x="70" y="76"/>
                      <a:pt x="70" y="76"/>
                      <a:pt x="70" y="76"/>
                    </a:cubicBezTo>
                    <a:cubicBezTo>
                      <a:pt x="76" y="74"/>
                      <a:pt x="76" y="74"/>
                      <a:pt x="76" y="74"/>
                    </a:cubicBezTo>
                    <a:cubicBezTo>
                      <a:pt x="76" y="74"/>
                      <a:pt x="76" y="74"/>
                      <a:pt x="76" y="74"/>
                    </a:cubicBezTo>
                    <a:cubicBezTo>
                      <a:pt x="76" y="75"/>
                      <a:pt x="76" y="75"/>
                      <a:pt x="77" y="75"/>
                    </a:cubicBezTo>
                    <a:lnTo>
                      <a:pt x="77" y="81"/>
                    </a:lnTo>
                    <a:close/>
                    <a:moveTo>
                      <a:pt x="96" y="80"/>
                    </a:moveTo>
                    <a:cubicBezTo>
                      <a:pt x="90" y="80"/>
                      <a:pt x="90" y="80"/>
                      <a:pt x="90" y="80"/>
                    </a:cubicBezTo>
                    <a:cubicBezTo>
                      <a:pt x="90" y="80"/>
                      <a:pt x="90" y="80"/>
                      <a:pt x="90" y="80"/>
                    </a:cubicBezTo>
                    <a:cubicBezTo>
                      <a:pt x="89" y="80"/>
                      <a:pt x="89" y="80"/>
                      <a:pt x="89" y="80"/>
                    </a:cubicBezTo>
                    <a:cubicBezTo>
                      <a:pt x="89" y="74"/>
                      <a:pt x="89" y="74"/>
                      <a:pt x="89" y="74"/>
                    </a:cubicBezTo>
                    <a:cubicBezTo>
                      <a:pt x="90" y="74"/>
                      <a:pt x="90" y="74"/>
                      <a:pt x="90" y="74"/>
                    </a:cubicBezTo>
                    <a:cubicBezTo>
                      <a:pt x="93" y="74"/>
                      <a:pt x="96" y="76"/>
                      <a:pt x="96" y="80"/>
                    </a:cubicBezTo>
                    <a:cubicBezTo>
                      <a:pt x="96" y="80"/>
                      <a:pt x="96" y="80"/>
                      <a:pt x="96" y="80"/>
                    </a:cubicBezTo>
                    <a:close/>
                    <a:moveTo>
                      <a:pt x="31" y="78"/>
                    </a:moveTo>
                    <a:cubicBezTo>
                      <a:pt x="29" y="76"/>
                      <a:pt x="29" y="76"/>
                      <a:pt x="28" y="76"/>
                    </a:cubicBezTo>
                    <a:cubicBezTo>
                      <a:pt x="29" y="70"/>
                      <a:pt x="29" y="70"/>
                      <a:pt x="29" y="70"/>
                    </a:cubicBezTo>
                    <a:cubicBezTo>
                      <a:pt x="31" y="71"/>
                      <a:pt x="33" y="72"/>
                      <a:pt x="35" y="75"/>
                    </a:cubicBezTo>
                    <a:lnTo>
                      <a:pt x="31" y="78"/>
                    </a:lnTo>
                    <a:close/>
                    <a:moveTo>
                      <a:pt x="54" y="76"/>
                    </a:moveTo>
                    <a:cubicBezTo>
                      <a:pt x="49" y="75"/>
                      <a:pt x="49" y="75"/>
                      <a:pt x="49" y="75"/>
                    </a:cubicBezTo>
                    <a:cubicBezTo>
                      <a:pt x="49" y="73"/>
                      <a:pt x="49" y="73"/>
                      <a:pt x="49" y="73"/>
                    </a:cubicBezTo>
                    <a:cubicBezTo>
                      <a:pt x="49" y="72"/>
                      <a:pt x="49" y="70"/>
                      <a:pt x="50" y="69"/>
                    </a:cubicBezTo>
                    <a:cubicBezTo>
                      <a:pt x="55" y="70"/>
                      <a:pt x="55" y="70"/>
                      <a:pt x="55" y="70"/>
                    </a:cubicBezTo>
                    <a:cubicBezTo>
                      <a:pt x="55" y="72"/>
                      <a:pt x="55" y="73"/>
                      <a:pt x="55" y="74"/>
                    </a:cubicBezTo>
                    <a:lnTo>
                      <a:pt x="54" y="76"/>
                    </a:lnTo>
                    <a:close/>
                    <a:moveTo>
                      <a:pt x="15" y="73"/>
                    </a:moveTo>
                    <a:cubicBezTo>
                      <a:pt x="14" y="72"/>
                      <a:pt x="14" y="71"/>
                      <a:pt x="13" y="71"/>
                    </a:cubicBezTo>
                    <a:cubicBezTo>
                      <a:pt x="12" y="70"/>
                      <a:pt x="11" y="69"/>
                      <a:pt x="11" y="69"/>
                    </a:cubicBezTo>
                    <a:cubicBezTo>
                      <a:pt x="14" y="64"/>
                      <a:pt x="14" y="64"/>
                      <a:pt x="14" y="64"/>
                    </a:cubicBezTo>
                    <a:cubicBezTo>
                      <a:pt x="15" y="65"/>
                      <a:pt x="16" y="65"/>
                      <a:pt x="17" y="66"/>
                    </a:cubicBezTo>
                    <a:cubicBezTo>
                      <a:pt x="17" y="67"/>
                      <a:pt x="18" y="68"/>
                      <a:pt x="19" y="68"/>
                    </a:cubicBezTo>
                    <a:lnTo>
                      <a:pt x="15" y="73"/>
                    </a:lnTo>
                    <a:close/>
                    <a:moveTo>
                      <a:pt x="64" y="68"/>
                    </a:moveTo>
                    <a:cubicBezTo>
                      <a:pt x="64" y="67"/>
                      <a:pt x="63" y="67"/>
                      <a:pt x="63" y="67"/>
                    </a:cubicBezTo>
                    <a:cubicBezTo>
                      <a:pt x="62" y="67"/>
                      <a:pt x="61" y="66"/>
                      <a:pt x="60" y="66"/>
                    </a:cubicBezTo>
                    <a:cubicBezTo>
                      <a:pt x="61" y="60"/>
                      <a:pt x="61" y="60"/>
                      <a:pt x="61" y="60"/>
                    </a:cubicBezTo>
                    <a:cubicBezTo>
                      <a:pt x="62" y="61"/>
                      <a:pt x="64" y="61"/>
                      <a:pt x="65" y="62"/>
                    </a:cubicBezTo>
                    <a:cubicBezTo>
                      <a:pt x="66" y="62"/>
                      <a:pt x="67" y="62"/>
                      <a:pt x="68" y="63"/>
                    </a:cubicBezTo>
                    <a:lnTo>
                      <a:pt x="64" y="68"/>
                    </a:lnTo>
                    <a:close/>
                    <a:moveTo>
                      <a:pt x="6" y="65"/>
                    </a:moveTo>
                    <a:cubicBezTo>
                      <a:pt x="0" y="63"/>
                      <a:pt x="0" y="63"/>
                      <a:pt x="0" y="63"/>
                    </a:cubicBezTo>
                    <a:cubicBezTo>
                      <a:pt x="0" y="61"/>
                      <a:pt x="1" y="60"/>
                      <a:pt x="3" y="58"/>
                    </a:cubicBezTo>
                    <a:cubicBezTo>
                      <a:pt x="4" y="57"/>
                      <a:pt x="4" y="57"/>
                      <a:pt x="4" y="57"/>
                    </a:cubicBezTo>
                    <a:cubicBezTo>
                      <a:pt x="8" y="61"/>
                      <a:pt x="8" y="61"/>
                      <a:pt x="8" y="61"/>
                    </a:cubicBezTo>
                    <a:cubicBezTo>
                      <a:pt x="8" y="62"/>
                      <a:pt x="8" y="62"/>
                      <a:pt x="8" y="62"/>
                    </a:cubicBezTo>
                    <a:cubicBezTo>
                      <a:pt x="6" y="63"/>
                      <a:pt x="6" y="64"/>
                      <a:pt x="6" y="65"/>
                    </a:cubicBezTo>
                    <a:close/>
                    <a:moveTo>
                      <a:pt x="16" y="52"/>
                    </a:moveTo>
                    <a:cubicBezTo>
                      <a:pt x="11" y="48"/>
                      <a:pt x="11" y="48"/>
                      <a:pt x="11" y="48"/>
                    </a:cubicBezTo>
                    <a:cubicBezTo>
                      <a:pt x="12" y="46"/>
                      <a:pt x="14" y="45"/>
                      <a:pt x="15" y="43"/>
                    </a:cubicBezTo>
                    <a:cubicBezTo>
                      <a:pt x="19" y="47"/>
                      <a:pt x="19" y="47"/>
                      <a:pt x="19" y="47"/>
                    </a:cubicBezTo>
                    <a:cubicBezTo>
                      <a:pt x="18" y="49"/>
                      <a:pt x="17" y="50"/>
                      <a:pt x="16" y="52"/>
                    </a:cubicBezTo>
                    <a:close/>
                    <a:moveTo>
                      <a:pt x="26" y="36"/>
                    </a:moveTo>
                    <a:cubicBezTo>
                      <a:pt x="21" y="34"/>
                      <a:pt x="21" y="34"/>
                      <a:pt x="21" y="34"/>
                    </a:cubicBezTo>
                    <a:cubicBezTo>
                      <a:pt x="21" y="33"/>
                      <a:pt x="21" y="33"/>
                      <a:pt x="21" y="32"/>
                    </a:cubicBezTo>
                    <a:cubicBezTo>
                      <a:pt x="21" y="31"/>
                      <a:pt x="21" y="30"/>
                      <a:pt x="21" y="29"/>
                    </a:cubicBezTo>
                    <a:cubicBezTo>
                      <a:pt x="27" y="30"/>
                      <a:pt x="27" y="30"/>
                      <a:pt x="27" y="30"/>
                    </a:cubicBezTo>
                    <a:cubicBezTo>
                      <a:pt x="27" y="31"/>
                      <a:pt x="27" y="31"/>
                      <a:pt x="27" y="32"/>
                    </a:cubicBezTo>
                    <a:cubicBezTo>
                      <a:pt x="27" y="33"/>
                      <a:pt x="27" y="35"/>
                      <a:pt x="26" y="36"/>
                    </a:cubicBezTo>
                    <a:close/>
                    <a:moveTo>
                      <a:pt x="31" y="21"/>
                    </a:moveTo>
                    <a:cubicBezTo>
                      <a:pt x="26" y="17"/>
                      <a:pt x="26" y="17"/>
                      <a:pt x="26" y="17"/>
                    </a:cubicBezTo>
                    <a:cubicBezTo>
                      <a:pt x="27" y="17"/>
                      <a:pt x="27" y="16"/>
                      <a:pt x="27" y="16"/>
                    </a:cubicBezTo>
                    <a:cubicBezTo>
                      <a:pt x="27" y="16"/>
                      <a:pt x="27" y="15"/>
                      <a:pt x="27" y="15"/>
                    </a:cubicBezTo>
                    <a:cubicBezTo>
                      <a:pt x="31" y="12"/>
                      <a:pt x="31" y="12"/>
                      <a:pt x="31" y="12"/>
                    </a:cubicBezTo>
                    <a:cubicBezTo>
                      <a:pt x="32" y="13"/>
                      <a:pt x="33" y="14"/>
                      <a:pt x="33" y="16"/>
                    </a:cubicBezTo>
                    <a:cubicBezTo>
                      <a:pt x="33" y="18"/>
                      <a:pt x="32" y="20"/>
                      <a:pt x="31" y="21"/>
                    </a:cubicBezTo>
                    <a:close/>
                    <a:moveTo>
                      <a:pt x="18" y="7"/>
                    </a:moveTo>
                    <a:cubicBezTo>
                      <a:pt x="17" y="6"/>
                      <a:pt x="17" y="6"/>
                      <a:pt x="16" y="4"/>
                    </a:cubicBezTo>
                    <a:cubicBezTo>
                      <a:pt x="15" y="4"/>
                      <a:pt x="15" y="4"/>
                      <a:pt x="15" y="4"/>
                    </a:cubicBezTo>
                    <a:cubicBezTo>
                      <a:pt x="19" y="0"/>
                      <a:pt x="19" y="0"/>
                      <a:pt x="19" y="0"/>
                    </a:cubicBezTo>
                    <a:cubicBezTo>
                      <a:pt x="20" y="0"/>
                      <a:pt x="20" y="0"/>
                      <a:pt x="20" y="0"/>
                    </a:cubicBezTo>
                    <a:cubicBezTo>
                      <a:pt x="22" y="2"/>
                      <a:pt x="23" y="3"/>
                      <a:pt x="23" y="6"/>
                    </a:cubicBezTo>
                    <a:lnTo>
                      <a:pt x="18" y="7"/>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44" name="îṡľíḍê">
                <a:extLst>
                  <a:ext uri="{FF2B5EF4-FFF2-40B4-BE49-F238E27FC236}">
                    <a16:creationId xmlns:a16="http://schemas.microsoft.com/office/drawing/2014/main" id="{0B18A1EF-311E-42DA-AC73-3273C11B9DC3}"/>
                  </a:ext>
                </a:extLst>
              </p:cNvPr>
              <p:cNvSpPr/>
              <p:nvPr/>
            </p:nvSpPr>
            <p:spPr bwMode="auto">
              <a:xfrm>
                <a:off x="8515350" y="1360488"/>
                <a:ext cx="1185863" cy="415925"/>
              </a:xfrm>
              <a:custGeom>
                <a:avLst/>
                <a:gdLst>
                  <a:gd name="T0" fmla="*/ 406 w 553"/>
                  <a:gd name="T1" fmla="*/ 192 h 194"/>
                  <a:gd name="T2" fmla="*/ 388 w 553"/>
                  <a:gd name="T3" fmla="*/ 191 h 194"/>
                  <a:gd name="T4" fmla="*/ 417 w 553"/>
                  <a:gd name="T5" fmla="*/ 180 h 194"/>
                  <a:gd name="T6" fmla="*/ 382 w 553"/>
                  <a:gd name="T7" fmla="*/ 167 h 194"/>
                  <a:gd name="T8" fmla="*/ 524 w 553"/>
                  <a:gd name="T9" fmla="*/ 162 h 194"/>
                  <a:gd name="T10" fmla="*/ 417 w 553"/>
                  <a:gd name="T11" fmla="*/ 167 h 194"/>
                  <a:gd name="T12" fmla="*/ 546 w 553"/>
                  <a:gd name="T13" fmla="*/ 166 h 194"/>
                  <a:gd name="T14" fmla="*/ 534 w 553"/>
                  <a:gd name="T15" fmla="*/ 161 h 194"/>
                  <a:gd name="T16" fmla="*/ 534 w 553"/>
                  <a:gd name="T17" fmla="*/ 161 h 194"/>
                  <a:gd name="T18" fmla="*/ 313 w 553"/>
                  <a:gd name="T19" fmla="*/ 159 h 194"/>
                  <a:gd name="T20" fmla="*/ 317 w 553"/>
                  <a:gd name="T21" fmla="*/ 155 h 194"/>
                  <a:gd name="T22" fmla="*/ 504 w 553"/>
                  <a:gd name="T23" fmla="*/ 151 h 194"/>
                  <a:gd name="T24" fmla="*/ 434 w 553"/>
                  <a:gd name="T25" fmla="*/ 151 h 194"/>
                  <a:gd name="T26" fmla="*/ 485 w 553"/>
                  <a:gd name="T27" fmla="*/ 153 h 194"/>
                  <a:gd name="T28" fmla="*/ 457 w 553"/>
                  <a:gd name="T29" fmla="*/ 152 h 194"/>
                  <a:gd name="T30" fmla="*/ 460 w 553"/>
                  <a:gd name="T31" fmla="*/ 153 h 194"/>
                  <a:gd name="T32" fmla="*/ 440 w 553"/>
                  <a:gd name="T33" fmla="*/ 148 h 194"/>
                  <a:gd name="T34" fmla="*/ 446 w 553"/>
                  <a:gd name="T35" fmla="*/ 147 h 194"/>
                  <a:gd name="T36" fmla="*/ 304 w 553"/>
                  <a:gd name="T37" fmla="*/ 140 h 194"/>
                  <a:gd name="T38" fmla="*/ 328 w 553"/>
                  <a:gd name="T39" fmla="*/ 138 h 194"/>
                  <a:gd name="T40" fmla="*/ 329 w 553"/>
                  <a:gd name="T41" fmla="*/ 144 h 194"/>
                  <a:gd name="T42" fmla="*/ 472 w 553"/>
                  <a:gd name="T43" fmla="*/ 139 h 194"/>
                  <a:gd name="T44" fmla="*/ 472 w 553"/>
                  <a:gd name="T45" fmla="*/ 139 h 194"/>
                  <a:gd name="T46" fmla="*/ 453 w 553"/>
                  <a:gd name="T47" fmla="*/ 132 h 194"/>
                  <a:gd name="T48" fmla="*/ 288 w 553"/>
                  <a:gd name="T49" fmla="*/ 128 h 194"/>
                  <a:gd name="T50" fmla="*/ 350 w 553"/>
                  <a:gd name="T51" fmla="*/ 128 h 194"/>
                  <a:gd name="T52" fmla="*/ 334 w 553"/>
                  <a:gd name="T53" fmla="*/ 123 h 194"/>
                  <a:gd name="T54" fmla="*/ 264 w 553"/>
                  <a:gd name="T55" fmla="*/ 119 h 194"/>
                  <a:gd name="T56" fmla="*/ 343 w 553"/>
                  <a:gd name="T57" fmla="*/ 113 h 194"/>
                  <a:gd name="T58" fmla="*/ 347 w 553"/>
                  <a:gd name="T59" fmla="*/ 120 h 194"/>
                  <a:gd name="T60" fmla="*/ 293 w 553"/>
                  <a:gd name="T61" fmla="*/ 115 h 194"/>
                  <a:gd name="T62" fmla="*/ 271 w 553"/>
                  <a:gd name="T63" fmla="*/ 112 h 194"/>
                  <a:gd name="T64" fmla="*/ 260 w 553"/>
                  <a:gd name="T65" fmla="*/ 98 h 194"/>
                  <a:gd name="T66" fmla="*/ 254 w 553"/>
                  <a:gd name="T67" fmla="*/ 88 h 194"/>
                  <a:gd name="T68" fmla="*/ 258 w 553"/>
                  <a:gd name="T69" fmla="*/ 92 h 194"/>
                  <a:gd name="T70" fmla="*/ 204 w 553"/>
                  <a:gd name="T71" fmla="*/ 85 h 194"/>
                  <a:gd name="T72" fmla="*/ 182 w 553"/>
                  <a:gd name="T73" fmla="*/ 77 h 194"/>
                  <a:gd name="T74" fmla="*/ 250 w 553"/>
                  <a:gd name="T75" fmla="*/ 75 h 194"/>
                  <a:gd name="T76" fmla="*/ 215 w 553"/>
                  <a:gd name="T77" fmla="*/ 70 h 194"/>
                  <a:gd name="T78" fmla="*/ 91 w 553"/>
                  <a:gd name="T79" fmla="*/ 69 h 194"/>
                  <a:gd name="T80" fmla="*/ 226 w 553"/>
                  <a:gd name="T81" fmla="*/ 71 h 194"/>
                  <a:gd name="T82" fmla="*/ 169 w 553"/>
                  <a:gd name="T83" fmla="*/ 74 h 194"/>
                  <a:gd name="T84" fmla="*/ 131 w 553"/>
                  <a:gd name="T85" fmla="*/ 72 h 194"/>
                  <a:gd name="T86" fmla="*/ 137 w 553"/>
                  <a:gd name="T87" fmla="*/ 71 h 194"/>
                  <a:gd name="T88" fmla="*/ 113 w 553"/>
                  <a:gd name="T89" fmla="*/ 70 h 194"/>
                  <a:gd name="T90" fmla="*/ 148 w 553"/>
                  <a:gd name="T91" fmla="*/ 61 h 194"/>
                  <a:gd name="T92" fmla="*/ 148 w 553"/>
                  <a:gd name="T93" fmla="*/ 68 h 194"/>
                  <a:gd name="T94" fmla="*/ 121 w 553"/>
                  <a:gd name="T95" fmla="*/ 62 h 194"/>
                  <a:gd name="T96" fmla="*/ 121 w 553"/>
                  <a:gd name="T97" fmla="*/ 62 h 194"/>
                  <a:gd name="T98" fmla="*/ 163 w 553"/>
                  <a:gd name="T99" fmla="*/ 58 h 194"/>
                  <a:gd name="T100" fmla="*/ 65 w 553"/>
                  <a:gd name="T101" fmla="*/ 56 h 194"/>
                  <a:gd name="T102" fmla="*/ 60 w 553"/>
                  <a:gd name="T103" fmla="*/ 25 h 194"/>
                  <a:gd name="T104" fmla="*/ 6 w 553"/>
                  <a:gd name="T105" fmla="*/ 13 h 194"/>
                  <a:gd name="T106" fmla="*/ 17 w 553"/>
                  <a:gd name="T107" fmla="*/ 6 h 194"/>
                  <a:gd name="T108" fmla="*/ 35 w 553"/>
                  <a:gd name="T109" fmla="*/ 2 h 194"/>
                  <a:gd name="T110" fmla="*/ 51 w 553"/>
                  <a:gd name="T111" fmla="*/ 8 h 194"/>
                  <a:gd name="T112" fmla="*/ 57 w 553"/>
                  <a:gd name="T113" fmla="*/ 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194">
                    <a:moveTo>
                      <a:pt x="402" y="194"/>
                    </a:moveTo>
                    <a:cubicBezTo>
                      <a:pt x="400" y="189"/>
                      <a:pt x="400" y="189"/>
                      <a:pt x="400" y="189"/>
                    </a:cubicBezTo>
                    <a:cubicBezTo>
                      <a:pt x="401" y="188"/>
                      <a:pt x="401" y="188"/>
                      <a:pt x="402" y="187"/>
                    </a:cubicBezTo>
                    <a:cubicBezTo>
                      <a:pt x="403" y="187"/>
                      <a:pt x="404" y="186"/>
                      <a:pt x="405" y="186"/>
                    </a:cubicBezTo>
                    <a:cubicBezTo>
                      <a:pt x="408" y="191"/>
                      <a:pt x="408" y="191"/>
                      <a:pt x="408" y="191"/>
                    </a:cubicBezTo>
                    <a:cubicBezTo>
                      <a:pt x="407" y="191"/>
                      <a:pt x="406" y="191"/>
                      <a:pt x="406" y="192"/>
                    </a:cubicBezTo>
                    <a:cubicBezTo>
                      <a:pt x="405" y="193"/>
                      <a:pt x="404" y="194"/>
                      <a:pt x="402" y="194"/>
                    </a:cubicBezTo>
                    <a:close/>
                    <a:moveTo>
                      <a:pt x="388" y="191"/>
                    </a:moveTo>
                    <a:cubicBezTo>
                      <a:pt x="387" y="190"/>
                      <a:pt x="386" y="188"/>
                      <a:pt x="385" y="186"/>
                    </a:cubicBezTo>
                    <a:cubicBezTo>
                      <a:pt x="390" y="183"/>
                      <a:pt x="390" y="183"/>
                      <a:pt x="390" y="183"/>
                    </a:cubicBezTo>
                    <a:cubicBezTo>
                      <a:pt x="391" y="185"/>
                      <a:pt x="392" y="186"/>
                      <a:pt x="393" y="187"/>
                    </a:cubicBezTo>
                    <a:lnTo>
                      <a:pt x="388" y="191"/>
                    </a:lnTo>
                    <a:close/>
                    <a:moveTo>
                      <a:pt x="412" y="182"/>
                    </a:moveTo>
                    <a:cubicBezTo>
                      <a:pt x="412" y="182"/>
                      <a:pt x="411" y="181"/>
                      <a:pt x="411" y="181"/>
                    </a:cubicBezTo>
                    <a:cubicBezTo>
                      <a:pt x="410" y="180"/>
                      <a:pt x="410" y="179"/>
                      <a:pt x="409" y="177"/>
                    </a:cubicBezTo>
                    <a:cubicBezTo>
                      <a:pt x="415" y="175"/>
                      <a:pt x="415" y="175"/>
                      <a:pt x="415" y="175"/>
                    </a:cubicBezTo>
                    <a:cubicBezTo>
                      <a:pt x="415" y="176"/>
                      <a:pt x="415" y="177"/>
                      <a:pt x="416" y="178"/>
                    </a:cubicBezTo>
                    <a:cubicBezTo>
                      <a:pt x="416" y="178"/>
                      <a:pt x="417" y="179"/>
                      <a:pt x="417" y="180"/>
                    </a:cubicBezTo>
                    <a:cubicBezTo>
                      <a:pt x="417" y="180"/>
                      <a:pt x="417" y="180"/>
                      <a:pt x="417" y="180"/>
                    </a:cubicBezTo>
                    <a:cubicBezTo>
                      <a:pt x="415" y="181"/>
                      <a:pt x="415" y="181"/>
                      <a:pt x="415" y="181"/>
                    </a:cubicBezTo>
                    <a:lnTo>
                      <a:pt x="412" y="182"/>
                    </a:lnTo>
                    <a:close/>
                    <a:moveTo>
                      <a:pt x="380" y="175"/>
                    </a:moveTo>
                    <a:cubicBezTo>
                      <a:pt x="380" y="173"/>
                      <a:pt x="379" y="172"/>
                      <a:pt x="378" y="171"/>
                    </a:cubicBezTo>
                    <a:cubicBezTo>
                      <a:pt x="382" y="167"/>
                      <a:pt x="382" y="167"/>
                      <a:pt x="382" y="167"/>
                    </a:cubicBezTo>
                    <a:cubicBezTo>
                      <a:pt x="383" y="168"/>
                      <a:pt x="385" y="170"/>
                      <a:pt x="386" y="173"/>
                    </a:cubicBezTo>
                    <a:lnTo>
                      <a:pt x="380" y="175"/>
                    </a:lnTo>
                    <a:close/>
                    <a:moveTo>
                      <a:pt x="522" y="168"/>
                    </a:moveTo>
                    <a:cubicBezTo>
                      <a:pt x="520" y="167"/>
                      <a:pt x="518" y="166"/>
                      <a:pt x="516" y="165"/>
                    </a:cubicBezTo>
                    <a:cubicBezTo>
                      <a:pt x="519" y="160"/>
                      <a:pt x="519" y="160"/>
                      <a:pt x="519" y="160"/>
                    </a:cubicBezTo>
                    <a:cubicBezTo>
                      <a:pt x="521" y="161"/>
                      <a:pt x="522" y="162"/>
                      <a:pt x="524" y="162"/>
                    </a:cubicBezTo>
                    <a:lnTo>
                      <a:pt x="522" y="168"/>
                    </a:lnTo>
                    <a:close/>
                    <a:moveTo>
                      <a:pt x="417" y="167"/>
                    </a:moveTo>
                    <a:cubicBezTo>
                      <a:pt x="412" y="163"/>
                      <a:pt x="412" y="163"/>
                      <a:pt x="412" y="163"/>
                    </a:cubicBezTo>
                    <a:cubicBezTo>
                      <a:pt x="414" y="162"/>
                      <a:pt x="415" y="160"/>
                      <a:pt x="417" y="159"/>
                    </a:cubicBezTo>
                    <a:cubicBezTo>
                      <a:pt x="421" y="163"/>
                      <a:pt x="421" y="163"/>
                      <a:pt x="421" y="163"/>
                    </a:cubicBezTo>
                    <a:cubicBezTo>
                      <a:pt x="419" y="164"/>
                      <a:pt x="418" y="166"/>
                      <a:pt x="417" y="167"/>
                    </a:cubicBezTo>
                    <a:close/>
                    <a:moveTo>
                      <a:pt x="546" y="166"/>
                    </a:moveTo>
                    <a:cubicBezTo>
                      <a:pt x="546" y="160"/>
                      <a:pt x="546" y="160"/>
                      <a:pt x="546" y="160"/>
                    </a:cubicBezTo>
                    <a:cubicBezTo>
                      <a:pt x="546" y="161"/>
                      <a:pt x="546" y="161"/>
                      <a:pt x="546" y="161"/>
                    </a:cubicBezTo>
                    <a:cubicBezTo>
                      <a:pt x="547" y="160"/>
                      <a:pt x="547" y="160"/>
                      <a:pt x="549" y="159"/>
                    </a:cubicBezTo>
                    <a:cubicBezTo>
                      <a:pt x="553" y="163"/>
                      <a:pt x="553" y="163"/>
                      <a:pt x="553" y="163"/>
                    </a:cubicBezTo>
                    <a:cubicBezTo>
                      <a:pt x="551" y="165"/>
                      <a:pt x="549" y="166"/>
                      <a:pt x="546" y="166"/>
                    </a:cubicBezTo>
                    <a:close/>
                    <a:moveTo>
                      <a:pt x="368" y="166"/>
                    </a:moveTo>
                    <a:cubicBezTo>
                      <a:pt x="366" y="165"/>
                      <a:pt x="364" y="163"/>
                      <a:pt x="363" y="160"/>
                    </a:cubicBezTo>
                    <a:cubicBezTo>
                      <a:pt x="369" y="158"/>
                      <a:pt x="369" y="158"/>
                      <a:pt x="369" y="158"/>
                    </a:cubicBezTo>
                    <a:cubicBezTo>
                      <a:pt x="369" y="160"/>
                      <a:pt x="370" y="161"/>
                      <a:pt x="371" y="161"/>
                    </a:cubicBezTo>
                    <a:lnTo>
                      <a:pt x="368" y="166"/>
                    </a:lnTo>
                    <a:close/>
                    <a:moveTo>
                      <a:pt x="534" y="161"/>
                    </a:moveTo>
                    <a:cubicBezTo>
                      <a:pt x="529" y="158"/>
                      <a:pt x="529" y="158"/>
                      <a:pt x="529" y="158"/>
                    </a:cubicBezTo>
                    <a:cubicBezTo>
                      <a:pt x="529" y="157"/>
                      <a:pt x="531" y="154"/>
                      <a:pt x="534" y="154"/>
                    </a:cubicBezTo>
                    <a:cubicBezTo>
                      <a:pt x="535" y="154"/>
                      <a:pt x="536" y="155"/>
                      <a:pt x="537" y="155"/>
                    </a:cubicBezTo>
                    <a:cubicBezTo>
                      <a:pt x="534" y="161"/>
                      <a:pt x="534" y="161"/>
                      <a:pt x="534" y="161"/>
                    </a:cubicBezTo>
                    <a:cubicBezTo>
                      <a:pt x="534" y="161"/>
                      <a:pt x="534" y="160"/>
                      <a:pt x="534" y="160"/>
                    </a:cubicBezTo>
                    <a:cubicBezTo>
                      <a:pt x="534" y="161"/>
                      <a:pt x="534" y="161"/>
                      <a:pt x="534" y="161"/>
                    </a:cubicBezTo>
                    <a:close/>
                    <a:moveTo>
                      <a:pt x="327" y="160"/>
                    </a:moveTo>
                    <a:cubicBezTo>
                      <a:pt x="326" y="155"/>
                      <a:pt x="326" y="155"/>
                      <a:pt x="326" y="155"/>
                    </a:cubicBezTo>
                    <a:cubicBezTo>
                      <a:pt x="327" y="154"/>
                      <a:pt x="328" y="154"/>
                      <a:pt x="329" y="153"/>
                    </a:cubicBezTo>
                    <a:cubicBezTo>
                      <a:pt x="334" y="157"/>
                      <a:pt x="334" y="157"/>
                      <a:pt x="334" y="157"/>
                    </a:cubicBezTo>
                    <a:cubicBezTo>
                      <a:pt x="332" y="158"/>
                      <a:pt x="330" y="160"/>
                      <a:pt x="327" y="160"/>
                    </a:cubicBezTo>
                    <a:close/>
                    <a:moveTo>
                      <a:pt x="313" y="159"/>
                    </a:moveTo>
                    <a:cubicBezTo>
                      <a:pt x="312" y="158"/>
                      <a:pt x="312" y="156"/>
                      <a:pt x="312" y="155"/>
                    </a:cubicBezTo>
                    <a:cubicBezTo>
                      <a:pt x="311" y="155"/>
                      <a:pt x="311" y="155"/>
                      <a:pt x="311" y="154"/>
                    </a:cubicBezTo>
                    <a:cubicBezTo>
                      <a:pt x="311" y="154"/>
                      <a:pt x="311" y="154"/>
                      <a:pt x="311" y="154"/>
                    </a:cubicBezTo>
                    <a:cubicBezTo>
                      <a:pt x="315" y="149"/>
                      <a:pt x="315" y="149"/>
                      <a:pt x="315" y="149"/>
                    </a:cubicBezTo>
                    <a:cubicBezTo>
                      <a:pt x="315" y="150"/>
                      <a:pt x="316" y="151"/>
                      <a:pt x="316" y="151"/>
                    </a:cubicBezTo>
                    <a:cubicBezTo>
                      <a:pt x="317" y="153"/>
                      <a:pt x="317" y="154"/>
                      <a:pt x="317" y="155"/>
                    </a:cubicBezTo>
                    <a:cubicBezTo>
                      <a:pt x="317" y="155"/>
                      <a:pt x="317" y="155"/>
                      <a:pt x="317" y="155"/>
                    </a:cubicBezTo>
                    <a:cubicBezTo>
                      <a:pt x="317" y="155"/>
                      <a:pt x="317" y="155"/>
                      <a:pt x="317" y="155"/>
                    </a:cubicBezTo>
                    <a:lnTo>
                      <a:pt x="313" y="159"/>
                    </a:lnTo>
                    <a:close/>
                    <a:moveTo>
                      <a:pt x="506" y="158"/>
                    </a:moveTo>
                    <a:cubicBezTo>
                      <a:pt x="504" y="157"/>
                      <a:pt x="503" y="157"/>
                      <a:pt x="501" y="156"/>
                    </a:cubicBezTo>
                    <a:cubicBezTo>
                      <a:pt x="504" y="151"/>
                      <a:pt x="504" y="151"/>
                      <a:pt x="504" y="151"/>
                    </a:cubicBezTo>
                    <a:cubicBezTo>
                      <a:pt x="505" y="151"/>
                      <a:pt x="507" y="152"/>
                      <a:pt x="509" y="153"/>
                    </a:cubicBezTo>
                    <a:lnTo>
                      <a:pt x="506" y="158"/>
                    </a:lnTo>
                    <a:close/>
                    <a:moveTo>
                      <a:pt x="430" y="158"/>
                    </a:moveTo>
                    <a:cubicBezTo>
                      <a:pt x="428" y="152"/>
                      <a:pt x="428" y="152"/>
                      <a:pt x="428" y="152"/>
                    </a:cubicBezTo>
                    <a:cubicBezTo>
                      <a:pt x="430" y="152"/>
                      <a:pt x="432" y="152"/>
                      <a:pt x="433" y="151"/>
                    </a:cubicBezTo>
                    <a:cubicBezTo>
                      <a:pt x="434" y="151"/>
                      <a:pt x="434" y="151"/>
                      <a:pt x="434" y="151"/>
                    </a:cubicBezTo>
                    <a:cubicBezTo>
                      <a:pt x="435" y="157"/>
                      <a:pt x="435" y="157"/>
                      <a:pt x="435" y="157"/>
                    </a:cubicBezTo>
                    <a:cubicBezTo>
                      <a:pt x="435" y="157"/>
                      <a:pt x="435" y="157"/>
                      <a:pt x="435" y="157"/>
                    </a:cubicBezTo>
                    <a:cubicBezTo>
                      <a:pt x="433" y="157"/>
                      <a:pt x="431" y="158"/>
                      <a:pt x="430" y="158"/>
                    </a:cubicBezTo>
                    <a:close/>
                    <a:moveTo>
                      <a:pt x="491" y="153"/>
                    </a:moveTo>
                    <a:cubicBezTo>
                      <a:pt x="490" y="153"/>
                      <a:pt x="488" y="153"/>
                      <a:pt x="487" y="153"/>
                    </a:cubicBezTo>
                    <a:cubicBezTo>
                      <a:pt x="487" y="153"/>
                      <a:pt x="486" y="153"/>
                      <a:pt x="485" y="153"/>
                    </a:cubicBezTo>
                    <a:cubicBezTo>
                      <a:pt x="486" y="147"/>
                      <a:pt x="486" y="147"/>
                      <a:pt x="486" y="147"/>
                    </a:cubicBezTo>
                    <a:cubicBezTo>
                      <a:pt x="486" y="147"/>
                      <a:pt x="487" y="147"/>
                      <a:pt x="488" y="147"/>
                    </a:cubicBezTo>
                    <a:cubicBezTo>
                      <a:pt x="489" y="147"/>
                      <a:pt x="490" y="147"/>
                      <a:pt x="492" y="148"/>
                    </a:cubicBezTo>
                    <a:lnTo>
                      <a:pt x="491" y="153"/>
                    </a:lnTo>
                    <a:close/>
                    <a:moveTo>
                      <a:pt x="460" y="153"/>
                    </a:moveTo>
                    <a:cubicBezTo>
                      <a:pt x="458" y="153"/>
                      <a:pt x="457" y="152"/>
                      <a:pt x="457" y="152"/>
                    </a:cubicBezTo>
                    <a:cubicBezTo>
                      <a:pt x="460" y="147"/>
                      <a:pt x="460" y="147"/>
                      <a:pt x="460" y="147"/>
                    </a:cubicBezTo>
                    <a:cubicBezTo>
                      <a:pt x="460" y="147"/>
                      <a:pt x="460" y="147"/>
                      <a:pt x="460" y="147"/>
                    </a:cubicBezTo>
                    <a:cubicBezTo>
                      <a:pt x="460" y="147"/>
                      <a:pt x="461" y="146"/>
                      <a:pt x="461" y="146"/>
                    </a:cubicBezTo>
                    <a:cubicBezTo>
                      <a:pt x="466" y="150"/>
                      <a:pt x="466" y="150"/>
                      <a:pt x="466" y="150"/>
                    </a:cubicBezTo>
                    <a:cubicBezTo>
                      <a:pt x="464" y="152"/>
                      <a:pt x="462" y="153"/>
                      <a:pt x="460" y="153"/>
                    </a:cubicBezTo>
                    <a:cubicBezTo>
                      <a:pt x="460" y="153"/>
                      <a:pt x="460" y="153"/>
                      <a:pt x="460" y="153"/>
                    </a:cubicBezTo>
                    <a:close/>
                    <a:moveTo>
                      <a:pt x="361" y="150"/>
                    </a:moveTo>
                    <a:cubicBezTo>
                      <a:pt x="360" y="148"/>
                      <a:pt x="359" y="147"/>
                      <a:pt x="357" y="146"/>
                    </a:cubicBezTo>
                    <a:cubicBezTo>
                      <a:pt x="361" y="141"/>
                      <a:pt x="361" y="141"/>
                      <a:pt x="361" y="141"/>
                    </a:cubicBezTo>
                    <a:cubicBezTo>
                      <a:pt x="362" y="142"/>
                      <a:pt x="364" y="144"/>
                      <a:pt x="366" y="147"/>
                    </a:cubicBezTo>
                    <a:lnTo>
                      <a:pt x="361" y="150"/>
                    </a:lnTo>
                    <a:close/>
                    <a:moveTo>
                      <a:pt x="440" y="148"/>
                    </a:moveTo>
                    <a:cubicBezTo>
                      <a:pt x="440" y="148"/>
                      <a:pt x="440" y="148"/>
                      <a:pt x="440" y="148"/>
                    </a:cubicBezTo>
                    <a:cubicBezTo>
                      <a:pt x="440" y="147"/>
                      <a:pt x="440" y="146"/>
                      <a:pt x="440" y="145"/>
                    </a:cubicBezTo>
                    <a:cubicBezTo>
                      <a:pt x="440" y="144"/>
                      <a:pt x="440" y="142"/>
                      <a:pt x="441" y="141"/>
                    </a:cubicBezTo>
                    <a:cubicBezTo>
                      <a:pt x="446" y="144"/>
                      <a:pt x="446" y="144"/>
                      <a:pt x="446" y="144"/>
                    </a:cubicBezTo>
                    <a:cubicBezTo>
                      <a:pt x="446" y="144"/>
                      <a:pt x="445" y="145"/>
                      <a:pt x="445" y="145"/>
                    </a:cubicBezTo>
                    <a:cubicBezTo>
                      <a:pt x="445" y="146"/>
                      <a:pt x="446" y="147"/>
                      <a:pt x="446" y="147"/>
                    </a:cubicBezTo>
                    <a:cubicBezTo>
                      <a:pt x="446" y="148"/>
                      <a:pt x="446" y="148"/>
                      <a:pt x="446" y="148"/>
                    </a:cubicBezTo>
                    <a:lnTo>
                      <a:pt x="440" y="148"/>
                    </a:lnTo>
                    <a:close/>
                    <a:moveTo>
                      <a:pt x="301" y="147"/>
                    </a:moveTo>
                    <a:cubicBezTo>
                      <a:pt x="301" y="147"/>
                      <a:pt x="301" y="146"/>
                      <a:pt x="301" y="146"/>
                    </a:cubicBezTo>
                    <a:cubicBezTo>
                      <a:pt x="301" y="145"/>
                      <a:pt x="300" y="144"/>
                      <a:pt x="300" y="143"/>
                    </a:cubicBezTo>
                    <a:cubicBezTo>
                      <a:pt x="304" y="140"/>
                      <a:pt x="304" y="140"/>
                      <a:pt x="304" y="140"/>
                    </a:cubicBezTo>
                    <a:cubicBezTo>
                      <a:pt x="306" y="142"/>
                      <a:pt x="307" y="144"/>
                      <a:pt x="307" y="146"/>
                    </a:cubicBezTo>
                    <a:cubicBezTo>
                      <a:pt x="307" y="146"/>
                      <a:pt x="307" y="146"/>
                      <a:pt x="307" y="146"/>
                    </a:cubicBezTo>
                    <a:lnTo>
                      <a:pt x="301" y="147"/>
                    </a:lnTo>
                    <a:close/>
                    <a:moveTo>
                      <a:pt x="329" y="144"/>
                    </a:moveTo>
                    <a:cubicBezTo>
                      <a:pt x="329" y="143"/>
                      <a:pt x="328" y="141"/>
                      <a:pt x="328" y="140"/>
                    </a:cubicBezTo>
                    <a:cubicBezTo>
                      <a:pt x="328" y="139"/>
                      <a:pt x="328" y="139"/>
                      <a:pt x="328" y="138"/>
                    </a:cubicBezTo>
                    <a:cubicBezTo>
                      <a:pt x="334" y="137"/>
                      <a:pt x="334" y="137"/>
                      <a:pt x="334" y="137"/>
                    </a:cubicBezTo>
                    <a:cubicBezTo>
                      <a:pt x="334" y="138"/>
                      <a:pt x="334" y="138"/>
                      <a:pt x="334" y="138"/>
                    </a:cubicBezTo>
                    <a:cubicBezTo>
                      <a:pt x="334" y="138"/>
                      <a:pt x="334" y="139"/>
                      <a:pt x="334" y="139"/>
                    </a:cubicBezTo>
                    <a:cubicBezTo>
                      <a:pt x="334" y="139"/>
                      <a:pt x="334" y="139"/>
                      <a:pt x="334" y="140"/>
                    </a:cubicBezTo>
                    <a:cubicBezTo>
                      <a:pt x="334" y="141"/>
                      <a:pt x="334" y="142"/>
                      <a:pt x="335" y="143"/>
                    </a:cubicBezTo>
                    <a:lnTo>
                      <a:pt x="329" y="144"/>
                    </a:lnTo>
                    <a:close/>
                    <a:moveTo>
                      <a:pt x="477" y="142"/>
                    </a:moveTo>
                    <a:cubicBezTo>
                      <a:pt x="476" y="141"/>
                      <a:pt x="476" y="139"/>
                      <a:pt x="475" y="137"/>
                    </a:cubicBezTo>
                    <a:cubicBezTo>
                      <a:pt x="481" y="135"/>
                      <a:pt x="481" y="135"/>
                      <a:pt x="481" y="135"/>
                    </a:cubicBezTo>
                    <a:cubicBezTo>
                      <a:pt x="482" y="137"/>
                      <a:pt x="482" y="139"/>
                      <a:pt x="482" y="141"/>
                    </a:cubicBezTo>
                    <a:lnTo>
                      <a:pt x="477" y="142"/>
                    </a:lnTo>
                    <a:close/>
                    <a:moveTo>
                      <a:pt x="472" y="139"/>
                    </a:moveTo>
                    <a:cubicBezTo>
                      <a:pt x="466" y="136"/>
                      <a:pt x="466" y="136"/>
                      <a:pt x="466" y="136"/>
                    </a:cubicBezTo>
                    <a:cubicBezTo>
                      <a:pt x="467" y="135"/>
                      <a:pt x="467" y="134"/>
                      <a:pt x="468" y="133"/>
                    </a:cubicBezTo>
                    <a:cubicBezTo>
                      <a:pt x="468" y="132"/>
                      <a:pt x="469" y="131"/>
                      <a:pt x="469" y="131"/>
                    </a:cubicBezTo>
                    <a:cubicBezTo>
                      <a:pt x="474" y="134"/>
                      <a:pt x="474" y="134"/>
                      <a:pt x="474" y="134"/>
                    </a:cubicBezTo>
                    <a:cubicBezTo>
                      <a:pt x="474" y="135"/>
                      <a:pt x="473" y="135"/>
                      <a:pt x="473" y="136"/>
                    </a:cubicBezTo>
                    <a:cubicBezTo>
                      <a:pt x="472" y="137"/>
                      <a:pt x="472" y="138"/>
                      <a:pt x="472" y="139"/>
                    </a:cubicBezTo>
                    <a:close/>
                    <a:moveTo>
                      <a:pt x="453" y="139"/>
                    </a:moveTo>
                    <a:cubicBezTo>
                      <a:pt x="453" y="138"/>
                      <a:pt x="453" y="138"/>
                      <a:pt x="453" y="138"/>
                    </a:cubicBezTo>
                    <a:cubicBezTo>
                      <a:pt x="453" y="138"/>
                      <a:pt x="453" y="138"/>
                      <a:pt x="453" y="138"/>
                    </a:cubicBezTo>
                    <a:cubicBezTo>
                      <a:pt x="451" y="133"/>
                      <a:pt x="451" y="133"/>
                      <a:pt x="451" y="133"/>
                    </a:cubicBezTo>
                    <a:cubicBezTo>
                      <a:pt x="452" y="132"/>
                      <a:pt x="453" y="132"/>
                      <a:pt x="453" y="132"/>
                    </a:cubicBezTo>
                    <a:cubicBezTo>
                      <a:pt x="453" y="132"/>
                      <a:pt x="453" y="132"/>
                      <a:pt x="453" y="132"/>
                    </a:cubicBezTo>
                    <a:cubicBezTo>
                      <a:pt x="455" y="132"/>
                      <a:pt x="457" y="133"/>
                      <a:pt x="458" y="134"/>
                    </a:cubicBezTo>
                    <a:cubicBezTo>
                      <a:pt x="458" y="135"/>
                      <a:pt x="459" y="136"/>
                      <a:pt x="459" y="138"/>
                    </a:cubicBezTo>
                    <a:lnTo>
                      <a:pt x="453" y="139"/>
                    </a:lnTo>
                    <a:close/>
                    <a:moveTo>
                      <a:pt x="292" y="134"/>
                    </a:moveTo>
                    <a:cubicBezTo>
                      <a:pt x="292" y="134"/>
                      <a:pt x="291" y="133"/>
                      <a:pt x="290" y="132"/>
                    </a:cubicBezTo>
                    <a:cubicBezTo>
                      <a:pt x="289" y="131"/>
                      <a:pt x="289" y="130"/>
                      <a:pt x="288" y="128"/>
                    </a:cubicBezTo>
                    <a:cubicBezTo>
                      <a:pt x="294" y="127"/>
                      <a:pt x="294" y="127"/>
                      <a:pt x="294" y="127"/>
                    </a:cubicBezTo>
                    <a:cubicBezTo>
                      <a:pt x="294" y="127"/>
                      <a:pt x="294" y="128"/>
                      <a:pt x="295" y="129"/>
                    </a:cubicBezTo>
                    <a:cubicBezTo>
                      <a:pt x="296" y="129"/>
                      <a:pt x="296" y="130"/>
                      <a:pt x="297" y="130"/>
                    </a:cubicBezTo>
                    <a:lnTo>
                      <a:pt x="292" y="134"/>
                    </a:lnTo>
                    <a:close/>
                    <a:moveTo>
                      <a:pt x="351" y="134"/>
                    </a:moveTo>
                    <a:cubicBezTo>
                      <a:pt x="351" y="132"/>
                      <a:pt x="351" y="130"/>
                      <a:pt x="350" y="128"/>
                    </a:cubicBezTo>
                    <a:cubicBezTo>
                      <a:pt x="356" y="128"/>
                      <a:pt x="356" y="128"/>
                      <a:pt x="356" y="128"/>
                    </a:cubicBezTo>
                    <a:cubicBezTo>
                      <a:pt x="356" y="129"/>
                      <a:pt x="357" y="131"/>
                      <a:pt x="357" y="133"/>
                    </a:cubicBezTo>
                    <a:lnTo>
                      <a:pt x="351" y="134"/>
                    </a:lnTo>
                    <a:close/>
                    <a:moveTo>
                      <a:pt x="333" y="131"/>
                    </a:moveTo>
                    <a:cubicBezTo>
                      <a:pt x="331" y="126"/>
                      <a:pt x="331" y="126"/>
                      <a:pt x="331" y="126"/>
                    </a:cubicBezTo>
                    <a:cubicBezTo>
                      <a:pt x="331" y="126"/>
                      <a:pt x="332" y="125"/>
                      <a:pt x="334" y="123"/>
                    </a:cubicBezTo>
                    <a:cubicBezTo>
                      <a:pt x="338" y="126"/>
                      <a:pt x="338" y="126"/>
                      <a:pt x="338" y="126"/>
                    </a:cubicBezTo>
                    <a:cubicBezTo>
                      <a:pt x="337" y="129"/>
                      <a:pt x="335" y="130"/>
                      <a:pt x="333" y="131"/>
                    </a:cubicBezTo>
                    <a:close/>
                    <a:moveTo>
                      <a:pt x="259" y="122"/>
                    </a:moveTo>
                    <a:cubicBezTo>
                      <a:pt x="258" y="121"/>
                      <a:pt x="257" y="119"/>
                      <a:pt x="257" y="116"/>
                    </a:cubicBezTo>
                    <a:cubicBezTo>
                      <a:pt x="262" y="115"/>
                      <a:pt x="262" y="115"/>
                      <a:pt x="262" y="115"/>
                    </a:cubicBezTo>
                    <a:cubicBezTo>
                      <a:pt x="263" y="117"/>
                      <a:pt x="264" y="119"/>
                      <a:pt x="264" y="119"/>
                    </a:cubicBezTo>
                    <a:lnTo>
                      <a:pt x="259" y="122"/>
                    </a:lnTo>
                    <a:close/>
                    <a:moveTo>
                      <a:pt x="347" y="120"/>
                    </a:moveTo>
                    <a:cubicBezTo>
                      <a:pt x="347" y="119"/>
                      <a:pt x="347" y="119"/>
                      <a:pt x="347" y="119"/>
                    </a:cubicBezTo>
                    <a:cubicBezTo>
                      <a:pt x="346" y="119"/>
                      <a:pt x="346" y="119"/>
                      <a:pt x="346" y="118"/>
                    </a:cubicBezTo>
                    <a:cubicBezTo>
                      <a:pt x="346" y="118"/>
                      <a:pt x="345" y="119"/>
                      <a:pt x="345" y="119"/>
                    </a:cubicBezTo>
                    <a:cubicBezTo>
                      <a:pt x="343" y="113"/>
                      <a:pt x="343" y="113"/>
                      <a:pt x="343" y="113"/>
                    </a:cubicBezTo>
                    <a:cubicBezTo>
                      <a:pt x="344" y="113"/>
                      <a:pt x="345" y="113"/>
                      <a:pt x="346" y="113"/>
                    </a:cubicBezTo>
                    <a:cubicBezTo>
                      <a:pt x="346" y="113"/>
                      <a:pt x="346" y="113"/>
                      <a:pt x="346" y="113"/>
                    </a:cubicBezTo>
                    <a:cubicBezTo>
                      <a:pt x="347" y="113"/>
                      <a:pt x="348" y="113"/>
                      <a:pt x="349" y="114"/>
                    </a:cubicBezTo>
                    <a:cubicBezTo>
                      <a:pt x="350" y="114"/>
                      <a:pt x="350" y="114"/>
                      <a:pt x="350" y="115"/>
                    </a:cubicBezTo>
                    <a:cubicBezTo>
                      <a:pt x="351" y="115"/>
                      <a:pt x="351" y="115"/>
                      <a:pt x="351" y="115"/>
                    </a:cubicBezTo>
                    <a:lnTo>
                      <a:pt x="347" y="120"/>
                    </a:lnTo>
                    <a:close/>
                    <a:moveTo>
                      <a:pt x="289" y="119"/>
                    </a:moveTo>
                    <a:cubicBezTo>
                      <a:pt x="288" y="118"/>
                      <a:pt x="287" y="118"/>
                      <a:pt x="287" y="118"/>
                    </a:cubicBezTo>
                    <a:cubicBezTo>
                      <a:pt x="287" y="118"/>
                      <a:pt x="286" y="118"/>
                      <a:pt x="286" y="118"/>
                    </a:cubicBezTo>
                    <a:cubicBezTo>
                      <a:pt x="286" y="112"/>
                      <a:pt x="286" y="112"/>
                      <a:pt x="286" y="112"/>
                    </a:cubicBezTo>
                    <a:cubicBezTo>
                      <a:pt x="286" y="112"/>
                      <a:pt x="286" y="112"/>
                      <a:pt x="287" y="112"/>
                    </a:cubicBezTo>
                    <a:cubicBezTo>
                      <a:pt x="290" y="112"/>
                      <a:pt x="291" y="113"/>
                      <a:pt x="293" y="115"/>
                    </a:cubicBezTo>
                    <a:lnTo>
                      <a:pt x="289" y="119"/>
                    </a:lnTo>
                    <a:close/>
                    <a:moveTo>
                      <a:pt x="274" y="119"/>
                    </a:moveTo>
                    <a:cubicBezTo>
                      <a:pt x="272" y="119"/>
                      <a:pt x="271" y="118"/>
                      <a:pt x="269" y="118"/>
                    </a:cubicBezTo>
                    <a:cubicBezTo>
                      <a:pt x="269" y="118"/>
                      <a:pt x="269" y="118"/>
                      <a:pt x="269" y="118"/>
                    </a:cubicBezTo>
                    <a:cubicBezTo>
                      <a:pt x="268" y="112"/>
                      <a:pt x="268" y="112"/>
                      <a:pt x="268" y="112"/>
                    </a:cubicBezTo>
                    <a:cubicBezTo>
                      <a:pt x="269" y="112"/>
                      <a:pt x="270" y="112"/>
                      <a:pt x="271" y="112"/>
                    </a:cubicBezTo>
                    <a:cubicBezTo>
                      <a:pt x="272" y="113"/>
                      <a:pt x="273" y="113"/>
                      <a:pt x="274" y="113"/>
                    </a:cubicBezTo>
                    <a:lnTo>
                      <a:pt x="274" y="119"/>
                    </a:lnTo>
                    <a:close/>
                    <a:moveTo>
                      <a:pt x="254" y="104"/>
                    </a:moveTo>
                    <a:cubicBezTo>
                      <a:pt x="254" y="103"/>
                      <a:pt x="254" y="101"/>
                      <a:pt x="254" y="100"/>
                    </a:cubicBezTo>
                    <a:cubicBezTo>
                      <a:pt x="254" y="99"/>
                      <a:pt x="254" y="99"/>
                      <a:pt x="254" y="98"/>
                    </a:cubicBezTo>
                    <a:cubicBezTo>
                      <a:pt x="260" y="98"/>
                      <a:pt x="260" y="98"/>
                      <a:pt x="260" y="98"/>
                    </a:cubicBezTo>
                    <a:cubicBezTo>
                      <a:pt x="260" y="100"/>
                      <a:pt x="260" y="100"/>
                      <a:pt x="260" y="100"/>
                    </a:cubicBezTo>
                    <a:cubicBezTo>
                      <a:pt x="260" y="101"/>
                      <a:pt x="260" y="102"/>
                      <a:pt x="260" y="104"/>
                    </a:cubicBezTo>
                    <a:lnTo>
                      <a:pt x="254" y="104"/>
                    </a:lnTo>
                    <a:close/>
                    <a:moveTo>
                      <a:pt x="258" y="92"/>
                    </a:moveTo>
                    <a:cubicBezTo>
                      <a:pt x="258" y="91"/>
                      <a:pt x="257" y="91"/>
                      <a:pt x="257" y="91"/>
                    </a:cubicBezTo>
                    <a:cubicBezTo>
                      <a:pt x="256" y="90"/>
                      <a:pt x="255" y="89"/>
                      <a:pt x="254" y="88"/>
                    </a:cubicBezTo>
                    <a:cubicBezTo>
                      <a:pt x="254" y="88"/>
                      <a:pt x="254" y="88"/>
                      <a:pt x="254" y="88"/>
                    </a:cubicBezTo>
                    <a:cubicBezTo>
                      <a:pt x="258" y="83"/>
                      <a:pt x="258" y="83"/>
                      <a:pt x="258" y="83"/>
                    </a:cubicBezTo>
                    <a:cubicBezTo>
                      <a:pt x="258" y="84"/>
                      <a:pt x="258" y="84"/>
                      <a:pt x="258" y="84"/>
                    </a:cubicBezTo>
                    <a:cubicBezTo>
                      <a:pt x="259" y="85"/>
                      <a:pt x="260" y="86"/>
                      <a:pt x="262" y="87"/>
                    </a:cubicBezTo>
                    <a:cubicBezTo>
                      <a:pt x="262" y="87"/>
                      <a:pt x="262" y="88"/>
                      <a:pt x="262" y="88"/>
                    </a:cubicBezTo>
                    <a:lnTo>
                      <a:pt x="258" y="92"/>
                    </a:lnTo>
                    <a:close/>
                    <a:moveTo>
                      <a:pt x="199" y="86"/>
                    </a:moveTo>
                    <a:cubicBezTo>
                      <a:pt x="198" y="86"/>
                      <a:pt x="197" y="86"/>
                      <a:pt x="197" y="86"/>
                    </a:cubicBezTo>
                    <a:cubicBezTo>
                      <a:pt x="197" y="80"/>
                      <a:pt x="197" y="80"/>
                      <a:pt x="197" y="80"/>
                    </a:cubicBezTo>
                    <a:cubicBezTo>
                      <a:pt x="198" y="80"/>
                      <a:pt x="198" y="80"/>
                      <a:pt x="199" y="80"/>
                    </a:cubicBezTo>
                    <a:cubicBezTo>
                      <a:pt x="201" y="80"/>
                      <a:pt x="201" y="80"/>
                      <a:pt x="202" y="80"/>
                    </a:cubicBezTo>
                    <a:cubicBezTo>
                      <a:pt x="204" y="85"/>
                      <a:pt x="204" y="85"/>
                      <a:pt x="204" y="85"/>
                    </a:cubicBezTo>
                    <a:cubicBezTo>
                      <a:pt x="203" y="85"/>
                      <a:pt x="201" y="86"/>
                      <a:pt x="199" y="86"/>
                    </a:cubicBezTo>
                    <a:close/>
                    <a:moveTo>
                      <a:pt x="185" y="84"/>
                    </a:moveTo>
                    <a:cubicBezTo>
                      <a:pt x="183" y="83"/>
                      <a:pt x="181" y="83"/>
                      <a:pt x="180" y="82"/>
                    </a:cubicBezTo>
                    <a:cubicBezTo>
                      <a:pt x="179" y="82"/>
                      <a:pt x="179" y="82"/>
                      <a:pt x="178" y="81"/>
                    </a:cubicBezTo>
                    <a:cubicBezTo>
                      <a:pt x="181" y="76"/>
                      <a:pt x="181" y="76"/>
                      <a:pt x="181" y="76"/>
                    </a:cubicBezTo>
                    <a:cubicBezTo>
                      <a:pt x="182" y="76"/>
                      <a:pt x="182" y="77"/>
                      <a:pt x="182" y="77"/>
                    </a:cubicBezTo>
                    <a:cubicBezTo>
                      <a:pt x="183" y="77"/>
                      <a:pt x="184" y="77"/>
                      <a:pt x="186" y="78"/>
                    </a:cubicBezTo>
                    <a:lnTo>
                      <a:pt x="185" y="84"/>
                    </a:lnTo>
                    <a:close/>
                    <a:moveTo>
                      <a:pt x="246" y="79"/>
                    </a:moveTo>
                    <a:cubicBezTo>
                      <a:pt x="245" y="78"/>
                      <a:pt x="244" y="78"/>
                      <a:pt x="243" y="78"/>
                    </a:cubicBezTo>
                    <a:cubicBezTo>
                      <a:pt x="242" y="72"/>
                      <a:pt x="242" y="72"/>
                      <a:pt x="242" y="72"/>
                    </a:cubicBezTo>
                    <a:cubicBezTo>
                      <a:pt x="246" y="72"/>
                      <a:pt x="248" y="73"/>
                      <a:pt x="250" y="75"/>
                    </a:cubicBezTo>
                    <a:lnTo>
                      <a:pt x="246" y="79"/>
                    </a:lnTo>
                    <a:close/>
                    <a:moveTo>
                      <a:pt x="214" y="78"/>
                    </a:moveTo>
                    <a:cubicBezTo>
                      <a:pt x="212" y="76"/>
                      <a:pt x="212" y="76"/>
                      <a:pt x="212" y="76"/>
                    </a:cubicBezTo>
                    <a:cubicBezTo>
                      <a:pt x="211" y="73"/>
                      <a:pt x="211" y="73"/>
                      <a:pt x="211" y="73"/>
                    </a:cubicBezTo>
                    <a:cubicBezTo>
                      <a:pt x="212" y="72"/>
                      <a:pt x="213" y="71"/>
                      <a:pt x="214" y="71"/>
                    </a:cubicBezTo>
                    <a:cubicBezTo>
                      <a:pt x="215" y="70"/>
                      <a:pt x="215" y="70"/>
                      <a:pt x="215" y="70"/>
                    </a:cubicBezTo>
                    <a:cubicBezTo>
                      <a:pt x="219" y="75"/>
                      <a:pt x="219" y="75"/>
                      <a:pt x="219" y="75"/>
                    </a:cubicBezTo>
                    <a:cubicBezTo>
                      <a:pt x="218" y="75"/>
                      <a:pt x="218" y="75"/>
                      <a:pt x="218" y="75"/>
                    </a:cubicBezTo>
                    <a:cubicBezTo>
                      <a:pt x="217" y="76"/>
                      <a:pt x="216" y="77"/>
                      <a:pt x="214" y="78"/>
                    </a:cubicBezTo>
                    <a:close/>
                    <a:moveTo>
                      <a:pt x="95" y="76"/>
                    </a:moveTo>
                    <a:cubicBezTo>
                      <a:pt x="93" y="76"/>
                      <a:pt x="91" y="75"/>
                      <a:pt x="89" y="74"/>
                    </a:cubicBezTo>
                    <a:cubicBezTo>
                      <a:pt x="91" y="69"/>
                      <a:pt x="91" y="69"/>
                      <a:pt x="91" y="69"/>
                    </a:cubicBezTo>
                    <a:cubicBezTo>
                      <a:pt x="93" y="70"/>
                      <a:pt x="94" y="70"/>
                      <a:pt x="95" y="70"/>
                    </a:cubicBezTo>
                    <a:cubicBezTo>
                      <a:pt x="96" y="76"/>
                      <a:pt x="96" y="76"/>
                      <a:pt x="96" y="76"/>
                    </a:cubicBezTo>
                    <a:cubicBezTo>
                      <a:pt x="96" y="76"/>
                      <a:pt x="95" y="76"/>
                      <a:pt x="95" y="76"/>
                    </a:cubicBezTo>
                    <a:close/>
                    <a:moveTo>
                      <a:pt x="230" y="75"/>
                    </a:moveTo>
                    <a:cubicBezTo>
                      <a:pt x="229" y="74"/>
                      <a:pt x="227" y="73"/>
                      <a:pt x="227" y="72"/>
                    </a:cubicBezTo>
                    <a:cubicBezTo>
                      <a:pt x="226" y="71"/>
                      <a:pt x="226" y="71"/>
                      <a:pt x="226" y="71"/>
                    </a:cubicBezTo>
                    <a:cubicBezTo>
                      <a:pt x="229" y="67"/>
                      <a:pt x="229" y="67"/>
                      <a:pt x="229" y="67"/>
                    </a:cubicBezTo>
                    <a:cubicBezTo>
                      <a:pt x="230" y="67"/>
                      <a:pt x="230" y="67"/>
                      <a:pt x="231" y="68"/>
                    </a:cubicBezTo>
                    <a:cubicBezTo>
                      <a:pt x="231" y="68"/>
                      <a:pt x="231" y="68"/>
                      <a:pt x="231" y="68"/>
                    </a:cubicBezTo>
                    <a:cubicBezTo>
                      <a:pt x="232" y="69"/>
                      <a:pt x="233" y="70"/>
                      <a:pt x="234" y="71"/>
                    </a:cubicBezTo>
                    <a:lnTo>
                      <a:pt x="230" y="75"/>
                    </a:lnTo>
                    <a:close/>
                    <a:moveTo>
                      <a:pt x="169" y="74"/>
                    </a:moveTo>
                    <a:cubicBezTo>
                      <a:pt x="168" y="73"/>
                      <a:pt x="168" y="73"/>
                      <a:pt x="168" y="73"/>
                    </a:cubicBezTo>
                    <a:cubicBezTo>
                      <a:pt x="167" y="72"/>
                      <a:pt x="166" y="70"/>
                      <a:pt x="165" y="67"/>
                    </a:cubicBezTo>
                    <a:cubicBezTo>
                      <a:pt x="171" y="66"/>
                      <a:pt x="171" y="66"/>
                      <a:pt x="171" y="66"/>
                    </a:cubicBezTo>
                    <a:cubicBezTo>
                      <a:pt x="171" y="67"/>
                      <a:pt x="172" y="68"/>
                      <a:pt x="172" y="69"/>
                    </a:cubicBezTo>
                    <a:lnTo>
                      <a:pt x="169" y="74"/>
                    </a:lnTo>
                    <a:close/>
                    <a:moveTo>
                      <a:pt x="131" y="72"/>
                    </a:moveTo>
                    <a:cubicBezTo>
                      <a:pt x="130" y="72"/>
                      <a:pt x="130" y="72"/>
                      <a:pt x="130" y="72"/>
                    </a:cubicBezTo>
                    <a:cubicBezTo>
                      <a:pt x="130" y="66"/>
                      <a:pt x="130" y="66"/>
                      <a:pt x="130" y="66"/>
                    </a:cubicBezTo>
                    <a:cubicBezTo>
                      <a:pt x="130" y="69"/>
                      <a:pt x="130" y="69"/>
                      <a:pt x="130" y="69"/>
                    </a:cubicBezTo>
                    <a:cubicBezTo>
                      <a:pt x="131" y="66"/>
                      <a:pt x="131" y="66"/>
                      <a:pt x="131" y="66"/>
                    </a:cubicBezTo>
                    <a:cubicBezTo>
                      <a:pt x="133" y="66"/>
                      <a:pt x="134" y="66"/>
                      <a:pt x="136" y="66"/>
                    </a:cubicBezTo>
                    <a:cubicBezTo>
                      <a:pt x="137" y="71"/>
                      <a:pt x="137" y="71"/>
                      <a:pt x="137" y="71"/>
                    </a:cubicBezTo>
                    <a:cubicBezTo>
                      <a:pt x="135" y="72"/>
                      <a:pt x="133" y="72"/>
                      <a:pt x="131" y="72"/>
                    </a:cubicBezTo>
                    <a:close/>
                    <a:moveTo>
                      <a:pt x="107" y="71"/>
                    </a:moveTo>
                    <a:cubicBezTo>
                      <a:pt x="105" y="66"/>
                      <a:pt x="105" y="66"/>
                      <a:pt x="105" y="66"/>
                    </a:cubicBezTo>
                    <a:cubicBezTo>
                      <a:pt x="107" y="65"/>
                      <a:pt x="108" y="65"/>
                      <a:pt x="110" y="65"/>
                    </a:cubicBezTo>
                    <a:cubicBezTo>
                      <a:pt x="110" y="65"/>
                      <a:pt x="111" y="65"/>
                      <a:pt x="111" y="64"/>
                    </a:cubicBezTo>
                    <a:cubicBezTo>
                      <a:pt x="113" y="70"/>
                      <a:pt x="113" y="70"/>
                      <a:pt x="113" y="70"/>
                    </a:cubicBezTo>
                    <a:cubicBezTo>
                      <a:pt x="112" y="70"/>
                      <a:pt x="111" y="70"/>
                      <a:pt x="110" y="70"/>
                    </a:cubicBezTo>
                    <a:cubicBezTo>
                      <a:pt x="109" y="70"/>
                      <a:pt x="108" y="71"/>
                      <a:pt x="107" y="71"/>
                    </a:cubicBezTo>
                    <a:close/>
                    <a:moveTo>
                      <a:pt x="148" y="68"/>
                    </a:moveTo>
                    <a:cubicBezTo>
                      <a:pt x="147" y="62"/>
                      <a:pt x="147" y="62"/>
                      <a:pt x="147" y="62"/>
                    </a:cubicBezTo>
                    <a:cubicBezTo>
                      <a:pt x="147" y="62"/>
                      <a:pt x="147" y="62"/>
                      <a:pt x="147" y="62"/>
                    </a:cubicBezTo>
                    <a:cubicBezTo>
                      <a:pt x="147" y="62"/>
                      <a:pt x="147" y="61"/>
                      <a:pt x="148" y="61"/>
                    </a:cubicBezTo>
                    <a:cubicBezTo>
                      <a:pt x="148" y="60"/>
                      <a:pt x="148" y="60"/>
                      <a:pt x="148" y="60"/>
                    </a:cubicBezTo>
                    <a:cubicBezTo>
                      <a:pt x="148" y="60"/>
                      <a:pt x="149" y="60"/>
                      <a:pt x="149" y="59"/>
                    </a:cubicBezTo>
                    <a:cubicBezTo>
                      <a:pt x="154" y="63"/>
                      <a:pt x="154" y="63"/>
                      <a:pt x="154" y="63"/>
                    </a:cubicBezTo>
                    <a:cubicBezTo>
                      <a:pt x="153" y="63"/>
                      <a:pt x="153" y="63"/>
                      <a:pt x="153" y="64"/>
                    </a:cubicBezTo>
                    <a:cubicBezTo>
                      <a:pt x="153" y="64"/>
                      <a:pt x="153" y="64"/>
                      <a:pt x="153" y="64"/>
                    </a:cubicBezTo>
                    <a:cubicBezTo>
                      <a:pt x="151" y="66"/>
                      <a:pt x="150" y="67"/>
                      <a:pt x="148" y="68"/>
                    </a:cubicBezTo>
                    <a:close/>
                    <a:moveTo>
                      <a:pt x="79" y="66"/>
                    </a:moveTo>
                    <a:cubicBezTo>
                      <a:pt x="78" y="65"/>
                      <a:pt x="77" y="64"/>
                      <a:pt x="75" y="63"/>
                    </a:cubicBezTo>
                    <a:cubicBezTo>
                      <a:pt x="78" y="58"/>
                      <a:pt x="78" y="58"/>
                      <a:pt x="78" y="58"/>
                    </a:cubicBezTo>
                    <a:cubicBezTo>
                      <a:pt x="80" y="59"/>
                      <a:pt x="82" y="61"/>
                      <a:pt x="83" y="63"/>
                    </a:cubicBezTo>
                    <a:lnTo>
                      <a:pt x="79" y="66"/>
                    </a:lnTo>
                    <a:close/>
                    <a:moveTo>
                      <a:pt x="121" y="62"/>
                    </a:moveTo>
                    <a:cubicBezTo>
                      <a:pt x="120" y="62"/>
                      <a:pt x="120" y="62"/>
                      <a:pt x="120" y="62"/>
                    </a:cubicBezTo>
                    <a:cubicBezTo>
                      <a:pt x="119" y="61"/>
                      <a:pt x="119" y="61"/>
                      <a:pt x="119" y="61"/>
                    </a:cubicBezTo>
                    <a:cubicBezTo>
                      <a:pt x="117" y="56"/>
                      <a:pt x="117" y="56"/>
                      <a:pt x="117" y="56"/>
                    </a:cubicBezTo>
                    <a:cubicBezTo>
                      <a:pt x="119" y="55"/>
                      <a:pt x="121" y="55"/>
                      <a:pt x="124" y="57"/>
                    </a:cubicBezTo>
                    <a:cubicBezTo>
                      <a:pt x="124" y="58"/>
                      <a:pt x="125" y="58"/>
                      <a:pt x="125" y="59"/>
                    </a:cubicBezTo>
                    <a:lnTo>
                      <a:pt x="121" y="62"/>
                    </a:lnTo>
                    <a:close/>
                    <a:moveTo>
                      <a:pt x="162" y="58"/>
                    </a:moveTo>
                    <a:cubicBezTo>
                      <a:pt x="160" y="52"/>
                      <a:pt x="160" y="52"/>
                      <a:pt x="160" y="52"/>
                    </a:cubicBezTo>
                    <a:cubicBezTo>
                      <a:pt x="161" y="52"/>
                      <a:pt x="161" y="52"/>
                      <a:pt x="162" y="52"/>
                    </a:cubicBezTo>
                    <a:cubicBezTo>
                      <a:pt x="165" y="51"/>
                      <a:pt x="167" y="52"/>
                      <a:pt x="168" y="52"/>
                    </a:cubicBezTo>
                    <a:cubicBezTo>
                      <a:pt x="165" y="57"/>
                      <a:pt x="165" y="57"/>
                      <a:pt x="165" y="57"/>
                    </a:cubicBezTo>
                    <a:cubicBezTo>
                      <a:pt x="165" y="58"/>
                      <a:pt x="164" y="58"/>
                      <a:pt x="163" y="58"/>
                    </a:cubicBezTo>
                    <a:cubicBezTo>
                      <a:pt x="163" y="58"/>
                      <a:pt x="162" y="58"/>
                      <a:pt x="162" y="58"/>
                    </a:cubicBezTo>
                    <a:close/>
                    <a:moveTo>
                      <a:pt x="65" y="56"/>
                    </a:moveTo>
                    <a:cubicBezTo>
                      <a:pt x="64" y="55"/>
                      <a:pt x="63" y="53"/>
                      <a:pt x="62" y="53"/>
                    </a:cubicBezTo>
                    <a:cubicBezTo>
                      <a:pt x="63" y="48"/>
                      <a:pt x="63" y="48"/>
                      <a:pt x="63" y="48"/>
                    </a:cubicBezTo>
                    <a:cubicBezTo>
                      <a:pt x="66" y="48"/>
                      <a:pt x="68" y="50"/>
                      <a:pt x="70" y="52"/>
                    </a:cubicBezTo>
                    <a:lnTo>
                      <a:pt x="65" y="56"/>
                    </a:lnTo>
                    <a:close/>
                    <a:moveTo>
                      <a:pt x="58" y="40"/>
                    </a:moveTo>
                    <a:cubicBezTo>
                      <a:pt x="58" y="37"/>
                      <a:pt x="57" y="37"/>
                      <a:pt x="57" y="36"/>
                    </a:cubicBezTo>
                    <a:cubicBezTo>
                      <a:pt x="61" y="32"/>
                      <a:pt x="61" y="32"/>
                      <a:pt x="61" y="32"/>
                    </a:cubicBezTo>
                    <a:cubicBezTo>
                      <a:pt x="63" y="34"/>
                      <a:pt x="63" y="36"/>
                      <a:pt x="64" y="39"/>
                    </a:cubicBezTo>
                    <a:lnTo>
                      <a:pt x="58" y="40"/>
                    </a:lnTo>
                    <a:close/>
                    <a:moveTo>
                      <a:pt x="60" y="25"/>
                    </a:moveTo>
                    <a:cubicBezTo>
                      <a:pt x="54" y="24"/>
                      <a:pt x="54" y="24"/>
                      <a:pt x="54" y="24"/>
                    </a:cubicBezTo>
                    <a:cubicBezTo>
                      <a:pt x="54" y="23"/>
                      <a:pt x="54" y="22"/>
                      <a:pt x="53" y="21"/>
                    </a:cubicBezTo>
                    <a:cubicBezTo>
                      <a:pt x="58" y="17"/>
                      <a:pt x="58" y="17"/>
                      <a:pt x="58" y="17"/>
                    </a:cubicBezTo>
                    <a:cubicBezTo>
                      <a:pt x="59" y="18"/>
                      <a:pt x="60" y="21"/>
                      <a:pt x="60" y="23"/>
                    </a:cubicBezTo>
                    <a:cubicBezTo>
                      <a:pt x="60" y="24"/>
                      <a:pt x="60" y="24"/>
                      <a:pt x="60" y="25"/>
                    </a:cubicBezTo>
                    <a:close/>
                    <a:moveTo>
                      <a:pt x="6" y="13"/>
                    </a:moveTo>
                    <a:cubicBezTo>
                      <a:pt x="2" y="13"/>
                      <a:pt x="0" y="12"/>
                      <a:pt x="0" y="12"/>
                    </a:cubicBezTo>
                    <a:cubicBezTo>
                      <a:pt x="0" y="6"/>
                      <a:pt x="0" y="6"/>
                      <a:pt x="0" y="6"/>
                    </a:cubicBezTo>
                    <a:cubicBezTo>
                      <a:pt x="1" y="6"/>
                      <a:pt x="3" y="7"/>
                      <a:pt x="6" y="7"/>
                    </a:cubicBezTo>
                    <a:lnTo>
                      <a:pt x="6" y="13"/>
                    </a:lnTo>
                    <a:close/>
                    <a:moveTo>
                      <a:pt x="18" y="11"/>
                    </a:moveTo>
                    <a:cubicBezTo>
                      <a:pt x="17" y="6"/>
                      <a:pt x="17" y="6"/>
                      <a:pt x="17" y="6"/>
                    </a:cubicBezTo>
                    <a:cubicBezTo>
                      <a:pt x="19" y="5"/>
                      <a:pt x="21" y="5"/>
                      <a:pt x="23" y="4"/>
                    </a:cubicBezTo>
                    <a:cubicBezTo>
                      <a:pt x="23" y="10"/>
                      <a:pt x="23" y="10"/>
                      <a:pt x="23" y="10"/>
                    </a:cubicBezTo>
                    <a:cubicBezTo>
                      <a:pt x="22" y="10"/>
                      <a:pt x="20" y="11"/>
                      <a:pt x="18" y="11"/>
                    </a:cubicBezTo>
                    <a:close/>
                    <a:moveTo>
                      <a:pt x="36" y="8"/>
                    </a:moveTo>
                    <a:cubicBezTo>
                      <a:pt x="33" y="3"/>
                      <a:pt x="33" y="3"/>
                      <a:pt x="33" y="3"/>
                    </a:cubicBezTo>
                    <a:cubicBezTo>
                      <a:pt x="35" y="2"/>
                      <a:pt x="35" y="2"/>
                      <a:pt x="35" y="2"/>
                    </a:cubicBezTo>
                    <a:cubicBezTo>
                      <a:pt x="36" y="2"/>
                      <a:pt x="37" y="1"/>
                      <a:pt x="38" y="0"/>
                    </a:cubicBezTo>
                    <a:cubicBezTo>
                      <a:pt x="40" y="3"/>
                      <a:pt x="40" y="3"/>
                      <a:pt x="40" y="3"/>
                    </a:cubicBezTo>
                    <a:cubicBezTo>
                      <a:pt x="41" y="5"/>
                      <a:pt x="41" y="5"/>
                      <a:pt x="41" y="5"/>
                    </a:cubicBezTo>
                    <a:cubicBezTo>
                      <a:pt x="40" y="6"/>
                      <a:pt x="39" y="7"/>
                      <a:pt x="37" y="7"/>
                    </a:cubicBezTo>
                    <a:lnTo>
                      <a:pt x="36" y="8"/>
                    </a:lnTo>
                    <a:close/>
                    <a:moveTo>
                      <a:pt x="51" y="8"/>
                    </a:moveTo>
                    <a:cubicBezTo>
                      <a:pt x="51" y="7"/>
                      <a:pt x="51" y="7"/>
                      <a:pt x="51" y="7"/>
                    </a:cubicBezTo>
                    <a:cubicBezTo>
                      <a:pt x="51" y="6"/>
                      <a:pt x="51" y="6"/>
                      <a:pt x="51" y="6"/>
                    </a:cubicBezTo>
                    <a:cubicBezTo>
                      <a:pt x="51" y="6"/>
                      <a:pt x="51" y="6"/>
                      <a:pt x="51" y="6"/>
                    </a:cubicBezTo>
                    <a:cubicBezTo>
                      <a:pt x="51" y="6"/>
                      <a:pt x="50" y="6"/>
                      <a:pt x="50" y="6"/>
                    </a:cubicBezTo>
                    <a:cubicBezTo>
                      <a:pt x="51" y="0"/>
                      <a:pt x="51" y="0"/>
                      <a:pt x="51" y="0"/>
                    </a:cubicBezTo>
                    <a:cubicBezTo>
                      <a:pt x="55" y="1"/>
                      <a:pt x="56" y="3"/>
                      <a:pt x="57" y="7"/>
                    </a:cubicBezTo>
                    <a:cubicBezTo>
                      <a:pt x="57" y="7"/>
                      <a:pt x="57" y="7"/>
                      <a:pt x="57" y="7"/>
                    </a:cubicBezTo>
                    <a:lnTo>
                      <a:pt x="51"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45" name="îṥlíḋè">
                <a:extLst>
                  <a:ext uri="{FF2B5EF4-FFF2-40B4-BE49-F238E27FC236}">
                    <a16:creationId xmlns:a16="http://schemas.microsoft.com/office/drawing/2014/main" id="{AA0094A2-BE97-4BBD-B2F1-EE3D08C28B95}"/>
                  </a:ext>
                </a:extLst>
              </p:cNvPr>
              <p:cNvSpPr/>
              <p:nvPr/>
            </p:nvSpPr>
            <p:spPr bwMode="auto">
              <a:xfrm>
                <a:off x="8650288" y="4295775"/>
                <a:ext cx="219075" cy="98425"/>
              </a:xfrm>
              <a:custGeom>
                <a:avLst/>
                <a:gdLst>
                  <a:gd name="T0" fmla="*/ 5 w 102"/>
                  <a:gd name="T1" fmla="*/ 46 h 46"/>
                  <a:gd name="T2" fmla="*/ 0 w 102"/>
                  <a:gd name="T3" fmla="*/ 46 h 46"/>
                  <a:gd name="T4" fmla="*/ 1 w 102"/>
                  <a:gd name="T5" fmla="*/ 40 h 46"/>
                  <a:gd name="T6" fmla="*/ 6 w 102"/>
                  <a:gd name="T7" fmla="*/ 40 h 46"/>
                  <a:gd name="T8" fmla="*/ 6 w 102"/>
                  <a:gd name="T9" fmla="*/ 46 h 46"/>
                  <a:gd name="T10" fmla="*/ 5 w 102"/>
                  <a:gd name="T11" fmla="*/ 46 h 46"/>
                  <a:gd name="T12" fmla="*/ 18 w 102"/>
                  <a:gd name="T13" fmla="*/ 45 h 46"/>
                  <a:gd name="T14" fmla="*/ 18 w 102"/>
                  <a:gd name="T15" fmla="*/ 39 h 46"/>
                  <a:gd name="T16" fmla="*/ 23 w 102"/>
                  <a:gd name="T17" fmla="*/ 38 h 46"/>
                  <a:gd name="T18" fmla="*/ 24 w 102"/>
                  <a:gd name="T19" fmla="*/ 44 h 46"/>
                  <a:gd name="T20" fmla="*/ 18 w 102"/>
                  <a:gd name="T21" fmla="*/ 45 h 46"/>
                  <a:gd name="T22" fmla="*/ 35 w 102"/>
                  <a:gd name="T23" fmla="*/ 36 h 46"/>
                  <a:gd name="T24" fmla="*/ 30 w 102"/>
                  <a:gd name="T25" fmla="*/ 32 h 46"/>
                  <a:gd name="T26" fmla="*/ 32 w 102"/>
                  <a:gd name="T27" fmla="*/ 31 h 46"/>
                  <a:gd name="T28" fmla="*/ 34 w 102"/>
                  <a:gd name="T29" fmla="*/ 28 h 46"/>
                  <a:gd name="T30" fmla="*/ 38 w 102"/>
                  <a:gd name="T31" fmla="*/ 31 h 46"/>
                  <a:gd name="T32" fmla="*/ 37 w 102"/>
                  <a:gd name="T33" fmla="*/ 34 h 46"/>
                  <a:gd name="T34" fmla="*/ 35 w 102"/>
                  <a:gd name="T35" fmla="*/ 36 h 46"/>
                  <a:gd name="T36" fmla="*/ 47 w 102"/>
                  <a:gd name="T37" fmla="*/ 26 h 46"/>
                  <a:gd name="T38" fmla="*/ 45 w 102"/>
                  <a:gd name="T39" fmla="*/ 21 h 46"/>
                  <a:gd name="T40" fmla="*/ 51 w 102"/>
                  <a:gd name="T41" fmla="*/ 19 h 46"/>
                  <a:gd name="T42" fmla="*/ 52 w 102"/>
                  <a:gd name="T43" fmla="*/ 25 h 46"/>
                  <a:gd name="T44" fmla="*/ 47 w 102"/>
                  <a:gd name="T45" fmla="*/ 26 h 46"/>
                  <a:gd name="T46" fmla="*/ 64 w 102"/>
                  <a:gd name="T47" fmla="*/ 22 h 46"/>
                  <a:gd name="T48" fmla="*/ 62 w 102"/>
                  <a:gd name="T49" fmla="*/ 16 h 46"/>
                  <a:gd name="T50" fmla="*/ 67 w 102"/>
                  <a:gd name="T51" fmla="*/ 14 h 46"/>
                  <a:gd name="T52" fmla="*/ 69 w 102"/>
                  <a:gd name="T53" fmla="*/ 19 h 46"/>
                  <a:gd name="T54" fmla="*/ 64 w 102"/>
                  <a:gd name="T55" fmla="*/ 22 h 46"/>
                  <a:gd name="T56" fmla="*/ 80 w 102"/>
                  <a:gd name="T57" fmla="*/ 15 h 46"/>
                  <a:gd name="T58" fmla="*/ 78 w 102"/>
                  <a:gd name="T59" fmla="*/ 9 h 46"/>
                  <a:gd name="T60" fmla="*/ 83 w 102"/>
                  <a:gd name="T61" fmla="*/ 7 h 46"/>
                  <a:gd name="T62" fmla="*/ 86 w 102"/>
                  <a:gd name="T63" fmla="*/ 12 h 46"/>
                  <a:gd name="T64" fmla="*/ 80 w 102"/>
                  <a:gd name="T65" fmla="*/ 15 h 46"/>
                  <a:gd name="T66" fmla="*/ 96 w 102"/>
                  <a:gd name="T67" fmla="*/ 7 h 46"/>
                  <a:gd name="T68" fmla="*/ 94 w 102"/>
                  <a:gd name="T69" fmla="*/ 2 h 46"/>
                  <a:gd name="T70" fmla="*/ 99 w 102"/>
                  <a:gd name="T71" fmla="*/ 0 h 46"/>
                  <a:gd name="T72" fmla="*/ 102 w 102"/>
                  <a:gd name="T73" fmla="*/ 5 h 46"/>
                  <a:gd name="T74" fmla="*/ 96 w 102"/>
                  <a:gd name="T75" fmla="*/ 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46">
                    <a:moveTo>
                      <a:pt x="5" y="46"/>
                    </a:moveTo>
                    <a:cubicBezTo>
                      <a:pt x="3" y="46"/>
                      <a:pt x="2" y="46"/>
                      <a:pt x="0" y="46"/>
                    </a:cubicBezTo>
                    <a:cubicBezTo>
                      <a:pt x="1" y="40"/>
                      <a:pt x="1" y="40"/>
                      <a:pt x="1" y="40"/>
                    </a:cubicBezTo>
                    <a:cubicBezTo>
                      <a:pt x="3" y="40"/>
                      <a:pt x="4" y="40"/>
                      <a:pt x="6" y="40"/>
                    </a:cubicBezTo>
                    <a:cubicBezTo>
                      <a:pt x="6" y="46"/>
                      <a:pt x="6" y="46"/>
                      <a:pt x="6" y="46"/>
                    </a:cubicBezTo>
                    <a:cubicBezTo>
                      <a:pt x="6" y="46"/>
                      <a:pt x="5" y="46"/>
                      <a:pt x="5" y="46"/>
                    </a:cubicBezTo>
                    <a:close/>
                    <a:moveTo>
                      <a:pt x="18" y="45"/>
                    </a:moveTo>
                    <a:cubicBezTo>
                      <a:pt x="18" y="39"/>
                      <a:pt x="18" y="39"/>
                      <a:pt x="18" y="39"/>
                    </a:cubicBezTo>
                    <a:cubicBezTo>
                      <a:pt x="20" y="39"/>
                      <a:pt x="21" y="39"/>
                      <a:pt x="23" y="38"/>
                    </a:cubicBezTo>
                    <a:cubicBezTo>
                      <a:pt x="24" y="44"/>
                      <a:pt x="24" y="44"/>
                      <a:pt x="24" y="44"/>
                    </a:cubicBezTo>
                    <a:cubicBezTo>
                      <a:pt x="23" y="44"/>
                      <a:pt x="21" y="45"/>
                      <a:pt x="18" y="45"/>
                    </a:cubicBezTo>
                    <a:close/>
                    <a:moveTo>
                      <a:pt x="35" y="36"/>
                    </a:moveTo>
                    <a:cubicBezTo>
                      <a:pt x="30" y="32"/>
                      <a:pt x="30" y="32"/>
                      <a:pt x="30" y="32"/>
                    </a:cubicBezTo>
                    <a:cubicBezTo>
                      <a:pt x="31" y="32"/>
                      <a:pt x="31" y="31"/>
                      <a:pt x="32" y="31"/>
                    </a:cubicBezTo>
                    <a:cubicBezTo>
                      <a:pt x="32" y="30"/>
                      <a:pt x="33" y="28"/>
                      <a:pt x="34" y="28"/>
                    </a:cubicBezTo>
                    <a:cubicBezTo>
                      <a:pt x="38" y="31"/>
                      <a:pt x="38" y="31"/>
                      <a:pt x="38" y="31"/>
                    </a:cubicBezTo>
                    <a:cubicBezTo>
                      <a:pt x="38" y="32"/>
                      <a:pt x="37" y="33"/>
                      <a:pt x="37" y="34"/>
                    </a:cubicBezTo>
                    <a:cubicBezTo>
                      <a:pt x="36" y="35"/>
                      <a:pt x="36" y="35"/>
                      <a:pt x="35" y="36"/>
                    </a:cubicBezTo>
                    <a:close/>
                    <a:moveTo>
                      <a:pt x="47" y="26"/>
                    </a:moveTo>
                    <a:cubicBezTo>
                      <a:pt x="45" y="21"/>
                      <a:pt x="45" y="21"/>
                      <a:pt x="45" y="21"/>
                    </a:cubicBezTo>
                    <a:cubicBezTo>
                      <a:pt x="47" y="20"/>
                      <a:pt x="49" y="20"/>
                      <a:pt x="51" y="19"/>
                    </a:cubicBezTo>
                    <a:cubicBezTo>
                      <a:pt x="52" y="25"/>
                      <a:pt x="52" y="25"/>
                      <a:pt x="52" y="25"/>
                    </a:cubicBezTo>
                    <a:cubicBezTo>
                      <a:pt x="50" y="25"/>
                      <a:pt x="49" y="26"/>
                      <a:pt x="47" y="26"/>
                    </a:cubicBezTo>
                    <a:close/>
                    <a:moveTo>
                      <a:pt x="64" y="22"/>
                    </a:moveTo>
                    <a:cubicBezTo>
                      <a:pt x="62" y="16"/>
                      <a:pt x="62" y="16"/>
                      <a:pt x="62" y="16"/>
                    </a:cubicBezTo>
                    <a:cubicBezTo>
                      <a:pt x="63" y="16"/>
                      <a:pt x="65" y="15"/>
                      <a:pt x="67" y="14"/>
                    </a:cubicBezTo>
                    <a:cubicBezTo>
                      <a:pt x="69" y="19"/>
                      <a:pt x="69" y="19"/>
                      <a:pt x="69" y="19"/>
                    </a:cubicBezTo>
                    <a:cubicBezTo>
                      <a:pt x="67" y="20"/>
                      <a:pt x="66" y="21"/>
                      <a:pt x="64" y="22"/>
                    </a:cubicBezTo>
                    <a:close/>
                    <a:moveTo>
                      <a:pt x="80" y="15"/>
                    </a:moveTo>
                    <a:cubicBezTo>
                      <a:pt x="78" y="9"/>
                      <a:pt x="78" y="9"/>
                      <a:pt x="78" y="9"/>
                    </a:cubicBezTo>
                    <a:cubicBezTo>
                      <a:pt x="83" y="7"/>
                      <a:pt x="83" y="7"/>
                      <a:pt x="83" y="7"/>
                    </a:cubicBezTo>
                    <a:cubicBezTo>
                      <a:pt x="86" y="12"/>
                      <a:pt x="86" y="12"/>
                      <a:pt x="86" y="12"/>
                    </a:cubicBezTo>
                    <a:lnTo>
                      <a:pt x="80" y="15"/>
                    </a:lnTo>
                    <a:close/>
                    <a:moveTo>
                      <a:pt x="96" y="7"/>
                    </a:moveTo>
                    <a:cubicBezTo>
                      <a:pt x="94" y="2"/>
                      <a:pt x="94" y="2"/>
                      <a:pt x="94" y="2"/>
                    </a:cubicBezTo>
                    <a:cubicBezTo>
                      <a:pt x="99" y="0"/>
                      <a:pt x="99" y="0"/>
                      <a:pt x="99" y="0"/>
                    </a:cubicBezTo>
                    <a:cubicBezTo>
                      <a:pt x="102" y="5"/>
                      <a:pt x="102" y="5"/>
                      <a:pt x="102" y="5"/>
                    </a:cubicBezTo>
                    <a:lnTo>
                      <a:pt x="96" y="7"/>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46" name="ïšľiḋé">
                <a:extLst>
                  <a:ext uri="{FF2B5EF4-FFF2-40B4-BE49-F238E27FC236}">
                    <a16:creationId xmlns:a16="http://schemas.microsoft.com/office/drawing/2014/main" id="{8CA2148A-8B9A-4911-9EC9-E53F759CA3D6}"/>
                  </a:ext>
                </a:extLst>
              </p:cNvPr>
              <p:cNvSpPr/>
              <p:nvPr/>
            </p:nvSpPr>
            <p:spPr bwMode="auto">
              <a:xfrm>
                <a:off x="8558213" y="4303713"/>
                <a:ext cx="84138" cy="85725"/>
              </a:xfrm>
              <a:custGeom>
                <a:avLst/>
                <a:gdLst>
                  <a:gd name="T0" fmla="*/ 37 w 39"/>
                  <a:gd name="T1" fmla="*/ 40 h 40"/>
                  <a:gd name="T2" fmla="*/ 31 w 39"/>
                  <a:gd name="T3" fmla="*/ 37 h 40"/>
                  <a:gd name="T4" fmla="*/ 34 w 39"/>
                  <a:gd name="T5" fmla="*/ 32 h 40"/>
                  <a:gd name="T6" fmla="*/ 39 w 39"/>
                  <a:gd name="T7" fmla="*/ 35 h 40"/>
                  <a:gd name="T8" fmla="*/ 37 w 39"/>
                  <a:gd name="T9" fmla="*/ 40 h 40"/>
                  <a:gd name="T10" fmla="*/ 23 w 39"/>
                  <a:gd name="T11" fmla="*/ 30 h 40"/>
                  <a:gd name="T12" fmla="*/ 17 w 39"/>
                  <a:gd name="T13" fmla="*/ 29 h 40"/>
                  <a:gd name="T14" fmla="*/ 19 w 39"/>
                  <a:gd name="T15" fmla="*/ 24 h 40"/>
                  <a:gd name="T16" fmla="*/ 21 w 39"/>
                  <a:gd name="T17" fmla="*/ 24 h 40"/>
                  <a:gd name="T18" fmla="*/ 24 w 39"/>
                  <a:gd name="T19" fmla="*/ 24 h 40"/>
                  <a:gd name="T20" fmla="*/ 23 w 39"/>
                  <a:gd name="T21" fmla="*/ 30 h 40"/>
                  <a:gd name="T22" fmla="*/ 8 w 39"/>
                  <a:gd name="T23" fmla="*/ 19 h 40"/>
                  <a:gd name="T24" fmla="*/ 6 w 39"/>
                  <a:gd name="T25" fmla="*/ 14 h 40"/>
                  <a:gd name="T26" fmla="*/ 12 w 39"/>
                  <a:gd name="T27" fmla="*/ 11 h 40"/>
                  <a:gd name="T28" fmla="*/ 14 w 39"/>
                  <a:gd name="T29" fmla="*/ 17 h 40"/>
                  <a:gd name="T30" fmla="*/ 8 w 39"/>
                  <a:gd name="T31" fmla="*/ 19 h 40"/>
                  <a:gd name="T32" fmla="*/ 0 w 39"/>
                  <a:gd name="T33" fmla="*/ 5 h 40"/>
                  <a:gd name="T34" fmla="*/ 0 w 39"/>
                  <a:gd name="T35" fmla="*/ 4 h 40"/>
                  <a:gd name="T36" fmla="*/ 4 w 39"/>
                  <a:gd name="T37" fmla="*/ 0 h 40"/>
                  <a:gd name="T38" fmla="*/ 5 w 39"/>
                  <a:gd name="T39" fmla="*/ 1 h 40"/>
                  <a:gd name="T40" fmla="*/ 0 w 39"/>
                  <a:gd name="T41"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40">
                    <a:moveTo>
                      <a:pt x="37" y="40"/>
                    </a:moveTo>
                    <a:cubicBezTo>
                      <a:pt x="34" y="39"/>
                      <a:pt x="32" y="38"/>
                      <a:pt x="31" y="37"/>
                    </a:cubicBezTo>
                    <a:cubicBezTo>
                      <a:pt x="34" y="32"/>
                      <a:pt x="34" y="32"/>
                      <a:pt x="34" y="32"/>
                    </a:cubicBezTo>
                    <a:cubicBezTo>
                      <a:pt x="35" y="33"/>
                      <a:pt x="37" y="34"/>
                      <a:pt x="39" y="35"/>
                    </a:cubicBezTo>
                    <a:lnTo>
                      <a:pt x="37" y="40"/>
                    </a:lnTo>
                    <a:close/>
                    <a:moveTo>
                      <a:pt x="23" y="30"/>
                    </a:moveTo>
                    <a:cubicBezTo>
                      <a:pt x="22" y="30"/>
                      <a:pt x="19" y="30"/>
                      <a:pt x="17" y="29"/>
                    </a:cubicBezTo>
                    <a:cubicBezTo>
                      <a:pt x="19" y="24"/>
                      <a:pt x="19" y="24"/>
                      <a:pt x="19" y="24"/>
                    </a:cubicBezTo>
                    <a:cubicBezTo>
                      <a:pt x="20" y="24"/>
                      <a:pt x="20" y="24"/>
                      <a:pt x="21" y="24"/>
                    </a:cubicBezTo>
                    <a:cubicBezTo>
                      <a:pt x="22" y="24"/>
                      <a:pt x="23" y="24"/>
                      <a:pt x="24" y="24"/>
                    </a:cubicBezTo>
                    <a:lnTo>
                      <a:pt x="23" y="30"/>
                    </a:lnTo>
                    <a:close/>
                    <a:moveTo>
                      <a:pt x="8" y="19"/>
                    </a:moveTo>
                    <a:cubicBezTo>
                      <a:pt x="8" y="17"/>
                      <a:pt x="7" y="16"/>
                      <a:pt x="6" y="14"/>
                    </a:cubicBezTo>
                    <a:cubicBezTo>
                      <a:pt x="12" y="11"/>
                      <a:pt x="12" y="11"/>
                      <a:pt x="12" y="11"/>
                    </a:cubicBezTo>
                    <a:cubicBezTo>
                      <a:pt x="13" y="13"/>
                      <a:pt x="14" y="15"/>
                      <a:pt x="14" y="17"/>
                    </a:cubicBezTo>
                    <a:lnTo>
                      <a:pt x="8" y="19"/>
                    </a:lnTo>
                    <a:close/>
                    <a:moveTo>
                      <a:pt x="0" y="5"/>
                    </a:moveTo>
                    <a:cubicBezTo>
                      <a:pt x="0" y="4"/>
                      <a:pt x="0" y="4"/>
                      <a:pt x="0" y="4"/>
                    </a:cubicBezTo>
                    <a:cubicBezTo>
                      <a:pt x="4" y="0"/>
                      <a:pt x="4" y="0"/>
                      <a:pt x="4" y="0"/>
                    </a:cubicBezTo>
                    <a:cubicBezTo>
                      <a:pt x="5" y="1"/>
                      <a:pt x="5" y="1"/>
                      <a:pt x="5" y="1"/>
                    </a:cubicBezTo>
                    <a:lnTo>
                      <a:pt x="0" y="5"/>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47" name="iṧliḍè">
                <a:extLst>
                  <a:ext uri="{FF2B5EF4-FFF2-40B4-BE49-F238E27FC236}">
                    <a16:creationId xmlns:a16="http://schemas.microsoft.com/office/drawing/2014/main" id="{BC10F333-640A-4E73-BE28-20304EAB3A16}"/>
                  </a:ext>
                </a:extLst>
              </p:cNvPr>
              <p:cNvSpPr/>
              <p:nvPr/>
            </p:nvSpPr>
            <p:spPr bwMode="auto">
              <a:xfrm>
                <a:off x="7775575" y="3554413"/>
                <a:ext cx="915988" cy="817563"/>
              </a:xfrm>
              <a:custGeom>
                <a:avLst/>
                <a:gdLst>
                  <a:gd name="T0" fmla="*/ 341 w 427"/>
                  <a:gd name="T1" fmla="*/ 372 h 382"/>
                  <a:gd name="T2" fmla="*/ 304 w 427"/>
                  <a:gd name="T3" fmla="*/ 365 h 382"/>
                  <a:gd name="T4" fmla="*/ 319 w 427"/>
                  <a:gd name="T5" fmla="*/ 366 h 382"/>
                  <a:gd name="T6" fmla="*/ 347 w 427"/>
                  <a:gd name="T7" fmla="*/ 358 h 382"/>
                  <a:gd name="T8" fmla="*/ 298 w 427"/>
                  <a:gd name="T9" fmla="*/ 357 h 382"/>
                  <a:gd name="T10" fmla="*/ 261 w 427"/>
                  <a:gd name="T11" fmla="*/ 357 h 382"/>
                  <a:gd name="T12" fmla="*/ 208 w 427"/>
                  <a:gd name="T13" fmla="*/ 354 h 382"/>
                  <a:gd name="T14" fmla="*/ 224 w 427"/>
                  <a:gd name="T15" fmla="*/ 348 h 382"/>
                  <a:gd name="T16" fmla="*/ 252 w 427"/>
                  <a:gd name="T17" fmla="*/ 350 h 382"/>
                  <a:gd name="T18" fmla="*/ 201 w 427"/>
                  <a:gd name="T19" fmla="*/ 348 h 382"/>
                  <a:gd name="T20" fmla="*/ 372 w 427"/>
                  <a:gd name="T21" fmla="*/ 345 h 382"/>
                  <a:gd name="T22" fmla="*/ 372 w 427"/>
                  <a:gd name="T23" fmla="*/ 344 h 382"/>
                  <a:gd name="T24" fmla="*/ 378 w 427"/>
                  <a:gd name="T25" fmla="*/ 327 h 382"/>
                  <a:gd name="T26" fmla="*/ 203 w 427"/>
                  <a:gd name="T27" fmla="*/ 317 h 382"/>
                  <a:gd name="T28" fmla="*/ 197 w 427"/>
                  <a:gd name="T29" fmla="*/ 314 h 382"/>
                  <a:gd name="T30" fmla="*/ 385 w 427"/>
                  <a:gd name="T31" fmla="*/ 313 h 382"/>
                  <a:gd name="T32" fmla="*/ 388 w 427"/>
                  <a:gd name="T33" fmla="*/ 294 h 382"/>
                  <a:gd name="T34" fmla="*/ 176 w 427"/>
                  <a:gd name="T35" fmla="*/ 295 h 382"/>
                  <a:gd name="T36" fmla="*/ 408 w 427"/>
                  <a:gd name="T37" fmla="*/ 282 h 382"/>
                  <a:gd name="T38" fmla="*/ 382 w 427"/>
                  <a:gd name="T39" fmla="*/ 287 h 382"/>
                  <a:gd name="T40" fmla="*/ 166 w 427"/>
                  <a:gd name="T41" fmla="*/ 285 h 382"/>
                  <a:gd name="T42" fmla="*/ 172 w 427"/>
                  <a:gd name="T43" fmla="*/ 271 h 382"/>
                  <a:gd name="T44" fmla="*/ 190 w 427"/>
                  <a:gd name="T45" fmla="*/ 255 h 382"/>
                  <a:gd name="T46" fmla="*/ 216 w 427"/>
                  <a:gd name="T47" fmla="*/ 241 h 382"/>
                  <a:gd name="T48" fmla="*/ 184 w 427"/>
                  <a:gd name="T49" fmla="*/ 233 h 382"/>
                  <a:gd name="T50" fmla="*/ 195 w 427"/>
                  <a:gd name="T51" fmla="*/ 232 h 382"/>
                  <a:gd name="T52" fmla="*/ 229 w 427"/>
                  <a:gd name="T53" fmla="*/ 227 h 382"/>
                  <a:gd name="T54" fmla="*/ 219 w 427"/>
                  <a:gd name="T55" fmla="*/ 216 h 382"/>
                  <a:gd name="T56" fmla="*/ 181 w 427"/>
                  <a:gd name="T57" fmla="*/ 215 h 382"/>
                  <a:gd name="T58" fmla="*/ 167 w 427"/>
                  <a:gd name="T59" fmla="*/ 221 h 382"/>
                  <a:gd name="T60" fmla="*/ 189 w 427"/>
                  <a:gd name="T61" fmla="*/ 203 h 382"/>
                  <a:gd name="T62" fmla="*/ 214 w 427"/>
                  <a:gd name="T63" fmla="*/ 203 h 382"/>
                  <a:gd name="T64" fmla="*/ 200 w 427"/>
                  <a:gd name="T65" fmla="*/ 193 h 382"/>
                  <a:gd name="T66" fmla="*/ 150 w 427"/>
                  <a:gd name="T67" fmla="*/ 189 h 382"/>
                  <a:gd name="T68" fmla="*/ 142 w 427"/>
                  <a:gd name="T69" fmla="*/ 182 h 382"/>
                  <a:gd name="T70" fmla="*/ 127 w 427"/>
                  <a:gd name="T71" fmla="*/ 165 h 382"/>
                  <a:gd name="T72" fmla="*/ 132 w 427"/>
                  <a:gd name="T73" fmla="*/ 158 h 382"/>
                  <a:gd name="T74" fmla="*/ 138 w 427"/>
                  <a:gd name="T75" fmla="*/ 145 h 382"/>
                  <a:gd name="T76" fmla="*/ 113 w 427"/>
                  <a:gd name="T77" fmla="*/ 132 h 382"/>
                  <a:gd name="T78" fmla="*/ 131 w 427"/>
                  <a:gd name="T79" fmla="*/ 136 h 382"/>
                  <a:gd name="T80" fmla="*/ 105 w 427"/>
                  <a:gd name="T81" fmla="*/ 126 h 382"/>
                  <a:gd name="T82" fmla="*/ 77 w 427"/>
                  <a:gd name="T83" fmla="*/ 112 h 382"/>
                  <a:gd name="T84" fmla="*/ 60 w 427"/>
                  <a:gd name="T85" fmla="*/ 104 h 382"/>
                  <a:gd name="T86" fmla="*/ 48 w 427"/>
                  <a:gd name="T87" fmla="*/ 100 h 382"/>
                  <a:gd name="T88" fmla="*/ 25 w 427"/>
                  <a:gd name="T89" fmla="*/ 77 h 382"/>
                  <a:gd name="T90" fmla="*/ 145 w 427"/>
                  <a:gd name="T91" fmla="*/ 73 h 382"/>
                  <a:gd name="T92" fmla="*/ 64 w 427"/>
                  <a:gd name="T93" fmla="*/ 70 h 382"/>
                  <a:gd name="T94" fmla="*/ 13 w 427"/>
                  <a:gd name="T95" fmla="*/ 63 h 382"/>
                  <a:gd name="T96" fmla="*/ 96 w 427"/>
                  <a:gd name="T97" fmla="*/ 71 h 382"/>
                  <a:gd name="T98" fmla="*/ 131 w 427"/>
                  <a:gd name="T99" fmla="*/ 70 h 382"/>
                  <a:gd name="T100" fmla="*/ 150 w 427"/>
                  <a:gd name="T101" fmla="*/ 61 h 382"/>
                  <a:gd name="T102" fmla="*/ 0 w 427"/>
                  <a:gd name="T103" fmla="*/ 55 h 382"/>
                  <a:gd name="T104" fmla="*/ 124 w 427"/>
                  <a:gd name="T105" fmla="*/ 49 h 382"/>
                  <a:gd name="T106" fmla="*/ 56 w 427"/>
                  <a:gd name="T107" fmla="*/ 52 h 382"/>
                  <a:gd name="T108" fmla="*/ 174 w 427"/>
                  <a:gd name="T109" fmla="*/ 40 h 382"/>
                  <a:gd name="T110" fmla="*/ 174 w 427"/>
                  <a:gd name="T111" fmla="*/ 40 h 382"/>
                  <a:gd name="T112" fmla="*/ 44 w 427"/>
                  <a:gd name="T113" fmla="*/ 33 h 382"/>
                  <a:gd name="T114" fmla="*/ 178 w 427"/>
                  <a:gd name="T115" fmla="*/ 31 h 382"/>
                  <a:gd name="T116" fmla="*/ 183 w 427"/>
                  <a:gd name="T117" fmla="*/ 14 h 382"/>
                  <a:gd name="T118" fmla="*/ 217 w 427"/>
                  <a:gd name="T119" fmla="*/ 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7" h="382">
                    <a:moveTo>
                      <a:pt x="332" y="382"/>
                    </a:moveTo>
                    <a:cubicBezTo>
                      <a:pt x="331" y="380"/>
                      <a:pt x="331" y="378"/>
                      <a:pt x="330" y="376"/>
                    </a:cubicBezTo>
                    <a:cubicBezTo>
                      <a:pt x="330" y="375"/>
                      <a:pt x="330" y="375"/>
                      <a:pt x="330" y="375"/>
                    </a:cubicBezTo>
                    <a:cubicBezTo>
                      <a:pt x="336" y="374"/>
                      <a:pt x="336" y="374"/>
                      <a:pt x="336" y="374"/>
                    </a:cubicBezTo>
                    <a:cubicBezTo>
                      <a:pt x="336" y="375"/>
                      <a:pt x="336" y="375"/>
                      <a:pt x="336" y="375"/>
                    </a:cubicBezTo>
                    <a:cubicBezTo>
                      <a:pt x="336" y="376"/>
                      <a:pt x="337" y="378"/>
                      <a:pt x="337" y="379"/>
                    </a:cubicBezTo>
                    <a:lnTo>
                      <a:pt x="332" y="382"/>
                    </a:lnTo>
                    <a:close/>
                    <a:moveTo>
                      <a:pt x="345" y="376"/>
                    </a:moveTo>
                    <a:cubicBezTo>
                      <a:pt x="341" y="372"/>
                      <a:pt x="341" y="372"/>
                      <a:pt x="341" y="372"/>
                    </a:cubicBezTo>
                    <a:cubicBezTo>
                      <a:pt x="342" y="371"/>
                      <a:pt x="344" y="369"/>
                      <a:pt x="345" y="369"/>
                    </a:cubicBezTo>
                    <a:cubicBezTo>
                      <a:pt x="346" y="368"/>
                      <a:pt x="346" y="368"/>
                      <a:pt x="347" y="368"/>
                    </a:cubicBezTo>
                    <a:cubicBezTo>
                      <a:pt x="348" y="374"/>
                      <a:pt x="348" y="374"/>
                      <a:pt x="348" y="374"/>
                    </a:cubicBezTo>
                    <a:cubicBezTo>
                      <a:pt x="348" y="374"/>
                      <a:pt x="348" y="374"/>
                      <a:pt x="348" y="374"/>
                    </a:cubicBezTo>
                    <a:cubicBezTo>
                      <a:pt x="347" y="374"/>
                      <a:pt x="346" y="375"/>
                      <a:pt x="345" y="376"/>
                    </a:cubicBezTo>
                    <a:close/>
                    <a:moveTo>
                      <a:pt x="308" y="372"/>
                    </a:moveTo>
                    <a:cubicBezTo>
                      <a:pt x="306" y="372"/>
                      <a:pt x="305" y="372"/>
                      <a:pt x="304" y="372"/>
                    </a:cubicBezTo>
                    <a:cubicBezTo>
                      <a:pt x="303" y="371"/>
                      <a:pt x="302" y="371"/>
                      <a:pt x="301" y="370"/>
                    </a:cubicBezTo>
                    <a:cubicBezTo>
                      <a:pt x="304" y="365"/>
                      <a:pt x="304" y="365"/>
                      <a:pt x="304" y="365"/>
                    </a:cubicBezTo>
                    <a:cubicBezTo>
                      <a:pt x="305" y="366"/>
                      <a:pt x="305" y="366"/>
                      <a:pt x="306" y="366"/>
                    </a:cubicBezTo>
                    <a:cubicBezTo>
                      <a:pt x="307" y="366"/>
                      <a:pt x="307" y="366"/>
                      <a:pt x="308" y="367"/>
                    </a:cubicBezTo>
                    <a:lnTo>
                      <a:pt x="308" y="372"/>
                    </a:lnTo>
                    <a:close/>
                    <a:moveTo>
                      <a:pt x="324" y="372"/>
                    </a:moveTo>
                    <a:cubicBezTo>
                      <a:pt x="324" y="371"/>
                      <a:pt x="324" y="371"/>
                      <a:pt x="324" y="371"/>
                    </a:cubicBezTo>
                    <a:cubicBezTo>
                      <a:pt x="323" y="371"/>
                      <a:pt x="323" y="371"/>
                      <a:pt x="322" y="371"/>
                    </a:cubicBezTo>
                    <a:cubicBezTo>
                      <a:pt x="322" y="371"/>
                      <a:pt x="322" y="371"/>
                      <a:pt x="321" y="371"/>
                    </a:cubicBezTo>
                    <a:cubicBezTo>
                      <a:pt x="320" y="371"/>
                      <a:pt x="320" y="371"/>
                      <a:pt x="320" y="371"/>
                    </a:cubicBezTo>
                    <a:cubicBezTo>
                      <a:pt x="319" y="366"/>
                      <a:pt x="319" y="366"/>
                      <a:pt x="319" y="366"/>
                    </a:cubicBezTo>
                    <a:cubicBezTo>
                      <a:pt x="320" y="366"/>
                      <a:pt x="320" y="366"/>
                      <a:pt x="320" y="366"/>
                    </a:cubicBezTo>
                    <a:cubicBezTo>
                      <a:pt x="321" y="365"/>
                      <a:pt x="322" y="365"/>
                      <a:pt x="322" y="365"/>
                    </a:cubicBezTo>
                    <a:cubicBezTo>
                      <a:pt x="323" y="365"/>
                      <a:pt x="324" y="365"/>
                      <a:pt x="326" y="366"/>
                    </a:cubicBezTo>
                    <a:cubicBezTo>
                      <a:pt x="326" y="366"/>
                      <a:pt x="326" y="366"/>
                      <a:pt x="326" y="366"/>
                    </a:cubicBezTo>
                    <a:lnTo>
                      <a:pt x="324" y="372"/>
                    </a:lnTo>
                    <a:close/>
                    <a:moveTo>
                      <a:pt x="350" y="366"/>
                    </a:moveTo>
                    <a:cubicBezTo>
                      <a:pt x="350" y="365"/>
                      <a:pt x="349" y="365"/>
                      <a:pt x="349" y="365"/>
                    </a:cubicBezTo>
                    <a:cubicBezTo>
                      <a:pt x="348" y="364"/>
                      <a:pt x="347" y="362"/>
                      <a:pt x="347" y="360"/>
                    </a:cubicBezTo>
                    <a:cubicBezTo>
                      <a:pt x="347" y="359"/>
                      <a:pt x="347" y="358"/>
                      <a:pt x="347" y="358"/>
                    </a:cubicBezTo>
                    <a:cubicBezTo>
                      <a:pt x="352" y="360"/>
                      <a:pt x="352" y="360"/>
                      <a:pt x="352" y="360"/>
                    </a:cubicBezTo>
                    <a:cubicBezTo>
                      <a:pt x="352" y="360"/>
                      <a:pt x="352" y="360"/>
                      <a:pt x="352" y="360"/>
                    </a:cubicBezTo>
                    <a:cubicBezTo>
                      <a:pt x="353" y="360"/>
                      <a:pt x="353" y="361"/>
                      <a:pt x="354" y="361"/>
                    </a:cubicBezTo>
                    <a:cubicBezTo>
                      <a:pt x="354" y="361"/>
                      <a:pt x="354" y="362"/>
                      <a:pt x="354" y="362"/>
                    </a:cubicBezTo>
                    <a:lnTo>
                      <a:pt x="350" y="366"/>
                    </a:lnTo>
                    <a:close/>
                    <a:moveTo>
                      <a:pt x="293" y="360"/>
                    </a:moveTo>
                    <a:cubicBezTo>
                      <a:pt x="292" y="358"/>
                      <a:pt x="291" y="356"/>
                      <a:pt x="290" y="355"/>
                    </a:cubicBezTo>
                    <a:cubicBezTo>
                      <a:pt x="295" y="352"/>
                      <a:pt x="295" y="352"/>
                      <a:pt x="295" y="352"/>
                    </a:cubicBezTo>
                    <a:cubicBezTo>
                      <a:pt x="296" y="353"/>
                      <a:pt x="297" y="355"/>
                      <a:pt x="298" y="357"/>
                    </a:cubicBezTo>
                    <a:lnTo>
                      <a:pt x="293" y="360"/>
                    </a:lnTo>
                    <a:close/>
                    <a:moveTo>
                      <a:pt x="361" y="358"/>
                    </a:moveTo>
                    <a:cubicBezTo>
                      <a:pt x="360" y="352"/>
                      <a:pt x="360" y="352"/>
                      <a:pt x="360" y="352"/>
                    </a:cubicBezTo>
                    <a:cubicBezTo>
                      <a:pt x="362" y="352"/>
                      <a:pt x="363" y="352"/>
                      <a:pt x="364" y="351"/>
                    </a:cubicBezTo>
                    <a:cubicBezTo>
                      <a:pt x="364" y="351"/>
                      <a:pt x="364" y="351"/>
                      <a:pt x="364" y="351"/>
                    </a:cubicBezTo>
                    <a:cubicBezTo>
                      <a:pt x="368" y="356"/>
                      <a:pt x="368" y="356"/>
                      <a:pt x="368" y="356"/>
                    </a:cubicBezTo>
                    <a:cubicBezTo>
                      <a:pt x="367" y="356"/>
                      <a:pt x="367" y="356"/>
                      <a:pt x="367" y="356"/>
                    </a:cubicBezTo>
                    <a:cubicBezTo>
                      <a:pt x="365" y="357"/>
                      <a:pt x="363" y="358"/>
                      <a:pt x="361" y="358"/>
                    </a:cubicBezTo>
                    <a:close/>
                    <a:moveTo>
                      <a:pt x="261" y="357"/>
                    </a:moveTo>
                    <a:cubicBezTo>
                      <a:pt x="261" y="351"/>
                      <a:pt x="261" y="351"/>
                      <a:pt x="261" y="351"/>
                    </a:cubicBezTo>
                    <a:cubicBezTo>
                      <a:pt x="263" y="351"/>
                      <a:pt x="265" y="351"/>
                      <a:pt x="267" y="351"/>
                    </a:cubicBezTo>
                    <a:cubicBezTo>
                      <a:pt x="267" y="357"/>
                      <a:pt x="267" y="357"/>
                      <a:pt x="267" y="357"/>
                    </a:cubicBezTo>
                    <a:cubicBezTo>
                      <a:pt x="265" y="357"/>
                      <a:pt x="263" y="357"/>
                      <a:pt x="261" y="357"/>
                    </a:cubicBezTo>
                    <a:close/>
                    <a:moveTo>
                      <a:pt x="208" y="354"/>
                    </a:moveTo>
                    <a:cubicBezTo>
                      <a:pt x="208" y="348"/>
                      <a:pt x="208" y="348"/>
                      <a:pt x="208" y="348"/>
                    </a:cubicBezTo>
                    <a:cubicBezTo>
                      <a:pt x="210" y="348"/>
                      <a:pt x="212" y="348"/>
                      <a:pt x="214" y="348"/>
                    </a:cubicBezTo>
                    <a:cubicBezTo>
                      <a:pt x="214" y="354"/>
                      <a:pt x="214" y="354"/>
                      <a:pt x="214" y="354"/>
                    </a:cubicBezTo>
                    <a:cubicBezTo>
                      <a:pt x="212" y="354"/>
                      <a:pt x="210" y="354"/>
                      <a:pt x="208" y="354"/>
                    </a:cubicBezTo>
                    <a:close/>
                    <a:moveTo>
                      <a:pt x="279" y="354"/>
                    </a:moveTo>
                    <a:cubicBezTo>
                      <a:pt x="277" y="349"/>
                      <a:pt x="277" y="349"/>
                      <a:pt x="277" y="349"/>
                    </a:cubicBezTo>
                    <a:cubicBezTo>
                      <a:pt x="277" y="348"/>
                      <a:pt x="278" y="348"/>
                      <a:pt x="279" y="348"/>
                    </a:cubicBezTo>
                    <a:cubicBezTo>
                      <a:pt x="280" y="347"/>
                      <a:pt x="282" y="347"/>
                      <a:pt x="283" y="347"/>
                    </a:cubicBezTo>
                    <a:cubicBezTo>
                      <a:pt x="284" y="352"/>
                      <a:pt x="284" y="352"/>
                      <a:pt x="284" y="352"/>
                    </a:cubicBezTo>
                    <a:cubicBezTo>
                      <a:pt x="283" y="353"/>
                      <a:pt x="282" y="353"/>
                      <a:pt x="280" y="353"/>
                    </a:cubicBezTo>
                    <a:cubicBezTo>
                      <a:pt x="280" y="354"/>
                      <a:pt x="280" y="354"/>
                      <a:pt x="279" y="354"/>
                    </a:cubicBezTo>
                    <a:close/>
                    <a:moveTo>
                      <a:pt x="226" y="354"/>
                    </a:moveTo>
                    <a:cubicBezTo>
                      <a:pt x="224" y="348"/>
                      <a:pt x="224" y="348"/>
                      <a:pt x="224" y="348"/>
                    </a:cubicBezTo>
                    <a:cubicBezTo>
                      <a:pt x="225" y="348"/>
                      <a:pt x="227" y="347"/>
                      <a:pt x="228" y="345"/>
                    </a:cubicBezTo>
                    <a:cubicBezTo>
                      <a:pt x="232" y="350"/>
                      <a:pt x="232" y="350"/>
                      <a:pt x="232" y="350"/>
                    </a:cubicBezTo>
                    <a:cubicBezTo>
                      <a:pt x="230" y="351"/>
                      <a:pt x="228" y="353"/>
                      <a:pt x="226" y="354"/>
                    </a:cubicBezTo>
                    <a:close/>
                    <a:moveTo>
                      <a:pt x="247" y="353"/>
                    </a:moveTo>
                    <a:cubicBezTo>
                      <a:pt x="247" y="352"/>
                      <a:pt x="246" y="350"/>
                      <a:pt x="246" y="348"/>
                    </a:cubicBezTo>
                    <a:cubicBezTo>
                      <a:pt x="246" y="348"/>
                      <a:pt x="246" y="347"/>
                      <a:pt x="246" y="346"/>
                    </a:cubicBezTo>
                    <a:cubicBezTo>
                      <a:pt x="252" y="347"/>
                      <a:pt x="252" y="347"/>
                      <a:pt x="252" y="347"/>
                    </a:cubicBezTo>
                    <a:cubicBezTo>
                      <a:pt x="252" y="347"/>
                      <a:pt x="252" y="348"/>
                      <a:pt x="252" y="348"/>
                    </a:cubicBezTo>
                    <a:cubicBezTo>
                      <a:pt x="252" y="349"/>
                      <a:pt x="252" y="350"/>
                      <a:pt x="252" y="350"/>
                    </a:cubicBezTo>
                    <a:lnTo>
                      <a:pt x="247" y="353"/>
                    </a:lnTo>
                    <a:close/>
                    <a:moveTo>
                      <a:pt x="195" y="349"/>
                    </a:moveTo>
                    <a:cubicBezTo>
                      <a:pt x="195" y="348"/>
                      <a:pt x="195" y="348"/>
                      <a:pt x="194" y="347"/>
                    </a:cubicBezTo>
                    <a:cubicBezTo>
                      <a:pt x="194" y="346"/>
                      <a:pt x="194" y="345"/>
                      <a:pt x="194" y="344"/>
                    </a:cubicBezTo>
                    <a:cubicBezTo>
                      <a:pt x="194" y="343"/>
                      <a:pt x="194" y="343"/>
                      <a:pt x="194" y="342"/>
                    </a:cubicBezTo>
                    <a:cubicBezTo>
                      <a:pt x="200" y="344"/>
                      <a:pt x="200" y="344"/>
                      <a:pt x="200" y="344"/>
                    </a:cubicBezTo>
                    <a:cubicBezTo>
                      <a:pt x="200" y="344"/>
                      <a:pt x="200" y="344"/>
                      <a:pt x="200" y="344"/>
                    </a:cubicBezTo>
                    <a:cubicBezTo>
                      <a:pt x="200" y="344"/>
                      <a:pt x="200" y="344"/>
                      <a:pt x="200" y="345"/>
                    </a:cubicBezTo>
                    <a:cubicBezTo>
                      <a:pt x="200" y="346"/>
                      <a:pt x="201" y="347"/>
                      <a:pt x="201" y="348"/>
                    </a:cubicBezTo>
                    <a:lnTo>
                      <a:pt x="195" y="349"/>
                    </a:lnTo>
                    <a:close/>
                    <a:moveTo>
                      <a:pt x="241" y="348"/>
                    </a:moveTo>
                    <a:cubicBezTo>
                      <a:pt x="240" y="342"/>
                      <a:pt x="240" y="342"/>
                      <a:pt x="240" y="342"/>
                    </a:cubicBezTo>
                    <a:cubicBezTo>
                      <a:pt x="241" y="342"/>
                      <a:pt x="242" y="342"/>
                      <a:pt x="242" y="342"/>
                    </a:cubicBezTo>
                    <a:cubicBezTo>
                      <a:pt x="242" y="341"/>
                      <a:pt x="243" y="341"/>
                      <a:pt x="244" y="340"/>
                    </a:cubicBezTo>
                    <a:cubicBezTo>
                      <a:pt x="247" y="345"/>
                      <a:pt x="247" y="345"/>
                      <a:pt x="247" y="345"/>
                    </a:cubicBezTo>
                    <a:cubicBezTo>
                      <a:pt x="247" y="345"/>
                      <a:pt x="247" y="345"/>
                      <a:pt x="246" y="345"/>
                    </a:cubicBezTo>
                    <a:cubicBezTo>
                      <a:pt x="245" y="347"/>
                      <a:pt x="244" y="348"/>
                      <a:pt x="241" y="348"/>
                    </a:cubicBezTo>
                    <a:close/>
                    <a:moveTo>
                      <a:pt x="372" y="345"/>
                    </a:moveTo>
                    <a:cubicBezTo>
                      <a:pt x="370" y="343"/>
                      <a:pt x="370" y="343"/>
                      <a:pt x="370" y="343"/>
                    </a:cubicBezTo>
                    <a:cubicBezTo>
                      <a:pt x="367" y="341"/>
                      <a:pt x="367" y="341"/>
                      <a:pt x="367" y="341"/>
                    </a:cubicBezTo>
                    <a:cubicBezTo>
                      <a:pt x="367" y="341"/>
                      <a:pt x="367" y="341"/>
                      <a:pt x="367" y="341"/>
                    </a:cubicBezTo>
                    <a:cubicBezTo>
                      <a:pt x="367" y="341"/>
                      <a:pt x="367" y="341"/>
                      <a:pt x="367" y="341"/>
                    </a:cubicBezTo>
                    <a:cubicBezTo>
                      <a:pt x="368" y="339"/>
                      <a:pt x="369" y="338"/>
                      <a:pt x="370" y="337"/>
                    </a:cubicBezTo>
                    <a:cubicBezTo>
                      <a:pt x="370" y="337"/>
                      <a:pt x="371" y="336"/>
                      <a:pt x="371" y="336"/>
                    </a:cubicBezTo>
                    <a:cubicBezTo>
                      <a:pt x="375" y="340"/>
                      <a:pt x="375" y="340"/>
                      <a:pt x="375" y="340"/>
                    </a:cubicBezTo>
                    <a:cubicBezTo>
                      <a:pt x="375" y="340"/>
                      <a:pt x="375" y="341"/>
                      <a:pt x="375" y="341"/>
                    </a:cubicBezTo>
                    <a:cubicBezTo>
                      <a:pt x="374" y="342"/>
                      <a:pt x="373" y="343"/>
                      <a:pt x="372" y="344"/>
                    </a:cubicBezTo>
                    <a:lnTo>
                      <a:pt x="372" y="345"/>
                    </a:lnTo>
                    <a:close/>
                    <a:moveTo>
                      <a:pt x="209" y="338"/>
                    </a:moveTo>
                    <a:cubicBezTo>
                      <a:pt x="204" y="335"/>
                      <a:pt x="204" y="335"/>
                      <a:pt x="204" y="335"/>
                    </a:cubicBezTo>
                    <a:cubicBezTo>
                      <a:pt x="204" y="335"/>
                      <a:pt x="204" y="335"/>
                      <a:pt x="204" y="334"/>
                    </a:cubicBezTo>
                    <a:cubicBezTo>
                      <a:pt x="204" y="334"/>
                      <a:pt x="204" y="333"/>
                      <a:pt x="204" y="332"/>
                    </a:cubicBezTo>
                    <a:cubicBezTo>
                      <a:pt x="210" y="330"/>
                      <a:pt x="210" y="330"/>
                      <a:pt x="210" y="330"/>
                    </a:cubicBezTo>
                    <a:cubicBezTo>
                      <a:pt x="210" y="332"/>
                      <a:pt x="210" y="333"/>
                      <a:pt x="210" y="334"/>
                    </a:cubicBezTo>
                    <a:cubicBezTo>
                      <a:pt x="210" y="336"/>
                      <a:pt x="210" y="337"/>
                      <a:pt x="209" y="338"/>
                    </a:cubicBezTo>
                    <a:close/>
                    <a:moveTo>
                      <a:pt x="378" y="327"/>
                    </a:moveTo>
                    <a:cubicBezTo>
                      <a:pt x="373" y="326"/>
                      <a:pt x="373" y="326"/>
                      <a:pt x="373" y="326"/>
                    </a:cubicBezTo>
                    <a:cubicBezTo>
                      <a:pt x="373" y="326"/>
                      <a:pt x="373" y="325"/>
                      <a:pt x="373" y="323"/>
                    </a:cubicBezTo>
                    <a:cubicBezTo>
                      <a:pt x="373" y="322"/>
                      <a:pt x="373" y="321"/>
                      <a:pt x="373" y="320"/>
                    </a:cubicBezTo>
                    <a:cubicBezTo>
                      <a:pt x="379" y="322"/>
                      <a:pt x="379" y="322"/>
                      <a:pt x="379" y="322"/>
                    </a:cubicBezTo>
                    <a:cubicBezTo>
                      <a:pt x="379" y="322"/>
                      <a:pt x="379" y="323"/>
                      <a:pt x="379" y="323"/>
                    </a:cubicBezTo>
                    <a:cubicBezTo>
                      <a:pt x="379" y="325"/>
                      <a:pt x="379" y="326"/>
                      <a:pt x="378" y="327"/>
                    </a:cubicBezTo>
                    <a:close/>
                    <a:moveTo>
                      <a:pt x="209" y="320"/>
                    </a:moveTo>
                    <a:cubicBezTo>
                      <a:pt x="203" y="319"/>
                      <a:pt x="203" y="319"/>
                      <a:pt x="203" y="319"/>
                    </a:cubicBezTo>
                    <a:cubicBezTo>
                      <a:pt x="203" y="318"/>
                      <a:pt x="203" y="317"/>
                      <a:pt x="203" y="317"/>
                    </a:cubicBezTo>
                    <a:cubicBezTo>
                      <a:pt x="203" y="317"/>
                      <a:pt x="204" y="318"/>
                      <a:pt x="204" y="318"/>
                    </a:cubicBezTo>
                    <a:cubicBezTo>
                      <a:pt x="204" y="312"/>
                      <a:pt x="204" y="312"/>
                      <a:pt x="204" y="312"/>
                    </a:cubicBezTo>
                    <a:cubicBezTo>
                      <a:pt x="207" y="312"/>
                      <a:pt x="209" y="314"/>
                      <a:pt x="209" y="317"/>
                    </a:cubicBezTo>
                    <a:cubicBezTo>
                      <a:pt x="209" y="317"/>
                      <a:pt x="209" y="318"/>
                      <a:pt x="209" y="320"/>
                    </a:cubicBezTo>
                    <a:close/>
                    <a:moveTo>
                      <a:pt x="193" y="318"/>
                    </a:moveTo>
                    <a:cubicBezTo>
                      <a:pt x="190" y="314"/>
                      <a:pt x="190" y="314"/>
                      <a:pt x="190" y="314"/>
                    </a:cubicBezTo>
                    <a:cubicBezTo>
                      <a:pt x="190" y="313"/>
                      <a:pt x="190" y="313"/>
                      <a:pt x="191" y="312"/>
                    </a:cubicBezTo>
                    <a:cubicBezTo>
                      <a:pt x="192" y="311"/>
                      <a:pt x="193" y="310"/>
                      <a:pt x="194" y="310"/>
                    </a:cubicBezTo>
                    <a:cubicBezTo>
                      <a:pt x="197" y="314"/>
                      <a:pt x="197" y="314"/>
                      <a:pt x="197" y="314"/>
                    </a:cubicBezTo>
                    <a:cubicBezTo>
                      <a:pt x="197" y="315"/>
                      <a:pt x="196" y="316"/>
                      <a:pt x="195" y="316"/>
                    </a:cubicBezTo>
                    <a:cubicBezTo>
                      <a:pt x="194" y="317"/>
                      <a:pt x="194" y="318"/>
                      <a:pt x="193" y="318"/>
                    </a:cubicBezTo>
                    <a:close/>
                    <a:moveTo>
                      <a:pt x="385" y="313"/>
                    </a:moveTo>
                    <a:cubicBezTo>
                      <a:pt x="380" y="309"/>
                      <a:pt x="380" y="309"/>
                      <a:pt x="380" y="309"/>
                    </a:cubicBezTo>
                    <a:cubicBezTo>
                      <a:pt x="381" y="308"/>
                      <a:pt x="382" y="307"/>
                      <a:pt x="383" y="306"/>
                    </a:cubicBezTo>
                    <a:cubicBezTo>
                      <a:pt x="383" y="306"/>
                      <a:pt x="383" y="305"/>
                      <a:pt x="384" y="305"/>
                    </a:cubicBezTo>
                    <a:cubicBezTo>
                      <a:pt x="388" y="309"/>
                      <a:pt x="388" y="309"/>
                      <a:pt x="388" y="309"/>
                    </a:cubicBezTo>
                    <a:cubicBezTo>
                      <a:pt x="388" y="309"/>
                      <a:pt x="388" y="309"/>
                      <a:pt x="388" y="310"/>
                    </a:cubicBezTo>
                    <a:cubicBezTo>
                      <a:pt x="387" y="311"/>
                      <a:pt x="386" y="312"/>
                      <a:pt x="385" y="313"/>
                    </a:cubicBezTo>
                    <a:close/>
                    <a:moveTo>
                      <a:pt x="186" y="308"/>
                    </a:moveTo>
                    <a:cubicBezTo>
                      <a:pt x="186" y="308"/>
                      <a:pt x="186" y="307"/>
                      <a:pt x="183" y="305"/>
                    </a:cubicBezTo>
                    <a:cubicBezTo>
                      <a:pt x="186" y="300"/>
                      <a:pt x="186" y="300"/>
                      <a:pt x="186" y="300"/>
                    </a:cubicBezTo>
                    <a:cubicBezTo>
                      <a:pt x="189" y="302"/>
                      <a:pt x="191" y="304"/>
                      <a:pt x="192" y="306"/>
                    </a:cubicBezTo>
                    <a:lnTo>
                      <a:pt x="186" y="308"/>
                    </a:lnTo>
                    <a:close/>
                    <a:moveTo>
                      <a:pt x="390" y="301"/>
                    </a:moveTo>
                    <a:cubicBezTo>
                      <a:pt x="389" y="301"/>
                      <a:pt x="388" y="301"/>
                      <a:pt x="387" y="300"/>
                    </a:cubicBezTo>
                    <a:cubicBezTo>
                      <a:pt x="387" y="300"/>
                      <a:pt x="386" y="299"/>
                      <a:pt x="385" y="299"/>
                    </a:cubicBezTo>
                    <a:cubicBezTo>
                      <a:pt x="388" y="294"/>
                      <a:pt x="388" y="294"/>
                      <a:pt x="388" y="294"/>
                    </a:cubicBezTo>
                    <a:cubicBezTo>
                      <a:pt x="388" y="294"/>
                      <a:pt x="389" y="295"/>
                      <a:pt x="390" y="295"/>
                    </a:cubicBezTo>
                    <a:cubicBezTo>
                      <a:pt x="391" y="295"/>
                      <a:pt x="392" y="296"/>
                      <a:pt x="393" y="296"/>
                    </a:cubicBezTo>
                    <a:lnTo>
                      <a:pt x="390" y="301"/>
                    </a:lnTo>
                    <a:close/>
                    <a:moveTo>
                      <a:pt x="173" y="300"/>
                    </a:moveTo>
                    <a:cubicBezTo>
                      <a:pt x="172" y="299"/>
                      <a:pt x="172" y="299"/>
                      <a:pt x="172" y="299"/>
                    </a:cubicBezTo>
                    <a:cubicBezTo>
                      <a:pt x="170" y="298"/>
                      <a:pt x="169" y="298"/>
                      <a:pt x="168" y="297"/>
                    </a:cubicBezTo>
                    <a:cubicBezTo>
                      <a:pt x="171" y="292"/>
                      <a:pt x="171" y="292"/>
                      <a:pt x="171" y="292"/>
                    </a:cubicBezTo>
                    <a:cubicBezTo>
                      <a:pt x="172" y="293"/>
                      <a:pt x="173" y="293"/>
                      <a:pt x="174" y="294"/>
                    </a:cubicBezTo>
                    <a:cubicBezTo>
                      <a:pt x="176" y="295"/>
                      <a:pt x="176" y="295"/>
                      <a:pt x="176" y="295"/>
                    </a:cubicBezTo>
                    <a:lnTo>
                      <a:pt x="173" y="300"/>
                    </a:lnTo>
                    <a:close/>
                    <a:moveTo>
                      <a:pt x="425" y="297"/>
                    </a:moveTo>
                    <a:cubicBezTo>
                      <a:pt x="423" y="296"/>
                      <a:pt x="422" y="296"/>
                      <a:pt x="421" y="296"/>
                    </a:cubicBezTo>
                    <a:cubicBezTo>
                      <a:pt x="424" y="290"/>
                      <a:pt x="424" y="290"/>
                      <a:pt x="424" y="290"/>
                    </a:cubicBezTo>
                    <a:cubicBezTo>
                      <a:pt x="425" y="291"/>
                      <a:pt x="426" y="291"/>
                      <a:pt x="427" y="292"/>
                    </a:cubicBezTo>
                    <a:lnTo>
                      <a:pt x="425" y="297"/>
                    </a:lnTo>
                    <a:close/>
                    <a:moveTo>
                      <a:pt x="411" y="290"/>
                    </a:moveTo>
                    <a:cubicBezTo>
                      <a:pt x="409" y="289"/>
                      <a:pt x="407" y="288"/>
                      <a:pt x="405" y="287"/>
                    </a:cubicBezTo>
                    <a:cubicBezTo>
                      <a:pt x="408" y="282"/>
                      <a:pt x="408" y="282"/>
                      <a:pt x="408" y="282"/>
                    </a:cubicBezTo>
                    <a:cubicBezTo>
                      <a:pt x="410" y="283"/>
                      <a:pt x="411" y="284"/>
                      <a:pt x="413" y="285"/>
                    </a:cubicBezTo>
                    <a:lnTo>
                      <a:pt x="411" y="290"/>
                    </a:lnTo>
                    <a:close/>
                    <a:moveTo>
                      <a:pt x="374" y="290"/>
                    </a:moveTo>
                    <a:cubicBezTo>
                      <a:pt x="374" y="289"/>
                      <a:pt x="374" y="289"/>
                      <a:pt x="374" y="289"/>
                    </a:cubicBezTo>
                    <a:cubicBezTo>
                      <a:pt x="374" y="287"/>
                      <a:pt x="376" y="285"/>
                      <a:pt x="377" y="285"/>
                    </a:cubicBezTo>
                    <a:cubicBezTo>
                      <a:pt x="377" y="285"/>
                      <a:pt x="377" y="284"/>
                      <a:pt x="377" y="284"/>
                    </a:cubicBezTo>
                    <a:cubicBezTo>
                      <a:pt x="377" y="284"/>
                      <a:pt x="378" y="283"/>
                      <a:pt x="379" y="282"/>
                    </a:cubicBezTo>
                    <a:cubicBezTo>
                      <a:pt x="383" y="287"/>
                      <a:pt x="383" y="287"/>
                      <a:pt x="383" y="287"/>
                    </a:cubicBezTo>
                    <a:cubicBezTo>
                      <a:pt x="382" y="287"/>
                      <a:pt x="382" y="287"/>
                      <a:pt x="382" y="287"/>
                    </a:cubicBezTo>
                    <a:cubicBezTo>
                      <a:pt x="382" y="288"/>
                      <a:pt x="381" y="289"/>
                      <a:pt x="380" y="289"/>
                    </a:cubicBezTo>
                    <a:cubicBezTo>
                      <a:pt x="380" y="289"/>
                      <a:pt x="380" y="289"/>
                      <a:pt x="380" y="289"/>
                    </a:cubicBezTo>
                    <a:cubicBezTo>
                      <a:pt x="380" y="289"/>
                      <a:pt x="380" y="289"/>
                      <a:pt x="380" y="289"/>
                    </a:cubicBezTo>
                    <a:lnTo>
                      <a:pt x="374" y="290"/>
                    </a:lnTo>
                    <a:close/>
                    <a:moveTo>
                      <a:pt x="160" y="286"/>
                    </a:moveTo>
                    <a:cubicBezTo>
                      <a:pt x="160" y="285"/>
                      <a:pt x="160" y="285"/>
                      <a:pt x="160" y="285"/>
                    </a:cubicBezTo>
                    <a:cubicBezTo>
                      <a:pt x="160" y="282"/>
                      <a:pt x="161" y="280"/>
                      <a:pt x="162" y="278"/>
                    </a:cubicBezTo>
                    <a:cubicBezTo>
                      <a:pt x="167" y="282"/>
                      <a:pt x="167" y="282"/>
                      <a:pt x="167" y="282"/>
                    </a:cubicBezTo>
                    <a:cubicBezTo>
                      <a:pt x="166" y="283"/>
                      <a:pt x="166" y="284"/>
                      <a:pt x="166" y="285"/>
                    </a:cubicBezTo>
                    <a:cubicBezTo>
                      <a:pt x="166" y="285"/>
                      <a:pt x="166" y="285"/>
                      <a:pt x="166" y="285"/>
                    </a:cubicBezTo>
                    <a:lnTo>
                      <a:pt x="160" y="286"/>
                    </a:lnTo>
                    <a:close/>
                    <a:moveTo>
                      <a:pt x="392" y="282"/>
                    </a:moveTo>
                    <a:cubicBezTo>
                      <a:pt x="390" y="276"/>
                      <a:pt x="390" y="276"/>
                      <a:pt x="390" y="276"/>
                    </a:cubicBezTo>
                    <a:cubicBezTo>
                      <a:pt x="393" y="275"/>
                      <a:pt x="395" y="275"/>
                      <a:pt x="398" y="276"/>
                    </a:cubicBezTo>
                    <a:cubicBezTo>
                      <a:pt x="396" y="282"/>
                      <a:pt x="396" y="282"/>
                      <a:pt x="396" y="282"/>
                    </a:cubicBezTo>
                    <a:cubicBezTo>
                      <a:pt x="394" y="281"/>
                      <a:pt x="394" y="281"/>
                      <a:pt x="392" y="282"/>
                    </a:cubicBezTo>
                    <a:close/>
                    <a:moveTo>
                      <a:pt x="176" y="275"/>
                    </a:moveTo>
                    <a:cubicBezTo>
                      <a:pt x="172" y="271"/>
                      <a:pt x="172" y="271"/>
                      <a:pt x="172" y="271"/>
                    </a:cubicBezTo>
                    <a:cubicBezTo>
                      <a:pt x="172" y="270"/>
                      <a:pt x="173" y="269"/>
                      <a:pt x="174" y="268"/>
                    </a:cubicBezTo>
                    <a:cubicBezTo>
                      <a:pt x="176" y="267"/>
                      <a:pt x="176" y="267"/>
                      <a:pt x="176" y="267"/>
                    </a:cubicBezTo>
                    <a:cubicBezTo>
                      <a:pt x="180" y="271"/>
                      <a:pt x="180" y="271"/>
                      <a:pt x="180" y="271"/>
                    </a:cubicBezTo>
                    <a:cubicBezTo>
                      <a:pt x="178" y="272"/>
                      <a:pt x="178" y="272"/>
                      <a:pt x="178" y="272"/>
                    </a:cubicBezTo>
                    <a:cubicBezTo>
                      <a:pt x="177" y="273"/>
                      <a:pt x="176" y="274"/>
                      <a:pt x="176" y="275"/>
                    </a:cubicBezTo>
                    <a:close/>
                    <a:moveTo>
                      <a:pt x="188" y="261"/>
                    </a:moveTo>
                    <a:cubicBezTo>
                      <a:pt x="183" y="259"/>
                      <a:pt x="183" y="259"/>
                      <a:pt x="183" y="259"/>
                    </a:cubicBezTo>
                    <a:cubicBezTo>
                      <a:pt x="183" y="258"/>
                      <a:pt x="184" y="256"/>
                      <a:pt x="184" y="254"/>
                    </a:cubicBezTo>
                    <a:cubicBezTo>
                      <a:pt x="190" y="255"/>
                      <a:pt x="190" y="255"/>
                      <a:pt x="190" y="255"/>
                    </a:cubicBezTo>
                    <a:cubicBezTo>
                      <a:pt x="189" y="257"/>
                      <a:pt x="189" y="260"/>
                      <a:pt x="188" y="261"/>
                    </a:cubicBezTo>
                    <a:close/>
                    <a:moveTo>
                      <a:pt x="183" y="245"/>
                    </a:moveTo>
                    <a:cubicBezTo>
                      <a:pt x="182" y="244"/>
                      <a:pt x="182" y="244"/>
                      <a:pt x="181" y="243"/>
                    </a:cubicBezTo>
                    <a:cubicBezTo>
                      <a:pt x="180" y="243"/>
                      <a:pt x="179" y="243"/>
                      <a:pt x="179" y="242"/>
                    </a:cubicBezTo>
                    <a:cubicBezTo>
                      <a:pt x="182" y="238"/>
                      <a:pt x="182" y="238"/>
                      <a:pt x="182" y="238"/>
                    </a:cubicBezTo>
                    <a:cubicBezTo>
                      <a:pt x="182" y="238"/>
                      <a:pt x="183" y="238"/>
                      <a:pt x="183" y="238"/>
                    </a:cubicBezTo>
                    <a:cubicBezTo>
                      <a:pt x="185" y="239"/>
                      <a:pt x="187" y="240"/>
                      <a:pt x="188" y="242"/>
                    </a:cubicBezTo>
                    <a:lnTo>
                      <a:pt x="183" y="245"/>
                    </a:lnTo>
                    <a:close/>
                    <a:moveTo>
                      <a:pt x="216" y="241"/>
                    </a:moveTo>
                    <a:cubicBezTo>
                      <a:pt x="214" y="241"/>
                      <a:pt x="211" y="240"/>
                      <a:pt x="210" y="238"/>
                    </a:cubicBezTo>
                    <a:cubicBezTo>
                      <a:pt x="209" y="238"/>
                      <a:pt x="209" y="238"/>
                      <a:pt x="209" y="238"/>
                    </a:cubicBezTo>
                    <a:cubicBezTo>
                      <a:pt x="209" y="237"/>
                      <a:pt x="209" y="237"/>
                      <a:pt x="209" y="237"/>
                    </a:cubicBezTo>
                    <a:cubicBezTo>
                      <a:pt x="211" y="236"/>
                      <a:pt x="211" y="236"/>
                      <a:pt x="211" y="236"/>
                    </a:cubicBezTo>
                    <a:cubicBezTo>
                      <a:pt x="213" y="233"/>
                      <a:pt x="213" y="233"/>
                      <a:pt x="213" y="233"/>
                    </a:cubicBezTo>
                    <a:cubicBezTo>
                      <a:pt x="213" y="234"/>
                      <a:pt x="213" y="234"/>
                      <a:pt x="213" y="234"/>
                    </a:cubicBezTo>
                    <a:cubicBezTo>
                      <a:pt x="214" y="234"/>
                      <a:pt x="216" y="235"/>
                      <a:pt x="217" y="236"/>
                    </a:cubicBezTo>
                    <a:lnTo>
                      <a:pt x="216" y="241"/>
                    </a:lnTo>
                    <a:close/>
                    <a:moveTo>
                      <a:pt x="184" y="233"/>
                    </a:moveTo>
                    <a:cubicBezTo>
                      <a:pt x="183" y="233"/>
                      <a:pt x="182" y="233"/>
                      <a:pt x="181" y="233"/>
                    </a:cubicBezTo>
                    <a:cubicBezTo>
                      <a:pt x="180" y="233"/>
                      <a:pt x="180" y="233"/>
                      <a:pt x="179" y="233"/>
                    </a:cubicBezTo>
                    <a:cubicBezTo>
                      <a:pt x="178" y="227"/>
                      <a:pt x="178" y="227"/>
                      <a:pt x="178" y="227"/>
                    </a:cubicBezTo>
                    <a:cubicBezTo>
                      <a:pt x="179" y="227"/>
                      <a:pt x="180" y="227"/>
                      <a:pt x="182" y="227"/>
                    </a:cubicBezTo>
                    <a:cubicBezTo>
                      <a:pt x="183" y="227"/>
                      <a:pt x="184" y="228"/>
                      <a:pt x="185" y="228"/>
                    </a:cubicBezTo>
                    <a:lnTo>
                      <a:pt x="184" y="233"/>
                    </a:lnTo>
                    <a:close/>
                    <a:moveTo>
                      <a:pt x="201" y="233"/>
                    </a:moveTo>
                    <a:cubicBezTo>
                      <a:pt x="201" y="233"/>
                      <a:pt x="201" y="233"/>
                      <a:pt x="200" y="233"/>
                    </a:cubicBezTo>
                    <a:cubicBezTo>
                      <a:pt x="198" y="233"/>
                      <a:pt x="197" y="232"/>
                      <a:pt x="195" y="232"/>
                    </a:cubicBezTo>
                    <a:cubicBezTo>
                      <a:pt x="196" y="227"/>
                      <a:pt x="196" y="227"/>
                      <a:pt x="196" y="227"/>
                    </a:cubicBezTo>
                    <a:cubicBezTo>
                      <a:pt x="197" y="227"/>
                      <a:pt x="199" y="227"/>
                      <a:pt x="200" y="227"/>
                    </a:cubicBezTo>
                    <a:cubicBezTo>
                      <a:pt x="201" y="227"/>
                      <a:pt x="201" y="227"/>
                      <a:pt x="202" y="227"/>
                    </a:cubicBezTo>
                    <a:lnTo>
                      <a:pt x="201" y="233"/>
                    </a:lnTo>
                    <a:close/>
                    <a:moveTo>
                      <a:pt x="225" y="233"/>
                    </a:moveTo>
                    <a:cubicBezTo>
                      <a:pt x="220" y="230"/>
                      <a:pt x="220" y="230"/>
                      <a:pt x="220" y="230"/>
                    </a:cubicBezTo>
                    <a:cubicBezTo>
                      <a:pt x="221" y="229"/>
                      <a:pt x="221" y="228"/>
                      <a:pt x="222" y="227"/>
                    </a:cubicBezTo>
                    <a:cubicBezTo>
                      <a:pt x="222" y="227"/>
                      <a:pt x="223" y="227"/>
                      <a:pt x="223" y="225"/>
                    </a:cubicBezTo>
                    <a:cubicBezTo>
                      <a:pt x="229" y="227"/>
                      <a:pt x="229" y="227"/>
                      <a:pt x="229" y="227"/>
                    </a:cubicBezTo>
                    <a:cubicBezTo>
                      <a:pt x="228" y="228"/>
                      <a:pt x="227" y="231"/>
                      <a:pt x="226" y="232"/>
                    </a:cubicBezTo>
                    <a:cubicBezTo>
                      <a:pt x="226" y="232"/>
                      <a:pt x="226" y="232"/>
                      <a:pt x="226" y="232"/>
                    </a:cubicBezTo>
                    <a:cubicBezTo>
                      <a:pt x="226" y="232"/>
                      <a:pt x="225" y="232"/>
                      <a:pt x="225" y="233"/>
                    </a:cubicBezTo>
                    <a:close/>
                    <a:moveTo>
                      <a:pt x="218" y="222"/>
                    </a:moveTo>
                    <a:cubicBezTo>
                      <a:pt x="216" y="222"/>
                      <a:pt x="215" y="221"/>
                      <a:pt x="215" y="219"/>
                    </a:cubicBezTo>
                    <a:cubicBezTo>
                      <a:pt x="220" y="218"/>
                      <a:pt x="220" y="218"/>
                      <a:pt x="220" y="218"/>
                    </a:cubicBezTo>
                    <a:cubicBezTo>
                      <a:pt x="220" y="217"/>
                      <a:pt x="219" y="216"/>
                      <a:pt x="218" y="216"/>
                    </a:cubicBezTo>
                    <a:cubicBezTo>
                      <a:pt x="218" y="216"/>
                      <a:pt x="218" y="216"/>
                      <a:pt x="218" y="216"/>
                    </a:cubicBezTo>
                    <a:cubicBezTo>
                      <a:pt x="218" y="216"/>
                      <a:pt x="218" y="216"/>
                      <a:pt x="219" y="216"/>
                    </a:cubicBezTo>
                    <a:cubicBezTo>
                      <a:pt x="220" y="215"/>
                      <a:pt x="221" y="215"/>
                      <a:pt x="221" y="215"/>
                    </a:cubicBezTo>
                    <a:cubicBezTo>
                      <a:pt x="223" y="220"/>
                      <a:pt x="223" y="220"/>
                      <a:pt x="223" y="220"/>
                    </a:cubicBezTo>
                    <a:cubicBezTo>
                      <a:pt x="223" y="220"/>
                      <a:pt x="222" y="221"/>
                      <a:pt x="222" y="221"/>
                    </a:cubicBezTo>
                    <a:cubicBezTo>
                      <a:pt x="220" y="222"/>
                      <a:pt x="219" y="222"/>
                      <a:pt x="218" y="222"/>
                    </a:cubicBezTo>
                    <a:close/>
                    <a:moveTo>
                      <a:pt x="184" y="222"/>
                    </a:moveTo>
                    <a:cubicBezTo>
                      <a:pt x="183" y="222"/>
                      <a:pt x="181" y="221"/>
                      <a:pt x="180" y="221"/>
                    </a:cubicBezTo>
                    <a:cubicBezTo>
                      <a:pt x="179" y="221"/>
                      <a:pt x="179" y="221"/>
                      <a:pt x="178" y="221"/>
                    </a:cubicBezTo>
                    <a:cubicBezTo>
                      <a:pt x="179" y="215"/>
                      <a:pt x="179" y="215"/>
                      <a:pt x="179" y="215"/>
                    </a:cubicBezTo>
                    <a:cubicBezTo>
                      <a:pt x="180" y="215"/>
                      <a:pt x="180" y="215"/>
                      <a:pt x="181" y="215"/>
                    </a:cubicBezTo>
                    <a:cubicBezTo>
                      <a:pt x="183" y="216"/>
                      <a:pt x="184" y="216"/>
                      <a:pt x="185" y="216"/>
                    </a:cubicBezTo>
                    <a:lnTo>
                      <a:pt x="184" y="222"/>
                    </a:lnTo>
                    <a:close/>
                    <a:moveTo>
                      <a:pt x="162" y="222"/>
                    </a:moveTo>
                    <a:cubicBezTo>
                      <a:pt x="162" y="222"/>
                      <a:pt x="161" y="222"/>
                      <a:pt x="161" y="222"/>
                    </a:cubicBezTo>
                    <a:cubicBezTo>
                      <a:pt x="162" y="216"/>
                      <a:pt x="162" y="216"/>
                      <a:pt x="162" y="216"/>
                    </a:cubicBezTo>
                    <a:cubicBezTo>
                      <a:pt x="162" y="216"/>
                      <a:pt x="164" y="216"/>
                      <a:pt x="166" y="215"/>
                    </a:cubicBezTo>
                    <a:cubicBezTo>
                      <a:pt x="167" y="215"/>
                      <a:pt x="167" y="215"/>
                      <a:pt x="167" y="215"/>
                    </a:cubicBezTo>
                    <a:cubicBezTo>
                      <a:pt x="168" y="221"/>
                      <a:pt x="168" y="221"/>
                      <a:pt x="168" y="221"/>
                    </a:cubicBezTo>
                    <a:cubicBezTo>
                      <a:pt x="167" y="221"/>
                      <a:pt x="167" y="221"/>
                      <a:pt x="167" y="221"/>
                    </a:cubicBezTo>
                    <a:cubicBezTo>
                      <a:pt x="165" y="221"/>
                      <a:pt x="163" y="222"/>
                      <a:pt x="162" y="222"/>
                    </a:cubicBezTo>
                    <a:close/>
                    <a:moveTo>
                      <a:pt x="151" y="213"/>
                    </a:moveTo>
                    <a:cubicBezTo>
                      <a:pt x="148" y="210"/>
                      <a:pt x="147" y="208"/>
                      <a:pt x="147" y="206"/>
                    </a:cubicBezTo>
                    <a:cubicBezTo>
                      <a:pt x="153" y="206"/>
                      <a:pt x="153" y="206"/>
                      <a:pt x="153" y="206"/>
                    </a:cubicBezTo>
                    <a:cubicBezTo>
                      <a:pt x="153" y="206"/>
                      <a:pt x="154" y="208"/>
                      <a:pt x="155" y="209"/>
                    </a:cubicBezTo>
                    <a:lnTo>
                      <a:pt x="151" y="213"/>
                    </a:lnTo>
                    <a:close/>
                    <a:moveTo>
                      <a:pt x="192" y="211"/>
                    </a:moveTo>
                    <a:cubicBezTo>
                      <a:pt x="186" y="211"/>
                      <a:pt x="186" y="211"/>
                      <a:pt x="186" y="211"/>
                    </a:cubicBezTo>
                    <a:cubicBezTo>
                      <a:pt x="186" y="209"/>
                      <a:pt x="186" y="205"/>
                      <a:pt x="189" y="203"/>
                    </a:cubicBezTo>
                    <a:cubicBezTo>
                      <a:pt x="192" y="208"/>
                      <a:pt x="192" y="208"/>
                      <a:pt x="192" y="208"/>
                    </a:cubicBezTo>
                    <a:cubicBezTo>
                      <a:pt x="192" y="208"/>
                      <a:pt x="192" y="208"/>
                      <a:pt x="192" y="208"/>
                    </a:cubicBezTo>
                    <a:cubicBezTo>
                      <a:pt x="192" y="208"/>
                      <a:pt x="192" y="209"/>
                      <a:pt x="192" y="211"/>
                    </a:cubicBezTo>
                    <a:close/>
                    <a:moveTo>
                      <a:pt x="213" y="211"/>
                    </a:moveTo>
                    <a:cubicBezTo>
                      <a:pt x="212" y="210"/>
                      <a:pt x="212" y="210"/>
                      <a:pt x="212" y="210"/>
                    </a:cubicBezTo>
                    <a:cubicBezTo>
                      <a:pt x="212" y="210"/>
                      <a:pt x="211" y="210"/>
                      <a:pt x="211" y="209"/>
                    </a:cubicBezTo>
                    <a:cubicBezTo>
                      <a:pt x="209" y="208"/>
                      <a:pt x="209" y="207"/>
                      <a:pt x="208" y="206"/>
                    </a:cubicBezTo>
                    <a:cubicBezTo>
                      <a:pt x="208" y="206"/>
                      <a:pt x="208" y="205"/>
                      <a:pt x="208" y="205"/>
                    </a:cubicBezTo>
                    <a:cubicBezTo>
                      <a:pt x="214" y="203"/>
                      <a:pt x="214" y="203"/>
                      <a:pt x="214" y="203"/>
                    </a:cubicBezTo>
                    <a:cubicBezTo>
                      <a:pt x="214" y="203"/>
                      <a:pt x="214" y="204"/>
                      <a:pt x="214" y="204"/>
                    </a:cubicBezTo>
                    <a:cubicBezTo>
                      <a:pt x="214" y="204"/>
                      <a:pt x="214" y="205"/>
                      <a:pt x="214" y="205"/>
                    </a:cubicBezTo>
                    <a:cubicBezTo>
                      <a:pt x="215" y="205"/>
                      <a:pt x="215" y="205"/>
                      <a:pt x="215" y="205"/>
                    </a:cubicBezTo>
                    <a:cubicBezTo>
                      <a:pt x="216" y="206"/>
                      <a:pt x="216" y="206"/>
                      <a:pt x="216" y="206"/>
                    </a:cubicBezTo>
                    <a:lnTo>
                      <a:pt x="213" y="211"/>
                    </a:lnTo>
                    <a:close/>
                    <a:moveTo>
                      <a:pt x="198" y="199"/>
                    </a:moveTo>
                    <a:cubicBezTo>
                      <a:pt x="196" y="194"/>
                      <a:pt x="196" y="194"/>
                      <a:pt x="196" y="194"/>
                    </a:cubicBezTo>
                    <a:cubicBezTo>
                      <a:pt x="197" y="194"/>
                      <a:pt x="198" y="193"/>
                      <a:pt x="199" y="193"/>
                    </a:cubicBezTo>
                    <a:cubicBezTo>
                      <a:pt x="200" y="193"/>
                      <a:pt x="200" y="193"/>
                      <a:pt x="200" y="193"/>
                    </a:cubicBezTo>
                    <a:cubicBezTo>
                      <a:pt x="201" y="193"/>
                      <a:pt x="202" y="193"/>
                      <a:pt x="203" y="193"/>
                    </a:cubicBezTo>
                    <a:cubicBezTo>
                      <a:pt x="203" y="199"/>
                      <a:pt x="203" y="199"/>
                      <a:pt x="203" y="199"/>
                    </a:cubicBezTo>
                    <a:cubicBezTo>
                      <a:pt x="202" y="199"/>
                      <a:pt x="201" y="199"/>
                      <a:pt x="200" y="199"/>
                    </a:cubicBezTo>
                    <a:cubicBezTo>
                      <a:pt x="200" y="199"/>
                      <a:pt x="199" y="199"/>
                      <a:pt x="199" y="199"/>
                    </a:cubicBezTo>
                    <a:cubicBezTo>
                      <a:pt x="199" y="199"/>
                      <a:pt x="199" y="199"/>
                      <a:pt x="198" y="199"/>
                    </a:cubicBezTo>
                    <a:close/>
                    <a:moveTo>
                      <a:pt x="148" y="196"/>
                    </a:moveTo>
                    <a:cubicBezTo>
                      <a:pt x="147" y="195"/>
                      <a:pt x="147" y="194"/>
                      <a:pt x="146" y="193"/>
                    </a:cubicBezTo>
                    <a:cubicBezTo>
                      <a:pt x="145" y="192"/>
                      <a:pt x="145" y="191"/>
                      <a:pt x="144" y="190"/>
                    </a:cubicBezTo>
                    <a:cubicBezTo>
                      <a:pt x="150" y="189"/>
                      <a:pt x="150" y="189"/>
                      <a:pt x="150" y="189"/>
                    </a:cubicBezTo>
                    <a:cubicBezTo>
                      <a:pt x="150" y="189"/>
                      <a:pt x="150" y="189"/>
                      <a:pt x="150" y="189"/>
                    </a:cubicBezTo>
                    <a:cubicBezTo>
                      <a:pt x="151" y="191"/>
                      <a:pt x="152" y="192"/>
                      <a:pt x="153" y="193"/>
                    </a:cubicBezTo>
                    <a:lnTo>
                      <a:pt x="148" y="196"/>
                    </a:lnTo>
                    <a:close/>
                    <a:moveTo>
                      <a:pt x="129" y="187"/>
                    </a:moveTo>
                    <a:cubicBezTo>
                      <a:pt x="127" y="186"/>
                      <a:pt x="125" y="183"/>
                      <a:pt x="125" y="181"/>
                    </a:cubicBezTo>
                    <a:cubicBezTo>
                      <a:pt x="130" y="179"/>
                      <a:pt x="130" y="179"/>
                      <a:pt x="130" y="179"/>
                    </a:cubicBezTo>
                    <a:cubicBezTo>
                      <a:pt x="131" y="181"/>
                      <a:pt x="132" y="182"/>
                      <a:pt x="132" y="182"/>
                    </a:cubicBezTo>
                    <a:lnTo>
                      <a:pt x="129" y="187"/>
                    </a:lnTo>
                    <a:close/>
                    <a:moveTo>
                      <a:pt x="142" y="182"/>
                    </a:moveTo>
                    <a:cubicBezTo>
                      <a:pt x="138" y="178"/>
                      <a:pt x="138" y="178"/>
                      <a:pt x="138" y="178"/>
                    </a:cubicBezTo>
                    <a:cubicBezTo>
                      <a:pt x="139" y="177"/>
                      <a:pt x="141" y="176"/>
                      <a:pt x="143" y="176"/>
                    </a:cubicBezTo>
                    <a:cubicBezTo>
                      <a:pt x="144" y="176"/>
                      <a:pt x="145" y="176"/>
                      <a:pt x="146" y="177"/>
                    </a:cubicBezTo>
                    <a:cubicBezTo>
                      <a:pt x="144" y="182"/>
                      <a:pt x="144" y="182"/>
                      <a:pt x="144" y="182"/>
                    </a:cubicBezTo>
                    <a:cubicBezTo>
                      <a:pt x="143" y="182"/>
                      <a:pt x="143" y="182"/>
                      <a:pt x="143" y="182"/>
                    </a:cubicBezTo>
                    <a:cubicBezTo>
                      <a:pt x="143" y="182"/>
                      <a:pt x="142" y="182"/>
                      <a:pt x="142" y="182"/>
                    </a:cubicBezTo>
                    <a:close/>
                    <a:moveTo>
                      <a:pt x="131" y="171"/>
                    </a:moveTo>
                    <a:cubicBezTo>
                      <a:pt x="126" y="167"/>
                      <a:pt x="126" y="167"/>
                      <a:pt x="126" y="167"/>
                    </a:cubicBezTo>
                    <a:cubicBezTo>
                      <a:pt x="126" y="166"/>
                      <a:pt x="127" y="166"/>
                      <a:pt x="127" y="165"/>
                    </a:cubicBezTo>
                    <a:cubicBezTo>
                      <a:pt x="128" y="164"/>
                      <a:pt x="128" y="164"/>
                      <a:pt x="128" y="164"/>
                    </a:cubicBezTo>
                    <a:cubicBezTo>
                      <a:pt x="128" y="164"/>
                      <a:pt x="129" y="163"/>
                      <a:pt x="129" y="163"/>
                    </a:cubicBezTo>
                    <a:cubicBezTo>
                      <a:pt x="134" y="165"/>
                      <a:pt x="134" y="165"/>
                      <a:pt x="134" y="165"/>
                    </a:cubicBezTo>
                    <a:cubicBezTo>
                      <a:pt x="134" y="166"/>
                      <a:pt x="133" y="167"/>
                      <a:pt x="133" y="168"/>
                    </a:cubicBezTo>
                    <a:cubicBezTo>
                      <a:pt x="132" y="169"/>
                      <a:pt x="132" y="169"/>
                      <a:pt x="132" y="169"/>
                    </a:cubicBezTo>
                    <a:cubicBezTo>
                      <a:pt x="132" y="169"/>
                      <a:pt x="131" y="170"/>
                      <a:pt x="131" y="171"/>
                    </a:cubicBezTo>
                    <a:close/>
                    <a:moveTo>
                      <a:pt x="137" y="159"/>
                    </a:moveTo>
                    <a:cubicBezTo>
                      <a:pt x="137" y="159"/>
                      <a:pt x="137" y="159"/>
                      <a:pt x="137" y="159"/>
                    </a:cubicBezTo>
                    <a:cubicBezTo>
                      <a:pt x="135" y="159"/>
                      <a:pt x="134" y="159"/>
                      <a:pt x="132" y="158"/>
                    </a:cubicBezTo>
                    <a:cubicBezTo>
                      <a:pt x="132" y="157"/>
                      <a:pt x="132" y="157"/>
                      <a:pt x="132" y="157"/>
                    </a:cubicBezTo>
                    <a:cubicBezTo>
                      <a:pt x="135" y="152"/>
                      <a:pt x="135" y="152"/>
                      <a:pt x="135" y="152"/>
                    </a:cubicBezTo>
                    <a:cubicBezTo>
                      <a:pt x="135" y="152"/>
                      <a:pt x="136" y="153"/>
                      <a:pt x="136" y="153"/>
                    </a:cubicBezTo>
                    <a:cubicBezTo>
                      <a:pt x="136" y="153"/>
                      <a:pt x="137" y="153"/>
                      <a:pt x="137" y="153"/>
                    </a:cubicBezTo>
                    <a:cubicBezTo>
                      <a:pt x="136" y="153"/>
                      <a:pt x="136" y="154"/>
                      <a:pt x="135" y="154"/>
                    </a:cubicBezTo>
                    <a:cubicBezTo>
                      <a:pt x="141" y="156"/>
                      <a:pt x="141" y="156"/>
                      <a:pt x="141" y="156"/>
                    </a:cubicBezTo>
                    <a:cubicBezTo>
                      <a:pt x="140" y="158"/>
                      <a:pt x="138" y="159"/>
                      <a:pt x="137" y="159"/>
                    </a:cubicBezTo>
                    <a:close/>
                    <a:moveTo>
                      <a:pt x="138" y="145"/>
                    </a:moveTo>
                    <a:cubicBezTo>
                      <a:pt x="138" y="145"/>
                      <a:pt x="138" y="145"/>
                      <a:pt x="138" y="145"/>
                    </a:cubicBezTo>
                    <a:cubicBezTo>
                      <a:pt x="132" y="144"/>
                      <a:pt x="132" y="144"/>
                      <a:pt x="132" y="144"/>
                    </a:cubicBezTo>
                    <a:cubicBezTo>
                      <a:pt x="133" y="142"/>
                      <a:pt x="135" y="140"/>
                      <a:pt x="136" y="140"/>
                    </a:cubicBezTo>
                    <a:cubicBezTo>
                      <a:pt x="136" y="140"/>
                      <a:pt x="136" y="139"/>
                      <a:pt x="137" y="139"/>
                    </a:cubicBezTo>
                    <a:cubicBezTo>
                      <a:pt x="142" y="142"/>
                      <a:pt x="142" y="142"/>
                      <a:pt x="142" y="142"/>
                    </a:cubicBezTo>
                    <a:cubicBezTo>
                      <a:pt x="141" y="144"/>
                      <a:pt x="139" y="145"/>
                      <a:pt x="138" y="145"/>
                    </a:cubicBezTo>
                    <a:cubicBezTo>
                      <a:pt x="138" y="145"/>
                      <a:pt x="138" y="145"/>
                      <a:pt x="138" y="145"/>
                    </a:cubicBezTo>
                    <a:close/>
                    <a:moveTo>
                      <a:pt x="118" y="139"/>
                    </a:moveTo>
                    <a:cubicBezTo>
                      <a:pt x="116" y="138"/>
                      <a:pt x="114" y="138"/>
                      <a:pt x="112" y="138"/>
                    </a:cubicBezTo>
                    <a:cubicBezTo>
                      <a:pt x="113" y="132"/>
                      <a:pt x="113" y="132"/>
                      <a:pt x="113" y="132"/>
                    </a:cubicBezTo>
                    <a:cubicBezTo>
                      <a:pt x="113" y="132"/>
                      <a:pt x="114" y="132"/>
                      <a:pt x="114" y="132"/>
                    </a:cubicBezTo>
                    <a:cubicBezTo>
                      <a:pt x="116" y="132"/>
                      <a:pt x="118" y="133"/>
                      <a:pt x="119" y="133"/>
                    </a:cubicBezTo>
                    <a:lnTo>
                      <a:pt x="118" y="139"/>
                    </a:lnTo>
                    <a:close/>
                    <a:moveTo>
                      <a:pt x="131" y="136"/>
                    </a:moveTo>
                    <a:cubicBezTo>
                      <a:pt x="128" y="132"/>
                      <a:pt x="128" y="132"/>
                      <a:pt x="128" y="132"/>
                    </a:cubicBezTo>
                    <a:cubicBezTo>
                      <a:pt x="130" y="130"/>
                      <a:pt x="132" y="129"/>
                      <a:pt x="135" y="129"/>
                    </a:cubicBezTo>
                    <a:cubicBezTo>
                      <a:pt x="135" y="129"/>
                      <a:pt x="135" y="129"/>
                      <a:pt x="135" y="129"/>
                    </a:cubicBezTo>
                    <a:cubicBezTo>
                      <a:pt x="135" y="135"/>
                      <a:pt x="135" y="135"/>
                      <a:pt x="135" y="135"/>
                    </a:cubicBezTo>
                    <a:cubicBezTo>
                      <a:pt x="134" y="135"/>
                      <a:pt x="133" y="135"/>
                      <a:pt x="131" y="136"/>
                    </a:cubicBezTo>
                    <a:close/>
                    <a:moveTo>
                      <a:pt x="105" y="126"/>
                    </a:moveTo>
                    <a:cubicBezTo>
                      <a:pt x="105" y="126"/>
                      <a:pt x="105" y="125"/>
                      <a:pt x="105" y="125"/>
                    </a:cubicBezTo>
                    <a:cubicBezTo>
                      <a:pt x="105" y="125"/>
                      <a:pt x="105" y="125"/>
                      <a:pt x="104" y="124"/>
                    </a:cubicBezTo>
                    <a:cubicBezTo>
                      <a:pt x="104" y="124"/>
                      <a:pt x="103" y="124"/>
                      <a:pt x="103" y="123"/>
                    </a:cubicBezTo>
                    <a:cubicBezTo>
                      <a:pt x="107" y="119"/>
                      <a:pt x="107" y="119"/>
                      <a:pt x="107" y="119"/>
                    </a:cubicBezTo>
                    <a:cubicBezTo>
                      <a:pt x="107" y="119"/>
                      <a:pt x="108" y="120"/>
                      <a:pt x="108" y="120"/>
                    </a:cubicBezTo>
                    <a:cubicBezTo>
                      <a:pt x="108" y="120"/>
                      <a:pt x="109" y="121"/>
                      <a:pt x="109" y="121"/>
                    </a:cubicBezTo>
                    <a:cubicBezTo>
                      <a:pt x="110" y="122"/>
                      <a:pt x="111" y="123"/>
                      <a:pt x="111" y="125"/>
                    </a:cubicBezTo>
                    <a:lnTo>
                      <a:pt x="105" y="126"/>
                    </a:lnTo>
                    <a:close/>
                    <a:moveTo>
                      <a:pt x="95" y="118"/>
                    </a:moveTo>
                    <a:cubicBezTo>
                      <a:pt x="93" y="118"/>
                      <a:pt x="91" y="117"/>
                      <a:pt x="90" y="116"/>
                    </a:cubicBezTo>
                    <a:cubicBezTo>
                      <a:pt x="94" y="111"/>
                      <a:pt x="94" y="111"/>
                      <a:pt x="94" y="111"/>
                    </a:cubicBezTo>
                    <a:cubicBezTo>
                      <a:pt x="94" y="112"/>
                      <a:pt x="94" y="112"/>
                      <a:pt x="95" y="112"/>
                    </a:cubicBezTo>
                    <a:cubicBezTo>
                      <a:pt x="96" y="112"/>
                      <a:pt x="96" y="112"/>
                      <a:pt x="97" y="112"/>
                    </a:cubicBezTo>
                    <a:cubicBezTo>
                      <a:pt x="97" y="117"/>
                      <a:pt x="97" y="117"/>
                      <a:pt x="97" y="117"/>
                    </a:cubicBezTo>
                    <a:cubicBezTo>
                      <a:pt x="97" y="117"/>
                      <a:pt x="96" y="118"/>
                      <a:pt x="95" y="118"/>
                    </a:cubicBezTo>
                    <a:cubicBezTo>
                      <a:pt x="95" y="118"/>
                      <a:pt x="95" y="118"/>
                      <a:pt x="95" y="118"/>
                    </a:cubicBezTo>
                    <a:close/>
                    <a:moveTo>
                      <a:pt x="77" y="112"/>
                    </a:moveTo>
                    <a:cubicBezTo>
                      <a:pt x="76" y="106"/>
                      <a:pt x="76" y="106"/>
                      <a:pt x="76" y="106"/>
                    </a:cubicBezTo>
                    <a:cubicBezTo>
                      <a:pt x="78" y="106"/>
                      <a:pt x="78" y="106"/>
                      <a:pt x="78" y="106"/>
                    </a:cubicBezTo>
                    <a:cubicBezTo>
                      <a:pt x="80" y="106"/>
                      <a:pt x="81" y="106"/>
                      <a:pt x="82" y="106"/>
                    </a:cubicBezTo>
                    <a:cubicBezTo>
                      <a:pt x="82" y="112"/>
                      <a:pt x="82" y="112"/>
                      <a:pt x="82" y="112"/>
                    </a:cubicBezTo>
                    <a:cubicBezTo>
                      <a:pt x="81" y="112"/>
                      <a:pt x="80" y="112"/>
                      <a:pt x="79" y="112"/>
                    </a:cubicBezTo>
                    <a:lnTo>
                      <a:pt x="77" y="112"/>
                    </a:lnTo>
                    <a:close/>
                    <a:moveTo>
                      <a:pt x="64" y="112"/>
                    </a:moveTo>
                    <a:cubicBezTo>
                      <a:pt x="62" y="111"/>
                      <a:pt x="60" y="110"/>
                      <a:pt x="58" y="110"/>
                    </a:cubicBezTo>
                    <a:cubicBezTo>
                      <a:pt x="60" y="104"/>
                      <a:pt x="60" y="104"/>
                      <a:pt x="60" y="104"/>
                    </a:cubicBezTo>
                    <a:cubicBezTo>
                      <a:pt x="62" y="105"/>
                      <a:pt x="64" y="106"/>
                      <a:pt x="65" y="106"/>
                    </a:cubicBezTo>
                    <a:lnTo>
                      <a:pt x="64" y="112"/>
                    </a:lnTo>
                    <a:close/>
                    <a:moveTo>
                      <a:pt x="48" y="100"/>
                    </a:moveTo>
                    <a:cubicBezTo>
                      <a:pt x="48" y="98"/>
                      <a:pt x="48" y="96"/>
                      <a:pt x="47" y="94"/>
                    </a:cubicBezTo>
                    <a:cubicBezTo>
                      <a:pt x="47" y="93"/>
                      <a:pt x="47" y="93"/>
                      <a:pt x="47" y="93"/>
                    </a:cubicBezTo>
                    <a:cubicBezTo>
                      <a:pt x="53" y="93"/>
                      <a:pt x="53" y="93"/>
                      <a:pt x="53" y="93"/>
                    </a:cubicBezTo>
                    <a:cubicBezTo>
                      <a:pt x="53" y="94"/>
                      <a:pt x="53" y="94"/>
                      <a:pt x="53" y="94"/>
                    </a:cubicBezTo>
                    <a:cubicBezTo>
                      <a:pt x="53" y="95"/>
                      <a:pt x="54" y="97"/>
                      <a:pt x="54" y="98"/>
                    </a:cubicBezTo>
                    <a:lnTo>
                      <a:pt x="48" y="100"/>
                    </a:lnTo>
                    <a:close/>
                    <a:moveTo>
                      <a:pt x="41" y="85"/>
                    </a:moveTo>
                    <a:cubicBezTo>
                      <a:pt x="41" y="80"/>
                      <a:pt x="41" y="80"/>
                      <a:pt x="41" y="80"/>
                    </a:cubicBezTo>
                    <a:cubicBezTo>
                      <a:pt x="41" y="80"/>
                      <a:pt x="42" y="80"/>
                      <a:pt x="42" y="79"/>
                    </a:cubicBezTo>
                    <a:cubicBezTo>
                      <a:pt x="44" y="78"/>
                      <a:pt x="47" y="79"/>
                      <a:pt x="48" y="80"/>
                    </a:cubicBezTo>
                    <a:cubicBezTo>
                      <a:pt x="45" y="85"/>
                      <a:pt x="45" y="85"/>
                      <a:pt x="45" y="85"/>
                    </a:cubicBezTo>
                    <a:cubicBezTo>
                      <a:pt x="45" y="85"/>
                      <a:pt x="44" y="85"/>
                      <a:pt x="44" y="85"/>
                    </a:cubicBezTo>
                    <a:cubicBezTo>
                      <a:pt x="43" y="85"/>
                      <a:pt x="42" y="85"/>
                      <a:pt x="41" y="85"/>
                    </a:cubicBezTo>
                    <a:close/>
                    <a:moveTo>
                      <a:pt x="29" y="79"/>
                    </a:moveTo>
                    <a:cubicBezTo>
                      <a:pt x="28" y="78"/>
                      <a:pt x="27" y="78"/>
                      <a:pt x="25" y="77"/>
                    </a:cubicBezTo>
                    <a:cubicBezTo>
                      <a:pt x="26" y="72"/>
                      <a:pt x="26" y="72"/>
                      <a:pt x="26" y="72"/>
                    </a:cubicBezTo>
                    <a:cubicBezTo>
                      <a:pt x="29" y="72"/>
                      <a:pt x="31" y="73"/>
                      <a:pt x="32" y="74"/>
                    </a:cubicBezTo>
                    <a:lnTo>
                      <a:pt x="29" y="79"/>
                    </a:lnTo>
                    <a:close/>
                    <a:moveTo>
                      <a:pt x="145" y="73"/>
                    </a:moveTo>
                    <a:cubicBezTo>
                      <a:pt x="140" y="70"/>
                      <a:pt x="140" y="70"/>
                      <a:pt x="140" y="70"/>
                    </a:cubicBezTo>
                    <a:cubicBezTo>
                      <a:pt x="141" y="68"/>
                      <a:pt x="144" y="67"/>
                      <a:pt x="147" y="66"/>
                    </a:cubicBezTo>
                    <a:cubicBezTo>
                      <a:pt x="148" y="72"/>
                      <a:pt x="148" y="72"/>
                      <a:pt x="148" y="72"/>
                    </a:cubicBezTo>
                    <a:cubicBezTo>
                      <a:pt x="148" y="72"/>
                      <a:pt x="148" y="72"/>
                      <a:pt x="148" y="72"/>
                    </a:cubicBezTo>
                    <a:cubicBezTo>
                      <a:pt x="147" y="72"/>
                      <a:pt x="146" y="73"/>
                      <a:pt x="145" y="73"/>
                    </a:cubicBezTo>
                    <a:close/>
                    <a:moveTo>
                      <a:pt x="84" y="73"/>
                    </a:moveTo>
                    <a:cubicBezTo>
                      <a:pt x="82" y="72"/>
                      <a:pt x="80" y="71"/>
                      <a:pt x="78" y="69"/>
                    </a:cubicBezTo>
                    <a:cubicBezTo>
                      <a:pt x="82" y="65"/>
                      <a:pt x="82" y="65"/>
                      <a:pt x="82" y="65"/>
                    </a:cubicBezTo>
                    <a:cubicBezTo>
                      <a:pt x="84" y="66"/>
                      <a:pt x="85" y="67"/>
                      <a:pt x="87" y="68"/>
                    </a:cubicBezTo>
                    <a:lnTo>
                      <a:pt x="84" y="73"/>
                    </a:lnTo>
                    <a:close/>
                    <a:moveTo>
                      <a:pt x="59" y="73"/>
                    </a:moveTo>
                    <a:cubicBezTo>
                      <a:pt x="58" y="71"/>
                      <a:pt x="57" y="70"/>
                      <a:pt x="56" y="67"/>
                    </a:cubicBezTo>
                    <a:cubicBezTo>
                      <a:pt x="61" y="65"/>
                      <a:pt x="61" y="65"/>
                      <a:pt x="61" y="65"/>
                    </a:cubicBezTo>
                    <a:cubicBezTo>
                      <a:pt x="62" y="67"/>
                      <a:pt x="63" y="69"/>
                      <a:pt x="64" y="70"/>
                    </a:cubicBezTo>
                    <a:lnTo>
                      <a:pt x="59" y="73"/>
                    </a:lnTo>
                    <a:close/>
                    <a:moveTo>
                      <a:pt x="72" y="72"/>
                    </a:moveTo>
                    <a:cubicBezTo>
                      <a:pt x="67" y="72"/>
                      <a:pt x="67" y="72"/>
                      <a:pt x="67" y="72"/>
                    </a:cubicBezTo>
                    <a:cubicBezTo>
                      <a:pt x="67" y="69"/>
                      <a:pt x="67" y="67"/>
                      <a:pt x="69" y="65"/>
                    </a:cubicBezTo>
                    <a:cubicBezTo>
                      <a:pt x="74" y="68"/>
                      <a:pt x="74" y="68"/>
                      <a:pt x="74" y="68"/>
                    </a:cubicBezTo>
                    <a:cubicBezTo>
                      <a:pt x="73" y="69"/>
                      <a:pt x="72" y="71"/>
                      <a:pt x="72" y="72"/>
                    </a:cubicBezTo>
                    <a:close/>
                    <a:moveTo>
                      <a:pt x="14" y="71"/>
                    </a:moveTo>
                    <a:cubicBezTo>
                      <a:pt x="12" y="70"/>
                      <a:pt x="11" y="69"/>
                      <a:pt x="10" y="68"/>
                    </a:cubicBezTo>
                    <a:cubicBezTo>
                      <a:pt x="13" y="63"/>
                      <a:pt x="13" y="63"/>
                      <a:pt x="13" y="63"/>
                    </a:cubicBezTo>
                    <a:cubicBezTo>
                      <a:pt x="15" y="65"/>
                      <a:pt x="17" y="66"/>
                      <a:pt x="18" y="67"/>
                    </a:cubicBezTo>
                    <a:lnTo>
                      <a:pt x="14" y="71"/>
                    </a:lnTo>
                    <a:close/>
                    <a:moveTo>
                      <a:pt x="96" y="71"/>
                    </a:moveTo>
                    <a:cubicBezTo>
                      <a:pt x="93" y="65"/>
                      <a:pt x="93" y="65"/>
                      <a:pt x="93" y="65"/>
                    </a:cubicBezTo>
                    <a:cubicBezTo>
                      <a:pt x="95" y="65"/>
                      <a:pt x="97" y="64"/>
                      <a:pt x="99" y="63"/>
                    </a:cubicBezTo>
                    <a:cubicBezTo>
                      <a:pt x="99" y="63"/>
                      <a:pt x="99" y="63"/>
                      <a:pt x="99" y="63"/>
                    </a:cubicBezTo>
                    <a:cubicBezTo>
                      <a:pt x="101" y="69"/>
                      <a:pt x="101" y="69"/>
                      <a:pt x="101" y="69"/>
                    </a:cubicBezTo>
                    <a:cubicBezTo>
                      <a:pt x="100" y="69"/>
                      <a:pt x="100" y="69"/>
                      <a:pt x="100" y="69"/>
                    </a:cubicBezTo>
                    <a:cubicBezTo>
                      <a:pt x="99" y="69"/>
                      <a:pt x="97" y="70"/>
                      <a:pt x="96" y="71"/>
                    </a:cubicBezTo>
                    <a:close/>
                    <a:moveTo>
                      <a:pt x="131" y="70"/>
                    </a:moveTo>
                    <a:cubicBezTo>
                      <a:pt x="131" y="69"/>
                      <a:pt x="131" y="68"/>
                      <a:pt x="131" y="68"/>
                    </a:cubicBezTo>
                    <a:cubicBezTo>
                      <a:pt x="131" y="66"/>
                      <a:pt x="131" y="65"/>
                      <a:pt x="131" y="64"/>
                    </a:cubicBezTo>
                    <a:cubicBezTo>
                      <a:pt x="131" y="64"/>
                      <a:pt x="131" y="63"/>
                      <a:pt x="131" y="63"/>
                    </a:cubicBezTo>
                    <a:cubicBezTo>
                      <a:pt x="137" y="64"/>
                      <a:pt x="137" y="64"/>
                      <a:pt x="137" y="64"/>
                    </a:cubicBezTo>
                    <a:cubicBezTo>
                      <a:pt x="137" y="64"/>
                      <a:pt x="137" y="65"/>
                      <a:pt x="137" y="66"/>
                    </a:cubicBezTo>
                    <a:cubicBezTo>
                      <a:pt x="137" y="66"/>
                      <a:pt x="136" y="67"/>
                      <a:pt x="136" y="68"/>
                    </a:cubicBezTo>
                    <a:cubicBezTo>
                      <a:pt x="136" y="68"/>
                      <a:pt x="136" y="68"/>
                      <a:pt x="136" y="68"/>
                    </a:cubicBezTo>
                    <a:lnTo>
                      <a:pt x="131" y="70"/>
                    </a:lnTo>
                    <a:close/>
                    <a:moveTo>
                      <a:pt x="150" y="61"/>
                    </a:moveTo>
                    <a:cubicBezTo>
                      <a:pt x="150" y="60"/>
                      <a:pt x="150" y="60"/>
                      <a:pt x="150" y="60"/>
                    </a:cubicBezTo>
                    <a:cubicBezTo>
                      <a:pt x="150" y="59"/>
                      <a:pt x="150" y="57"/>
                      <a:pt x="150" y="56"/>
                    </a:cubicBezTo>
                    <a:cubicBezTo>
                      <a:pt x="150" y="56"/>
                      <a:pt x="150" y="55"/>
                      <a:pt x="150" y="55"/>
                    </a:cubicBezTo>
                    <a:cubicBezTo>
                      <a:pt x="156" y="55"/>
                      <a:pt x="156" y="55"/>
                      <a:pt x="156" y="55"/>
                    </a:cubicBezTo>
                    <a:cubicBezTo>
                      <a:pt x="156" y="56"/>
                      <a:pt x="156" y="56"/>
                      <a:pt x="156" y="56"/>
                    </a:cubicBezTo>
                    <a:cubicBezTo>
                      <a:pt x="156" y="57"/>
                      <a:pt x="156" y="58"/>
                      <a:pt x="156" y="60"/>
                    </a:cubicBezTo>
                    <a:cubicBezTo>
                      <a:pt x="156" y="61"/>
                      <a:pt x="156" y="61"/>
                      <a:pt x="156" y="61"/>
                    </a:cubicBezTo>
                    <a:lnTo>
                      <a:pt x="150" y="61"/>
                    </a:lnTo>
                    <a:close/>
                    <a:moveTo>
                      <a:pt x="111" y="60"/>
                    </a:moveTo>
                    <a:cubicBezTo>
                      <a:pt x="106" y="57"/>
                      <a:pt x="106" y="57"/>
                      <a:pt x="106" y="57"/>
                    </a:cubicBezTo>
                    <a:cubicBezTo>
                      <a:pt x="106" y="56"/>
                      <a:pt x="106" y="56"/>
                      <a:pt x="106" y="56"/>
                    </a:cubicBezTo>
                    <a:cubicBezTo>
                      <a:pt x="107" y="54"/>
                      <a:pt x="108" y="53"/>
                      <a:pt x="110" y="51"/>
                    </a:cubicBezTo>
                    <a:cubicBezTo>
                      <a:pt x="114" y="56"/>
                      <a:pt x="114" y="56"/>
                      <a:pt x="114" y="56"/>
                    </a:cubicBezTo>
                    <a:cubicBezTo>
                      <a:pt x="113" y="57"/>
                      <a:pt x="112" y="58"/>
                      <a:pt x="111" y="59"/>
                    </a:cubicBezTo>
                    <a:lnTo>
                      <a:pt x="111" y="60"/>
                    </a:lnTo>
                    <a:close/>
                    <a:moveTo>
                      <a:pt x="0" y="58"/>
                    </a:moveTo>
                    <a:cubicBezTo>
                      <a:pt x="0" y="57"/>
                      <a:pt x="0" y="56"/>
                      <a:pt x="0" y="55"/>
                    </a:cubicBezTo>
                    <a:cubicBezTo>
                      <a:pt x="0" y="54"/>
                      <a:pt x="0" y="52"/>
                      <a:pt x="1" y="51"/>
                    </a:cubicBezTo>
                    <a:cubicBezTo>
                      <a:pt x="6" y="52"/>
                      <a:pt x="6" y="52"/>
                      <a:pt x="6" y="52"/>
                    </a:cubicBezTo>
                    <a:cubicBezTo>
                      <a:pt x="6" y="53"/>
                      <a:pt x="6" y="54"/>
                      <a:pt x="6" y="55"/>
                    </a:cubicBezTo>
                    <a:cubicBezTo>
                      <a:pt x="6" y="56"/>
                      <a:pt x="6" y="56"/>
                      <a:pt x="6" y="57"/>
                    </a:cubicBezTo>
                    <a:lnTo>
                      <a:pt x="0" y="58"/>
                    </a:lnTo>
                    <a:close/>
                    <a:moveTo>
                      <a:pt x="127" y="56"/>
                    </a:moveTo>
                    <a:cubicBezTo>
                      <a:pt x="126" y="56"/>
                      <a:pt x="124" y="55"/>
                      <a:pt x="123" y="54"/>
                    </a:cubicBezTo>
                    <a:cubicBezTo>
                      <a:pt x="123" y="54"/>
                      <a:pt x="122" y="54"/>
                      <a:pt x="122" y="54"/>
                    </a:cubicBezTo>
                    <a:cubicBezTo>
                      <a:pt x="124" y="49"/>
                      <a:pt x="124" y="49"/>
                      <a:pt x="124" y="49"/>
                    </a:cubicBezTo>
                    <a:cubicBezTo>
                      <a:pt x="124" y="49"/>
                      <a:pt x="125" y="49"/>
                      <a:pt x="125" y="49"/>
                    </a:cubicBezTo>
                    <a:cubicBezTo>
                      <a:pt x="127" y="50"/>
                      <a:pt x="128" y="51"/>
                      <a:pt x="130" y="52"/>
                    </a:cubicBezTo>
                    <a:lnTo>
                      <a:pt x="127" y="56"/>
                    </a:lnTo>
                    <a:close/>
                    <a:moveTo>
                      <a:pt x="51" y="56"/>
                    </a:moveTo>
                    <a:cubicBezTo>
                      <a:pt x="51" y="54"/>
                      <a:pt x="51" y="54"/>
                      <a:pt x="51" y="54"/>
                    </a:cubicBezTo>
                    <a:cubicBezTo>
                      <a:pt x="51" y="54"/>
                      <a:pt x="51" y="54"/>
                      <a:pt x="51" y="54"/>
                    </a:cubicBezTo>
                    <a:cubicBezTo>
                      <a:pt x="51" y="54"/>
                      <a:pt x="50" y="53"/>
                      <a:pt x="49" y="51"/>
                    </a:cubicBezTo>
                    <a:cubicBezTo>
                      <a:pt x="54" y="49"/>
                      <a:pt x="54" y="49"/>
                      <a:pt x="54" y="49"/>
                    </a:cubicBezTo>
                    <a:cubicBezTo>
                      <a:pt x="55" y="51"/>
                      <a:pt x="56" y="52"/>
                      <a:pt x="56" y="52"/>
                    </a:cubicBezTo>
                    <a:cubicBezTo>
                      <a:pt x="57" y="54"/>
                      <a:pt x="57" y="54"/>
                      <a:pt x="57" y="54"/>
                    </a:cubicBezTo>
                    <a:lnTo>
                      <a:pt x="51" y="56"/>
                    </a:lnTo>
                    <a:close/>
                    <a:moveTo>
                      <a:pt x="160" y="47"/>
                    </a:moveTo>
                    <a:cubicBezTo>
                      <a:pt x="155" y="43"/>
                      <a:pt x="155" y="43"/>
                      <a:pt x="155" y="43"/>
                    </a:cubicBezTo>
                    <a:cubicBezTo>
                      <a:pt x="157" y="41"/>
                      <a:pt x="160" y="39"/>
                      <a:pt x="162" y="39"/>
                    </a:cubicBezTo>
                    <a:cubicBezTo>
                      <a:pt x="163" y="45"/>
                      <a:pt x="163" y="45"/>
                      <a:pt x="163" y="45"/>
                    </a:cubicBezTo>
                    <a:cubicBezTo>
                      <a:pt x="162" y="45"/>
                      <a:pt x="161" y="46"/>
                      <a:pt x="160" y="47"/>
                    </a:cubicBezTo>
                    <a:close/>
                    <a:moveTo>
                      <a:pt x="174" y="46"/>
                    </a:moveTo>
                    <a:cubicBezTo>
                      <a:pt x="174" y="40"/>
                      <a:pt x="174" y="40"/>
                      <a:pt x="174" y="40"/>
                    </a:cubicBezTo>
                    <a:cubicBezTo>
                      <a:pt x="173" y="41"/>
                      <a:pt x="173" y="41"/>
                      <a:pt x="173" y="41"/>
                    </a:cubicBezTo>
                    <a:cubicBezTo>
                      <a:pt x="173" y="41"/>
                      <a:pt x="173" y="42"/>
                      <a:pt x="173" y="42"/>
                    </a:cubicBezTo>
                    <a:cubicBezTo>
                      <a:pt x="173" y="41"/>
                      <a:pt x="173" y="41"/>
                      <a:pt x="173" y="40"/>
                    </a:cubicBezTo>
                    <a:cubicBezTo>
                      <a:pt x="178" y="37"/>
                      <a:pt x="178" y="37"/>
                      <a:pt x="178" y="37"/>
                    </a:cubicBezTo>
                    <a:cubicBezTo>
                      <a:pt x="178" y="38"/>
                      <a:pt x="178" y="38"/>
                      <a:pt x="178" y="38"/>
                    </a:cubicBezTo>
                    <a:cubicBezTo>
                      <a:pt x="179" y="39"/>
                      <a:pt x="179" y="40"/>
                      <a:pt x="179" y="41"/>
                    </a:cubicBezTo>
                    <a:cubicBezTo>
                      <a:pt x="179" y="42"/>
                      <a:pt x="179" y="45"/>
                      <a:pt x="174" y="46"/>
                    </a:cubicBezTo>
                    <a:close/>
                    <a:moveTo>
                      <a:pt x="174" y="40"/>
                    </a:moveTo>
                    <a:cubicBezTo>
                      <a:pt x="174" y="40"/>
                      <a:pt x="174" y="40"/>
                      <a:pt x="174" y="40"/>
                    </a:cubicBezTo>
                    <a:close/>
                    <a:moveTo>
                      <a:pt x="11" y="44"/>
                    </a:moveTo>
                    <a:cubicBezTo>
                      <a:pt x="7" y="39"/>
                      <a:pt x="7" y="39"/>
                      <a:pt x="7" y="39"/>
                    </a:cubicBezTo>
                    <a:cubicBezTo>
                      <a:pt x="9" y="38"/>
                      <a:pt x="10" y="37"/>
                      <a:pt x="13" y="36"/>
                    </a:cubicBezTo>
                    <a:cubicBezTo>
                      <a:pt x="15" y="41"/>
                      <a:pt x="15" y="41"/>
                      <a:pt x="15" y="41"/>
                    </a:cubicBezTo>
                    <a:cubicBezTo>
                      <a:pt x="13" y="42"/>
                      <a:pt x="12" y="43"/>
                      <a:pt x="11" y="44"/>
                    </a:cubicBezTo>
                    <a:close/>
                    <a:moveTo>
                      <a:pt x="44" y="41"/>
                    </a:moveTo>
                    <a:cubicBezTo>
                      <a:pt x="43" y="40"/>
                      <a:pt x="43" y="40"/>
                      <a:pt x="42" y="39"/>
                    </a:cubicBezTo>
                    <a:cubicBezTo>
                      <a:pt x="41" y="38"/>
                      <a:pt x="41" y="38"/>
                      <a:pt x="40" y="37"/>
                    </a:cubicBezTo>
                    <a:cubicBezTo>
                      <a:pt x="44" y="33"/>
                      <a:pt x="44" y="33"/>
                      <a:pt x="44" y="33"/>
                    </a:cubicBezTo>
                    <a:cubicBezTo>
                      <a:pt x="45" y="34"/>
                      <a:pt x="45" y="34"/>
                      <a:pt x="46" y="35"/>
                    </a:cubicBezTo>
                    <a:cubicBezTo>
                      <a:pt x="47" y="36"/>
                      <a:pt x="48" y="37"/>
                      <a:pt x="49" y="38"/>
                    </a:cubicBezTo>
                    <a:lnTo>
                      <a:pt x="44" y="41"/>
                    </a:lnTo>
                    <a:close/>
                    <a:moveTo>
                      <a:pt x="26" y="39"/>
                    </a:moveTo>
                    <a:cubicBezTo>
                      <a:pt x="25" y="33"/>
                      <a:pt x="25" y="33"/>
                      <a:pt x="25" y="33"/>
                    </a:cubicBezTo>
                    <a:cubicBezTo>
                      <a:pt x="31" y="32"/>
                      <a:pt x="31" y="32"/>
                      <a:pt x="31" y="32"/>
                    </a:cubicBezTo>
                    <a:cubicBezTo>
                      <a:pt x="32" y="38"/>
                      <a:pt x="32" y="38"/>
                      <a:pt x="32" y="38"/>
                    </a:cubicBezTo>
                    <a:lnTo>
                      <a:pt x="26" y="39"/>
                    </a:lnTo>
                    <a:close/>
                    <a:moveTo>
                      <a:pt x="178" y="31"/>
                    </a:moveTo>
                    <a:cubicBezTo>
                      <a:pt x="175" y="26"/>
                      <a:pt x="175" y="26"/>
                      <a:pt x="175" y="26"/>
                    </a:cubicBezTo>
                    <a:cubicBezTo>
                      <a:pt x="176" y="25"/>
                      <a:pt x="177" y="24"/>
                      <a:pt x="177" y="23"/>
                    </a:cubicBezTo>
                    <a:cubicBezTo>
                      <a:pt x="183" y="25"/>
                      <a:pt x="183" y="25"/>
                      <a:pt x="183" y="25"/>
                    </a:cubicBezTo>
                    <a:cubicBezTo>
                      <a:pt x="182" y="27"/>
                      <a:pt x="180" y="29"/>
                      <a:pt x="178" y="31"/>
                    </a:cubicBezTo>
                    <a:close/>
                    <a:moveTo>
                      <a:pt x="183" y="14"/>
                    </a:moveTo>
                    <a:cubicBezTo>
                      <a:pt x="178" y="11"/>
                      <a:pt x="178" y="11"/>
                      <a:pt x="178" y="11"/>
                    </a:cubicBezTo>
                    <a:cubicBezTo>
                      <a:pt x="179" y="9"/>
                      <a:pt x="181" y="7"/>
                      <a:pt x="185" y="7"/>
                    </a:cubicBezTo>
                    <a:cubicBezTo>
                      <a:pt x="185" y="13"/>
                      <a:pt x="185" y="13"/>
                      <a:pt x="185" y="13"/>
                    </a:cubicBezTo>
                    <a:cubicBezTo>
                      <a:pt x="184" y="13"/>
                      <a:pt x="183" y="14"/>
                      <a:pt x="183" y="14"/>
                    </a:cubicBezTo>
                    <a:close/>
                    <a:moveTo>
                      <a:pt x="197" y="9"/>
                    </a:moveTo>
                    <a:cubicBezTo>
                      <a:pt x="193" y="5"/>
                      <a:pt x="193" y="5"/>
                      <a:pt x="193" y="5"/>
                    </a:cubicBezTo>
                    <a:cubicBezTo>
                      <a:pt x="195" y="3"/>
                      <a:pt x="197" y="2"/>
                      <a:pt x="199" y="1"/>
                    </a:cubicBezTo>
                    <a:cubicBezTo>
                      <a:pt x="201" y="6"/>
                      <a:pt x="201" y="6"/>
                      <a:pt x="201" y="6"/>
                    </a:cubicBezTo>
                    <a:cubicBezTo>
                      <a:pt x="200" y="7"/>
                      <a:pt x="198" y="8"/>
                      <a:pt x="197" y="9"/>
                    </a:cubicBezTo>
                    <a:close/>
                    <a:moveTo>
                      <a:pt x="217" y="6"/>
                    </a:moveTo>
                    <a:cubicBezTo>
                      <a:pt x="212" y="6"/>
                      <a:pt x="212" y="6"/>
                      <a:pt x="212" y="6"/>
                    </a:cubicBezTo>
                    <a:cubicBezTo>
                      <a:pt x="212" y="0"/>
                      <a:pt x="212" y="0"/>
                      <a:pt x="212" y="0"/>
                    </a:cubicBezTo>
                    <a:cubicBezTo>
                      <a:pt x="217" y="0"/>
                      <a:pt x="217" y="0"/>
                      <a:pt x="217" y="0"/>
                    </a:cubicBezTo>
                    <a:lnTo>
                      <a:pt x="217" y="6"/>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48" name="îşḷîḑê">
                <a:extLst>
                  <a:ext uri="{FF2B5EF4-FFF2-40B4-BE49-F238E27FC236}">
                    <a16:creationId xmlns:a16="http://schemas.microsoft.com/office/drawing/2014/main" id="{7F097C98-F7AA-444F-917C-98B9F65ABD4C}"/>
                  </a:ext>
                </a:extLst>
              </p:cNvPr>
              <p:cNvSpPr/>
              <p:nvPr/>
            </p:nvSpPr>
            <p:spPr bwMode="auto">
              <a:xfrm>
                <a:off x="7773988" y="2738438"/>
                <a:ext cx="146050" cy="203200"/>
              </a:xfrm>
              <a:custGeom>
                <a:avLst/>
                <a:gdLst>
                  <a:gd name="T0" fmla="*/ 31 w 68"/>
                  <a:gd name="T1" fmla="*/ 92 h 95"/>
                  <a:gd name="T2" fmla="*/ 35 w 68"/>
                  <a:gd name="T3" fmla="*/ 88 h 95"/>
                  <a:gd name="T4" fmla="*/ 36 w 68"/>
                  <a:gd name="T5" fmla="*/ 89 h 95"/>
                  <a:gd name="T6" fmla="*/ 34 w 68"/>
                  <a:gd name="T7" fmla="*/ 90 h 95"/>
                  <a:gd name="T8" fmla="*/ 35 w 68"/>
                  <a:gd name="T9" fmla="*/ 95 h 95"/>
                  <a:gd name="T10" fmla="*/ 44 w 68"/>
                  <a:gd name="T11" fmla="*/ 90 h 95"/>
                  <a:gd name="T12" fmla="*/ 50 w 68"/>
                  <a:gd name="T13" fmla="*/ 85 h 95"/>
                  <a:gd name="T14" fmla="*/ 49 w 68"/>
                  <a:gd name="T15" fmla="*/ 91 h 95"/>
                  <a:gd name="T16" fmla="*/ 60 w 68"/>
                  <a:gd name="T17" fmla="*/ 82 h 95"/>
                  <a:gd name="T18" fmla="*/ 68 w 68"/>
                  <a:gd name="T19" fmla="*/ 84 h 95"/>
                  <a:gd name="T20" fmla="*/ 22 w 68"/>
                  <a:gd name="T21" fmla="*/ 84 h 95"/>
                  <a:gd name="T22" fmla="*/ 26 w 68"/>
                  <a:gd name="T23" fmla="*/ 77 h 95"/>
                  <a:gd name="T24" fmla="*/ 29 w 68"/>
                  <a:gd name="T25" fmla="*/ 82 h 95"/>
                  <a:gd name="T26" fmla="*/ 29 w 68"/>
                  <a:gd name="T27" fmla="*/ 82 h 95"/>
                  <a:gd name="T28" fmla="*/ 9 w 68"/>
                  <a:gd name="T29" fmla="*/ 81 h 95"/>
                  <a:gd name="T30" fmla="*/ 4 w 68"/>
                  <a:gd name="T31" fmla="*/ 75 h 95"/>
                  <a:gd name="T32" fmla="*/ 10 w 68"/>
                  <a:gd name="T33" fmla="*/ 74 h 95"/>
                  <a:gd name="T34" fmla="*/ 9 w 68"/>
                  <a:gd name="T35" fmla="*/ 81 h 95"/>
                  <a:gd name="T36" fmla="*/ 1 w 68"/>
                  <a:gd name="T37" fmla="*/ 63 h 95"/>
                  <a:gd name="T38" fmla="*/ 3 w 68"/>
                  <a:gd name="T39" fmla="*/ 57 h 95"/>
                  <a:gd name="T40" fmla="*/ 6 w 68"/>
                  <a:gd name="T41" fmla="*/ 62 h 95"/>
                  <a:gd name="T42" fmla="*/ 1 w 68"/>
                  <a:gd name="T43" fmla="*/ 63 h 95"/>
                  <a:gd name="T44" fmla="*/ 9 w 68"/>
                  <a:gd name="T45" fmla="*/ 48 h 95"/>
                  <a:gd name="T46" fmla="*/ 16 w 68"/>
                  <a:gd name="T47" fmla="*/ 53 h 95"/>
                  <a:gd name="T48" fmla="*/ 12 w 68"/>
                  <a:gd name="T49" fmla="*/ 41 h 95"/>
                  <a:gd name="T50" fmla="*/ 16 w 68"/>
                  <a:gd name="T51" fmla="*/ 34 h 95"/>
                  <a:gd name="T52" fmla="*/ 12 w 68"/>
                  <a:gd name="T53" fmla="*/ 41 h 95"/>
                  <a:gd name="T54" fmla="*/ 8 w 68"/>
                  <a:gd name="T55" fmla="*/ 22 h 95"/>
                  <a:gd name="T56" fmla="*/ 13 w 68"/>
                  <a:gd name="T57" fmla="*/ 17 h 95"/>
                  <a:gd name="T58" fmla="*/ 14 w 68"/>
                  <a:gd name="T59" fmla="*/ 22 h 95"/>
                  <a:gd name="T60" fmla="*/ 5 w 68"/>
                  <a:gd name="T61" fmla="*/ 6 h 95"/>
                  <a:gd name="T62" fmla="*/ 5 w 68"/>
                  <a:gd name="T63" fmla="*/ 0 h 95"/>
                  <a:gd name="T64" fmla="*/ 11 w 68"/>
                  <a:gd name="T65" fmla="*/ 5 h 95"/>
                  <a:gd name="T66" fmla="*/ 5 w 68"/>
                  <a:gd name="T67" fmla="*/ 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95">
                    <a:moveTo>
                      <a:pt x="35" y="95"/>
                    </a:moveTo>
                    <a:cubicBezTo>
                      <a:pt x="34" y="95"/>
                      <a:pt x="32" y="94"/>
                      <a:pt x="31" y="92"/>
                    </a:cubicBezTo>
                    <a:cubicBezTo>
                      <a:pt x="31" y="92"/>
                      <a:pt x="30" y="91"/>
                      <a:pt x="30" y="91"/>
                    </a:cubicBezTo>
                    <a:cubicBezTo>
                      <a:pt x="35" y="88"/>
                      <a:pt x="35" y="88"/>
                      <a:pt x="35" y="88"/>
                    </a:cubicBezTo>
                    <a:cubicBezTo>
                      <a:pt x="36" y="88"/>
                      <a:pt x="36" y="89"/>
                      <a:pt x="36" y="89"/>
                    </a:cubicBezTo>
                    <a:cubicBezTo>
                      <a:pt x="36" y="89"/>
                      <a:pt x="36" y="89"/>
                      <a:pt x="36" y="89"/>
                    </a:cubicBezTo>
                    <a:cubicBezTo>
                      <a:pt x="36" y="89"/>
                      <a:pt x="36" y="89"/>
                      <a:pt x="35" y="89"/>
                    </a:cubicBezTo>
                    <a:cubicBezTo>
                      <a:pt x="34" y="89"/>
                      <a:pt x="34" y="89"/>
                      <a:pt x="34" y="90"/>
                    </a:cubicBezTo>
                    <a:cubicBezTo>
                      <a:pt x="39" y="92"/>
                      <a:pt x="39" y="92"/>
                      <a:pt x="39" y="92"/>
                    </a:cubicBezTo>
                    <a:cubicBezTo>
                      <a:pt x="38" y="94"/>
                      <a:pt x="36" y="95"/>
                      <a:pt x="35" y="95"/>
                    </a:cubicBezTo>
                    <a:close/>
                    <a:moveTo>
                      <a:pt x="49" y="91"/>
                    </a:moveTo>
                    <a:cubicBezTo>
                      <a:pt x="48" y="91"/>
                      <a:pt x="46" y="91"/>
                      <a:pt x="44" y="90"/>
                    </a:cubicBezTo>
                    <a:cubicBezTo>
                      <a:pt x="46" y="85"/>
                      <a:pt x="46" y="85"/>
                      <a:pt x="46" y="85"/>
                    </a:cubicBezTo>
                    <a:cubicBezTo>
                      <a:pt x="47" y="85"/>
                      <a:pt x="49" y="85"/>
                      <a:pt x="50" y="85"/>
                    </a:cubicBezTo>
                    <a:cubicBezTo>
                      <a:pt x="51" y="91"/>
                      <a:pt x="51" y="91"/>
                      <a:pt x="51" y="91"/>
                    </a:cubicBezTo>
                    <a:cubicBezTo>
                      <a:pt x="50" y="91"/>
                      <a:pt x="50" y="91"/>
                      <a:pt x="49" y="91"/>
                    </a:cubicBezTo>
                    <a:close/>
                    <a:moveTo>
                      <a:pt x="63" y="87"/>
                    </a:moveTo>
                    <a:cubicBezTo>
                      <a:pt x="60" y="82"/>
                      <a:pt x="60" y="82"/>
                      <a:pt x="60" y="82"/>
                    </a:cubicBezTo>
                    <a:cubicBezTo>
                      <a:pt x="63" y="80"/>
                      <a:pt x="66" y="79"/>
                      <a:pt x="66" y="79"/>
                    </a:cubicBezTo>
                    <a:cubicBezTo>
                      <a:pt x="68" y="84"/>
                      <a:pt x="68" y="84"/>
                      <a:pt x="68" y="84"/>
                    </a:cubicBezTo>
                    <a:cubicBezTo>
                      <a:pt x="68" y="84"/>
                      <a:pt x="66" y="86"/>
                      <a:pt x="63" y="87"/>
                    </a:cubicBezTo>
                    <a:close/>
                    <a:moveTo>
                      <a:pt x="22" y="84"/>
                    </a:moveTo>
                    <a:cubicBezTo>
                      <a:pt x="22" y="78"/>
                      <a:pt x="22" y="78"/>
                      <a:pt x="22" y="78"/>
                    </a:cubicBezTo>
                    <a:cubicBezTo>
                      <a:pt x="24" y="78"/>
                      <a:pt x="25" y="77"/>
                      <a:pt x="26" y="77"/>
                    </a:cubicBezTo>
                    <a:cubicBezTo>
                      <a:pt x="26" y="76"/>
                      <a:pt x="26" y="76"/>
                      <a:pt x="26" y="76"/>
                    </a:cubicBezTo>
                    <a:cubicBezTo>
                      <a:pt x="29" y="82"/>
                      <a:pt x="29" y="82"/>
                      <a:pt x="29" y="82"/>
                    </a:cubicBezTo>
                    <a:cubicBezTo>
                      <a:pt x="28" y="79"/>
                      <a:pt x="28" y="79"/>
                      <a:pt x="28" y="79"/>
                    </a:cubicBezTo>
                    <a:cubicBezTo>
                      <a:pt x="29" y="82"/>
                      <a:pt x="29" y="82"/>
                      <a:pt x="29" y="82"/>
                    </a:cubicBezTo>
                    <a:cubicBezTo>
                      <a:pt x="28" y="82"/>
                      <a:pt x="26" y="84"/>
                      <a:pt x="22" y="84"/>
                    </a:cubicBezTo>
                    <a:close/>
                    <a:moveTo>
                      <a:pt x="9" y="81"/>
                    </a:moveTo>
                    <a:cubicBezTo>
                      <a:pt x="7" y="80"/>
                      <a:pt x="6" y="78"/>
                      <a:pt x="5" y="76"/>
                    </a:cubicBezTo>
                    <a:cubicBezTo>
                      <a:pt x="4" y="75"/>
                      <a:pt x="4" y="75"/>
                      <a:pt x="4" y="75"/>
                    </a:cubicBezTo>
                    <a:cubicBezTo>
                      <a:pt x="10" y="73"/>
                      <a:pt x="10" y="73"/>
                      <a:pt x="10" y="73"/>
                    </a:cubicBezTo>
                    <a:cubicBezTo>
                      <a:pt x="10" y="74"/>
                      <a:pt x="10" y="74"/>
                      <a:pt x="10" y="74"/>
                    </a:cubicBezTo>
                    <a:cubicBezTo>
                      <a:pt x="11" y="75"/>
                      <a:pt x="11" y="75"/>
                      <a:pt x="12" y="76"/>
                    </a:cubicBezTo>
                    <a:lnTo>
                      <a:pt x="9" y="81"/>
                    </a:lnTo>
                    <a:close/>
                    <a:moveTo>
                      <a:pt x="1" y="63"/>
                    </a:moveTo>
                    <a:cubicBezTo>
                      <a:pt x="1" y="63"/>
                      <a:pt x="1" y="63"/>
                      <a:pt x="1" y="63"/>
                    </a:cubicBezTo>
                    <a:cubicBezTo>
                      <a:pt x="0" y="61"/>
                      <a:pt x="0" y="59"/>
                      <a:pt x="0" y="58"/>
                    </a:cubicBezTo>
                    <a:cubicBezTo>
                      <a:pt x="3" y="57"/>
                      <a:pt x="3" y="57"/>
                      <a:pt x="3" y="57"/>
                    </a:cubicBezTo>
                    <a:cubicBezTo>
                      <a:pt x="6" y="57"/>
                      <a:pt x="6" y="57"/>
                      <a:pt x="6" y="57"/>
                    </a:cubicBezTo>
                    <a:cubicBezTo>
                      <a:pt x="6" y="59"/>
                      <a:pt x="6" y="60"/>
                      <a:pt x="6" y="62"/>
                    </a:cubicBezTo>
                    <a:cubicBezTo>
                      <a:pt x="6" y="63"/>
                      <a:pt x="6" y="63"/>
                      <a:pt x="6" y="63"/>
                    </a:cubicBezTo>
                    <a:lnTo>
                      <a:pt x="1" y="63"/>
                    </a:lnTo>
                    <a:close/>
                    <a:moveTo>
                      <a:pt x="9" y="54"/>
                    </a:moveTo>
                    <a:cubicBezTo>
                      <a:pt x="9" y="48"/>
                      <a:pt x="9" y="48"/>
                      <a:pt x="9" y="48"/>
                    </a:cubicBezTo>
                    <a:cubicBezTo>
                      <a:pt x="12" y="47"/>
                      <a:pt x="13" y="47"/>
                      <a:pt x="14" y="47"/>
                    </a:cubicBezTo>
                    <a:cubicBezTo>
                      <a:pt x="16" y="53"/>
                      <a:pt x="16" y="53"/>
                      <a:pt x="16" y="53"/>
                    </a:cubicBezTo>
                    <a:cubicBezTo>
                      <a:pt x="15" y="53"/>
                      <a:pt x="13" y="53"/>
                      <a:pt x="9" y="54"/>
                    </a:cubicBezTo>
                    <a:close/>
                    <a:moveTo>
                      <a:pt x="12" y="41"/>
                    </a:moveTo>
                    <a:cubicBezTo>
                      <a:pt x="11" y="39"/>
                      <a:pt x="10" y="37"/>
                      <a:pt x="10" y="35"/>
                    </a:cubicBezTo>
                    <a:cubicBezTo>
                      <a:pt x="16" y="34"/>
                      <a:pt x="16" y="34"/>
                      <a:pt x="16" y="34"/>
                    </a:cubicBezTo>
                    <a:cubicBezTo>
                      <a:pt x="16" y="35"/>
                      <a:pt x="16" y="37"/>
                      <a:pt x="17" y="39"/>
                    </a:cubicBezTo>
                    <a:lnTo>
                      <a:pt x="12" y="41"/>
                    </a:lnTo>
                    <a:close/>
                    <a:moveTo>
                      <a:pt x="9" y="24"/>
                    </a:moveTo>
                    <a:cubicBezTo>
                      <a:pt x="9" y="23"/>
                      <a:pt x="8" y="22"/>
                      <a:pt x="8" y="22"/>
                    </a:cubicBezTo>
                    <a:cubicBezTo>
                      <a:pt x="8" y="20"/>
                      <a:pt x="7" y="19"/>
                      <a:pt x="7" y="17"/>
                    </a:cubicBezTo>
                    <a:cubicBezTo>
                      <a:pt x="13" y="17"/>
                      <a:pt x="13" y="17"/>
                      <a:pt x="13" y="17"/>
                    </a:cubicBezTo>
                    <a:cubicBezTo>
                      <a:pt x="13" y="18"/>
                      <a:pt x="13" y="19"/>
                      <a:pt x="14" y="20"/>
                    </a:cubicBezTo>
                    <a:cubicBezTo>
                      <a:pt x="14" y="21"/>
                      <a:pt x="14" y="21"/>
                      <a:pt x="14" y="22"/>
                    </a:cubicBezTo>
                    <a:lnTo>
                      <a:pt x="9" y="24"/>
                    </a:lnTo>
                    <a:close/>
                    <a:moveTo>
                      <a:pt x="5" y="6"/>
                    </a:moveTo>
                    <a:cubicBezTo>
                      <a:pt x="5" y="5"/>
                      <a:pt x="5" y="5"/>
                      <a:pt x="5" y="5"/>
                    </a:cubicBezTo>
                    <a:cubicBezTo>
                      <a:pt x="5" y="3"/>
                      <a:pt x="5" y="1"/>
                      <a:pt x="5" y="0"/>
                    </a:cubicBezTo>
                    <a:cubicBezTo>
                      <a:pt x="11" y="0"/>
                      <a:pt x="11" y="0"/>
                      <a:pt x="11" y="0"/>
                    </a:cubicBezTo>
                    <a:cubicBezTo>
                      <a:pt x="11" y="2"/>
                      <a:pt x="11" y="3"/>
                      <a:pt x="11" y="5"/>
                    </a:cubicBezTo>
                    <a:cubicBezTo>
                      <a:pt x="11" y="6"/>
                      <a:pt x="11" y="6"/>
                      <a:pt x="11" y="6"/>
                    </a:cubicBezTo>
                    <a:lnTo>
                      <a:pt x="5" y="6"/>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49" name="íṡļiḋé">
                <a:extLst>
                  <a:ext uri="{FF2B5EF4-FFF2-40B4-BE49-F238E27FC236}">
                    <a16:creationId xmlns:a16="http://schemas.microsoft.com/office/drawing/2014/main" id="{B17BB7AC-0812-480C-83D6-917153C9B7A1}"/>
                  </a:ext>
                </a:extLst>
              </p:cNvPr>
              <p:cNvSpPr/>
              <p:nvPr/>
            </p:nvSpPr>
            <p:spPr bwMode="auto">
              <a:xfrm>
                <a:off x="7880350" y="2611438"/>
                <a:ext cx="104775" cy="179388"/>
              </a:xfrm>
              <a:custGeom>
                <a:avLst/>
                <a:gdLst>
                  <a:gd name="T0" fmla="*/ 42 w 49"/>
                  <a:gd name="T1" fmla="*/ 79 h 84"/>
                  <a:gd name="T2" fmla="*/ 49 w 49"/>
                  <a:gd name="T3" fmla="*/ 84 h 84"/>
                  <a:gd name="T4" fmla="*/ 35 w 49"/>
                  <a:gd name="T5" fmla="*/ 74 h 84"/>
                  <a:gd name="T6" fmla="*/ 29 w 49"/>
                  <a:gd name="T7" fmla="*/ 72 h 84"/>
                  <a:gd name="T8" fmla="*/ 32 w 49"/>
                  <a:gd name="T9" fmla="*/ 68 h 84"/>
                  <a:gd name="T10" fmla="*/ 35 w 49"/>
                  <a:gd name="T11" fmla="*/ 74 h 84"/>
                  <a:gd name="T12" fmla="*/ 16 w 49"/>
                  <a:gd name="T13" fmla="*/ 63 h 84"/>
                  <a:gd name="T14" fmla="*/ 20 w 49"/>
                  <a:gd name="T15" fmla="*/ 59 h 84"/>
                  <a:gd name="T16" fmla="*/ 19 w 49"/>
                  <a:gd name="T17" fmla="*/ 57 h 84"/>
                  <a:gd name="T18" fmla="*/ 20 w 49"/>
                  <a:gd name="T19" fmla="*/ 65 h 84"/>
                  <a:gd name="T20" fmla="*/ 28 w 49"/>
                  <a:gd name="T21" fmla="*/ 58 h 84"/>
                  <a:gd name="T22" fmla="*/ 29 w 49"/>
                  <a:gd name="T23" fmla="*/ 57 h 84"/>
                  <a:gd name="T24" fmla="*/ 31 w 49"/>
                  <a:gd name="T25" fmla="*/ 52 h 84"/>
                  <a:gd name="T26" fmla="*/ 34 w 49"/>
                  <a:gd name="T27" fmla="*/ 60 h 84"/>
                  <a:gd name="T28" fmla="*/ 30 w 49"/>
                  <a:gd name="T29" fmla="*/ 57 h 84"/>
                  <a:gd name="T30" fmla="*/ 12 w 49"/>
                  <a:gd name="T31" fmla="*/ 52 h 84"/>
                  <a:gd name="T32" fmla="*/ 9 w 49"/>
                  <a:gd name="T33" fmla="*/ 50 h 84"/>
                  <a:gd name="T34" fmla="*/ 13 w 49"/>
                  <a:gd name="T35" fmla="*/ 46 h 84"/>
                  <a:gd name="T36" fmla="*/ 12 w 49"/>
                  <a:gd name="T37" fmla="*/ 52 h 84"/>
                  <a:gd name="T38" fmla="*/ 1 w 49"/>
                  <a:gd name="T39" fmla="*/ 36 h 84"/>
                  <a:gd name="T40" fmla="*/ 5 w 49"/>
                  <a:gd name="T41" fmla="*/ 31 h 84"/>
                  <a:gd name="T42" fmla="*/ 8 w 49"/>
                  <a:gd name="T43" fmla="*/ 37 h 84"/>
                  <a:gd name="T44" fmla="*/ 10 w 49"/>
                  <a:gd name="T45" fmla="*/ 27 h 84"/>
                  <a:gd name="T46" fmla="*/ 6 w 49"/>
                  <a:gd name="T47" fmla="*/ 27 h 84"/>
                  <a:gd name="T48" fmla="*/ 8 w 49"/>
                  <a:gd name="T49" fmla="*/ 21 h 84"/>
                  <a:gd name="T50" fmla="*/ 12 w 49"/>
                  <a:gd name="T51" fmla="*/ 27 h 84"/>
                  <a:gd name="T52" fmla="*/ 13 w 49"/>
                  <a:gd name="T53" fmla="*/ 16 h 84"/>
                  <a:gd name="T54" fmla="*/ 13 w 49"/>
                  <a:gd name="T55" fmla="*/ 12 h 84"/>
                  <a:gd name="T56" fmla="*/ 13 w 49"/>
                  <a:gd name="T57" fmla="*/ 10 h 84"/>
                  <a:gd name="T58" fmla="*/ 19 w 49"/>
                  <a:gd name="T59" fmla="*/ 11 h 84"/>
                  <a:gd name="T60" fmla="*/ 19 w 49"/>
                  <a:gd name="T61" fmla="*/ 14 h 84"/>
                  <a:gd name="T62" fmla="*/ 13 w 49"/>
                  <a:gd name="T63" fmla="*/ 16 h 84"/>
                  <a:gd name="T64" fmla="*/ 3 w 49"/>
                  <a:gd name="T65" fmla="*/ 6 h 84"/>
                  <a:gd name="T66" fmla="*/ 1 w 49"/>
                  <a:gd name="T67" fmla="*/ 0 h 84"/>
                  <a:gd name="T68" fmla="*/ 7 w 49"/>
                  <a:gd name="T69"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84">
                    <a:moveTo>
                      <a:pt x="43" y="84"/>
                    </a:moveTo>
                    <a:cubicBezTo>
                      <a:pt x="43" y="84"/>
                      <a:pt x="43" y="82"/>
                      <a:pt x="42" y="79"/>
                    </a:cubicBezTo>
                    <a:cubicBezTo>
                      <a:pt x="48" y="77"/>
                      <a:pt x="48" y="77"/>
                      <a:pt x="48" y="77"/>
                    </a:cubicBezTo>
                    <a:cubicBezTo>
                      <a:pt x="49" y="80"/>
                      <a:pt x="49" y="84"/>
                      <a:pt x="49" y="84"/>
                    </a:cubicBezTo>
                    <a:lnTo>
                      <a:pt x="43" y="84"/>
                    </a:lnTo>
                    <a:close/>
                    <a:moveTo>
                      <a:pt x="35" y="74"/>
                    </a:moveTo>
                    <a:cubicBezTo>
                      <a:pt x="33" y="74"/>
                      <a:pt x="32" y="74"/>
                      <a:pt x="32" y="74"/>
                    </a:cubicBezTo>
                    <a:cubicBezTo>
                      <a:pt x="31" y="74"/>
                      <a:pt x="30" y="73"/>
                      <a:pt x="29" y="72"/>
                    </a:cubicBezTo>
                    <a:cubicBezTo>
                      <a:pt x="32" y="68"/>
                      <a:pt x="32" y="68"/>
                      <a:pt x="32" y="68"/>
                    </a:cubicBezTo>
                    <a:cubicBezTo>
                      <a:pt x="32" y="68"/>
                      <a:pt x="32" y="68"/>
                      <a:pt x="32" y="68"/>
                    </a:cubicBezTo>
                    <a:cubicBezTo>
                      <a:pt x="33" y="68"/>
                      <a:pt x="36" y="68"/>
                      <a:pt x="37" y="69"/>
                    </a:cubicBezTo>
                    <a:lnTo>
                      <a:pt x="35" y="74"/>
                    </a:lnTo>
                    <a:close/>
                    <a:moveTo>
                      <a:pt x="20" y="65"/>
                    </a:moveTo>
                    <a:cubicBezTo>
                      <a:pt x="19" y="65"/>
                      <a:pt x="17" y="65"/>
                      <a:pt x="16" y="63"/>
                    </a:cubicBezTo>
                    <a:cubicBezTo>
                      <a:pt x="21" y="60"/>
                      <a:pt x="21" y="60"/>
                      <a:pt x="21" y="60"/>
                    </a:cubicBezTo>
                    <a:cubicBezTo>
                      <a:pt x="21" y="60"/>
                      <a:pt x="21" y="59"/>
                      <a:pt x="20" y="59"/>
                    </a:cubicBezTo>
                    <a:cubicBezTo>
                      <a:pt x="19" y="59"/>
                      <a:pt x="18" y="59"/>
                      <a:pt x="18" y="60"/>
                    </a:cubicBezTo>
                    <a:cubicBezTo>
                      <a:pt x="18" y="60"/>
                      <a:pt x="18" y="59"/>
                      <a:pt x="19" y="57"/>
                    </a:cubicBezTo>
                    <a:cubicBezTo>
                      <a:pt x="25" y="59"/>
                      <a:pt x="25" y="59"/>
                      <a:pt x="25" y="59"/>
                    </a:cubicBezTo>
                    <a:cubicBezTo>
                      <a:pt x="24" y="62"/>
                      <a:pt x="22" y="65"/>
                      <a:pt x="20" y="65"/>
                    </a:cubicBezTo>
                    <a:close/>
                    <a:moveTo>
                      <a:pt x="34" y="60"/>
                    </a:moveTo>
                    <a:cubicBezTo>
                      <a:pt x="28" y="58"/>
                      <a:pt x="28" y="58"/>
                      <a:pt x="28" y="58"/>
                    </a:cubicBezTo>
                    <a:cubicBezTo>
                      <a:pt x="29" y="57"/>
                      <a:pt x="29" y="56"/>
                      <a:pt x="29" y="56"/>
                    </a:cubicBezTo>
                    <a:cubicBezTo>
                      <a:pt x="29" y="56"/>
                      <a:pt x="29" y="57"/>
                      <a:pt x="29" y="57"/>
                    </a:cubicBezTo>
                    <a:cubicBezTo>
                      <a:pt x="31" y="52"/>
                      <a:pt x="31" y="52"/>
                      <a:pt x="31" y="52"/>
                    </a:cubicBezTo>
                    <a:cubicBezTo>
                      <a:pt x="31" y="52"/>
                      <a:pt x="31" y="52"/>
                      <a:pt x="31" y="52"/>
                    </a:cubicBezTo>
                    <a:cubicBezTo>
                      <a:pt x="33" y="52"/>
                      <a:pt x="35" y="54"/>
                      <a:pt x="35" y="56"/>
                    </a:cubicBezTo>
                    <a:cubicBezTo>
                      <a:pt x="35" y="57"/>
                      <a:pt x="34" y="59"/>
                      <a:pt x="34" y="60"/>
                    </a:cubicBezTo>
                    <a:close/>
                    <a:moveTo>
                      <a:pt x="30" y="57"/>
                    </a:moveTo>
                    <a:cubicBezTo>
                      <a:pt x="30" y="57"/>
                      <a:pt x="30" y="57"/>
                      <a:pt x="30" y="57"/>
                    </a:cubicBezTo>
                    <a:cubicBezTo>
                      <a:pt x="30" y="57"/>
                      <a:pt x="30" y="57"/>
                      <a:pt x="30" y="57"/>
                    </a:cubicBezTo>
                    <a:close/>
                    <a:moveTo>
                      <a:pt x="12" y="52"/>
                    </a:moveTo>
                    <a:cubicBezTo>
                      <a:pt x="12" y="52"/>
                      <a:pt x="11" y="51"/>
                      <a:pt x="11" y="51"/>
                    </a:cubicBezTo>
                    <a:cubicBezTo>
                      <a:pt x="10" y="51"/>
                      <a:pt x="9" y="50"/>
                      <a:pt x="9" y="50"/>
                    </a:cubicBezTo>
                    <a:cubicBezTo>
                      <a:pt x="12" y="45"/>
                      <a:pt x="12" y="45"/>
                      <a:pt x="12" y="45"/>
                    </a:cubicBezTo>
                    <a:cubicBezTo>
                      <a:pt x="12" y="45"/>
                      <a:pt x="13" y="45"/>
                      <a:pt x="13" y="46"/>
                    </a:cubicBezTo>
                    <a:cubicBezTo>
                      <a:pt x="15" y="47"/>
                      <a:pt x="17" y="48"/>
                      <a:pt x="17" y="50"/>
                    </a:cubicBezTo>
                    <a:lnTo>
                      <a:pt x="12" y="52"/>
                    </a:lnTo>
                    <a:close/>
                    <a:moveTo>
                      <a:pt x="2" y="39"/>
                    </a:moveTo>
                    <a:cubicBezTo>
                      <a:pt x="2" y="38"/>
                      <a:pt x="1" y="37"/>
                      <a:pt x="1" y="36"/>
                    </a:cubicBezTo>
                    <a:cubicBezTo>
                      <a:pt x="0" y="35"/>
                      <a:pt x="0" y="34"/>
                      <a:pt x="0" y="34"/>
                    </a:cubicBezTo>
                    <a:cubicBezTo>
                      <a:pt x="5" y="31"/>
                      <a:pt x="5" y="31"/>
                      <a:pt x="5" y="31"/>
                    </a:cubicBezTo>
                    <a:cubicBezTo>
                      <a:pt x="5" y="32"/>
                      <a:pt x="6" y="32"/>
                      <a:pt x="6" y="33"/>
                    </a:cubicBezTo>
                    <a:cubicBezTo>
                      <a:pt x="7" y="34"/>
                      <a:pt x="7" y="35"/>
                      <a:pt x="8" y="37"/>
                    </a:cubicBezTo>
                    <a:lnTo>
                      <a:pt x="2" y="39"/>
                    </a:lnTo>
                    <a:close/>
                    <a:moveTo>
                      <a:pt x="10" y="27"/>
                    </a:moveTo>
                    <a:cubicBezTo>
                      <a:pt x="9" y="27"/>
                      <a:pt x="8" y="27"/>
                      <a:pt x="7" y="27"/>
                    </a:cubicBezTo>
                    <a:cubicBezTo>
                      <a:pt x="6" y="27"/>
                      <a:pt x="6" y="27"/>
                      <a:pt x="6" y="27"/>
                    </a:cubicBezTo>
                    <a:cubicBezTo>
                      <a:pt x="6" y="21"/>
                      <a:pt x="6" y="21"/>
                      <a:pt x="6" y="21"/>
                    </a:cubicBezTo>
                    <a:cubicBezTo>
                      <a:pt x="8" y="21"/>
                      <a:pt x="8" y="21"/>
                      <a:pt x="8" y="21"/>
                    </a:cubicBezTo>
                    <a:cubicBezTo>
                      <a:pt x="9" y="21"/>
                      <a:pt x="10" y="21"/>
                      <a:pt x="12" y="21"/>
                    </a:cubicBezTo>
                    <a:cubicBezTo>
                      <a:pt x="12" y="27"/>
                      <a:pt x="12" y="27"/>
                      <a:pt x="12" y="27"/>
                    </a:cubicBezTo>
                    <a:cubicBezTo>
                      <a:pt x="11" y="27"/>
                      <a:pt x="10" y="27"/>
                      <a:pt x="10" y="27"/>
                    </a:cubicBezTo>
                    <a:close/>
                    <a:moveTo>
                      <a:pt x="13" y="16"/>
                    </a:moveTo>
                    <a:cubicBezTo>
                      <a:pt x="13" y="15"/>
                      <a:pt x="13" y="14"/>
                      <a:pt x="13" y="14"/>
                    </a:cubicBezTo>
                    <a:cubicBezTo>
                      <a:pt x="13" y="13"/>
                      <a:pt x="13" y="13"/>
                      <a:pt x="13" y="12"/>
                    </a:cubicBezTo>
                    <a:cubicBezTo>
                      <a:pt x="13" y="12"/>
                      <a:pt x="13" y="12"/>
                      <a:pt x="13" y="11"/>
                    </a:cubicBezTo>
                    <a:cubicBezTo>
                      <a:pt x="13" y="11"/>
                      <a:pt x="13" y="10"/>
                      <a:pt x="13" y="10"/>
                    </a:cubicBezTo>
                    <a:cubicBezTo>
                      <a:pt x="19" y="9"/>
                      <a:pt x="19" y="9"/>
                      <a:pt x="19" y="9"/>
                    </a:cubicBezTo>
                    <a:cubicBezTo>
                      <a:pt x="19" y="9"/>
                      <a:pt x="19" y="10"/>
                      <a:pt x="19" y="11"/>
                    </a:cubicBezTo>
                    <a:cubicBezTo>
                      <a:pt x="19" y="12"/>
                      <a:pt x="19" y="12"/>
                      <a:pt x="19" y="13"/>
                    </a:cubicBezTo>
                    <a:cubicBezTo>
                      <a:pt x="19" y="13"/>
                      <a:pt x="19" y="13"/>
                      <a:pt x="19" y="14"/>
                    </a:cubicBezTo>
                    <a:cubicBezTo>
                      <a:pt x="19" y="14"/>
                      <a:pt x="19" y="14"/>
                      <a:pt x="19" y="14"/>
                    </a:cubicBezTo>
                    <a:lnTo>
                      <a:pt x="13" y="16"/>
                    </a:lnTo>
                    <a:close/>
                    <a:moveTo>
                      <a:pt x="7" y="7"/>
                    </a:moveTo>
                    <a:cubicBezTo>
                      <a:pt x="6" y="7"/>
                      <a:pt x="4" y="6"/>
                      <a:pt x="3" y="6"/>
                    </a:cubicBezTo>
                    <a:cubicBezTo>
                      <a:pt x="1" y="6"/>
                      <a:pt x="1" y="6"/>
                      <a:pt x="1" y="6"/>
                    </a:cubicBezTo>
                    <a:cubicBezTo>
                      <a:pt x="1" y="0"/>
                      <a:pt x="1" y="0"/>
                      <a:pt x="1" y="0"/>
                    </a:cubicBezTo>
                    <a:cubicBezTo>
                      <a:pt x="4" y="1"/>
                      <a:pt x="4" y="1"/>
                      <a:pt x="4" y="1"/>
                    </a:cubicBezTo>
                    <a:cubicBezTo>
                      <a:pt x="5" y="1"/>
                      <a:pt x="6" y="1"/>
                      <a:pt x="7" y="1"/>
                    </a:cubicBezTo>
                    <a:lnTo>
                      <a:pt x="7" y="7"/>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50" name="îŝlïďe">
                <a:extLst>
                  <a:ext uri="{FF2B5EF4-FFF2-40B4-BE49-F238E27FC236}">
                    <a16:creationId xmlns:a16="http://schemas.microsoft.com/office/drawing/2014/main" id="{431B5474-C642-4DAD-A171-520C9D0DDA2C}"/>
                  </a:ext>
                </a:extLst>
              </p:cNvPr>
              <p:cNvSpPr/>
              <p:nvPr/>
            </p:nvSpPr>
            <p:spPr bwMode="auto">
              <a:xfrm>
                <a:off x="7586663" y="2452688"/>
                <a:ext cx="280988" cy="325438"/>
              </a:xfrm>
              <a:custGeom>
                <a:avLst/>
                <a:gdLst>
                  <a:gd name="T0" fmla="*/ 62 w 131"/>
                  <a:gd name="T1" fmla="*/ 144 h 152"/>
                  <a:gd name="T2" fmla="*/ 24 w 131"/>
                  <a:gd name="T3" fmla="*/ 148 h 152"/>
                  <a:gd name="T4" fmla="*/ 24 w 131"/>
                  <a:gd name="T5" fmla="*/ 148 h 152"/>
                  <a:gd name="T6" fmla="*/ 69 w 131"/>
                  <a:gd name="T7" fmla="*/ 138 h 152"/>
                  <a:gd name="T8" fmla="*/ 72 w 131"/>
                  <a:gd name="T9" fmla="*/ 143 h 152"/>
                  <a:gd name="T10" fmla="*/ 71 w 131"/>
                  <a:gd name="T11" fmla="*/ 143 h 152"/>
                  <a:gd name="T12" fmla="*/ 37 w 131"/>
                  <a:gd name="T13" fmla="*/ 135 h 152"/>
                  <a:gd name="T14" fmla="*/ 9 w 131"/>
                  <a:gd name="T15" fmla="*/ 141 h 152"/>
                  <a:gd name="T16" fmla="*/ 9 w 131"/>
                  <a:gd name="T17" fmla="*/ 141 h 152"/>
                  <a:gd name="T18" fmla="*/ 51 w 131"/>
                  <a:gd name="T19" fmla="*/ 134 h 152"/>
                  <a:gd name="T20" fmla="*/ 78 w 131"/>
                  <a:gd name="T21" fmla="*/ 131 h 152"/>
                  <a:gd name="T22" fmla="*/ 85 w 131"/>
                  <a:gd name="T23" fmla="*/ 136 h 152"/>
                  <a:gd name="T24" fmla="*/ 113 w 131"/>
                  <a:gd name="T25" fmla="*/ 134 h 152"/>
                  <a:gd name="T26" fmla="*/ 113 w 131"/>
                  <a:gd name="T27" fmla="*/ 134 h 152"/>
                  <a:gd name="T28" fmla="*/ 96 w 131"/>
                  <a:gd name="T29" fmla="*/ 123 h 152"/>
                  <a:gd name="T30" fmla="*/ 98 w 131"/>
                  <a:gd name="T31" fmla="*/ 132 h 152"/>
                  <a:gd name="T32" fmla="*/ 6 w 131"/>
                  <a:gd name="T33" fmla="*/ 116 h 152"/>
                  <a:gd name="T34" fmla="*/ 117 w 131"/>
                  <a:gd name="T35" fmla="*/ 119 h 152"/>
                  <a:gd name="T36" fmla="*/ 117 w 131"/>
                  <a:gd name="T37" fmla="*/ 119 h 152"/>
                  <a:gd name="T38" fmla="*/ 89 w 131"/>
                  <a:gd name="T39" fmla="*/ 109 h 152"/>
                  <a:gd name="T40" fmla="*/ 95 w 131"/>
                  <a:gd name="T41" fmla="*/ 114 h 152"/>
                  <a:gd name="T42" fmla="*/ 0 w 131"/>
                  <a:gd name="T43" fmla="*/ 100 h 152"/>
                  <a:gd name="T44" fmla="*/ 6 w 131"/>
                  <a:gd name="T45" fmla="*/ 105 h 152"/>
                  <a:gd name="T46" fmla="*/ 115 w 131"/>
                  <a:gd name="T47" fmla="*/ 94 h 152"/>
                  <a:gd name="T48" fmla="*/ 115 w 131"/>
                  <a:gd name="T49" fmla="*/ 101 h 152"/>
                  <a:gd name="T50" fmla="*/ 93 w 131"/>
                  <a:gd name="T51" fmla="*/ 92 h 152"/>
                  <a:gd name="T52" fmla="*/ 87 w 131"/>
                  <a:gd name="T53" fmla="*/ 99 h 152"/>
                  <a:gd name="T54" fmla="*/ 108 w 131"/>
                  <a:gd name="T55" fmla="*/ 87 h 152"/>
                  <a:gd name="T56" fmla="*/ 12 w 131"/>
                  <a:gd name="T57" fmla="*/ 93 h 152"/>
                  <a:gd name="T58" fmla="*/ 12 w 131"/>
                  <a:gd name="T59" fmla="*/ 93 h 152"/>
                  <a:gd name="T60" fmla="*/ 122 w 131"/>
                  <a:gd name="T61" fmla="*/ 81 h 152"/>
                  <a:gd name="T62" fmla="*/ 127 w 131"/>
                  <a:gd name="T63" fmla="*/ 83 h 152"/>
                  <a:gd name="T64" fmla="*/ 123 w 131"/>
                  <a:gd name="T65" fmla="*/ 87 h 152"/>
                  <a:gd name="T66" fmla="*/ 33 w 131"/>
                  <a:gd name="T67" fmla="*/ 81 h 152"/>
                  <a:gd name="T68" fmla="*/ 124 w 131"/>
                  <a:gd name="T69" fmla="*/ 64 h 152"/>
                  <a:gd name="T70" fmla="*/ 25 w 131"/>
                  <a:gd name="T71" fmla="*/ 65 h 152"/>
                  <a:gd name="T72" fmla="*/ 123 w 131"/>
                  <a:gd name="T73" fmla="*/ 57 h 152"/>
                  <a:gd name="T74" fmla="*/ 123 w 131"/>
                  <a:gd name="T75" fmla="*/ 55 h 152"/>
                  <a:gd name="T76" fmla="*/ 24 w 131"/>
                  <a:gd name="T77" fmla="*/ 47 h 152"/>
                  <a:gd name="T78" fmla="*/ 27 w 131"/>
                  <a:gd name="T79" fmla="*/ 53 h 152"/>
                  <a:gd name="T80" fmla="*/ 40 w 131"/>
                  <a:gd name="T81" fmla="*/ 40 h 152"/>
                  <a:gd name="T82" fmla="*/ 123 w 131"/>
                  <a:gd name="T83" fmla="*/ 42 h 152"/>
                  <a:gd name="T84" fmla="*/ 121 w 131"/>
                  <a:gd name="T85" fmla="*/ 39 h 152"/>
                  <a:gd name="T86" fmla="*/ 124 w 131"/>
                  <a:gd name="T87" fmla="*/ 30 h 152"/>
                  <a:gd name="T88" fmla="*/ 121 w 131"/>
                  <a:gd name="T89" fmla="*/ 39 h 152"/>
                  <a:gd name="T90" fmla="*/ 103 w 131"/>
                  <a:gd name="T91" fmla="*/ 30 h 152"/>
                  <a:gd name="T92" fmla="*/ 50 w 131"/>
                  <a:gd name="T93" fmla="*/ 33 h 152"/>
                  <a:gd name="T94" fmla="*/ 51 w 131"/>
                  <a:gd name="T95" fmla="*/ 32 h 152"/>
                  <a:gd name="T96" fmla="*/ 90 w 131"/>
                  <a:gd name="T97" fmla="*/ 27 h 152"/>
                  <a:gd name="T98" fmla="*/ 91 w 131"/>
                  <a:gd name="T99" fmla="*/ 32 h 152"/>
                  <a:gd name="T100" fmla="*/ 60 w 131"/>
                  <a:gd name="T101" fmla="*/ 21 h 152"/>
                  <a:gd name="T102" fmla="*/ 82 w 131"/>
                  <a:gd name="T103" fmla="*/ 21 h 152"/>
                  <a:gd name="T104" fmla="*/ 82 w 131"/>
                  <a:gd name="T105" fmla="*/ 21 h 152"/>
                  <a:gd name="T106" fmla="*/ 63 w 131"/>
                  <a:gd name="T107" fmla="*/ 13 h 152"/>
                  <a:gd name="T108" fmla="*/ 74 w 131"/>
                  <a:gd name="T109" fmla="*/ 0 h 152"/>
                  <a:gd name="T110" fmla="*/ 74 w 131"/>
                  <a:gd name="T111" fmla="*/ 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 h="152">
                    <a:moveTo>
                      <a:pt x="65" y="152"/>
                    </a:moveTo>
                    <a:cubicBezTo>
                      <a:pt x="64" y="152"/>
                      <a:pt x="63" y="151"/>
                      <a:pt x="62" y="151"/>
                    </a:cubicBezTo>
                    <a:cubicBezTo>
                      <a:pt x="61" y="150"/>
                      <a:pt x="61" y="150"/>
                      <a:pt x="60" y="149"/>
                    </a:cubicBezTo>
                    <a:cubicBezTo>
                      <a:pt x="62" y="144"/>
                      <a:pt x="62" y="144"/>
                      <a:pt x="62" y="144"/>
                    </a:cubicBezTo>
                    <a:cubicBezTo>
                      <a:pt x="63" y="144"/>
                      <a:pt x="64" y="145"/>
                      <a:pt x="65" y="145"/>
                    </a:cubicBezTo>
                    <a:cubicBezTo>
                      <a:pt x="66" y="146"/>
                      <a:pt x="66" y="146"/>
                      <a:pt x="67" y="147"/>
                    </a:cubicBezTo>
                    <a:lnTo>
                      <a:pt x="65" y="152"/>
                    </a:lnTo>
                    <a:close/>
                    <a:moveTo>
                      <a:pt x="24" y="148"/>
                    </a:moveTo>
                    <a:cubicBezTo>
                      <a:pt x="23" y="148"/>
                      <a:pt x="21" y="147"/>
                      <a:pt x="18" y="145"/>
                    </a:cubicBezTo>
                    <a:cubicBezTo>
                      <a:pt x="22" y="140"/>
                      <a:pt x="22" y="140"/>
                      <a:pt x="22" y="140"/>
                    </a:cubicBezTo>
                    <a:cubicBezTo>
                      <a:pt x="23" y="142"/>
                      <a:pt x="25" y="142"/>
                      <a:pt x="26" y="143"/>
                    </a:cubicBezTo>
                    <a:lnTo>
                      <a:pt x="24" y="148"/>
                    </a:lnTo>
                    <a:close/>
                    <a:moveTo>
                      <a:pt x="67" y="146"/>
                    </a:moveTo>
                    <a:cubicBezTo>
                      <a:pt x="66" y="145"/>
                      <a:pt x="65" y="144"/>
                      <a:pt x="65" y="142"/>
                    </a:cubicBezTo>
                    <a:cubicBezTo>
                      <a:pt x="65" y="141"/>
                      <a:pt x="66" y="139"/>
                      <a:pt x="67" y="139"/>
                    </a:cubicBezTo>
                    <a:cubicBezTo>
                      <a:pt x="68" y="138"/>
                      <a:pt x="69" y="138"/>
                      <a:pt x="69" y="138"/>
                    </a:cubicBezTo>
                    <a:cubicBezTo>
                      <a:pt x="70" y="138"/>
                      <a:pt x="70" y="138"/>
                      <a:pt x="70" y="138"/>
                    </a:cubicBezTo>
                    <a:cubicBezTo>
                      <a:pt x="71" y="142"/>
                      <a:pt x="71" y="142"/>
                      <a:pt x="71" y="142"/>
                    </a:cubicBezTo>
                    <a:cubicBezTo>
                      <a:pt x="71" y="142"/>
                      <a:pt x="72" y="142"/>
                      <a:pt x="72" y="143"/>
                    </a:cubicBezTo>
                    <a:cubicBezTo>
                      <a:pt x="72" y="143"/>
                      <a:pt x="72" y="143"/>
                      <a:pt x="72" y="143"/>
                    </a:cubicBezTo>
                    <a:cubicBezTo>
                      <a:pt x="72" y="143"/>
                      <a:pt x="72" y="143"/>
                      <a:pt x="72" y="143"/>
                    </a:cubicBezTo>
                    <a:cubicBezTo>
                      <a:pt x="71" y="143"/>
                      <a:pt x="71" y="144"/>
                      <a:pt x="71" y="144"/>
                    </a:cubicBezTo>
                    <a:cubicBezTo>
                      <a:pt x="71" y="144"/>
                      <a:pt x="70" y="144"/>
                      <a:pt x="70" y="144"/>
                    </a:cubicBezTo>
                    <a:cubicBezTo>
                      <a:pt x="70" y="144"/>
                      <a:pt x="70" y="144"/>
                      <a:pt x="71" y="143"/>
                    </a:cubicBezTo>
                    <a:lnTo>
                      <a:pt x="67" y="146"/>
                    </a:lnTo>
                    <a:close/>
                    <a:moveTo>
                      <a:pt x="35" y="141"/>
                    </a:moveTo>
                    <a:cubicBezTo>
                      <a:pt x="32" y="136"/>
                      <a:pt x="32" y="136"/>
                      <a:pt x="32" y="136"/>
                    </a:cubicBezTo>
                    <a:cubicBezTo>
                      <a:pt x="34" y="136"/>
                      <a:pt x="35" y="135"/>
                      <a:pt x="37" y="135"/>
                    </a:cubicBezTo>
                    <a:cubicBezTo>
                      <a:pt x="37" y="135"/>
                      <a:pt x="38" y="135"/>
                      <a:pt x="39" y="135"/>
                    </a:cubicBezTo>
                    <a:cubicBezTo>
                      <a:pt x="40" y="141"/>
                      <a:pt x="40" y="141"/>
                      <a:pt x="40" y="141"/>
                    </a:cubicBezTo>
                    <a:cubicBezTo>
                      <a:pt x="37" y="141"/>
                      <a:pt x="36" y="141"/>
                      <a:pt x="35" y="141"/>
                    </a:cubicBezTo>
                    <a:close/>
                    <a:moveTo>
                      <a:pt x="9" y="141"/>
                    </a:moveTo>
                    <a:cubicBezTo>
                      <a:pt x="6" y="140"/>
                      <a:pt x="4" y="138"/>
                      <a:pt x="4" y="134"/>
                    </a:cubicBezTo>
                    <a:cubicBezTo>
                      <a:pt x="10" y="133"/>
                      <a:pt x="10" y="133"/>
                      <a:pt x="10" y="133"/>
                    </a:cubicBezTo>
                    <a:cubicBezTo>
                      <a:pt x="10" y="133"/>
                      <a:pt x="10" y="135"/>
                      <a:pt x="10" y="135"/>
                    </a:cubicBezTo>
                    <a:lnTo>
                      <a:pt x="9" y="141"/>
                    </a:lnTo>
                    <a:close/>
                    <a:moveTo>
                      <a:pt x="56" y="140"/>
                    </a:moveTo>
                    <a:cubicBezTo>
                      <a:pt x="56" y="140"/>
                      <a:pt x="55" y="140"/>
                      <a:pt x="53" y="140"/>
                    </a:cubicBezTo>
                    <a:cubicBezTo>
                      <a:pt x="52" y="140"/>
                      <a:pt x="52" y="140"/>
                      <a:pt x="51" y="140"/>
                    </a:cubicBezTo>
                    <a:cubicBezTo>
                      <a:pt x="51" y="134"/>
                      <a:pt x="51" y="134"/>
                      <a:pt x="51" y="134"/>
                    </a:cubicBezTo>
                    <a:cubicBezTo>
                      <a:pt x="55" y="134"/>
                      <a:pt x="57" y="134"/>
                      <a:pt x="58" y="135"/>
                    </a:cubicBezTo>
                    <a:lnTo>
                      <a:pt x="56" y="140"/>
                    </a:lnTo>
                    <a:close/>
                    <a:moveTo>
                      <a:pt x="81" y="136"/>
                    </a:moveTo>
                    <a:cubicBezTo>
                      <a:pt x="78" y="131"/>
                      <a:pt x="78" y="131"/>
                      <a:pt x="78" y="131"/>
                    </a:cubicBezTo>
                    <a:cubicBezTo>
                      <a:pt x="80" y="130"/>
                      <a:pt x="81" y="129"/>
                      <a:pt x="82" y="129"/>
                    </a:cubicBezTo>
                    <a:cubicBezTo>
                      <a:pt x="83" y="129"/>
                      <a:pt x="84" y="130"/>
                      <a:pt x="85" y="130"/>
                    </a:cubicBezTo>
                    <a:cubicBezTo>
                      <a:pt x="86" y="130"/>
                      <a:pt x="86" y="130"/>
                      <a:pt x="86" y="130"/>
                    </a:cubicBezTo>
                    <a:cubicBezTo>
                      <a:pt x="85" y="136"/>
                      <a:pt x="85" y="136"/>
                      <a:pt x="85" y="136"/>
                    </a:cubicBezTo>
                    <a:cubicBezTo>
                      <a:pt x="84" y="135"/>
                      <a:pt x="84" y="135"/>
                      <a:pt x="84" y="135"/>
                    </a:cubicBezTo>
                    <a:cubicBezTo>
                      <a:pt x="83" y="135"/>
                      <a:pt x="83" y="135"/>
                      <a:pt x="82" y="135"/>
                    </a:cubicBezTo>
                    <a:cubicBezTo>
                      <a:pt x="82" y="135"/>
                      <a:pt x="82" y="135"/>
                      <a:pt x="81" y="136"/>
                    </a:cubicBezTo>
                    <a:close/>
                    <a:moveTo>
                      <a:pt x="113" y="134"/>
                    </a:moveTo>
                    <a:cubicBezTo>
                      <a:pt x="112" y="128"/>
                      <a:pt x="112" y="128"/>
                      <a:pt x="112" y="128"/>
                    </a:cubicBezTo>
                    <a:cubicBezTo>
                      <a:pt x="113" y="128"/>
                      <a:pt x="115" y="127"/>
                      <a:pt x="116" y="127"/>
                    </a:cubicBezTo>
                    <a:cubicBezTo>
                      <a:pt x="119" y="132"/>
                      <a:pt x="119" y="132"/>
                      <a:pt x="119" y="132"/>
                    </a:cubicBezTo>
                    <a:cubicBezTo>
                      <a:pt x="117" y="133"/>
                      <a:pt x="114" y="134"/>
                      <a:pt x="113" y="134"/>
                    </a:cubicBezTo>
                    <a:close/>
                    <a:moveTo>
                      <a:pt x="98" y="132"/>
                    </a:moveTo>
                    <a:cubicBezTo>
                      <a:pt x="94" y="128"/>
                      <a:pt x="94" y="128"/>
                      <a:pt x="94" y="128"/>
                    </a:cubicBezTo>
                    <a:cubicBezTo>
                      <a:pt x="95" y="127"/>
                      <a:pt x="95" y="126"/>
                      <a:pt x="96" y="125"/>
                    </a:cubicBezTo>
                    <a:cubicBezTo>
                      <a:pt x="96" y="124"/>
                      <a:pt x="96" y="124"/>
                      <a:pt x="96" y="123"/>
                    </a:cubicBezTo>
                    <a:cubicBezTo>
                      <a:pt x="101" y="123"/>
                      <a:pt x="101" y="123"/>
                      <a:pt x="101" y="123"/>
                    </a:cubicBezTo>
                    <a:cubicBezTo>
                      <a:pt x="102" y="124"/>
                      <a:pt x="102" y="125"/>
                      <a:pt x="103" y="125"/>
                    </a:cubicBezTo>
                    <a:cubicBezTo>
                      <a:pt x="102" y="126"/>
                      <a:pt x="102" y="126"/>
                      <a:pt x="102" y="126"/>
                    </a:cubicBezTo>
                    <a:cubicBezTo>
                      <a:pt x="102" y="127"/>
                      <a:pt x="101" y="129"/>
                      <a:pt x="98" y="132"/>
                    </a:cubicBezTo>
                    <a:close/>
                    <a:moveTo>
                      <a:pt x="0" y="123"/>
                    </a:moveTo>
                    <a:cubicBezTo>
                      <a:pt x="0" y="122"/>
                      <a:pt x="0" y="122"/>
                      <a:pt x="0" y="122"/>
                    </a:cubicBezTo>
                    <a:cubicBezTo>
                      <a:pt x="0" y="120"/>
                      <a:pt x="0" y="119"/>
                      <a:pt x="0" y="117"/>
                    </a:cubicBezTo>
                    <a:cubicBezTo>
                      <a:pt x="6" y="116"/>
                      <a:pt x="6" y="116"/>
                      <a:pt x="6" y="116"/>
                    </a:cubicBezTo>
                    <a:cubicBezTo>
                      <a:pt x="6" y="118"/>
                      <a:pt x="6" y="120"/>
                      <a:pt x="6" y="121"/>
                    </a:cubicBezTo>
                    <a:cubicBezTo>
                      <a:pt x="6" y="122"/>
                      <a:pt x="6" y="122"/>
                      <a:pt x="6" y="122"/>
                    </a:cubicBezTo>
                    <a:lnTo>
                      <a:pt x="0" y="123"/>
                    </a:lnTo>
                    <a:close/>
                    <a:moveTo>
                      <a:pt x="117" y="119"/>
                    </a:moveTo>
                    <a:cubicBezTo>
                      <a:pt x="117" y="117"/>
                      <a:pt x="117" y="115"/>
                      <a:pt x="116" y="113"/>
                    </a:cubicBezTo>
                    <a:cubicBezTo>
                      <a:pt x="122" y="112"/>
                      <a:pt x="122" y="112"/>
                      <a:pt x="122" y="112"/>
                    </a:cubicBezTo>
                    <a:cubicBezTo>
                      <a:pt x="122" y="114"/>
                      <a:pt x="123" y="116"/>
                      <a:pt x="123" y="118"/>
                    </a:cubicBezTo>
                    <a:lnTo>
                      <a:pt x="117" y="119"/>
                    </a:lnTo>
                    <a:close/>
                    <a:moveTo>
                      <a:pt x="89" y="115"/>
                    </a:moveTo>
                    <a:cubicBezTo>
                      <a:pt x="89" y="114"/>
                      <a:pt x="89" y="114"/>
                      <a:pt x="89" y="113"/>
                    </a:cubicBezTo>
                    <a:cubicBezTo>
                      <a:pt x="89" y="112"/>
                      <a:pt x="89" y="111"/>
                      <a:pt x="89" y="110"/>
                    </a:cubicBezTo>
                    <a:cubicBezTo>
                      <a:pt x="89" y="109"/>
                      <a:pt x="89" y="109"/>
                      <a:pt x="89" y="109"/>
                    </a:cubicBezTo>
                    <a:cubicBezTo>
                      <a:pt x="95" y="109"/>
                      <a:pt x="95" y="109"/>
                      <a:pt x="95" y="109"/>
                    </a:cubicBezTo>
                    <a:cubicBezTo>
                      <a:pt x="95" y="110"/>
                      <a:pt x="95" y="110"/>
                      <a:pt x="95" y="110"/>
                    </a:cubicBezTo>
                    <a:cubicBezTo>
                      <a:pt x="95" y="111"/>
                      <a:pt x="95" y="112"/>
                      <a:pt x="95" y="113"/>
                    </a:cubicBezTo>
                    <a:cubicBezTo>
                      <a:pt x="95" y="113"/>
                      <a:pt x="95" y="114"/>
                      <a:pt x="95" y="114"/>
                    </a:cubicBezTo>
                    <a:lnTo>
                      <a:pt x="89" y="115"/>
                    </a:lnTo>
                    <a:close/>
                    <a:moveTo>
                      <a:pt x="6" y="105"/>
                    </a:moveTo>
                    <a:cubicBezTo>
                      <a:pt x="0" y="105"/>
                      <a:pt x="0" y="105"/>
                      <a:pt x="0" y="105"/>
                    </a:cubicBezTo>
                    <a:cubicBezTo>
                      <a:pt x="0" y="103"/>
                      <a:pt x="0" y="102"/>
                      <a:pt x="0" y="100"/>
                    </a:cubicBezTo>
                    <a:cubicBezTo>
                      <a:pt x="0" y="100"/>
                      <a:pt x="0" y="99"/>
                      <a:pt x="0" y="99"/>
                    </a:cubicBezTo>
                    <a:cubicBezTo>
                      <a:pt x="6" y="99"/>
                      <a:pt x="6" y="99"/>
                      <a:pt x="6" y="99"/>
                    </a:cubicBezTo>
                    <a:cubicBezTo>
                      <a:pt x="6" y="100"/>
                      <a:pt x="6" y="100"/>
                      <a:pt x="6" y="100"/>
                    </a:cubicBezTo>
                    <a:cubicBezTo>
                      <a:pt x="6" y="102"/>
                      <a:pt x="6" y="103"/>
                      <a:pt x="6" y="105"/>
                    </a:cubicBezTo>
                    <a:close/>
                    <a:moveTo>
                      <a:pt x="115" y="101"/>
                    </a:moveTo>
                    <a:cubicBezTo>
                      <a:pt x="115" y="100"/>
                      <a:pt x="115" y="98"/>
                      <a:pt x="114" y="97"/>
                    </a:cubicBezTo>
                    <a:cubicBezTo>
                      <a:pt x="114" y="97"/>
                      <a:pt x="114" y="97"/>
                      <a:pt x="114" y="97"/>
                    </a:cubicBezTo>
                    <a:cubicBezTo>
                      <a:pt x="114" y="96"/>
                      <a:pt x="114" y="95"/>
                      <a:pt x="115" y="94"/>
                    </a:cubicBezTo>
                    <a:cubicBezTo>
                      <a:pt x="120" y="96"/>
                      <a:pt x="120" y="96"/>
                      <a:pt x="120" y="96"/>
                    </a:cubicBezTo>
                    <a:cubicBezTo>
                      <a:pt x="120" y="96"/>
                      <a:pt x="120" y="97"/>
                      <a:pt x="120" y="97"/>
                    </a:cubicBezTo>
                    <a:cubicBezTo>
                      <a:pt x="120" y="97"/>
                      <a:pt x="120" y="99"/>
                      <a:pt x="121" y="101"/>
                    </a:cubicBezTo>
                    <a:lnTo>
                      <a:pt x="115" y="101"/>
                    </a:lnTo>
                    <a:close/>
                    <a:moveTo>
                      <a:pt x="87" y="99"/>
                    </a:moveTo>
                    <a:cubicBezTo>
                      <a:pt x="87" y="98"/>
                      <a:pt x="87" y="97"/>
                      <a:pt x="87" y="96"/>
                    </a:cubicBezTo>
                    <a:cubicBezTo>
                      <a:pt x="87" y="95"/>
                      <a:pt x="88" y="92"/>
                      <a:pt x="91" y="92"/>
                    </a:cubicBezTo>
                    <a:cubicBezTo>
                      <a:pt x="92" y="92"/>
                      <a:pt x="92" y="92"/>
                      <a:pt x="93" y="92"/>
                    </a:cubicBezTo>
                    <a:cubicBezTo>
                      <a:pt x="94" y="98"/>
                      <a:pt x="94" y="98"/>
                      <a:pt x="94" y="98"/>
                    </a:cubicBezTo>
                    <a:cubicBezTo>
                      <a:pt x="93" y="98"/>
                      <a:pt x="92" y="98"/>
                      <a:pt x="91" y="98"/>
                    </a:cubicBezTo>
                    <a:cubicBezTo>
                      <a:pt x="91" y="98"/>
                      <a:pt x="92" y="98"/>
                      <a:pt x="92" y="97"/>
                    </a:cubicBezTo>
                    <a:lnTo>
                      <a:pt x="87" y="99"/>
                    </a:lnTo>
                    <a:close/>
                    <a:moveTo>
                      <a:pt x="106" y="95"/>
                    </a:moveTo>
                    <a:cubicBezTo>
                      <a:pt x="104" y="90"/>
                      <a:pt x="104" y="90"/>
                      <a:pt x="104" y="90"/>
                    </a:cubicBezTo>
                    <a:cubicBezTo>
                      <a:pt x="104" y="90"/>
                      <a:pt x="105" y="89"/>
                      <a:pt x="105" y="89"/>
                    </a:cubicBezTo>
                    <a:cubicBezTo>
                      <a:pt x="106" y="89"/>
                      <a:pt x="107" y="88"/>
                      <a:pt x="108" y="87"/>
                    </a:cubicBezTo>
                    <a:cubicBezTo>
                      <a:pt x="112" y="91"/>
                      <a:pt x="112" y="91"/>
                      <a:pt x="112" y="91"/>
                    </a:cubicBezTo>
                    <a:cubicBezTo>
                      <a:pt x="111" y="92"/>
                      <a:pt x="110" y="93"/>
                      <a:pt x="108" y="94"/>
                    </a:cubicBezTo>
                    <a:cubicBezTo>
                      <a:pt x="108" y="94"/>
                      <a:pt x="107" y="95"/>
                      <a:pt x="106" y="95"/>
                    </a:cubicBezTo>
                    <a:close/>
                    <a:moveTo>
                      <a:pt x="12" y="93"/>
                    </a:moveTo>
                    <a:cubicBezTo>
                      <a:pt x="9" y="88"/>
                      <a:pt x="9" y="88"/>
                      <a:pt x="9" y="88"/>
                    </a:cubicBezTo>
                    <a:cubicBezTo>
                      <a:pt x="11" y="87"/>
                      <a:pt x="13" y="86"/>
                      <a:pt x="16" y="86"/>
                    </a:cubicBezTo>
                    <a:cubicBezTo>
                      <a:pt x="17" y="91"/>
                      <a:pt x="17" y="91"/>
                      <a:pt x="17" y="91"/>
                    </a:cubicBezTo>
                    <a:cubicBezTo>
                      <a:pt x="15" y="92"/>
                      <a:pt x="13" y="92"/>
                      <a:pt x="12" y="93"/>
                    </a:cubicBezTo>
                    <a:close/>
                    <a:moveTo>
                      <a:pt x="123" y="87"/>
                    </a:moveTo>
                    <a:cubicBezTo>
                      <a:pt x="123" y="87"/>
                      <a:pt x="121" y="87"/>
                      <a:pt x="119" y="86"/>
                    </a:cubicBezTo>
                    <a:cubicBezTo>
                      <a:pt x="119" y="81"/>
                      <a:pt x="119" y="81"/>
                      <a:pt x="119" y="81"/>
                    </a:cubicBezTo>
                    <a:cubicBezTo>
                      <a:pt x="120" y="81"/>
                      <a:pt x="121" y="81"/>
                      <a:pt x="122" y="81"/>
                    </a:cubicBezTo>
                    <a:cubicBezTo>
                      <a:pt x="122" y="81"/>
                      <a:pt x="122" y="80"/>
                      <a:pt x="122" y="80"/>
                    </a:cubicBezTo>
                    <a:cubicBezTo>
                      <a:pt x="124" y="78"/>
                      <a:pt x="124" y="78"/>
                      <a:pt x="124" y="78"/>
                    </a:cubicBezTo>
                    <a:cubicBezTo>
                      <a:pt x="129" y="82"/>
                      <a:pt x="129" y="82"/>
                      <a:pt x="129" y="82"/>
                    </a:cubicBezTo>
                    <a:cubicBezTo>
                      <a:pt x="127" y="83"/>
                      <a:pt x="127" y="83"/>
                      <a:pt x="127" y="83"/>
                    </a:cubicBezTo>
                    <a:cubicBezTo>
                      <a:pt x="127" y="84"/>
                      <a:pt x="126" y="85"/>
                      <a:pt x="125" y="86"/>
                    </a:cubicBezTo>
                    <a:cubicBezTo>
                      <a:pt x="125" y="86"/>
                      <a:pt x="125" y="86"/>
                      <a:pt x="125" y="86"/>
                    </a:cubicBezTo>
                    <a:cubicBezTo>
                      <a:pt x="126" y="87"/>
                      <a:pt x="126" y="87"/>
                      <a:pt x="126" y="87"/>
                    </a:cubicBezTo>
                    <a:lnTo>
                      <a:pt x="123" y="87"/>
                    </a:lnTo>
                    <a:close/>
                    <a:moveTo>
                      <a:pt x="29" y="87"/>
                    </a:moveTo>
                    <a:cubicBezTo>
                      <a:pt x="25" y="82"/>
                      <a:pt x="25" y="82"/>
                      <a:pt x="25" y="82"/>
                    </a:cubicBezTo>
                    <a:cubicBezTo>
                      <a:pt x="26" y="81"/>
                      <a:pt x="27" y="80"/>
                      <a:pt x="28" y="79"/>
                    </a:cubicBezTo>
                    <a:cubicBezTo>
                      <a:pt x="33" y="81"/>
                      <a:pt x="33" y="81"/>
                      <a:pt x="33" y="81"/>
                    </a:cubicBezTo>
                    <a:cubicBezTo>
                      <a:pt x="32" y="83"/>
                      <a:pt x="31" y="85"/>
                      <a:pt x="29" y="87"/>
                    </a:cubicBezTo>
                    <a:close/>
                    <a:moveTo>
                      <a:pt x="124" y="72"/>
                    </a:moveTo>
                    <a:cubicBezTo>
                      <a:pt x="120" y="68"/>
                      <a:pt x="120" y="68"/>
                      <a:pt x="120" y="68"/>
                    </a:cubicBezTo>
                    <a:cubicBezTo>
                      <a:pt x="124" y="64"/>
                      <a:pt x="124" y="64"/>
                      <a:pt x="124" y="64"/>
                    </a:cubicBezTo>
                    <a:cubicBezTo>
                      <a:pt x="128" y="68"/>
                      <a:pt x="128" y="68"/>
                      <a:pt x="128" y="68"/>
                    </a:cubicBezTo>
                    <a:lnTo>
                      <a:pt x="124" y="72"/>
                    </a:lnTo>
                    <a:close/>
                    <a:moveTo>
                      <a:pt x="27" y="69"/>
                    </a:moveTo>
                    <a:cubicBezTo>
                      <a:pt x="27" y="68"/>
                      <a:pt x="26" y="66"/>
                      <a:pt x="25" y="65"/>
                    </a:cubicBezTo>
                    <a:cubicBezTo>
                      <a:pt x="29" y="61"/>
                      <a:pt x="29" y="61"/>
                      <a:pt x="29" y="61"/>
                    </a:cubicBezTo>
                    <a:cubicBezTo>
                      <a:pt x="31" y="63"/>
                      <a:pt x="32" y="65"/>
                      <a:pt x="33" y="67"/>
                    </a:cubicBezTo>
                    <a:lnTo>
                      <a:pt x="27" y="69"/>
                    </a:lnTo>
                    <a:close/>
                    <a:moveTo>
                      <a:pt x="123" y="57"/>
                    </a:moveTo>
                    <a:cubicBezTo>
                      <a:pt x="117" y="56"/>
                      <a:pt x="117" y="56"/>
                      <a:pt x="117" y="56"/>
                    </a:cubicBezTo>
                    <a:cubicBezTo>
                      <a:pt x="117" y="55"/>
                      <a:pt x="117" y="55"/>
                      <a:pt x="116" y="54"/>
                    </a:cubicBezTo>
                    <a:cubicBezTo>
                      <a:pt x="119" y="49"/>
                      <a:pt x="119" y="49"/>
                      <a:pt x="119" y="49"/>
                    </a:cubicBezTo>
                    <a:cubicBezTo>
                      <a:pt x="122" y="51"/>
                      <a:pt x="123" y="53"/>
                      <a:pt x="123" y="55"/>
                    </a:cubicBezTo>
                    <a:cubicBezTo>
                      <a:pt x="123" y="56"/>
                      <a:pt x="123" y="56"/>
                      <a:pt x="123" y="57"/>
                    </a:cubicBezTo>
                    <a:close/>
                    <a:moveTo>
                      <a:pt x="27" y="53"/>
                    </a:moveTo>
                    <a:cubicBezTo>
                      <a:pt x="21" y="52"/>
                      <a:pt x="21" y="52"/>
                      <a:pt x="21" y="52"/>
                    </a:cubicBezTo>
                    <a:cubicBezTo>
                      <a:pt x="22" y="50"/>
                      <a:pt x="23" y="48"/>
                      <a:pt x="24" y="47"/>
                    </a:cubicBezTo>
                    <a:cubicBezTo>
                      <a:pt x="25" y="46"/>
                      <a:pt x="25" y="46"/>
                      <a:pt x="26" y="45"/>
                    </a:cubicBezTo>
                    <a:cubicBezTo>
                      <a:pt x="29" y="50"/>
                      <a:pt x="29" y="50"/>
                      <a:pt x="29" y="50"/>
                    </a:cubicBezTo>
                    <a:cubicBezTo>
                      <a:pt x="29" y="50"/>
                      <a:pt x="28" y="50"/>
                      <a:pt x="28" y="51"/>
                    </a:cubicBezTo>
                    <a:cubicBezTo>
                      <a:pt x="28" y="51"/>
                      <a:pt x="27" y="52"/>
                      <a:pt x="27" y="53"/>
                    </a:cubicBezTo>
                    <a:close/>
                    <a:moveTo>
                      <a:pt x="39" y="49"/>
                    </a:moveTo>
                    <a:cubicBezTo>
                      <a:pt x="38" y="43"/>
                      <a:pt x="38" y="43"/>
                      <a:pt x="38" y="43"/>
                    </a:cubicBezTo>
                    <a:cubicBezTo>
                      <a:pt x="38" y="43"/>
                      <a:pt x="38" y="43"/>
                      <a:pt x="38" y="43"/>
                    </a:cubicBezTo>
                    <a:cubicBezTo>
                      <a:pt x="38" y="43"/>
                      <a:pt x="39" y="43"/>
                      <a:pt x="40" y="40"/>
                    </a:cubicBezTo>
                    <a:cubicBezTo>
                      <a:pt x="45" y="43"/>
                      <a:pt x="45" y="43"/>
                      <a:pt x="45" y="43"/>
                    </a:cubicBezTo>
                    <a:cubicBezTo>
                      <a:pt x="43" y="46"/>
                      <a:pt x="41" y="48"/>
                      <a:pt x="39" y="49"/>
                    </a:cubicBezTo>
                    <a:close/>
                    <a:moveTo>
                      <a:pt x="127" y="46"/>
                    </a:moveTo>
                    <a:cubicBezTo>
                      <a:pt x="123" y="42"/>
                      <a:pt x="123" y="42"/>
                      <a:pt x="123" y="42"/>
                    </a:cubicBezTo>
                    <a:cubicBezTo>
                      <a:pt x="124" y="40"/>
                      <a:pt x="125" y="39"/>
                      <a:pt x="126" y="38"/>
                    </a:cubicBezTo>
                    <a:cubicBezTo>
                      <a:pt x="131" y="40"/>
                      <a:pt x="131" y="40"/>
                      <a:pt x="131" y="40"/>
                    </a:cubicBezTo>
                    <a:cubicBezTo>
                      <a:pt x="130" y="42"/>
                      <a:pt x="129" y="45"/>
                      <a:pt x="127" y="46"/>
                    </a:cubicBezTo>
                    <a:close/>
                    <a:moveTo>
                      <a:pt x="121" y="39"/>
                    </a:moveTo>
                    <a:cubicBezTo>
                      <a:pt x="121" y="33"/>
                      <a:pt x="121" y="33"/>
                      <a:pt x="121" y="33"/>
                    </a:cubicBezTo>
                    <a:cubicBezTo>
                      <a:pt x="120" y="33"/>
                      <a:pt x="120" y="33"/>
                      <a:pt x="120" y="33"/>
                    </a:cubicBezTo>
                    <a:cubicBezTo>
                      <a:pt x="121" y="33"/>
                      <a:pt x="121" y="32"/>
                      <a:pt x="122" y="32"/>
                    </a:cubicBezTo>
                    <a:cubicBezTo>
                      <a:pt x="122" y="31"/>
                      <a:pt x="123" y="31"/>
                      <a:pt x="124" y="30"/>
                    </a:cubicBezTo>
                    <a:cubicBezTo>
                      <a:pt x="127" y="35"/>
                      <a:pt x="127" y="35"/>
                      <a:pt x="127" y="35"/>
                    </a:cubicBezTo>
                    <a:cubicBezTo>
                      <a:pt x="126" y="35"/>
                      <a:pt x="126" y="36"/>
                      <a:pt x="126" y="36"/>
                    </a:cubicBezTo>
                    <a:cubicBezTo>
                      <a:pt x="125" y="37"/>
                      <a:pt x="124" y="38"/>
                      <a:pt x="122" y="38"/>
                    </a:cubicBezTo>
                    <a:cubicBezTo>
                      <a:pt x="122" y="39"/>
                      <a:pt x="121" y="39"/>
                      <a:pt x="121" y="39"/>
                    </a:cubicBezTo>
                    <a:close/>
                    <a:moveTo>
                      <a:pt x="109" y="36"/>
                    </a:moveTo>
                    <a:cubicBezTo>
                      <a:pt x="108" y="36"/>
                      <a:pt x="107" y="36"/>
                      <a:pt x="106" y="36"/>
                    </a:cubicBezTo>
                    <a:cubicBezTo>
                      <a:pt x="105" y="36"/>
                      <a:pt x="105" y="36"/>
                      <a:pt x="104" y="36"/>
                    </a:cubicBezTo>
                    <a:cubicBezTo>
                      <a:pt x="103" y="30"/>
                      <a:pt x="103" y="30"/>
                      <a:pt x="103" y="30"/>
                    </a:cubicBezTo>
                    <a:cubicBezTo>
                      <a:pt x="104" y="30"/>
                      <a:pt x="105" y="30"/>
                      <a:pt x="106" y="30"/>
                    </a:cubicBezTo>
                    <a:cubicBezTo>
                      <a:pt x="107" y="30"/>
                      <a:pt x="109" y="30"/>
                      <a:pt x="110" y="30"/>
                    </a:cubicBezTo>
                    <a:lnTo>
                      <a:pt x="109" y="36"/>
                    </a:lnTo>
                    <a:close/>
                    <a:moveTo>
                      <a:pt x="50" y="33"/>
                    </a:moveTo>
                    <a:cubicBezTo>
                      <a:pt x="45" y="29"/>
                      <a:pt x="45" y="29"/>
                      <a:pt x="45" y="29"/>
                    </a:cubicBezTo>
                    <a:cubicBezTo>
                      <a:pt x="47" y="27"/>
                      <a:pt x="50" y="26"/>
                      <a:pt x="53" y="27"/>
                    </a:cubicBezTo>
                    <a:cubicBezTo>
                      <a:pt x="52" y="33"/>
                      <a:pt x="52" y="33"/>
                      <a:pt x="52" y="33"/>
                    </a:cubicBezTo>
                    <a:cubicBezTo>
                      <a:pt x="52" y="32"/>
                      <a:pt x="52" y="32"/>
                      <a:pt x="51" y="32"/>
                    </a:cubicBezTo>
                    <a:cubicBezTo>
                      <a:pt x="50" y="32"/>
                      <a:pt x="50" y="33"/>
                      <a:pt x="50" y="33"/>
                    </a:cubicBezTo>
                    <a:close/>
                    <a:moveTo>
                      <a:pt x="91" y="32"/>
                    </a:moveTo>
                    <a:cubicBezTo>
                      <a:pt x="91" y="31"/>
                      <a:pt x="91" y="30"/>
                      <a:pt x="91" y="28"/>
                    </a:cubicBezTo>
                    <a:cubicBezTo>
                      <a:pt x="91" y="28"/>
                      <a:pt x="91" y="28"/>
                      <a:pt x="90" y="27"/>
                    </a:cubicBezTo>
                    <a:cubicBezTo>
                      <a:pt x="95" y="24"/>
                      <a:pt x="95" y="24"/>
                      <a:pt x="95" y="24"/>
                    </a:cubicBezTo>
                    <a:cubicBezTo>
                      <a:pt x="96" y="25"/>
                      <a:pt x="97" y="27"/>
                      <a:pt x="97" y="28"/>
                    </a:cubicBezTo>
                    <a:cubicBezTo>
                      <a:pt x="97" y="29"/>
                      <a:pt x="97" y="29"/>
                      <a:pt x="97" y="30"/>
                    </a:cubicBezTo>
                    <a:lnTo>
                      <a:pt x="91" y="32"/>
                    </a:lnTo>
                    <a:close/>
                    <a:moveTo>
                      <a:pt x="59" y="28"/>
                    </a:moveTo>
                    <a:cubicBezTo>
                      <a:pt x="59" y="28"/>
                      <a:pt x="58" y="28"/>
                      <a:pt x="58" y="27"/>
                    </a:cubicBezTo>
                    <a:cubicBezTo>
                      <a:pt x="57" y="26"/>
                      <a:pt x="56" y="25"/>
                      <a:pt x="55" y="24"/>
                    </a:cubicBezTo>
                    <a:cubicBezTo>
                      <a:pt x="60" y="21"/>
                      <a:pt x="60" y="21"/>
                      <a:pt x="60" y="21"/>
                    </a:cubicBezTo>
                    <a:cubicBezTo>
                      <a:pt x="60" y="22"/>
                      <a:pt x="61" y="22"/>
                      <a:pt x="61" y="22"/>
                    </a:cubicBezTo>
                    <a:cubicBezTo>
                      <a:pt x="63" y="23"/>
                      <a:pt x="64" y="25"/>
                      <a:pt x="64" y="26"/>
                    </a:cubicBezTo>
                    <a:lnTo>
                      <a:pt x="59" y="28"/>
                    </a:lnTo>
                    <a:close/>
                    <a:moveTo>
                      <a:pt x="82" y="21"/>
                    </a:moveTo>
                    <a:cubicBezTo>
                      <a:pt x="81" y="20"/>
                      <a:pt x="79" y="19"/>
                      <a:pt x="77" y="16"/>
                    </a:cubicBezTo>
                    <a:cubicBezTo>
                      <a:pt x="81" y="13"/>
                      <a:pt x="81" y="13"/>
                      <a:pt x="81" y="13"/>
                    </a:cubicBezTo>
                    <a:cubicBezTo>
                      <a:pt x="83" y="14"/>
                      <a:pt x="84" y="15"/>
                      <a:pt x="85" y="16"/>
                    </a:cubicBezTo>
                    <a:lnTo>
                      <a:pt x="82" y="21"/>
                    </a:lnTo>
                    <a:close/>
                    <a:moveTo>
                      <a:pt x="59" y="14"/>
                    </a:moveTo>
                    <a:cubicBezTo>
                      <a:pt x="55" y="10"/>
                      <a:pt x="55" y="10"/>
                      <a:pt x="55" y="10"/>
                    </a:cubicBezTo>
                    <a:cubicBezTo>
                      <a:pt x="57" y="8"/>
                      <a:pt x="59" y="8"/>
                      <a:pt x="62" y="7"/>
                    </a:cubicBezTo>
                    <a:cubicBezTo>
                      <a:pt x="63" y="13"/>
                      <a:pt x="63" y="13"/>
                      <a:pt x="63" y="13"/>
                    </a:cubicBezTo>
                    <a:cubicBezTo>
                      <a:pt x="61" y="13"/>
                      <a:pt x="59" y="14"/>
                      <a:pt x="59" y="14"/>
                    </a:cubicBezTo>
                    <a:close/>
                    <a:moveTo>
                      <a:pt x="74" y="6"/>
                    </a:moveTo>
                    <a:cubicBezTo>
                      <a:pt x="68" y="5"/>
                      <a:pt x="68" y="5"/>
                      <a:pt x="68" y="5"/>
                    </a:cubicBezTo>
                    <a:cubicBezTo>
                      <a:pt x="69" y="2"/>
                      <a:pt x="71" y="0"/>
                      <a:pt x="74" y="0"/>
                    </a:cubicBezTo>
                    <a:cubicBezTo>
                      <a:pt x="75" y="0"/>
                      <a:pt x="76" y="0"/>
                      <a:pt x="76" y="1"/>
                    </a:cubicBezTo>
                    <a:cubicBezTo>
                      <a:pt x="77" y="1"/>
                      <a:pt x="77" y="1"/>
                      <a:pt x="78" y="2"/>
                    </a:cubicBezTo>
                    <a:cubicBezTo>
                      <a:pt x="73" y="6"/>
                      <a:pt x="73" y="6"/>
                      <a:pt x="73" y="6"/>
                    </a:cubicBezTo>
                    <a:cubicBezTo>
                      <a:pt x="73" y="6"/>
                      <a:pt x="74" y="6"/>
                      <a:pt x="74" y="6"/>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51" name="ïśḷiḑe">
                <a:extLst>
                  <a:ext uri="{FF2B5EF4-FFF2-40B4-BE49-F238E27FC236}">
                    <a16:creationId xmlns:a16="http://schemas.microsoft.com/office/drawing/2014/main" id="{C81C10A1-2C47-4022-998D-5E938B6FF69A}"/>
                  </a:ext>
                </a:extLst>
              </p:cNvPr>
              <p:cNvSpPr/>
              <p:nvPr/>
            </p:nvSpPr>
            <p:spPr bwMode="auto">
              <a:xfrm>
                <a:off x="9691688" y="5302250"/>
                <a:ext cx="125413" cy="23813"/>
              </a:xfrm>
              <a:custGeom>
                <a:avLst/>
                <a:gdLst>
                  <a:gd name="T0" fmla="*/ 22 w 59"/>
                  <a:gd name="T1" fmla="*/ 11 h 11"/>
                  <a:gd name="T2" fmla="*/ 20 w 59"/>
                  <a:gd name="T3" fmla="*/ 11 h 11"/>
                  <a:gd name="T4" fmla="*/ 20 w 59"/>
                  <a:gd name="T5" fmla="*/ 5 h 11"/>
                  <a:gd name="T6" fmla="*/ 23 w 59"/>
                  <a:gd name="T7" fmla="*/ 5 h 11"/>
                  <a:gd name="T8" fmla="*/ 26 w 59"/>
                  <a:gd name="T9" fmla="*/ 5 h 11"/>
                  <a:gd name="T10" fmla="*/ 26 w 59"/>
                  <a:gd name="T11" fmla="*/ 11 h 11"/>
                  <a:gd name="T12" fmla="*/ 22 w 59"/>
                  <a:gd name="T13" fmla="*/ 11 h 11"/>
                  <a:gd name="T14" fmla="*/ 8 w 59"/>
                  <a:gd name="T15" fmla="*/ 10 h 11"/>
                  <a:gd name="T16" fmla="*/ 0 w 59"/>
                  <a:gd name="T17" fmla="*/ 7 h 11"/>
                  <a:gd name="T18" fmla="*/ 6 w 59"/>
                  <a:gd name="T19" fmla="*/ 5 h 11"/>
                  <a:gd name="T20" fmla="*/ 5 w 59"/>
                  <a:gd name="T21" fmla="*/ 4 h 11"/>
                  <a:gd name="T22" fmla="*/ 9 w 59"/>
                  <a:gd name="T23" fmla="*/ 4 h 11"/>
                  <a:gd name="T24" fmla="*/ 8 w 59"/>
                  <a:gd name="T25" fmla="*/ 10 h 11"/>
                  <a:gd name="T26" fmla="*/ 38 w 59"/>
                  <a:gd name="T27" fmla="*/ 10 h 11"/>
                  <a:gd name="T28" fmla="*/ 38 w 59"/>
                  <a:gd name="T29" fmla="*/ 4 h 11"/>
                  <a:gd name="T30" fmla="*/ 43 w 59"/>
                  <a:gd name="T31" fmla="*/ 3 h 11"/>
                  <a:gd name="T32" fmla="*/ 44 w 59"/>
                  <a:gd name="T33" fmla="*/ 9 h 11"/>
                  <a:gd name="T34" fmla="*/ 38 w 59"/>
                  <a:gd name="T35" fmla="*/ 10 h 11"/>
                  <a:gd name="T36" fmla="*/ 56 w 59"/>
                  <a:gd name="T37" fmla="*/ 6 h 11"/>
                  <a:gd name="T38" fmla="*/ 54 w 59"/>
                  <a:gd name="T39" fmla="*/ 1 h 11"/>
                  <a:gd name="T40" fmla="*/ 57 w 59"/>
                  <a:gd name="T41" fmla="*/ 0 h 11"/>
                  <a:gd name="T42" fmla="*/ 59 w 59"/>
                  <a:gd name="T43" fmla="*/ 5 h 11"/>
                  <a:gd name="T44" fmla="*/ 56 w 59"/>
                  <a:gd name="T4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 h="11">
                    <a:moveTo>
                      <a:pt x="22" y="11"/>
                    </a:moveTo>
                    <a:cubicBezTo>
                      <a:pt x="22" y="11"/>
                      <a:pt x="21" y="11"/>
                      <a:pt x="20" y="11"/>
                    </a:cubicBezTo>
                    <a:cubicBezTo>
                      <a:pt x="20" y="5"/>
                      <a:pt x="20" y="5"/>
                      <a:pt x="20" y="5"/>
                    </a:cubicBezTo>
                    <a:cubicBezTo>
                      <a:pt x="21" y="5"/>
                      <a:pt x="22" y="5"/>
                      <a:pt x="23" y="5"/>
                    </a:cubicBezTo>
                    <a:cubicBezTo>
                      <a:pt x="24" y="5"/>
                      <a:pt x="25" y="5"/>
                      <a:pt x="26" y="5"/>
                    </a:cubicBezTo>
                    <a:cubicBezTo>
                      <a:pt x="26" y="11"/>
                      <a:pt x="26" y="11"/>
                      <a:pt x="26" y="11"/>
                    </a:cubicBezTo>
                    <a:cubicBezTo>
                      <a:pt x="25" y="11"/>
                      <a:pt x="24" y="11"/>
                      <a:pt x="22" y="11"/>
                    </a:cubicBezTo>
                    <a:close/>
                    <a:moveTo>
                      <a:pt x="8" y="10"/>
                    </a:moveTo>
                    <a:cubicBezTo>
                      <a:pt x="3" y="9"/>
                      <a:pt x="1" y="9"/>
                      <a:pt x="0" y="7"/>
                    </a:cubicBezTo>
                    <a:cubicBezTo>
                      <a:pt x="6" y="5"/>
                      <a:pt x="6" y="5"/>
                      <a:pt x="6" y="5"/>
                    </a:cubicBezTo>
                    <a:cubicBezTo>
                      <a:pt x="5" y="4"/>
                      <a:pt x="5" y="4"/>
                      <a:pt x="5" y="4"/>
                    </a:cubicBezTo>
                    <a:cubicBezTo>
                      <a:pt x="5" y="4"/>
                      <a:pt x="5" y="4"/>
                      <a:pt x="9" y="4"/>
                    </a:cubicBezTo>
                    <a:lnTo>
                      <a:pt x="8" y="10"/>
                    </a:lnTo>
                    <a:close/>
                    <a:moveTo>
                      <a:pt x="38" y="10"/>
                    </a:moveTo>
                    <a:cubicBezTo>
                      <a:pt x="38" y="4"/>
                      <a:pt x="38" y="4"/>
                      <a:pt x="38" y="4"/>
                    </a:cubicBezTo>
                    <a:cubicBezTo>
                      <a:pt x="39" y="4"/>
                      <a:pt x="41" y="4"/>
                      <a:pt x="43" y="3"/>
                    </a:cubicBezTo>
                    <a:cubicBezTo>
                      <a:pt x="44" y="9"/>
                      <a:pt x="44" y="9"/>
                      <a:pt x="44" y="9"/>
                    </a:cubicBezTo>
                    <a:cubicBezTo>
                      <a:pt x="42" y="10"/>
                      <a:pt x="40" y="10"/>
                      <a:pt x="38" y="10"/>
                    </a:cubicBezTo>
                    <a:close/>
                    <a:moveTo>
                      <a:pt x="56" y="6"/>
                    </a:moveTo>
                    <a:cubicBezTo>
                      <a:pt x="54" y="1"/>
                      <a:pt x="54" y="1"/>
                      <a:pt x="54" y="1"/>
                    </a:cubicBezTo>
                    <a:cubicBezTo>
                      <a:pt x="55" y="0"/>
                      <a:pt x="56" y="0"/>
                      <a:pt x="57" y="0"/>
                    </a:cubicBezTo>
                    <a:cubicBezTo>
                      <a:pt x="59" y="5"/>
                      <a:pt x="59" y="5"/>
                      <a:pt x="59" y="5"/>
                    </a:cubicBezTo>
                    <a:cubicBezTo>
                      <a:pt x="58" y="5"/>
                      <a:pt x="57" y="6"/>
                      <a:pt x="56" y="6"/>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52" name="iṩḻiḓé">
                <a:extLst>
                  <a:ext uri="{FF2B5EF4-FFF2-40B4-BE49-F238E27FC236}">
                    <a16:creationId xmlns:a16="http://schemas.microsoft.com/office/drawing/2014/main" id="{229545F2-433D-4E3D-A469-24250E67614A}"/>
                  </a:ext>
                </a:extLst>
              </p:cNvPr>
              <p:cNvSpPr/>
              <p:nvPr/>
            </p:nvSpPr>
            <p:spPr bwMode="auto">
              <a:xfrm>
                <a:off x="6731000" y="6467475"/>
                <a:ext cx="200025" cy="42863"/>
              </a:xfrm>
              <a:custGeom>
                <a:avLst/>
                <a:gdLst>
                  <a:gd name="T0" fmla="*/ 0 w 93"/>
                  <a:gd name="T1" fmla="*/ 20 h 20"/>
                  <a:gd name="T2" fmla="*/ 0 w 93"/>
                  <a:gd name="T3" fmla="*/ 14 h 20"/>
                  <a:gd name="T4" fmla="*/ 6 w 93"/>
                  <a:gd name="T5" fmla="*/ 14 h 20"/>
                  <a:gd name="T6" fmla="*/ 6 w 93"/>
                  <a:gd name="T7" fmla="*/ 20 h 20"/>
                  <a:gd name="T8" fmla="*/ 0 w 93"/>
                  <a:gd name="T9" fmla="*/ 20 h 20"/>
                  <a:gd name="T10" fmla="*/ 18 w 93"/>
                  <a:gd name="T11" fmla="*/ 19 h 20"/>
                  <a:gd name="T12" fmla="*/ 17 w 93"/>
                  <a:gd name="T13" fmla="*/ 13 h 20"/>
                  <a:gd name="T14" fmla="*/ 23 w 93"/>
                  <a:gd name="T15" fmla="*/ 12 h 20"/>
                  <a:gd name="T16" fmla="*/ 24 w 93"/>
                  <a:gd name="T17" fmla="*/ 18 h 20"/>
                  <a:gd name="T18" fmla="*/ 18 w 93"/>
                  <a:gd name="T19" fmla="*/ 19 h 20"/>
                  <a:gd name="T20" fmla="*/ 35 w 93"/>
                  <a:gd name="T21" fmla="*/ 17 h 20"/>
                  <a:gd name="T22" fmla="*/ 35 w 93"/>
                  <a:gd name="T23" fmla="*/ 11 h 20"/>
                  <a:gd name="T24" fmla="*/ 40 w 93"/>
                  <a:gd name="T25" fmla="*/ 10 h 20"/>
                  <a:gd name="T26" fmla="*/ 41 w 93"/>
                  <a:gd name="T27" fmla="*/ 16 h 20"/>
                  <a:gd name="T28" fmla="*/ 35 w 93"/>
                  <a:gd name="T29" fmla="*/ 17 h 20"/>
                  <a:gd name="T30" fmla="*/ 53 w 93"/>
                  <a:gd name="T31" fmla="*/ 14 h 20"/>
                  <a:gd name="T32" fmla="*/ 52 w 93"/>
                  <a:gd name="T33" fmla="*/ 8 h 20"/>
                  <a:gd name="T34" fmla="*/ 58 w 93"/>
                  <a:gd name="T35" fmla="*/ 7 h 20"/>
                  <a:gd name="T36" fmla="*/ 59 w 93"/>
                  <a:gd name="T37" fmla="*/ 13 h 20"/>
                  <a:gd name="T38" fmla="*/ 53 w 93"/>
                  <a:gd name="T39" fmla="*/ 14 h 20"/>
                  <a:gd name="T40" fmla="*/ 70 w 93"/>
                  <a:gd name="T41" fmla="*/ 11 h 20"/>
                  <a:gd name="T42" fmla="*/ 69 w 93"/>
                  <a:gd name="T43" fmla="*/ 5 h 20"/>
                  <a:gd name="T44" fmla="*/ 75 w 93"/>
                  <a:gd name="T45" fmla="*/ 4 h 20"/>
                  <a:gd name="T46" fmla="*/ 76 w 93"/>
                  <a:gd name="T47" fmla="*/ 10 h 20"/>
                  <a:gd name="T48" fmla="*/ 70 w 93"/>
                  <a:gd name="T49" fmla="*/ 11 h 20"/>
                  <a:gd name="T50" fmla="*/ 87 w 93"/>
                  <a:gd name="T51" fmla="*/ 7 h 20"/>
                  <a:gd name="T52" fmla="*/ 86 w 93"/>
                  <a:gd name="T53" fmla="*/ 1 h 20"/>
                  <a:gd name="T54" fmla="*/ 92 w 93"/>
                  <a:gd name="T55" fmla="*/ 0 h 20"/>
                  <a:gd name="T56" fmla="*/ 93 w 93"/>
                  <a:gd name="T57" fmla="*/ 6 h 20"/>
                  <a:gd name="T58" fmla="*/ 87 w 93"/>
                  <a:gd name="T59"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20">
                    <a:moveTo>
                      <a:pt x="0" y="20"/>
                    </a:moveTo>
                    <a:cubicBezTo>
                      <a:pt x="0" y="14"/>
                      <a:pt x="0" y="14"/>
                      <a:pt x="0" y="14"/>
                    </a:cubicBezTo>
                    <a:cubicBezTo>
                      <a:pt x="0" y="14"/>
                      <a:pt x="2" y="14"/>
                      <a:pt x="6" y="14"/>
                    </a:cubicBezTo>
                    <a:cubicBezTo>
                      <a:pt x="6" y="20"/>
                      <a:pt x="6" y="20"/>
                      <a:pt x="6" y="20"/>
                    </a:cubicBezTo>
                    <a:cubicBezTo>
                      <a:pt x="2" y="20"/>
                      <a:pt x="0" y="20"/>
                      <a:pt x="0" y="20"/>
                    </a:cubicBezTo>
                    <a:close/>
                    <a:moveTo>
                      <a:pt x="18" y="19"/>
                    </a:moveTo>
                    <a:cubicBezTo>
                      <a:pt x="17" y="13"/>
                      <a:pt x="17" y="13"/>
                      <a:pt x="17" y="13"/>
                    </a:cubicBezTo>
                    <a:cubicBezTo>
                      <a:pt x="19" y="13"/>
                      <a:pt x="21" y="13"/>
                      <a:pt x="23" y="12"/>
                    </a:cubicBezTo>
                    <a:cubicBezTo>
                      <a:pt x="24" y="18"/>
                      <a:pt x="24" y="18"/>
                      <a:pt x="24" y="18"/>
                    </a:cubicBezTo>
                    <a:cubicBezTo>
                      <a:pt x="22" y="18"/>
                      <a:pt x="20" y="19"/>
                      <a:pt x="18" y="19"/>
                    </a:cubicBezTo>
                    <a:close/>
                    <a:moveTo>
                      <a:pt x="35" y="17"/>
                    </a:moveTo>
                    <a:cubicBezTo>
                      <a:pt x="35" y="11"/>
                      <a:pt x="35" y="11"/>
                      <a:pt x="35" y="11"/>
                    </a:cubicBezTo>
                    <a:cubicBezTo>
                      <a:pt x="36" y="11"/>
                      <a:pt x="38" y="10"/>
                      <a:pt x="40" y="10"/>
                    </a:cubicBezTo>
                    <a:cubicBezTo>
                      <a:pt x="41" y="16"/>
                      <a:pt x="41" y="16"/>
                      <a:pt x="41" y="16"/>
                    </a:cubicBezTo>
                    <a:cubicBezTo>
                      <a:pt x="39" y="16"/>
                      <a:pt x="37" y="17"/>
                      <a:pt x="35" y="17"/>
                    </a:cubicBezTo>
                    <a:close/>
                    <a:moveTo>
                      <a:pt x="53" y="14"/>
                    </a:moveTo>
                    <a:cubicBezTo>
                      <a:pt x="52" y="8"/>
                      <a:pt x="52" y="8"/>
                      <a:pt x="52" y="8"/>
                    </a:cubicBezTo>
                    <a:cubicBezTo>
                      <a:pt x="54" y="8"/>
                      <a:pt x="56" y="8"/>
                      <a:pt x="58" y="7"/>
                    </a:cubicBezTo>
                    <a:cubicBezTo>
                      <a:pt x="59" y="13"/>
                      <a:pt x="59" y="13"/>
                      <a:pt x="59" y="13"/>
                    </a:cubicBezTo>
                    <a:cubicBezTo>
                      <a:pt x="57" y="14"/>
                      <a:pt x="55" y="14"/>
                      <a:pt x="53" y="14"/>
                    </a:cubicBezTo>
                    <a:close/>
                    <a:moveTo>
                      <a:pt x="70" y="11"/>
                    </a:moveTo>
                    <a:cubicBezTo>
                      <a:pt x="69" y="5"/>
                      <a:pt x="69" y="5"/>
                      <a:pt x="69" y="5"/>
                    </a:cubicBezTo>
                    <a:cubicBezTo>
                      <a:pt x="71" y="5"/>
                      <a:pt x="73" y="5"/>
                      <a:pt x="75" y="4"/>
                    </a:cubicBezTo>
                    <a:cubicBezTo>
                      <a:pt x="76" y="10"/>
                      <a:pt x="76" y="10"/>
                      <a:pt x="76" y="10"/>
                    </a:cubicBezTo>
                    <a:cubicBezTo>
                      <a:pt x="74" y="10"/>
                      <a:pt x="72" y="11"/>
                      <a:pt x="70" y="11"/>
                    </a:cubicBezTo>
                    <a:close/>
                    <a:moveTo>
                      <a:pt x="87" y="7"/>
                    </a:moveTo>
                    <a:cubicBezTo>
                      <a:pt x="86" y="1"/>
                      <a:pt x="86" y="1"/>
                      <a:pt x="86" y="1"/>
                    </a:cubicBezTo>
                    <a:cubicBezTo>
                      <a:pt x="88" y="1"/>
                      <a:pt x="90" y="0"/>
                      <a:pt x="92" y="0"/>
                    </a:cubicBezTo>
                    <a:cubicBezTo>
                      <a:pt x="93" y="6"/>
                      <a:pt x="93" y="6"/>
                      <a:pt x="93" y="6"/>
                    </a:cubicBezTo>
                    <a:cubicBezTo>
                      <a:pt x="91" y="6"/>
                      <a:pt x="89" y="7"/>
                      <a:pt x="87" y="7"/>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53" name="iṥḻïḓè">
                <a:extLst>
                  <a:ext uri="{FF2B5EF4-FFF2-40B4-BE49-F238E27FC236}">
                    <a16:creationId xmlns:a16="http://schemas.microsoft.com/office/drawing/2014/main" id="{BDB407E1-A1F2-4584-B493-C429F5989A56}"/>
                  </a:ext>
                </a:extLst>
              </p:cNvPr>
              <p:cNvSpPr/>
              <p:nvPr/>
            </p:nvSpPr>
            <p:spPr bwMode="auto">
              <a:xfrm>
                <a:off x="4979988" y="4100513"/>
                <a:ext cx="60325" cy="120650"/>
              </a:xfrm>
              <a:custGeom>
                <a:avLst/>
                <a:gdLst>
                  <a:gd name="T0" fmla="*/ 22 w 28"/>
                  <a:gd name="T1" fmla="*/ 56 h 56"/>
                  <a:gd name="T2" fmla="*/ 21 w 28"/>
                  <a:gd name="T3" fmla="*/ 51 h 56"/>
                  <a:gd name="T4" fmla="*/ 26 w 28"/>
                  <a:gd name="T5" fmla="*/ 49 h 56"/>
                  <a:gd name="T6" fmla="*/ 28 w 28"/>
                  <a:gd name="T7" fmla="*/ 55 h 56"/>
                  <a:gd name="T8" fmla="*/ 22 w 28"/>
                  <a:gd name="T9" fmla="*/ 56 h 56"/>
                  <a:gd name="T10" fmla="*/ 17 w 28"/>
                  <a:gd name="T11" fmla="*/ 40 h 56"/>
                  <a:gd name="T12" fmla="*/ 15 w 28"/>
                  <a:gd name="T13" fmla="*/ 35 h 56"/>
                  <a:gd name="T14" fmla="*/ 21 w 28"/>
                  <a:gd name="T15" fmla="*/ 32 h 56"/>
                  <a:gd name="T16" fmla="*/ 23 w 28"/>
                  <a:gd name="T17" fmla="*/ 38 h 56"/>
                  <a:gd name="T18" fmla="*/ 17 w 28"/>
                  <a:gd name="T19" fmla="*/ 40 h 56"/>
                  <a:gd name="T20" fmla="*/ 11 w 28"/>
                  <a:gd name="T21" fmla="*/ 24 h 56"/>
                  <a:gd name="T22" fmla="*/ 8 w 28"/>
                  <a:gd name="T23" fmla="*/ 19 h 56"/>
                  <a:gd name="T24" fmla="*/ 13 w 28"/>
                  <a:gd name="T25" fmla="*/ 16 h 56"/>
                  <a:gd name="T26" fmla="*/ 16 w 28"/>
                  <a:gd name="T27" fmla="*/ 21 h 56"/>
                  <a:gd name="T28" fmla="*/ 11 w 28"/>
                  <a:gd name="T29" fmla="*/ 24 h 56"/>
                  <a:gd name="T30" fmla="*/ 3 w 28"/>
                  <a:gd name="T31" fmla="*/ 8 h 56"/>
                  <a:gd name="T32" fmla="*/ 0 w 28"/>
                  <a:gd name="T33" fmla="*/ 3 h 56"/>
                  <a:gd name="T34" fmla="*/ 5 w 28"/>
                  <a:gd name="T35" fmla="*/ 0 h 56"/>
                  <a:gd name="T36" fmla="*/ 8 w 28"/>
                  <a:gd name="T37" fmla="*/ 6 h 56"/>
                  <a:gd name="T38" fmla="*/ 3 w 28"/>
                  <a:gd name="T39" fmla="*/ 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56">
                    <a:moveTo>
                      <a:pt x="22" y="56"/>
                    </a:moveTo>
                    <a:cubicBezTo>
                      <a:pt x="22" y="55"/>
                      <a:pt x="21" y="53"/>
                      <a:pt x="21" y="51"/>
                    </a:cubicBezTo>
                    <a:cubicBezTo>
                      <a:pt x="26" y="49"/>
                      <a:pt x="26" y="49"/>
                      <a:pt x="26" y="49"/>
                    </a:cubicBezTo>
                    <a:cubicBezTo>
                      <a:pt x="27" y="51"/>
                      <a:pt x="27" y="53"/>
                      <a:pt x="28" y="55"/>
                    </a:cubicBezTo>
                    <a:lnTo>
                      <a:pt x="22" y="56"/>
                    </a:lnTo>
                    <a:close/>
                    <a:moveTo>
                      <a:pt x="17" y="40"/>
                    </a:moveTo>
                    <a:cubicBezTo>
                      <a:pt x="16" y="38"/>
                      <a:pt x="16" y="36"/>
                      <a:pt x="15" y="35"/>
                    </a:cubicBezTo>
                    <a:cubicBezTo>
                      <a:pt x="21" y="32"/>
                      <a:pt x="21" y="32"/>
                      <a:pt x="21" y="32"/>
                    </a:cubicBezTo>
                    <a:cubicBezTo>
                      <a:pt x="21" y="34"/>
                      <a:pt x="22" y="36"/>
                      <a:pt x="23" y="38"/>
                    </a:cubicBezTo>
                    <a:lnTo>
                      <a:pt x="17" y="40"/>
                    </a:lnTo>
                    <a:close/>
                    <a:moveTo>
                      <a:pt x="11" y="24"/>
                    </a:moveTo>
                    <a:cubicBezTo>
                      <a:pt x="10" y="22"/>
                      <a:pt x="9" y="20"/>
                      <a:pt x="8" y="19"/>
                    </a:cubicBezTo>
                    <a:cubicBezTo>
                      <a:pt x="13" y="16"/>
                      <a:pt x="13" y="16"/>
                      <a:pt x="13" y="16"/>
                    </a:cubicBezTo>
                    <a:cubicBezTo>
                      <a:pt x="14" y="18"/>
                      <a:pt x="15" y="20"/>
                      <a:pt x="16" y="21"/>
                    </a:cubicBezTo>
                    <a:lnTo>
                      <a:pt x="11" y="24"/>
                    </a:lnTo>
                    <a:close/>
                    <a:moveTo>
                      <a:pt x="3" y="8"/>
                    </a:moveTo>
                    <a:cubicBezTo>
                      <a:pt x="1" y="5"/>
                      <a:pt x="0" y="4"/>
                      <a:pt x="0" y="3"/>
                    </a:cubicBezTo>
                    <a:cubicBezTo>
                      <a:pt x="5" y="0"/>
                      <a:pt x="5" y="0"/>
                      <a:pt x="5" y="0"/>
                    </a:cubicBezTo>
                    <a:cubicBezTo>
                      <a:pt x="5" y="0"/>
                      <a:pt x="6" y="2"/>
                      <a:pt x="8" y="6"/>
                    </a:cubicBezTo>
                    <a:lnTo>
                      <a:pt x="3"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54" name="iSḻíďê">
                <a:extLst>
                  <a:ext uri="{FF2B5EF4-FFF2-40B4-BE49-F238E27FC236}">
                    <a16:creationId xmlns:a16="http://schemas.microsoft.com/office/drawing/2014/main" id="{0995A57A-489D-4BAE-BDAD-A87B629054D7}"/>
                  </a:ext>
                </a:extLst>
              </p:cNvPr>
              <p:cNvSpPr/>
              <p:nvPr/>
            </p:nvSpPr>
            <p:spPr bwMode="auto">
              <a:xfrm>
                <a:off x="6918325" y="2940050"/>
                <a:ext cx="55563" cy="106363"/>
              </a:xfrm>
              <a:custGeom>
                <a:avLst/>
                <a:gdLst>
                  <a:gd name="T0" fmla="*/ 3 w 26"/>
                  <a:gd name="T1" fmla="*/ 50 h 50"/>
                  <a:gd name="T2" fmla="*/ 0 w 26"/>
                  <a:gd name="T3" fmla="*/ 45 h 50"/>
                  <a:gd name="T4" fmla="*/ 0 w 26"/>
                  <a:gd name="T5" fmla="*/ 44 h 50"/>
                  <a:gd name="T6" fmla="*/ 4 w 26"/>
                  <a:gd name="T7" fmla="*/ 49 h 50"/>
                  <a:gd name="T8" fmla="*/ 3 w 26"/>
                  <a:gd name="T9" fmla="*/ 50 h 50"/>
                  <a:gd name="T10" fmla="*/ 13 w 26"/>
                  <a:gd name="T11" fmla="*/ 40 h 50"/>
                  <a:gd name="T12" fmla="*/ 8 w 26"/>
                  <a:gd name="T13" fmla="*/ 37 h 50"/>
                  <a:gd name="T14" fmla="*/ 12 w 26"/>
                  <a:gd name="T15" fmla="*/ 32 h 50"/>
                  <a:gd name="T16" fmla="*/ 16 w 26"/>
                  <a:gd name="T17" fmla="*/ 35 h 50"/>
                  <a:gd name="T18" fmla="*/ 13 w 26"/>
                  <a:gd name="T19" fmla="*/ 40 h 50"/>
                  <a:gd name="T20" fmla="*/ 22 w 26"/>
                  <a:gd name="T21" fmla="*/ 24 h 50"/>
                  <a:gd name="T22" fmla="*/ 16 w 26"/>
                  <a:gd name="T23" fmla="*/ 22 h 50"/>
                  <a:gd name="T24" fmla="*/ 18 w 26"/>
                  <a:gd name="T25" fmla="*/ 17 h 50"/>
                  <a:gd name="T26" fmla="*/ 24 w 26"/>
                  <a:gd name="T27" fmla="*/ 18 h 50"/>
                  <a:gd name="T28" fmla="*/ 22 w 26"/>
                  <a:gd name="T29" fmla="*/ 24 h 50"/>
                  <a:gd name="T30" fmla="*/ 26 w 26"/>
                  <a:gd name="T31" fmla="*/ 6 h 50"/>
                  <a:gd name="T32" fmla="*/ 20 w 26"/>
                  <a:gd name="T33" fmla="*/ 6 h 50"/>
                  <a:gd name="T34" fmla="*/ 20 w 26"/>
                  <a:gd name="T35" fmla="*/ 5 h 50"/>
                  <a:gd name="T36" fmla="*/ 20 w 26"/>
                  <a:gd name="T37" fmla="*/ 1 h 50"/>
                  <a:gd name="T38" fmla="*/ 25 w 26"/>
                  <a:gd name="T39" fmla="*/ 0 h 50"/>
                  <a:gd name="T40" fmla="*/ 26 w 26"/>
                  <a:gd name="T41" fmla="*/ 5 h 50"/>
                  <a:gd name="T42" fmla="*/ 26 w 26"/>
                  <a:gd name="T43"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50">
                    <a:moveTo>
                      <a:pt x="3" y="50"/>
                    </a:moveTo>
                    <a:cubicBezTo>
                      <a:pt x="0" y="45"/>
                      <a:pt x="0" y="45"/>
                      <a:pt x="0" y="45"/>
                    </a:cubicBezTo>
                    <a:cubicBezTo>
                      <a:pt x="0" y="44"/>
                      <a:pt x="0" y="44"/>
                      <a:pt x="0" y="44"/>
                    </a:cubicBezTo>
                    <a:cubicBezTo>
                      <a:pt x="4" y="49"/>
                      <a:pt x="4" y="49"/>
                      <a:pt x="4" y="49"/>
                    </a:cubicBezTo>
                    <a:lnTo>
                      <a:pt x="3" y="50"/>
                    </a:lnTo>
                    <a:close/>
                    <a:moveTo>
                      <a:pt x="13" y="40"/>
                    </a:moveTo>
                    <a:cubicBezTo>
                      <a:pt x="8" y="37"/>
                      <a:pt x="8" y="37"/>
                      <a:pt x="8" y="37"/>
                    </a:cubicBezTo>
                    <a:cubicBezTo>
                      <a:pt x="9" y="35"/>
                      <a:pt x="11" y="34"/>
                      <a:pt x="12" y="32"/>
                    </a:cubicBezTo>
                    <a:cubicBezTo>
                      <a:pt x="16" y="35"/>
                      <a:pt x="16" y="35"/>
                      <a:pt x="16" y="35"/>
                    </a:cubicBezTo>
                    <a:cubicBezTo>
                      <a:pt x="15" y="37"/>
                      <a:pt x="14" y="39"/>
                      <a:pt x="13" y="40"/>
                    </a:cubicBezTo>
                    <a:close/>
                    <a:moveTo>
                      <a:pt x="22" y="24"/>
                    </a:moveTo>
                    <a:cubicBezTo>
                      <a:pt x="16" y="22"/>
                      <a:pt x="16" y="22"/>
                      <a:pt x="16" y="22"/>
                    </a:cubicBezTo>
                    <a:cubicBezTo>
                      <a:pt x="17" y="20"/>
                      <a:pt x="18" y="19"/>
                      <a:pt x="18" y="17"/>
                    </a:cubicBezTo>
                    <a:cubicBezTo>
                      <a:pt x="24" y="18"/>
                      <a:pt x="24" y="18"/>
                      <a:pt x="24" y="18"/>
                    </a:cubicBezTo>
                    <a:cubicBezTo>
                      <a:pt x="23" y="20"/>
                      <a:pt x="23" y="22"/>
                      <a:pt x="22" y="24"/>
                    </a:cubicBezTo>
                    <a:close/>
                    <a:moveTo>
                      <a:pt x="26" y="6"/>
                    </a:moveTo>
                    <a:cubicBezTo>
                      <a:pt x="20" y="6"/>
                      <a:pt x="20" y="6"/>
                      <a:pt x="20" y="6"/>
                    </a:cubicBezTo>
                    <a:cubicBezTo>
                      <a:pt x="20" y="5"/>
                      <a:pt x="20" y="5"/>
                      <a:pt x="20" y="5"/>
                    </a:cubicBezTo>
                    <a:cubicBezTo>
                      <a:pt x="20" y="3"/>
                      <a:pt x="20" y="2"/>
                      <a:pt x="20" y="1"/>
                    </a:cubicBezTo>
                    <a:cubicBezTo>
                      <a:pt x="25" y="0"/>
                      <a:pt x="25" y="0"/>
                      <a:pt x="25" y="0"/>
                    </a:cubicBezTo>
                    <a:cubicBezTo>
                      <a:pt x="26" y="2"/>
                      <a:pt x="26" y="3"/>
                      <a:pt x="26" y="5"/>
                    </a:cubicBezTo>
                    <a:lnTo>
                      <a:pt x="26" y="6"/>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55" name="îşļïḍè">
                <a:extLst>
                  <a:ext uri="{FF2B5EF4-FFF2-40B4-BE49-F238E27FC236}">
                    <a16:creationId xmlns:a16="http://schemas.microsoft.com/office/drawing/2014/main" id="{6AB1AD20-34DF-458A-8C6F-AD209DB83A82}"/>
                  </a:ext>
                </a:extLst>
              </p:cNvPr>
              <p:cNvSpPr/>
              <p:nvPr/>
            </p:nvSpPr>
            <p:spPr bwMode="auto">
              <a:xfrm>
                <a:off x="6845300" y="3368675"/>
                <a:ext cx="22225" cy="125413"/>
              </a:xfrm>
              <a:custGeom>
                <a:avLst/>
                <a:gdLst>
                  <a:gd name="T0" fmla="*/ 6 w 14"/>
                  <a:gd name="T1" fmla="*/ 79 h 79"/>
                  <a:gd name="T2" fmla="*/ 5 w 14"/>
                  <a:gd name="T3" fmla="*/ 71 h 79"/>
                  <a:gd name="T4" fmla="*/ 13 w 14"/>
                  <a:gd name="T5" fmla="*/ 71 h 79"/>
                  <a:gd name="T6" fmla="*/ 14 w 14"/>
                  <a:gd name="T7" fmla="*/ 78 h 79"/>
                  <a:gd name="T8" fmla="*/ 6 w 14"/>
                  <a:gd name="T9" fmla="*/ 79 h 79"/>
                  <a:gd name="T10" fmla="*/ 4 w 14"/>
                  <a:gd name="T11" fmla="*/ 55 h 79"/>
                  <a:gd name="T12" fmla="*/ 4 w 14"/>
                  <a:gd name="T13" fmla="*/ 48 h 79"/>
                  <a:gd name="T14" fmla="*/ 12 w 14"/>
                  <a:gd name="T15" fmla="*/ 47 h 79"/>
                  <a:gd name="T16" fmla="*/ 12 w 14"/>
                  <a:gd name="T17" fmla="*/ 55 h 79"/>
                  <a:gd name="T18" fmla="*/ 4 w 14"/>
                  <a:gd name="T19" fmla="*/ 55 h 79"/>
                  <a:gd name="T20" fmla="*/ 2 w 14"/>
                  <a:gd name="T21" fmla="*/ 32 h 79"/>
                  <a:gd name="T22" fmla="*/ 1 w 14"/>
                  <a:gd name="T23" fmla="*/ 24 h 79"/>
                  <a:gd name="T24" fmla="*/ 9 w 14"/>
                  <a:gd name="T25" fmla="*/ 24 h 79"/>
                  <a:gd name="T26" fmla="*/ 9 w 14"/>
                  <a:gd name="T27" fmla="*/ 32 h 79"/>
                  <a:gd name="T28" fmla="*/ 2 w 14"/>
                  <a:gd name="T29" fmla="*/ 32 h 79"/>
                  <a:gd name="T30" fmla="*/ 0 w 14"/>
                  <a:gd name="T31" fmla="*/ 9 h 79"/>
                  <a:gd name="T32" fmla="*/ 0 w 14"/>
                  <a:gd name="T33" fmla="*/ 1 h 79"/>
                  <a:gd name="T34" fmla="*/ 6 w 14"/>
                  <a:gd name="T35" fmla="*/ 0 h 79"/>
                  <a:gd name="T36" fmla="*/ 8 w 14"/>
                  <a:gd name="T37" fmla="*/ 8 h 79"/>
                  <a:gd name="T38" fmla="*/ 0 w 14"/>
                  <a:gd name="T39" fmla="*/ 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79">
                    <a:moveTo>
                      <a:pt x="6" y="79"/>
                    </a:moveTo>
                    <a:lnTo>
                      <a:pt x="5" y="71"/>
                    </a:lnTo>
                    <a:lnTo>
                      <a:pt x="13" y="71"/>
                    </a:lnTo>
                    <a:lnTo>
                      <a:pt x="14" y="78"/>
                    </a:lnTo>
                    <a:lnTo>
                      <a:pt x="6" y="79"/>
                    </a:lnTo>
                    <a:close/>
                    <a:moveTo>
                      <a:pt x="4" y="55"/>
                    </a:moveTo>
                    <a:lnTo>
                      <a:pt x="4" y="48"/>
                    </a:lnTo>
                    <a:lnTo>
                      <a:pt x="12" y="47"/>
                    </a:lnTo>
                    <a:lnTo>
                      <a:pt x="12" y="55"/>
                    </a:lnTo>
                    <a:lnTo>
                      <a:pt x="4" y="55"/>
                    </a:lnTo>
                    <a:close/>
                    <a:moveTo>
                      <a:pt x="2" y="32"/>
                    </a:moveTo>
                    <a:lnTo>
                      <a:pt x="1" y="24"/>
                    </a:lnTo>
                    <a:lnTo>
                      <a:pt x="9" y="24"/>
                    </a:lnTo>
                    <a:lnTo>
                      <a:pt x="9" y="32"/>
                    </a:lnTo>
                    <a:lnTo>
                      <a:pt x="2" y="32"/>
                    </a:lnTo>
                    <a:close/>
                    <a:moveTo>
                      <a:pt x="0" y="9"/>
                    </a:moveTo>
                    <a:lnTo>
                      <a:pt x="0" y="1"/>
                    </a:lnTo>
                    <a:lnTo>
                      <a:pt x="6" y="0"/>
                    </a:lnTo>
                    <a:lnTo>
                      <a:pt x="8" y="8"/>
                    </a:lnTo>
                    <a:lnTo>
                      <a:pt x="0" y="9"/>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56" name="iṡḻïḋe">
                <a:extLst>
                  <a:ext uri="{FF2B5EF4-FFF2-40B4-BE49-F238E27FC236}">
                    <a16:creationId xmlns:a16="http://schemas.microsoft.com/office/drawing/2014/main" id="{11F6FE19-1C9B-4889-B4A2-27D28A5BBB2E}"/>
                  </a:ext>
                </a:extLst>
              </p:cNvPr>
              <p:cNvSpPr/>
              <p:nvPr/>
            </p:nvSpPr>
            <p:spPr bwMode="auto">
              <a:xfrm>
                <a:off x="5564188" y="4983163"/>
                <a:ext cx="115888" cy="103188"/>
              </a:xfrm>
              <a:custGeom>
                <a:avLst/>
                <a:gdLst>
                  <a:gd name="T0" fmla="*/ 0 w 54"/>
                  <a:gd name="T1" fmla="*/ 48 h 48"/>
                  <a:gd name="T2" fmla="*/ 0 w 54"/>
                  <a:gd name="T3" fmla="*/ 48 h 48"/>
                  <a:gd name="T4" fmla="*/ 2 w 54"/>
                  <a:gd name="T5" fmla="*/ 41 h 48"/>
                  <a:gd name="T6" fmla="*/ 7 w 54"/>
                  <a:gd name="T7" fmla="*/ 43 h 48"/>
                  <a:gd name="T8" fmla="*/ 6 w 54"/>
                  <a:gd name="T9" fmla="*/ 48 h 48"/>
                  <a:gd name="T10" fmla="*/ 0 w 54"/>
                  <a:gd name="T11" fmla="*/ 48 h 48"/>
                  <a:gd name="T12" fmla="*/ 14 w 54"/>
                  <a:gd name="T13" fmla="*/ 36 h 48"/>
                  <a:gd name="T14" fmla="*/ 11 w 54"/>
                  <a:gd name="T15" fmla="*/ 31 h 48"/>
                  <a:gd name="T16" fmla="*/ 16 w 54"/>
                  <a:gd name="T17" fmla="*/ 29 h 48"/>
                  <a:gd name="T18" fmla="*/ 18 w 54"/>
                  <a:gd name="T19" fmla="*/ 34 h 48"/>
                  <a:gd name="T20" fmla="*/ 14 w 54"/>
                  <a:gd name="T21" fmla="*/ 36 h 48"/>
                  <a:gd name="T22" fmla="*/ 29 w 54"/>
                  <a:gd name="T23" fmla="*/ 31 h 48"/>
                  <a:gd name="T24" fmla="*/ 27 w 54"/>
                  <a:gd name="T25" fmla="*/ 25 h 48"/>
                  <a:gd name="T26" fmla="*/ 32 w 54"/>
                  <a:gd name="T27" fmla="*/ 23 h 48"/>
                  <a:gd name="T28" fmla="*/ 35 w 54"/>
                  <a:gd name="T29" fmla="*/ 27 h 48"/>
                  <a:gd name="T30" fmla="*/ 29 w 54"/>
                  <a:gd name="T31" fmla="*/ 31 h 48"/>
                  <a:gd name="T32" fmla="*/ 43 w 54"/>
                  <a:gd name="T33" fmla="*/ 18 h 48"/>
                  <a:gd name="T34" fmla="*/ 38 w 54"/>
                  <a:gd name="T35" fmla="*/ 14 h 48"/>
                  <a:gd name="T36" fmla="*/ 42 w 54"/>
                  <a:gd name="T37" fmla="*/ 9 h 48"/>
                  <a:gd name="T38" fmla="*/ 46 w 54"/>
                  <a:gd name="T39" fmla="*/ 13 h 48"/>
                  <a:gd name="T40" fmla="*/ 43 w 54"/>
                  <a:gd name="T41" fmla="*/ 18 h 48"/>
                  <a:gd name="T42" fmla="*/ 54 w 54"/>
                  <a:gd name="T43" fmla="*/ 4 h 48"/>
                  <a:gd name="T44" fmla="*/ 50 w 54"/>
                  <a:gd name="T45" fmla="*/ 0 h 48"/>
                  <a:gd name="T46" fmla="*/ 50 w 54"/>
                  <a:gd name="T47" fmla="*/ 0 h 48"/>
                  <a:gd name="T48" fmla="*/ 54 w 54"/>
                  <a:gd name="T4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 h="48">
                    <a:moveTo>
                      <a:pt x="0" y="48"/>
                    </a:moveTo>
                    <a:cubicBezTo>
                      <a:pt x="0" y="48"/>
                      <a:pt x="0" y="48"/>
                      <a:pt x="0" y="48"/>
                    </a:cubicBezTo>
                    <a:cubicBezTo>
                      <a:pt x="0" y="47"/>
                      <a:pt x="0" y="44"/>
                      <a:pt x="2" y="41"/>
                    </a:cubicBezTo>
                    <a:cubicBezTo>
                      <a:pt x="7" y="43"/>
                      <a:pt x="7" y="43"/>
                      <a:pt x="7" y="43"/>
                    </a:cubicBezTo>
                    <a:cubicBezTo>
                      <a:pt x="6" y="45"/>
                      <a:pt x="6" y="47"/>
                      <a:pt x="6" y="48"/>
                    </a:cubicBezTo>
                    <a:lnTo>
                      <a:pt x="0" y="48"/>
                    </a:lnTo>
                    <a:close/>
                    <a:moveTo>
                      <a:pt x="14" y="36"/>
                    </a:moveTo>
                    <a:cubicBezTo>
                      <a:pt x="11" y="31"/>
                      <a:pt x="11" y="31"/>
                      <a:pt x="11" y="31"/>
                    </a:cubicBezTo>
                    <a:cubicBezTo>
                      <a:pt x="12" y="30"/>
                      <a:pt x="14" y="29"/>
                      <a:pt x="16" y="29"/>
                    </a:cubicBezTo>
                    <a:cubicBezTo>
                      <a:pt x="18" y="34"/>
                      <a:pt x="18" y="34"/>
                      <a:pt x="18" y="34"/>
                    </a:cubicBezTo>
                    <a:cubicBezTo>
                      <a:pt x="16" y="35"/>
                      <a:pt x="15" y="36"/>
                      <a:pt x="14" y="36"/>
                    </a:cubicBezTo>
                    <a:close/>
                    <a:moveTo>
                      <a:pt x="29" y="31"/>
                    </a:moveTo>
                    <a:cubicBezTo>
                      <a:pt x="27" y="25"/>
                      <a:pt x="27" y="25"/>
                      <a:pt x="27" y="25"/>
                    </a:cubicBezTo>
                    <a:cubicBezTo>
                      <a:pt x="29" y="24"/>
                      <a:pt x="31" y="24"/>
                      <a:pt x="32" y="23"/>
                    </a:cubicBezTo>
                    <a:cubicBezTo>
                      <a:pt x="35" y="27"/>
                      <a:pt x="35" y="27"/>
                      <a:pt x="35" y="27"/>
                    </a:cubicBezTo>
                    <a:cubicBezTo>
                      <a:pt x="33" y="29"/>
                      <a:pt x="31" y="30"/>
                      <a:pt x="29" y="31"/>
                    </a:cubicBezTo>
                    <a:close/>
                    <a:moveTo>
                      <a:pt x="43" y="18"/>
                    </a:moveTo>
                    <a:cubicBezTo>
                      <a:pt x="38" y="14"/>
                      <a:pt x="38" y="14"/>
                      <a:pt x="38" y="14"/>
                    </a:cubicBezTo>
                    <a:cubicBezTo>
                      <a:pt x="40" y="12"/>
                      <a:pt x="41" y="11"/>
                      <a:pt x="42" y="9"/>
                    </a:cubicBezTo>
                    <a:cubicBezTo>
                      <a:pt x="46" y="13"/>
                      <a:pt x="46" y="13"/>
                      <a:pt x="46" y="13"/>
                    </a:cubicBezTo>
                    <a:cubicBezTo>
                      <a:pt x="45" y="14"/>
                      <a:pt x="44" y="16"/>
                      <a:pt x="43" y="18"/>
                    </a:cubicBezTo>
                    <a:close/>
                    <a:moveTo>
                      <a:pt x="54" y="4"/>
                    </a:moveTo>
                    <a:cubicBezTo>
                      <a:pt x="50" y="0"/>
                      <a:pt x="50" y="0"/>
                      <a:pt x="50" y="0"/>
                    </a:cubicBezTo>
                    <a:cubicBezTo>
                      <a:pt x="50" y="0"/>
                      <a:pt x="50" y="0"/>
                      <a:pt x="50" y="0"/>
                    </a:cubicBezTo>
                    <a:cubicBezTo>
                      <a:pt x="54" y="4"/>
                      <a:pt x="54" y="4"/>
                      <a:pt x="54" y="4"/>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57" name="ïṡľîḍe">
                <a:extLst>
                  <a:ext uri="{FF2B5EF4-FFF2-40B4-BE49-F238E27FC236}">
                    <a16:creationId xmlns:a16="http://schemas.microsoft.com/office/drawing/2014/main" id="{0038DC9A-7F4D-471D-81A7-04A7DFAEFAD8}"/>
                  </a:ext>
                </a:extLst>
              </p:cNvPr>
              <p:cNvSpPr/>
              <p:nvPr/>
            </p:nvSpPr>
            <p:spPr bwMode="auto">
              <a:xfrm>
                <a:off x="4946650" y="4362450"/>
                <a:ext cx="26988" cy="161925"/>
              </a:xfrm>
              <a:custGeom>
                <a:avLst/>
                <a:gdLst>
                  <a:gd name="T0" fmla="*/ 12 w 13"/>
                  <a:gd name="T1" fmla="*/ 76 h 76"/>
                  <a:gd name="T2" fmla="*/ 6 w 13"/>
                  <a:gd name="T3" fmla="*/ 75 h 76"/>
                  <a:gd name="T4" fmla="*/ 7 w 13"/>
                  <a:gd name="T5" fmla="*/ 70 h 76"/>
                  <a:gd name="T6" fmla="*/ 13 w 13"/>
                  <a:gd name="T7" fmla="*/ 70 h 76"/>
                  <a:gd name="T8" fmla="*/ 12 w 13"/>
                  <a:gd name="T9" fmla="*/ 76 h 76"/>
                  <a:gd name="T10" fmla="*/ 7 w 13"/>
                  <a:gd name="T11" fmla="*/ 58 h 76"/>
                  <a:gd name="T12" fmla="*/ 6 w 13"/>
                  <a:gd name="T13" fmla="*/ 53 h 76"/>
                  <a:gd name="T14" fmla="*/ 12 w 13"/>
                  <a:gd name="T15" fmla="*/ 52 h 76"/>
                  <a:gd name="T16" fmla="*/ 13 w 13"/>
                  <a:gd name="T17" fmla="*/ 58 h 76"/>
                  <a:gd name="T18" fmla="*/ 7 w 13"/>
                  <a:gd name="T19" fmla="*/ 58 h 76"/>
                  <a:gd name="T20" fmla="*/ 5 w 13"/>
                  <a:gd name="T21" fmla="*/ 41 h 76"/>
                  <a:gd name="T22" fmla="*/ 5 w 13"/>
                  <a:gd name="T23" fmla="*/ 35 h 76"/>
                  <a:gd name="T24" fmla="*/ 11 w 13"/>
                  <a:gd name="T25" fmla="*/ 35 h 76"/>
                  <a:gd name="T26" fmla="*/ 11 w 13"/>
                  <a:gd name="T27" fmla="*/ 40 h 76"/>
                  <a:gd name="T28" fmla="*/ 5 w 13"/>
                  <a:gd name="T29" fmla="*/ 41 h 76"/>
                  <a:gd name="T30" fmla="*/ 3 w 13"/>
                  <a:gd name="T31" fmla="*/ 24 h 76"/>
                  <a:gd name="T32" fmla="*/ 3 w 13"/>
                  <a:gd name="T33" fmla="*/ 18 h 76"/>
                  <a:gd name="T34" fmla="*/ 8 w 13"/>
                  <a:gd name="T35" fmla="*/ 17 h 76"/>
                  <a:gd name="T36" fmla="*/ 9 w 13"/>
                  <a:gd name="T37" fmla="*/ 23 h 76"/>
                  <a:gd name="T38" fmla="*/ 3 w 13"/>
                  <a:gd name="T39" fmla="*/ 24 h 76"/>
                  <a:gd name="T40" fmla="*/ 1 w 13"/>
                  <a:gd name="T41" fmla="*/ 6 h 76"/>
                  <a:gd name="T42" fmla="*/ 0 w 13"/>
                  <a:gd name="T43" fmla="*/ 1 h 76"/>
                  <a:gd name="T44" fmla="*/ 6 w 13"/>
                  <a:gd name="T45" fmla="*/ 0 h 76"/>
                  <a:gd name="T46" fmla="*/ 7 w 13"/>
                  <a:gd name="T47" fmla="*/ 5 h 76"/>
                  <a:gd name="T48" fmla="*/ 1 w 13"/>
                  <a:gd name="T49" fmla="*/ 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76">
                    <a:moveTo>
                      <a:pt x="12" y="76"/>
                    </a:moveTo>
                    <a:cubicBezTo>
                      <a:pt x="6" y="75"/>
                      <a:pt x="6" y="75"/>
                      <a:pt x="6" y="75"/>
                    </a:cubicBezTo>
                    <a:cubicBezTo>
                      <a:pt x="7" y="74"/>
                      <a:pt x="7" y="72"/>
                      <a:pt x="7" y="70"/>
                    </a:cubicBezTo>
                    <a:cubicBezTo>
                      <a:pt x="13" y="70"/>
                      <a:pt x="13" y="70"/>
                      <a:pt x="13" y="70"/>
                    </a:cubicBezTo>
                    <a:cubicBezTo>
                      <a:pt x="13" y="72"/>
                      <a:pt x="12" y="74"/>
                      <a:pt x="12" y="76"/>
                    </a:cubicBezTo>
                    <a:close/>
                    <a:moveTo>
                      <a:pt x="7" y="58"/>
                    </a:moveTo>
                    <a:cubicBezTo>
                      <a:pt x="7" y="57"/>
                      <a:pt x="7" y="55"/>
                      <a:pt x="6" y="53"/>
                    </a:cubicBezTo>
                    <a:cubicBezTo>
                      <a:pt x="12" y="52"/>
                      <a:pt x="12" y="52"/>
                      <a:pt x="12" y="52"/>
                    </a:cubicBezTo>
                    <a:cubicBezTo>
                      <a:pt x="12" y="54"/>
                      <a:pt x="13" y="56"/>
                      <a:pt x="13" y="58"/>
                    </a:cubicBezTo>
                    <a:lnTo>
                      <a:pt x="7" y="58"/>
                    </a:lnTo>
                    <a:close/>
                    <a:moveTo>
                      <a:pt x="5" y="41"/>
                    </a:moveTo>
                    <a:cubicBezTo>
                      <a:pt x="5" y="39"/>
                      <a:pt x="5" y="37"/>
                      <a:pt x="5" y="35"/>
                    </a:cubicBezTo>
                    <a:cubicBezTo>
                      <a:pt x="11" y="35"/>
                      <a:pt x="11" y="35"/>
                      <a:pt x="11" y="35"/>
                    </a:cubicBezTo>
                    <a:cubicBezTo>
                      <a:pt x="11" y="37"/>
                      <a:pt x="11" y="39"/>
                      <a:pt x="11" y="40"/>
                    </a:cubicBezTo>
                    <a:lnTo>
                      <a:pt x="5" y="41"/>
                    </a:lnTo>
                    <a:close/>
                    <a:moveTo>
                      <a:pt x="3" y="24"/>
                    </a:moveTo>
                    <a:cubicBezTo>
                      <a:pt x="3" y="22"/>
                      <a:pt x="3" y="20"/>
                      <a:pt x="3" y="18"/>
                    </a:cubicBezTo>
                    <a:cubicBezTo>
                      <a:pt x="8" y="17"/>
                      <a:pt x="8" y="17"/>
                      <a:pt x="8" y="17"/>
                    </a:cubicBezTo>
                    <a:cubicBezTo>
                      <a:pt x="9" y="19"/>
                      <a:pt x="9" y="21"/>
                      <a:pt x="9" y="23"/>
                    </a:cubicBezTo>
                    <a:lnTo>
                      <a:pt x="3" y="24"/>
                    </a:lnTo>
                    <a:close/>
                    <a:moveTo>
                      <a:pt x="1" y="6"/>
                    </a:moveTo>
                    <a:cubicBezTo>
                      <a:pt x="0" y="3"/>
                      <a:pt x="0" y="1"/>
                      <a:pt x="0" y="1"/>
                    </a:cubicBezTo>
                    <a:cubicBezTo>
                      <a:pt x="6" y="0"/>
                      <a:pt x="6" y="0"/>
                      <a:pt x="6" y="0"/>
                    </a:cubicBezTo>
                    <a:cubicBezTo>
                      <a:pt x="6" y="0"/>
                      <a:pt x="6" y="2"/>
                      <a:pt x="7" y="5"/>
                    </a:cubicBezTo>
                    <a:lnTo>
                      <a:pt x="1" y="6"/>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58" name="ïṩļiďé">
                <a:extLst>
                  <a:ext uri="{FF2B5EF4-FFF2-40B4-BE49-F238E27FC236}">
                    <a16:creationId xmlns:a16="http://schemas.microsoft.com/office/drawing/2014/main" id="{134D514E-37F4-492E-8FBC-5ED78424DB27}"/>
                  </a:ext>
                </a:extLst>
              </p:cNvPr>
              <p:cNvSpPr/>
              <p:nvPr/>
            </p:nvSpPr>
            <p:spPr bwMode="auto">
              <a:xfrm>
                <a:off x="4784725" y="3665538"/>
                <a:ext cx="727075" cy="379413"/>
              </a:xfrm>
              <a:custGeom>
                <a:avLst/>
                <a:gdLst>
                  <a:gd name="T0" fmla="*/ 248 w 339"/>
                  <a:gd name="T1" fmla="*/ 173 h 177"/>
                  <a:gd name="T2" fmla="*/ 250 w 339"/>
                  <a:gd name="T3" fmla="*/ 164 h 177"/>
                  <a:gd name="T4" fmla="*/ 269 w 339"/>
                  <a:gd name="T5" fmla="*/ 167 h 177"/>
                  <a:gd name="T6" fmla="*/ 276 w 339"/>
                  <a:gd name="T7" fmla="*/ 170 h 177"/>
                  <a:gd name="T8" fmla="*/ 256 w 339"/>
                  <a:gd name="T9" fmla="*/ 164 h 177"/>
                  <a:gd name="T10" fmla="*/ 281 w 339"/>
                  <a:gd name="T11" fmla="*/ 163 h 177"/>
                  <a:gd name="T12" fmla="*/ 211 w 339"/>
                  <a:gd name="T13" fmla="*/ 167 h 177"/>
                  <a:gd name="T14" fmla="*/ 211 w 339"/>
                  <a:gd name="T15" fmla="*/ 161 h 177"/>
                  <a:gd name="T16" fmla="*/ 227 w 339"/>
                  <a:gd name="T17" fmla="*/ 159 h 177"/>
                  <a:gd name="T18" fmla="*/ 227 w 339"/>
                  <a:gd name="T19" fmla="*/ 165 h 177"/>
                  <a:gd name="T20" fmla="*/ 220 w 339"/>
                  <a:gd name="T21" fmla="*/ 153 h 177"/>
                  <a:gd name="T22" fmla="*/ 204 w 339"/>
                  <a:gd name="T23" fmla="*/ 154 h 177"/>
                  <a:gd name="T24" fmla="*/ 210 w 339"/>
                  <a:gd name="T25" fmla="*/ 152 h 177"/>
                  <a:gd name="T26" fmla="*/ 292 w 339"/>
                  <a:gd name="T27" fmla="*/ 150 h 177"/>
                  <a:gd name="T28" fmla="*/ 176 w 339"/>
                  <a:gd name="T29" fmla="*/ 143 h 177"/>
                  <a:gd name="T30" fmla="*/ 185 w 339"/>
                  <a:gd name="T31" fmla="*/ 146 h 177"/>
                  <a:gd name="T32" fmla="*/ 187 w 339"/>
                  <a:gd name="T33" fmla="*/ 141 h 177"/>
                  <a:gd name="T34" fmla="*/ 291 w 339"/>
                  <a:gd name="T35" fmla="*/ 139 h 177"/>
                  <a:gd name="T36" fmla="*/ 161 w 339"/>
                  <a:gd name="T37" fmla="*/ 136 h 177"/>
                  <a:gd name="T38" fmla="*/ 201 w 339"/>
                  <a:gd name="T39" fmla="*/ 131 h 177"/>
                  <a:gd name="T40" fmla="*/ 286 w 339"/>
                  <a:gd name="T41" fmla="*/ 138 h 177"/>
                  <a:gd name="T42" fmla="*/ 147 w 339"/>
                  <a:gd name="T43" fmla="*/ 138 h 177"/>
                  <a:gd name="T44" fmla="*/ 192 w 339"/>
                  <a:gd name="T45" fmla="*/ 128 h 177"/>
                  <a:gd name="T46" fmla="*/ 303 w 339"/>
                  <a:gd name="T47" fmla="*/ 122 h 177"/>
                  <a:gd name="T48" fmla="*/ 302 w 339"/>
                  <a:gd name="T49" fmla="*/ 128 h 177"/>
                  <a:gd name="T50" fmla="*/ 287 w 339"/>
                  <a:gd name="T51" fmla="*/ 121 h 177"/>
                  <a:gd name="T52" fmla="*/ 313 w 339"/>
                  <a:gd name="T53" fmla="*/ 126 h 177"/>
                  <a:gd name="T54" fmla="*/ 325 w 339"/>
                  <a:gd name="T55" fmla="*/ 126 h 177"/>
                  <a:gd name="T56" fmla="*/ 325 w 339"/>
                  <a:gd name="T57" fmla="*/ 126 h 177"/>
                  <a:gd name="T58" fmla="*/ 140 w 339"/>
                  <a:gd name="T59" fmla="*/ 119 h 177"/>
                  <a:gd name="T60" fmla="*/ 291 w 339"/>
                  <a:gd name="T61" fmla="*/ 111 h 177"/>
                  <a:gd name="T62" fmla="*/ 120 w 339"/>
                  <a:gd name="T63" fmla="*/ 115 h 177"/>
                  <a:gd name="T64" fmla="*/ 5 w 339"/>
                  <a:gd name="T65" fmla="*/ 115 h 177"/>
                  <a:gd name="T66" fmla="*/ 320 w 339"/>
                  <a:gd name="T67" fmla="*/ 114 h 177"/>
                  <a:gd name="T68" fmla="*/ 320 w 339"/>
                  <a:gd name="T69" fmla="*/ 114 h 177"/>
                  <a:gd name="T70" fmla="*/ 15 w 339"/>
                  <a:gd name="T71" fmla="*/ 108 h 177"/>
                  <a:gd name="T72" fmla="*/ 334 w 339"/>
                  <a:gd name="T73" fmla="*/ 95 h 177"/>
                  <a:gd name="T74" fmla="*/ 114 w 339"/>
                  <a:gd name="T75" fmla="*/ 99 h 177"/>
                  <a:gd name="T76" fmla="*/ 21 w 339"/>
                  <a:gd name="T77" fmla="*/ 93 h 177"/>
                  <a:gd name="T78" fmla="*/ 28 w 339"/>
                  <a:gd name="T79" fmla="*/ 77 h 177"/>
                  <a:gd name="T80" fmla="*/ 32 w 339"/>
                  <a:gd name="T81" fmla="*/ 82 h 177"/>
                  <a:gd name="T82" fmla="*/ 106 w 339"/>
                  <a:gd name="T83" fmla="*/ 79 h 177"/>
                  <a:gd name="T84" fmla="*/ 112 w 339"/>
                  <a:gd name="T85" fmla="*/ 83 h 177"/>
                  <a:gd name="T86" fmla="*/ 28 w 339"/>
                  <a:gd name="T87" fmla="*/ 66 h 177"/>
                  <a:gd name="T88" fmla="*/ 100 w 339"/>
                  <a:gd name="T89" fmla="*/ 62 h 177"/>
                  <a:gd name="T90" fmla="*/ 19 w 339"/>
                  <a:gd name="T91" fmla="*/ 60 h 177"/>
                  <a:gd name="T92" fmla="*/ 95 w 339"/>
                  <a:gd name="T93" fmla="*/ 52 h 177"/>
                  <a:gd name="T94" fmla="*/ 101 w 339"/>
                  <a:gd name="T95" fmla="*/ 51 h 177"/>
                  <a:gd name="T96" fmla="*/ 19 w 339"/>
                  <a:gd name="T97" fmla="*/ 41 h 177"/>
                  <a:gd name="T98" fmla="*/ 23 w 339"/>
                  <a:gd name="T99" fmla="*/ 48 h 177"/>
                  <a:gd name="T100" fmla="*/ 101 w 339"/>
                  <a:gd name="T101" fmla="*/ 32 h 177"/>
                  <a:gd name="T102" fmla="*/ 27 w 339"/>
                  <a:gd name="T103" fmla="*/ 26 h 177"/>
                  <a:gd name="T104" fmla="*/ 40 w 339"/>
                  <a:gd name="T105" fmla="*/ 25 h 177"/>
                  <a:gd name="T106" fmla="*/ 47 w 339"/>
                  <a:gd name="T107" fmla="*/ 24 h 177"/>
                  <a:gd name="T108" fmla="*/ 95 w 339"/>
                  <a:gd name="T109" fmla="*/ 16 h 177"/>
                  <a:gd name="T110" fmla="*/ 74 w 339"/>
                  <a:gd name="T111" fmla="*/ 12 h 177"/>
                  <a:gd name="T112" fmla="*/ 47 w 339"/>
                  <a:gd name="T113" fmla="*/ 7 h 177"/>
                  <a:gd name="T114" fmla="*/ 62 w 339"/>
                  <a:gd name="T115" fmla="*/ 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9" h="177">
                    <a:moveTo>
                      <a:pt x="238" y="177"/>
                    </a:moveTo>
                    <a:cubicBezTo>
                      <a:pt x="236" y="175"/>
                      <a:pt x="235" y="174"/>
                      <a:pt x="234" y="171"/>
                    </a:cubicBezTo>
                    <a:cubicBezTo>
                      <a:pt x="239" y="168"/>
                      <a:pt x="239" y="168"/>
                      <a:pt x="239" y="168"/>
                    </a:cubicBezTo>
                    <a:cubicBezTo>
                      <a:pt x="240" y="171"/>
                      <a:pt x="241" y="172"/>
                      <a:pt x="242" y="172"/>
                    </a:cubicBezTo>
                    <a:lnTo>
                      <a:pt x="238" y="177"/>
                    </a:lnTo>
                    <a:close/>
                    <a:moveTo>
                      <a:pt x="248" y="173"/>
                    </a:moveTo>
                    <a:cubicBezTo>
                      <a:pt x="247" y="167"/>
                      <a:pt x="247" y="167"/>
                      <a:pt x="247" y="167"/>
                    </a:cubicBezTo>
                    <a:cubicBezTo>
                      <a:pt x="246" y="168"/>
                      <a:pt x="246" y="168"/>
                      <a:pt x="246" y="169"/>
                    </a:cubicBezTo>
                    <a:cubicBezTo>
                      <a:pt x="246" y="169"/>
                      <a:pt x="246" y="170"/>
                      <a:pt x="246" y="170"/>
                    </a:cubicBezTo>
                    <a:cubicBezTo>
                      <a:pt x="246" y="169"/>
                      <a:pt x="246" y="169"/>
                      <a:pt x="245" y="169"/>
                    </a:cubicBezTo>
                    <a:cubicBezTo>
                      <a:pt x="245" y="168"/>
                      <a:pt x="245" y="168"/>
                      <a:pt x="245" y="168"/>
                    </a:cubicBezTo>
                    <a:cubicBezTo>
                      <a:pt x="250" y="164"/>
                      <a:pt x="250" y="164"/>
                      <a:pt x="250" y="164"/>
                    </a:cubicBezTo>
                    <a:cubicBezTo>
                      <a:pt x="250" y="165"/>
                      <a:pt x="250" y="165"/>
                      <a:pt x="250" y="165"/>
                    </a:cubicBezTo>
                    <a:cubicBezTo>
                      <a:pt x="251" y="166"/>
                      <a:pt x="252" y="167"/>
                      <a:pt x="252" y="169"/>
                    </a:cubicBezTo>
                    <a:cubicBezTo>
                      <a:pt x="252" y="170"/>
                      <a:pt x="251" y="171"/>
                      <a:pt x="250" y="172"/>
                    </a:cubicBezTo>
                    <a:cubicBezTo>
                      <a:pt x="250" y="173"/>
                      <a:pt x="249" y="173"/>
                      <a:pt x="248" y="173"/>
                    </a:cubicBezTo>
                    <a:close/>
                    <a:moveTo>
                      <a:pt x="272" y="172"/>
                    </a:moveTo>
                    <a:cubicBezTo>
                      <a:pt x="269" y="167"/>
                      <a:pt x="269" y="167"/>
                      <a:pt x="269" y="167"/>
                    </a:cubicBezTo>
                    <a:cubicBezTo>
                      <a:pt x="270" y="166"/>
                      <a:pt x="271" y="166"/>
                      <a:pt x="271" y="165"/>
                    </a:cubicBezTo>
                    <a:cubicBezTo>
                      <a:pt x="272" y="165"/>
                      <a:pt x="274" y="164"/>
                      <a:pt x="276" y="164"/>
                    </a:cubicBezTo>
                    <a:cubicBezTo>
                      <a:pt x="276" y="167"/>
                      <a:pt x="276" y="167"/>
                      <a:pt x="276" y="167"/>
                    </a:cubicBezTo>
                    <a:cubicBezTo>
                      <a:pt x="276" y="168"/>
                      <a:pt x="276" y="168"/>
                      <a:pt x="276" y="168"/>
                    </a:cubicBezTo>
                    <a:cubicBezTo>
                      <a:pt x="276" y="168"/>
                      <a:pt x="276" y="168"/>
                      <a:pt x="276" y="168"/>
                    </a:cubicBezTo>
                    <a:cubicBezTo>
                      <a:pt x="276" y="170"/>
                      <a:pt x="276" y="170"/>
                      <a:pt x="276" y="170"/>
                    </a:cubicBezTo>
                    <a:cubicBezTo>
                      <a:pt x="274" y="171"/>
                      <a:pt x="274" y="171"/>
                      <a:pt x="274" y="171"/>
                    </a:cubicBezTo>
                    <a:cubicBezTo>
                      <a:pt x="274" y="171"/>
                      <a:pt x="273" y="171"/>
                      <a:pt x="272" y="172"/>
                    </a:cubicBezTo>
                    <a:close/>
                    <a:moveTo>
                      <a:pt x="259" y="170"/>
                    </a:moveTo>
                    <a:cubicBezTo>
                      <a:pt x="258" y="170"/>
                      <a:pt x="257" y="170"/>
                      <a:pt x="255" y="169"/>
                    </a:cubicBezTo>
                    <a:cubicBezTo>
                      <a:pt x="255" y="166"/>
                      <a:pt x="255" y="166"/>
                      <a:pt x="255" y="166"/>
                    </a:cubicBezTo>
                    <a:cubicBezTo>
                      <a:pt x="256" y="164"/>
                      <a:pt x="256" y="164"/>
                      <a:pt x="256" y="164"/>
                    </a:cubicBezTo>
                    <a:cubicBezTo>
                      <a:pt x="255" y="166"/>
                      <a:pt x="255" y="166"/>
                      <a:pt x="255" y="166"/>
                    </a:cubicBezTo>
                    <a:cubicBezTo>
                      <a:pt x="256" y="164"/>
                      <a:pt x="256" y="164"/>
                      <a:pt x="256" y="164"/>
                    </a:cubicBezTo>
                    <a:cubicBezTo>
                      <a:pt x="259" y="164"/>
                      <a:pt x="261" y="164"/>
                      <a:pt x="263" y="166"/>
                    </a:cubicBezTo>
                    <a:lnTo>
                      <a:pt x="259" y="170"/>
                    </a:lnTo>
                    <a:close/>
                    <a:moveTo>
                      <a:pt x="285" y="167"/>
                    </a:moveTo>
                    <a:cubicBezTo>
                      <a:pt x="281" y="163"/>
                      <a:pt x="281" y="163"/>
                      <a:pt x="281" y="163"/>
                    </a:cubicBezTo>
                    <a:cubicBezTo>
                      <a:pt x="282" y="162"/>
                      <a:pt x="283" y="161"/>
                      <a:pt x="284" y="159"/>
                    </a:cubicBezTo>
                    <a:cubicBezTo>
                      <a:pt x="285" y="159"/>
                      <a:pt x="285" y="159"/>
                      <a:pt x="285" y="159"/>
                    </a:cubicBezTo>
                    <a:cubicBezTo>
                      <a:pt x="289" y="163"/>
                      <a:pt x="289" y="163"/>
                      <a:pt x="289" y="163"/>
                    </a:cubicBezTo>
                    <a:cubicBezTo>
                      <a:pt x="289" y="163"/>
                      <a:pt x="289" y="163"/>
                      <a:pt x="289" y="163"/>
                    </a:cubicBezTo>
                    <a:cubicBezTo>
                      <a:pt x="287" y="165"/>
                      <a:pt x="286" y="166"/>
                      <a:pt x="285" y="167"/>
                    </a:cubicBezTo>
                    <a:close/>
                    <a:moveTo>
                      <a:pt x="211" y="167"/>
                    </a:moveTo>
                    <a:cubicBezTo>
                      <a:pt x="211" y="167"/>
                      <a:pt x="211" y="167"/>
                      <a:pt x="211" y="167"/>
                    </a:cubicBezTo>
                    <a:cubicBezTo>
                      <a:pt x="210" y="167"/>
                      <a:pt x="210" y="167"/>
                      <a:pt x="209" y="167"/>
                    </a:cubicBezTo>
                    <a:cubicBezTo>
                      <a:pt x="209" y="167"/>
                      <a:pt x="208" y="167"/>
                      <a:pt x="208" y="167"/>
                    </a:cubicBezTo>
                    <a:cubicBezTo>
                      <a:pt x="209" y="161"/>
                      <a:pt x="209" y="161"/>
                      <a:pt x="209" y="161"/>
                    </a:cubicBezTo>
                    <a:cubicBezTo>
                      <a:pt x="209" y="161"/>
                      <a:pt x="210" y="161"/>
                      <a:pt x="210" y="161"/>
                    </a:cubicBezTo>
                    <a:cubicBezTo>
                      <a:pt x="210" y="161"/>
                      <a:pt x="211" y="161"/>
                      <a:pt x="211" y="161"/>
                    </a:cubicBezTo>
                    <a:cubicBezTo>
                      <a:pt x="216" y="164"/>
                      <a:pt x="216" y="164"/>
                      <a:pt x="216" y="164"/>
                    </a:cubicBezTo>
                    <a:cubicBezTo>
                      <a:pt x="215" y="166"/>
                      <a:pt x="213" y="167"/>
                      <a:pt x="211" y="167"/>
                    </a:cubicBezTo>
                    <a:close/>
                    <a:moveTo>
                      <a:pt x="227" y="165"/>
                    </a:moveTo>
                    <a:cubicBezTo>
                      <a:pt x="226" y="165"/>
                      <a:pt x="225" y="165"/>
                      <a:pt x="224" y="164"/>
                    </a:cubicBezTo>
                    <a:cubicBezTo>
                      <a:pt x="228" y="159"/>
                      <a:pt x="228" y="159"/>
                      <a:pt x="228" y="159"/>
                    </a:cubicBezTo>
                    <a:cubicBezTo>
                      <a:pt x="227" y="159"/>
                      <a:pt x="227" y="159"/>
                      <a:pt x="227" y="159"/>
                    </a:cubicBezTo>
                    <a:cubicBezTo>
                      <a:pt x="227" y="159"/>
                      <a:pt x="228" y="158"/>
                      <a:pt x="228" y="158"/>
                    </a:cubicBezTo>
                    <a:cubicBezTo>
                      <a:pt x="230" y="155"/>
                      <a:pt x="230" y="155"/>
                      <a:pt x="230" y="155"/>
                    </a:cubicBezTo>
                    <a:cubicBezTo>
                      <a:pt x="233" y="157"/>
                      <a:pt x="233" y="157"/>
                      <a:pt x="233" y="157"/>
                    </a:cubicBezTo>
                    <a:cubicBezTo>
                      <a:pt x="231" y="160"/>
                      <a:pt x="231" y="160"/>
                      <a:pt x="231" y="160"/>
                    </a:cubicBezTo>
                    <a:cubicBezTo>
                      <a:pt x="233" y="161"/>
                      <a:pt x="233" y="161"/>
                      <a:pt x="233" y="161"/>
                    </a:cubicBezTo>
                    <a:cubicBezTo>
                      <a:pt x="232" y="162"/>
                      <a:pt x="230" y="165"/>
                      <a:pt x="227" y="165"/>
                    </a:cubicBezTo>
                    <a:close/>
                    <a:moveTo>
                      <a:pt x="223" y="160"/>
                    </a:moveTo>
                    <a:cubicBezTo>
                      <a:pt x="222" y="160"/>
                      <a:pt x="221" y="159"/>
                      <a:pt x="219" y="159"/>
                    </a:cubicBezTo>
                    <a:cubicBezTo>
                      <a:pt x="219" y="159"/>
                      <a:pt x="218" y="158"/>
                      <a:pt x="218" y="158"/>
                    </a:cubicBezTo>
                    <a:cubicBezTo>
                      <a:pt x="217" y="158"/>
                      <a:pt x="217" y="158"/>
                      <a:pt x="217" y="158"/>
                    </a:cubicBezTo>
                    <a:cubicBezTo>
                      <a:pt x="220" y="153"/>
                      <a:pt x="220" y="153"/>
                      <a:pt x="220" y="153"/>
                    </a:cubicBezTo>
                    <a:cubicBezTo>
                      <a:pt x="220" y="153"/>
                      <a:pt x="220" y="153"/>
                      <a:pt x="220" y="153"/>
                    </a:cubicBezTo>
                    <a:cubicBezTo>
                      <a:pt x="221" y="153"/>
                      <a:pt x="221" y="153"/>
                      <a:pt x="222" y="154"/>
                    </a:cubicBezTo>
                    <a:cubicBezTo>
                      <a:pt x="222" y="154"/>
                      <a:pt x="223" y="154"/>
                      <a:pt x="223" y="154"/>
                    </a:cubicBezTo>
                    <a:cubicBezTo>
                      <a:pt x="225" y="160"/>
                      <a:pt x="225" y="160"/>
                      <a:pt x="225" y="160"/>
                    </a:cubicBezTo>
                    <a:cubicBezTo>
                      <a:pt x="224" y="160"/>
                      <a:pt x="224" y="160"/>
                      <a:pt x="223" y="160"/>
                    </a:cubicBezTo>
                    <a:close/>
                    <a:moveTo>
                      <a:pt x="210" y="155"/>
                    </a:moveTo>
                    <a:cubicBezTo>
                      <a:pt x="204" y="154"/>
                      <a:pt x="204" y="154"/>
                      <a:pt x="204" y="154"/>
                    </a:cubicBezTo>
                    <a:cubicBezTo>
                      <a:pt x="204" y="153"/>
                      <a:pt x="204" y="153"/>
                      <a:pt x="204" y="152"/>
                    </a:cubicBezTo>
                    <a:cubicBezTo>
                      <a:pt x="204" y="151"/>
                      <a:pt x="205" y="150"/>
                      <a:pt x="205" y="149"/>
                    </a:cubicBezTo>
                    <a:cubicBezTo>
                      <a:pt x="204" y="149"/>
                      <a:pt x="204" y="149"/>
                      <a:pt x="204" y="149"/>
                    </a:cubicBezTo>
                    <a:cubicBezTo>
                      <a:pt x="210" y="148"/>
                      <a:pt x="210" y="148"/>
                      <a:pt x="210" y="148"/>
                    </a:cubicBezTo>
                    <a:cubicBezTo>
                      <a:pt x="210" y="149"/>
                      <a:pt x="210" y="149"/>
                      <a:pt x="210" y="149"/>
                    </a:cubicBezTo>
                    <a:cubicBezTo>
                      <a:pt x="210" y="150"/>
                      <a:pt x="210" y="151"/>
                      <a:pt x="210" y="152"/>
                    </a:cubicBezTo>
                    <a:cubicBezTo>
                      <a:pt x="210" y="153"/>
                      <a:pt x="210" y="154"/>
                      <a:pt x="210" y="155"/>
                    </a:cubicBezTo>
                    <a:close/>
                    <a:moveTo>
                      <a:pt x="286" y="151"/>
                    </a:moveTo>
                    <a:cubicBezTo>
                      <a:pt x="286" y="151"/>
                      <a:pt x="286" y="150"/>
                      <a:pt x="286" y="150"/>
                    </a:cubicBezTo>
                    <a:cubicBezTo>
                      <a:pt x="285" y="150"/>
                      <a:pt x="285" y="150"/>
                      <a:pt x="284" y="150"/>
                    </a:cubicBezTo>
                    <a:cubicBezTo>
                      <a:pt x="285" y="144"/>
                      <a:pt x="285" y="144"/>
                      <a:pt x="285" y="144"/>
                    </a:cubicBezTo>
                    <a:cubicBezTo>
                      <a:pt x="289" y="145"/>
                      <a:pt x="291" y="146"/>
                      <a:pt x="292" y="150"/>
                    </a:cubicBezTo>
                    <a:lnTo>
                      <a:pt x="286" y="151"/>
                    </a:lnTo>
                    <a:close/>
                    <a:moveTo>
                      <a:pt x="172" y="149"/>
                    </a:moveTo>
                    <a:cubicBezTo>
                      <a:pt x="172" y="143"/>
                      <a:pt x="172" y="143"/>
                      <a:pt x="172" y="143"/>
                    </a:cubicBezTo>
                    <a:cubicBezTo>
                      <a:pt x="173" y="143"/>
                      <a:pt x="173" y="143"/>
                      <a:pt x="174" y="143"/>
                    </a:cubicBezTo>
                    <a:cubicBezTo>
                      <a:pt x="174" y="143"/>
                      <a:pt x="175" y="143"/>
                      <a:pt x="175" y="143"/>
                    </a:cubicBezTo>
                    <a:cubicBezTo>
                      <a:pt x="176" y="143"/>
                      <a:pt x="176" y="143"/>
                      <a:pt x="176" y="143"/>
                    </a:cubicBezTo>
                    <a:cubicBezTo>
                      <a:pt x="178" y="143"/>
                      <a:pt x="180" y="144"/>
                      <a:pt x="180" y="147"/>
                    </a:cubicBezTo>
                    <a:cubicBezTo>
                      <a:pt x="174" y="147"/>
                      <a:pt x="174" y="147"/>
                      <a:pt x="174" y="147"/>
                    </a:cubicBezTo>
                    <a:cubicBezTo>
                      <a:pt x="174" y="148"/>
                      <a:pt x="175" y="148"/>
                      <a:pt x="176" y="148"/>
                    </a:cubicBezTo>
                    <a:cubicBezTo>
                      <a:pt x="175" y="148"/>
                      <a:pt x="175" y="148"/>
                      <a:pt x="175" y="149"/>
                    </a:cubicBezTo>
                    <a:cubicBezTo>
                      <a:pt x="174" y="149"/>
                      <a:pt x="173" y="149"/>
                      <a:pt x="172" y="149"/>
                    </a:cubicBezTo>
                    <a:close/>
                    <a:moveTo>
                      <a:pt x="185" y="146"/>
                    </a:moveTo>
                    <a:cubicBezTo>
                      <a:pt x="180" y="144"/>
                      <a:pt x="180" y="144"/>
                      <a:pt x="180" y="144"/>
                    </a:cubicBezTo>
                    <a:cubicBezTo>
                      <a:pt x="181" y="142"/>
                      <a:pt x="181" y="141"/>
                      <a:pt x="181" y="140"/>
                    </a:cubicBezTo>
                    <a:cubicBezTo>
                      <a:pt x="181" y="140"/>
                      <a:pt x="181" y="140"/>
                      <a:pt x="181" y="140"/>
                    </a:cubicBezTo>
                    <a:cubicBezTo>
                      <a:pt x="187" y="139"/>
                      <a:pt x="187" y="139"/>
                      <a:pt x="187" y="139"/>
                    </a:cubicBezTo>
                    <a:cubicBezTo>
                      <a:pt x="187" y="140"/>
                      <a:pt x="187" y="140"/>
                      <a:pt x="187" y="140"/>
                    </a:cubicBezTo>
                    <a:cubicBezTo>
                      <a:pt x="187" y="141"/>
                      <a:pt x="187" y="141"/>
                      <a:pt x="187" y="141"/>
                    </a:cubicBezTo>
                    <a:cubicBezTo>
                      <a:pt x="187" y="142"/>
                      <a:pt x="186" y="144"/>
                      <a:pt x="185" y="146"/>
                    </a:cubicBezTo>
                    <a:close/>
                    <a:moveTo>
                      <a:pt x="289" y="142"/>
                    </a:moveTo>
                    <a:cubicBezTo>
                      <a:pt x="286" y="138"/>
                      <a:pt x="286" y="138"/>
                      <a:pt x="286" y="138"/>
                    </a:cubicBezTo>
                    <a:cubicBezTo>
                      <a:pt x="288" y="133"/>
                      <a:pt x="288" y="133"/>
                      <a:pt x="288" y="133"/>
                    </a:cubicBezTo>
                    <a:cubicBezTo>
                      <a:pt x="289" y="133"/>
                      <a:pt x="292" y="134"/>
                      <a:pt x="292" y="137"/>
                    </a:cubicBezTo>
                    <a:cubicBezTo>
                      <a:pt x="292" y="138"/>
                      <a:pt x="292" y="138"/>
                      <a:pt x="291" y="139"/>
                    </a:cubicBezTo>
                    <a:cubicBezTo>
                      <a:pt x="291" y="140"/>
                      <a:pt x="290" y="142"/>
                      <a:pt x="289" y="142"/>
                    </a:cubicBezTo>
                    <a:close/>
                    <a:moveTo>
                      <a:pt x="162" y="142"/>
                    </a:moveTo>
                    <a:cubicBezTo>
                      <a:pt x="161" y="142"/>
                      <a:pt x="160" y="141"/>
                      <a:pt x="160" y="141"/>
                    </a:cubicBezTo>
                    <a:cubicBezTo>
                      <a:pt x="158" y="141"/>
                      <a:pt x="157" y="140"/>
                      <a:pt x="156" y="139"/>
                    </a:cubicBezTo>
                    <a:cubicBezTo>
                      <a:pt x="160" y="135"/>
                      <a:pt x="160" y="135"/>
                      <a:pt x="160" y="135"/>
                    </a:cubicBezTo>
                    <a:cubicBezTo>
                      <a:pt x="160" y="135"/>
                      <a:pt x="160" y="136"/>
                      <a:pt x="161" y="136"/>
                    </a:cubicBezTo>
                    <a:cubicBezTo>
                      <a:pt x="161" y="136"/>
                      <a:pt x="162" y="136"/>
                      <a:pt x="164" y="137"/>
                    </a:cubicBezTo>
                    <a:lnTo>
                      <a:pt x="162" y="142"/>
                    </a:lnTo>
                    <a:close/>
                    <a:moveTo>
                      <a:pt x="200" y="140"/>
                    </a:moveTo>
                    <a:cubicBezTo>
                      <a:pt x="199" y="139"/>
                      <a:pt x="199" y="137"/>
                      <a:pt x="198" y="136"/>
                    </a:cubicBezTo>
                    <a:cubicBezTo>
                      <a:pt x="197" y="136"/>
                      <a:pt x="197" y="136"/>
                      <a:pt x="197" y="136"/>
                    </a:cubicBezTo>
                    <a:cubicBezTo>
                      <a:pt x="201" y="131"/>
                      <a:pt x="201" y="131"/>
                      <a:pt x="201" y="131"/>
                    </a:cubicBezTo>
                    <a:cubicBezTo>
                      <a:pt x="201" y="132"/>
                      <a:pt x="202" y="132"/>
                      <a:pt x="202" y="132"/>
                    </a:cubicBezTo>
                    <a:cubicBezTo>
                      <a:pt x="203" y="134"/>
                      <a:pt x="204" y="135"/>
                      <a:pt x="205" y="137"/>
                    </a:cubicBezTo>
                    <a:lnTo>
                      <a:pt x="200" y="140"/>
                    </a:lnTo>
                    <a:close/>
                    <a:moveTo>
                      <a:pt x="286" y="138"/>
                    </a:moveTo>
                    <a:cubicBezTo>
                      <a:pt x="286" y="138"/>
                      <a:pt x="286" y="138"/>
                      <a:pt x="286" y="138"/>
                    </a:cubicBezTo>
                    <a:cubicBezTo>
                      <a:pt x="286" y="138"/>
                      <a:pt x="286" y="138"/>
                      <a:pt x="286" y="138"/>
                    </a:cubicBezTo>
                    <a:cubicBezTo>
                      <a:pt x="286" y="138"/>
                      <a:pt x="286" y="138"/>
                      <a:pt x="286" y="138"/>
                    </a:cubicBezTo>
                    <a:close/>
                    <a:moveTo>
                      <a:pt x="147" y="138"/>
                    </a:moveTo>
                    <a:cubicBezTo>
                      <a:pt x="143" y="138"/>
                      <a:pt x="141" y="136"/>
                      <a:pt x="140" y="133"/>
                    </a:cubicBezTo>
                    <a:cubicBezTo>
                      <a:pt x="145" y="130"/>
                      <a:pt x="145" y="130"/>
                      <a:pt x="145" y="130"/>
                    </a:cubicBezTo>
                    <a:cubicBezTo>
                      <a:pt x="146" y="132"/>
                      <a:pt x="146" y="132"/>
                      <a:pt x="147" y="132"/>
                    </a:cubicBezTo>
                    <a:lnTo>
                      <a:pt x="147" y="138"/>
                    </a:lnTo>
                    <a:close/>
                    <a:moveTo>
                      <a:pt x="190" y="133"/>
                    </a:moveTo>
                    <a:cubicBezTo>
                      <a:pt x="186" y="129"/>
                      <a:pt x="186" y="129"/>
                      <a:pt x="186" y="129"/>
                    </a:cubicBezTo>
                    <a:cubicBezTo>
                      <a:pt x="186" y="129"/>
                      <a:pt x="186" y="128"/>
                      <a:pt x="186" y="128"/>
                    </a:cubicBezTo>
                    <a:cubicBezTo>
                      <a:pt x="186" y="126"/>
                      <a:pt x="188" y="124"/>
                      <a:pt x="190" y="124"/>
                    </a:cubicBezTo>
                    <a:cubicBezTo>
                      <a:pt x="192" y="129"/>
                      <a:pt x="192" y="129"/>
                      <a:pt x="192" y="129"/>
                    </a:cubicBezTo>
                    <a:cubicBezTo>
                      <a:pt x="192" y="129"/>
                      <a:pt x="192" y="129"/>
                      <a:pt x="192" y="128"/>
                    </a:cubicBezTo>
                    <a:cubicBezTo>
                      <a:pt x="192" y="130"/>
                      <a:pt x="191" y="132"/>
                      <a:pt x="190" y="133"/>
                    </a:cubicBezTo>
                    <a:close/>
                    <a:moveTo>
                      <a:pt x="302" y="128"/>
                    </a:moveTo>
                    <a:cubicBezTo>
                      <a:pt x="301" y="128"/>
                      <a:pt x="301" y="128"/>
                      <a:pt x="301" y="128"/>
                    </a:cubicBezTo>
                    <a:cubicBezTo>
                      <a:pt x="300" y="128"/>
                      <a:pt x="299" y="126"/>
                      <a:pt x="298" y="126"/>
                    </a:cubicBezTo>
                    <a:cubicBezTo>
                      <a:pt x="304" y="123"/>
                      <a:pt x="304" y="123"/>
                      <a:pt x="304" y="123"/>
                    </a:cubicBezTo>
                    <a:cubicBezTo>
                      <a:pt x="303" y="123"/>
                      <a:pt x="303" y="122"/>
                      <a:pt x="303" y="122"/>
                    </a:cubicBezTo>
                    <a:cubicBezTo>
                      <a:pt x="301" y="122"/>
                      <a:pt x="300" y="123"/>
                      <a:pt x="300" y="124"/>
                    </a:cubicBezTo>
                    <a:cubicBezTo>
                      <a:pt x="300" y="123"/>
                      <a:pt x="300" y="123"/>
                      <a:pt x="300" y="122"/>
                    </a:cubicBezTo>
                    <a:cubicBezTo>
                      <a:pt x="300" y="122"/>
                      <a:pt x="300" y="121"/>
                      <a:pt x="300" y="121"/>
                    </a:cubicBezTo>
                    <a:cubicBezTo>
                      <a:pt x="306" y="122"/>
                      <a:pt x="306" y="122"/>
                      <a:pt x="306" y="122"/>
                    </a:cubicBezTo>
                    <a:cubicBezTo>
                      <a:pt x="306" y="122"/>
                      <a:pt x="306" y="122"/>
                      <a:pt x="306" y="123"/>
                    </a:cubicBezTo>
                    <a:cubicBezTo>
                      <a:pt x="306" y="124"/>
                      <a:pt x="306" y="128"/>
                      <a:pt x="302" y="128"/>
                    </a:cubicBezTo>
                    <a:close/>
                    <a:moveTo>
                      <a:pt x="284" y="128"/>
                    </a:moveTo>
                    <a:cubicBezTo>
                      <a:pt x="284" y="127"/>
                      <a:pt x="283" y="126"/>
                      <a:pt x="283" y="126"/>
                    </a:cubicBezTo>
                    <a:cubicBezTo>
                      <a:pt x="282" y="125"/>
                      <a:pt x="282" y="125"/>
                      <a:pt x="282" y="125"/>
                    </a:cubicBezTo>
                    <a:cubicBezTo>
                      <a:pt x="282" y="124"/>
                      <a:pt x="281" y="124"/>
                      <a:pt x="281" y="123"/>
                    </a:cubicBezTo>
                    <a:cubicBezTo>
                      <a:pt x="286" y="121"/>
                      <a:pt x="286" y="121"/>
                      <a:pt x="286" y="121"/>
                    </a:cubicBezTo>
                    <a:cubicBezTo>
                      <a:pt x="286" y="121"/>
                      <a:pt x="286" y="121"/>
                      <a:pt x="287" y="121"/>
                    </a:cubicBezTo>
                    <a:cubicBezTo>
                      <a:pt x="287" y="122"/>
                      <a:pt x="287" y="122"/>
                      <a:pt x="287" y="122"/>
                    </a:cubicBezTo>
                    <a:cubicBezTo>
                      <a:pt x="289" y="123"/>
                      <a:pt x="290" y="125"/>
                      <a:pt x="290" y="126"/>
                    </a:cubicBezTo>
                    <a:cubicBezTo>
                      <a:pt x="284" y="127"/>
                      <a:pt x="284" y="127"/>
                      <a:pt x="284" y="127"/>
                    </a:cubicBezTo>
                    <a:cubicBezTo>
                      <a:pt x="284" y="127"/>
                      <a:pt x="284" y="128"/>
                      <a:pt x="284" y="128"/>
                    </a:cubicBezTo>
                    <a:close/>
                    <a:moveTo>
                      <a:pt x="314" y="127"/>
                    </a:moveTo>
                    <a:cubicBezTo>
                      <a:pt x="313" y="126"/>
                      <a:pt x="313" y="126"/>
                      <a:pt x="313" y="126"/>
                    </a:cubicBezTo>
                    <a:cubicBezTo>
                      <a:pt x="312" y="125"/>
                      <a:pt x="311" y="124"/>
                      <a:pt x="310" y="123"/>
                    </a:cubicBezTo>
                    <a:cubicBezTo>
                      <a:pt x="314" y="119"/>
                      <a:pt x="314" y="119"/>
                      <a:pt x="314" y="119"/>
                    </a:cubicBezTo>
                    <a:cubicBezTo>
                      <a:pt x="315" y="120"/>
                      <a:pt x="316" y="121"/>
                      <a:pt x="317" y="122"/>
                    </a:cubicBezTo>
                    <a:cubicBezTo>
                      <a:pt x="318" y="123"/>
                      <a:pt x="318" y="123"/>
                      <a:pt x="318" y="123"/>
                    </a:cubicBezTo>
                    <a:lnTo>
                      <a:pt x="314" y="127"/>
                    </a:lnTo>
                    <a:close/>
                    <a:moveTo>
                      <a:pt x="325" y="126"/>
                    </a:moveTo>
                    <a:cubicBezTo>
                      <a:pt x="321" y="122"/>
                      <a:pt x="321" y="122"/>
                      <a:pt x="321" y="122"/>
                    </a:cubicBezTo>
                    <a:cubicBezTo>
                      <a:pt x="322" y="120"/>
                      <a:pt x="324" y="119"/>
                      <a:pt x="325" y="118"/>
                    </a:cubicBezTo>
                    <a:cubicBezTo>
                      <a:pt x="330" y="122"/>
                      <a:pt x="330" y="122"/>
                      <a:pt x="330" y="122"/>
                    </a:cubicBezTo>
                    <a:cubicBezTo>
                      <a:pt x="329" y="123"/>
                      <a:pt x="329" y="123"/>
                      <a:pt x="329" y="123"/>
                    </a:cubicBezTo>
                    <a:cubicBezTo>
                      <a:pt x="328" y="123"/>
                      <a:pt x="328" y="123"/>
                      <a:pt x="328" y="123"/>
                    </a:cubicBezTo>
                    <a:cubicBezTo>
                      <a:pt x="328" y="124"/>
                      <a:pt x="326" y="125"/>
                      <a:pt x="325" y="126"/>
                    </a:cubicBezTo>
                    <a:close/>
                    <a:moveTo>
                      <a:pt x="136" y="123"/>
                    </a:moveTo>
                    <a:cubicBezTo>
                      <a:pt x="134" y="122"/>
                      <a:pt x="133" y="121"/>
                      <a:pt x="132" y="120"/>
                    </a:cubicBezTo>
                    <a:cubicBezTo>
                      <a:pt x="131" y="120"/>
                      <a:pt x="131" y="120"/>
                      <a:pt x="131" y="120"/>
                    </a:cubicBezTo>
                    <a:cubicBezTo>
                      <a:pt x="134" y="115"/>
                      <a:pt x="134" y="115"/>
                      <a:pt x="134" y="115"/>
                    </a:cubicBezTo>
                    <a:cubicBezTo>
                      <a:pt x="135" y="115"/>
                      <a:pt x="135" y="115"/>
                      <a:pt x="135" y="115"/>
                    </a:cubicBezTo>
                    <a:cubicBezTo>
                      <a:pt x="136" y="116"/>
                      <a:pt x="138" y="117"/>
                      <a:pt x="140" y="119"/>
                    </a:cubicBezTo>
                    <a:lnTo>
                      <a:pt x="136" y="123"/>
                    </a:lnTo>
                    <a:close/>
                    <a:moveTo>
                      <a:pt x="296" y="118"/>
                    </a:moveTo>
                    <a:cubicBezTo>
                      <a:pt x="295" y="118"/>
                      <a:pt x="295" y="118"/>
                      <a:pt x="295" y="118"/>
                    </a:cubicBezTo>
                    <a:cubicBezTo>
                      <a:pt x="294" y="118"/>
                      <a:pt x="292" y="118"/>
                      <a:pt x="291" y="117"/>
                    </a:cubicBezTo>
                    <a:cubicBezTo>
                      <a:pt x="291" y="117"/>
                      <a:pt x="290" y="117"/>
                      <a:pt x="290" y="117"/>
                    </a:cubicBezTo>
                    <a:cubicBezTo>
                      <a:pt x="291" y="111"/>
                      <a:pt x="291" y="111"/>
                      <a:pt x="291" y="111"/>
                    </a:cubicBezTo>
                    <a:cubicBezTo>
                      <a:pt x="292" y="111"/>
                      <a:pt x="292" y="111"/>
                      <a:pt x="293" y="112"/>
                    </a:cubicBezTo>
                    <a:cubicBezTo>
                      <a:pt x="294" y="112"/>
                      <a:pt x="295" y="112"/>
                      <a:pt x="296" y="112"/>
                    </a:cubicBezTo>
                    <a:cubicBezTo>
                      <a:pt x="297" y="112"/>
                      <a:pt x="297" y="112"/>
                      <a:pt x="297" y="112"/>
                    </a:cubicBezTo>
                    <a:lnTo>
                      <a:pt x="296" y="118"/>
                    </a:lnTo>
                    <a:close/>
                    <a:moveTo>
                      <a:pt x="121" y="115"/>
                    </a:moveTo>
                    <a:cubicBezTo>
                      <a:pt x="121" y="115"/>
                      <a:pt x="121" y="115"/>
                      <a:pt x="120" y="115"/>
                    </a:cubicBezTo>
                    <a:cubicBezTo>
                      <a:pt x="119" y="114"/>
                      <a:pt x="117" y="113"/>
                      <a:pt x="116" y="112"/>
                    </a:cubicBezTo>
                    <a:cubicBezTo>
                      <a:pt x="119" y="108"/>
                      <a:pt x="119" y="108"/>
                      <a:pt x="119" y="108"/>
                    </a:cubicBezTo>
                    <a:cubicBezTo>
                      <a:pt x="120" y="108"/>
                      <a:pt x="121" y="109"/>
                      <a:pt x="123" y="110"/>
                    </a:cubicBezTo>
                    <a:cubicBezTo>
                      <a:pt x="123" y="110"/>
                      <a:pt x="123" y="110"/>
                      <a:pt x="123" y="110"/>
                    </a:cubicBezTo>
                    <a:lnTo>
                      <a:pt x="121" y="115"/>
                    </a:lnTo>
                    <a:close/>
                    <a:moveTo>
                      <a:pt x="5" y="115"/>
                    </a:moveTo>
                    <a:cubicBezTo>
                      <a:pt x="0" y="112"/>
                      <a:pt x="0" y="112"/>
                      <a:pt x="0" y="112"/>
                    </a:cubicBezTo>
                    <a:cubicBezTo>
                      <a:pt x="2" y="109"/>
                      <a:pt x="4" y="107"/>
                      <a:pt x="6" y="107"/>
                    </a:cubicBezTo>
                    <a:cubicBezTo>
                      <a:pt x="6" y="107"/>
                      <a:pt x="6" y="107"/>
                      <a:pt x="6" y="107"/>
                    </a:cubicBezTo>
                    <a:cubicBezTo>
                      <a:pt x="7" y="113"/>
                      <a:pt x="7" y="113"/>
                      <a:pt x="7" y="113"/>
                    </a:cubicBezTo>
                    <a:cubicBezTo>
                      <a:pt x="7" y="113"/>
                      <a:pt x="6" y="113"/>
                      <a:pt x="5" y="115"/>
                    </a:cubicBezTo>
                    <a:close/>
                    <a:moveTo>
                      <a:pt x="320" y="114"/>
                    </a:moveTo>
                    <a:cubicBezTo>
                      <a:pt x="320" y="113"/>
                      <a:pt x="320" y="113"/>
                      <a:pt x="320" y="112"/>
                    </a:cubicBezTo>
                    <a:cubicBezTo>
                      <a:pt x="320" y="111"/>
                      <a:pt x="320" y="111"/>
                      <a:pt x="320" y="111"/>
                    </a:cubicBezTo>
                    <a:cubicBezTo>
                      <a:pt x="320" y="109"/>
                      <a:pt x="321" y="107"/>
                      <a:pt x="321" y="106"/>
                    </a:cubicBezTo>
                    <a:cubicBezTo>
                      <a:pt x="327" y="108"/>
                      <a:pt x="327" y="108"/>
                      <a:pt x="327" y="108"/>
                    </a:cubicBezTo>
                    <a:cubicBezTo>
                      <a:pt x="326" y="109"/>
                      <a:pt x="326" y="110"/>
                      <a:pt x="326" y="112"/>
                    </a:cubicBezTo>
                    <a:lnTo>
                      <a:pt x="320" y="114"/>
                    </a:lnTo>
                    <a:close/>
                    <a:moveTo>
                      <a:pt x="12" y="109"/>
                    </a:moveTo>
                    <a:cubicBezTo>
                      <a:pt x="12" y="108"/>
                      <a:pt x="11" y="107"/>
                      <a:pt x="11" y="106"/>
                    </a:cubicBezTo>
                    <a:cubicBezTo>
                      <a:pt x="11" y="105"/>
                      <a:pt x="12" y="103"/>
                      <a:pt x="15" y="103"/>
                    </a:cubicBezTo>
                    <a:cubicBezTo>
                      <a:pt x="16" y="103"/>
                      <a:pt x="16" y="102"/>
                      <a:pt x="16" y="102"/>
                    </a:cubicBezTo>
                    <a:cubicBezTo>
                      <a:pt x="20" y="107"/>
                      <a:pt x="20" y="107"/>
                      <a:pt x="20" y="107"/>
                    </a:cubicBezTo>
                    <a:cubicBezTo>
                      <a:pt x="19" y="108"/>
                      <a:pt x="17" y="108"/>
                      <a:pt x="15" y="108"/>
                    </a:cubicBezTo>
                    <a:cubicBezTo>
                      <a:pt x="16" y="108"/>
                      <a:pt x="17" y="108"/>
                      <a:pt x="17" y="106"/>
                    </a:cubicBezTo>
                    <a:cubicBezTo>
                      <a:pt x="17" y="106"/>
                      <a:pt x="17" y="105"/>
                      <a:pt x="17" y="105"/>
                    </a:cubicBezTo>
                    <a:lnTo>
                      <a:pt x="12" y="109"/>
                    </a:lnTo>
                    <a:close/>
                    <a:moveTo>
                      <a:pt x="336" y="103"/>
                    </a:moveTo>
                    <a:cubicBezTo>
                      <a:pt x="331" y="99"/>
                      <a:pt x="331" y="99"/>
                      <a:pt x="331" y="99"/>
                    </a:cubicBezTo>
                    <a:cubicBezTo>
                      <a:pt x="332" y="98"/>
                      <a:pt x="334" y="96"/>
                      <a:pt x="334" y="95"/>
                    </a:cubicBezTo>
                    <a:cubicBezTo>
                      <a:pt x="339" y="98"/>
                      <a:pt x="339" y="98"/>
                      <a:pt x="339" y="98"/>
                    </a:cubicBezTo>
                    <a:cubicBezTo>
                      <a:pt x="339" y="99"/>
                      <a:pt x="337" y="101"/>
                      <a:pt x="336" y="103"/>
                    </a:cubicBezTo>
                    <a:close/>
                    <a:moveTo>
                      <a:pt x="109" y="101"/>
                    </a:moveTo>
                    <a:cubicBezTo>
                      <a:pt x="108" y="99"/>
                      <a:pt x="108" y="97"/>
                      <a:pt x="108" y="95"/>
                    </a:cubicBezTo>
                    <a:cubicBezTo>
                      <a:pt x="113" y="94"/>
                      <a:pt x="113" y="94"/>
                      <a:pt x="113" y="94"/>
                    </a:cubicBezTo>
                    <a:cubicBezTo>
                      <a:pt x="114" y="96"/>
                      <a:pt x="114" y="97"/>
                      <a:pt x="114" y="99"/>
                    </a:cubicBezTo>
                    <a:lnTo>
                      <a:pt x="109" y="101"/>
                    </a:lnTo>
                    <a:close/>
                    <a:moveTo>
                      <a:pt x="18" y="95"/>
                    </a:moveTo>
                    <a:cubicBezTo>
                      <a:pt x="13" y="93"/>
                      <a:pt x="13" y="93"/>
                      <a:pt x="13" y="93"/>
                    </a:cubicBezTo>
                    <a:cubicBezTo>
                      <a:pt x="14" y="91"/>
                      <a:pt x="15" y="90"/>
                      <a:pt x="18" y="89"/>
                    </a:cubicBezTo>
                    <a:cubicBezTo>
                      <a:pt x="19" y="88"/>
                      <a:pt x="19" y="88"/>
                      <a:pt x="19" y="88"/>
                    </a:cubicBezTo>
                    <a:cubicBezTo>
                      <a:pt x="21" y="93"/>
                      <a:pt x="21" y="93"/>
                      <a:pt x="21" y="93"/>
                    </a:cubicBezTo>
                    <a:cubicBezTo>
                      <a:pt x="20" y="94"/>
                      <a:pt x="20" y="94"/>
                      <a:pt x="20" y="94"/>
                    </a:cubicBezTo>
                    <a:cubicBezTo>
                      <a:pt x="19" y="94"/>
                      <a:pt x="18" y="95"/>
                      <a:pt x="18" y="95"/>
                    </a:cubicBezTo>
                    <a:close/>
                    <a:moveTo>
                      <a:pt x="31" y="84"/>
                    </a:moveTo>
                    <a:cubicBezTo>
                      <a:pt x="26" y="82"/>
                      <a:pt x="26" y="82"/>
                      <a:pt x="26" y="82"/>
                    </a:cubicBezTo>
                    <a:cubicBezTo>
                      <a:pt x="26" y="81"/>
                      <a:pt x="26" y="81"/>
                      <a:pt x="26" y="80"/>
                    </a:cubicBezTo>
                    <a:cubicBezTo>
                      <a:pt x="26" y="79"/>
                      <a:pt x="27" y="78"/>
                      <a:pt x="28" y="77"/>
                    </a:cubicBezTo>
                    <a:cubicBezTo>
                      <a:pt x="28" y="76"/>
                      <a:pt x="29" y="76"/>
                      <a:pt x="29" y="75"/>
                    </a:cubicBezTo>
                    <a:cubicBezTo>
                      <a:pt x="32" y="80"/>
                      <a:pt x="32" y="80"/>
                      <a:pt x="32" y="80"/>
                    </a:cubicBezTo>
                    <a:cubicBezTo>
                      <a:pt x="33" y="80"/>
                      <a:pt x="33" y="80"/>
                      <a:pt x="33" y="79"/>
                    </a:cubicBezTo>
                    <a:cubicBezTo>
                      <a:pt x="33" y="80"/>
                      <a:pt x="33" y="80"/>
                      <a:pt x="33" y="80"/>
                    </a:cubicBezTo>
                    <a:cubicBezTo>
                      <a:pt x="32" y="81"/>
                      <a:pt x="32" y="81"/>
                      <a:pt x="32" y="81"/>
                    </a:cubicBezTo>
                    <a:cubicBezTo>
                      <a:pt x="32" y="81"/>
                      <a:pt x="32" y="82"/>
                      <a:pt x="32" y="82"/>
                    </a:cubicBezTo>
                    <a:cubicBezTo>
                      <a:pt x="31" y="83"/>
                      <a:pt x="31" y="83"/>
                      <a:pt x="31" y="84"/>
                    </a:cubicBezTo>
                    <a:close/>
                    <a:moveTo>
                      <a:pt x="109" y="83"/>
                    </a:moveTo>
                    <a:cubicBezTo>
                      <a:pt x="106" y="83"/>
                      <a:pt x="106" y="83"/>
                      <a:pt x="106" y="83"/>
                    </a:cubicBezTo>
                    <a:cubicBezTo>
                      <a:pt x="106" y="82"/>
                      <a:pt x="106" y="82"/>
                      <a:pt x="106" y="82"/>
                    </a:cubicBezTo>
                    <a:cubicBezTo>
                      <a:pt x="106" y="81"/>
                      <a:pt x="106" y="81"/>
                      <a:pt x="106" y="80"/>
                    </a:cubicBezTo>
                    <a:cubicBezTo>
                      <a:pt x="106" y="80"/>
                      <a:pt x="106" y="80"/>
                      <a:pt x="106" y="79"/>
                    </a:cubicBezTo>
                    <a:cubicBezTo>
                      <a:pt x="106" y="79"/>
                      <a:pt x="106" y="78"/>
                      <a:pt x="106" y="78"/>
                    </a:cubicBezTo>
                    <a:cubicBezTo>
                      <a:pt x="111" y="76"/>
                      <a:pt x="111" y="76"/>
                      <a:pt x="111" y="76"/>
                    </a:cubicBezTo>
                    <a:cubicBezTo>
                      <a:pt x="111" y="77"/>
                      <a:pt x="112" y="78"/>
                      <a:pt x="112" y="79"/>
                    </a:cubicBezTo>
                    <a:cubicBezTo>
                      <a:pt x="112" y="80"/>
                      <a:pt x="112" y="80"/>
                      <a:pt x="112" y="81"/>
                    </a:cubicBezTo>
                    <a:cubicBezTo>
                      <a:pt x="112" y="81"/>
                      <a:pt x="112" y="81"/>
                      <a:pt x="112" y="82"/>
                    </a:cubicBezTo>
                    <a:cubicBezTo>
                      <a:pt x="112" y="83"/>
                      <a:pt x="112" y="83"/>
                      <a:pt x="112" y="83"/>
                    </a:cubicBezTo>
                    <a:lnTo>
                      <a:pt x="109" y="83"/>
                    </a:lnTo>
                    <a:close/>
                    <a:moveTo>
                      <a:pt x="29" y="74"/>
                    </a:moveTo>
                    <a:cubicBezTo>
                      <a:pt x="28" y="73"/>
                      <a:pt x="28" y="73"/>
                      <a:pt x="28" y="73"/>
                    </a:cubicBezTo>
                    <a:cubicBezTo>
                      <a:pt x="27" y="72"/>
                      <a:pt x="27" y="72"/>
                      <a:pt x="26" y="72"/>
                    </a:cubicBezTo>
                    <a:cubicBezTo>
                      <a:pt x="26" y="72"/>
                      <a:pt x="25" y="72"/>
                      <a:pt x="24" y="71"/>
                    </a:cubicBezTo>
                    <a:cubicBezTo>
                      <a:pt x="28" y="66"/>
                      <a:pt x="28" y="66"/>
                      <a:pt x="28" y="66"/>
                    </a:cubicBezTo>
                    <a:cubicBezTo>
                      <a:pt x="29" y="67"/>
                      <a:pt x="30" y="67"/>
                      <a:pt x="32" y="69"/>
                    </a:cubicBezTo>
                    <a:cubicBezTo>
                      <a:pt x="33" y="70"/>
                      <a:pt x="33" y="70"/>
                      <a:pt x="33" y="70"/>
                    </a:cubicBezTo>
                    <a:lnTo>
                      <a:pt x="29" y="74"/>
                    </a:lnTo>
                    <a:close/>
                    <a:moveTo>
                      <a:pt x="103" y="67"/>
                    </a:moveTo>
                    <a:cubicBezTo>
                      <a:pt x="103" y="67"/>
                      <a:pt x="102" y="67"/>
                      <a:pt x="102" y="66"/>
                    </a:cubicBezTo>
                    <a:cubicBezTo>
                      <a:pt x="102" y="65"/>
                      <a:pt x="101" y="64"/>
                      <a:pt x="100" y="62"/>
                    </a:cubicBezTo>
                    <a:cubicBezTo>
                      <a:pt x="106" y="61"/>
                      <a:pt x="106" y="61"/>
                      <a:pt x="106" y="61"/>
                    </a:cubicBezTo>
                    <a:cubicBezTo>
                      <a:pt x="106" y="62"/>
                      <a:pt x="107" y="63"/>
                      <a:pt x="107" y="63"/>
                    </a:cubicBezTo>
                    <a:cubicBezTo>
                      <a:pt x="108" y="64"/>
                      <a:pt x="108" y="65"/>
                      <a:pt x="108" y="66"/>
                    </a:cubicBezTo>
                    <a:lnTo>
                      <a:pt x="103" y="67"/>
                    </a:lnTo>
                    <a:close/>
                    <a:moveTo>
                      <a:pt x="20" y="61"/>
                    </a:moveTo>
                    <a:cubicBezTo>
                      <a:pt x="20" y="61"/>
                      <a:pt x="20" y="60"/>
                      <a:pt x="19" y="60"/>
                    </a:cubicBezTo>
                    <a:cubicBezTo>
                      <a:pt x="17" y="60"/>
                      <a:pt x="16" y="59"/>
                      <a:pt x="15" y="58"/>
                    </a:cubicBezTo>
                    <a:cubicBezTo>
                      <a:pt x="18" y="54"/>
                      <a:pt x="18" y="54"/>
                      <a:pt x="18" y="54"/>
                    </a:cubicBezTo>
                    <a:cubicBezTo>
                      <a:pt x="19" y="54"/>
                      <a:pt x="19" y="54"/>
                      <a:pt x="21" y="55"/>
                    </a:cubicBezTo>
                    <a:cubicBezTo>
                      <a:pt x="22" y="55"/>
                      <a:pt x="23" y="56"/>
                      <a:pt x="24" y="56"/>
                    </a:cubicBezTo>
                    <a:lnTo>
                      <a:pt x="20" y="61"/>
                    </a:lnTo>
                    <a:close/>
                    <a:moveTo>
                      <a:pt x="95" y="52"/>
                    </a:moveTo>
                    <a:cubicBezTo>
                      <a:pt x="95" y="51"/>
                      <a:pt x="95" y="51"/>
                      <a:pt x="95" y="50"/>
                    </a:cubicBezTo>
                    <a:cubicBezTo>
                      <a:pt x="95" y="48"/>
                      <a:pt x="96" y="46"/>
                      <a:pt x="96" y="45"/>
                    </a:cubicBezTo>
                    <a:cubicBezTo>
                      <a:pt x="102" y="47"/>
                      <a:pt x="102" y="47"/>
                      <a:pt x="102" y="47"/>
                    </a:cubicBezTo>
                    <a:cubicBezTo>
                      <a:pt x="102" y="47"/>
                      <a:pt x="102" y="47"/>
                      <a:pt x="102" y="47"/>
                    </a:cubicBezTo>
                    <a:cubicBezTo>
                      <a:pt x="101" y="48"/>
                      <a:pt x="101" y="49"/>
                      <a:pt x="101" y="50"/>
                    </a:cubicBezTo>
                    <a:cubicBezTo>
                      <a:pt x="101" y="50"/>
                      <a:pt x="101" y="51"/>
                      <a:pt x="101" y="51"/>
                    </a:cubicBezTo>
                    <a:lnTo>
                      <a:pt x="95" y="52"/>
                    </a:lnTo>
                    <a:close/>
                    <a:moveTo>
                      <a:pt x="23" y="48"/>
                    </a:moveTo>
                    <a:cubicBezTo>
                      <a:pt x="18" y="45"/>
                      <a:pt x="18" y="45"/>
                      <a:pt x="18" y="45"/>
                    </a:cubicBezTo>
                    <a:cubicBezTo>
                      <a:pt x="19" y="44"/>
                      <a:pt x="19" y="44"/>
                      <a:pt x="19" y="44"/>
                    </a:cubicBezTo>
                    <a:cubicBezTo>
                      <a:pt x="19" y="43"/>
                      <a:pt x="19" y="43"/>
                      <a:pt x="19" y="43"/>
                    </a:cubicBezTo>
                    <a:cubicBezTo>
                      <a:pt x="19" y="41"/>
                      <a:pt x="19" y="41"/>
                      <a:pt x="19" y="41"/>
                    </a:cubicBezTo>
                    <a:cubicBezTo>
                      <a:pt x="24" y="41"/>
                      <a:pt x="24" y="41"/>
                      <a:pt x="24" y="41"/>
                    </a:cubicBezTo>
                    <a:cubicBezTo>
                      <a:pt x="25" y="42"/>
                      <a:pt x="25" y="42"/>
                      <a:pt x="25" y="42"/>
                    </a:cubicBezTo>
                    <a:cubicBezTo>
                      <a:pt x="25" y="43"/>
                      <a:pt x="25" y="44"/>
                      <a:pt x="25" y="44"/>
                    </a:cubicBezTo>
                    <a:cubicBezTo>
                      <a:pt x="25" y="45"/>
                      <a:pt x="25" y="45"/>
                      <a:pt x="25" y="45"/>
                    </a:cubicBezTo>
                    <a:cubicBezTo>
                      <a:pt x="25" y="46"/>
                      <a:pt x="25" y="46"/>
                      <a:pt x="25" y="46"/>
                    </a:cubicBezTo>
                    <a:cubicBezTo>
                      <a:pt x="24" y="46"/>
                      <a:pt x="24" y="47"/>
                      <a:pt x="23" y="48"/>
                    </a:cubicBezTo>
                    <a:close/>
                    <a:moveTo>
                      <a:pt x="94" y="35"/>
                    </a:moveTo>
                    <a:cubicBezTo>
                      <a:pt x="94" y="34"/>
                      <a:pt x="94" y="33"/>
                      <a:pt x="95" y="32"/>
                    </a:cubicBezTo>
                    <a:cubicBezTo>
                      <a:pt x="95" y="31"/>
                      <a:pt x="95" y="30"/>
                      <a:pt x="95" y="30"/>
                    </a:cubicBezTo>
                    <a:cubicBezTo>
                      <a:pt x="96" y="29"/>
                      <a:pt x="96" y="29"/>
                      <a:pt x="96" y="28"/>
                    </a:cubicBezTo>
                    <a:cubicBezTo>
                      <a:pt x="102" y="30"/>
                      <a:pt x="102" y="30"/>
                      <a:pt x="102" y="30"/>
                    </a:cubicBezTo>
                    <a:cubicBezTo>
                      <a:pt x="101" y="31"/>
                      <a:pt x="101" y="31"/>
                      <a:pt x="101" y="32"/>
                    </a:cubicBezTo>
                    <a:cubicBezTo>
                      <a:pt x="101" y="32"/>
                      <a:pt x="100" y="33"/>
                      <a:pt x="100" y="34"/>
                    </a:cubicBezTo>
                    <a:cubicBezTo>
                      <a:pt x="100" y="34"/>
                      <a:pt x="100" y="34"/>
                      <a:pt x="100" y="34"/>
                    </a:cubicBezTo>
                    <a:lnTo>
                      <a:pt x="94" y="35"/>
                    </a:lnTo>
                    <a:close/>
                    <a:moveTo>
                      <a:pt x="26" y="32"/>
                    </a:moveTo>
                    <a:cubicBezTo>
                      <a:pt x="22" y="28"/>
                      <a:pt x="22" y="28"/>
                      <a:pt x="22" y="28"/>
                    </a:cubicBezTo>
                    <a:cubicBezTo>
                      <a:pt x="23" y="27"/>
                      <a:pt x="25" y="26"/>
                      <a:pt x="27" y="26"/>
                    </a:cubicBezTo>
                    <a:cubicBezTo>
                      <a:pt x="28" y="26"/>
                      <a:pt x="29" y="26"/>
                      <a:pt x="30" y="26"/>
                    </a:cubicBezTo>
                    <a:cubicBezTo>
                      <a:pt x="30" y="32"/>
                      <a:pt x="30" y="32"/>
                      <a:pt x="30" y="32"/>
                    </a:cubicBezTo>
                    <a:cubicBezTo>
                      <a:pt x="29" y="32"/>
                      <a:pt x="28" y="32"/>
                      <a:pt x="27" y="32"/>
                    </a:cubicBezTo>
                    <a:cubicBezTo>
                      <a:pt x="26" y="32"/>
                      <a:pt x="26" y="32"/>
                      <a:pt x="26" y="32"/>
                    </a:cubicBezTo>
                    <a:close/>
                    <a:moveTo>
                      <a:pt x="42" y="31"/>
                    </a:moveTo>
                    <a:cubicBezTo>
                      <a:pt x="40" y="25"/>
                      <a:pt x="40" y="25"/>
                      <a:pt x="40" y="25"/>
                    </a:cubicBezTo>
                    <a:cubicBezTo>
                      <a:pt x="41" y="28"/>
                      <a:pt x="41" y="28"/>
                      <a:pt x="41" y="28"/>
                    </a:cubicBezTo>
                    <a:cubicBezTo>
                      <a:pt x="40" y="25"/>
                      <a:pt x="40" y="25"/>
                      <a:pt x="40" y="25"/>
                    </a:cubicBezTo>
                    <a:cubicBezTo>
                      <a:pt x="40" y="25"/>
                      <a:pt x="41" y="24"/>
                      <a:pt x="41" y="23"/>
                    </a:cubicBezTo>
                    <a:cubicBezTo>
                      <a:pt x="41" y="23"/>
                      <a:pt x="41" y="23"/>
                      <a:pt x="41" y="23"/>
                    </a:cubicBezTo>
                    <a:cubicBezTo>
                      <a:pt x="47" y="24"/>
                      <a:pt x="47" y="24"/>
                      <a:pt x="47" y="24"/>
                    </a:cubicBezTo>
                    <a:cubicBezTo>
                      <a:pt x="47" y="24"/>
                      <a:pt x="47" y="24"/>
                      <a:pt x="47" y="24"/>
                    </a:cubicBezTo>
                    <a:cubicBezTo>
                      <a:pt x="46" y="26"/>
                      <a:pt x="46" y="30"/>
                      <a:pt x="42" y="31"/>
                    </a:cubicBezTo>
                    <a:close/>
                    <a:moveTo>
                      <a:pt x="93" y="22"/>
                    </a:moveTo>
                    <a:cubicBezTo>
                      <a:pt x="92" y="22"/>
                      <a:pt x="91" y="22"/>
                      <a:pt x="90" y="22"/>
                    </a:cubicBezTo>
                    <a:cubicBezTo>
                      <a:pt x="90" y="16"/>
                      <a:pt x="90" y="16"/>
                      <a:pt x="90" y="16"/>
                    </a:cubicBezTo>
                    <a:cubicBezTo>
                      <a:pt x="91" y="16"/>
                      <a:pt x="92" y="16"/>
                      <a:pt x="93" y="16"/>
                    </a:cubicBezTo>
                    <a:cubicBezTo>
                      <a:pt x="94" y="16"/>
                      <a:pt x="95" y="16"/>
                      <a:pt x="95" y="16"/>
                    </a:cubicBezTo>
                    <a:cubicBezTo>
                      <a:pt x="97" y="22"/>
                      <a:pt x="97" y="22"/>
                      <a:pt x="97" y="22"/>
                    </a:cubicBezTo>
                    <a:cubicBezTo>
                      <a:pt x="96" y="22"/>
                      <a:pt x="94" y="22"/>
                      <a:pt x="93" y="22"/>
                    </a:cubicBezTo>
                    <a:close/>
                    <a:moveTo>
                      <a:pt x="78" y="20"/>
                    </a:moveTo>
                    <a:cubicBezTo>
                      <a:pt x="75" y="19"/>
                      <a:pt x="73" y="18"/>
                      <a:pt x="72" y="17"/>
                    </a:cubicBezTo>
                    <a:cubicBezTo>
                      <a:pt x="73" y="15"/>
                      <a:pt x="73" y="15"/>
                      <a:pt x="73" y="15"/>
                    </a:cubicBezTo>
                    <a:cubicBezTo>
                      <a:pt x="74" y="12"/>
                      <a:pt x="74" y="12"/>
                      <a:pt x="74" y="12"/>
                    </a:cubicBezTo>
                    <a:cubicBezTo>
                      <a:pt x="75" y="12"/>
                      <a:pt x="75" y="12"/>
                      <a:pt x="75" y="12"/>
                    </a:cubicBezTo>
                    <a:cubicBezTo>
                      <a:pt x="75" y="13"/>
                      <a:pt x="76" y="13"/>
                      <a:pt x="79" y="14"/>
                    </a:cubicBezTo>
                    <a:lnTo>
                      <a:pt x="78" y="20"/>
                    </a:lnTo>
                    <a:close/>
                    <a:moveTo>
                      <a:pt x="50" y="13"/>
                    </a:moveTo>
                    <a:cubicBezTo>
                      <a:pt x="44" y="11"/>
                      <a:pt x="44" y="11"/>
                      <a:pt x="44" y="11"/>
                    </a:cubicBezTo>
                    <a:cubicBezTo>
                      <a:pt x="45" y="9"/>
                      <a:pt x="46" y="8"/>
                      <a:pt x="47" y="7"/>
                    </a:cubicBezTo>
                    <a:cubicBezTo>
                      <a:pt x="48" y="6"/>
                      <a:pt x="49" y="5"/>
                      <a:pt x="50" y="5"/>
                    </a:cubicBezTo>
                    <a:cubicBezTo>
                      <a:pt x="52" y="11"/>
                      <a:pt x="52" y="11"/>
                      <a:pt x="52" y="11"/>
                    </a:cubicBezTo>
                    <a:cubicBezTo>
                      <a:pt x="51" y="11"/>
                      <a:pt x="51" y="11"/>
                      <a:pt x="51" y="11"/>
                    </a:cubicBezTo>
                    <a:cubicBezTo>
                      <a:pt x="50" y="12"/>
                      <a:pt x="50" y="12"/>
                      <a:pt x="50" y="13"/>
                    </a:cubicBezTo>
                    <a:close/>
                    <a:moveTo>
                      <a:pt x="63" y="8"/>
                    </a:moveTo>
                    <a:cubicBezTo>
                      <a:pt x="62" y="7"/>
                      <a:pt x="62" y="6"/>
                      <a:pt x="62" y="6"/>
                    </a:cubicBezTo>
                    <a:cubicBezTo>
                      <a:pt x="61" y="6"/>
                      <a:pt x="61" y="6"/>
                      <a:pt x="61" y="6"/>
                    </a:cubicBezTo>
                    <a:cubicBezTo>
                      <a:pt x="61" y="0"/>
                      <a:pt x="61" y="0"/>
                      <a:pt x="61" y="0"/>
                    </a:cubicBezTo>
                    <a:cubicBezTo>
                      <a:pt x="62" y="0"/>
                      <a:pt x="63" y="0"/>
                      <a:pt x="64" y="1"/>
                    </a:cubicBezTo>
                    <a:cubicBezTo>
                      <a:pt x="66" y="1"/>
                      <a:pt x="66" y="3"/>
                      <a:pt x="68" y="5"/>
                    </a:cubicBezTo>
                    <a:lnTo>
                      <a:pt x="63"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59" name="îṧḻïḓê">
                <a:extLst>
                  <a:ext uri="{FF2B5EF4-FFF2-40B4-BE49-F238E27FC236}">
                    <a16:creationId xmlns:a16="http://schemas.microsoft.com/office/drawing/2014/main" id="{0641765D-BD33-4EAF-807B-575532954E41}"/>
                  </a:ext>
                </a:extLst>
              </p:cNvPr>
              <p:cNvSpPr/>
              <p:nvPr/>
            </p:nvSpPr>
            <p:spPr bwMode="auto">
              <a:xfrm>
                <a:off x="5510213" y="3438525"/>
                <a:ext cx="163513" cy="320675"/>
              </a:xfrm>
              <a:custGeom>
                <a:avLst/>
                <a:gdLst>
                  <a:gd name="T0" fmla="*/ 4 w 76"/>
                  <a:gd name="T1" fmla="*/ 145 h 150"/>
                  <a:gd name="T2" fmla="*/ 12 w 76"/>
                  <a:gd name="T3" fmla="*/ 145 h 150"/>
                  <a:gd name="T4" fmla="*/ 18 w 76"/>
                  <a:gd name="T5" fmla="*/ 137 h 150"/>
                  <a:gd name="T6" fmla="*/ 19 w 76"/>
                  <a:gd name="T7" fmla="*/ 131 h 150"/>
                  <a:gd name="T8" fmla="*/ 20 w 76"/>
                  <a:gd name="T9" fmla="*/ 131 h 150"/>
                  <a:gd name="T10" fmla="*/ 21 w 76"/>
                  <a:gd name="T11" fmla="*/ 137 h 150"/>
                  <a:gd name="T12" fmla="*/ 18 w 76"/>
                  <a:gd name="T13" fmla="*/ 137 h 150"/>
                  <a:gd name="T14" fmla="*/ 29 w 76"/>
                  <a:gd name="T15" fmla="*/ 131 h 150"/>
                  <a:gd name="T16" fmla="*/ 28 w 76"/>
                  <a:gd name="T17" fmla="*/ 127 h 150"/>
                  <a:gd name="T18" fmla="*/ 27 w 76"/>
                  <a:gd name="T19" fmla="*/ 124 h 150"/>
                  <a:gd name="T20" fmla="*/ 33 w 76"/>
                  <a:gd name="T21" fmla="*/ 124 h 150"/>
                  <a:gd name="T22" fmla="*/ 30 w 76"/>
                  <a:gd name="T23" fmla="*/ 131 h 150"/>
                  <a:gd name="T24" fmla="*/ 17 w 76"/>
                  <a:gd name="T25" fmla="*/ 115 h 150"/>
                  <a:gd name="T26" fmla="*/ 25 w 76"/>
                  <a:gd name="T27" fmla="*/ 111 h 150"/>
                  <a:gd name="T28" fmla="*/ 6 w 76"/>
                  <a:gd name="T29" fmla="*/ 111 h 150"/>
                  <a:gd name="T30" fmla="*/ 4 w 76"/>
                  <a:gd name="T31" fmla="*/ 103 h 150"/>
                  <a:gd name="T32" fmla="*/ 6 w 76"/>
                  <a:gd name="T33" fmla="*/ 111 h 150"/>
                  <a:gd name="T34" fmla="*/ 0 w 76"/>
                  <a:gd name="T35" fmla="*/ 93 h 150"/>
                  <a:gd name="T36" fmla="*/ 8 w 76"/>
                  <a:gd name="T37" fmla="*/ 91 h 150"/>
                  <a:gd name="T38" fmla="*/ 11 w 76"/>
                  <a:gd name="T39" fmla="*/ 81 h 150"/>
                  <a:gd name="T40" fmla="*/ 8 w 76"/>
                  <a:gd name="T41" fmla="*/ 77 h 150"/>
                  <a:gd name="T42" fmla="*/ 12 w 76"/>
                  <a:gd name="T43" fmla="*/ 74 h 150"/>
                  <a:gd name="T44" fmla="*/ 11 w 76"/>
                  <a:gd name="T45" fmla="*/ 81 h 150"/>
                  <a:gd name="T46" fmla="*/ 22 w 76"/>
                  <a:gd name="T47" fmla="*/ 66 h 150"/>
                  <a:gd name="T48" fmla="*/ 27 w 76"/>
                  <a:gd name="T49" fmla="*/ 64 h 150"/>
                  <a:gd name="T50" fmla="*/ 28 w 76"/>
                  <a:gd name="T51" fmla="*/ 70 h 150"/>
                  <a:gd name="T52" fmla="*/ 40 w 76"/>
                  <a:gd name="T53" fmla="*/ 61 h 150"/>
                  <a:gd name="T54" fmla="*/ 35 w 76"/>
                  <a:gd name="T55" fmla="*/ 57 h 150"/>
                  <a:gd name="T56" fmla="*/ 43 w 76"/>
                  <a:gd name="T57" fmla="*/ 57 h 150"/>
                  <a:gd name="T58" fmla="*/ 42 w 76"/>
                  <a:gd name="T59" fmla="*/ 49 h 150"/>
                  <a:gd name="T60" fmla="*/ 39 w 76"/>
                  <a:gd name="T61" fmla="*/ 46 h 150"/>
                  <a:gd name="T62" fmla="*/ 42 w 76"/>
                  <a:gd name="T63" fmla="*/ 41 h 150"/>
                  <a:gd name="T64" fmla="*/ 45 w 76"/>
                  <a:gd name="T65" fmla="*/ 43 h 150"/>
                  <a:gd name="T66" fmla="*/ 42 w 76"/>
                  <a:gd name="T67" fmla="*/ 49 h 150"/>
                  <a:gd name="T68" fmla="*/ 36 w 76"/>
                  <a:gd name="T69" fmla="*/ 31 h 150"/>
                  <a:gd name="T70" fmla="*/ 44 w 76"/>
                  <a:gd name="T71" fmla="*/ 32 h 150"/>
                  <a:gd name="T72" fmla="*/ 56 w 76"/>
                  <a:gd name="T73" fmla="*/ 26 h 150"/>
                  <a:gd name="T74" fmla="*/ 53 w 76"/>
                  <a:gd name="T75" fmla="*/ 20 h 150"/>
                  <a:gd name="T76" fmla="*/ 58 w 76"/>
                  <a:gd name="T77" fmla="*/ 22 h 150"/>
                  <a:gd name="T78" fmla="*/ 69 w 76"/>
                  <a:gd name="T79" fmla="*/ 24 h 150"/>
                  <a:gd name="T80" fmla="*/ 69 w 76"/>
                  <a:gd name="T81" fmla="*/ 18 h 150"/>
                  <a:gd name="T82" fmla="*/ 76 w 76"/>
                  <a:gd name="T83" fmla="*/ 18 h 150"/>
                  <a:gd name="T84" fmla="*/ 69 w 76"/>
                  <a:gd name="T85" fmla="*/ 24 h 150"/>
                  <a:gd name="T86" fmla="*/ 67 w 76"/>
                  <a:gd name="T87" fmla="*/ 4 h 150"/>
                  <a:gd name="T88" fmla="*/ 67 w 76"/>
                  <a:gd name="T89" fmla="*/ 0 h 150"/>
                  <a:gd name="T90" fmla="*/ 73 w 76"/>
                  <a:gd name="T91" fmla="*/ 2 h 150"/>
                  <a:gd name="T92" fmla="*/ 73 w 76"/>
                  <a:gd name="T93" fmla="*/ 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6" h="150">
                    <a:moveTo>
                      <a:pt x="7" y="150"/>
                    </a:moveTo>
                    <a:cubicBezTo>
                      <a:pt x="4" y="145"/>
                      <a:pt x="4" y="145"/>
                      <a:pt x="4" y="145"/>
                    </a:cubicBezTo>
                    <a:cubicBezTo>
                      <a:pt x="5" y="144"/>
                      <a:pt x="6" y="143"/>
                      <a:pt x="7" y="141"/>
                    </a:cubicBezTo>
                    <a:cubicBezTo>
                      <a:pt x="12" y="145"/>
                      <a:pt x="12" y="145"/>
                      <a:pt x="12" y="145"/>
                    </a:cubicBezTo>
                    <a:cubicBezTo>
                      <a:pt x="10" y="147"/>
                      <a:pt x="9" y="148"/>
                      <a:pt x="7" y="150"/>
                    </a:cubicBezTo>
                    <a:close/>
                    <a:moveTo>
                      <a:pt x="18" y="137"/>
                    </a:moveTo>
                    <a:cubicBezTo>
                      <a:pt x="16" y="131"/>
                      <a:pt x="16" y="131"/>
                      <a:pt x="16" y="131"/>
                    </a:cubicBezTo>
                    <a:cubicBezTo>
                      <a:pt x="17" y="131"/>
                      <a:pt x="19" y="131"/>
                      <a:pt x="19" y="131"/>
                    </a:cubicBezTo>
                    <a:cubicBezTo>
                      <a:pt x="21" y="131"/>
                      <a:pt x="21" y="131"/>
                      <a:pt x="21" y="131"/>
                    </a:cubicBezTo>
                    <a:cubicBezTo>
                      <a:pt x="21" y="131"/>
                      <a:pt x="21" y="131"/>
                      <a:pt x="20" y="131"/>
                    </a:cubicBezTo>
                    <a:cubicBezTo>
                      <a:pt x="24" y="136"/>
                      <a:pt x="24" y="136"/>
                      <a:pt x="24" y="136"/>
                    </a:cubicBezTo>
                    <a:cubicBezTo>
                      <a:pt x="23" y="136"/>
                      <a:pt x="22" y="137"/>
                      <a:pt x="21" y="137"/>
                    </a:cubicBezTo>
                    <a:cubicBezTo>
                      <a:pt x="19" y="137"/>
                      <a:pt x="19" y="137"/>
                      <a:pt x="19" y="137"/>
                    </a:cubicBezTo>
                    <a:cubicBezTo>
                      <a:pt x="19" y="137"/>
                      <a:pt x="18" y="137"/>
                      <a:pt x="18" y="137"/>
                    </a:cubicBezTo>
                    <a:close/>
                    <a:moveTo>
                      <a:pt x="30" y="131"/>
                    </a:moveTo>
                    <a:cubicBezTo>
                      <a:pt x="30" y="131"/>
                      <a:pt x="29" y="131"/>
                      <a:pt x="29" y="131"/>
                    </a:cubicBezTo>
                    <a:cubicBezTo>
                      <a:pt x="30" y="125"/>
                      <a:pt x="30" y="125"/>
                      <a:pt x="30" y="125"/>
                    </a:cubicBezTo>
                    <a:cubicBezTo>
                      <a:pt x="29" y="125"/>
                      <a:pt x="28" y="126"/>
                      <a:pt x="28" y="127"/>
                    </a:cubicBezTo>
                    <a:cubicBezTo>
                      <a:pt x="28" y="127"/>
                      <a:pt x="28" y="126"/>
                      <a:pt x="27" y="126"/>
                    </a:cubicBezTo>
                    <a:cubicBezTo>
                      <a:pt x="27" y="124"/>
                      <a:pt x="27" y="124"/>
                      <a:pt x="27" y="124"/>
                    </a:cubicBezTo>
                    <a:cubicBezTo>
                      <a:pt x="32" y="122"/>
                      <a:pt x="32" y="122"/>
                      <a:pt x="32" y="122"/>
                    </a:cubicBezTo>
                    <a:cubicBezTo>
                      <a:pt x="33" y="124"/>
                      <a:pt x="33" y="124"/>
                      <a:pt x="33" y="124"/>
                    </a:cubicBezTo>
                    <a:cubicBezTo>
                      <a:pt x="33" y="125"/>
                      <a:pt x="34" y="126"/>
                      <a:pt x="34" y="127"/>
                    </a:cubicBezTo>
                    <a:cubicBezTo>
                      <a:pt x="34" y="129"/>
                      <a:pt x="32" y="131"/>
                      <a:pt x="30" y="131"/>
                    </a:cubicBezTo>
                    <a:close/>
                    <a:moveTo>
                      <a:pt x="22" y="116"/>
                    </a:moveTo>
                    <a:cubicBezTo>
                      <a:pt x="21" y="116"/>
                      <a:pt x="19" y="115"/>
                      <a:pt x="17" y="115"/>
                    </a:cubicBezTo>
                    <a:cubicBezTo>
                      <a:pt x="19" y="109"/>
                      <a:pt x="19" y="109"/>
                      <a:pt x="19" y="109"/>
                    </a:cubicBezTo>
                    <a:cubicBezTo>
                      <a:pt x="21" y="110"/>
                      <a:pt x="23" y="110"/>
                      <a:pt x="25" y="111"/>
                    </a:cubicBezTo>
                    <a:lnTo>
                      <a:pt x="22" y="116"/>
                    </a:lnTo>
                    <a:close/>
                    <a:moveTo>
                      <a:pt x="6" y="111"/>
                    </a:moveTo>
                    <a:cubicBezTo>
                      <a:pt x="3" y="110"/>
                      <a:pt x="1" y="109"/>
                      <a:pt x="0" y="107"/>
                    </a:cubicBezTo>
                    <a:cubicBezTo>
                      <a:pt x="4" y="103"/>
                      <a:pt x="4" y="103"/>
                      <a:pt x="4" y="103"/>
                    </a:cubicBezTo>
                    <a:cubicBezTo>
                      <a:pt x="5" y="104"/>
                      <a:pt x="6" y="105"/>
                      <a:pt x="8" y="106"/>
                    </a:cubicBezTo>
                    <a:lnTo>
                      <a:pt x="6" y="111"/>
                    </a:lnTo>
                    <a:close/>
                    <a:moveTo>
                      <a:pt x="5" y="96"/>
                    </a:moveTo>
                    <a:cubicBezTo>
                      <a:pt x="0" y="93"/>
                      <a:pt x="0" y="93"/>
                      <a:pt x="0" y="93"/>
                    </a:cubicBezTo>
                    <a:cubicBezTo>
                      <a:pt x="1" y="91"/>
                      <a:pt x="2" y="89"/>
                      <a:pt x="3" y="88"/>
                    </a:cubicBezTo>
                    <a:cubicBezTo>
                      <a:pt x="8" y="91"/>
                      <a:pt x="8" y="91"/>
                      <a:pt x="8" y="91"/>
                    </a:cubicBezTo>
                    <a:cubicBezTo>
                      <a:pt x="7" y="92"/>
                      <a:pt x="6" y="94"/>
                      <a:pt x="5" y="96"/>
                    </a:cubicBezTo>
                    <a:close/>
                    <a:moveTo>
                      <a:pt x="11" y="81"/>
                    </a:moveTo>
                    <a:cubicBezTo>
                      <a:pt x="11" y="81"/>
                      <a:pt x="11" y="81"/>
                      <a:pt x="12" y="81"/>
                    </a:cubicBezTo>
                    <a:cubicBezTo>
                      <a:pt x="8" y="77"/>
                      <a:pt x="8" y="77"/>
                      <a:pt x="8" y="77"/>
                    </a:cubicBezTo>
                    <a:cubicBezTo>
                      <a:pt x="9" y="76"/>
                      <a:pt x="10" y="76"/>
                      <a:pt x="11" y="76"/>
                    </a:cubicBezTo>
                    <a:cubicBezTo>
                      <a:pt x="11" y="75"/>
                      <a:pt x="11" y="75"/>
                      <a:pt x="12" y="74"/>
                    </a:cubicBezTo>
                    <a:cubicBezTo>
                      <a:pt x="17" y="77"/>
                      <a:pt x="17" y="77"/>
                      <a:pt x="17" y="77"/>
                    </a:cubicBezTo>
                    <a:cubicBezTo>
                      <a:pt x="16" y="79"/>
                      <a:pt x="14" y="81"/>
                      <a:pt x="11" y="81"/>
                    </a:cubicBezTo>
                    <a:close/>
                    <a:moveTo>
                      <a:pt x="24" y="71"/>
                    </a:moveTo>
                    <a:cubicBezTo>
                      <a:pt x="22" y="66"/>
                      <a:pt x="22" y="66"/>
                      <a:pt x="22" y="66"/>
                    </a:cubicBezTo>
                    <a:cubicBezTo>
                      <a:pt x="23" y="65"/>
                      <a:pt x="25" y="65"/>
                      <a:pt x="26" y="64"/>
                    </a:cubicBezTo>
                    <a:cubicBezTo>
                      <a:pt x="26" y="64"/>
                      <a:pt x="27" y="64"/>
                      <a:pt x="27" y="64"/>
                    </a:cubicBezTo>
                    <a:cubicBezTo>
                      <a:pt x="30" y="69"/>
                      <a:pt x="30" y="69"/>
                      <a:pt x="30" y="69"/>
                    </a:cubicBezTo>
                    <a:cubicBezTo>
                      <a:pt x="29" y="69"/>
                      <a:pt x="28" y="70"/>
                      <a:pt x="28" y="70"/>
                    </a:cubicBezTo>
                    <a:cubicBezTo>
                      <a:pt x="27" y="70"/>
                      <a:pt x="25" y="71"/>
                      <a:pt x="24" y="71"/>
                    </a:cubicBezTo>
                    <a:close/>
                    <a:moveTo>
                      <a:pt x="40" y="61"/>
                    </a:moveTo>
                    <a:cubicBezTo>
                      <a:pt x="37" y="59"/>
                      <a:pt x="37" y="59"/>
                      <a:pt x="37" y="59"/>
                    </a:cubicBezTo>
                    <a:cubicBezTo>
                      <a:pt x="35" y="57"/>
                      <a:pt x="35" y="57"/>
                      <a:pt x="35" y="57"/>
                    </a:cubicBezTo>
                    <a:cubicBezTo>
                      <a:pt x="37" y="55"/>
                      <a:pt x="38" y="54"/>
                      <a:pt x="40" y="53"/>
                    </a:cubicBezTo>
                    <a:cubicBezTo>
                      <a:pt x="43" y="57"/>
                      <a:pt x="43" y="57"/>
                      <a:pt x="43" y="57"/>
                    </a:cubicBezTo>
                    <a:cubicBezTo>
                      <a:pt x="42" y="58"/>
                      <a:pt x="41" y="59"/>
                      <a:pt x="40" y="61"/>
                    </a:cubicBezTo>
                    <a:close/>
                    <a:moveTo>
                      <a:pt x="42" y="49"/>
                    </a:moveTo>
                    <a:cubicBezTo>
                      <a:pt x="42" y="48"/>
                      <a:pt x="41" y="48"/>
                      <a:pt x="41" y="47"/>
                    </a:cubicBezTo>
                    <a:cubicBezTo>
                      <a:pt x="40" y="47"/>
                      <a:pt x="40" y="46"/>
                      <a:pt x="39" y="46"/>
                    </a:cubicBezTo>
                    <a:cubicBezTo>
                      <a:pt x="39" y="45"/>
                      <a:pt x="39" y="45"/>
                      <a:pt x="38" y="45"/>
                    </a:cubicBezTo>
                    <a:cubicBezTo>
                      <a:pt x="42" y="41"/>
                      <a:pt x="42" y="41"/>
                      <a:pt x="42" y="41"/>
                    </a:cubicBezTo>
                    <a:cubicBezTo>
                      <a:pt x="43" y="41"/>
                      <a:pt x="43" y="41"/>
                      <a:pt x="44" y="42"/>
                    </a:cubicBezTo>
                    <a:cubicBezTo>
                      <a:pt x="44" y="42"/>
                      <a:pt x="44" y="43"/>
                      <a:pt x="45" y="43"/>
                    </a:cubicBezTo>
                    <a:cubicBezTo>
                      <a:pt x="45" y="44"/>
                      <a:pt x="46" y="45"/>
                      <a:pt x="47" y="45"/>
                    </a:cubicBezTo>
                    <a:lnTo>
                      <a:pt x="42" y="49"/>
                    </a:lnTo>
                    <a:close/>
                    <a:moveTo>
                      <a:pt x="42" y="32"/>
                    </a:moveTo>
                    <a:cubicBezTo>
                      <a:pt x="36" y="31"/>
                      <a:pt x="36" y="31"/>
                      <a:pt x="36" y="31"/>
                    </a:cubicBezTo>
                    <a:cubicBezTo>
                      <a:pt x="36" y="29"/>
                      <a:pt x="38" y="26"/>
                      <a:pt x="44" y="26"/>
                    </a:cubicBezTo>
                    <a:cubicBezTo>
                      <a:pt x="44" y="32"/>
                      <a:pt x="44" y="32"/>
                      <a:pt x="44" y="32"/>
                    </a:cubicBezTo>
                    <a:cubicBezTo>
                      <a:pt x="42" y="32"/>
                      <a:pt x="42" y="32"/>
                      <a:pt x="42" y="32"/>
                    </a:cubicBezTo>
                    <a:close/>
                    <a:moveTo>
                      <a:pt x="56" y="26"/>
                    </a:moveTo>
                    <a:cubicBezTo>
                      <a:pt x="52" y="23"/>
                      <a:pt x="52" y="23"/>
                      <a:pt x="52" y="23"/>
                    </a:cubicBezTo>
                    <a:cubicBezTo>
                      <a:pt x="52" y="22"/>
                      <a:pt x="53" y="21"/>
                      <a:pt x="53" y="20"/>
                    </a:cubicBezTo>
                    <a:cubicBezTo>
                      <a:pt x="54" y="18"/>
                      <a:pt x="55" y="17"/>
                      <a:pt x="56" y="17"/>
                    </a:cubicBezTo>
                    <a:cubicBezTo>
                      <a:pt x="58" y="22"/>
                      <a:pt x="58" y="22"/>
                      <a:pt x="58" y="22"/>
                    </a:cubicBezTo>
                    <a:cubicBezTo>
                      <a:pt x="58" y="24"/>
                      <a:pt x="57" y="25"/>
                      <a:pt x="56" y="26"/>
                    </a:cubicBezTo>
                    <a:close/>
                    <a:moveTo>
                      <a:pt x="69" y="24"/>
                    </a:moveTo>
                    <a:cubicBezTo>
                      <a:pt x="69" y="18"/>
                      <a:pt x="69" y="18"/>
                      <a:pt x="69" y="18"/>
                    </a:cubicBezTo>
                    <a:cubicBezTo>
                      <a:pt x="69" y="18"/>
                      <a:pt x="69" y="18"/>
                      <a:pt x="69" y="18"/>
                    </a:cubicBezTo>
                    <a:cubicBezTo>
                      <a:pt x="70" y="18"/>
                      <a:pt x="70" y="18"/>
                      <a:pt x="70" y="17"/>
                    </a:cubicBezTo>
                    <a:cubicBezTo>
                      <a:pt x="76" y="18"/>
                      <a:pt x="76" y="18"/>
                      <a:pt x="76" y="18"/>
                    </a:cubicBezTo>
                    <a:cubicBezTo>
                      <a:pt x="75" y="21"/>
                      <a:pt x="74" y="23"/>
                      <a:pt x="71" y="24"/>
                    </a:cubicBezTo>
                    <a:cubicBezTo>
                      <a:pt x="70" y="24"/>
                      <a:pt x="70" y="24"/>
                      <a:pt x="69" y="24"/>
                    </a:cubicBezTo>
                    <a:close/>
                    <a:moveTo>
                      <a:pt x="68" y="7"/>
                    </a:moveTo>
                    <a:cubicBezTo>
                      <a:pt x="67" y="6"/>
                      <a:pt x="67" y="5"/>
                      <a:pt x="67" y="4"/>
                    </a:cubicBezTo>
                    <a:cubicBezTo>
                      <a:pt x="67" y="3"/>
                      <a:pt x="67" y="3"/>
                      <a:pt x="67" y="2"/>
                    </a:cubicBezTo>
                    <a:cubicBezTo>
                      <a:pt x="67" y="1"/>
                      <a:pt x="67" y="1"/>
                      <a:pt x="67" y="0"/>
                    </a:cubicBezTo>
                    <a:cubicBezTo>
                      <a:pt x="73" y="1"/>
                      <a:pt x="73" y="1"/>
                      <a:pt x="73" y="1"/>
                    </a:cubicBezTo>
                    <a:cubicBezTo>
                      <a:pt x="73" y="2"/>
                      <a:pt x="73" y="2"/>
                      <a:pt x="73" y="2"/>
                    </a:cubicBezTo>
                    <a:cubicBezTo>
                      <a:pt x="73" y="2"/>
                      <a:pt x="73" y="3"/>
                      <a:pt x="73" y="3"/>
                    </a:cubicBezTo>
                    <a:cubicBezTo>
                      <a:pt x="73" y="4"/>
                      <a:pt x="73" y="5"/>
                      <a:pt x="73" y="6"/>
                    </a:cubicBezTo>
                    <a:lnTo>
                      <a:pt x="68" y="7"/>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60" name="íṡlïḑé">
                <a:extLst>
                  <a:ext uri="{FF2B5EF4-FFF2-40B4-BE49-F238E27FC236}">
                    <a16:creationId xmlns:a16="http://schemas.microsoft.com/office/drawing/2014/main" id="{CC715756-5B8D-42A8-AC3F-9CE97179842E}"/>
                  </a:ext>
                </a:extLst>
              </p:cNvPr>
              <p:cNvSpPr/>
              <p:nvPr/>
            </p:nvSpPr>
            <p:spPr bwMode="auto">
              <a:xfrm>
                <a:off x="4213225" y="2633663"/>
                <a:ext cx="1485900" cy="723900"/>
              </a:xfrm>
              <a:custGeom>
                <a:avLst/>
                <a:gdLst>
                  <a:gd name="T0" fmla="*/ 678 w 693"/>
                  <a:gd name="T1" fmla="*/ 320 h 338"/>
                  <a:gd name="T2" fmla="*/ 670 w 693"/>
                  <a:gd name="T3" fmla="*/ 308 h 338"/>
                  <a:gd name="T4" fmla="*/ 673 w 693"/>
                  <a:gd name="T5" fmla="*/ 298 h 338"/>
                  <a:gd name="T6" fmla="*/ 662 w 693"/>
                  <a:gd name="T7" fmla="*/ 271 h 338"/>
                  <a:gd name="T8" fmla="*/ 672 w 693"/>
                  <a:gd name="T9" fmla="*/ 261 h 338"/>
                  <a:gd name="T10" fmla="*/ 678 w 693"/>
                  <a:gd name="T11" fmla="*/ 262 h 338"/>
                  <a:gd name="T12" fmla="*/ 663 w 693"/>
                  <a:gd name="T13" fmla="*/ 253 h 338"/>
                  <a:gd name="T14" fmla="*/ 640 w 693"/>
                  <a:gd name="T15" fmla="*/ 226 h 338"/>
                  <a:gd name="T16" fmla="*/ 634 w 693"/>
                  <a:gd name="T17" fmla="*/ 209 h 338"/>
                  <a:gd name="T18" fmla="*/ 623 w 693"/>
                  <a:gd name="T19" fmla="*/ 207 h 338"/>
                  <a:gd name="T20" fmla="*/ 615 w 693"/>
                  <a:gd name="T21" fmla="*/ 199 h 338"/>
                  <a:gd name="T22" fmla="*/ 585 w 693"/>
                  <a:gd name="T23" fmla="*/ 195 h 338"/>
                  <a:gd name="T24" fmla="*/ 597 w 693"/>
                  <a:gd name="T25" fmla="*/ 194 h 338"/>
                  <a:gd name="T26" fmla="*/ 574 w 693"/>
                  <a:gd name="T27" fmla="*/ 182 h 338"/>
                  <a:gd name="T28" fmla="*/ 564 w 693"/>
                  <a:gd name="T29" fmla="*/ 172 h 338"/>
                  <a:gd name="T30" fmla="*/ 561 w 693"/>
                  <a:gd name="T31" fmla="*/ 162 h 338"/>
                  <a:gd name="T32" fmla="*/ 548 w 693"/>
                  <a:gd name="T33" fmla="*/ 153 h 338"/>
                  <a:gd name="T34" fmla="*/ 524 w 693"/>
                  <a:gd name="T35" fmla="*/ 144 h 338"/>
                  <a:gd name="T36" fmla="*/ 507 w 693"/>
                  <a:gd name="T37" fmla="*/ 139 h 338"/>
                  <a:gd name="T38" fmla="*/ 491 w 693"/>
                  <a:gd name="T39" fmla="*/ 129 h 338"/>
                  <a:gd name="T40" fmla="*/ 518 w 693"/>
                  <a:gd name="T41" fmla="*/ 134 h 338"/>
                  <a:gd name="T42" fmla="*/ 511 w 693"/>
                  <a:gd name="T43" fmla="*/ 129 h 338"/>
                  <a:gd name="T44" fmla="*/ 228 w 693"/>
                  <a:gd name="T45" fmla="*/ 121 h 338"/>
                  <a:gd name="T46" fmla="*/ 271 w 693"/>
                  <a:gd name="T47" fmla="*/ 120 h 338"/>
                  <a:gd name="T48" fmla="*/ 257 w 693"/>
                  <a:gd name="T49" fmla="*/ 120 h 338"/>
                  <a:gd name="T50" fmla="*/ 476 w 693"/>
                  <a:gd name="T51" fmla="*/ 122 h 338"/>
                  <a:gd name="T52" fmla="*/ 188 w 693"/>
                  <a:gd name="T53" fmla="*/ 108 h 338"/>
                  <a:gd name="T54" fmla="*/ 470 w 693"/>
                  <a:gd name="T55" fmla="*/ 103 h 338"/>
                  <a:gd name="T56" fmla="*/ 275 w 693"/>
                  <a:gd name="T57" fmla="*/ 107 h 338"/>
                  <a:gd name="T58" fmla="*/ 207 w 693"/>
                  <a:gd name="T59" fmla="*/ 107 h 338"/>
                  <a:gd name="T60" fmla="*/ 176 w 693"/>
                  <a:gd name="T61" fmla="*/ 102 h 338"/>
                  <a:gd name="T62" fmla="*/ 282 w 693"/>
                  <a:gd name="T63" fmla="*/ 98 h 338"/>
                  <a:gd name="T64" fmla="*/ 143 w 693"/>
                  <a:gd name="T65" fmla="*/ 94 h 338"/>
                  <a:gd name="T66" fmla="*/ 167 w 693"/>
                  <a:gd name="T67" fmla="*/ 89 h 338"/>
                  <a:gd name="T68" fmla="*/ 304 w 693"/>
                  <a:gd name="T69" fmla="*/ 87 h 338"/>
                  <a:gd name="T70" fmla="*/ 134 w 693"/>
                  <a:gd name="T71" fmla="*/ 87 h 338"/>
                  <a:gd name="T72" fmla="*/ 388 w 693"/>
                  <a:gd name="T73" fmla="*/ 82 h 338"/>
                  <a:gd name="T74" fmla="*/ 447 w 693"/>
                  <a:gd name="T75" fmla="*/ 79 h 338"/>
                  <a:gd name="T76" fmla="*/ 305 w 693"/>
                  <a:gd name="T77" fmla="*/ 72 h 338"/>
                  <a:gd name="T78" fmla="*/ 125 w 693"/>
                  <a:gd name="T79" fmla="*/ 73 h 338"/>
                  <a:gd name="T80" fmla="*/ 361 w 693"/>
                  <a:gd name="T81" fmla="*/ 65 h 338"/>
                  <a:gd name="T82" fmla="*/ 436 w 693"/>
                  <a:gd name="T83" fmla="*/ 63 h 338"/>
                  <a:gd name="T84" fmla="*/ 399 w 693"/>
                  <a:gd name="T85" fmla="*/ 66 h 338"/>
                  <a:gd name="T86" fmla="*/ 350 w 693"/>
                  <a:gd name="T87" fmla="*/ 53 h 338"/>
                  <a:gd name="T88" fmla="*/ 308 w 693"/>
                  <a:gd name="T89" fmla="*/ 61 h 338"/>
                  <a:gd name="T90" fmla="*/ 128 w 693"/>
                  <a:gd name="T91" fmla="*/ 53 h 338"/>
                  <a:gd name="T92" fmla="*/ 109 w 693"/>
                  <a:gd name="T93" fmla="*/ 57 h 338"/>
                  <a:gd name="T94" fmla="*/ 337 w 693"/>
                  <a:gd name="T95" fmla="*/ 50 h 338"/>
                  <a:gd name="T96" fmla="*/ 88 w 693"/>
                  <a:gd name="T97" fmla="*/ 41 h 338"/>
                  <a:gd name="T98" fmla="*/ 307 w 693"/>
                  <a:gd name="T99" fmla="*/ 38 h 338"/>
                  <a:gd name="T100" fmla="*/ 323 w 693"/>
                  <a:gd name="T101" fmla="*/ 39 h 338"/>
                  <a:gd name="T102" fmla="*/ 85 w 693"/>
                  <a:gd name="T103" fmla="*/ 37 h 338"/>
                  <a:gd name="T104" fmla="*/ 52 w 693"/>
                  <a:gd name="T105" fmla="*/ 32 h 338"/>
                  <a:gd name="T106" fmla="*/ 53 w 693"/>
                  <a:gd name="T107" fmla="*/ 32 h 338"/>
                  <a:gd name="T108" fmla="*/ 47 w 693"/>
                  <a:gd name="T109" fmla="*/ 14 h 338"/>
                  <a:gd name="T110" fmla="*/ 24 w 693"/>
                  <a:gd name="T111" fmla="*/ 8 h 338"/>
                  <a:gd name="T112" fmla="*/ 5 w 693"/>
                  <a:gd name="T113" fmla="*/ 8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3" h="338">
                    <a:moveTo>
                      <a:pt x="689" y="338"/>
                    </a:moveTo>
                    <a:cubicBezTo>
                      <a:pt x="688" y="338"/>
                      <a:pt x="688" y="338"/>
                      <a:pt x="688" y="338"/>
                    </a:cubicBezTo>
                    <a:cubicBezTo>
                      <a:pt x="687" y="336"/>
                      <a:pt x="686" y="335"/>
                      <a:pt x="685" y="333"/>
                    </a:cubicBezTo>
                    <a:cubicBezTo>
                      <a:pt x="690" y="330"/>
                      <a:pt x="690" y="330"/>
                      <a:pt x="690" y="330"/>
                    </a:cubicBezTo>
                    <a:cubicBezTo>
                      <a:pt x="690" y="331"/>
                      <a:pt x="691" y="332"/>
                      <a:pt x="693" y="334"/>
                    </a:cubicBezTo>
                    <a:cubicBezTo>
                      <a:pt x="693" y="334"/>
                      <a:pt x="693" y="334"/>
                      <a:pt x="693" y="334"/>
                    </a:cubicBezTo>
                    <a:lnTo>
                      <a:pt x="689" y="338"/>
                    </a:lnTo>
                    <a:close/>
                    <a:moveTo>
                      <a:pt x="680" y="323"/>
                    </a:moveTo>
                    <a:cubicBezTo>
                      <a:pt x="679" y="322"/>
                      <a:pt x="678" y="321"/>
                      <a:pt x="678" y="320"/>
                    </a:cubicBezTo>
                    <a:cubicBezTo>
                      <a:pt x="678" y="318"/>
                      <a:pt x="679" y="317"/>
                      <a:pt x="679" y="316"/>
                    </a:cubicBezTo>
                    <a:cubicBezTo>
                      <a:pt x="685" y="316"/>
                      <a:pt x="685" y="316"/>
                      <a:pt x="685" y="316"/>
                    </a:cubicBezTo>
                    <a:cubicBezTo>
                      <a:pt x="685" y="316"/>
                      <a:pt x="685" y="316"/>
                      <a:pt x="685" y="316"/>
                    </a:cubicBezTo>
                    <a:cubicBezTo>
                      <a:pt x="684" y="318"/>
                      <a:pt x="684" y="319"/>
                      <a:pt x="684" y="320"/>
                    </a:cubicBezTo>
                    <a:cubicBezTo>
                      <a:pt x="684" y="320"/>
                      <a:pt x="684" y="320"/>
                      <a:pt x="684" y="320"/>
                    </a:cubicBezTo>
                    <a:lnTo>
                      <a:pt x="680" y="323"/>
                    </a:lnTo>
                    <a:close/>
                    <a:moveTo>
                      <a:pt x="675" y="309"/>
                    </a:moveTo>
                    <a:cubicBezTo>
                      <a:pt x="675" y="309"/>
                      <a:pt x="674" y="309"/>
                      <a:pt x="672" y="309"/>
                    </a:cubicBezTo>
                    <a:cubicBezTo>
                      <a:pt x="671" y="308"/>
                      <a:pt x="671" y="308"/>
                      <a:pt x="670" y="308"/>
                    </a:cubicBezTo>
                    <a:cubicBezTo>
                      <a:pt x="673" y="303"/>
                      <a:pt x="673" y="303"/>
                      <a:pt x="673" y="303"/>
                    </a:cubicBezTo>
                    <a:cubicBezTo>
                      <a:pt x="673" y="303"/>
                      <a:pt x="673" y="303"/>
                      <a:pt x="673" y="303"/>
                    </a:cubicBezTo>
                    <a:cubicBezTo>
                      <a:pt x="675" y="303"/>
                      <a:pt x="677" y="304"/>
                      <a:pt x="678" y="305"/>
                    </a:cubicBezTo>
                    <a:lnTo>
                      <a:pt x="675" y="309"/>
                    </a:lnTo>
                    <a:close/>
                    <a:moveTo>
                      <a:pt x="673" y="298"/>
                    </a:moveTo>
                    <a:cubicBezTo>
                      <a:pt x="670" y="293"/>
                      <a:pt x="670" y="293"/>
                      <a:pt x="670" y="293"/>
                    </a:cubicBezTo>
                    <a:cubicBezTo>
                      <a:pt x="672" y="292"/>
                      <a:pt x="674" y="291"/>
                      <a:pt x="676" y="290"/>
                    </a:cubicBezTo>
                    <a:cubicBezTo>
                      <a:pt x="678" y="295"/>
                      <a:pt x="678" y="295"/>
                      <a:pt x="678" y="295"/>
                    </a:cubicBezTo>
                    <a:cubicBezTo>
                      <a:pt x="676" y="296"/>
                      <a:pt x="674" y="297"/>
                      <a:pt x="673" y="298"/>
                    </a:cubicBezTo>
                    <a:close/>
                    <a:moveTo>
                      <a:pt x="673" y="286"/>
                    </a:moveTo>
                    <a:cubicBezTo>
                      <a:pt x="672" y="285"/>
                      <a:pt x="670" y="284"/>
                      <a:pt x="669" y="283"/>
                    </a:cubicBezTo>
                    <a:cubicBezTo>
                      <a:pt x="669" y="283"/>
                      <a:pt x="669" y="282"/>
                      <a:pt x="669" y="282"/>
                    </a:cubicBezTo>
                    <a:cubicBezTo>
                      <a:pt x="673" y="278"/>
                      <a:pt x="673" y="278"/>
                      <a:pt x="673" y="278"/>
                    </a:cubicBezTo>
                    <a:cubicBezTo>
                      <a:pt x="673" y="278"/>
                      <a:pt x="673" y="279"/>
                      <a:pt x="674" y="279"/>
                    </a:cubicBezTo>
                    <a:cubicBezTo>
                      <a:pt x="675" y="280"/>
                      <a:pt x="676" y="281"/>
                      <a:pt x="677" y="282"/>
                    </a:cubicBezTo>
                    <a:lnTo>
                      <a:pt x="673" y="286"/>
                    </a:lnTo>
                    <a:close/>
                    <a:moveTo>
                      <a:pt x="667" y="273"/>
                    </a:moveTo>
                    <a:cubicBezTo>
                      <a:pt x="662" y="271"/>
                      <a:pt x="662" y="271"/>
                      <a:pt x="662" y="271"/>
                    </a:cubicBezTo>
                    <a:cubicBezTo>
                      <a:pt x="662" y="270"/>
                      <a:pt x="662" y="269"/>
                      <a:pt x="663" y="269"/>
                    </a:cubicBezTo>
                    <a:cubicBezTo>
                      <a:pt x="663" y="268"/>
                      <a:pt x="663" y="268"/>
                      <a:pt x="663" y="267"/>
                    </a:cubicBezTo>
                    <a:cubicBezTo>
                      <a:pt x="663" y="266"/>
                      <a:pt x="663" y="266"/>
                      <a:pt x="663" y="266"/>
                    </a:cubicBezTo>
                    <a:cubicBezTo>
                      <a:pt x="669" y="267"/>
                      <a:pt x="669" y="267"/>
                      <a:pt x="669" y="267"/>
                    </a:cubicBezTo>
                    <a:cubicBezTo>
                      <a:pt x="669" y="267"/>
                      <a:pt x="669" y="267"/>
                      <a:pt x="669" y="267"/>
                    </a:cubicBezTo>
                    <a:cubicBezTo>
                      <a:pt x="668" y="268"/>
                      <a:pt x="668" y="269"/>
                      <a:pt x="668" y="270"/>
                    </a:cubicBezTo>
                    <a:cubicBezTo>
                      <a:pt x="668" y="271"/>
                      <a:pt x="667" y="272"/>
                      <a:pt x="667" y="273"/>
                    </a:cubicBezTo>
                    <a:close/>
                    <a:moveTo>
                      <a:pt x="675" y="266"/>
                    </a:moveTo>
                    <a:cubicBezTo>
                      <a:pt x="672" y="261"/>
                      <a:pt x="672" y="261"/>
                      <a:pt x="672" y="261"/>
                    </a:cubicBezTo>
                    <a:cubicBezTo>
                      <a:pt x="672" y="261"/>
                      <a:pt x="672" y="262"/>
                      <a:pt x="672" y="262"/>
                    </a:cubicBezTo>
                    <a:cubicBezTo>
                      <a:pt x="672" y="262"/>
                      <a:pt x="672" y="261"/>
                      <a:pt x="672" y="261"/>
                    </a:cubicBezTo>
                    <a:cubicBezTo>
                      <a:pt x="672" y="261"/>
                      <a:pt x="672" y="261"/>
                      <a:pt x="672" y="261"/>
                    </a:cubicBezTo>
                    <a:cubicBezTo>
                      <a:pt x="672" y="261"/>
                      <a:pt x="672" y="261"/>
                      <a:pt x="672" y="261"/>
                    </a:cubicBezTo>
                    <a:cubicBezTo>
                      <a:pt x="672" y="260"/>
                      <a:pt x="672" y="260"/>
                      <a:pt x="672" y="260"/>
                    </a:cubicBezTo>
                    <a:cubicBezTo>
                      <a:pt x="672" y="260"/>
                      <a:pt x="672" y="260"/>
                      <a:pt x="672" y="260"/>
                    </a:cubicBezTo>
                    <a:cubicBezTo>
                      <a:pt x="677" y="257"/>
                      <a:pt x="677" y="257"/>
                      <a:pt x="677" y="257"/>
                    </a:cubicBezTo>
                    <a:cubicBezTo>
                      <a:pt x="678" y="258"/>
                      <a:pt x="678" y="259"/>
                      <a:pt x="678" y="260"/>
                    </a:cubicBezTo>
                    <a:cubicBezTo>
                      <a:pt x="678" y="261"/>
                      <a:pt x="678" y="262"/>
                      <a:pt x="678" y="262"/>
                    </a:cubicBezTo>
                    <a:cubicBezTo>
                      <a:pt x="677" y="263"/>
                      <a:pt x="677" y="263"/>
                      <a:pt x="677" y="263"/>
                    </a:cubicBezTo>
                    <a:cubicBezTo>
                      <a:pt x="677" y="264"/>
                      <a:pt x="676" y="265"/>
                      <a:pt x="675" y="266"/>
                    </a:cubicBezTo>
                    <a:close/>
                    <a:moveTo>
                      <a:pt x="663" y="253"/>
                    </a:moveTo>
                    <a:cubicBezTo>
                      <a:pt x="661" y="252"/>
                      <a:pt x="661" y="250"/>
                      <a:pt x="660" y="247"/>
                    </a:cubicBezTo>
                    <a:cubicBezTo>
                      <a:pt x="660" y="247"/>
                      <a:pt x="660" y="247"/>
                      <a:pt x="660" y="247"/>
                    </a:cubicBezTo>
                    <a:cubicBezTo>
                      <a:pt x="666" y="245"/>
                      <a:pt x="666" y="245"/>
                      <a:pt x="666" y="245"/>
                    </a:cubicBezTo>
                    <a:cubicBezTo>
                      <a:pt x="666" y="246"/>
                      <a:pt x="666" y="246"/>
                      <a:pt x="666" y="247"/>
                    </a:cubicBezTo>
                    <a:cubicBezTo>
                      <a:pt x="666" y="248"/>
                      <a:pt x="667" y="249"/>
                      <a:pt x="667" y="249"/>
                    </a:cubicBezTo>
                    <a:lnTo>
                      <a:pt x="663" y="253"/>
                    </a:lnTo>
                    <a:close/>
                    <a:moveTo>
                      <a:pt x="652" y="242"/>
                    </a:moveTo>
                    <a:cubicBezTo>
                      <a:pt x="652" y="241"/>
                      <a:pt x="652" y="241"/>
                      <a:pt x="652" y="241"/>
                    </a:cubicBezTo>
                    <a:cubicBezTo>
                      <a:pt x="650" y="240"/>
                      <a:pt x="649" y="239"/>
                      <a:pt x="647" y="238"/>
                    </a:cubicBezTo>
                    <a:cubicBezTo>
                      <a:pt x="651" y="234"/>
                      <a:pt x="651" y="234"/>
                      <a:pt x="651" y="234"/>
                    </a:cubicBezTo>
                    <a:cubicBezTo>
                      <a:pt x="652" y="234"/>
                      <a:pt x="653" y="235"/>
                      <a:pt x="655" y="236"/>
                    </a:cubicBezTo>
                    <a:cubicBezTo>
                      <a:pt x="656" y="237"/>
                      <a:pt x="656" y="237"/>
                      <a:pt x="656" y="237"/>
                    </a:cubicBezTo>
                    <a:lnTo>
                      <a:pt x="652" y="242"/>
                    </a:lnTo>
                    <a:close/>
                    <a:moveTo>
                      <a:pt x="645" y="229"/>
                    </a:moveTo>
                    <a:cubicBezTo>
                      <a:pt x="640" y="226"/>
                      <a:pt x="640" y="226"/>
                      <a:pt x="640" y="226"/>
                    </a:cubicBezTo>
                    <a:cubicBezTo>
                      <a:pt x="640" y="225"/>
                      <a:pt x="641" y="225"/>
                      <a:pt x="641" y="224"/>
                    </a:cubicBezTo>
                    <a:cubicBezTo>
                      <a:pt x="642" y="223"/>
                      <a:pt x="642" y="223"/>
                      <a:pt x="642" y="223"/>
                    </a:cubicBezTo>
                    <a:cubicBezTo>
                      <a:pt x="648" y="222"/>
                      <a:pt x="648" y="222"/>
                      <a:pt x="648" y="222"/>
                    </a:cubicBezTo>
                    <a:cubicBezTo>
                      <a:pt x="648" y="222"/>
                      <a:pt x="648" y="222"/>
                      <a:pt x="648" y="223"/>
                    </a:cubicBezTo>
                    <a:cubicBezTo>
                      <a:pt x="648" y="224"/>
                      <a:pt x="647" y="226"/>
                      <a:pt x="646" y="227"/>
                    </a:cubicBezTo>
                    <a:cubicBezTo>
                      <a:pt x="646" y="228"/>
                      <a:pt x="645" y="228"/>
                      <a:pt x="645" y="229"/>
                    </a:cubicBezTo>
                    <a:close/>
                    <a:moveTo>
                      <a:pt x="636" y="214"/>
                    </a:moveTo>
                    <a:cubicBezTo>
                      <a:pt x="635" y="213"/>
                      <a:pt x="634" y="211"/>
                      <a:pt x="634" y="209"/>
                    </a:cubicBezTo>
                    <a:cubicBezTo>
                      <a:pt x="634" y="209"/>
                      <a:pt x="634" y="209"/>
                      <a:pt x="634" y="209"/>
                    </a:cubicBezTo>
                    <a:cubicBezTo>
                      <a:pt x="639" y="205"/>
                      <a:pt x="639" y="205"/>
                      <a:pt x="639" y="205"/>
                    </a:cubicBezTo>
                    <a:cubicBezTo>
                      <a:pt x="639" y="206"/>
                      <a:pt x="640" y="207"/>
                      <a:pt x="640" y="209"/>
                    </a:cubicBezTo>
                    <a:cubicBezTo>
                      <a:pt x="640" y="209"/>
                      <a:pt x="640" y="210"/>
                      <a:pt x="641" y="211"/>
                    </a:cubicBezTo>
                    <a:lnTo>
                      <a:pt x="636" y="214"/>
                    </a:lnTo>
                    <a:close/>
                    <a:moveTo>
                      <a:pt x="622" y="213"/>
                    </a:moveTo>
                    <a:cubicBezTo>
                      <a:pt x="621" y="213"/>
                      <a:pt x="619" y="213"/>
                      <a:pt x="619" y="210"/>
                    </a:cubicBezTo>
                    <a:cubicBezTo>
                      <a:pt x="623" y="208"/>
                      <a:pt x="623" y="208"/>
                      <a:pt x="623" y="208"/>
                    </a:cubicBezTo>
                    <a:cubicBezTo>
                      <a:pt x="623" y="208"/>
                      <a:pt x="622" y="208"/>
                      <a:pt x="622" y="208"/>
                    </a:cubicBezTo>
                    <a:cubicBezTo>
                      <a:pt x="622" y="208"/>
                      <a:pt x="622" y="207"/>
                      <a:pt x="623" y="207"/>
                    </a:cubicBezTo>
                    <a:cubicBezTo>
                      <a:pt x="623" y="207"/>
                      <a:pt x="624" y="207"/>
                      <a:pt x="624" y="206"/>
                    </a:cubicBezTo>
                    <a:cubicBezTo>
                      <a:pt x="627" y="212"/>
                      <a:pt x="627" y="212"/>
                      <a:pt x="627" y="212"/>
                    </a:cubicBezTo>
                    <a:cubicBezTo>
                      <a:pt x="626" y="212"/>
                      <a:pt x="626" y="212"/>
                      <a:pt x="626" y="212"/>
                    </a:cubicBezTo>
                    <a:cubicBezTo>
                      <a:pt x="624" y="213"/>
                      <a:pt x="623" y="213"/>
                      <a:pt x="622" y="213"/>
                    </a:cubicBezTo>
                    <a:close/>
                    <a:moveTo>
                      <a:pt x="611" y="203"/>
                    </a:moveTo>
                    <a:cubicBezTo>
                      <a:pt x="610" y="202"/>
                      <a:pt x="610" y="202"/>
                      <a:pt x="610" y="202"/>
                    </a:cubicBezTo>
                    <a:cubicBezTo>
                      <a:pt x="610" y="201"/>
                      <a:pt x="608" y="200"/>
                      <a:pt x="607" y="198"/>
                    </a:cubicBezTo>
                    <a:cubicBezTo>
                      <a:pt x="613" y="195"/>
                      <a:pt x="613" y="195"/>
                      <a:pt x="613" y="195"/>
                    </a:cubicBezTo>
                    <a:cubicBezTo>
                      <a:pt x="613" y="197"/>
                      <a:pt x="614" y="198"/>
                      <a:pt x="615" y="199"/>
                    </a:cubicBezTo>
                    <a:cubicBezTo>
                      <a:pt x="616" y="200"/>
                      <a:pt x="616" y="200"/>
                      <a:pt x="616" y="200"/>
                    </a:cubicBezTo>
                    <a:lnTo>
                      <a:pt x="611" y="203"/>
                    </a:lnTo>
                    <a:close/>
                    <a:moveTo>
                      <a:pt x="585" y="195"/>
                    </a:moveTo>
                    <a:cubicBezTo>
                      <a:pt x="583" y="193"/>
                      <a:pt x="583" y="193"/>
                      <a:pt x="583" y="193"/>
                    </a:cubicBezTo>
                    <a:cubicBezTo>
                      <a:pt x="582" y="192"/>
                      <a:pt x="582" y="192"/>
                      <a:pt x="581" y="191"/>
                    </a:cubicBezTo>
                    <a:cubicBezTo>
                      <a:pt x="584" y="186"/>
                      <a:pt x="584" y="186"/>
                      <a:pt x="584" y="186"/>
                    </a:cubicBezTo>
                    <a:cubicBezTo>
                      <a:pt x="585" y="187"/>
                      <a:pt x="586" y="188"/>
                      <a:pt x="588" y="189"/>
                    </a:cubicBezTo>
                    <a:cubicBezTo>
                      <a:pt x="589" y="191"/>
                      <a:pt x="589" y="191"/>
                      <a:pt x="589" y="191"/>
                    </a:cubicBezTo>
                    <a:lnTo>
                      <a:pt x="585" y="195"/>
                    </a:lnTo>
                    <a:close/>
                    <a:moveTo>
                      <a:pt x="597" y="194"/>
                    </a:moveTo>
                    <a:cubicBezTo>
                      <a:pt x="594" y="189"/>
                      <a:pt x="594" y="189"/>
                      <a:pt x="594" y="189"/>
                    </a:cubicBezTo>
                    <a:cubicBezTo>
                      <a:pt x="596" y="187"/>
                      <a:pt x="598" y="187"/>
                      <a:pt x="600" y="187"/>
                    </a:cubicBezTo>
                    <a:cubicBezTo>
                      <a:pt x="600" y="187"/>
                      <a:pt x="600" y="187"/>
                      <a:pt x="600" y="187"/>
                    </a:cubicBezTo>
                    <a:cubicBezTo>
                      <a:pt x="601" y="187"/>
                      <a:pt x="601" y="187"/>
                      <a:pt x="601" y="187"/>
                    </a:cubicBezTo>
                    <a:cubicBezTo>
                      <a:pt x="601" y="193"/>
                      <a:pt x="601" y="193"/>
                      <a:pt x="601" y="193"/>
                    </a:cubicBezTo>
                    <a:cubicBezTo>
                      <a:pt x="600" y="190"/>
                      <a:pt x="600" y="190"/>
                      <a:pt x="600" y="190"/>
                    </a:cubicBezTo>
                    <a:cubicBezTo>
                      <a:pt x="600" y="193"/>
                      <a:pt x="600" y="193"/>
                      <a:pt x="600" y="193"/>
                    </a:cubicBezTo>
                    <a:cubicBezTo>
                      <a:pt x="599" y="193"/>
                      <a:pt x="598" y="193"/>
                      <a:pt x="597" y="194"/>
                    </a:cubicBezTo>
                    <a:close/>
                    <a:moveTo>
                      <a:pt x="574" y="182"/>
                    </a:moveTo>
                    <a:cubicBezTo>
                      <a:pt x="574" y="182"/>
                      <a:pt x="574" y="182"/>
                      <a:pt x="574" y="182"/>
                    </a:cubicBezTo>
                    <a:cubicBezTo>
                      <a:pt x="573" y="181"/>
                      <a:pt x="573" y="181"/>
                      <a:pt x="573" y="181"/>
                    </a:cubicBezTo>
                    <a:cubicBezTo>
                      <a:pt x="572" y="181"/>
                      <a:pt x="571" y="181"/>
                      <a:pt x="569" y="181"/>
                    </a:cubicBezTo>
                    <a:cubicBezTo>
                      <a:pt x="572" y="175"/>
                      <a:pt x="572" y="175"/>
                      <a:pt x="572" y="175"/>
                    </a:cubicBezTo>
                    <a:cubicBezTo>
                      <a:pt x="572" y="175"/>
                      <a:pt x="573" y="176"/>
                      <a:pt x="574" y="176"/>
                    </a:cubicBezTo>
                    <a:cubicBezTo>
                      <a:pt x="575" y="176"/>
                      <a:pt x="575" y="176"/>
                      <a:pt x="575" y="176"/>
                    </a:cubicBezTo>
                    <a:cubicBezTo>
                      <a:pt x="576" y="176"/>
                      <a:pt x="577" y="177"/>
                      <a:pt x="578" y="178"/>
                    </a:cubicBezTo>
                    <a:lnTo>
                      <a:pt x="574" y="182"/>
                    </a:lnTo>
                    <a:close/>
                    <a:moveTo>
                      <a:pt x="559" y="175"/>
                    </a:moveTo>
                    <a:cubicBezTo>
                      <a:pt x="558" y="174"/>
                      <a:pt x="558" y="173"/>
                      <a:pt x="558" y="172"/>
                    </a:cubicBezTo>
                    <a:cubicBezTo>
                      <a:pt x="558" y="170"/>
                      <a:pt x="559" y="168"/>
                      <a:pt x="560" y="167"/>
                    </a:cubicBezTo>
                    <a:cubicBezTo>
                      <a:pt x="560" y="167"/>
                      <a:pt x="560" y="167"/>
                      <a:pt x="560" y="166"/>
                    </a:cubicBezTo>
                    <a:cubicBezTo>
                      <a:pt x="565" y="169"/>
                      <a:pt x="565" y="169"/>
                      <a:pt x="565" y="169"/>
                    </a:cubicBezTo>
                    <a:cubicBezTo>
                      <a:pt x="565" y="169"/>
                      <a:pt x="565" y="169"/>
                      <a:pt x="565" y="169"/>
                    </a:cubicBezTo>
                    <a:cubicBezTo>
                      <a:pt x="565" y="169"/>
                      <a:pt x="565" y="169"/>
                      <a:pt x="565" y="169"/>
                    </a:cubicBezTo>
                    <a:cubicBezTo>
                      <a:pt x="565" y="169"/>
                      <a:pt x="565" y="170"/>
                      <a:pt x="565" y="170"/>
                    </a:cubicBezTo>
                    <a:cubicBezTo>
                      <a:pt x="564" y="171"/>
                      <a:pt x="564" y="172"/>
                      <a:pt x="564" y="172"/>
                    </a:cubicBezTo>
                    <a:cubicBezTo>
                      <a:pt x="564" y="171"/>
                      <a:pt x="563" y="171"/>
                      <a:pt x="563" y="170"/>
                    </a:cubicBezTo>
                    <a:lnTo>
                      <a:pt x="559" y="175"/>
                    </a:lnTo>
                    <a:close/>
                    <a:moveTo>
                      <a:pt x="561" y="163"/>
                    </a:moveTo>
                    <a:cubicBezTo>
                      <a:pt x="557" y="163"/>
                      <a:pt x="556" y="160"/>
                      <a:pt x="555" y="157"/>
                    </a:cubicBezTo>
                    <a:cubicBezTo>
                      <a:pt x="560" y="155"/>
                      <a:pt x="560" y="155"/>
                      <a:pt x="560" y="155"/>
                    </a:cubicBezTo>
                    <a:cubicBezTo>
                      <a:pt x="560" y="155"/>
                      <a:pt x="561" y="157"/>
                      <a:pt x="561" y="157"/>
                    </a:cubicBezTo>
                    <a:cubicBezTo>
                      <a:pt x="561" y="157"/>
                      <a:pt x="561" y="157"/>
                      <a:pt x="561" y="157"/>
                    </a:cubicBezTo>
                    <a:cubicBezTo>
                      <a:pt x="562" y="162"/>
                      <a:pt x="562" y="162"/>
                      <a:pt x="562" y="162"/>
                    </a:cubicBezTo>
                    <a:cubicBezTo>
                      <a:pt x="561" y="162"/>
                      <a:pt x="561" y="162"/>
                      <a:pt x="561" y="162"/>
                    </a:cubicBezTo>
                    <a:lnTo>
                      <a:pt x="561" y="163"/>
                    </a:lnTo>
                    <a:close/>
                    <a:moveTo>
                      <a:pt x="548" y="153"/>
                    </a:moveTo>
                    <a:cubicBezTo>
                      <a:pt x="547" y="153"/>
                      <a:pt x="546" y="153"/>
                      <a:pt x="545" y="153"/>
                    </a:cubicBezTo>
                    <a:cubicBezTo>
                      <a:pt x="544" y="153"/>
                      <a:pt x="542" y="153"/>
                      <a:pt x="541" y="152"/>
                    </a:cubicBezTo>
                    <a:cubicBezTo>
                      <a:pt x="544" y="147"/>
                      <a:pt x="544" y="147"/>
                      <a:pt x="544" y="147"/>
                    </a:cubicBezTo>
                    <a:cubicBezTo>
                      <a:pt x="545" y="147"/>
                      <a:pt x="545" y="147"/>
                      <a:pt x="546" y="147"/>
                    </a:cubicBezTo>
                    <a:cubicBezTo>
                      <a:pt x="546" y="148"/>
                      <a:pt x="547" y="148"/>
                      <a:pt x="548" y="148"/>
                    </a:cubicBezTo>
                    <a:cubicBezTo>
                      <a:pt x="548" y="148"/>
                      <a:pt x="548" y="148"/>
                      <a:pt x="548" y="148"/>
                    </a:cubicBezTo>
                    <a:lnTo>
                      <a:pt x="548" y="153"/>
                    </a:lnTo>
                    <a:close/>
                    <a:moveTo>
                      <a:pt x="517" y="147"/>
                    </a:moveTo>
                    <a:cubicBezTo>
                      <a:pt x="512" y="146"/>
                      <a:pt x="512" y="146"/>
                      <a:pt x="512" y="146"/>
                    </a:cubicBezTo>
                    <a:cubicBezTo>
                      <a:pt x="512" y="146"/>
                      <a:pt x="512" y="145"/>
                      <a:pt x="512" y="144"/>
                    </a:cubicBezTo>
                    <a:cubicBezTo>
                      <a:pt x="512" y="143"/>
                      <a:pt x="512" y="142"/>
                      <a:pt x="511" y="141"/>
                    </a:cubicBezTo>
                    <a:cubicBezTo>
                      <a:pt x="517" y="140"/>
                      <a:pt x="517" y="140"/>
                      <a:pt x="517" y="140"/>
                    </a:cubicBezTo>
                    <a:cubicBezTo>
                      <a:pt x="517" y="142"/>
                      <a:pt x="518" y="143"/>
                      <a:pt x="518" y="144"/>
                    </a:cubicBezTo>
                    <a:cubicBezTo>
                      <a:pt x="518" y="145"/>
                      <a:pt x="517" y="146"/>
                      <a:pt x="517" y="147"/>
                    </a:cubicBezTo>
                    <a:close/>
                    <a:moveTo>
                      <a:pt x="532" y="147"/>
                    </a:moveTo>
                    <a:cubicBezTo>
                      <a:pt x="531" y="147"/>
                      <a:pt x="526" y="146"/>
                      <a:pt x="524" y="144"/>
                    </a:cubicBezTo>
                    <a:cubicBezTo>
                      <a:pt x="529" y="140"/>
                      <a:pt x="529" y="140"/>
                      <a:pt x="529" y="140"/>
                    </a:cubicBezTo>
                    <a:cubicBezTo>
                      <a:pt x="529" y="140"/>
                      <a:pt x="529" y="140"/>
                      <a:pt x="529" y="140"/>
                    </a:cubicBezTo>
                    <a:cubicBezTo>
                      <a:pt x="529" y="140"/>
                      <a:pt x="530" y="141"/>
                      <a:pt x="532" y="141"/>
                    </a:cubicBezTo>
                    <a:lnTo>
                      <a:pt x="532" y="147"/>
                    </a:lnTo>
                    <a:close/>
                    <a:moveTo>
                      <a:pt x="504" y="144"/>
                    </a:moveTo>
                    <a:cubicBezTo>
                      <a:pt x="503" y="143"/>
                      <a:pt x="501" y="142"/>
                      <a:pt x="499" y="141"/>
                    </a:cubicBezTo>
                    <a:cubicBezTo>
                      <a:pt x="503" y="136"/>
                      <a:pt x="503" y="136"/>
                      <a:pt x="503" y="136"/>
                    </a:cubicBezTo>
                    <a:cubicBezTo>
                      <a:pt x="503" y="136"/>
                      <a:pt x="503" y="136"/>
                      <a:pt x="503" y="137"/>
                    </a:cubicBezTo>
                    <a:cubicBezTo>
                      <a:pt x="504" y="137"/>
                      <a:pt x="506" y="138"/>
                      <a:pt x="507" y="139"/>
                    </a:cubicBezTo>
                    <a:lnTo>
                      <a:pt x="504" y="144"/>
                    </a:lnTo>
                    <a:close/>
                    <a:moveTo>
                      <a:pt x="489" y="135"/>
                    </a:moveTo>
                    <a:cubicBezTo>
                      <a:pt x="488" y="134"/>
                      <a:pt x="488" y="134"/>
                      <a:pt x="487" y="133"/>
                    </a:cubicBezTo>
                    <a:cubicBezTo>
                      <a:pt x="486" y="132"/>
                      <a:pt x="485" y="132"/>
                      <a:pt x="485" y="131"/>
                    </a:cubicBezTo>
                    <a:cubicBezTo>
                      <a:pt x="486" y="129"/>
                      <a:pt x="486" y="129"/>
                      <a:pt x="486" y="129"/>
                    </a:cubicBezTo>
                    <a:cubicBezTo>
                      <a:pt x="488" y="126"/>
                      <a:pt x="488" y="126"/>
                      <a:pt x="488" y="126"/>
                    </a:cubicBezTo>
                    <a:cubicBezTo>
                      <a:pt x="486" y="129"/>
                      <a:pt x="486" y="129"/>
                      <a:pt x="486" y="129"/>
                    </a:cubicBezTo>
                    <a:cubicBezTo>
                      <a:pt x="488" y="127"/>
                      <a:pt x="488" y="127"/>
                      <a:pt x="488" y="127"/>
                    </a:cubicBezTo>
                    <a:cubicBezTo>
                      <a:pt x="489" y="127"/>
                      <a:pt x="490" y="128"/>
                      <a:pt x="491" y="129"/>
                    </a:cubicBezTo>
                    <a:cubicBezTo>
                      <a:pt x="492" y="130"/>
                      <a:pt x="492" y="130"/>
                      <a:pt x="492" y="130"/>
                    </a:cubicBezTo>
                    <a:lnTo>
                      <a:pt x="489" y="135"/>
                    </a:lnTo>
                    <a:close/>
                    <a:moveTo>
                      <a:pt x="518" y="134"/>
                    </a:moveTo>
                    <a:cubicBezTo>
                      <a:pt x="517" y="132"/>
                      <a:pt x="516" y="130"/>
                      <a:pt x="516" y="129"/>
                    </a:cubicBezTo>
                    <a:cubicBezTo>
                      <a:pt x="516" y="129"/>
                      <a:pt x="516" y="129"/>
                      <a:pt x="516" y="129"/>
                    </a:cubicBezTo>
                    <a:cubicBezTo>
                      <a:pt x="521" y="126"/>
                      <a:pt x="521" y="126"/>
                      <a:pt x="521" y="126"/>
                    </a:cubicBezTo>
                    <a:cubicBezTo>
                      <a:pt x="521" y="127"/>
                      <a:pt x="521" y="127"/>
                      <a:pt x="521" y="128"/>
                    </a:cubicBezTo>
                    <a:cubicBezTo>
                      <a:pt x="522" y="128"/>
                      <a:pt x="522" y="130"/>
                      <a:pt x="523" y="131"/>
                    </a:cubicBezTo>
                    <a:lnTo>
                      <a:pt x="518" y="134"/>
                    </a:lnTo>
                    <a:close/>
                    <a:moveTo>
                      <a:pt x="506" y="132"/>
                    </a:moveTo>
                    <a:cubicBezTo>
                      <a:pt x="506" y="132"/>
                      <a:pt x="506" y="132"/>
                      <a:pt x="506" y="132"/>
                    </a:cubicBezTo>
                    <a:cubicBezTo>
                      <a:pt x="506" y="131"/>
                      <a:pt x="505" y="130"/>
                      <a:pt x="505" y="129"/>
                    </a:cubicBezTo>
                    <a:cubicBezTo>
                      <a:pt x="505" y="129"/>
                      <a:pt x="505" y="129"/>
                      <a:pt x="505" y="129"/>
                    </a:cubicBezTo>
                    <a:cubicBezTo>
                      <a:pt x="505" y="128"/>
                      <a:pt x="505" y="128"/>
                      <a:pt x="505" y="128"/>
                    </a:cubicBezTo>
                    <a:cubicBezTo>
                      <a:pt x="505" y="126"/>
                      <a:pt x="506" y="124"/>
                      <a:pt x="507" y="123"/>
                    </a:cubicBezTo>
                    <a:cubicBezTo>
                      <a:pt x="511" y="128"/>
                      <a:pt x="511" y="128"/>
                      <a:pt x="511" y="128"/>
                    </a:cubicBezTo>
                    <a:cubicBezTo>
                      <a:pt x="511" y="128"/>
                      <a:pt x="511" y="128"/>
                      <a:pt x="511" y="128"/>
                    </a:cubicBezTo>
                    <a:cubicBezTo>
                      <a:pt x="511" y="128"/>
                      <a:pt x="511" y="128"/>
                      <a:pt x="511" y="129"/>
                    </a:cubicBezTo>
                    <a:lnTo>
                      <a:pt x="506" y="132"/>
                    </a:lnTo>
                    <a:close/>
                    <a:moveTo>
                      <a:pt x="245" y="129"/>
                    </a:moveTo>
                    <a:cubicBezTo>
                      <a:pt x="245" y="123"/>
                      <a:pt x="245" y="123"/>
                      <a:pt x="245" y="123"/>
                    </a:cubicBezTo>
                    <a:cubicBezTo>
                      <a:pt x="245" y="123"/>
                      <a:pt x="245" y="123"/>
                      <a:pt x="245" y="123"/>
                    </a:cubicBezTo>
                    <a:cubicBezTo>
                      <a:pt x="248" y="123"/>
                      <a:pt x="248" y="122"/>
                      <a:pt x="248" y="122"/>
                    </a:cubicBezTo>
                    <a:cubicBezTo>
                      <a:pt x="252" y="126"/>
                      <a:pt x="252" y="126"/>
                      <a:pt x="252" y="126"/>
                    </a:cubicBezTo>
                    <a:cubicBezTo>
                      <a:pt x="251" y="128"/>
                      <a:pt x="249" y="129"/>
                      <a:pt x="245" y="129"/>
                    </a:cubicBezTo>
                    <a:close/>
                    <a:moveTo>
                      <a:pt x="233" y="124"/>
                    </a:moveTo>
                    <a:cubicBezTo>
                      <a:pt x="232" y="124"/>
                      <a:pt x="230" y="123"/>
                      <a:pt x="228" y="121"/>
                    </a:cubicBezTo>
                    <a:cubicBezTo>
                      <a:pt x="227" y="120"/>
                      <a:pt x="227" y="120"/>
                      <a:pt x="227" y="120"/>
                    </a:cubicBezTo>
                    <a:cubicBezTo>
                      <a:pt x="231" y="116"/>
                      <a:pt x="231" y="116"/>
                      <a:pt x="231" y="116"/>
                    </a:cubicBezTo>
                    <a:cubicBezTo>
                      <a:pt x="232" y="116"/>
                      <a:pt x="232" y="116"/>
                      <a:pt x="232" y="117"/>
                    </a:cubicBezTo>
                    <a:cubicBezTo>
                      <a:pt x="234" y="118"/>
                      <a:pt x="234" y="118"/>
                      <a:pt x="235" y="118"/>
                    </a:cubicBezTo>
                    <a:lnTo>
                      <a:pt x="233" y="124"/>
                    </a:lnTo>
                    <a:close/>
                    <a:moveTo>
                      <a:pt x="277" y="123"/>
                    </a:moveTo>
                    <a:cubicBezTo>
                      <a:pt x="271" y="122"/>
                      <a:pt x="271" y="122"/>
                      <a:pt x="271" y="122"/>
                    </a:cubicBezTo>
                    <a:cubicBezTo>
                      <a:pt x="271" y="122"/>
                      <a:pt x="271" y="122"/>
                      <a:pt x="271" y="122"/>
                    </a:cubicBezTo>
                    <a:cubicBezTo>
                      <a:pt x="271" y="122"/>
                      <a:pt x="271" y="121"/>
                      <a:pt x="271" y="120"/>
                    </a:cubicBezTo>
                    <a:cubicBezTo>
                      <a:pt x="271" y="119"/>
                      <a:pt x="270" y="119"/>
                      <a:pt x="270" y="118"/>
                    </a:cubicBezTo>
                    <a:cubicBezTo>
                      <a:pt x="270" y="117"/>
                      <a:pt x="270" y="117"/>
                      <a:pt x="271" y="116"/>
                    </a:cubicBezTo>
                    <a:cubicBezTo>
                      <a:pt x="276" y="118"/>
                      <a:pt x="276" y="118"/>
                      <a:pt x="276" y="118"/>
                    </a:cubicBezTo>
                    <a:cubicBezTo>
                      <a:pt x="276" y="118"/>
                      <a:pt x="276" y="119"/>
                      <a:pt x="276" y="119"/>
                    </a:cubicBezTo>
                    <a:cubicBezTo>
                      <a:pt x="277" y="120"/>
                      <a:pt x="277" y="121"/>
                      <a:pt x="277" y="122"/>
                    </a:cubicBezTo>
                    <a:cubicBezTo>
                      <a:pt x="277" y="123"/>
                      <a:pt x="277" y="123"/>
                      <a:pt x="277" y="123"/>
                    </a:cubicBezTo>
                    <a:close/>
                    <a:moveTo>
                      <a:pt x="262" y="122"/>
                    </a:moveTo>
                    <a:cubicBezTo>
                      <a:pt x="261" y="122"/>
                      <a:pt x="261" y="122"/>
                      <a:pt x="261" y="122"/>
                    </a:cubicBezTo>
                    <a:cubicBezTo>
                      <a:pt x="259" y="121"/>
                      <a:pt x="258" y="121"/>
                      <a:pt x="257" y="120"/>
                    </a:cubicBezTo>
                    <a:cubicBezTo>
                      <a:pt x="259" y="115"/>
                      <a:pt x="259" y="115"/>
                      <a:pt x="259" y="115"/>
                    </a:cubicBezTo>
                    <a:cubicBezTo>
                      <a:pt x="260" y="115"/>
                      <a:pt x="261" y="116"/>
                      <a:pt x="263" y="116"/>
                    </a:cubicBezTo>
                    <a:cubicBezTo>
                      <a:pt x="265" y="117"/>
                      <a:pt x="265" y="117"/>
                      <a:pt x="265" y="117"/>
                    </a:cubicBezTo>
                    <a:lnTo>
                      <a:pt x="262" y="122"/>
                    </a:lnTo>
                    <a:close/>
                    <a:moveTo>
                      <a:pt x="476" y="122"/>
                    </a:moveTo>
                    <a:cubicBezTo>
                      <a:pt x="475" y="120"/>
                      <a:pt x="474" y="118"/>
                      <a:pt x="473" y="117"/>
                    </a:cubicBezTo>
                    <a:cubicBezTo>
                      <a:pt x="478" y="114"/>
                      <a:pt x="478" y="114"/>
                      <a:pt x="478" y="114"/>
                    </a:cubicBezTo>
                    <a:cubicBezTo>
                      <a:pt x="479" y="115"/>
                      <a:pt x="480" y="116"/>
                      <a:pt x="481" y="118"/>
                    </a:cubicBezTo>
                    <a:lnTo>
                      <a:pt x="476" y="122"/>
                    </a:lnTo>
                    <a:close/>
                    <a:moveTo>
                      <a:pt x="220" y="110"/>
                    </a:moveTo>
                    <a:cubicBezTo>
                      <a:pt x="220" y="109"/>
                      <a:pt x="220" y="109"/>
                      <a:pt x="219" y="108"/>
                    </a:cubicBezTo>
                    <a:cubicBezTo>
                      <a:pt x="218" y="108"/>
                      <a:pt x="218" y="107"/>
                      <a:pt x="217" y="107"/>
                    </a:cubicBezTo>
                    <a:cubicBezTo>
                      <a:pt x="221" y="103"/>
                      <a:pt x="221" y="103"/>
                      <a:pt x="221" y="103"/>
                    </a:cubicBezTo>
                    <a:cubicBezTo>
                      <a:pt x="221" y="103"/>
                      <a:pt x="222" y="103"/>
                      <a:pt x="222" y="104"/>
                    </a:cubicBezTo>
                    <a:cubicBezTo>
                      <a:pt x="223" y="105"/>
                      <a:pt x="225" y="106"/>
                      <a:pt x="226" y="107"/>
                    </a:cubicBezTo>
                    <a:lnTo>
                      <a:pt x="220" y="110"/>
                    </a:lnTo>
                    <a:close/>
                    <a:moveTo>
                      <a:pt x="193" y="109"/>
                    </a:moveTo>
                    <a:cubicBezTo>
                      <a:pt x="192" y="109"/>
                      <a:pt x="191" y="108"/>
                      <a:pt x="188" y="108"/>
                    </a:cubicBezTo>
                    <a:cubicBezTo>
                      <a:pt x="188" y="102"/>
                      <a:pt x="188" y="102"/>
                      <a:pt x="188" y="102"/>
                    </a:cubicBezTo>
                    <a:cubicBezTo>
                      <a:pt x="188" y="102"/>
                      <a:pt x="188" y="102"/>
                      <a:pt x="188" y="102"/>
                    </a:cubicBezTo>
                    <a:cubicBezTo>
                      <a:pt x="191" y="102"/>
                      <a:pt x="193" y="103"/>
                      <a:pt x="195" y="103"/>
                    </a:cubicBezTo>
                    <a:lnTo>
                      <a:pt x="193" y="109"/>
                    </a:lnTo>
                    <a:close/>
                    <a:moveTo>
                      <a:pt x="466" y="108"/>
                    </a:moveTo>
                    <a:cubicBezTo>
                      <a:pt x="466" y="107"/>
                      <a:pt x="466" y="107"/>
                      <a:pt x="466" y="107"/>
                    </a:cubicBezTo>
                    <a:cubicBezTo>
                      <a:pt x="465" y="106"/>
                      <a:pt x="464" y="105"/>
                      <a:pt x="462" y="103"/>
                    </a:cubicBezTo>
                    <a:cubicBezTo>
                      <a:pt x="467" y="99"/>
                      <a:pt x="467" y="99"/>
                      <a:pt x="467" y="99"/>
                    </a:cubicBezTo>
                    <a:cubicBezTo>
                      <a:pt x="468" y="101"/>
                      <a:pt x="469" y="102"/>
                      <a:pt x="470" y="103"/>
                    </a:cubicBezTo>
                    <a:cubicBezTo>
                      <a:pt x="471" y="104"/>
                      <a:pt x="471" y="104"/>
                      <a:pt x="471" y="104"/>
                    </a:cubicBezTo>
                    <a:lnTo>
                      <a:pt x="466" y="108"/>
                    </a:lnTo>
                    <a:close/>
                    <a:moveTo>
                      <a:pt x="275" y="107"/>
                    </a:moveTo>
                    <a:cubicBezTo>
                      <a:pt x="275" y="106"/>
                      <a:pt x="275" y="105"/>
                      <a:pt x="275" y="104"/>
                    </a:cubicBezTo>
                    <a:cubicBezTo>
                      <a:pt x="274" y="103"/>
                      <a:pt x="274" y="102"/>
                      <a:pt x="274" y="101"/>
                    </a:cubicBezTo>
                    <a:cubicBezTo>
                      <a:pt x="280" y="101"/>
                      <a:pt x="280" y="101"/>
                      <a:pt x="280" y="101"/>
                    </a:cubicBezTo>
                    <a:cubicBezTo>
                      <a:pt x="280" y="101"/>
                      <a:pt x="280" y="101"/>
                      <a:pt x="280" y="102"/>
                    </a:cubicBezTo>
                    <a:cubicBezTo>
                      <a:pt x="281" y="104"/>
                      <a:pt x="281" y="105"/>
                      <a:pt x="281" y="106"/>
                    </a:cubicBezTo>
                    <a:lnTo>
                      <a:pt x="275" y="107"/>
                    </a:lnTo>
                    <a:close/>
                    <a:moveTo>
                      <a:pt x="207" y="107"/>
                    </a:moveTo>
                    <a:cubicBezTo>
                      <a:pt x="203" y="102"/>
                      <a:pt x="203" y="102"/>
                      <a:pt x="203" y="102"/>
                    </a:cubicBezTo>
                    <a:cubicBezTo>
                      <a:pt x="203" y="102"/>
                      <a:pt x="204" y="101"/>
                      <a:pt x="205" y="101"/>
                    </a:cubicBezTo>
                    <a:cubicBezTo>
                      <a:pt x="205" y="100"/>
                      <a:pt x="205" y="100"/>
                      <a:pt x="205" y="100"/>
                    </a:cubicBezTo>
                    <a:cubicBezTo>
                      <a:pt x="206" y="100"/>
                      <a:pt x="207" y="99"/>
                      <a:pt x="208" y="99"/>
                    </a:cubicBezTo>
                    <a:cubicBezTo>
                      <a:pt x="211" y="104"/>
                      <a:pt x="211" y="104"/>
                      <a:pt x="211" y="104"/>
                    </a:cubicBezTo>
                    <a:cubicBezTo>
                      <a:pt x="210" y="104"/>
                      <a:pt x="210" y="104"/>
                      <a:pt x="209" y="105"/>
                    </a:cubicBezTo>
                    <a:cubicBezTo>
                      <a:pt x="209" y="105"/>
                      <a:pt x="209" y="105"/>
                      <a:pt x="209" y="105"/>
                    </a:cubicBezTo>
                    <a:cubicBezTo>
                      <a:pt x="208" y="106"/>
                      <a:pt x="207" y="106"/>
                      <a:pt x="207" y="107"/>
                    </a:cubicBezTo>
                    <a:close/>
                    <a:moveTo>
                      <a:pt x="176" y="102"/>
                    </a:moveTo>
                    <a:cubicBezTo>
                      <a:pt x="176" y="101"/>
                      <a:pt x="176" y="100"/>
                      <a:pt x="175" y="98"/>
                    </a:cubicBezTo>
                    <a:cubicBezTo>
                      <a:pt x="175" y="98"/>
                      <a:pt x="175" y="98"/>
                      <a:pt x="175" y="98"/>
                    </a:cubicBezTo>
                    <a:cubicBezTo>
                      <a:pt x="175" y="98"/>
                      <a:pt x="175" y="97"/>
                      <a:pt x="175" y="97"/>
                    </a:cubicBezTo>
                    <a:cubicBezTo>
                      <a:pt x="179" y="93"/>
                      <a:pt x="179" y="93"/>
                      <a:pt x="179" y="93"/>
                    </a:cubicBezTo>
                    <a:cubicBezTo>
                      <a:pt x="180" y="94"/>
                      <a:pt x="181" y="96"/>
                      <a:pt x="181" y="97"/>
                    </a:cubicBezTo>
                    <a:cubicBezTo>
                      <a:pt x="181" y="97"/>
                      <a:pt x="181" y="97"/>
                      <a:pt x="181" y="97"/>
                    </a:cubicBezTo>
                    <a:cubicBezTo>
                      <a:pt x="181" y="98"/>
                      <a:pt x="181" y="99"/>
                      <a:pt x="182" y="100"/>
                    </a:cubicBezTo>
                    <a:lnTo>
                      <a:pt x="176" y="102"/>
                    </a:lnTo>
                    <a:close/>
                    <a:moveTo>
                      <a:pt x="297" y="99"/>
                    </a:moveTo>
                    <a:cubicBezTo>
                      <a:pt x="294" y="99"/>
                      <a:pt x="292" y="98"/>
                      <a:pt x="291" y="96"/>
                    </a:cubicBezTo>
                    <a:cubicBezTo>
                      <a:pt x="290" y="95"/>
                      <a:pt x="290" y="95"/>
                      <a:pt x="290" y="95"/>
                    </a:cubicBezTo>
                    <a:cubicBezTo>
                      <a:pt x="295" y="92"/>
                      <a:pt x="295" y="92"/>
                      <a:pt x="295" y="92"/>
                    </a:cubicBezTo>
                    <a:cubicBezTo>
                      <a:pt x="295" y="93"/>
                      <a:pt x="295" y="93"/>
                      <a:pt x="295" y="93"/>
                    </a:cubicBezTo>
                    <a:cubicBezTo>
                      <a:pt x="296" y="93"/>
                      <a:pt x="297" y="93"/>
                      <a:pt x="297" y="93"/>
                    </a:cubicBezTo>
                    <a:lnTo>
                      <a:pt x="297" y="99"/>
                    </a:lnTo>
                    <a:close/>
                    <a:moveTo>
                      <a:pt x="282" y="98"/>
                    </a:moveTo>
                    <a:cubicBezTo>
                      <a:pt x="282" y="98"/>
                      <a:pt x="282" y="98"/>
                      <a:pt x="282" y="98"/>
                    </a:cubicBezTo>
                    <a:cubicBezTo>
                      <a:pt x="280" y="96"/>
                      <a:pt x="280" y="94"/>
                      <a:pt x="280" y="93"/>
                    </a:cubicBezTo>
                    <a:cubicBezTo>
                      <a:pt x="280" y="92"/>
                      <a:pt x="280" y="90"/>
                      <a:pt x="281" y="89"/>
                    </a:cubicBezTo>
                    <a:cubicBezTo>
                      <a:pt x="286" y="93"/>
                      <a:pt x="286" y="93"/>
                      <a:pt x="286" y="93"/>
                    </a:cubicBezTo>
                    <a:cubicBezTo>
                      <a:pt x="286" y="93"/>
                      <a:pt x="286" y="93"/>
                      <a:pt x="286" y="94"/>
                    </a:cubicBezTo>
                    <a:cubicBezTo>
                      <a:pt x="287" y="95"/>
                      <a:pt x="287" y="95"/>
                      <a:pt x="287" y="95"/>
                    </a:cubicBezTo>
                    <a:lnTo>
                      <a:pt x="282" y="98"/>
                    </a:lnTo>
                    <a:close/>
                    <a:moveTo>
                      <a:pt x="148" y="95"/>
                    </a:moveTo>
                    <a:cubicBezTo>
                      <a:pt x="146" y="94"/>
                      <a:pt x="146" y="94"/>
                      <a:pt x="146" y="94"/>
                    </a:cubicBezTo>
                    <a:cubicBezTo>
                      <a:pt x="145" y="94"/>
                      <a:pt x="144" y="94"/>
                      <a:pt x="143" y="94"/>
                    </a:cubicBezTo>
                    <a:cubicBezTo>
                      <a:pt x="143" y="88"/>
                      <a:pt x="143" y="88"/>
                      <a:pt x="143" y="88"/>
                    </a:cubicBezTo>
                    <a:cubicBezTo>
                      <a:pt x="145" y="88"/>
                      <a:pt x="147" y="88"/>
                      <a:pt x="148" y="88"/>
                    </a:cubicBezTo>
                    <a:cubicBezTo>
                      <a:pt x="150" y="89"/>
                      <a:pt x="150" y="89"/>
                      <a:pt x="150" y="89"/>
                    </a:cubicBezTo>
                    <a:lnTo>
                      <a:pt x="148" y="95"/>
                    </a:lnTo>
                    <a:close/>
                    <a:moveTo>
                      <a:pt x="165" y="94"/>
                    </a:moveTo>
                    <a:cubicBezTo>
                      <a:pt x="163" y="94"/>
                      <a:pt x="162" y="93"/>
                      <a:pt x="161" y="93"/>
                    </a:cubicBezTo>
                    <a:cubicBezTo>
                      <a:pt x="160" y="87"/>
                      <a:pt x="160" y="87"/>
                      <a:pt x="160" y="87"/>
                    </a:cubicBezTo>
                    <a:cubicBezTo>
                      <a:pt x="161" y="87"/>
                      <a:pt x="161" y="87"/>
                      <a:pt x="161" y="87"/>
                    </a:cubicBezTo>
                    <a:cubicBezTo>
                      <a:pt x="163" y="87"/>
                      <a:pt x="165" y="88"/>
                      <a:pt x="167" y="89"/>
                    </a:cubicBezTo>
                    <a:lnTo>
                      <a:pt x="165" y="94"/>
                    </a:lnTo>
                    <a:close/>
                    <a:moveTo>
                      <a:pt x="455" y="94"/>
                    </a:moveTo>
                    <a:cubicBezTo>
                      <a:pt x="454" y="92"/>
                      <a:pt x="453" y="91"/>
                      <a:pt x="452" y="90"/>
                    </a:cubicBezTo>
                    <a:cubicBezTo>
                      <a:pt x="455" y="86"/>
                      <a:pt x="455" y="86"/>
                      <a:pt x="455" y="86"/>
                    </a:cubicBezTo>
                    <a:cubicBezTo>
                      <a:pt x="457" y="87"/>
                      <a:pt x="458" y="88"/>
                      <a:pt x="460" y="90"/>
                    </a:cubicBezTo>
                    <a:lnTo>
                      <a:pt x="455" y="94"/>
                    </a:lnTo>
                    <a:close/>
                    <a:moveTo>
                      <a:pt x="309" y="92"/>
                    </a:moveTo>
                    <a:cubicBezTo>
                      <a:pt x="304" y="90"/>
                      <a:pt x="304" y="90"/>
                      <a:pt x="304" y="90"/>
                    </a:cubicBezTo>
                    <a:cubicBezTo>
                      <a:pt x="304" y="89"/>
                      <a:pt x="304" y="88"/>
                      <a:pt x="304" y="87"/>
                    </a:cubicBezTo>
                    <a:cubicBezTo>
                      <a:pt x="304" y="87"/>
                      <a:pt x="305" y="88"/>
                      <a:pt x="305" y="88"/>
                    </a:cubicBezTo>
                    <a:cubicBezTo>
                      <a:pt x="308" y="83"/>
                      <a:pt x="308" y="83"/>
                      <a:pt x="308" y="83"/>
                    </a:cubicBezTo>
                    <a:cubicBezTo>
                      <a:pt x="309" y="84"/>
                      <a:pt x="310" y="85"/>
                      <a:pt x="310" y="87"/>
                    </a:cubicBezTo>
                    <a:cubicBezTo>
                      <a:pt x="310" y="89"/>
                      <a:pt x="310" y="91"/>
                      <a:pt x="309" y="92"/>
                    </a:cubicBezTo>
                    <a:close/>
                    <a:moveTo>
                      <a:pt x="130" y="91"/>
                    </a:moveTo>
                    <a:cubicBezTo>
                      <a:pt x="129" y="90"/>
                      <a:pt x="129" y="89"/>
                      <a:pt x="129" y="88"/>
                    </a:cubicBezTo>
                    <a:cubicBezTo>
                      <a:pt x="128" y="87"/>
                      <a:pt x="128" y="86"/>
                      <a:pt x="128" y="85"/>
                    </a:cubicBezTo>
                    <a:cubicBezTo>
                      <a:pt x="133" y="83"/>
                      <a:pt x="133" y="83"/>
                      <a:pt x="133" y="83"/>
                    </a:cubicBezTo>
                    <a:cubicBezTo>
                      <a:pt x="134" y="85"/>
                      <a:pt x="134" y="86"/>
                      <a:pt x="134" y="87"/>
                    </a:cubicBezTo>
                    <a:cubicBezTo>
                      <a:pt x="134" y="88"/>
                      <a:pt x="134" y="88"/>
                      <a:pt x="135" y="88"/>
                    </a:cubicBezTo>
                    <a:lnTo>
                      <a:pt x="130" y="91"/>
                    </a:lnTo>
                    <a:close/>
                    <a:moveTo>
                      <a:pt x="375" y="84"/>
                    </a:moveTo>
                    <a:cubicBezTo>
                      <a:pt x="374" y="83"/>
                      <a:pt x="374" y="82"/>
                      <a:pt x="374" y="81"/>
                    </a:cubicBezTo>
                    <a:cubicBezTo>
                      <a:pt x="374" y="81"/>
                      <a:pt x="374" y="81"/>
                      <a:pt x="372" y="80"/>
                    </a:cubicBezTo>
                    <a:cubicBezTo>
                      <a:pt x="376" y="75"/>
                      <a:pt x="376" y="75"/>
                      <a:pt x="376" y="75"/>
                    </a:cubicBezTo>
                    <a:cubicBezTo>
                      <a:pt x="377" y="76"/>
                      <a:pt x="379" y="77"/>
                      <a:pt x="380" y="80"/>
                    </a:cubicBezTo>
                    <a:lnTo>
                      <a:pt x="375" y="84"/>
                    </a:lnTo>
                    <a:close/>
                    <a:moveTo>
                      <a:pt x="388" y="82"/>
                    </a:moveTo>
                    <a:cubicBezTo>
                      <a:pt x="385" y="77"/>
                      <a:pt x="385" y="77"/>
                      <a:pt x="385" y="77"/>
                    </a:cubicBezTo>
                    <a:cubicBezTo>
                      <a:pt x="386" y="76"/>
                      <a:pt x="386" y="76"/>
                      <a:pt x="386" y="76"/>
                    </a:cubicBezTo>
                    <a:cubicBezTo>
                      <a:pt x="388" y="76"/>
                      <a:pt x="388" y="75"/>
                      <a:pt x="389" y="74"/>
                    </a:cubicBezTo>
                    <a:cubicBezTo>
                      <a:pt x="394" y="78"/>
                      <a:pt x="394" y="78"/>
                      <a:pt x="394" y="78"/>
                    </a:cubicBezTo>
                    <a:cubicBezTo>
                      <a:pt x="392" y="80"/>
                      <a:pt x="391" y="81"/>
                      <a:pt x="389" y="82"/>
                    </a:cubicBezTo>
                    <a:lnTo>
                      <a:pt x="388" y="82"/>
                    </a:lnTo>
                    <a:close/>
                    <a:moveTo>
                      <a:pt x="451" y="82"/>
                    </a:moveTo>
                    <a:cubicBezTo>
                      <a:pt x="448" y="77"/>
                      <a:pt x="448" y="77"/>
                      <a:pt x="448" y="77"/>
                    </a:cubicBezTo>
                    <a:cubicBezTo>
                      <a:pt x="448" y="78"/>
                      <a:pt x="447" y="78"/>
                      <a:pt x="447" y="79"/>
                    </a:cubicBezTo>
                    <a:cubicBezTo>
                      <a:pt x="447" y="79"/>
                      <a:pt x="447" y="79"/>
                      <a:pt x="447" y="79"/>
                    </a:cubicBezTo>
                    <a:cubicBezTo>
                      <a:pt x="447" y="79"/>
                      <a:pt x="447" y="78"/>
                      <a:pt x="446" y="77"/>
                    </a:cubicBezTo>
                    <a:cubicBezTo>
                      <a:pt x="450" y="73"/>
                      <a:pt x="450" y="73"/>
                      <a:pt x="450" y="73"/>
                    </a:cubicBezTo>
                    <a:cubicBezTo>
                      <a:pt x="451" y="74"/>
                      <a:pt x="453" y="76"/>
                      <a:pt x="453" y="79"/>
                    </a:cubicBezTo>
                    <a:cubicBezTo>
                      <a:pt x="453" y="80"/>
                      <a:pt x="453" y="81"/>
                      <a:pt x="451" y="82"/>
                    </a:cubicBezTo>
                    <a:close/>
                    <a:moveTo>
                      <a:pt x="299" y="78"/>
                    </a:moveTo>
                    <a:cubicBezTo>
                      <a:pt x="299" y="76"/>
                      <a:pt x="299" y="74"/>
                      <a:pt x="299" y="72"/>
                    </a:cubicBezTo>
                    <a:cubicBezTo>
                      <a:pt x="299" y="72"/>
                      <a:pt x="299" y="72"/>
                      <a:pt x="299" y="72"/>
                    </a:cubicBezTo>
                    <a:cubicBezTo>
                      <a:pt x="305" y="72"/>
                      <a:pt x="305" y="72"/>
                      <a:pt x="305" y="72"/>
                    </a:cubicBezTo>
                    <a:cubicBezTo>
                      <a:pt x="305" y="72"/>
                      <a:pt x="305" y="72"/>
                      <a:pt x="305" y="72"/>
                    </a:cubicBezTo>
                    <a:cubicBezTo>
                      <a:pt x="305" y="74"/>
                      <a:pt x="305" y="76"/>
                      <a:pt x="305" y="78"/>
                    </a:cubicBezTo>
                    <a:lnTo>
                      <a:pt x="299" y="78"/>
                    </a:lnTo>
                    <a:close/>
                    <a:moveTo>
                      <a:pt x="410" y="75"/>
                    </a:moveTo>
                    <a:cubicBezTo>
                      <a:pt x="409" y="74"/>
                      <a:pt x="404" y="74"/>
                      <a:pt x="404" y="69"/>
                    </a:cubicBezTo>
                    <a:cubicBezTo>
                      <a:pt x="409" y="68"/>
                      <a:pt x="409" y="68"/>
                      <a:pt x="409" y="68"/>
                    </a:cubicBezTo>
                    <a:cubicBezTo>
                      <a:pt x="409" y="68"/>
                      <a:pt x="409" y="69"/>
                      <a:pt x="411" y="69"/>
                    </a:cubicBezTo>
                    <a:lnTo>
                      <a:pt x="410" y="75"/>
                    </a:lnTo>
                    <a:close/>
                    <a:moveTo>
                      <a:pt x="125" y="73"/>
                    </a:moveTo>
                    <a:cubicBezTo>
                      <a:pt x="125" y="71"/>
                      <a:pt x="125" y="69"/>
                      <a:pt x="124" y="67"/>
                    </a:cubicBezTo>
                    <a:cubicBezTo>
                      <a:pt x="130" y="67"/>
                      <a:pt x="130" y="67"/>
                      <a:pt x="130" y="67"/>
                    </a:cubicBezTo>
                    <a:cubicBezTo>
                      <a:pt x="130" y="69"/>
                      <a:pt x="131" y="71"/>
                      <a:pt x="131" y="72"/>
                    </a:cubicBezTo>
                    <a:lnTo>
                      <a:pt x="125" y="73"/>
                    </a:lnTo>
                    <a:close/>
                    <a:moveTo>
                      <a:pt x="363" y="73"/>
                    </a:moveTo>
                    <a:cubicBezTo>
                      <a:pt x="362" y="72"/>
                      <a:pt x="362" y="72"/>
                      <a:pt x="361" y="71"/>
                    </a:cubicBezTo>
                    <a:cubicBezTo>
                      <a:pt x="360" y="71"/>
                      <a:pt x="359" y="71"/>
                      <a:pt x="359" y="70"/>
                    </a:cubicBezTo>
                    <a:cubicBezTo>
                      <a:pt x="359" y="68"/>
                      <a:pt x="359" y="68"/>
                      <a:pt x="359" y="68"/>
                    </a:cubicBezTo>
                    <a:cubicBezTo>
                      <a:pt x="361" y="65"/>
                      <a:pt x="361" y="65"/>
                      <a:pt x="361" y="65"/>
                    </a:cubicBezTo>
                    <a:cubicBezTo>
                      <a:pt x="359" y="68"/>
                      <a:pt x="359" y="68"/>
                      <a:pt x="359" y="68"/>
                    </a:cubicBezTo>
                    <a:cubicBezTo>
                      <a:pt x="361" y="65"/>
                      <a:pt x="361" y="65"/>
                      <a:pt x="361" y="65"/>
                    </a:cubicBezTo>
                    <a:cubicBezTo>
                      <a:pt x="362" y="65"/>
                      <a:pt x="363" y="66"/>
                      <a:pt x="364" y="66"/>
                    </a:cubicBezTo>
                    <a:cubicBezTo>
                      <a:pt x="365" y="67"/>
                      <a:pt x="365" y="67"/>
                      <a:pt x="366" y="68"/>
                    </a:cubicBezTo>
                    <a:lnTo>
                      <a:pt x="363" y="73"/>
                    </a:lnTo>
                    <a:close/>
                    <a:moveTo>
                      <a:pt x="436" y="71"/>
                    </a:moveTo>
                    <a:cubicBezTo>
                      <a:pt x="435" y="70"/>
                      <a:pt x="434" y="69"/>
                      <a:pt x="432" y="67"/>
                    </a:cubicBezTo>
                    <a:cubicBezTo>
                      <a:pt x="432" y="67"/>
                      <a:pt x="432" y="67"/>
                      <a:pt x="432" y="67"/>
                    </a:cubicBezTo>
                    <a:cubicBezTo>
                      <a:pt x="436" y="63"/>
                      <a:pt x="436" y="63"/>
                      <a:pt x="436" y="63"/>
                    </a:cubicBezTo>
                    <a:cubicBezTo>
                      <a:pt x="436" y="63"/>
                      <a:pt x="436" y="63"/>
                      <a:pt x="436" y="63"/>
                    </a:cubicBezTo>
                    <a:cubicBezTo>
                      <a:pt x="438" y="65"/>
                      <a:pt x="439" y="66"/>
                      <a:pt x="440" y="66"/>
                    </a:cubicBezTo>
                    <a:lnTo>
                      <a:pt x="436" y="71"/>
                    </a:lnTo>
                    <a:close/>
                    <a:moveTo>
                      <a:pt x="423" y="70"/>
                    </a:moveTo>
                    <a:cubicBezTo>
                      <a:pt x="419" y="66"/>
                      <a:pt x="419" y="66"/>
                      <a:pt x="419" y="66"/>
                    </a:cubicBezTo>
                    <a:cubicBezTo>
                      <a:pt x="421" y="64"/>
                      <a:pt x="422" y="63"/>
                      <a:pt x="423" y="62"/>
                    </a:cubicBezTo>
                    <a:cubicBezTo>
                      <a:pt x="427" y="66"/>
                      <a:pt x="427" y="66"/>
                      <a:pt x="427" y="66"/>
                    </a:cubicBezTo>
                    <a:cubicBezTo>
                      <a:pt x="426" y="67"/>
                      <a:pt x="425" y="68"/>
                      <a:pt x="423" y="70"/>
                    </a:cubicBezTo>
                    <a:close/>
                    <a:moveTo>
                      <a:pt x="399" y="66"/>
                    </a:moveTo>
                    <a:cubicBezTo>
                      <a:pt x="393" y="65"/>
                      <a:pt x="393" y="65"/>
                      <a:pt x="393" y="65"/>
                    </a:cubicBezTo>
                    <a:cubicBezTo>
                      <a:pt x="393" y="64"/>
                      <a:pt x="393" y="63"/>
                      <a:pt x="393" y="62"/>
                    </a:cubicBezTo>
                    <a:cubicBezTo>
                      <a:pt x="393" y="60"/>
                      <a:pt x="395" y="58"/>
                      <a:pt x="399" y="59"/>
                    </a:cubicBezTo>
                    <a:cubicBezTo>
                      <a:pt x="398" y="64"/>
                      <a:pt x="398" y="64"/>
                      <a:pt x="398" y="64"/>
                    </a:cubicBezTo>
                    <a:cubicBezTo>
                      <a:pt x="398" y="64"/>
                      <a:pt x="399" y="63"/>
                      <a:pt x="399" y="63"/>
                    </a:cubicBezTo>
                    <a:cubicBezTo>
                      <a:pt x="399" y="63"/>
                      <a:pt x="399" y="64"/>
                      <a:pt x="399" y="66"/>
                    </a:cubicBezTo>
                    <a:close/>
                    <a:moveTo>
                      <a:pt x="349" y="62"/>
                    </a:moveTo>
                    <a:cubicBezTo>
                      <a:pt x="348" y="60"/>
                      <a:pt x="347" y="59"/>
                      <a:pt x="345" y="57"/>
                    </a:cubicBezTo>
                    <a:cubicBezTo>
                      <a:pt x="350" y="53"/>
                      <a:pt x="350" y="53"/>
                      <a:pt x="350" y="53"/>
                    </a:cubicBezTo>
                    <a:cubicBezTo>
                      <a:pt x="351" y="55"/>
                      <a:pt x="352" y="57"/>
                      <a:pt x="353" y="58"/>
                    </a:cubicBezTo>
                    <a:lnTo>
                      <a:pt x="349" y="62"/>
                    </a:lnTo>
                    <a:close/>
                    <a:moveTo>
                      <a:pt x="308" y="61"/>
                    </a:moveTo>
                    <a:cubicBezTo>
                      <a:pt x="302" y="61"/>
                      <a:pt x="302" y="61"/>
                      <a:pt x="302" y="61"/>
                    </a:cubicBezTo>
                    <a:cubicBezTo>
                      <a:pt x="302" y="60"/>
                      <a:pt x="302" y="59"/>
                      <a:pt x="302" y="58"/>
                    </a:cubicBezTo>
                    <a:cubicBezTo>
                      <a:pt x="302" y="57"/>
                      <a:pt x="302" y="56"/>
                      <a:pt x="302" y="55"/>
                    </a:cubicBezTo>
                    <a:cubicBezTo>
                      <a:pt x="308" y="56"/>
                      <a:pt x="308" y="56"/>
                      <a:pt x="308" y="56"/>
                    </a:cubicBezTo>
                    <a:cubicBezTo>
                      <a:pt x="308" y="56"/>
                      <a:pt x="308" y="57"/>
                      <a:pt x="308" y="58"/>
                    </a:cubicBezTo>
                    <a:cubicBezTo>
                      <a:pt x="308" y="59"/>
                      <a:pt x="308" y="60"/>
                      <a:pt x="308" y="61"/>
                    </a:cubicBezTo>
                    <a:close/>
                    <a:moveTo>
                      <a:pt x="126" y="58"/>
                    </a:moveTo>
                    <a:cubicBezTo>
                      <a:pt x="126" y="58"/>
                      <a:pt x="126" y="58"/>
                      <a:pt x="126" y="58"/>
                    </a:cubicBezTo>
                    <a:cubicBezTo>
                      <a:pt x="125" y="58"/>
                      <a:pt x="125" y="58"/>
                      <a:pt x="124" y="58"/>
                    </a:cubicBezTo>
                    <a:cubicBezTo>
                      <a:pt x="123" y="58"/>
                      <a:pt x="122" y="58"/>
                      <a:pt x="121" y="58"/>
                    </a:cubicBezTo>
                    <a:cubicBezTo>
                      <a:pt x="121" y="52"/>
                      <a:pt x="121" y="52"/>
                      <a:pt x="121" y="52"/>
                    </a:cubicBezTo>
                    <a:cubicBezTo>
                      <a:pt x="122" y="52"/>
                      <a:pt x="123" y="52"/>
                      <a:pt x="124" y="52"/>
                    </a:cubicBezTo>
                    <a:cubicBezTo>
                      <a:pt x="125" y="52"/>
                      <a:pt x="126" y="52"/>
                      <a:pt x="126" y="52"/>
                    </a:cubicBezTo>
                    <a:cubicBezTo>
                      <a:pt x="127" y="52"/>
                      <a:pt x="127" y="52"/>
                      <a:pt x="127" y="52"/>
                    </a:cubicBezTo>
                    <a:cubicBezTo>
                      <a:pt x="128" y="53"/>
                      <a:pt x="128" y="53"/>
                      <a:pt x="128" y="53"/>
                    </a:cubicBezTo>
                    <a:cubicBezTo>
                      <a:pt x="124" y="58"/>
                      <a:pt x="124" y="58"/>
                      <a:pt x="124" y="58"/>
                    </a:cubicBezTo>
                    <a:cubicBezTo>
                      <a:pt x="126" y="55"/>
                      <a:pt x="126" y="55"/>
                      <a:pt x="126" y="55"/>
                    </a:cubicBezTo>
                    <a:lnTo>
                      <a:pt x="126" y="58"/>
                    </a:lnTo>
                    <a:close/>
                    <a:moveTo>
                      <a:pt x="91" y="57"/>
                    </a:moveTo>
                    <a:cubicBezTo>
                      <a:pt x="89" y="57"/>
                      <a:pt x="86" y="56"/>
                      <a:pt x="84" y="54"/>
                    </a:cubicBezTo>
                    <a:cubicBezTo>
                      <a:pt x="88" y="50"/>
                      <a:pt x="88" y="50"/>
                      <a:pt x="88" y="50"/>
                    </a:cubicBezTo>
                    <a:cubicBezTo>
                      <a:pt x="89" y="50"/>
                      <a:pt x="90" y="51"/>
                      <a:pt x="91" y="51"/>
                    </a:cubicBezTo>
                    <a:lnTo>
                      <a:pt x="91" y="57"/>
                    </a:lnTo>
                    <a:close/>
                    <a:moveTo>
                      <a:pt x="109" y="57"/>
                    </a:moveTo>
                    <a:cubicBezTo>
                      <a:pt x="107" y="57"/>
                      <a:pt x="107" y="57"/>
                      <a:pt x="107" y="57"/>
                    </a:cubicBezTo>
                    <a:cubicBezTo>
                      <a:pt x="106" y="57"/>
                      <a:pt x="105" y="57"/>
                      <a:pt x="104" y="57"/>
                    </a:cubicBezTo>
                    <a:cubicBezTo>
                      <a:pt x="103" y="57"/>
                      <a:pt x="103" y="57"/>
                      <a:pt x="103" y="57"/>
                    </a:cubicBezTo>
                    <a:cubicBezTo>
                      <a:pt x="103" y="51"/>
                      <a:pt x="103" y="51"/>
                      <a:pt x="103" y="51"/>
                    </a:cubicBezTo>
                    <a:cubicBezTo>
                      <a:pt x="104" y="51"/>
                      <a:pt x="104" y="51"/>
                      <a:pt x="104" y="51"/>
                    </a:cubicBezTo>
                    <a:cubicBezTo>
                      <a:pt x="105" y="51"/>
                      <a:pt x="107" y="51"/>
                      <a:pt x="108" y="51"/>
                    </a:cubicBezTo>
                    <a:cubicBezTo>
                      <a:pt x="109" y="51"/>
                      <a:pt x="109" y="51"/>
                      <a:pt x="109" y="51"/>
                    </a:cubicBezTo>
                    <a:lnTo>
                      <a:pt x="109" y="57"/>
                    </a:lnTo>
                    <a:close/>
                    <a:moveTo>
                      <a:pt x="337" y="50"/>
                    </a:moveTo>
                    <a:cubicBezTo>
                      <a:pt x="335" y="48"/>
                      <a:pt x="334" y="47"/>
                      <a:pt x="333" y="46"/>
                    </a:cubicBezTo>
                    <a:cubicBezTo>
                      <a:pt x="336" y="42"/>
                      <a:pt x="336" y="42"/>
                      <a:pt x="336" y="42"/>
                    </a:cubicBezTo>
                    <a:cubicBezTo>
                      <a:pt x="337" y="42"/>
                      <a:pt x="339" y="44"/>
                      <a:pt x="341" y="45"/>
                    </a:cubicBezTo>
                    <a:lnTo>
                      <a:pt x="337" y="50"/>
                    </a:lnTo>
                    <a:close/>
                    <a:moveTo>
                      <a:pt x="91" y="47"/>
                    </a:moveTo>
                    <a:cubicBezTo>
                      <a:pt x="89" y="47"/>
                      <a:pt x="88" y="47"/>
                      <a:pt x="87" y="47"/>
                    </a:cubicBezTo>
                    <a:cubicBezTo>
                      <a:pt x="87" y="47"/>
                      <a:pt x="86" y="47"/>
                      <a:pt x="86" y="47"/>
                    </a:cubicBezTo>
                    <a:cubicBezTo>
                      <a:pt x="87" y="41"/>
                      <a:pt x="87" y="41"/>
                      <a:pt x="87" y="41"/>
                    </a:cubicBezTo>
                    <a:cubicBezTo>
                      <a:pt x="87" y="41"/>
                      <a:pt x="88" y="41"/>
                      <a:pt x="88" y="41"/>
                    </a:cubicBezTo>
                    <a:cubicBezTo>
                      <a:pt x="89" y="41"/>
                      <a:pt x="90" y="41"/>
                      <a:pt x="91" y="41"/>
                    </a:cubicBezTo>
                    <a:cubicBezTo>
                      <a:pt x="91" y="41"/>
                      <a:pt x="91" y="41"/>
                      <a:pt x="91" y="41"/>
                    </a:cubicBezTo>
                    <a:cubicBezTo>
                      <a:pt x="93" y="47"/>
                      <a:pt x="93" y="47"/>
                      <a:pt x="93" y="47"/>
                    </a:cubicBezTo>
                    <a:cubicBezTo>
                      <a:pt x="92" y="47"/>
                      <a:pt x="92" y="47"/>
                      <a:pt x="91" y="47"/>
                    </a:cubicBezTo>
                    <a:cubicBezTo>
                      <a:pt x="91" y="47"/>
                      <a:pt x="91" y="47"/>
                      <a:pt x="91" y="47"/>
                    </a:cubicBezTo>
                    <a:close/>
                    <a:moveTo>
                      <a:pt x="305" y="45"/>
                    </a:moveTo>
                    <a:cubicBezTo>
                      <a:pt x="305" y="44"/>
                      <a:pt x="305" y="44"/>
                      <a:pt x="305" y="44"/>
                    </a:cubicBezTo>
                    <a:cubicBezTo>
                      <a:pt x="304" y="42"/>
                      <a:pt x="304" y="40"/>
                      <a:pt x="304" y="39"/>
                    </a:cubicBezTo>
                    <a:cubicBezTo>
                      <a:pt x="307" y="38"/>
                      <a:pt x="307" y="38"/>
                      <a:pt x="307" y="38"/>
                    </a:cubicBezTo>
                    <a:cubicBezTo>
                      <a:pt x="310" y="39"/>
                      <a:pt x="310" y="39"/>
                      <a:pt x="310" y="39"/>
                    </a:cubicBezTo>
                    <a:cubicBezTo>
                      <a:pt x="310" y="39"/>
                      <a:pt x="310" y="41"/>
                      <a:pt x="310" y="43"/>
                    </a:cubicBezTo>
                    <a:cubicBezTo>
                      <a:pt x="311" y="44"/>
                      <a:pt x="311" y="44"/>
                      <a:pt x="311" y="44"/>
                    </a:cubicBezTo>
                    <a:lnTo>
                      <a:pt x="305" y="45"/>
                    </a:lnTo>
                    <a:close/>
                    <a:moveTo>
                      <a:pt x="323" y="42"/>
                    </a:moveTo>
                    <a:cubicBezTo>
                      <a:pt x="321" y="42"/>
                      <a:pt x="319" y="41"/>
                      <a:pt x="317" y="41"/>
                    </a:cubicBezTo>
                    <a:cubicBezTo>
                      <a:pt x="318" y="35"/>
                      <a:pt x="318" y="35"/>
                      <a:pt x="318" y="35"/>
                    </a:cubicBezTo>
                    <a:cubicBezTo>
                      <a:pt x="320" y="35"/>
                      <a:pt x="322" y="36"/>
                      <a:pt x="324" y="36"/>
                    </a:cubicBezTo>
                    <a:cubicBezTo>
                      <a:pt x="323" y="39"/>
                      <a:pt x="323" y="39"/>
                      <a:pt x="323" y="39"/>
                    </a:cubicBezTo>
                    <a:lnTo>
                      <a:pt x="323" y="42"/>
                    </a:lnTo>
                    <a:close/>
                    <a:moveTo>
                      <a:pt x="85" y="37"/>
                    </a:moveTo>
                    <a:cubicBezTo>
                      <a:pt x="84" y="37"/>
                      <a:pt x="84" y="36"/>
                      <a:pt x="84" y="36"/>
                    </a:cubicBezTo>
                    <a:cubicBezTo>
                      <a:pt x="84" y="36"/>
                      <a:pt x="83" y="36"/>
                      <a:pt x="83" y="36"/>
                    </a:cubicBezTo>
                    <a:cubicBezTo>
                      <a:pt x="83" y="36"/>
                      <a:pt x="82" y="36"/>
                      <a:pt x="82" y="36"/>
                    </a:cubicBezTo>
                    <a:cubicBezTo>
                      <a:pt x="82" y="30"/>
                      <a:pt x="82" y="30"/>
                      <a:pt x="82" y="30"/>
                    </a:cubicBezTo>
                    <a:cubicBezTo>
                      <a:pt x="83" y="31"/>
                      <a:pt x="83" y="31"/>
                      <a:pt x="83" y="31"/>
                    </a:cubicBezTo>
                    <a:cubicBezTo>
                      <a:pt x="85" y="31"/>
                      <a:pt x="87" y="31"/>
                      <a:pt x="89" y="34"/>
                    </a:cubicBezTo>
                    <a:lnTo>
                      <a:pt x="85" y="37"/>
                    </a:lnTo>
                    <a:close/>
                    <a:moveTo>
                      <a:pt x="70" y="35"/>
                    </a:moveTo>
                    <a:cubicBezTo>
                      <a:pt x="68" y="35"/>
                      <a:pt x="66" y="35"/>
                      <a:pt x="64" y="34"/>
                    </a:cubicBezTo>
                    <a:cubicBezTo>
                      <a:pt x="66" y="28"/>
                      <a:pt x="66" y="28"/>
                      <a:pt x="66" y="28"/>
                    </a:cubicBezTo>
                    <a:cubicBezTo>
                      <a:pt x="66" y="28"/>
                      <a:pt x="66" y="28"/>
                      <a:pt x="67" y="29"/>
                    </a:cubicBezTo>
                    <a:cubicBezTo>
                      <a:pt x="67" y="29"/>
                      <a:pt x="68" y="29"/>
                      <a:pt x="70" y="29"/>
                    </a:cubicBezTo>
                    <a:lnTo>
                      <a:pt x="70" y="35"/>
                    </a:lnTo>
                    <a:close/>
                    <a:moveTo>
                      <a:pt x="53" y="32"/>
                    </a:moveTo>
                    <a:cubicBezTo>
                      <a:pt x="52" y="32"/>
                      <a:pt x="52" y="32"/>
                      <a:pt x="52" y="32"/>
                    </a:cubicBezTo>
                    <a:cubicBezTo>
                      <a:pt x="52" y="32"/>
                      <a:pt x="52" y="32"/>
                      <a:pt x="52" y="32"/>
                    </a:cubicBezTo>
                    <a:cubicBezTo>
                      <a:pt x="48" y="32"/>
                      <a:pt x="46" y="29"/>
                      <a:pt x="46" y="26"/>
                    </a:cubicBezTo>
                    <a:cubicBezTo>
                      <a:pt x="46" y="26"/>
                      <a:pt x="46" y="26"/>
                      <a:pt x="46" y="26"/>
                    </a:cubicBezTo>
                    <a:cubicBezTo>
                      <a:pt x="46" y="26"/>
                      <a:pt x="46" y="26"/>
                      <a:pt x="47" y="25"/>
                    </a:cubicBezTo>
                    <a:cubicBezTo>
                      <a:pt x="50" y="26"/>
                      <a:pt x="50" y="26"/>
                      <a:pt x="50" y="26"/>
                    </a:cubicBezTo>
                    <a:cubicBezTo>
                      <a:pt x="52" y="24"/>
                      <a:pt x="52" y="24"/>
                      <a:pt x="52" y="24"/>
                    </a:cubicBezTo>
                    <a:cubicBezTo>
                      <a:pt x="52" y="25"/>
                      <a:pt x="52" y="25"/>
                      <a:pt x="52" y="25"/>
                    </a:cubicBezTo>
                    <a:cubicBezTo>
                      <a:pt x="52" y="26"/>
                      <a:pt x="52" y="26"/>
                      <a:pt x="52" y="26"/>
                    </a:cubicBezTo>
                    <a:cubicBezTo>
                      <a:pt x="53" y="26"/>
                      <a:pt x="53" y="26"/>
                      <a:pt x="53" y="26"/>
                    </a:cubicBezTo>
                    <a:lnTo>
                      <a:pt x="53" y="32"/>
                    </a:lnTo>
                    <a:close/>
                    <a:moveTo>
                      <a:pt x="49" y="16"/>
                    </a:moveTo>
                    <a:cubicBezTo>
                      <a:pt x="48" y="16"/>
                      <a:pt x="46" y="15"/>
                      <a:pt x="46" y="12"/>
                    </a:cubicBezTo>
                    <a:cubicBezTo>
                      <a:pt x="46" y="12"/>
                      <a:pt x="46" y="12"/>
                      <a:pt x="46" y="11"/>
                    </a:cubicBezTo>
                    <a:cubicBezTo>
                      <a:pt x="46" y="11"/>
                      <a:pt x="46" y="10"/>
                      <a:pt x="46" y="9"/>
                    </a:cubicBezTo>
                    <a:cubicBezTo>
                      <a:pt x="52" y="10"/>
                      <a:pt x="52" y="10"/>
                      <a:pt x="52" y="10"/>
                    </a:cubicBezTo>
                    <a:cubicBezTo>
                      <a:pt x="52" y="10"/>
                      <a:pt x="52" y="11"/>
                      <a:pt x="52" y="11"/>
                    </a:cubicBezTo>
                    <a:cubicBezTo>
                      <a:pt x="53" y="12"/>
                      <a:pt x="53" y="13"/>
                      <a:pt x="53" y="14"/>
                    </a:cubicBezTo>
                    <a:cubicBezTo>
                      <a:pt x="53" y="14"/>
                      <a:pt x="53" y="15"/>
                      <a:pt x="53" y="15"/>
                    </a:cubicBezTo>
                    <a:cubicBezTo>
                      <a:pt x="47" y="14"/>
                      <a:pt x="47" y="14"/>
                      <a:pt x="47" y="14"/>
                    </a:cubicBezTo>
                    <a:cubicBezTo>
                      <a:pt x="47" y="15"/>
                      <a:pt x="48" y="16"/>
                      <a:pt x="49" y="16"/>
                    </a:cubicBezTo>
                    <a:close/>
                    <a:moveTo>
                      <a:pt x="40" y="10"/>
                    </a:moveTo>
                    <a:cubicBezTo>
                      <a:pt x="38" y="10"/>
                      <a:pt x="37" y="10"/>
                      <a:pt x="35" y="9"/>
                    </a:cubicBezTo>
                    <a:cubicBezTo>
                      <a:pt x="36" y="4"/>
                      <a:pt x="36" y="4"/>
                      <a:pt x="36" y="4"/>
                    </a:cubicBezTo>
                    <a:cubicBezTo>
                      <a:pt x="38" y="4"/>
                      <a:pt x="39" y="4"/>
                      <a:pt x="40" y="4"/>
                    </a:cubicBezTo>
                    <a:cubicBezTo>
                      <a:pt x="40" y="4"/>
                      <a:pt x="40" y="4"/>
                      <a:pt x="40" y="4"/>
                    </a:cubicBezTo>
                    <a:cubicBezTo>
                      <a:pt x="43" y="9"/>
                      <a:pt x="43" y="9"/>
                      <a:pt x="43" y="9"/>
                    </a:cubicBezTo>
                    <a:cubicBezTo>
                      <a:pt x="42" y="10"/>
                      <a:pt x="41" y="10"/>
                      <a:pt x="40" y="10"/>
                    </a:cubicBezTo>
                    <a:close/>
                    <a:moveTo>
                      <a:pt x="24" y="8"/>
                    </a:moveTo>
                    <a:cubicBezTo>
                      <a:pt x="22" y="8"/>
                      <a:pt x="20" y="8"/>
                      <a:pt x="18" y="8"/>
                    </a:cubicBezTo>
                    <a:cubicBezTo>
                      <a:pt x="19" y="2"/>
                      <a:pt x="19" y="2"/>
                      <a:pt x="19" y="2"/>
                    </a:cubicBezTo>
                    <a:cubicBezTo>
                      <a:pt x="20" y="2"/>
                      <a:pt x="22" y="2"/>
                      <a:pt x="24" y="2"/>
                    </a:cubicBezTo>
                    <a:lnTo>
                      <a:pt x="24" y="8"/>
                    </a:lnTo>
                    <a:close/>
                    <a:moveTo>
                      <a:pt x="5" y="8"/>
                    </a:moveTo>
                    <a:cubicBezTo>
                      <a:pt x="0" y="5"/>
                      <a:pt x="0" y="5"/>
                      <a:pt x="0" y="5"/>
                    </a:cubicBezTo>
                    <a:cubicBezTo>
                      <a:pt x="1" y="2"/>
                      <a:pt x="3" y="0"/>
                      <a:pt x="7" y="0"/>
                    </a:cubicBezTo>
                    <a:cubicBezTo>
                      <a:pt x="7" y="6"/>
                      <a:pt x="7" y="6"/>
                      <a:pt x="7" y="6"/>
                    </a:cubicBezTo>
                    <a:cubicBezTo>
                      <a:pt x="7" y="6"/>
                      <a:pt x="6" y="6"/>
                      <a:pt x="5" y="8"/>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61" name="íś1íḓè">
                <a:extLst>
                  <a:ext uri="{FF2B5EF4-FFF2-40B4-BE49-F238E27FC236}">
                    <a16:creationId xmlns:a16="http://schemas.microsoft.com/office/drawing/2014/main" id="{8BDDEBAA-CF01-42C2-B997-498140C691F5}"/>
                  </a:ext>
                </a:extLst>
              </p:cNvPr>
              <p:cNvSpPr/>
              <p:nvPr/>
            </p:nvSpPr>
            <p:spPr bwMode="auto">
              <a:xfrm>
                <a:off x="5680075" y="3351213"/>
                <a:ext cx="30163" cy="76200"/>
              </a:xfrm>
              <a:custGeom>
                <a:avLst/>
                <a:gdLst>
                  <a:gd name="T0" fmla="*/ 9 w 14"/>
                  <a:gd name="T1" fmla="*/ 36 h 36"/>
                  <a:gd name="T2" fmla="*/ 4 w 14"/>
                  <a:gd name="T3" fmla="*/ 34 h 36"/>
                  <a:gd name="T4" fmla="*/ 4 w 14"/>
                  <a:gd name="T5" fmla="*/ 32 h 36"/>
                  <a:gd name="T6" fmla="*/ 4 w 14"/>
                  <a:gd name="T7" fmla="*/ 29 h 36"/>
                  <a:gd name="T8" fmla="*/ 10 w 14"/>
                  <a:gd name="T9" fmla="*/ 30 h 36"/>
                  <a:gd name="T10" fmla="*/ 10 w 14"/>
                  <a:gd name="T11" fmla="*/ 32 h 36"/>
                  <a:gd name="T12" fmla="*/ 9 w 14"/>
                  <a:gd name="T13" fmla="*/ 36 h 36"/>
                  <a:gd name="T14" fmla="*/ 2 w 14"/>
                  <a:gd name="T15" fmla="*/ 23 h 36"/>
                  <a:gd name="T16" fmla="*/ 0 w 14"/>
                  <a:gd name="T17" fmla="*/ 19 h 36"/>
                  <a:gd name="T18" fmla="*/ 0 w 14"/>
                  <a:gd name="T19" fmla="*/ 18 h 36"/>
                  <a:gd name="T20" fmla="*/ 4 w 14"/>
                  <a:gd name="T21" fmla="*/ 14 h 36"/>
                  <a:gd name="T22" fmla="*/ 7 w 14"/>
                  <a:gd name="T23" fmla="*/ 19 h 36"/>
                  <a:gd name="T24" fmla="*/ 7 w 14"/>
                  <a:gd name="T25" fmla="*/ 19 h 36"/>
                  <a:gd name="T26" fmla="*/ 5 w 14"/>
                  <a:gd name="T27" fmla="*/ 20 h 36"/>
                  <a:gd name="T28" fmla="*/ 5 w 14"/>
                  <a:gd name="T29" fmla="*/ 18 h 36"/>
                  <a:gd name="T30" fmla="*/ 2 w 14"/>
                  <a:gd name="T31" fmla="*/ 23 h 36"/>
                  <a:gd name="T32" fmla="*/ 8 w 14"/>
                  <a:gd name="T33" fmla="*/ 7 h 36"/>
                  <a:gd name="T34" fmla="*/ 6 w 14"/>
                  <a:gd name="T35" fmla="*/ 4 h 36"/>
                  <a:gd name="T36" fmla="*/ 10 w 14"/>
                  <a:gd name="T37" fmla="*/ 0 h 36"/>
                  <a:gd name="T38" fmla="*/ 14 w 14"/>
                  <a:gd name="T39" fmla="*/ 6 h 36"/>
                  <a:gd name="T40" fmla="*/ 8 w 14"/>
                  <a:gd name="T41" fmla="*/ 7 h 36"/>
                  <a:gd name="T42" fmla="*/ 8 w 14"/>
                  <a:gd name="T4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6">
                    <a:moveTo>
                      <a:pt x="9" y="36"/>
                    </a:moveTo>
                    <a:cubicBezTo>
                      <a:pt x="4" y="34"/>
                      <a:pt x="4" y="34"/>
                      <a:pt x="4" y="34"/>
                    </a:cubicBezTo>
                    <a:cubicBezTo>
                      <a:pt x="4" y="33"/>
                      <a:pt x="4" y="33"/>
                      <a:pt x="4" y="32"/>
                    </a:cubicBezTo>
                    <a:cubicBezTo>
                      <a:pt x="4" y="31"/>
                      <a:pt x="4" y="30"/>
                      <a:pt x="4" y="29"/>
                    </a:cubicBezTo>
                    <a:cubicBezTo>
                      <a:pt x="10" y="30"/>
                      <a:pt x="10" y="30"/>
                      <a:pt x="10" y="30"/>
                    </a:cubicBezTo>
                    <a:cubicBezTo>
                      <a:pt x="10" y="31"/>
                      <a:pt x="10" y="31"/>
                      <a:pt x="10" y="32"/>
                    </a:cubicBezTo>
                    <a:cubicBezTo>
                      <a:pt x="10" y="33"/>
                      <a:pt x="10" y="35"/>
                      <a:pt x="9" y="36"/>
                    </a:cubicBezTo>
                    <a:close/>
                    <a:moveTo>
                      <a:pt x="2" y="23"/>
                    </a:moveTo>
                    <a:cubicBezTo>
                      <a:pt x="0" y="22"/>
                      <a:pt x="0" y="21"/>
                      <a:pt x="0" y="19"/>
                    </a:cubicBezTo>
                    <a:cubicBezTo>
                      <a:pt x="0" y="19"/>
                      <a:pt x="0" y="19"/>
                      <a:pt x="0" y="18"/>
                    </a:cubicBezTo>
                    <a:cubicBezTo>
                      <a:pt x="0" y="16"/>
                      <a:pt x="2" y="15"/>
                      <a:pt x="4" y="14"/>
                    </a:cubicBezTo>
                    <a:cubicBezTo>
                      <a:pt x="7" y="19"/>
                      <a:pt x="7" y="19"/>
                      <a:pt x="7" y="19"/>
                    </a:cubicBezTo>
                    <a:cubicBezTo>
                      <a:pt x="7" y="19"/>
                      <a:pt x="7" y="19"/>
                      <a:pt x="7" y="19"/>
                    </a:cubicBezTo>
                    <a:cubicBezTo>
                      <a:pt x="6" y="19"/>
                      <a:pt x="6" y="20"/>
                      <a:pt x="5" y="20"/>
                    </a:cubicBezTo>
                    <a:cubicBezTo>
                      <a:pt x="5" y="19"/>
                      <a:pt x="5" y="18"/>
                      <a:pt x="5" y="18"/>
                    </a:cubicBezTo>
                    <a:lnTo>
                      <a:pt x="2" y="23"/>
                    </a:lnTo>
                    <a:close/>
                    <a:moveTo>
                      <a:pt x="8" y="7"/>
                    </a:moveTo>
                    <a:cubicBezTo>
                      <a:pt x="8" y="7"/>
                      <a:pt x="8" y="6"/>
                      <a:pt x="6" y="4"/>
                    </a:cubicBezTo>
                    <a:cubicBezTo>
                      <a:pt x="10" y="0"/>
                      <a:pt x="10" y="0"/>
                      <a:pt x="10" y="0"/>
                    </a:cubicBezTo>
                    <a:cubicBezTo>
                      <a:pt x="12" y="3"/>
                      <a:pt x="14" y="5"/>
                      <a:pt x="14" y="6"/>
                    </a:cubicBezTo>
                    <a:cubicBezTo>
                      <a:pt x="8" y="7"/>
                      <a:pt x="8" y="7"/>
                      <a:pt x="8" y="7"/>
                    </a:cubicBezTo>
                    <a:cubicBezTo>
                      <a:pt x="8" y="7"/>
                      <a:pt x="8" y="7"/>
                      <a:pt x="8" y="7"/>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62" name="îSlîdè">
                <a:extLst>
                  <a:ext uri="{FF2B5EF4-FFF2-40B4-BE49-F238E27FC236}">
                    <a16:creationId xmlns:a16="http://schemas.microsoft.com/office/drawing/2014/main" id="{5D59DDFB-888B-4D32-B8C1-4BD73F12EED7}"/>
                  </a:ext>
                </a:extLst>
              </p:cNvPr>
              <p:cNvSpPr/>
              <p:nvPr/>
            </p:nvSpPr>
            <p:spPr bwMode="auto">
              <a:xfrm>
                <a:off x="3690938" y="2660650"/>
                <a:ext cx="450850" cy="520700"/>
              </a:xfrm>
              <a:custGeom>
                <a:avLst/>
                <a:gdLst>
                  <a:gd name="T0" fmla="*/ 89 w 210"/>
                  <a:gd name="T1" fmla="*/ 236 h 243"/>
                  <a:gd name="T2" fmla="*/ 86 w 210"/>
                  <a:gd name="T3" fmla="*/ 243 h 243"/>
                  <a:gd name="T4" fmla="*/ 100 w 210"/>
                  <a:gd name="T5" fmla="*/ 231 h 243"/>
                  <a:gd name="T6" fmla="*/ 103 w 210"/>
                  <a:gd name="T7" fmla="*/ 237 h 243"/>
                  <a:gd name="T8" fmla="*/ 79 w 210"/>
                  <a:gd name="T9" fmla="*/ 229 h 243"/>
                  <a:gd name="T10" fmla="*/ 57 w 210"/>
                  <a:gd name="T11" fmla="*/ 221 h 243"/>
                  <a:gd name="T12" fmla="*/ 61 w 210"/>
                  <a:gd name="T13" fmla="*/ 227 h 243"/>
                  <a:gd name="T14" fmla="*/ 3 w 210"/>
                  <a:gd name="T15" fmla="*/ 217 h 243"/>
                  <a:gd name="T16" fmla="*/ 18 w 210"/>
                  <a:gd name="T17" fmla="*/ 218 h 243"/>
                  <a:gd name="T18" fmla="*/ 26 w 210"/>
                  <a:gd name="T19" fmla="*/ 220 h 243"/>
                  <a:gd name="T20" fmla="*/ 20 w 210"/>
                  <a:gd name="T21" fmla="*/ 218 h 243"/>
                  <a:gd name="T22" fmla="*/ 41 w 210"/>
                  <a:gd name="T23" fmla="*/ 215 h 243"/>
                  <a:gd name="T24" fmla="*/ 104 w 210"/>
                  <a:gd name="T25" fmla="*/ 220 h 243"/>
                  <a:gd name="T26" fmla="*/ 104 w 210"/>
                  <a:gd name="T27" fmla="*/ 220 h 243"/>
                  <a:gd name="T28" fmla="*/ 33 w 210"/>
                  <a:gd name="T29" fmla="*/ 211 h 243"/>
                  <a:gd name="T30" fmla="*/ 37 w 210"/>
                  <a:gd name="T31" fmla="*/ 207 h 243"/>
                  <a:gd name="T32" fmla="*/ 102 w 210"/>
                  <a:gd name="T33" fmla="*/ 201 h 243"/>
                  <a:gd name="T34" fmla="*/ 108 w 210"/>
                  <a:gd name="T35" fmla="*/ 200 h 243"/>
                  <a:gd name="T36" fmla="*/ 92 w 210"/>
                  <a:gd name="T37" fmla="*/ 193 h 243"/>
                  <a:gd name="T38" fmla="*/ 98 w 210"/>
                  <a:gd name="T39" fmla="*/ 191 h 243"/>
                  <a:gd name="T40" fmla="*/ 86 w 210"/>
                  <a:gd name="T41" fmla="*/ 179 h 243"/>
                  <a:gd name="T42" fmla="*/ 95 w 210"/>
                  <a:gd name="T43" fmla="*/ 170 h 243"/>
                  <a:gd name="T44" fmla="*/ 100 w 210"/>
                  <a:gd name="T45" fmla="*/ 166 h 243"/>
                  <a:gd name="T46" fmla="*/ 109 w 210"/>
                  <a:gd name="T47" fmla="*/ 160 h 243"/>
                  <a:gd name="T48" fmla="*/ 111 w 210"/>
                  <a:gd name="T49" fmla="*/ 166 h 243"/>
                  <a:gd name="T50" fmla="*/ 126 w 210"/>
                  <a:gd name="T51" fmla="*/ 152 h 243"/>
                  <a:gd name="T52" fmla="*/ 132 w 210"/>
                  <a:gd name="T53" fmla="*/ 149 h 243"/>
                  <a:gd name="T54" fmla="*/ 132 w 210"/>
                  <a:gd name="T55" fmla="*/ 149 h 243"/>
                  <a:gd name="T56" fmla="*/ 125 w 210"/>
                  <a:gd name="T57" fmla="*/ 133 h 243"/>
                  <a:gd name="T58" fmla="*/ 131 w 210"/>
                  <a:gd name="T59" fmla="*/ 132 h 243"/>
                  <a:gd name="T60" fmla="*/ 122 w 210"/>
                  <a:gd name="T61" fmla="*/ 115 h 243"/>
                  <a:gd name="T62" fmla="*/ 122 w 210"/>
                  <a:gd name="T63" fmla="*/ 116 h 243"/>
                  <a:gd name="T64" fmla="*/ 112 w 210"/>
                  <a:gd name="T65" fmla="*/ 105 h 243"/>
                  <a:gd name="T66" fmla="*/ 117 w 210"/>
                  <a:gd name="T67" fmla="*/ 104 h 243"/>
                  <a:gd name="T68" fmla="*/ 100 w 210"/>
                  <a:gd name="T69" fmla="*/ 91 h 243"/>
                  <a:gd name="T70" fmla="*/ 102 w 210"/>
                  <a:gd name="T71" fmla="*/ 93 h 243"/>
                  <a:gd name="T72" fmla="*/ 90 w 210"/>
                  <a:gd name="T73" fmla="*/ 75 h 243"/>
                  <a:gd name="T74" fmla="*/ 99 w 210"/>
                  <a:gd name="T75" fmla="*/ 65 h 243"/>
                  <a:gd name="T76" fmla="*/ 99 w 210"/>
                  <a:gd name="T77" fmla="*/ 65 h 243"/>
                  <a:gd name="T78" fmla="*/ 104 w 210"/>
                  <a:gd name="T79" fmla="*/ 43 h 243"/>
                  <a:gd name="T80" fmla="*/ 86 w 210"/>
                  <a:gd name="T81" fmla="*/ 33 h 243"/>
                  <a:gd name="T82" fmla="*/ 87 w 210"/>
                  <a:gd name="T83" fmla="*/ 41 h 243"/>
                  <a:gd name="T84" fmla="*/ 103 w 210"/>
                  <a:gd name="T85" fmla="*/ 35 h 243"/>
                  <a:gd name="T86" fmla="*/ 77 w 210"/>
                  <a:gd name="T87" fmla="*/ 17 h 243"/>
                  <a:gd name="T88" fmla="*/ 77 w 210"/>
                  <a:gd name="T89" fmla="*/ 23 h 243"/>
                  <a:gd name="T90" fmla="*/ 90 w 210"/>
                  <a:gd name="T91" fmla="*/ 14 h 243"/>
                  <a:gd name="T92" fmla="*/ 106 w 210"/>
                  <a:gd name="T93" fmla="*/ 17 h 243"/>
                  <a:gd name="T94" fmla="*/ 111 w 210"/>
                  <a:gd name="T95" fmla="*/ 14 h 243"/>
                  <a:gd name="T96" fmla="*/ 136 w 210"/>
                  <a:gd name="T97" fmla="*/ 7 h 243"/>
                  <a:gd name="T98" fmla="*/ 141 w 210"/>
                  <a:gd name="T99" fmla="*/ 13 h 243"/>
                  <a:gd name="T100" fmla="*/ 160 w 210"/>
                  <a:gd name="T101" fmla="*/ 6 h 243"/>
                  <a:gd name="T102" fmla="*/ 171 w 210"/>
                  <a:gd name="T103" fmla="*/ 5 h 243"/>
                  <a:gd name="T104" fmla="*/ 124 w 210"/>
                  <a:gd name="T105" fmla="*/ 10 h 243"/>
                  <a:gd name="T106" fmla="*/ 127 w 210"/>
                  <a:gd name="T107" fmla="*/ 5 h 243"/>
                  <a:gd name="T108" fmla="*/ 208 w 210"/>
                  <a:gd name="T109" fmla="*/ 0 h 243"/>
                  <a:gd name="T110" fmla="*/ 190 w 210"/>
                  <a:gd name="T111" fmla="*/ 6 h 243"/>
                  <a:gd name="T112" fmla="*/ 188 w 210"/>
                  <a:gd name="T11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0" h="243">
                    <a:moveTo>
                      <a:pt x="86" y="243"/>
                    </a:moveTo>
                    <a:cubicBezTo>
                      <a:pt x="85" y="243"/>
                      <a:pt x="84" y="243"/>
                      <a:pt x="84" y="242"/>
                    </a:cubicBezTo>
                    <a:cubicBezTo>
                      <a:pt x="86" y="237"/>
                      <a:pt x="86" y="237"/>
                      <a:pt x="86" y="237"/>
                    </a:cubicBezTo>
                    <a:cubicBezTo>
                      <a:pt x="86" y="237"/>
                      <a:pt x="86" y="237"/>
                      <a:pt x="89" y="236"/>
                    </a:cubicBezTo>
                    <a:cubicBezTo>
                      <a:pt x="89" y="236"/>
                      <a:pt x="89" y="236"/>
                      <a:pt x="89" y="236"/>
                    </a:cubicBezTo>
                    <a:cubicBezTo>
                      <a:pt x="92" y="241"/>
                      <a:pt x="92" y="241"/>
                      <a:pt x="92" y="241"/>
                    </a:cubicBezTo>
                    <a:cubicBezTo>
                      <a:pt x="91" y="242"/>
                      <a:pt x="91" y="242"/>
                      <a:pt x="91" y="242"/>
                    </a:cubicBezTo>
                    <a:cubicBezTo>
                      <a:pt x="89" y="243"/>
                      <a:pt x="88" y="243"/>
                      <a:pt x="86" y="243"/>
                    </a:cubicBezTo>
                    <a:close/>
                    <a:moveTo>
                      <a:pt x="103" y="237"/>
                    </a:moveTo>
                    <a:cubicBezTo>
                      <a:pt x="100" y="232"/>
                      <a:pt x="100" y="232"/>
                      <a:pt x="100" y="232"/>
                    </a:cubicBezTo>
                    <a:cubicBezTo>
                      <a:pt x="100" y="232"/>
                      <a:pt x="100" y="232"/>
                      <a:pt x="100" y="232"/>
                    </a:cubicBezTo>
                    <a:cubicBezTo>
                      <a:pt x="100" y="232"/>
                      <a:pt x="100" y="231"/>
                      <a:pt x="100" y="231"/>
                    </a:cubicBezTo>
                    <a:cubicBezTo>
                      <a:pt x="106" y="229"/>
                      <a:pt x="106" y="229"/>
                      <a:pt x="106" y="229"/>
                    </a:cubicBezTo>
                    <a:cubicBezTo>
                      <a:pt x="106" y="230"/>
                      <a:pt x="106" y="231"/>
                      <a:pt x="106" y="232"/>
                    </a:cubicBezTo>
                    <a:cubicBezTo>
                      <a:pt x="106" y="235"/>
                      <a:pt x="105" y="237"/>
                      <a:pt x="104" y="237"/>
                    </a:cubicBezTo>
                    <a:cubicBezTo>
                      <a:pt x="103" y="237"/>
                      <a:pt x="103" y="237"/>
                      <a:pt x="103" y="237"/>
                    </a:cubicBezTo>
                    <a:close/>
                    <a:moveTo>
                      <a:pt x="75" y="233"/>
                    </a:moveTo>
                    <a:cubicBezTo>
                      <a:pt x="74" y="232"/>
                      <a:pt x="73" y="231"/>
                      <a:pt x="71" y="230"/>
                    </a:cubicBezTo>
                    <a:cubicBezTo>
                      <a:pt x="74" y="225"/>
                      <a:pt x="74" y="225"/>
                      <a:pt x="74" y="225"/>
                    </a:cubicBezTo>
                    <a:cubicBezTo>
                      <a:pt x="76" y="226"/>
                      <a:pt x="78" y="227"/>
                      <a:pt x="79" y="229"/>
                    </a:cubicBezTo>
                    <a:lnTo>
                      <a:pt x="75" y="233"/>
                    </a:lnTo>
                    <a:close/>
                    <a:moveTo>
                      <a:pt x="58" y="227"/>
                    </a:moveTo>
                    <a:cubicBezTo>
                      <a:pt x="57" y="227"/>
                      <a:pt x="56" y="227"/>
                      <a:pt x="55" y="227"/>
                    </a:cubicBezTo>
                    <a:cubicBezTo>
                      <a:pt x="57" y="221"/>
                      <a:pt x="57" y="221"/>
                      <a:pt x="57" y="221"/>
                    </a:cubicBezTo>
                    <a:cubicBezTo>
                      <a:pt x="58" y="221"/>
                      <a:pt x="59" y="221"/>
                      <a:pt x="60" y="221"/>
                    </a:cubicBezTo>
                    <a:cubicBezTo>
                      <a:pt x="62" y="221"/>
                      <a:pt x="62" y="221"/>
                      <a:pt x="62" y="221"/>
                    </a:cubicBezTo>
                    <a:cubicBezTo>
                      <a:pt x="62" y="227"/>
                      <a:pt x="62" y="227"/>
                      <a:pt x="62" y="227"/>
                    </a:cubicBezTo>
                    <a:cubicBezTo>
                      <a:pt x="61" y="227"/>
                      <a:pt x="61" y="227"/>
                      <a:pt x="61" y="227"/>
                    </a:cubicBezTo>
                    <a:cubicBezTo>
                      <a:pt x="60" y="227"/>
                      <a:pt x="59" y="227"/>
                      <a:pt x="58" y="227"/>
                    </a:cubicBezTo>
                    <a:close/>
                    <a:moveTo>
                      <a:pt x="6" y="224"/>
                    </a:moveTo>
                    <a:cubicBezTo>
                      <a:pt x="3" y="223"/>
                      <a:pt x="1" y="222"/>
                      <a:pt x="0" y="222"/>
                    </a:cubicBezTo>
                    <a:cubicBezTo>
                      <a:pt x="3" y="217"/>
                      <a:pt x="3" y="217"/>
                      <a:pt x="3" y="217"/>
                    </a:cubicBezTo>
                    <a:cubicBezTo>
                      <a:pt x="3" y="217"/>
                      <a:pt x="5" y="217"/>
                      <a:pt x="8" y="218"/>
                    </a:cubicBezTo>
                    <a:lnTo>
                      <a:pt x="6" y="224"/>
                    </a:lnTo>
                    <a:close/>
                    <a:moveTo>
                      <a:pt x="19" y="224"/>
                    </a:moveTo>
                    <a:cubicBezTo>
                      <a:pt x="18" y="218"/>
                      <a:pt x="18" y="218"/>
                      <a:pt x="18" y="218"/>
                    </a:cubicBezTo>
                    <a:cubicBezTo>
                      <a:pt x="19" y="218"/>
                      <a:pt x="20" y="218"/>
                      <a:pt x="20" y="217"/>
                    </a:cubicBezTo>
                    <a:cubicBezTo>
                      <a:pt x="20" y="217"/>
                      <a:pt x="21" y="217"/>
                      <a:pt x="21" y="217"/>
                    </a:cubicBezTo>
                    <a:cubicBezTo>
                      <a:pt x="26" y="219"/>
                      <a:pt x="26" y="219"/>
                      <a:pt x="26" y="219"/>
                    </a:cubicBezTo>
                    <a:cubicBezTo>
                      <a:pt x="26" y="220"/>
                      <a:pt x="26" y="220"/>
                      <a:pt x="26" y="220"/>
                    </a:cubicBezTo>
                    <a:cubicBezTo>
                      <a:pt x="25" y="222"/>
                      <a:pt x="23" y="223"/>
                      <a:pt x="19" y="224"/>
                    </a:cubicBezTo>
                    <a:close/>
                    <a:moveTo>
                      <a:pt x="20" y="218"/>
                    </a:moveTo>
                    <a:cubicBezTo>
                      <a:pt x="20" y="218"/>
                      <a:pt x="20" y="218"/>
                      <a:pt x="20" y="218"/>
                    </a:cubicBezTo>
                    <a:cubicBezTo>
                      <a:pt x="20" y="218"/>
                      <a:pt x="20" y="218"/>
                      <a:pt x="20" y="218"/>
                    </a:cubicBezTo>
                    <a:close/>
                    <a:moveTo>
                      <a:pt x="45" y="221"/>
                    </a:moveTo>
                    <a:cubicBezTo>
                      <a:pt x="44" y="221"/>
                      <a:pt x="44" y="221"/>
                      <a:pt x="43" y="221"/>
                    </a:cubicBezTo>
                    <a:cubicBezTo>
                      <a:pt x="42" y="221"/>
                      <a:pt x="41" y="221"/>
                      <a:pt x="40" y="221"/>
                    </a:cubicBezTo>
                    <a:cubicBezTo>
                      <a:pt x="41" y="215"/>
                      <a:pt x="41" y="215"/>
                      <a:pt x="41" y="215"/>
                    </a:cubicBezTo>
                    <a:cubicBezTo>
                      <a:pt x="41" y="215"/>
                      <a:pt x="42" y="215"/>
                      <a:pt x="43" y="215"/>
                    </a:cubicBezTo>
                    <a:cubicBezTo>
                      <a:pt x="44" y="215"/>
                      <a:pt x="45" y="215"/>
                      <a:pt x="47" y="216"/>
                    </a:cubicBezTo>
                    <a:lnTo>
                      <a:pt x="45" y="221"/>
                    </a:lnTo>
                    <a:close/>
                    <a:moveTo>
                      <a:pt x="104" y="220"/>
                    </a:moveTo>
                    <a:cubicBezTo>
                      <a:pt x="99" y="218"/>
                      <a:pt x="99" y="218"/>
                      <a:pt x="99" y="218"/>
                    </a:cubicBezTo>
                    <a:cubicBezTo>
                      <a:pt x="99" y="218"/>
                      <a:pt x="100" y="216"/>
                      <a:pt x="100" y="213"/>
                    </a:cubicBezTo>
                    <a:cubicBezTo>
                      <a:pt x="106" y="214"/>
                      <a:pt x="106" y="214"/>
                      <a:pt x="106" y="214"/>
                    </a:cubicBezTo>
                    <a:cubicBezTo>
                      <a:pt x="105" y="217"/>
                      <a:pt x="105" y="219"/>
                      <a:pt x="104" y="220"/>
                    </a:cubicBezTo>
                    <a:close/>
                    <a:moveTo>
                      <a:pt x="34" y="212"/>
                    </a:moveTo>
                    <a:cubicBezTo>
                      <a:pt x="34" y="211"/>
                      <a:pt x="34" y="211"/>
                      <a:pt x="34" y="211"/>
                    </a:cubicBezTo>
                    <a:cubicBezTo>
                      <a:pt x="33" y="211"/>
                      <a:pt x="33" y="211"/>
                      <a:pt x="33" y="211"/>
                    </a:cubicBezTo>
                    <a:cubicBezTo>
                      <a:pt x="33" y="211"/>
                      <a:pt x="33" y="211"/>
                      <a:pt x="33" y="211"/>
                    </a:cubicBezTo>
                    <a:cubicBezTo>
                      <a:pt x="28" y="209"/>
                      <a:pt x="28" y="209"/>
                      <a:pt x="28" y="209"/>
                    </a:cubicBezTo>
                    <a:cubicBezTo>
                      <a:pt x="29" y="208"/>
                      <a:pt x="30" y="205"/>
                      <a:pt x="33" y="205"/>
                    </a:cubicBezTo>
                    <a:cubicBezTo>
                      <a:pt x="34" y="205"/>
                      <a:pt x="35" y="205"/>
                      <a:pt x="36" y="206"/>
                    </a:cubicBezTo>
                    <a:cubicBezTo>
                      <a:pt x="37" y="206"/>
                      <a:pt x="37" y="206"/>
                      <a:pt x="37" y="207"/>
                    </a:cubicBezTo>
                    <a:lnTo>
                      <a:pt x="34" y="212"/>
                    </a:lnTo>
                    <a:close/>
                    <a:moveTo>
                      <a:pt x="108" y="203"/>
                    </a:moveTo>
                    <a:cubicBezTo>
                      <a:pt x="102" y="202"/>
                      <a:pt x="102" y="202"/>
                      <a:pt x="102" y="202"/>
                    </a:cubicBezTo>
                    <a:cubicBezTo>
                      <a:pt x="102" y="202"/>
                      <a:pt x="102" y="201"/>
                      <a:pt x="102" y="201"/>
                    </a:cubicBezTo>
                    <a:cubicBezTo>
                      <a:pt x="102" y="200"/>
                      <a:pt x="102" y="200"/>
                      <a:pt x="102" y="200"/>
                    </a:cubicBezTo>
                    <a:cubicBezTo>
                      <a:pt x="102" y="198"/>
                      <a:pt x="102" y="198"/>
                      <a:pt x="102" y="198"/>
                    </a:cubicBezTo>
                    <a:cubicBezTo>
                      <a:pt x="107" y="195"/>
                      <a:pt x="107" y="195"/>
                      <a:pt x="107" y="195"/>
                    </a:cubicBezTo>
                    <a:cubicBezTo>
                      <a:pt x="108" y="197"/>
                      <a:pt x="108" y="198"/>
                      <a:pt x="108" y="200"/>
                    </a:cubicBezTo>
                    <a:cubicBezTo>
                      <a:pt x="108" y="201"/>
                      <a:pt x="108" y="201"/>
                      <a:pt x="108" y="201"/>
                    </a:cubicBezTo>
                    <a:cubicBezTo>
                      <a:pt x="108" y="201"/>
                      <a:pt x="108" y="202"/>
                      <a:pt x="108" y="203"/>
                    </a:cubicBezTo>
                    <a:close/>
                    <a:moveTo>
                      <a:pt x="93" y="194"/>
                    </a:moveTo>
                    <a:cubicBezTo>
                      <a:pt x="92" y="193"/>
                      <a:pt x="92" y="193"/>
                      <a:pt x="92" y="193"/>
                    </a:cubicBezTo>
                    <a:cubicBezTo>
                      <a:pt x="91" y="193"/>
                      <a:pt x="90" y="193"/>
                      <a:pt x="90" y="193"/>
                    </a:cubicBezTo>
                    <a:cubicBezTo>
                      <a:pt x="91" y="187"/>
                      <a:pt x="91" y="187"/>
                      <a:pt x="91" y="187"/>
                    </a:cubicBezTo>
                    <a:cubicBezTo>
                      <a:pt x="91" y="187"/>
                      <a:pt x="92" y="187"/>
                      <a:pt x="92" y="187"/>
                    </a:cubicBezTo>
                    <a:cubicBezTo>
                      <a:pt x="96" y="188"/>
                      <a:pt x="97" y="190"/>
                      <a:pt x="98" y="191"/>
                    </a:cubicBezTo>
                    <a:lnTo>
                      <a:pt x="93" y="194"/>
                    </a:lnTo>
                    <a:close/>
                    <a:moveTo>
                      <a:pt x="91" y="182"/>
                    </a:moveTo>
                    <a:cubicBezTo>
                      <a:pt x="85" y="180"/>
                      <a:pt x="85" y="180"/>
                      <a:pt x="85" y="180"/>
                    </a:cubicBezTo>
                    <a:cubicBezTo>
                      <a:pt x="86" y="179"/>
                      <a:pt x="86" y="179"/>
                      <a:pt x="86" y="179"/>
                    </a:cubicBezTo>
                    <a:cubicBezTo>
                      <a:pt x="86" y="178"/>
                      <a:pt x="87" y="176"/>
                      <a:pt x="87" y="175"/>
                    </a:cubicBezTo>
                    <a:cubicBezTo>
                      <a:pt x="93" y="176"/>
                      <a:pt x="93" y="176"/>
                      <a:pt x="93" y="176"/>
                    </a:cubicBezTo>
                    <a:cubicBezTo>
                      <a:pt x="93" y="178"/>
                      <a:pt x="92" y="180"/>
                      <a:pt x="91" y="182"/>
                    </a:cubicBezTo>
                    <a:close/>
                    <a:moveTo>
                      <a:pt x="95" y="170"/>
                    </a:moveTo>
                    <a:cubicBezTo>
                      <a:pt x="93" y="164"/>
                      <a:pt x="93" y="164"/>
                      <a:pt x="93" y="164"/>
                    </a:cubicBezTo>
                    <a:cubicBezTo>
                      <a:pt x="94" y="164"/>
                      <a:pt x="95" y="163"/>
                      <a:pt x="95" y="163"/>
                    </a:cubicBezTo>
                    <a:cubicBezTo>
                      <a:pt x="96" y="162"/>
                      <a:pt x="96" y="162"/>
                      <a:pt x="97" y="161"/>
                    </a:cubicBezTo>
                    <a:cubicBezTo>
                      <a:pt x="100" y="166"/>
                      <a:pt x="100" y="166"/>
                      <a:pt x="100" y="166"/>
                    </a:cubicBezTo>
                    <a:cubicBezTo>
                      <a:pt x="100" y="166"/>
                      <a:pt x="100" y="166"/>
                      <a:pt x="100" y="167"/>
                    </a:cubicBezTo>
                    <a:cubicBezTo>
                      <a:pt x="99" y="167"/>
                      <a:pt x="98" y="169"/>
                      <a:pt x="95" y="170"/>
                    </a:cubicBezTo>
                    <a:close/>
                    <a:moveTo>
                      <a:pt x="111" y="166"/>
                    </a:moveTo>
                    <a:cubicBezTo>
                      <a:pt x="109" y="160"/>
                      <a:pt x="109" y="160"/>
                      <a:pt x="109" y="160"/>
                    </a:cubicBezTo>
                    <a:cubicBezTo>
                      <a:pt x="111" y="160"/>
                      <a:pt x="112" y="159"/>
                      <a:pt x="114" y="158"/>
                    </a:cubicBezTo>
                    <a:cubicBezTo>
                      <a:pt x="117" y="163"/>
                      <a:pt x="117" y="163"/>
                      <a:pt x="117" y="163"/>
                    </a:cubicBezTo>
                    <a:cubicBezTo>
                      <a:pt x="116" y="164"/>
                      <a:pt x="116" y="164"/>
                      <a:pt x="116" y="164"/>
                    </a:cubicBezTo>
                    <a:cubicBezTo>
                      <a:pt x="114" y="165"/>
                      <a:pt x="113" y="165"/>
                      <a:pt x="111" y="166"/>
                    </a:cubicBezTo>
                    <a:close/>
                    <a:moveTo>
                      <a:pt x="130" y="161"/>
                    </a:moveTo>
                    <a:cubicBezTo>
                      <a:pt x="129" y="160"/>
                      <a:pt x="128" y="160"/>
                      <a:pt x="126" y="159"/>
                    </a:cubicBezTo>
                    <a:cubicBezTo>
                      <a:pt x="126" y="158"/>
                      <a:pt x="126" y="158"/>
                      <a:pt x="126" y="158"/>
                    </a:cubicBezTo>
                    <a:cubicBezTo>
                      <a:pt x="126" y="152"/>
                      <a:pt x="126" y="152"/>
                      <a:pt x="126" y="152"/>
                    </a:cubicBezTo>
                    <a:cubicBezTo>
                      <a:pt x="127" y="152"/>
                      <a:pt x="129" y="153"/>
                      <a:pt x="130" y="154"/>
                    </a:cubicBezTo>
                    <a:cubicBezTo>
                      <a:pt x="131" y="155"/>
                      <a:pt x="131" y="155"/>
                      <a:pt x="132" y="155"/>
                    </a:cubicBezTo>
                    <a:lnTo>
                      <a:pt x="130" y="161"/>
                    </a:lnTo>
                    <a:close/>
                    <a:moveTo>
                      <a:pt x="132" y="149"/>
                    </a:moveTo>
                    <a:cubicBezTo>
                      <a:pt x="132" y="147"/>
                      <a:pt x="131" y="146"/>
                      <a:pt x="131" y="145"/>
                    </a:cubicBezTo>
                    <a:cubicBezTo>
                      <a:pt x="136" y="142"/>
                      <a:pt x="136" y="142"/>
                      <a:pt x="136" y="142"/>
                    </a:cubicBezTo>
                    <a:cubicBezTo>
                      <a:pt x="137" y="143"/>
                      <a:pt x="137" y="146"/>
                      <a:pt x="138" y="148"/>
                    </a:cubicBezTo>
                    <a:lnTo>
                      <a:pt x="132" y="149"/>
                    </a:lnTo>
                    <a:close/>
                    <a:moveTo>
                      <a:pt x="126" y="134"/>
                    </a:moveTo>
                    <a:cubicBezTo>
                      <a:pt x="129" y="133"/>
                      <a:pt x="129" y="133"/>
                      <a:pt x="129" y="133"/>
                    </a:cubicBezTo>
                    <a:cubicBezTo>
                      <a:pt x="126" y="134"/>
                      <a:pt x="126" y="134"/>
                      <a:pt x="126" y="134"/>
                    </a:cubicBezTo>
                    <a:cubicBezTo>
                      <a:pt x="125" y="133"/>
                      <a:pt x="125" y="133"/>
                      <a:pt x="125" y="133"/>
                    </a:cubicBezTo>
                    <a:cubicBezTo>
                      <a:pt x="125" y="131"/>
                      <a:pt x="124" y="130"/>
                      <a:pt x="124" y="129"/>
                    </a:cubicBezTo>
                    <a:cubicBezTo>
                      <a:pt x="129" y="127"/>
                      <a:pt x="129" y="127"/>
                      <a:pt x="129" y="127"/>
                    </a:cubicBezTo>
                    <a:cubicBezTo>
                      <a:pt x="130" y="128"/>
                      <a:pt x="130" y="129"/>
                      <a:pt x="131" y="130"/>
                    </a:cubicBezTo>
                    <a:cubicBezTo>
                      <a:pt x="131" y="132"/>
                      <a:pt x="131" y="132"/>
                      <a:pt x="131" y="132"/>
                    </a:cubicBezTo>
                    <a:cubicBezTo>
                      <a:pt x="129" y="133"/>
                      <a:pt x="129" y="133"/>
                      <a:pt x="129" y="133"/>
                    </a:cubicBezTo>
                    <a:lnTo>
                      <a:pt x="126" y="134"/>
                    </a:lnTo>
                    <a:close/>
                    <a:moveTo>
                      <a:pt x="122" y="116"/>
                    </a:moveTo>
                    <a:cubicBezTo>
                      <a:pt x="122" y="116"/>
                      <a:pt x="122" y="116"/>
                      <a:pt x="122" y="115"/>
                    </a:cubicBezTo>
                    <a:cubicBezTo>
                      <a:pt x="122" y="115"/>
                      <a:pt x="122" y="115"/>
                      <a:pt x="121" y="115"/>
                    </a:cubicBezTo>
                    <a:cubicBezTo>
                      <a:pt x="122" y="110"/>
                      <a:pt x="122" y="110"/>
                      <a:pt x="122" y="110"/>
                    </a:cubicBezTo>
                    <a:cubicBezTo>
                      <a:pt x="126" y="110"/>
                      <a:pt x="128" y="112"/>
                      <a:pt x="128" y="116"/>
                    </a:cubicBezTo>
                    <a:lnTo>
                      <a:pt x="122" y="116"/>
                    </a:lnTo>
                    <a:close/>
                    <a:moveTo>
                      <a:pt x="112" y="106"/>
                    </a:moveTo>
                    <a:cubicBezTo>
                      <a:pt x="115" y="105"/>
                      <a:pt x="115" y="105"/>
                      <a:pt x="115" y="105"/>
                    </a:cubicBezTo>
                    <a:cubicBezTo>
                      <a:pt x="112" y="106"/>
                      <a:pt x="112" y="106"/>
                      <a:pt x="112" y="106"/>
                    </a:cubicBezTo>
                    <a:cubicBezTo>
                      <a:pt x="112" y="105"/>
                      <a:pt x="112" y="105"/>
                      <a:pt x="112" y="105"/>
                    </a:cubicBezTo>
                    <a:cubicBezTo>
                      <a:pt x="111" y="103"/>
                      <a:pt x="110" y="102"/>
                      <a:pt x="110" y="102"/>
                    </a:cubicBezTo>
                    <a:cubicBezTo>
                      <a:pt x="114" y="98"/>
                      <a:pt x="114" y="98"/>
                      <a:pt x="114" y="98"/>
                    </a:cubicBezTo>
                    <a:cubicBezTo>
                      <a:pt x="116" y="99"/>
                      <a:pt x="116" y="101"/>
                      <a:pt x="117" y="104"/>
                    </a:cubicBezTo>
                    <a:cubicBezTo>
                      <a:pt x="117" y="104"/>
                      <a:pt x="117" y="104"/>
                      <a:pt x="117" y="104"/>
                    </a:cubicBezTo>
                    <a:lnTo>
                      <a:pt x="112" y="106"/>
                    </a:lnTo>
                    <a:close/>
                    <a:moveTo>
                      <a:pt x="102" y="93"/>
                    </a:moveTo>
                    <a:cubicBezTo>
                      <a:pt x="101" y="92"/>
                      <a:pt x="100" y="91"/>
                      <a:pt x="100" y="91"/>
                    </a:cubicBezTo>
                    <a:cubicBezTo>
                      <a:pt x="100" y="91"/>
                      <a:pt x="100" y="91"/>
                      <a:pt x="100" y="91"/>
                    </a:cubicBezTo>
                    <a:cubicBezTo>
                      <a:pt x="99" y="86"/>
                      <a:pt x="99" y="86"/>
                      <a:pt x="99" y="86"/>
                    </a:cubicBezTo>
                    <a:cubicBezTo>
                      <a:pt x="100" y="86"/>
                      <a:pt x="100" y="86"/>
                      <a:pt x="100" y="86"/>
                    </a:cubicBezTo>
                    <a:cubicBezTo>
                      <a:pt x="103" y="86"/>
                      <a:pt x="105" y="87"/>
                      <a:pt x="107" y="90"/>
                    </a:cubicBezTo>
                    <a:lnTo>
                      <a:pt x="102" y="93"/>
                    </a:lnTo>
                    <a:close/>
                    <a:moveTo>
                      <a:pt x="95" y="82"/>
                    </a:moveTo>
                    <a:cubicBezTo>
                      <a:pt x="89" y="81"/>
                      <a:pt x="89" y="81"/>
                      <a:pt x="89" y="81"/>
                    </a:cubicBezTo>
                    <a:cubicBezTo>
                      <a:pt x="89" y="80"/>
                      <a:pt x="90" y="78"/>
                      <a:pt x="90" y="76"/>
                    </a:cubicBezTo>
                    <a:cubicBezTo>
                      <a:pt x="90" y="75"/>
                      <a:pt x="90" y="75"/>
                      <a:pt x="90" y="75"/>
                    </a:cubicBezTo>
                    <a:cubicBezTo>
                      <a:pt x="96" y="77"/>
                      <a:pt x="96" y="77"/>
                      <a:pt x="96" y="77"/>
                    </a:cubicBezTo>
                    <a:cubicBezTo>
                      <a:pt x="96" y="77"/>
                      <a:pt x="96" y="77"/>
                      <a:pt x="96" y="77"/>
                    </a:cubicBezTo>
                    <a:cubicBezTo>
                      <a:pt x="96" y="79"/>
                      <a:pt x="95" y="81"/>
                      <a:pt x="95" y="82"/>
                    </a:cubicBezTo>
                    <a:close/>
                    <a:moveTo>
                      <a:pt x="99" y="65"/>
                    </a:moveTo>
                    <a:cubicBezTo>
                      <a:pt x="93" y="64"/>
                      <a:pt x="93" y="64"/>
                      <a:pt x="93" y="64"/>
                    </a:cubicBezTo>
                    <a:cubicBezTo>
                      <a:pt x="93" y="62"/>
                      <a:pt x="94" y="60"/>
                      <a:pt x="94" y="58"/>
                    </a:cubicBezTo>
                    <a:cubicBezTo>
                      <a:pt x="100" y="59"/>
                      <a:pt x="100" y="59"/>
                      <a:pt x="100" y="59"/>
                    </a:cubicBezTo>
                    <a:cubicBezTo>
                      <a:pt x="99" y="61"/>
                      <a:pt x="99" y="63"/>
                      <a:pt x="99" y="65"/>
                    </a:cubicBezTo>
                    <a:close/>
                    <a:moveTo>
                      <a:pt x="102" y="48"/>
                    </a:moveTo>
                    <a:cubicBezTo>
                      <a:pt x="97" y="47"/>
                      <a:pt x="97" y="47"/>
                      <a:pt x="97" y="47"/>
                    </a:cubicBezTo>
                    <a:cubicBezTo>
                      <a:pt x="97" y="44"/>
                      <a:pt x="99" y="42"/>
                      <a:pt x="99" y="41"/>
                    </a:cubicBezTo>
                    <a:cubicBezTo>
                      <a:pt x="104" y="43"/>
                      <a:pt x="104" y="43"/>
                      <a:pt x="104" y="43"/>
                    </a:cubicBezTo>
                    <a:cubicBezTo>
                      <a:pt x="103" y="45"/>
                      <a:pt x="103" y="47"/>
                      <a:pt x="102" y="48"/>
                    </a:cubicBezTo>
                    <a:close/>
                    <a:moveTo>
                      <a:pt x="87" y="41"/>
                    </a:moveTo>
                    <a:cubicBezTo>
                      <a:pt x="85" y="41"/>
                      <a:pt x="82" y="40"/>
                      <a:pt x="80" y="35"/>
                    </a:cubicBezTo>
                    <a:cubicBezTo>
                      <a:pt x="86" y="33"/>
                      <a:pt x="86" y="33"/>
                      <a:pt x="86" y="33"/>
                    </a:cubicBezTo>
                    <a:cubicBezTo>
                      <a:pt x="86" y="34"/>
                      <a:pt x="86" y="35"/>
                      <a:pt x="87" y="35"/>
                    </a:cubicBezTo>
                    <a:cubicBezTo>
                      <a:pt x="87" y="41"/>
                      <a:pt x="87" y="41"/>
                      <a:pt x="87" y="41"/>
                    </a:cubicBezTo>
                    <a:cubicBezTo>
                      <a:pt x="87" y="41"/>
                      <a:pt x="87" y="41"/>
                      <a:pt x="87" y="41"/>
                    </a:cubicBezTo>
                    <a:cubicBezTo>
                      <a:pt x="87" y="41"/>
                      <a:pt x="87" y="41"/>
                      <a:pt x="87" y="41"/>
                    </a:cubicBezTo>
                    <a:close/>
                    <a:moveTo>
                      <a:pt x="99" y="36"/>
                    </a:moveTo>
                    <a:cubicBezTo>
                      <a:pt x="97" y="30"/>
                      <a:pt x="97" y="30"/>
                      <a:pt x="97" y="30"/>
                    </a:cubicBezTo>
                    <a:cubicBezTo>
                      <a:pt x="99" y="29"/>
                      <a:pt x="102" y="29"/>
                      <a:pt x="104" y="30"/>
                    </a:cubicBezTo>
                    <a:cubicBezTo>
                      <a:pt x="103" y="35"/>
                      <a:pt x="103" y="35"/>
                      <a:pt x="103" y="35"/>
                    </a:cubicBezTo>
                    <a:cubicBezTo>
                      <a:pt x="102" y="35"/>
                      <a:pt x="100" y="35"/>
                      <a:pt x="99" y="36"/>
                    </a:cubicBezTo>
                    <a:close/>
                    <a:moveTo>
                      <a:pt x="77" y="23"/>
                    </a:moveTo>
                    <a:cubicBezTo>
                      <a:pt x="77" y="21"/>
                      <a:pt x="77" y="20"/>
                      <a:pt x="77" y="18"/>
                    </a:cubicBezTo>
                    <a:cubicBezTo>
                      <a:pt x="77" y="18"/>
                      <a:pt x="77" y="17"/>
                      <a:pt x="77" y="17"/>
                    </a:cubicBezTo>
                    <a:cubicBezTo>
                      <a:pt x="83" y="17"/>
                      <a:pt x="83" y="17"/>
                      <a:pt x="83" y="17"/>
                    </a:cubicBezTo>
                    <a:cubicBezTo>
                      <a:pt x="83" y="18"/>
                      <a:pt x="83" y="18"/>
                      <a:pt x="83" y="18"/>
                    </a:cubicBezTo>
                    <a:cubicBezTo>
                      <a:pt x="83" y="19"/>
                      <a:pt x="83" y="21"/>
                      <a:pt x="83" y="22"/>
                    </a:cubicBezTo>
                    <a:lnTo>
                      <a:pt x="77" y="23"/>
                    </a:lnTo>
                    <a:close/>
                    <a:moveTo>
                      <a:pt x="94" y="22"/>
                    </a:moveTo>
                    <a:cubicBezTo>
                      <a:pt x="94" y="22"/>
                      <a:pt x="93" y="21"/>
                      <a:pt x="92" y="21"/>
                    </a:cubicBezTo>
                    <a:cubicBezTo>
                      <a:pt x="91" y="21"/>
                      <a:pt x="89" y="20"/>
                      <a:pt x="88" y="20"/>
                    </a:cubicBezTo>
                    <a:cubicBezTo>
                      <a:pt x="90" y="14"/>
                      <a:pt x="90" y="14"/>
                      <a:pt x="90" y="14"/>
                    </a:cubicBezTo>
                    <a:cubicBezTo>
                      <a:pt x="91" y="15"/>
                      <a:pt x="92" y="15"/>
                      <a:pt x="94" y="16"/>
                    </a:cubicBezTo>
                    <a:cubicBezTo>
                      <a:pt x="94" y="16"/>
                      <a:pt x="95" y="16"/>
                      <a:pt x="95" y="16"/>
                    </a:cubicBezTo>
                    <a:lnTo>
                      <a:pt x="94" y="22"/>
                    </a:lnTo>
                    <a:close/>
                    <a:moveTo>
                      <a:pt x="106" y="17"/>
                    </a:moveTo>
                    <a:cubicBezTo>
                      <a:pt x="103" y="12"/>
                      <a:pt x="103" y="12"/>
                      <a:pt x="103" y="12"/>
                    </a:cubicBezTo>
                    <a:cubicBezTo>
                      <a:pt x="104" y="11"/>
                      <a:pt x="105" y="11"/>
                      <a:pt x="105" y="10"/>
                    </a:cubicBezTo>
                    <a:cubicBezTo>
                      <a:pt x="106" y="10"/>
                      <a:pt x="107" y="9"/>
                      <a:pt x="108" y="9"/>
                    </a:cubicBezTo>
                    <a:cubicBezTo>
                      <a:pt x="111" y="14"/>
                      <a:pt x="111" y="14"/>
                      <a:pt x="111" y="14"/>
                    </a:cubicBezTo>
                    <a:cubicBezTo>
                      <a:pt x="109" y="14"/>
                      <a:pt x="109" y="15"/>
                      <a:pt x="109" y="15"/>
                    </a:cubicBezTo>
                    <a:cubicBezTo>
                      <a:pt x="108" y="15"/>
                      <a:pt x="107" y="16"/>
                      <a:pt x="106" y="17"/>
                    </a:cubicBezTo>
                    <a:close/>
                    <a:moveTo>
                      <a:pt x="137" y="13"/>
                    </a:moveTo>
                    <a:cubicBezTo>
                      <a:pt x="136" y="7"/>
                      <a:pt x="136" y="7"/>
                      <a:pt x="136" y="7"/>
                    </a:cubicBezTo>
                    <a:cubicBezTo>
                      <a:pt x="137" y="7"/>
                      <a:pt x="139" y="7"/>
                      <a:pt x="141" y="7"/>
                    </a:cubicBezTo>
                    <a:cubicBezTo>
                      <a:pt x="142" y="7"/>
                      <a:pt x="142" y="7"/>
                      <a:pt x="142" y="7"/>
                    </a:cubicBezTo>
                    <a:cubicBezTo>
                      <a:pt x="142" y="13"/>
                      <a:pt x="142" y="13"/>
                      <a:pt x="142" y="13"/>
                    </a:cubicBezTo>
                    <a:cubicBezTo>
                      <a:pt x="141" y="13"/>
                      <a:pt x="141" y="13"/>
                      <a:pt x="141" y="13"/>
                    </a:cubicBezTo>
                    <a:cubicBezTo>
                      <a:pt x="139" y="13"/>
                      <a:pt x="138" y="13"/>
                      <a:pt x="137" y="13"/>
                    </a:cubicBezTo>
                    <a:close/>
                    <a:moveTo>
                      <a:pt x="154" y="12"/>
                    </a:moveTo>
                    <a:cubicBezTo>
                      <a:pt x="154" y="6"/>
                      <a:pt x="154" y="6"/>
                      <a:pt x="154" y="6"/>
                    </a:cubicBezTo>
                    <a:cubicBezTo>
                      <a:pt x="156" y="6"/>
                      <a:pt x="158" y="6"/>
                      <a:pt x="160" y="6"/>
                    </a:cubicBezTo>
                    <a:cubicBezTo>
                      <a:pt x="160" y="11"/>
                      <a:pt x="160" y="11"/>
                      <a:pt x="160" y="11"/>
                    </a:cubicBezTo>
                    <a:cubicBezTo>
                      <a:pt x="159" y="11"/>
                      <a:pt x="157" y="12"/>
                      <a:pt x="154" y="12"/>
                    </a:cubicBezTo>
                    <a:close/>
                    <a:moveTo>
                      <a:pt x="172" y="10"/>
                    </a:moveTo>
                    <a:cubicBezTo>
                      <a:pt x="171" y="5"/>
                      <a:pt x="171" y="5"/>
                      <a:pt x="171" y="5"/>
                    </a:cubicBezTo>
                    <a:cubicBezTo>
                      <a:pt x="173" y="4"/>
                      <a:pt x="175" y="4"/>
                      <a:pt x="177" y="4"/>
                    </a:cubicBezTo>
                    <a:cubicBezTo>
                      <a:pt x="178" y="10"/>
                      <a:pt x="178" y="10"/>
                      <a:pt x="178" y="10"/>
                    </a:cubicBezTo>
                    <a:cubicBezTo>
                      <a:pt x="176" y="10"/>
                      <a:pt x="174" y="10"/>
                      <a:pt x="172" y="10"/>
                    </a:cubicBezTo>
                    <a:close/>
                    <a:moveTo>
                      <a:pt x="124" y="10"/>
                    </a:moveTo>
                    <a:cubicBezTo>
                      <a:pt x="122" y="9"/>
                      <a:pt x="122" y="9"/>
                      <a:pt x="121" y="9"/>
                    </a:cubicBezTo>
                    <a:cubicBezTo>
                      <a:pt x="121" y="9"/>
                      <a:pt x="121" y="9"/>
                      <a:pt x="121" y="9"/>
                    </a:cubicBezTo>
                    <a:cubicBezTo>
                      <a:pt x="119" y="3"/>
                      <a:pt x="119" y="3"/>
                      <a:pt x="119" y="3"/>
                    </a:cubicBezTo>
                    <a:cubicBezTo>
                      <a:pt x="122" y="3"/>
                      <a:pt x="124" y="3"/>
                      <a:pt x="127" y="5"/>
                    </a:cubicBezTo>
                    <a:lnTo>
                      <a:pt x="124" y="10"/>
                    </a:lnTo>
                    <a:close/>
                    <a:moveTo>
                      <a:pt x="206" y="7"/>
                    </a:moveTo>
                    <a:cubicBezTo>
                      <a:pt x="205" y="1"/>
                      <a:pt x="205" y="1"/>
                      <a:pt x="205" y="1"/>
                    </a:cubicBezTo>
                    <a:cubicBezTo>
                      <a:pt x="206" y="1"/>
                      <a:pt x="207" y="1"/>
                      <a:pt x="208" y="0"/>
                    </a:cubicBezTo>
                    <a:cubicBezTo>
                      <a:pt x="210" y="6"/>
                      <a:pt x="210" y="6"/>
                      <a:pt x="210" y="6"/>
                    </a:cubicBezTo>
                    <a:cubicBezTo>
                      <a:pt x="209" y="6"/>
                      <a:pt x="207" y="7"/>
                      <a:pt x="206" y="7"/>
                    </a:cubicBezTo>
                    <a:close/>
                    <a:moveTo>
                      <a:pt x="194" y="7"/>
                    </a:moveTo>
                    <a:cubicBezTo>
                      <a:pt x="192" y="7"/>
                      <a:pt x="191" y="6"/>
                      <a:pt x="190" y="6"/>
                    </a:cubicBezTo>
                    <a:cubicBezTo>
                      <a:pt x="190" y="6"/>
                      <a:pt x="190" y="6"/>
                      <a:pt x="190" y="6"/>
                    </a:cubicBezTo>
                    <a:cubicBezTo>
                      <a:pt x="189" y="7"/>
                      <a:pt x="189" y="7"/>
                      <a:pt x="189" y="7"/>
                    </a:cubicBezTo>
                    <a:cubicBezTo>
                      <a:pt x="188" y="1"/>
                      <a:pt x="188" y="1"/>
                      <a:pt x="188" y="1"/>
                    </a:cubicBezTo>
                    <a:cubicBezTo>
                      <a:pt x="188" y="1"/>
                      <a:pt x="188" y="1"/>
                      <a:pt x="188" y="1"/>
                    </a:cubicBezTo>
                    <a:cubicBezTo>
                      <a:pt x="190" y="0"/>
                      <a:pt x="191" y="0"/>
                      <a:pt x="192" y="0"/>
                    </a:cubicBezTo>
                    <a:cubicBezTo>
                      <a:pt x="192" y="1"/>
                      <a:pt x="193" y="1"/>
                      <a:pt x="195" y="1"/>
                    </a:cubicBezTo>
                    <a:lnTo>
                      <a:pt x="194" y="7"/>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63" name="ïṡļîḍé">
                <a:extLst>
                  <a:ext uri="{FF2B5EF4-FFF2-40B4-BE49-F238E27FC236}">
                    <a16:creationId xmlns:a16="http://schemas.microsoft.com/office/drawing/2014/main" id="{93B1EDAE-B4B3-4CA4-9004-A1090373D8CF}"/>
                  </a:ext>
                </a:extLst>
              </p:cNvPr>
              <p:cNvSpPr/>
              <p:nvPr/>
            </p:nvSpPr>
            <p:spPr bwMode="auto">
              <a:xfrm>
                <a:off x="4137025" y="2039938"/>
                <a:ext cx="766763" cy="633413"/>
              </a:xfrm>
              <a:custGeom>
                <a:avLst/>
                <a:gdLst>
                  <a:gd name="T0" fmla="*/ 8 w 357"/>
                  <a:gd name="T1" fmla="*/ 294 h 296"/>
                  <a:gd name="T2" fmla="*/ 22 w 357"/>
                  <a:gd name="T3" fmla="*/ 284 h 296"/>
                  <a:gd name="T4" fmla="*/ 18 w 357"/>
                  <a:gd name="T5" fmla="*/ 290 h 296"/>
                  <a:gd name="T6" fmla="*/ 33 w 357"/>
                  <a:gd name="T7" fmla="*/ 280 h 296"/>
                  <a:gd name="T8" fmla="*/ 45 w 357"/>
                  <a:gd name="T9" fmla="*/ 271 h 296"/>
                  <a:gd name="T10" fmla="*/ 43 w 357"/>
                  <a:gd name="T11" fmla="*/ 264 h 296"/>
                  <a:gd name="T12" fmla="*/ 45 w 357"/>
                  <a:gd name="T13" fmla="*/ 271 h 296"/>
                  <a:gd name="T14" fmla="*/ 56 w 357"/>
                  <a:gd name="T15" fmla="*/ 263 h 296"/>
                  <a:gd name="T16" fmla="*/ 61 w 357"/>
                  <a:gd name="T17" fmla="*/ 258 h 296"/>
                  <a:gd name="T18" fmla="*/ 64 w 357"/>
                  <a:gd name="T19" fmla="*/ 240 h 296"/>
                  <a:gd name="T20" fmla="*/ 67 w 357"/>
                  <a:gd name="T21" fmla="*/ 247 h 296"/>
                  <a:gd name="T22" fmla="*/ 76 w 357"/>
                  <a:gd name="T23" fmla="*/ 225 h 296"/>
                  <a:gd name="T24" fmla="*/ 75 w 357"/>
                  <a:gd name="T25" fmla="*/ 210 h 296"/>
                  <a:gd name="T26" fmla="*/ 79 w 357"/>
                  <a:gd name="T27" fmla="*/ 214 h 296"/>
                  <a:gd name="T28" fmla="*/ 87 w 357"/>
                  <a:gd name="T29" fmla="*/ 193 h 296"/>
                  <a:gd name="T30" fmla="*/ 94 w 357"/>
                  <a:gd name="T31" fmla="*/ 178 h 296"/>
                  <a:gd name="T32" fmla="*/ 95 w 357"/>
                  <a:gd name="T33" fmla="*/ 167 h 296"/>
                  <a:gd name="T34" fmla="*/ 146 w 357"/>
                  <a:gd name="T35" fmla="*/ 159 h 296"/>
                  <a:gd name="T36" fmla="*/ 146 w 357"/>
                  <a:gd name="T37" fmla="*/ 159 h 296"/>
                  <a:gd name="T38" fmla="*/ 112 w 357"/>
                  <a:gd name="T39" fmla="*/ 159 h 296"/>
                  <a:gd name="T40" fmla="*/ 129 w 357"/>
                  <a:gd name="T41" fmla="*/ 153 h 296"/>
                  <a:gd name="T42" fmla="*/ 155 w 357"/>
                  <a:gd name="T43" fmla="*/ 154 h 296"/>
                  <a:gd name="T44" fmla="*/ 163 w 357"/>
                  <a:gd name="T45" fmla="*/ 154 h 296"/>
                  <a:gd name="T46" fmla="*/ 162 w 357"/>
                  <a:gd name="T47" fmla="*/ 140 h 296"/>
                  <a:gd name="T48" fmla="*/ 168 w 357"/>
                  <a:gd name="T49" fmla="*/ 139 h 296"/>
                  <a:gd name="T50" fmla="*/ 174 w 357"/>
                  <a:gd name="T51" fmla="*/ 125 h 296"/>
                  <a:gd name="T52" fmla="*/ 178 w 357"/>
                  <a:gd name="T53" fmla="*/ 130 h 296"/>
                  <a:gd name="T54" fmla="*/ 192 w 357"/>
                  <a:gd name="T55" fmla="*/ 111 h 296"/>
                  <a:gd name="T56" fmla="*/ 201 w 357"/>
                  <a:gd name="T57" fmla="*/ 104 h 296"/>
                  <a:gd name="T58" fmla="*/ 277 w 357"/>
                  <a:gd name="T59" fmla="*/ 100 h 296"/>
                  <a:gd name="T60" fmla="*/ 277 w 357"/>
                  <a:gd name="T61" fmla="*/ 89 h 296"/>
                  <a:gd name="T62" fmla="*/ 217 w 357"/>
                  <a:gd name="T63" fmla="*/ 94 h 296"/>
                  <a:gd name="T64" fmla="*/ 221 w 357"/>
                  <a:gd name="T65" fmla="*/ 99 h 296"/>
                  <a:gd name="T66" fmla="*/ 237 w 357"/>
                  <a:gd name="T67" fmla="*/ 86 h 296"/>
                  <a:gd name="T68" fmla="*/ 246 w 357"/>
                  <a:gd name="T69" fmla="*/ 79 h 296"/>
                  <a:gd name="T70" fmla="*/ 288 w 357"/>
                  <a:gd name="T71" fmla="*/ 83 h 296"/>
                  <a:gd name="T72" fmla="*/ 288 w 357"/>
                  <a:gd name="T73" fmla="*/ 83 h 296"/>
                  <a:gd name="T74" fmla="*/ 275 w 357"/>
                  <a:gd name="T75" fmla="*/ 81 h 296"/>
                  <a:gd name="T76" fmla="*/ 303 w 357"/>
                  <a:gd name="T77" fmla="*/ 76 h 296"/>
                  <a:gd name="T78" fmla="*/ 307 w 357"/>
                  <a:gd name="T79" fmla="*/ 76 h 296"/>
                  <a:gd name="T80" fmla="*/ 326 w 357"/>
                  <a:gd name="T81" fmla="*/ 73 h 296"/>
                  <a:gd name="T82" fmla="*/ 264 w 357"/>
                  <a:gd name="T83" fmla="*/ 64 h 296"/>
                  <a:gd name="T84" fmla="*/ 332 w 357"/>
                  <a:gd name="T85" fmla="*/ 63 h 296"/>
                  <a:gd name="T86" fmla="*/ 336 w 357"/>
                  <a:gd name="T87" fmla="*/ 67 h 296"/>
                  <a:gd name="T88" fmla="*/ 339 w 357"/>
                  <a:gd name="T89" fmla="*/ 43 h 296"/>
                  <a:gd name="T90" fmla="*/ 336 w 357"/>
                  <a:gd name="T91" fmla="*/ 40 h 296"/>
                  <a:gd name="T92" fmla="*/ 338 w 357"/>
                  <a:gd name="T93" fmla="*/ 34 h 296"/>
                  <a:gd name="T94" fmla="*/ 327 w 357"/>
                  <a:gd name="T95" fmla="*/ 23 h 296"/>
                  <a:gd name="T96" fmla="*/ 333 w 357"/>
                  <a:gd name="T97" fmla="*/ 23 h 296"/>
                  <a:gd name="T98" fmla="*/ 337 w 357"/>
                  <a:gd name="T99" fmla="*/ 8 h 296"/>
                  <a:gd name="T100" fmla="*/ 340 w 357"/>
                  <a:gd name="T101" fmla="*/ 13 h 296"/>
                  <a:gd name="T102" fmla="*/ 354 w 357"/>
                  <a:gd name="T103"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7" h="296">
                    <a:moveTo>
                      <a:pt x="2" y="296"/>
                    </a:moveTo>
                    <a:cubicBezTo>
                      <a:pt x="0" y="290"/>
                      <a:pt x="0" y="290"/>
                      <a:pt x="0" y="290"/>
                    </a:cubicBezTo>
                    <a:cubicBezTo>
                      <a:pt x="2" y="290"/>
                      <a:pt x="3" y="290"/>
                      <a:pt x="5" y="289"/>
                    </a:cubicBezTo>
                    <a:cubicBezTo>
                      <a:pt x="8" y="294"/>
                      <a:pt x="8" y="294"/>
                      <a:pt x="8" y="294"/>
                    </a:cubicBezTo>
                    <a:cubicBezTo>
                      <a:pt x="5" y="295"/>
                      <a:pt x="3" y="296"/>
                      <a:pt x="2" y="296"/>
                    </a:cubicBezTo>
                    <a:close/>
                    <a:moveTo>
                      <a:pt x="18" y="290"/>
                    </a:moveTo>
                    <a:cubicBezTo>
                      <a:pt x="17" y="285"/>
                      <a:pt x="17" y="285"/>
                      <a:pt x="17" y="285"/>
                    </a:cubicBezTo>
                    <a:cubicBezTo>
                      <a:pt x="19" y="284"/>
                      <a:pt x="20" y="284"/>
                      <a:pt x="22" y="284"/>
                    </a:cubicBezTo>
                    <a:cubicBezTo>
                      <a:pt x="23" y="284"/>
                      <a:pt x="23" y="284"/>
                      <a:pt x="23" y="284"/>
                    </a:cubicBezTo>
                    <a:cubicBezTo>
                      <a:pt x="23" y="290"/>
                      <a:pt x="23" y="290"/>
                      <a:pt x="23" y="290"/>
                    </a:cubicBezTo>
                    <a:cubicBezTo>
                      <a:pt x="22" y="290"/>
                      <a:pt x="22" y="290"/>
                      <a:pt x="22" y="290"/>
                    </a:cubicBezTo>
                    <a:cubicBezTo>
                      <a:pt x="21" y="290"/>
                      <a:pt x="19" y="290"/>
                      <a:pt x="18" y="290"/>
                    </a:cubicBezTo>
                    <a:close/>
                    <a:moveTo>
                      <a:pt x="37" y="288"/>
                    </a:moveTo>
                    <a:cubicBezTo>
                      <a:pt x="33" y="283"/>
                      <a:pt x="33" y="283"/>
                      <a:pt x="33" y="283"/>
                    </a:cubicBezTo>
                    <a:cubicBezTo>
                      <a:pt x="33" y="283"/>
                      <a:pt x="33" y="282"/>
                      <a:pt x="33" y="282"/>
                    </a:cubicBezTo>
                    <a:cubicBezTo>
                      <a:pt x="33" y="280"/>
                      <a:pt x="33" y="280"/>
                      <a:pt x="33" y="280"/>
                    </a:cubicBezTo>
                    <a:cubicBezTo>
                      <a:pt x="39" y="280"/>
                      <a:pt x="39" y="280"/>
                      <a:pt x="39" y="280"/>
                    </a:cubicBezTo>
                    <a:cubicBezTo>
                      <a:pt x="39" y="282"/>
                      <a:pt x="39" y="282"/>
                      <a:pt x="39" y="282"/>
                    </a:cubicBezTo>
                    <a:cubicBezTo>
                      <a:pt x="39" y="283"/>
                      <a:pt x="39" y="286"/>
                      <a:pt x="37" y="288"/>
                    </a:cubicBezTo>
                    <a:close/>
                    <a:moveTo>
                      <a:pt x="45" y="271"/>
                    </a:moveTo>
                    <a:cubicBezTo>
                      <a:pt x="39" y="271"/>
                      <a:pt x="39" y="271"/>
                      <a:pt x="39" y="271"/>
                    </a:cubicBezTo>
                    <a:cubicBezTo>
                      <a:pt x="39" y="270"/>
                      <a:pt x="39" y="270"/>
                      <a:pt x="39" y="270"/>
                    </a:cubicBezTo>
                    <a:cubicBezTo>
                      <a:pt x="39" y="269"/>
                      <a:pt x="39" y="267"/>
                      <a:pt x="40" y="266"/>
                    </a:cubicBezTo>
                    <a:cubicBezTo>
                      <a:pt x="41" y="265"/>
                      <a:pt x="42" y="265"/>
                      <a:pt x="43" y="264"/>
                    </a:cubicBezTo>
                    <a:cubicBezTo>
                      <a:pt x="46" y="269"/>
                      <a:pt x="46" y="269"/>
                      <a:pt x="46" y="269"/>
                    </a:cubicBezTo>
                    <a:cubicBezTo>
                      <a:pt x="46" y="269"/>
                      <a:pt x="45" y="269"/>
                      <a:pt x="45" y="270"/>
                    </a:cubicBezTo>
                    <a:cubicBezTo>
                      <a:pt x="45" y="270"/>
                      <a:pt x="45" y="270"/>
                      <a:pt x="45" y="270"/>
                    </a:cubicBezTo>
                    <a:lnTo>
                      <a:pt x="45" y="271"/>
                    </a:lnTo>
                    <a:close/>
                    <a:moveTo>
                      <a:pt x="45" y="270"/>
                    </a:moveTo>
                    <a:cubicBezTo>
                      <a:pt x="45" y="270"/>
                      <a:pt x="45" y="270"/>
                      <a:pt x="45" y="270"/>
                    </a:cubicBezTo>
                    <a:cubicBezTo>
                      <a:pt x="45" y="270"/>
                      <a:pt x="45" y="270"/>
                      <a:pt x="45" y="270"/>
                    </a:cubicBezTo>
                    <a:close/>
                    <a:moveTo>
                      <a:pt x="56" y="263"/>
                    </a:moveTo>
                    <a:cubicBezTo>
                      <a:pt x="53" y="258"/>
                      <a:pt x="53" y="258"/>
                      <a:pt x="53" y="258"/>
                    </a:cubicBezTo>
                    <a:cubicBezTo>
                      <a:pt x="53" y="258"/>
                      <a:pt x="53" y="258"/>
                      <a:pt x="53" y="258"/>
                    </a:cubicBezTo>
                    <a:cubicBezTo>
                      <a:pt x="54" y="257"/>
                      <a:pt x="56" y="256"/>
                      <a:pt x="57" y="255"/>
                    </a:cubicBezTo>
                    <a:cubicBezTo>
                      <a:pt x="61" y="258"/>
                      <a:pt x="61" y="258"/>
                      <a:pt x="61" y="258"/>
                    </a:cubicBezTo>
                    <a:cubicBezTo>
                      <a:pt x="60" y="260"/>
                      <a:pt x="58" y="261"/>
                      <a:pt x="56" y="263"/>
                    </a:cubicBezTo>
                    <a:close/>
                    <a:moveTo>
                      <a:pt x="67" y="247"/>
                    </a:moveTo>
                    <a:cubicBezTo>
                      <a:pt x="62" y="245"/>
                      <a:pt x="62" y="245"/>
                      <a:pt x="62" y="245"/>
                    </a:cubicBezTo>
                    <a:cubicBezTo>
                      <a:pt x="62" y="244"/>
                      <a:pt x="63" y="242"/>
                      <a:pt x="64" y="240"/>
                    </a:cubicBezTo>
                    <a:cubicBezTo>
                      <a:pt x="64" y="240"/>
                      <a:pt x="64" y="240"/>
                      <a:pt x="64" y="240"/>
                    </a:cubicBezTo>
                    <a:cubicBezTo>
                      <a:pt x="70" y="242"/>
                      <a:pt x="70" y="242"/>
                      <a:pt x="70" y="242"/>
                    </a:cubicBezTo>
                    <a:cubicBezTo>
                      <a:pt x="69" y="243"/>
                      <a:pt x="69" y="243"/>
                      <a:pt x="69" y="243"/>
                    </a:cubicBezTo>
                    <a:cubicBezTo>
                      <a:pt x="68" y="245"/>
                      <a:pt x="68" y="246"/>
                      <a:pt x="67" y="247"/>
                    </a:cubicBezTo>
                    <a:close/>
                    <a:moveTo>
                      <a:pt x="74" y="231"/>
                    </a:moveTo>
                    <a:cubicBezTo>
                      <a:pt x="68" y="229"/>
                      <a:pt x="68" y="229"/>
                      <a:pt x="68" y="229"/>
                    </a:cubicBezTo>
                    <a:cubicBezTo>
                      <a:pt x="69" y="227"/>
                      <a:pt x="70" y="226"/>
                      <a:pt x="70" y="224"/>
                    </a:cubicBezTo>
                    <a:cubicBezTo>
                      <a:pt x="76" y="225"/>
                      <a:pt x="76" y="225"/>
                      <a:pt x="76" y="225"/>
                    </a:cubicBezTo>
                    <a:cubicBezTo>
                      <a:pt x="75" y="227"/>
                      <a:pt x="75" y="229"/>
                      <a:pt x="74" y="231"/>
                    </a:cubicBezTo>
                    <a:close/>
                    <a:moveTo>
                      <a:pt x="79" y="214"/>
                    </a:moveTo>
                    <a:cubicBezTo>
                      <a:pt x="74" y="212"/>
                      <a:pt x="74" y="212"/>
                      <a:pt x="74" y="212"/>
                    </a:cubicBezTo>
                    <a:cubicBezTo>
                      <a:pt x="74" y="212"/>
                      <a:pt x="74" y="211"/>
                      <a:pt x="75" y="210"/>
                    </a:cubicBezTo>
                    <a:cubicBezTo>
                      <a:pt x="75" y="209"/>
                      <a:pt x="75" y="208"/>
                      <a:pt x="76" y="207"/>
                    </a:cubicBezTo>
                    <a:cubicBezTo>
                      <a:pt x="81" y="209"/>
                      <a:pt x="81" y="209"/>
                      <a:pt x="81" y="209"/>
                    </a:cubicBezTo>
                    <a:cubicBezTo>
                      <a:pt x="81" y="210"/>
                      <a:pt x="81" y="211"/>
                      <a:pt x="80" y="212"/>
                    </a:cubicBezTo>
                    <a:cubicBezTo>
                      <a:pt x="80" y="213"/>
                      <a:pt x="80" y="214"/>
                      <a:pt x="79" y="214"/>
                    </a:cubicBezTo>
                    <a:close/>
                    <a:moveTo>
                      <a:pt x="85" y="198"/>
                    </a:moveTo>
                    <a:cubicBezTo>
                      <a:pt x="79" y="196"/>
                      <a:pt x="79" y="196"/>
                      <a:pt x="79" y="196"/>
                    </a:cubicBezTo>
                    <a:cubicBezTo>
                      <a:pt x="80" y="194"/>
                      <a:pt x="81" y="192"/>
                      <a:pt x="82" y="190"/>
                    </a:cubicBezTo>
                    <a:cubicBezTo>
                      <a:pt x="87" y="193"/>
                      <a:pt x="87" y="193"/>
                      <a:pt x="87" y="193"/>
                    </a:cubicBezTo>
                    <a:cubicBezTo>
                      <a:pt x="86" y="194"/>
                      <a:pt x="85" y="196"/>
                      <a:pt x="85" y="198"/>
                    </a:cubicBezTo>
                    <a:close/>
                    <a:moveTo>
                      <a:pt x="94" y="186"/>
                    </a:moveTo>
                    <a:cubicBezTo>
                      <a:pt x="91" y="181"/>
                      <a:pt x="91" y="181"/>
                      <a:pt x="91" y="181"/>
                    </a:cubicBezTo>
                    <a:cubicBezTo>
                      <a:pt x="92" y="180"/>
                      <a:pt x="93" y="179"/>
                      <a:pt x="94" y="178"/>
                    </a:cubicBezTo>
                    <a:cubicBezTo>
                      <a:pt x="99" y="181"/>
                      <a:pt x="99" y="181"/>
                      <a:pt x="99" y="181"/>
                    </a:cubicBezTo>
                    <a:cubicBezTo>
                      <a:pt x="98" y="183"/>
                      <a:pt x="96" y="184"/>
                      <a:pt x="94" y="186"/>
                    </a:cubicBezTo>
                    <a:close/>
                    <a:moveTo>
                      <a:pt x="101" y="168"/>
                    </a:moveTo>
                    <a:cubicBezTo>
                      <a:pt x="95" y="167"/>
                      <a:pt x="95" y="167"/>
                      <a:pt x="95" y="167"/>
                    </a:cubicBezTo>
                    <a:cubicBezTo>
                      <a:pt x="96" y="165"/>
                      <a:pt x="96" y="163"/>
                      <a:pt x="96" y="162"/>
                    </a:cubicBezTo>
                    <a:cubicBezTo>
                      <a:pt x="102" y="162"/>
                      <a:pt x="102" y="162"/>
                      <a:pt x="102" y="162"/>
                    </a:cubicBezTo>
                    <a:cubicBezTo>
                      <a:pt x="102" y="164"/>
                      <a:pt x="102" y="166"/>
                      <a:pt x="101" y="168"/>
                    </a:cubicBezTo>
                    <a:close/>
                    <a:moveTo>
                      <a:pt x="146" y="159"/>
                    </a:moveTo>
                    <a:cubicBezTo>
                      <a:pt x="144" y="159"/>
                      <a:pt x="143" y="159"/>
                      <a:pt x="141" y="158"/>
                    </a:cubicBezTo>
                    <a:cubicBezTo>
                      <a:pt x="141" y="153"/>
                      <a:pt x="141" y="153"/>
                      <a:pt x="141" y="153"/>
                    </a:cubicBezTo>
                    <a:cubicBezTo>
                      <a:pt x="144" y="153"/>
                      <a:pt x="146" y="153"/>
                      <a:pt x="148" y="154"/>
                    </a:cubicBezTo>
                    <a:lnTo>
                      <a:pt x="146" y="159"/>
                    </a:lnTo>
                    <a:close/>
                    <a:moveTo>
                      <a:pt x="106" y="159"/>
                    </a:moveTo>
                    <a:cubicBezTo>
                      <a:pt x="106" y="153"/>
                      <a:pt x="106" y="153"/>
                      <a:pt x="106" y="153"/>
                    </a:cubicBezTo>
                    <a:cubicBezTo>
                      <a:pt x="107" y="153"/>
                      <a:pt x="109" y="153"/>
                      <a:pt x="112" y="153"/>
                    </a:cubicBezTo>
                    <a:cubicBezTo>
                      <a:pt x="112" y="159"/>
                      <a:pt x="112" y="159"/>
                      <a:pt x="112" y="159"/>
                    </a:cubicBezTo>
                    <a:cubicBezTo>
                      <a:pt x="110" y="159"/>
                      <a:pt x="108" y="159"/>
                      <a:pt x="106" y="159"/>
                    </a:cubicBezTo>
                    <a:close/>
                    <a:moveTo>
                      <a:pt x="124" y="159"/>
                    </a:moveTo>
                    <a:cubicBezTo>
                      <a:pt x="123" y="153"/>
                      <a:pt x="123" y="153"/>
                      <a:pt x="123" y="153"/>
                    </a:cubicBezTo>
                    <a:cubicBezTo>
                      <a:pt x="125" y="153"/>
                      <a:pt x="127" y="153"/>
                      <a:pt x="129" y="153"/>
                    </a:cubicBezTo>
                    <a:cubicBezTo>
                      <a:pt x="129" y="159"/>
                      <a:pt x="129" y="159"/>
                      <a:pt x="129" y="159"/>
                    </a:cubicBezTo>
                    <a:cubicBezTo>
                      <a:pt x="128" y="159"/>
                      <a:pt x="126" y="159"/>
                      <a:pt x="124" y="159"/>
                    </a:cubicBezTo>
                    <a:close/>
                    <a:moveTo>
                      <a:pt x="160" y="158"/>
                    </a:moveTo>
                    <a:cubicBezTo>
                      <a:pt x="155" y="154"/>
                      <a:pt x="155" y="154"/>
                      <a:pt x="155" y="154"/>
                    </a:cubicBezTo>
                    <a:cubicBezTo>
                      <a:pt x="156" y="154"/>
                      <a:pt x="157" y="153"/>
                      <a:pt x="157" y="152"/>
                    </a:cubicBezTo>
                    <a:cubicBezTo>
                      <a:pt x="159" y="150"/>
                      <a:pt x="159" y="150"/>
                      <a:pt x="159" y="150"/>
                    </a:cubicBezTo>
                    <a:cubicBezTo>
                      <a:pt x="164" y="153"/>
                      <a:pt x="164" y="153"/>
                      <a:pt x="164" y="153"/>
                    </a:cubicBezTo>
                    <a:cubicBezTo>
                      <a:pt x="163" y="154"/>
                      <a:pt x="163" y="154"/>
                      <a:pt x="163" y="154"/>
                    </a:cubicBezTo>
                    <a:cubicBezTo>
                      <a:pt x="162" y="156"/>
                      <a:pt x="162" y="156"/>
                      <a:pt x="162" y="156"/>
                    </a:cubicBezTo>
                    <a:cubicBezTo>
                      <a:pt x="161" y="157"/>
                      <a:pt x="160" y="158"/>
                      <a:pt x="160" y="158"/>
                    </a:cubicBezTo>
                    <a:close/>
                    <a:moveTo>
                      <a:pt x="168" y="141"/>
                    </a:moveTo>
                    <a:cubicBezTo>
                      <a:pt x="162" y="140"/>
                      <a:pt x="162" y="140"/>
                      <a:pt x="162" y="140"/>
                    </a:cubicBezTo>
                    <a:cubicBezTo>
                      <a:pt x="162" y="138"/>
                      <a:pt x="162" y="138"/>
                      <a:pt x="162" y="138"/>
                    </a:cubicBezTo>
                    <a:cubicBezTo>
                      <a:pt x="162" y="137"/>
                      <a:pt x="163" y="135"/>
                      <a:pt x="164" y="134"/>
                    </a:cubicBezTo>
                    <a:cubicBezTo>
                      <a:pt x="169" y="137"/>
                      <a:pt x="169" y="137"/>
                      <a:pt x="169" y="137"/>
                    </a:cubicBezTo>
                    <a:cubicBezTo>
                      <a:pt x="168" y="138"/>
                      <a:pt x="168" y="138"/>
                      <a:pt x="168" y="139"/>
                    </a:cubicBezTo>
                    <a:lnTo>
                      <a:pt x="168" y="141"/>
                    </a:lnTo>
                    <a:close/>
                    <a:moveTo>
                      <a:pt x="178" y="130"/>
                    </a:moveTo>
                    <a:cubicBezTo>
                      <a:pt x="173" y="126"/>
                      <a:pt x="173" y="126"/>
                      <a:pt x="173" y="126"/>
                    </a:cubicBezTo>
                    <a:cubicBezTo>
                      <a:pt x="174" y="125"/>
                      <a:pt x="174" y="125"/>
                      <a:pt x="174" y="125"/>
                    </a:cubicBezTo>
                    <a:cubicBezTo>
                      <a:pt x="175" y="123"/>
                      <a:pt x="176" y="122"/>
                      <a:pt x="177" y="121"/>
                    </a:cubicBezTo>
                    <a:cubicBezTo>
                      <a:pt x="181" y="126"/>
                      <a:pt x="181" y="126"/>
                      <a:pt x="181" y="126"/>
                    </a:cubicBezTo>
                    <a:cubicBezTo>
                      <a:pt x="180" y="127"/>
                      <a:pt x="179" y="127"/>
                      <a:pt x="179" y="128"/>
                    </a:cubicBezTo>
                    <a:cubicBezTo>
                      <a:pt x="178" y="129"/>
                      <a:pt x="178" y="129"/>
                      <a:pt x="178" y="130"/>
                    </a:cubicBezTo>
                    <a:close/>
                    <a:moveTo>
                      <a:pt x="191" y="119"/>
                    </a:moveTo>
                    <a:cubicBezTo>
                      <a:pt x="187" y="115"/>
                      <a:pt x="187" y="115"/>
                      <a:pt x="187" y="115"/>
                    </a:cubicBezTo>
                    <a:cubicBezTo>
                      <a:pt x="189" y="114"/>
                      <a:pt x="190" y="113"/>
                      <a:pt x="192" y="112"/>
                    </a:cubicBezTo>
                    <a:cubicBezTo>
                      <a:pt x="192" y="111"/>
                      <a:pt x="192" y="111"/>
                      <a:pt x="192" y="111"/>
                    </a:cubicBezTo>
                    <a:cubicBezTo>
                      <a:pt x="196" y="116"/>
                      <a:pt x="196" y="116"/>
                      <a:pt x="196" y="116"/>
                    </a:cubicBezTo>
                    <a:cubicBezTo>
                      <a:pt x="194" y="117"/>
                      <a:pt x="192" y="118"/>
                      <a:pt x="191" y="119"/>
                    </a:cubicBezTo>
                    <a:close/>
                    <a:moveTo>
                      <a:pt x="205" y="109"/>
                    </a:moveTo>
                    <a:cubicBezTo>
                      <a:pt x="201" y="104"/>
                      <a:pt x="201" y="104"/>
                      <a:pt x="201" y="104"/>
                    </a:cubicBezTo>
                    <a:cubicBezTo>
                      <a:pt x="206" y="100"/>
                      <a:pt x="206" y="100"/>
                      <a:pt x="206" y="100"/>
                    </a:cubicBezTo>
                    <a:cubicBezTo>
                      <a:pt x="209" y="105"/>
                      <a:pt x="209" y="105"/>
                      <a:pt x="209" y="105"/>
                    </a:cubicBezTo>
                    <a:lnTo>
                      <a:pt x="205" y="109"/>
                    </a:lnTo>
                    <a:close/>
                    <a:moveTo>
                      <a:pt x="277" y="100"/>
                    </a:moveTo>
                    <a:cubicBezTo>
                      <a:pt x="274" y="94"/>
                      <a:pt x="274" y="94"/>
                      <a:pt x="274" y="94"/>
                    </a:cubicBezTo>
                    <a:cubicBezTo>
                      <a:pt x="276" y="93"/>
                      <a:pt x="276" y="93"/>
                      <a:pt x="276" y="93"/>
                    </a:cubicBezTo>
                    <a:cubicBezTo>
                      <a:pt x="275" y="92"/>
                      <a:pt x="275" y="92"/>
                      <a:pt x="275" y="92"/>
                    </a:cubicBezTo>
                    <a:cubicBezTo>
                      <a:pt x="277" y="89"/>
                      <a:pt x="277" y="89"/>
                      <a:pt x="277" y="89"/>
                    </a:cubicBezTo>
                    <a:cubicBezTo>
                      <a:pt x="282" y="92"/>
                      <a:pt x="282" y="92"/>
                      <a:pt x="282" y="92"/>
                    </a:cubicBezTo>
                    <a:lnTo>
                      <a:pt x="277" y="100"/>
                    </a:lnTo>
                    <a:close/>
                    <a:moveTo>
                      <a:pt x="218" y="99"/>
                    </a:moveTo>
                    <a:cubicBezTo>
                      <a:pt x="217" y="94"/>
                      <a:pt x="217" y="94"/>
                      <a:pt x="217" y="94"/>
                    </a:cubicBezTo>
                    <a:cubicBezTo>
                      <a:pt x="218" y="93"/>
                      <a:pt x="219" y="93"/>
                      <a:pt x="221" y="93"/>
                    </a:cubicBezTo>
                    <a:cubicBezTo>
                      <a:pt x="223" y="93"/>
                      <a:pt x="223" y="93"/>
                      <a:pt x="223" y="93"/>
                    </a:cubicBezTo>
                    <a:cubicBezTo>
                      <a:pt x="223" y="98"/>
                      <a:pt x="223" y="98"/>
                      <a:pt x="223" y="98"/>
                    </a:cubicBezTo>
                    <a:cubicBezTo>
                      <a:pt x="221" y="99"/>
                      <a:pt x="221" y="99"/>
                      <a:pt x="221" y="99"/>
                    </a:cubicBezTo>
                    <a:cubicBezTo>
                      <a:pt x="220" y="99"/>
                      <a:pt x="219" y="99"/>
                      <a:pt x="218" y="99"/>
                    </a:cubicBezTo>
                    <a:close/>
                    <a:moveTo>
                      <a:pt x="236" y="94"/>
                    </a:moveTo>
                    <a:cubicBezTo>
                      <a:pt x="232" y="89"/>
                      <a:pt x="232" y="89"/>
                      <a:pt x="232" y="89"/>
                    </a:cubicBezTo>
                    <a:cubicBezTo>
                      <a:pt x="237" y="86"/>
                      <a:pt x="237" y="86"/>
                      <a:pt x="237" y="86"/>
                    </a:cubicBezTo>
                    <a:cubicBezTo>
                      <a:pt x="240" y="91"/>
                      <a:pt x="240" y="91"/>
                      <a:pt x="240" y="91"/>
                    </a:cubicBezTo>
                    <a:lnTo>
                      <a:pt x="236" y="94"/>
                    </a:lnTo>
                    <a:close/>
                    <a:moveTo>
                      <a:pt x="250" y="84"/>
                    </a:moveTo>
                    <a:cubicBezTo>
                      <a:pt x="246" y="79"/>
                      <a:pt x="246" y="79"/>
                      <a:pt x="246" y="79"/>
                    </a:cubicBezTo>
                    <a:cubicBezTo>
                      <a:pt x="251" y="76"/>
                      <a:pt x="251" y="76"/>
                      <a:pt x="251" y="76"/>
                    </a:cubicBezTo>
                    <a:cubicBezTo>
                      <a:pt x="255" y="80"/>
                      <a:pt x="255" y="80"/>
                      <a:pt x="255" y="80"/>
                    </a:cubicBezTo>
                    <a:lnTo>
                      <a:pt x="250" y="84"/>
                    </a:lnTo>
                    <a:close/>
                    <a:moveTo>
                      <a:pt x="288" y="83"/>
                    </a:moveTo>
                    <a:cubicBezTo>
                      <a:pt x="285" y="78"/>
                      <a:pt x="285" y="78"/>
                      <a:pt x="285" y="78"/>
                    </a:cubicBezTo>
                    <a:cubicBezTo>
                      <a:pt x="290" y="76"/>
                      <a:pt x="290" y="76"/>
                      <a:pt x="290" y="76"/>
                    </a:cubicBezTo>
                    <a:cubicBezTo>
                      <a:pt x="293" y="81"/>
                      <a:pt x="293" y="81"/>
                      <a:pt x="293" y="81"/>
                    </a:cubicBezTo>
                    <a:lnTo>
                      <a:pt x="288" y="83"/>
                    </a:lnTo>
                    <a:close/>
                    <a:moveTo>
                      <a:pt x="270" y="83"/>
                    </a:moveTo>
                    <a:cubicBezTo>
                      <a:pt x="268" y="77"/>
                      <a:pt x="268" y="77"/>
                      <a:pt x="268" y="77"/>
                    </a:cubicBezTo>
                    <a:cubicBezTo>
                      <a:pt x="273" y="75"/>
                      <a:pt x="273" y="75"/>
                      <a:pt x="273" y="75"/>
                    </a:cubicBezTo>
                    <a:cubicBezTo>
                      <a:pt x="275" y="81"/>
                      <a:pt x="275" y="81"/>
                      <a:pt x="275" y="81"/>
                    </a:cubicBezTo>
                    <a:lnTo>
                      <a:pt x="270" y="83"/>
                    </a:lnTo>
                    <a:close/>
                    <a:moveTo>
                      <a:pt x="307" y="76"/>
                    </a:moveTo>
                    <a:cubicBezTo>
                      <a:pt x="305" y="75"/>
                      <a:pt x="304" y="76"/>
                      <a:pt x="304" y="76"/>
                    </a:cubicBezTo>
                    <a:cubicBezTo>
                      <a:pt x="303" y="76"/>
                      <a:pt x="303" y="76"/>
                      <a:pt x="303" y="76"/>
                    </a:cubicBezTo>
                    <a:cubicBezTo>
                      <a:pt x="301" y="71"/>
                      <a:pt x="301" y="71"/>
                      <a:pt x="301" y="71"/>
                    </a:cubicBezTo>
                    <a:cubicBezTo>
                      <a:pt x="301" y="70"/>
                      <a:pt x="301" y="70"/>
                      <a:pt x="301" y="70"/>
                    </a:cubicBezTo>
                    <a:cubicBezTo>
                      <a:pt x="303" y="70"/>
                      <a:pt x="305" y="70"/>
                      <a:pt x="309" y="70"/>
                    </a:cubicBezTo>
                    <a:lnTo>
                      <a:pt x="307" y="76"/>
                    </a:lnTo>
                    <a:close/>
                    <a:moveTo>
                      <a:pt x="320" y="76"/>
                    </a:moveTo>
                    <a:cubicBezTo>
                      <a:pt x="318" y="71"/>
                      <a:pt x="318" y="71"/>
                      <a:pt x="318" y="71"/>
                    </a:cubicBezTo>
                    <a:cubicBezTo>
                      <a:pt x="320" y="70"/>
                      <a:pt x="321" y="69"/>
                      <a:pt x="323" y="68"/>
                    </a:cubicBezTo>
                    <a:cubicBezTo>
                      <a:pt x="326" y="73"/>
                      <a:pt x="326" y="73"/>
                      <a:pt x="326" y="73"/>
                    </a:cubicBezTo>
                    <a:cubicBezTo>
                      <a:pt x="324" y="74"/>
                      <a:pt x="322" y="75"/>
                      <a:pt x="320" y="76"/>
                    </a:cubicBezTo>
                    <a:close/>
                    <a:moveTo>
                      <a:pt x="264" y="73"/>
                    </a:moveTo>
                    <a:cubicBezTo>
                      <a:pt x="260" y="68"/>
                      <a:pt x="260" y="68"/>
                      <a:pt x="260" y="68"/>
                    </a:cubicBezTo>
                    <a:cubicBezTo>
                      <a:pt x="264" y="64"/>
                      <a:pt x="264" y="64"/>
                      <a:pt x="264" y="64"/>
                    </a:cubicBezTo>
                    <a:cubicBezTo>
                      <a:pt x="268" y="69"/>
                      <a:pt x="268" y="69"/>
                      <a:pt x="268" y="69"/>
                    </a:cubicBezTo>
                    <a:lnTo>
                      <a:pt x="264" y="73"/>
                    </a:lnTo>
                    <a:close/>
                    <a:moveTo>
                      <a:pt x="336" y="67"/>
                    </a:moveTo>
                    <a:cubicBezTo>
                      <a:pt x="332" y="63"/>
                      <a:pt x="332" y="63"/>
                      <a:pt x="332" y="63"/>
                    </a:cubicBezTo>
                    <a:cubicBezTo>
                      <a:pt x="333" y="62"/>
                      <a:pt x="334" y="60"/>
                      <a:pt x="334" y="60"/>
                    </a:cubicBezTo>
                    <a:cubicBezTo>
                      <a:pt x="340" y="59"/>
                      <a:pt x="340" y="59"/>
                      <a:pt x="340" y="59"/>
                    </a:cubicBezTo>
                    <a:cubicBezTo>
                      <a:pt x="340" y="60"/>
                      <a:pt x="340" y="60"/>
                      <a:pt x="340" y="60"/>
                    </a:cubicBezTo>
                    <a:cubicBezTo>
                      <a:pt x="340" y="62"/>
                      <a:pt x="339" y="64"/>
                      <a:pt x="336" y="67"/>
                    </a:cubicBezTo>
                    <a:close/>
                    <a:moveTo>
                      <a:pt x="338" y="52"/>
                    </a:moveTo>
                    <a:cubicBezTo>
                      <a:pt x="334" y="47"/>
                      <a:pt x="334" y="47"/>
                      <a:pt x="334" y="47"/>
                    </a:cubicBezTo>
                    <a:cubicBezTo>
                      <a:pt x="335" y="47"/>
                      <a:pt x="335" y="46"/>
                      <a:pt x="335" y="46"/>
                    </a:cubicBezTo>
                    <a:cubicBezTo>
                      <a:pt x="337" y="45"/>
                      <a:pt x="338" y="44"/>
                      <a:pt x="339" y="43"/>
                    </a:cubicBezTo>
                    <a:cubicBezTo>
                      <a:pt x="342" y="49"/>
                      <a:pt x="342" y="49"/>
                      <a:pt x="342" y="49"/>
                    </a:cubicBezTo>
                    <a:cubicBezTo>
                      <a:pt x="341" y="49"/>
                      <a:pt x="340" y="50"/>
                      <a:pt x="339" y="51"/>
                    </a:cubicBezTo>
                    <a:cubicBezTo>
                      <a:pt x="338" y="51"/>
                      <a:pt x="338" y="51"/>
                      <a:pt x="338" y="52"/>
                    </a:cubicBezTo>
                    <a:close/>
                    <a:moveTo>
                      <a:pt x="336" y="40"/>
                    </a:moveTo>
                    <a:cubicBezTo>
                      <a:pt x="335" y="40"/>
                      <a:pt x="335" y="40"/>
                      <a:pt x="334" y="39"/>
                    </a:cubicBezTo>
                    <a:cubicBezTo>
                      <a:pt x="333" y="38"/>
                      <a:pt x="331" y="36"/>
                      <a:pt x="331" y="34"/>
                    </a:cubicBezTo>
                    <a:cubicBezTo>
                      <a:pt x="337" y="33"/>
                      <a:pt x="337" y="33"/>
                      <a:pt x="337" y="33"/>
                    </a:cubicBezTo>
                    <a:cubicBezTo>
                      <a:pt x="337" y="34"/>
                      <a:pt x="337" y="34"/>
                      <a:pt x="338" y="34"/>
                    </a:cubicBezTo>
                    <a:cubicBezTo>
                      <a:pt x="338" y="35"/>
                      <a:pt x="339" y="35"/>
                      <a:pt x="340" y="36"/>
                    </a:cubicBezTo>
                    <a:lnTo>
                      <a:pt x="336" y="40"/>
                    </a:lnTo>
                    <a:close/>
                    <a:moveTo>
                      <a:pt x="330" y="27"/>
                    </a:moveTo>
                    <a:cubicBezTo>
                      <a:pt x="328" y="26"/>
                      <a:pt x="327" y="24"/>
                      <a:pt x="327" y="23"/>
                    </a:cubicBezTo>
                    <a:cubicBezTo>
                      <a:pt x="327" y="21"/>
                      <a:pt x="329" y="19"/>
                      <a:pt x="331" y="18"/>
                    </a:cubicBezTo>
                    <a:cubicBezTo>
                      <a:pt x="334" y="23"/>
                      <a:pt x="334" y="23"/>
                      <a:pt x="334" y="23"/>
                    </a:cubicBezTo>
                    <a:cubicBezTo>
                      <a:pt x="333" y="23"/>
                      <a:pt x="333" y="23"/>
                      <a:pt x="333" y="23"/>
                    </a:cubicBezTo>
                    <a:cubicBezTo>
                      <a:pt x="333" y="23"/>
                      <a:pt x="333" y="23"/>
                      <a:pt x="333" y="23"/>
                    </a:cubicBezTo>
                    <a:cubicBezTo>
                      <a:pt x="333" y="22"/>
                      <a:pt x="333" y="22"/>
                      <a:pt x="333" y="22"/>
                    </a:cubicBezTo>
                    <a:lnTo>
                      <a:pt x="330" y="27"/>
                    </a:lnTo>
                    <a:close/>
                    <a:moveTo>
                      <a:pt x="339" y="13"/>
                    </a:moveTo>
                    <a:cubicBezTo>
                      <a:pt x="337" y="8"/>
                      <a:pt x="337" y="8"/>
                      <a:pt x="337" y="8"/>
                    </a:cubicBezTo>
                    <a:cubicBezTo>
                      <a:pt x="337" y="8"/>
                      <a:pt x="338" y="8"/>
                      <a:pt x="338" y="8"/>
                    </a:cubicBezTo>
                    <a:cubicBezTo>
                      <a:pt x="339" y="7"/>
                      <a:pt x="340" y="7"/>
                      <a:pt x="342" y="6"/>
                    </a:cubicBezTo>
                    <a:cubicBezTo>
                      <a:pt x="345" y="11"/>
                      <a:pt x="345" y="11"/>
                      <a:pt x="345" y="11"/>
                    </a:cubicBezTo>
                    <a:cubicBezTo>
                      <a:pt x="343" y="12"/>
                      <a:pt x="341" y="13"/>
                      <a:pt x="340" y="13"/>
                    </a:cubicBezTo>
                    <a:cubicBezTo>
                      <a:pt x="340" y="13"/>
                      <a:pt x="340" y="13"/>
                      <a:pt x="339" y="13"/>
                    </a:cubicBezTo>
                    <a:close/>
                    <a:moveTo>
                      <a:pt x="355" y="6"/>
                    </a:moveTo>
                    <a:cubicBezTo>
                      <a:pt x="353" y="1"/>
                      <a:pt x="353" y="1"/>
                      <a:pt x="353" y="1"/>
                    </a:cubicBezTo>
                    <a:cubicBezTo>
                      <a:pt x="354" y="0"/>
                      <a:pt x="354" y="0"/>
                      <a:pt x="354" y="0"/>
                    </a:cubicBezTo>
                    <a:cubicBezTo>
                      <a:pt x="357" y="5"/>
                      <a:pt x="357" y="5"/>
                      <a:pt x="357" y="5"/>
                    </a:cubicBezTo>
                    <a:lnTo>
                      <a:pt x="355" y="6"/>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64" name="iṣḻïdé">
                <a:extLst>
                  <a:ext uri="{FF2B5EF4-FFF2-40B4-BE49-F238E27FC236}">
                    <a16:creationId xmlns:a16="http://schemas.microsoft.com/office/drawing/2014/main" id="{AC75BE1C-F163-4E8E-818B-EB5D30D9D7CE}"/>
                  </a:ext>
                </a:extLst>
              </p:cNvPr>
              <p:cNvSpPr/>
              <p:nvPr/>
            </p:nvSpPr>
            <p:spPr bwMode="auto">
              <a:xfrm>
                <a:off x="5019675" y="2060575"/>
                <a:ext cx="1303338" cy="1125538"/>
              </a:xfrm>
              <a:custGeom>
                <a:avLst/>
                <a:gdLst>
                  <a:gd name="T0" fmla="*/ 440 w 608"/>
                  <a:gd name="T1" fmla="*/ 521 h 525"/>
                  <a:gd name="T2" fmla="*/ 478 w 608"/>
                  <a:gd name="T3" fmla="*/ 516 h 525"/>
                  <a:gd name="T4" fmla="*/ 416 w 608"/>
                  <a:gd name="T5" fmla="*/ 506 h 525"/>
                  <a:gd name="T6" fmla="*/ 490 w 608"/>
                  <a:gd name="T7" fmla="*/ 512 h 525"/>
                  <a:gd name="T8" fmla="*/ 404 w 608"/>
                  <a:gd name="T9" fmla="*/ 493 h 525"/>
                  <a:gd name="T10" fmla="*/ 522 w 608"/>
                  <a:gd name="T11" fmla="*/ 500 h 525"/>
                  <a:gd name="T12" fmla="*/ 536 w 608"/>
                  <a:gd name="T13" fmla="*/ 495 h 525"/>
                  <a:gd name="T14" fmla="*/ 395 w 608"/>
                  <a:gd name="T15" fmla="*/ 485 h 525"/>
                  <a:gd name="T16" fmla="*/ 382 w 608"/>
                  <a:gd name="T17" fmla="*/ 471 h 525"/>
                  <a:gd name="T18" fmla="*/ 549 w 608"/>
                  <a:gd name="T19" fmla="*/ 471 h 525"/>
                  <a:gd name="T20" fmla="*/ 545 w 608"/>
                  <a:gd name="T21" fmla="*/ 453 h 525"/>
                  <a:gd name="T22" fmla="*/ 392 w 608"/>
                  <a:gd name="T23" fmla="*/ 446 h 525"/>
                  <a:gd name="T24" fmla="*/ 385 w 608"/>
                  <a:gd name="T25" fmla="*/ 431 h 525"/>
                  <a:gd name="T26" fmla="*/ 398 w 608"/>
                  <a:gd name="T27" fmla="*/ 423 h 525"/>
                  <a:gd name="T28" fmla="*/ 411 w 608"/>
                  <a:gd name="T29" fmla="*/ 410 h 525"/>
                  <a:gd name="T30" fmla="*/ 269 w 608"/>
                  <a:gd name="T31" fmla="*/ 396 h 525"/>
                  <a:gd name="T32" fmla="*/ 426 w 608"/>
                  <a:gd name="T33" fmla="*/ 401 h 525"/>
                  <a:gd name="T34" fmla="*/ 258 w 608"/>
                  <a:gd name="T35" fmla="*/ 393 h 525"/>
                  <a:gd name="T36" fmla="*/ 437 w 608"/>
                  <a:gd name="T37" fmla="*/ 382 h 525"/>
                  <a:gd name="T38" fmla="*/ 245 w 608"/>
                  <a:gd name="T39" fmla="*/ 386 h 525"/>
                  <a:gd name="T40" fmla="*/ 289 w 608"/>
                  <a:gd name="T41" fmla="*/ 379 h 525"/>
                  <a:gd name="T42" fmla="*/ 232 w 608"/>
                  <a:gd name="T43" fmla="*/ 371 h 525"/>
                  <a:gd name="T44" fmla="*/ 578 w 608"/>
                  <a:gd name="T45" fmla="*/ 377 h 525"/>
                  <a:gd name="T46" fmla="*/ 228 w 608"/>
                  <a:gd name="T47" fmla="*/ 369 h 525"/>
                  <a:gd name="T48" fmla="*/ 354 w 608"/>
                  <a:gd name="T49" fmla="*/ 366 h 525"/>
                  <a:gd name="T50" fmla="*/ 592 w 608"/>
                  <a:gd name="T51" fmla="*/ 365 h 525"/>
                  <a:gd name="T52" fmla="*/ 211 w 608"/>
                  <a:gd name="T53" fmla="*/ 363 h 525"/>
                  <a:gd name="T54" fmla="*/ 209 w 608"/>
                  <a:gd name="T55" fmla="*/ 358 h 525"/>
                  <a:gd name="T56" fmla="*/ 285 w 608"/>
                  <a:gd name="T57" fmla="*/ 355 h 525"/>
                  <a:gd name="T58" fmla="*/ 337 w 608"/>
                  <a:gd name="T59" fmla="*/ 360 h 525"/>
                  <a:gd name="T60" fmla="*/ 433 w 608"/>
                  <a:gd name="T61" fmla="*/ 352 h 525"/>
                  <a:gd name="T62" fmla="*/ 306 w 608"/>
                  <a:gd name="T63" fmla="*/ 357 h 525"/>
                  <a:gd name="T64" fmla="*/ 318 w 608"/>
                  <a:gd name="T65" fmla="*/ 346 h 525"/>
                  <a:gd name="T66" fmla="*/ 401 w 608"/>
                  <a:gd name="T67" fmla="*/ 344 h 525"/>
                  <a:gd name="T68" fmla="*/ 212 w 608"/>
                  <a:gd name="T69" fmla="*/ 342 h 525"/>
                  <a:gd name="T70" fmla="*/ 418 w 608"/>
                  <a:gd name="T71" fmla="*/ 335 h 525"/>
                  <a:gd name="T72" fmla="*/ 185 w 608"/>
                  <a:gd name="T73" fmla="*/ 320 h 525"/>
                  <a:gd name="T74" fmla="*/ 176 w 608"/>
                  <a:gd name="T75" fmla="*/ 316 h 525"/>
                  <a:gd name="T76" fmla="*/ 158 w 608"/>
                  <a:gd name="T77" fmla="*/ 295 h 525"/>
                  <a:gd name="T78" fmla="*/ 145 w 608"/>
                  <a:gd name="T79" fmla="*/ 284 h 525"/>
                  <a:gd name="T80" fmla="*/ 124 w 608"/>
                  <a:gd name="T81" fmla="*/ 275 h 525"/>
                  <a:gd name="T82" fmla="*/ 130 w 608"/>
                  <a:gd name="T83" fmla="*/ 279 h 525"/>
                  <a:gd name="T84" fmla="*/ 151 w 608"/>
                  <a:gd name="T85" fmla="*/ 253 h 525"/>
                  <a:gd name="T86" fmla="*/ 170 w 608"/>
                  <a:gd name="T87" fmla="*/ 237 h 525"/>
                  <a:gd name="T88" fmla="*/ 176 w 608"/>
                  <a:gd name="T89" fmla="*/ 210 h 525"/>
                  <a:gd name="T90" fmla="*/ 57 w 608"/>
                  <a:gd name="T91" fmla="*/ 205 h 525"/>
                  <a:gd name="T92" fmla="*/ 109 w 608"/>
                  <a:gd name="T93" fmla="*/ 197 h 525"/>
                  <a:gd name="T94" fmla="*/ 86 w 608"/>
                  <a:gd name="T95" fmla="*/ 200 h 525"/>
                  <a:gd name="T96" fmla="*/ 50 w 608"/>
                  <a:gd name="T97" fmla="*/ 189 h 525"/>
                  <a:gd name="T98" fmla="*/ 72 w 608"/>
                  <a:gd name="T99" fmla="*/ 190 h 525"/>
                  <a:gd name="T100" fmla="*/ 97 w 608"/>
                  <a:gd name="T101" fmla="*/ 189 h 525"/>
                  <a:gd name="T102" fmla="*/ 109 w 608"/>
                  <a:gd name="T103" fmla="*/ 187 h 525"/>
                  <a:gd name="T104" fmla="*/ 160 w 608"/>
                  <a:gd name="T105" fmla="*/ 180 h 525"/>
                  <a:gd name="T106" fmla="*/ 148 w 608"/>
                  <a:gd name="T107" fmla="*/ 183 h 525"/>
                  <a:gd name="T108" fmla="*/ 45 w 608"/>
                  <a:gd name="T109" fmla="*/ 167 h 525"/>
                  <a:gd name="T110" fmla="*/ 32 w 608"/>
                  <a:gd name="T111" fmla="*/ 154 h 525"/>
                  <a:gd name="T112" fmla="*/ 13 w 608"/>
                  <a:gd name="T113" fmla="*/ 125 h 525"/>
                  <a:gd name="T114" fmla="*/ 21 w 608"/>
                  <a:gd name="T115" fmla="*/ 107 h 525"/>
                  <a:gd name="T116" fmla="*/ 28 w 608"/>
                  <a:gd name="T117" fmla="*/ 85 h 525"/>
                  <a:gd name="T118" fmla="*/ 13 w 608"/>
                  <a:gd name="T119" fmla="*/ 53 h 525"/>
                  <a:gd name="T120" fmla="*/ 16 w 608"/>
                  <a:gd name="T121" fmla="*/ 40 h 525"/>
                  <a:gd name="T122" fmla="*/ 6 w 608"/>
                  <a:gd name="T123" fmla="*/ 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8" h="525">
                    <a:moveTo>
                      <a:pt x="428" y="525"/>
                    </a:moveTo>
                    <a:cubicBezTo>
                      <a:pt x="428" y="525"/>
                      <a:pt x="428" y="525"/>
                      <a:pt x="428" y="525"/>
                    </a:cubicBezTo>
                    <a:cubicBezTo>
                      <a:pt x="427" y="525"/>
                      <a:pt x="425" y="524"/>
                      <a:pt x="424" y="524"/>
                    </a:cubicBezTo>
                    <a:cubicBezTo>
                      <a:pt x="427" y="519"/>
                      <a:pt x="427" y="519"/>
                      <a:pt x="427" y="519"/>
                    </a:cubicBezTo>
                    <a:cubicBezTo>
                      <a:pt x="427" y="519"/>
                      <a:pt x="428" y="519"/>
                      <a:pt x="428" y="519"/>
                    </a:cubicBezTo>
                    <a:cubicBezTo>
                      <a:pt x="428" y="519"/>
                      <a:pt x="429" y="519"/>
                      <a:pt x="430" y="518"/>
                    </a:cubicBezTo>
                    <a:cubicBezTo>
                      <a:pt x="432" y="524"/>
                      <a:pt x="432" y="524"/>
                      <a:pt x="432" y="524"/>
                    </a:cubicBezTo>
                    <a:cubicBezTo>
                      <a:pt x="431" y="524"/>
                      <a:pt x="429" y="525"/>
                      <a:pt x="428" y="525"/>
                    </a:cubicBezTo>
                    <a:close/>
                    <a:moveTo>
                      <a:pt x="440" y="521"/>
                    </a:moveTo>
                    <a:cubicBezTo>
                      <a:pt x="438" y="516"/>
                      <a:pt x="438" y="516"/>
                      <a:pt x="438" y="516"/>
                    </a:cubicBezTo>
                    <a:cubicBezTo>
                      <a:pt x="439" y="515"/>
                      <a:pt x="440" y="515"/>
                      <a:pt x="443" y="514"/>
                    </a:cubicBezTo>
                    <a:cubicBezTo>
                      <a:pt x="445" y="519"/>
                      <a:pt x="445" y="519"/>
                      <a:pt x="445" y="519"/>
                    </a:cubicBezTo>
                    <a:cubicBezTo>
                      <a:pt x="442" y="520"/>
                      <a:pt x="441" y="521"/>
                      <a:pt x="440" y="521"/>
                    </a:cubicBezTo>
                    <a:close/>
                    <a:moveTo>
                      <a:pt x="476" y="516"/>
                    </a:moveTo>
                    <a:cubicBezTo>
                      <a:pt x="475" y="516"/>
                      <a:pt x="473" y="516"/>
                      <a:pt x="472" y="516"/>
                    </a:cubicBezTo>
                    <a:cubicBezTo>
                      <a:pt x="473" y="510"/>
                      <a:pt x="473" y="510"/>
                      <a:pt x="473" y="510"/>
                    </a:cubicBezTo>
                    <a:cubicBezTo>
                      <a:pt x="475" y="510"/>
                      <a:pt x="476" y="510"/>
                      <a:pt x="478" y="510"/>
                    </a:cubicBezTo>
                    <a:cubicBezTo>
                      <a:pt x="478" y="516"/>
                      <a:pt x="478" y="516"/>
                      <a:pt x="478" y="516"/>
                    </a:cubicBezTo>
                    <a:cubicBezTo>
                      <a:pt x="478" y="516"/>
                      <a:pt x="477" y="516"/>
                      <a:pt x="476" y="516"/>
                    </a:cubicBezTo>
                    <a:close/>
                    <a:moveTo>
                      <a:pt x="456" y="515"/>
                    </a:moveTo>
                    <a:cubicBezTo>
                      <a:pt x="454" y="510"/>
                      <a:pt x="454" y="510"/>
                      <a:pt x="454" y="510"/>
                    </a:cubicBezTo>
                    <a:cubicBezTo>
                      <a:pt x="457" y="509"/>
                      <a:pt x="459" y="508"/>
                      <a:pt x="460" y="508"/>
                    </a:cubicBezTo>
                    <a:cubicBezTo>
                      <a:pt x="461" y="514"/>
                      <a:pt x="461" y="514"/>
                      <a:pt x="461" y="514"/>
                    </a:cubicBezTo>
                    <a:cubicBezTo>
                      <a:pt x="460" y="514"/>
                      <a:pt x="458" y="514"/>
                      <a:pt x="456" y="515"/>
                    </a:cubicBezTo>
                    <a:close/>
                    <a:moveTo>
                      <a:pt x="416" y="514"/>
                    </a:moveTo>
                    <a:cubicBezTo>
                      <a:pt x="415" y="513"/>
                      <a:pt x="413" y="511"/>
                      <a:pt x="412" y="510"/>
                    </a:cubicBezTo>
                    <a:cubicBezTo>
                      <a:pt x="416" y="506"/>
                      <a:pt x="416" y="506"/>
                      <a:pt x="416" y="506"/>
                    </a:cubicBezTo>
                    <a:cubicBezTo>
                      <a:pt x="418" y="508"/>
                      <a:pt x="419" y="509"/>
                      <a:pt x="420" y="511"/>
                    </a:cubicBezTo>
                    <a:lnTo>
                      <a:pt x="416" y="514"/>
                    </a:lnTo>
                    <a:close/>
                    <a:moveTo>
                      <a:pt x="490" y="512"/>
                    </a:moveTo>
                    <a:cubicBezTo>
                      <a:pt x="488" y="507"/>
                      <a:pt x="488" y="507"/>
                      <a:pt x="488" y="507"/>
                    </a:cubicBezTo>
                    <a:cubicBezTo>
                      <a:pt x="488" y="507"/>
                      <a:pt x="488" y="507"/>
                      <a:pt x="488" y="507"/>
                    </a:cubicBezTo>
                    <a:cubicBezTo>
                      <a:pt x="490" y="506"/>
                      <a:pt x="492" y="505"/>
                      <a:pt x="493" y="505"/>
                    </a:cubicBezTo>
                    <a:cubicBezTo>
                      <a:pt x="496" y="510"/>
                      <a:pt x="496" y="510"/>
                      <a:pt x="496" y="510"/>
                    </a:cubicBezTo>
                    <a:cubicBezTo>
                      <a:pt x="494" y="511"/>
                      <a:pt x="492" y="511"/>
                      <a:pt x="491" y="512"/>
                    </a:cubicBezTo>
                    <a:lnTo>
                      <a:pt x="490" y="512"/>
                    </a:lnTo>
                    <a:close/>
                    <a:moveTo>
                      <a:pt x="507" y="507"/>
                    </a:moveTo>
                    <a:cubicBezTo>
                      <a:pt x="505" y="501"/>
                      <a:pt x="505" y="501"/>
                      <a:pt x="505" y="501"/>
                    </a:cubicBezTo>
                    <a:cubicBezTo>
                      <a:pt x="507" y="501"/>
                      <a:pt x="508" y="501"/>
                      <a:pt x="508" y="500"/>
                    </a:cubicBezTo>
                    <a:cubicBezTo>
                      <a:pt x="508" y="501"/>
                      <a:pt x="508" y="501"/>
                      <a:pt x="508" y="501"/>
                    </a:cubicBezTo>
                    <a:cubicBezTo>
                      <a:pt x="514" y="503"/>
                      <a:pt x="514" y="503"/>
                      <a:pt x="514" y="503"/>
                    </a:cubicBezTo>
                    <a:cubicBezTo>
                      <a:pt x="513" y="506"/>
                      <a:pt x="510" y="506"/>
                      <a:pt x="507" y="507"/>
                    </a:cubicBezTo>
                    <a:close/>
                    <a:moveTo>
                      <a:pt x="404" y="501"/>
                    </a:moveTo>
                    <a:cubicBezTo>
                      <a:pt x="400" y="497"/>
                      <a:pt x="400" y="497"/>
                      <a:pt x="400" y="497"/>
                    </a:cubicBezTo>
                    <a:cubicBezTo>
                      <a:pt x="404" y="493"/>
                      <a:pt x="404" y="493"/>
                      <a:pt x="404" y="493"/>
                    </a:cubicBezTo>
                    <a:cubicBezTo>
                      <a:pt x="408" y="497"/>
                      <a:pt x="408" y="497"/>
                      <a:pt x="408" y="497"/>
                    </a:cubicBezTo>
                    <a:lnTo>
                      <a:pt x="404" y="501"/>
                    </a:lnTo>
                    <a:close/>
                    <a:moveTo>
                      <a:pt x="523" y="501"/>
                    </a:moveTo>
                    <a:cubicBezTo>
                      <a:pt x="522" y="500"/>
                      <a:pt x="521" y="500"/>
                      <a:pt x="520" y="500"/>
                    </a:cubicBezTo>
                    <a:cubicBezTo>
                      <a:pt x="519" y="500"/>
                      <a:pt x="519" y="500"/>
                      <a:pt x="519" y="500"/>
                    </a:cubicBezTo>
                    <a:cubicBezTo>
                      <a:pt x="520" y="495"/>
                      <a:pt x="520" y="495"/>
                      <a:pt x="520" y="495"/>
                    </a:cubicBezTo>
                    <a:cubicBezTo>
                      <a:pt x="520" y="495"/>
                      <a:pt x="520" y="495"/>
                      <a:pt x="520" y="495"/>
                    </a:cubicBezTo>
                    <a:cubicBezTo>
                      <a:pt x="523" y="495"/>
                      <a:pt x="526" y="495"/>
                      <a:pt x="527" y="498"/>
                    </a:cubicBezTo>
                    <a:cubicBezTo>
                      <a:pt x="522" y="500"/>
                      <a:pt x="522" y="500"/>
                      <a:pt x="522" y="500"/>
                    </a:cubicBezTo>
                    <a:cubicBezTo>
                      <a:pt x="522" y="500"/>
                      <a:pt x="522" y="501"/>
                      <a:pt x="523" y="501"/>
                    </a:cubicBezTo>
                    <a:close/>
                    <a:moveTo>
                      <a:pt x="537" y="499"/>
                    </a:moveTo>
                    <a:cubicBezTo>
                      <a:pt x="532" y="496"/>
                      <a:pt x="532" y="496"/>
                      <a:pt x="532" y="496"/>
                    </a:cubicBezTo>
                    <a:cubicBezTo>
                      <a:pt x="532" y="496"/>
                      <a:pt x="532" y="496"/>
                      <a:pt x="532" y="496"/>
                    </a:cubicBezTo>
                    <a:cubicBezTo>
                      <a:pt x="532" y="495"/>
                      <a:pt x="532" y="494"/>
                      <a:pt x="532" y="494"/>
                    </a:cubicBezTo>
                    <a:cubicBezTo>
                      <a:pt x="532" y="490"/>
                      <a:pt x="534" y="490"/>
                      <a:pt x="535" y="490"/>
                    </a:cubicBezTo>
                    <a:cubicBezTo>
                      <a:pt x="536" y="495"/>
                      <a:pt x="536" y="495"/>
                      <a:pt x="536" y="495"/>
                    </a:cubicBezTo>
                    <a:cubicBezTo>
                      <a:pt x="536" y="495"/>
                      <a:pt x="536" y="495"/>
                      <a:pt x="536" y="495"/>
                    </a:cubicBezTo>
                    <a:cubicBezTo>
                      <a:pt x="536" y="495"/>
                      <a:pt x="536" y="495"/>
                      <a:pt x="536" y="495"/>
                    </a:cubicBezTo>
                    <a:cubicBezTo>
                      <a:pt x="536" y="495"/>
                      <a:pt x="536" y="495"/>
                      <a:pt x="536" y="495"/>
                    </a:cubicBezTo>
                    <a:cubicBezTo>
                      <a:pt x="537" y="495"/>
                      <a:pt x="537" y="494"/>
                      <a:pt x="537" y="494"/>
                    </a:cubicBezTo>
                    <a:cubicBezTo>
                      <a:pt x="537" y="494"/>
                      <a:pt x="537" y="495"/>
                      <a:pt x="537" y="495"/>
                    </a:cubicBezTo>
                    <a:cubicBezTo>
                      <a:pt x="538" y="495"/>
                      <a:pt x="538" y="496"/>
                      <a:pt x="538" y="496"/>
                    </a:cubicBezTo>
                    <a:cubicBezTo>
                      <a:pt x="538" y="497"/>
                      <a:pt x="537" y="498"/>
                      <a:pt x="537" y="499"/>
                    </a:cubicBezTo>
                    <a:close/>
                    <a:moveTo>
                      <a:pt x="392" y="490"/>
                    </a:moveTo>
                    <a:cubicBezTo>
                      <a:pt x="390" y="489"/>
                      <a:pt x="389" y="488"/>
                      <a:pt x="387" y="487"/>
                    </a:cubicBezTo>
                    <a:cubicBezTo>
                      <a:pt x="390" y="482"/>
                      <a:pt x="390" y="482"/>
                      <a:pt x="390" y="482"/>
                    </a:cubicBezTo>
                    <a:cubicBezTo>
                      <a:pt x="392" y="483"/>
                      <a:pt x="394" y="484"/>
                      <a:pt x="395" y="485"/>
                    </a:cubicBezTo>
                    <a:lnTo>
                      <a:pt x="392" y="490"/>
                    </a:lnTo>
                    <a:close/>
                    <a:moveTo>
                      <a:pt x="546" y="489"/>
                    </a:moveTo>
                    <a:cubicBezTo>
                      <a:pt x="541" y="487"/>
                      <a:pt x="541" y="487"/>
                      <a:pt x="541" y="487"/>
                    </a:cubicBezTo>
                    <a:cubicBezTo>
                      <a:pt x="541" y="486"/>
                      <a:pt x="541" y="484"/>
                      <a:pt x="542" y="482"/>
                    </a:cubicBezTo>
                    <a:cubicBezTo>
                      <a:pt x="548" y="483"/>
                      <a:pt x="548" y="483"/>
                      <a:pt x="548" y="483"/>
                    </a:cubicBezTo>
                    <a:cubicBezTo>
                      <a:pt x="547" y="485"/>
                      <a:pt x="547" y="487"/>
                      <a:pt x="546" y="489"/>
                    </a:cubicBezTo>
                    <a:close/>
                    <a:moveTo>
                      <a:pt x="377" y="478"/>
                    </a:moveTo>
                    <a:cubicBezTo>
                      <a:pt x="376" y="476"/>
                      <a:pt x="376" y="474"/>
                      <a:pt x="376" y="471"/>
                    </a:cubicBezTo>
                    <a:cubicBezTo>
                      <a:pt x="382" y="471"/>
                      <a:pt x="382" y="471"/>
                      <a:pt x="382" y="471"/>
                    </a:cubicBezTo>
                    <a:cubicBezTo>
                      <a:pt x="382" y="474"/>
                      <a:pt x="382" y="475"/>
                      <a:pt x="383" y="476"/>
                    </a:cubicBezTo>
                    <a:lnTo>
                      <a:pt x="377" y="478"/>
                    </a:lnTo>
                    <a:close/>
                    <a:moveTo>
                      <a:pt x="549" y="471"/>
                    </a:moveTo>
                    <a:cubicBezTo>
                      <a:pt x="544" y="470"/>
                      <a:pt x="544" y="470"/>
                      <a:pt x="544" y="470"/>
                    </a:cubicBezTo>
                    <a:cubicBezTo>
                      <a:pt x="544" y="467"/>
                      <a:pt x="544" y="467"/>
                      <a:pt x="544" y="467"/>
                    </a:cubicBezTo>
                    <a:cubicBezTo>
                      <a:pt x="544" y="466"/>
                      <a:pt x="544" y="466"/>
                      <a:pt x="544" y="465"/>
                    </a:cubicBezTo>
                    <a:cubicBezTo>
                      <a:pt x="550" y="465"/>
                      <a:pt x="550" y="465"/>
                      <a:pt x="550" y="465"/>
                    </a:cubicBezTo>
                    <a:cubicBezTo>
                      <a:pt x="550" y="466"/>
                      <a:pt x="550" y="467"/>
                      <a:pt x="550" y="468"/>
                    </a:cubicBezTo>
                    <a:lnTo>
                      <a:pt x="549" y="471"/>
                    </a:lnTo>
                    <a:close/>
                    <a:moveTo>
                      <a:pt x="383" y="461"/>
                    </a:moveTo>
                    <a:cubicBezTo>
                      <a:pt x="377" y="459"/>
                      <a:pt x="377" y="459"/>
                      <a:pt x="377" y="459"/>
                    </a:cubicBezTo>
                    <a:cubicBezTo>
                      <a:pt x="378" y="456"/>
                      <a:pt x="380" y="456"/>
                      <a:pt x="381" y="455"/>
                    </a:cubicBezTo>
                    <a:cubicBezTo>
                      <a:pt x="382" y="455"/>
                      <a:pt x="382" y="454"/>
                      <a:pt x="383" y="454"/>
                    </a:cubicBezTo>
                    <a:cubicBezTo>
                      <a:pt x="386" y="459"/>
                      <a:pt x="386" y="459"/>
                      <a:pt x="386" y="459"/>
                    </a:cubicBezTo>
                    <a:cubicBezTo>
                      <a:pt x="385" y="459"/>
                      <a:pt x="384" y="460"/>
                      <a:pt x="384" y="460"/>
                    </a:cubicBezTo>
                    <a:cubicBezTo>
                      <a:pt x="383" y="460"/>
                      <a:pt x="383" y="461"/>
                      <a:pt x="383" y="461"/>
                    </a:cubicBezTo>
                    <a:close/>
                    <a:moveTo>
                      <a:pt x="551" y="454"/>
                    </a:moveTo>
                    <a:cubicBezTo>
                      <a:pt x="545" y="453"/>
                      <a:pt x="545" y="453"/>
                      <a:pt x="545" y="453"/>
                    </a:cubicBezTo>
                    <a:cubicBezTo>
                      <a:pt x="545" y="451"/>
                      <a:pt x="546" y="448"/>
                      <a:pt x="546" y="447"/>
                    </a:cubicBezTo>
                    <a:cubicBezTo>
                      <a:pt x="552" y="448"/>
                      <a:pt x="552" y="448"/>
                      <a:pt x="552" y="448"/>
                    </a:cubicBezTo>
                    <a:cubicBezTo>
                      <a:pt x="551" y="450"/>
                      <a:pt x="551" y="452"/>
                      <a:pt x="551" y="454"/>
                    </a:cubicBezTo>
                    <a:close/>
                    <a:moveTo>
                      <a:pt x="386" y="447"/>
                    </a:moveTo>
                    <a:cubicBezTo>
                      <a:pt x="386" y="446"/>
                      <a:pt x="386" y="446"/>
                      <a:pt x="386" y="445"/>
                    </a:cubicBezTo>
                    <a:cubicBezTo>
                      <a:pt x="386" y="445"/>
                      <a:pt x="386" y="444"/>
                      <a:pt x="385" y="442"/>
                    </a:cubicBezTo>
                    <a:cubicBezTo>
                      <a:pt x="390" y="440"/>
                      <a:pt x="390" y="440"/>
                      <a:pt x="390" y="440"/>
                    </a:cubicBezTo>
                    <a:cubicBezTo>
                      <a:pt x="391" y="442"/>
                      <a:pt x="392" y="444"/>
                      <a:pt x="392" y="445"/>
                    </a:cubicBezTo>
                    <a:cubicBezTo>
                      <a:pt x="392" y="446"/>
                      <a:pt x="392" y="446"/>
                      <a:pt x="392" y="446"/>
                    </a:cubicBezTo>
                    <a:lnTo>
                      <a:pt x="386" y="447"/>
                    </a:lnTo>
                    <a:close/>
                    <a:moveTo>
                      <a:pt x="556" y="437"/>
                    </a:moveTo>
                    <a:cubicBezTo>
                      <a:pt x="550" y="436"/>
                      <a:pt x="550" y="436"/>
                      <a:pt x="550" y="436"/>
                    </a:cubicBezTo>
                    <a:cubicBezTo>
                      <a:pt x="550" y="435"/>
                      <a:pt x="550" y="433"/>
                      <a:pt x="550" y="432"/>
                    </a:cubicBezTo>
                    <a:cubicBezTo>
                      <a:pt x="550" y="431"/>
                      <a:pt x="550" y="431"/>
                      <a:pt x="550" y="431"/>
                    </a:cubicBezTo>
                    <a:cubicBezTo>
                      <a:pt x="556" y="431"/>
                      <a:pt x="556" y="431"/>
                      <a:pt x="556" y="431"/>
                    </a:cubicBezTo>
                    <a:cubicBezTo>
                      <a:pt x="556" y="432"/>
                      <a:pt x="556" y="432"/>
                      <a:pt x="556" y="432"/>
                    </a:cubicBezTo>
                    <a:cubicBezTo>
                      <a:pt x="556" y="434"/>
                      <a:pt x="556" y="435"/>
                      <a:pt x="556" y="437"/>
                    </a:cubicBezTo>
                    <a:close/>
                    <a:moveTo>
                      <a:pt x="385" y="431"/>
                    </a:moveTo>
                    <a:cubicBezTo>
                      <a:pt x="379" y="430"/>
                      <a:pt x="379" y="430"/>
                      <a:pt x="379" y="430"/>
                    </a:cubicBezTo>
                    <a:cubicBezTo>
                      <a:pt x="380" y="427"/>
                      <a:pt x="382" y="426"/>
                      <a:pt x="385" y="424"/>
                    </a:cubicBezTo>
                    <a:cubicBezTo>
                      <a:pt x="388" y="429"/>
                      <a:pt x="388" y="429"/>
                      <a:pt x="388" y="429"/>
                    </a:cubicBezTo>
                    <a:cubicBezTo>
                      <a:pt x="386" y="430"/>
                      <a:pt x="385" y="431"/>
                      <a:pt x="385" y="431"/>
                    </a:cubicBezTo>
                    <a:close/>
                    <a:moveTo>
                      <a:pt x="398" y="423"/>
                    </a:moveTo>
                    <a:cubicBezTo>
                      <a:pt x="395" y="418"/>
                      <a:pt x="395" y="418"/>
                      <a:pt x="395" y="418"/>
                    </a:cubicBezTo>
                    <a:cubicBezTo>
                      <a:pt x="397" y="417"/>
                      <a:pt x="399" y="416"/>
                      <a:pt x="400" y="415"/>
                    </a:cubicBezTo>
                    <a:cubicBezTo>
                      <a:pt x="403" y="421"/>
                      <a:pt x="403" y="421"/>
                      <a:pt x="403" y="421"/>
                    </a:cubicBezTo>
                    <a:cubicBezTo>
                      <a:pt x="401" y="421"/>
                      <a:pt x="400" y="422"/>
                      <a:pt x="398" y="423"/>
                    </a:cubicBezTo>
                    <a:close/>
                    <a:moveTo>
                      <a:pt x="558" y="420"/>
                    </a:moveTo>
                    <a:cubicBezTo>
                      <a:pt x="552" y="419"/>
                      <a:pt x="552" y="419"/>
                      <a:pt x="552" y="419"/>
                    </a:cubicBezTo>
                    <a:cubicBezTo>
                      <a:pt x="552" y="417"/>
                      <a:pt x="553" y="415"/>
                      <a:pt x="553" y="413"/>
                    </a:cubicBezTo>
                    <a:cubicBezTo>
                      <a:pt x="553" y="413"/>
                      <a:pt x="553" y="413"/>
                      <a:pt x="553" y="413"/>
                    </a:cubicBezTo>
                    <a:cubicBezTo>
                      <a:pt x="559" y="414"/>
                      <a:pt x="559" y="414"/>
                      <a:pt x="559" y="414"/>
                    </a:cubicBezTo>
                    <a:cubicBezTo>
                      <a:pt x="559" y="414"/>
                      <a:pt x="559" y="414"/>
                      <a:pt x="559" y="414"/>
                    </a:cubicBezTo>
                    <a:cubicBezTo>
                      <a:pt x="558" y="416"/>
                      <a:pt x="558" y="418"/>
                      <a:pt x="558" y="420"/>
                    </a:cubicBezTo>
                    <a:close/>
                    <a:moveTo>
                      <a:pt x="414" y="415"/>
                    </a:moveTo>
                    <a:cubicBezTo>
                      <a:pt x="411" y="410"/>
                      <a:pt x="411" y="410"/>
                      <a:pt x="411" y="410"/>
                    </a:cubicBezTo>
                    <a:cubicBezTo>
                      <a:pt x="412" y="409"/>
                      <a:pt x="414" y="408"/>
                      <a:pt x="415" y="407"/>
                    </a:cubicBezTo>
                    <a:cubicBezTo>
                      <a:pt x="419" y="411"/>
                      <a:pt x="419" y="411"/>
                      <a:pt x="419" y="411"/>
                    </a:cubicBezTo>
                    <a:cubicBezTo>
                      <a:pt x="417" y="413"/>
                      <a:pt x="416" y="414"/>
                      <a:pt x="414" y="415"/>
                    </a:cubicBezTo>
                    <a:close/>
                    <a:moveTo>
                      <a:pt x="269" y="404"/>
                    </a:moveTo>
                    <a:cubicBezTo>
                      <a:pt x="268" y="404"/>
                      <a:pt x="267" y="404"/>
                      <a:pt x="267" y="404"/>
                    </a:cubicBezTo>
                    <a:cubicBezTo>
                      <a:pt x="269" y="398"/>
                      <a:pt x="269" y="398"/>
                      <a:pt x="269" y="398"/>
                    </a:cubicBezTo>
                    <a:cubicBezTo>
                      <a:pt x="268" y="398"/>
                      <a:pt x="268" y="398"/>
                      <a:pt x="268" y="398"/>
                    </a:cubicBezTo>
                    <a:cubicBezTo>
                      <a:pt x="268" y="398"/>
                      <a:pt x="269" y="397"/>
                      <a:pt x="269" y="397"/>
                    </a:cubicBezTo>
                    <a:cubicBezTo>
                      <a:pt x="269" y="396"/>
                      <a:pt x="269" y="396"/>
                      <a:pt x="269" y="396"/>
                    </a:cubicBezTo>
                    <a:cubicBezTo>
                      <a:pt x="274" y="399"/>
                      <a:pt x="274" y="399"/>
                      <a:pt x="274" y="399"/>
                    </a:cubicBezTo>
                    <a:cubicBezTo>
                      <a:pt x="274" y="400"/>
                      <a:pt x="274" y="400"/>
                      <a:pt x="274" y="400"/>
                    </a:cubicBezTo>
                    <a:cubicBezTo>
                      <a:pt x="273" y="402"/>
                      <a:pt x="271" y="404"/>
                      <a:pt x="269" y="404"/>
                    </a:cubicBezTo>
                    <a:close/>
                    <a:moveTo>
                      <a:pt x="561" y="403"/>
                    </a:moveTo>
                    <a:cubicBezTo>
                      <a:pt x="555" y="401"/>
                      <a:pt x="555" y="401"/>
                      <a:pt x="555" y="401"/>
                    </a:cubicBezTo>
                    <a:cubicBezTo>
                      <a:pt x="556" y="399"/>
                      <a:pt x="557" y="397"/>
                      <a:pt x="558" y="395"/>
                    </a:cubicBezTo>
                    <a:cubicBezTo>
                      <a:pt x="563" y="398"/>
                      <a:pt x="563" y="398"/>
                      <a:pt x="563" y="398"/>
                    </a:cubicBezTo>
                    <a:cubicBezTo>
                      <a:pt x="562" y="400"/>
                      <a:pt x="562" y="401"/>
                      <a:pt x="561" y="403"/>
                    </a:cubicBezTo>
                    <a:close/>
                    <a:moveTo>
                      <a:pt x="426" y="401"/>
                    </a:moveTo>
                    <a:cubicBezTo>
                      <a:pt x="423" y="400"/>
                      <a:pt x="423" y="400"/>
                      <a:pt x="423" y="400"/>
                    </a:cubicBezTo>
                    <a:cubicBezTo>
                      <a:pt x="421" y="398"/>
                      <a:pt x="421" y="398"/>
                      <a:pt x="421" y="398"/>
                    </a:cubicBezTo>
                    <a:cubicBezTo>
                      <a:pt x="422" y="396"/>
                      <a:pt x="423" y="395"/>
                      <a:pt x="424" y="393"/>
                    </a:cubicBezTo>
                    <a:cubicBezTo>
                      <a:pt x="429" y="396"/>
                      <a:pt x="429" y="396"/>
                      <a:pt x="429" y="396"/>
                    </a:cubicBezTo>
                    <a:cubicBezTo>
                      <a:pt x="428" y="398"/>
                      <a:pt x="427" y="399"/>
                      <a:pt x="426" y="401"/>
                    </a:cubicBezTo>
                    <a:close/>
                    <a:moveTo>
                      <a:pt x="256" y="399"/>
                    </a:moveTo>
                    <a:cubicBezTo>
                      <a:pt x="254" y="398"/>
                      <a:pt x="253" y="397"/>
                      <a:pt x="251" y="396"/>
                    </a:cubicBezTo>
                    <a:cubicBezTo>
                      <a:pt x="253" y="391"/>
                      <a:pt x="253" y="391"/>
                      <a:pt x="253" y="391"/>
                    </a:cubicBezTo>
                    <a:cubicBezTo>
                      <a:pt x="255" y="392"/>
                      <a:pt x="257" y="393"/>
                      <a:pt x="258" y="393"/>
                    </a:cubicBezTo>
                    <a:lnTo>
                      <a:pt x="256" y="399"/>
                    </a:lnTo>
                    <a:close/>
                    <a:moveTo>
                      <a:pt x="281" y="391"/>
                    </a:moveTo>
                    <a:cubicBezTo>
                      <a:pt x="277" y="386"/>
                      <a:pt x="277" y="386"/>
                      <a:pt x="277" y="386"/>
                    </a:cubicBezTo>
                    <a:cubicBezTo>
                      <a:pt x="279" y="385"/>
                      <a:pt x="281" y="383"/>
                      <a:pt x="282" y="382"/>
                    </a:cubicBezTo>
                    <a:cubicBezTo>
                      <a:pt x="285" y="388"/>
                      <a:pt x="285" y="388"/>
                      <a:pt x="285" y="388"/>
                    </a:cubicBezTo>
                    <a:cubicBezTo>
                      <a:pt x="284" y="388"/>
                      <a:pt x="283" y="389"/>
                      <a:pt x="281" y="391"/>
                    </a:cubicBezTo>
                    <a:close/>
                    <a:moveTo>
                      <a:pt x="436" y="390"/>
                    </a:moveTo>
                    <a:cubicBezTo>
                      <a:pt x="434" y="384"/>
                      <a:pt x="434" y="384"/>
                      <a:pt x="434" y="384"/>
                    </a:cubicBezTo>
                    <a:cubicBezTo>
                      <a:pt x="435" y="384"/>
                      <a:pt x="436" y="383"/>
                      <a:pt x="437" y="382"/>
                    </a:cubicBezTo>
                    <a:cubicBezTo>
                      <a:pt x="442" y="385"/>
                      <a:pt x="442" y="385"/>
                      <a:pt x="442" y="385"/>
                    </a:cubicBezTo>
                    <a:cubicBezTo>
                      <a:pt x="440" y="388"/>
                      <a:pt x="438" y="389"/>
                      <a:pt x="436" y="390"/>
                    </a:cubicBezTo>
                    <a:close/>
                    <a:moveTo>
                      <a:pt x="240" y="389"/>
                    </a:moveTo>
                    <a:cubicBezTo>
                      <a:pt x="239" y="388"/>
                      <a:pt x="239" y="387"/>
                      <a:pt x="239" y="386"/>
                    </a:cubicBezTo>
                    <a:cubicBezTo>
                      <a:pt x="239" y="385"/>
                      <a:pt x="240" y="383"/>
                      <a:pt x="241" y="382"/>
                    </a:cubicBezTo>
                    <a:cubicBezTo>
                      <a:pt x="241" y="382"/>
                      <a:pt x="241" y="383"/>
                      <a:pt x="241" y="383"/>
                    </a:cubicBezTo>
                    <a:cubicBezTo>
                      <a:pt x="247" y="382"/>
                      <a:pt x="247" y="382"/>
                      <a:pt x="247" y="382"/>
                    </a:cubicBezTo>
                    <a:cubicBezTo>
                      <a:pt x="247" y="385"/>
                      <a:pt x="246" y="387"/>
                      <a:pt x="244" y="388"/>
                    </a:cubicBezTo>
                    <a:cubicBezTo>
                      <a:pt x="244" y="387"/>
                      <a:pt x="245" y="387"/>
                      <a:pt x="245" y="386"/>
                    </a:cubicBezTo>
                    <a:lnTo>
                      <a:pt x="240" y="389"/>
                    </a:lnTo>
                    <a:close/>
                    <a:moveTo>
                      <a:pt x="569" y="388"/>
                    </a:moveTo>
                    <a:cubicBezTo>
                      <a:pt x="564" y="386"/>
                      <a:pt x="564" y="386"/>
                      <a:pt x="564" y="386"/>
                    </a:cubicBezTo>
                    <a:cubicBezTo>
                      <a:pt x="564" y="385"/>
                      <a:pt x="565" y="384"/>
                      <a:pt x="565" y="383"/>
                    </a:cubicBezTo>
                    <a:cubicBezTo>
                      <a:pt x="565" y="382"/>
                      <a:pt x="566" y="381"/>
                      <a:pt x="566" y="380"/>
                    </a:cubicBezTo>
                    <a:cubicBezTo>
                      <a:pt x="572" y="382"/>
                      <a:pt x="572" y="382"/>
                      <a:pt x="572" y="382"/>
                    </a:cubicBezTo>
                    <a:cubicBezTo>
                      <a:pt x="571" y="383"/>
                      <a:pt x="571" y="384"/>
                      <a:pt x="571" y="385"/>
                    </a:cubicBezTo>
                    <a:cubicBezTo>
                      <a:pt x="570" y="386"/>
                      <a:pt x="570" y="387"/>
                      <a:pt x="569" y="388"/>
                    </a:cubicBezTo>
                    <a:close/>
                    <a:moveTo>
                      <a:pt x="289" y="379"/>
                    </a:moveTo>
                    <a:cubicBezTo>
                      <a:pt x="289" y="379"/>
                      <a:pt x="289" y="379"/>
                      <a:pt x="288" y="378"/>
                    </a:cubicBezTo>
                    <a:cubicBezTo>
                      <a:pt x="287" y="377"/>
                      <a:pt x="287" y="377"/>
                      <a:pt x="286" y="376"/>
                    </a:cubicBezTo>
                    <a:cubicBezTo>
                      <a:pt x="290" y="372"/>
                      <a:pt x="290" y="372"/>
                      <a:pt x="290" y="372"/>
                    </a:cubicBezTo>
                    <a:cubicBezTo>
                      <a:pt x="291" y="372"/>
                      <a:pt x="291" y="373"/>
                      <a:pt x="292" y="373"/>
                    </a:cubicBezTo>
                    <a:cubicBezTo>
                      <a:pt x="293" y="375"/>
                      <a:pt x="294" y="376"/>
                      <a:pt x="295" y="377"/>
                    </a:cubicBezTo>
                    <a:lnTo>
                      <a:pt x="289" y="379"/>
                    </a:lnTo>
                    <a:close/>
                    <a:moveTo>
                      <a:pt x="233" y="377"/>
                    </a:moveTo>
                    <a:cubicBezTo>
                      <a:pt x="232" y="376"/>
                      <a:pt x="232" y="375"/>
                      <a:pt x="232" y="374"/>
                    </a:cubicBezTo>
                    <a:cubicBezTo>
                      <a:pt x="232" y="373"/>
                      <a:pt x="232" y="372"/>
                      <a:pt x="232" y="371"/>
                    </a:cubicBezTo>
                    <a:cubicBezTo>
                      <a:pt x="238" y="370"/>
                      <a:pt x="238" y="370"/>
                      <a:pt x="238" y="370"/>
                    </a:cubicBezTo>
                    <a:cubicBezTo>
                      <a:pt x="238" y="371"/>
                      <a:pt x="238" y="373"/>
                      <a:pt x="238" y="374"/>
                    </a:cubicBezTo>
                    <a:cubicBezTo>
                      <a:pt x="238" y="374"/>
                      <a:pt x="238" y="375"/>
                      <a:pt x="238" y="376"/>
                    </a:cubicBezTo>
                    <a:lnTo>
                      <a:pt x="233" y="377"/>
                    </a:lnTo>
                    <a:close/>
                    <a:moveTo>
                      <a:pt x="578" y="377"/>
                    </a:moveTo>
                    <a:cubicBezTo>
                      <a:pt x="577" y="371"/>
                      <a:pt x="577" y="371"/>
                      <a:pt x="577" y="371"/>
                    </a:cubicBezTo>
                    <a:cubicBezTo>
                      <a:pt x="578" y="371"/>
                      <a:pt x="580" y="371"/>
                      <a:pt x="581" y="370"/>
                    </a:cubicBezTo>
                    <a:cubicBezTo>
                      <a:pt x="585" y="374"/>
                      <a:pt x="585" y="374"/>
                      <a:pt x="585" y="374"/>
                    </a:cubicBezTo>
                    <a:cubicBezTo>
                      <a:pt x="583" y="376"/>
                      <a:pt x="580" y="377"/>
                      <a:pt x="578" y="377"/>
                    </a:cubicBezTo>
                    <a:close/>
                    <a:moveTo>
                      <a:pt x="441" y="373"/>
                    </a:moveTo>
                    <a:cubicBezTo>
                      <a:pt x="440" y="372"/>
                      <a:pt x="440" y="370"/>
                      <a:pt x="439" y="369"/>
                    </a:cubicBezTo>
                    <a:cubicBezTo>
                      <a:pt x="444" y="366"/>
                      <a:pt x="444" y="366"/>
                      <a:pt x="444" y="366"/>
                    </a:cubicBezTo>
                    <a:cubicBezTo>
                      <a:pt x="446" y="368"/>
                      <a:pt x="446" y="370"/>
                      <a:pt x="446" y="373"/>
                    </a:cubicBezTo>
                    <a:lnTo>
                      <a:pt x="441" y="373"/>
                    </a:lnTo>
                    <a:close/>
                    <a:moveTo>
                      <a:pt x="223" y="370"/>
                    </a:moveTo>
                    <a:cubicBezTo>
                      <a:pt x="221" y="365"/>
                      <a:pt x="221" y="365"/>
                      <a:pt x="221" y="365"/>
                    </a:cubicBezTo>
                    <a:cubicBezTo>
                      <a:pt x="223" y="364"/>
                      <a:pt x="225" y="364"/>
                      <a:pt x="227" y="363"/>
                    </a:cubicBezTo>
                    <a:cubicBezTo>
                      <a:pt x="228" y="369"/>
                      <a:pt x="228" y="369"/>
                      <a:pt x="228" y="369"/>
                    </a:cubicBezTo>
                    <a:cubicBezTo>
                      <a:pt x="226" y="369"/>
                      <a:pt x="224" y="370"/>
                      <a:pt x="223" y="370"/>
                    </a:cubicBezTo>
                    <a:close/>
                    <a:moveTo>
                      <a:pt x="278" y="367"/>
                    </a:moveTo>
                    <a:cubicBezTo>
                      <a:pt x="277" y="366"/>
                      <a:pt x="276" y="364"/>
                      <a:pt x="275" y="363"/>
                    </a:cubicBezTo>
                    <a:cubicBezTo>
                      <a:pt x="275" y="363"/>
                      <a:pt x="275" y="363"/>
                      <a:pt x="275" y="363"/>
                    </a:cubicBezTo>
                    <a:cubicBezTo>
                      <a:pt x="279" y="359"/>
                      <a:pt x="279" y="359"/>
                      <a:pt x="279" y="359"/>
                    </a:cubicBezTo>
                    <a:cubicBezTo>
                      <a:pt x="279" y="359"/>
                      <a:pt x="279" y="359"/>
                      <a:pt x="279" y="359"/>
                    </a:cubicBezTo>
                    <a:cubicBezTo>
                      <a:pt x="280" y="360"/>
                      <a:pt x="282" y="362"/>
                      <a:pt x="283" y="364"/>
                    </a:cubicBezTo>
                    <a:lnTo>
                      <a:pt x="278" y="367"/>
                    </a:lnTo>
                    <a:close/>
                    <a:moveTo>
                      <a:pt x="354" y="366"/>
                    </a:moveTo>
                    <a:cubicBezTo>
                      <a:pt x="353" y="366"/>
                      <a:pt x="352" y="366"/>
                      <a:pt x="352" y="365"/>
                    </a:cubicBezTo>
                    <a:cubicBezTo>
                      <a:pt x="350" y="365"/>
                      <a:pt x="350" y="365"/>
                      <a:pt x="350" y="365"/>
                    </a:cubicBezTo>
                    <a:cubicBezTo>
                      <a:pt x="350" y="365"/>
                      <a:pt x="349" y="364"/>
                      <a:pt x="348" y="364"/>
                    </a:cubicBezTo>
                    <a:cubicBezTo>
                      <a:pt x="351" y="359"/>
                      <a:pt x="351" y="359"/>
                      <a:pt x="351" y="359"/>
                    </a:cubicBezTo>
                    <a:cubicBezTo>
                      <a:pt x="351" y="359"/>
                      <a:pt x="352" y="359"/>
                      <a:pt x="353" y="360"/>
                    </a:cubicBezTo>
                    <a:cubicBezTo>
                      <a:pt x="354" y="360"/>
                      <a:pt x="354" y="360"/>
                      <a:pt x="354" y="360"/>
                    </a:cubicBezTo>
                    <a:cubicBezTo>
                      <a:pt x="355" y="360"/>
                      <a:pt x="355" y="361"/>
                      <a:pt x="356" y="361"/>
                    </a:cubicBezTo>
                    <a:lnTo>
                      <a:pt x="354" y="366"/>
                    </a:lnTo>
                    <a:close/>
                    <a:moveTo>
                      <a:pt x="592" y="365"/>
                    </a:moveTo>
                    <a:cubicBezTo>
                      <a:pt x="591" y="365"/>
                      <a:pt x="590" y="365"/>
                      <a:pt x="589" y="365"/>
                    </a:cubicBezTo>
                    <a:cubicBezTo>
                      <a:pt x="588" y="364"/>
                      <a:pt x="588" y="364"/>
                      <a:pt x="587" y="364"/>
                    </a:cubicBezTo>
                    <a:cubicBezTo>
                      <a:pt x="585" y="359"/>
                      <a:pt x="585" y="359"/>
                      <a:pt x="585" y="359"/>
                    </a:cubicBezTo>
                    <a:cubicBezTo>
                      <a:pt x="586" y="359"/>
                      <a:pt x="586" y="358"/>
                      <a:pt x="587" y="359"/>
                    </a:cubicBezTo>
                    <a:cubicBezTo>
                      <a:pt x="588" y="359"/>
                      <a:pt x="589" y="359"/>
                      <a:pt x="590" y="359"/>
                    </a:cubicBezTo>
                    <a:cubicBezTo>
                      <a:pt x="591" y="359"/>
                      <a:pt x="591" y="359"/>
                      <a:pt x="592" y="359"/>
                    </a:cubicBezTo>
                    <a:lnTo>
                      <a:pt x="592" y="365"/>
                    </a:lnTo>
                    <a:close/>
                    <a:moveTo>
                      <a:pt x="212" y="364"/>
                    </a:moveTo>
                    <a:cubicBezTo>
                      <a:pt x="212" y="363"/>
                      <a:pt x="211" y="363"/>
                      <a:pt x="211" y="363"/>
                    </a:cubicBezTo>
                    <a:cubicBezTo>
                      <a:pt x="211" y="363"/>
                      <a:pt x="212" y="363"/>
                      <a:pt x="212" y="363"/>
                    </a:cubicBezTo>
                    <a:cubicBezTo>
                      <a:pt x="209" y="358"/>
                      <a:pt x="209" y="358"/>
                      <a:pt x="209" y="358"/>
                    </a:cubicBezTo>
                    <a:cubicBezTo>
                      <a:pt x="209" y="358"/>
                      <a:pt x="209" y="358"/>
                      <a:pt x="209" y="359"/>
                    </a:cubicBezTo>
                    <a:cubicBezTo>
                      <a:pt x="203" y="357"/>
                      <a:pt x="203" y="357"/>
                      <a:pt x="203" y="357"/>
                    </a:cubicBezTo>
                    <a:cubicBezTo>
                      <a:pt x="204" y="356"/>
                      <a:pt x="205" y="355"/>
                      <a:pt x="205" y="354"/>
                    </a:cubicBezTo>
                    <a:cubicBezTo>
                      <a:pt x="206" y="353"/>
                      <a:pt x="206" y="352"/>
                      <a:pt x="206" y="352"/>
                    </a:cubicBezTo>
                    <a:cubicBezTo>
                      <a:pt x="212" y="353"/>
                      <a:pt x="212" y="353"/>
                      <a:pt x="212" y="353"/>
                    </a:cubicBezTo>
                    <a:cubicBezTo>
                      <a:pt x="211" y="355"/>
                      <a:pt x="211" y="356"/>
                      <a:pt x="210" y="357"/>
                    </a:cubicBezTo>
                    <a:cubicBezTo>
                      <a:pt x="210" y="357"/>
                      <a:pt x="210" y="357"/>
                      <a:pt x="209" y="358"/>
                    </a:cubicBezTo>
                    <a:cubicBezTo>
                      <a:pt x="213" y="356"/>
                      <a:pt x="216" y="358"/>
                      <a:pt x="217" y="362"/>
                    </a:cubicBezTo>
                    <a:lnTo>
                      <a:pt x="212" y="364"/>
                    </a:lnTo>
                    <a:close/>
                    <a:moveTo>
                      <a:pt x="367" y="363"/>
                    </a:moveTo>
                    <a:cubicBezTo>
                      <a:pt x="363" y="359"/>
                      <a:pt x="363" y="359"/>
                      <a:pt x="363" y="359"/>
                    </a:cubicBezTo>
                    <a:cubicBezTo>
                      <a:pt x="364" y="357"/>
                      <a:pt x="366" y="356"/>
                      <a:pt x="368" y="355"/>
                    </a:cubicBezTo>
                    <a:cubicBezTo>
                      <a:pt x="371" y="359"/>
                      <a:pt x="371" y="359"/>
                      <a:pt x="371" y="359"/>
                    </a:cubicBezTo>
                    <a:cubicBezTo>
                      <a:pt x="369" y="361"/>
                      <a:pt x="368" y="362"/>
                      <a:pt x="367" y="363"/>
                    </a:cubicBezTo>
                    <a:close/>
                    <a:moveTo>
                      <a:pt x="286" y="361"/>
                    </a:moveTo>
                    <a:cubicBezTo>
                      <a:pt x="285" y="355"/>
                      <a:pt x="285" y="355"/>
                      <a:pt x="285" y="355"/>
                    </a:cubicBezTo>
                    <a:cubicBezTo>
                      <a:pt x="287" y="355"/>
                      <a:pt x="288" y="355"/>
                      <a:pt x="290" y="354"/>
                    </a:cubicBezTo>
                    <a:cubicBezTo>
                      <a:pt x="291" y="360"/>
                      <a:pt x="291" y="360"/>
                      <a:pt x="291" y="360"/>
                    </a:cubicBezTo>
                    <a:cubicBezTo>
                      <a:pt x="289" y="361"/>
                      <a:pt x="287" y="361"/>
                      <a:pt x="286" y="361"/>
                    </a:cubicBezTo>
                    <a:close/>
                    <a:moveTo>
                      <a:pt x="604" y="360"/>
                    </a:moveTo>
                    <a:cubicBezTo>
                      <a:pt x="602" y="355"/>
                      <a:pt x="602" y="355"/>
                      <a:pt x="602" y="355"/>
                    </a:cubicBezTo>
                    <a:cubicBezTo>
                      <a:pt x="605" y="353"/>
                      <a:pt x="608" y="353"/>
                      <a:pt x="608" y="353"/>
                    </a:cubicBezTo>
                    <a:cubicBezTo>
                      <a:pt x="608" y="359"/>
                      <a:pt x="608" y="359"/>
                      <a:pt x="608" y="359"/>
                    </a:cubicBezTo>
                    <a:cubicBezTo>
                      <a:pt x="608" y="359"/>
                      <a:pt x="606" y="359"/>
                      <a:pt x="604" y="360"/>
                    </a:cubicBezTo>
                    <a:close/>
                    <a:moveTo>
                      <a:pt x="337" y="360"/>
                    </a:moveTo>
                    <a:cubicBezTo>
                      <a:pt x="337" y="360"/>
                      <a:pt x="336" y="359"/>
                      <a:pt x="335" y="359"/>
                    </a:cubicBezTo>
                    <a:cubicBezTo>
                      <a:pt x="334" y="358"/>
                      <a:pt x="333" y="358"/>
                      <a:pt x="332" y="357"/>
                    </a:cubicBezTo>
                    <a:cubicBezTo>
                      <a:pt x="335" y="352"/>
                      <a:pt x="335" y="352"/>
                      <a:pt x="335" y="352"/>
                    </a:cubicBezTo>
                    <a:cubicBezTo>
                      <a:pt x="336" y="353"/>
                      <a:pt x="337" y="353"/>
                      <a:pt x="337" y="353"/>
                    </a:cubicBezTo>
                    <a:cubicBezTo>
                      <a:pt x="338" y="354"/>
                      <a:pt x="339" y="354"/>
                      <a:pt x="340" y="355"/>
                    </a:cubicBezTo>
                    <a:lnTo>
                      <a:pt x="337" y="360"/>
                    </a:lnTo>
                    <a:close/>
                    <a:moveTo>
                      <a:pt x="433" y="359"/>
                    </a:moveTo>
                    <a:cubicBezTo>
                      <a:pt x="432" y="358"/>
                      <a:pt x="430" y="355"/>
                      <a:pt x="430" y="352"/>
                    </a:cubicBezTo>
                    <a:cubicBezTo>
                      <a:pt x="433" y="352"/>
                      <a:pt x="433" y="352"/>
                      <a:pt x="433" y="352"/>
                    </a:cubicBezTo>
                    <a:cubicBezTo>
                      <a:pt x="436" y="352"/>
                      <a:pt x="436" y="352"/>
                      <a:pt x="436" y="352"/>
                    </a:cubicBezTo>
                    <a:cubicBezTo>
                      <a:pt x="436" y="353"/>
                      <a:pt x="437" y="354"/>
                      <a:pt x="438" y="356"/>
                    </a:cubicBezTo>
                    <a:lnTo>
                      <a:pt x="433" y="359"/>
                    </a:lnTo>
                    <a:close/>
                    <a:moveTo>
                      <a:pt x="303" y="358"/>
                    </a:moveTo>
                    <a:cubicBezTo>
                      <a:pt x="302" y="352"/>
                      <a:pt x="302" y="352"/>
                      <a:pt x="302" y="352"/>
                    </a:cubicBezTo>
                    <a:cubicBezTo>
                      <a:pt x="303" y="352"/>
                      <a:pt x="304" y="352"/>
                      <a:pt x="305" y="352"/>
                    </a:cubicBezTo>
                    <a:cubicBezTo>
                      <a:pt x="306" y="351"/>
                      <a:pt x="306" y="351"/>
                      <a:pt x="307" y="351"/>
                    </a:cubicBezTo>
                    <a:cubicBezTo>
                      <a:pt x="309" y="356"/>
                      <a:pt x="309" y="356"/>
                      <a:pt x="309" y="356"/>
                    </a:cubicBezTo>
                    <a:cubicBezTo>
                      <a:pt x="308" y="357"/>
                      <a:pt x="307" y="357"/>
                      <a:pt x="306" y="357"/>
                    </a:cubicBezTo>
                    <a:cubicBezTo>
                      <a:pt x="305" y="357"/>
                      <a:pt x="304" y="358"/>
                      <a:pt x="303" y="358"/>
                    </a:cubicBezTo>
                    <a:close/>
                    <a:moveTo>
                      <a:pt x="381" y="354"/>
                    </a:moveTo>
                    <a:cubicBezTo>
                      <a:pt x="378" y="348"/>
                      <a:pt x="378" y="348"/>
                      <a:pt x="378" y="348"/>
                    </a:cubicBezTo>
                    <a:cubicBezTo>
                      <a:pt x="380" y="348"/>
                      <a:pt x="381" y="347"/>
                      <a:pt x="383" y="346"/>
                    </a:cubicBezTo>
                    <a:cubicBezTo>
                      <a:pt x="386" y="351"/>
                      <a:pt x="386" y="351"/>
                      <a:pt x="386" y="351"/>
                    </a:cubicBezTo>
                    <a:cubicBezTo>
                      <a:pt x="384" y="352"/>
                      <a:pt x="382" y="353"/>
                      <a:pt x="381" y="354"/>
                    </a:cubicBezTo>
                    <a:close/>
                    <a:moveTo>
                      <a:pt x="320" y="352"/>
                    </a:moveTo>
                    <a:cubicBezTo>
                      <a:pt x="318" y="347"/>
                      <a:pt x="318" y="347"/>
                      <a:pt x="318" y="347"/>
                    </a:cubicBezTo>
                    <a:cubicBezTo>
                      <a:pt x="318" y="346"/>
                      <a:pt x="318" y="346"/>
                      <a:pt x="318" y="346"/>
                    </a:cubicBezTo>
                    <a:cubicBezTo>
                      <a:pt x="321" y="345"/>
                      <a:pt x="323" y="345"/>
                      <a:pt x="324" y="345"/>
                    </a:cubicBezTo>
                    <a:cubicBezTo>
                      <a:pt x="324" y="351"/>
                      <a:pt x="324" y="351"/>
                      <a:pt x="324" y="351"/>
                    </a:cubicBezTo>
                    <a:cubicBezTo>
                      <a:pt x="324" y="351"/>
                      <a:pt x="324" y="351"/>
                      <a:pt x="324" y="351"/>
                    </a:cubicBezTo>
                    <a:cubicBezTo>
                      <a:pt x="324" y="351"/>
                      <a:pt x="322" y="351"/>
                      <a:pt x="321" y="351"/>
                    </a:cubicBezTo>
                    <a:lnTo>
                      <a:pt x="320" y="352"/>
                    </a:lnTo>
                    <a:close/>
                    <a:moveTo>
                      <a:pt x="396" y="346"/>
                    </a:moveTo>
                    <a:cubicBezTo>
                      <a:pt x="394" y="341"/>
                      <a:pt x="394" y="341"/>
                      <a:pt x="394" y="341"/>
                    </a:cubicBezTo>
                    <a:cubicBezTo>
                      <a:pt x="396" y="340"/>
                      <a:pt x="398" y="339"/>
                      <a:pt x="400" y="339"/>
                    </a:cubicBezTo>
                    <a:cubicBezTo>
                      <a:pt x="401" y="344"/>
                      <a:pt x="401" y="344"/>
                      <a:pt x="401" y="344"/>
                    </a:cubicBezTo>
                    <a:cubicBezTo>
                      <a:pt x="400" y="345"/>
                      <a:pt x="398" y="345"/>
                      <a:pt x="396" y="346"/>
                    </a:cubicBezTo>
                    <a:close/>
                    <a:moveTo>
                      <a:pt x="432" y="343"/>
                    </a:moveTo>
                    <a:cubicBezTo>
                      <a:pt x="432" y="343"/>
                      <a:pt x="432" y="342"/>
                      <a:pt x="430" y="342"/>
                    </a:cubicBezTo>
                    <a:cubicBezTo>
                      <a:pt x="429" y="342"/>
                      <a:pt x="429" y="342"/>
                      <a:pt x="429" y="342"/>
                    </a:cubicBezTo>
                    <a:cubicBezTo>
                      <a:pt x="430" y="336"/>
                      <a:pt x="430" y="336"/>
                      <a:pt x="430" y="336"/>
                    </a:cubicBezTo>
                    <a:cubicBezTo>
                      <a:pt x="431" y="336"/>
                      <a:pt x="431" y="336"/>
                      <a:pt x="431" y="336"/>
                    </a:cubicBezTo>
                    <a:cubicBezTo>
                      <a:pt x="434" y="337"/>
                      <a:pt x="436" y="338"/>
                      <a:pt x="437" y="339"/>
                    </a:cubicBezTo>
                    <a:lnTo>
                      <a:pt x="432" y="343"/>
                    </a:lnTo>
                    <a:close/>
                    <a:moveTo>
                      <a:pt x="212" y="342"/>
                    </a:moveTo>
                    <a:cubicBezTo>
                      <a:pt x="206" y="340"/>
                      <a:pt x="206" y="340"/>
                      <a:pt x="206" y="340"/>
                    </a:cubicBezTo>
                    <a:cubicBezTo>
                      <a:pt x="206" y="340"/>
                      <a:pt x="207" y="339"/>
                      <a:pt x="207" y="338"/>
                    </a:cubicBezTo>
                    <a:cubicBezTo>
                      <a:pt x="207" y="337"/>
                      <a:pt x="207" y="336"/>
                      <a:pt x="207" y="335"/>
                    </a:cubicBezTo>
                    <a:cubicBezTo>
                      <a:pt x="213" y="336"/>
                      <a:pt x="213" y="336"/>
                      <a:pt x="213" y="336"/>
                    </a:cubicBezTo>
                    <a:cubicBezTo>
                      <a:pt x="213" y="337"/>
                      <a:pt x="213" y="338"/>
                      <a:pt x="212" y="339"/>
                    </a:cubicBezTo>
                    <a:cubicBezTo>
                      <a:pt x="212" y="340"/>
                      <a:pt x="212" y="341"/>
                      <a:pt x="212" y="342"/>
                    </a:cubicBezTo>
                    <a:close/>
                    <a:moveTo>
                      <a:pt x="412" y="341"/>
                    </a:moveTo>
                    <a:cubicBezTo>
                      <a:pt x="411" y="336"/>
                      <a:pt x="411" y="336"/>
                      <a:pt x="411" y="336"/>
                    </a:cubicBezTo>
                    <a:cubicBezTo>
                      <a:pt x="414" y="335"/>
                      <a:pt x="416" y="335"/>
                      <a:pt x="418" y="335"/>
                    </a:cubicBezTo>
                    <a:cubicBezTo>
                      <a:pt x="418" y="341"/>
                      <a:pt x="418" y="341"/>
                      <a:pt x="418" y="341"/>
                    </a:cubicBezTo>
                    <a:cubicBezTo>
                      <a:pt x="416" y="341"/>
                      <a:pt x="414" y="341"/>
                      <a:pt x="412" y="341"/>
                    </a:cubicBezTo>
                    <a:close/>
                    <a:moveTo>
                      <a:pt x="206" y="330"/>
                    </a:moveTo>
                    <a:cubicBezTo>
                      <a:pt x="205" y="329"/>
                      <a:pt x="203" y="329"/>
                      <a:pt x="201" y="329"/>
                    </a:cubicBezTo>
                    <a:cubicBezTo>
                      <a:pt x="202" y="323"/>
                      <a:pt x="202" y="323"/>
                      <a:pt x="202" y="323"/>
                    </a:cubicBezTo>
                    <a:cubicBezTo>
                      <a:pt x="204" y="323"/>
                      <a:pt x="206" y="324"/>
                      <a:pt x="207" y="324"/>
                    </a:cubicBezTo>
                    <a:lnTo>
                      <a:pt x="206" y="330"/>
                    </a:lnTo>
                    <a:close/>
                    <a:moveTo>
                      <a:pt x="188" y="327"/>
                    </a:moveTo>
                    <a:cubicBezTo>
                      <a:pt x="186" y="325"/>
                      <a:pt x="185" y="323"/>
                      <a:pt x="185" y="320"/>
                    </a:cubicBezTo>
                    <a:cubicBezTo>
                      <a:pt x="190" y="318"/>
                      <a:pt x="190" y="318"/>
                      <a:pt x="190" y="318"/>
                    </a:cubicBezTo>
                    <a:cubicBezTo>
                      <a:pt x="190" y="319"/>
                      <a:pt x="190" y="319"/>
                      <a:pt x="190" y="319"/>
                    </a:cubicBezTo>
                    <a:cubicBezTo>
                      <a:pt x="191" y="320"/>
                      <a:pt x="191" y="321"/>
                      <a:pt x="191" y="322"/>
                    </a:cubicBezTo>
                    <a:lnTo>
                      <a:pt x="188" y="327"/>
                    </a:lnTo>
                    <a:close/>
                    <a:moveTo>
                      <a:pt x="176" y="316"/>
                    </a:moveTo>
                    <a:cubicBezTo>
                      <a:pt x="174" y="315"/>
                      <a:pt x="172" y="312"/>
                      <a:pt x="171" y="310"/>
                    </a:cubicBezTo>
                    <a:cubicBezTo>
                      <a:pt x="177" y="309"/>
                      <a:pt x="177" y="309"/>
                      <a:pt x="177" y="309"/>
                    </a:cubicBezTo>
                    <a:cubicBezTo>
                      <a:pt x="177" y="309"/>
                      <a:pt x="178" y="311"/>
                      <a:pt x="179" y="311"/>
                    </a:cubicBezTo>
                    <a:lnTo>
                      <a:pt x="176" y="316"/>
                    </a:lnTo>
                    <a:close/>
                    <a:moveTo>
                      <a:pt x="172" y="300"/>
                    </a:moveTo>
                    <a:cubicBezTo>
                      <a:pt x="172" y="299"/>
                      <a:pt x="172" y="298"/>
                      <a:pt x="171" y="298"/>
                    </a:cubicBezTo>
                    <a:cubicBezTo>
                      <a:pt x="171" y="297"/>
                      <a:pt x="171" y="297"/>
                      <a:pt x="171" y="297"/>
                    </a:cubicBezTo>
                    <a:cubicBezTo>
                      <a:pt x="171" y="297"/>
                      <a:pt x="172" y="298"/>
                      <a:pt x="172" y="298"/>
                    </a:cubicBezTo>
                    <a:cubicBezTo>
                      <a:pt x="171" y="292"/>
                      <a:pt x="171" y="292"/>
                      <a:pt x="171" y="292"/>
                    </a:cubicBezTo>
                    <a:cubicBezTo>
                      <a:pt x="174" y="291"/>
                      <a:pt x="176" y="294"/>
                      <a:pt x="176" y="295"/>
                    </a:cubicBezTo>
                    <a:cubicBezTo>
                      <a:pt x="177" y="295"/>
                      <a:pt x="177" y="296"/>
                      <a:pt x="178" y="297"/>
                    </a:cubicBezTo>
                    <a:lnTo>
                      <a:pt x="172" y="300"/>
                    </a:lnTo>
                    <a:close/>
                    <a:moveTo>
                      <a:pt x="158" y="295"/>
                    </a:moveTo>
                    <a:cubicBezTo>
                      <a:pt x="157" y="294"/>
                      <a:pt x="157" y="294"/>
                      <a:pt x="156" y="293"/>
                    </a:cubicBezTo>
                    <a:cubicBezTo>
                      <a:pt x="155" y="292"/>
                      <a:pt x="155" y="292"/>
                      <a:pt x="154" y="291"/>
                    </a:cubicBezTo>
                    <a:cubicBezTo>
                      <a:pt x="154" y="291"/>
                      <a:pt x="154" y="291"/>
                      <a:pt x="154" y="291"/>
                    </a:cubicBezTo>
                    <a:cubicBezTo>
                      <a:pt x="157" y="287"/>
                      <a:pt x="157" y="287"/>
                      <a:pt x="157" y="287"/>
                    </a:cubicBezTo>
                    <a:cubicBezTo>
                      <a:pt x="158" y="287"/>
                      <a:pt x="158" y="287"/>
                      <a:pt x="158" y="287"/>
                    </a:cubicBezTo>
                    <a:cubicBezTo>
                      <a:pt x="158" y="287"/>
                      <a:pt x="159" y="288"/>
                      <a:pt x="160" y="289"/>
                    </a:cubicBezTo>
                    <a:cubicBezTo>
                      <a:pt x="160" y="289"/>
                      <a:pt x="161" y="290"/>
                      <a:pt x="162" y="290"/>
                    </a:cubicBezTo>
                    <a:lnTo>
                      <a:pt x="158" y="295"/>
                    </a:lnTo>
                    <a:close/>
                    <a:moveTo>
                      <a:pt x="145" y="284"/>
                    </a:moveTo>
                    <a:cubicBezTo>
                      <a:pt x="142" y="282"/>
                      <a:pt x="142" y="282"/>
                      <a:pt x="142" y="282"/>
                    </a:cubicBezTo>
                    <a:cubicBezTo>
                      <a:pt x="141" y="281"/>
                      <a:pt x="141" y="281"/>
                      <a:pt x="140" y="280"/>
                    </a:cubicBezTo>
                    <a:cubicBezTo>
                      <a:pt x="143" y="275"/>
                      <a:pt x="143" y="275"/>
                      <a:pt x="143" y="275"/>
                    </a:cubicBezTo>
                    <a:cubicBezTo>
                      <a:pt x="144" y="276"/>
                      <a:pt x="145" y="276"/>
                      <a:pt x="146" y="277"/>
                    </a:cubicBezTo>
                    <a:cubicBezTo>
                      <a:pt x="148" y="279"/>
                      <a:pt x="148" y="279"/>
                      <a:pt x="148" y="279"/>
                    </a:cubicBezTo>
                    <a:lnTo>
                      <a:pt x="145" y="284"/>
                    </a:lnTo>
                    <a:close/>
                    <a:moveTo>
                      <a:pt x="125" y="279"/>
                    </a:moveTo>
                    <a:cubicBezTo>
                      <a:pt x="125" y="274"/>
                      <a:pt x="125" y="274"/>
                      <a:pt x="125" y="274"/>
                    </a:cubicBezTo>
                    <a:cubicBezTo>
                      <a:pt x="124" y="274"/>
                      <a:pt x="124" y="274"/>
                      <a:pt x="124" y="275"/>
                    </a:cubicBezTo>
                    <a:cubicBezTo>
                      <a:pt x="122" y="269"/>
                      <a:pt x="122" y="269"/>
                      <a:pt x="122" y="269"/>
                    </a:cubicBezTo>
                    <a:cubicBezTo>
                      <a:pt x="123" y="269"/>
                      <a:pt x="124" y="268"/>
                      <a:pt x="125" y="268"/>
                    </a:cubicBezTo>
                    <a:cubicBezTo>
                      <a:pt x="127" y="268"/>
                      <a:pt x="127" y="268"/>
                      <a:pt x="127" y="268"/>
                    </a:cubicBezTo>
                    <a:cubicBezTo>
                      <a:pt x="127" y="268"/>
                      <a:pt x="128" y="268"/>
                      <a:pt x="128" y="268"/>
                    </a:cubicBezTo>
                    <a:cubicBezTo>
                      <a:pt x="129" y="273"/>
                      <a:pt x="129" y="273"/>
                      <a:pt x="129" y="273"/>
                    </a:cubicBezTo>
                    <a:cubicBezTo>
                      <a:pt x="130" y="273"/>
                      <a:pt x="130" y="273"/>
                      <a:pt x="130" y="273"/>
                    </a:cubicBezTo>
                    <a:cubicBezTo>
                      <a:pt x="131" y="276"/>
                      <a:pt x="131" y="276"/>
                      <a:pt x="131" y="276"/>
                    </a:cubicBezTo>
                    <a:cubicBezTo>
                      <a:pt x="131" y="279"/>
                      <a:pt x="131" y="279"/>
                      <a:pt x="131" y="279"/>
                    </a:cubicBezTo>
                    <a:cubicBezTo>
                      <a:pt x="130" y="279"/>
                      <a:pt x="130" y="279"/>
                      <a:pt x="130" y="279"/>
                    </a:cubicBezTo>
                    <a:cubicBezTo>
                      <a:pt x="128" y="279"/>
                      <a:pt x="126" y="279"/>
                      <a:pt x="125" y="279"/>
                    </a:cubicBezTo>
                    <a:close/>
                    <a:moveTo>
                      <a:pt x="140" y="268"/>
                    </a:moveTo>
                    <a:cubicBezTo>
                      <a:pt x="138" y="262"/>
                      <a:pt x="138" y="262"/>
                      <a:pt x="138" y="262"/>
                    </a:cubicBezTo>
                    <a:cubicBezTo>
                      <a:pt x="138" y="262"/>
                      <a:pt x="138" y="262"/>
                      <a:pt x="138" y="262"/>
                    </a:cubicBezTo>
                    <a:cubicBezTo>
                      <a:pt x="140" y="261"/>
                      <a:pt x="142" y="261"/>
                      <a:pt x="143" y="260"/>
                    </a:cubicBezTo>
                    <a:cubicBezTo>
                      <a:pt x="146" y="265"/>
                      <a:pt x="146" y="265"/>
                      <a:pt x="146" y="265"/>
                    </a:cubicBezTo>
                    <a:cubicBezTo>
                      <a:pt x="144" y="266"/>
                      <a:pt x="143" y="267"/>
                      <a:pt x="140" y="268"/>
                    </a:cubicBezTo>
                    <a:close/>
                    <a:moveTo>
                      <a:pt x="155" y="257"/>
                    </a:moveTo>
                    <a:cubicBezTo>
                      <a:pt x="151" y="253"/>
                      <a:pt x="151" y="253"/>
                      <a:pt x="151" y="253"/>
                    </a:cubicBezTo>
                    <a:cubicBezTo>
                      <a:pt x="153" y="252"/>
                      <a:pt x="153" y="251"/>
                      <a:pt x="154" y="250"/>
                    </a:cubicBezTo>
                    <a:cubicBezTo>
                      <a:pt x="155" y="249"/>
                      <a:pt x="155" y="249"/>
                      <a:pt x="155" y="249"/>
                    </a:cubicBezTo>
                    <a:cubicBezTo>
                      <a:pt x="160" y="253"/>
                      <a:pt x="160" y="253"/>
                      <a:pt x="160" y="253"/>
                    </a:cubicBezTo>
                    <a:cubicBezTo>
                      <a:pt x="159" y="254"/>
                      <a:pt x="159" y="254"/>
                      <a:pt x="159" y="254"/>
                    </a:cubicBezTo>
                    <a:cubicBezTo>
                      <a:pt x="158" y="255"/>
                      <a:pt x="157" y="256"/>
                      <a:pt x="155" y="257"/>
                    </a:cubicBezTo>
                    <a:close/>
                    <a:moveTo>
                      <a:pt x="168" y="245"/>
                    </a:moveTo>
                    <a:cubicBezTo>
                      <a:pt x="163" y="241"/>
                      <a:pt x="163" y="241"/>
                      <a:pt x="163" y="241"/>
                    </a:cubicBezTo>
                    <a:cubicBezTo>
                      <a:pt x="164" y="241"/>
                      <a:pt x="164" y="240"/>
                      <a:pt x="164" y="237"/>
                    </a:cubicBezTo>
                    <a:cubicBezTo>
                      <a:pt x="170" y="237"/>
                      <a:pt x="170" y="237"/>
                      <a:pt x="170" y="237"/>
                    </a:cubicBezTo>
                    <a:cubicBezTo>
                      <a:pt x="170" y="240"/>
                      <a:pt x="170" y="243"/>
                      <a:pt x="168" y="245"/>
                    </a:cubicBezTo>
                    <a:close/>
                    <a:moveTo>
                      <a:pt x="172" y="227"/>
                    </a:moveTo>
                    <a:cubicBezTo>
                      <a:pt x="166" y="225"/>
                      <a:pt x="166" y="225"/>
                      <a:pt x="166" y="225"/>
                    </a:cubicBezTo>
                    <a:cubicBezTo>
                      <a:pt x="168" y="222"/>
                      <a:pt x="169" y="221"/>
                      <a:pt x="171" y="219"/>
                    </a:cubicBezTo>
                    <a:cubicBezTo>
                      <a:pt x="174" y="224"/>
                      <a:pt x="174" y="224"/>
                      <a:pt x="174" y="224"/>
                    </a:cubicBezTo>
                    <a:cubicBezTo>
                      <a:pt x="173" y="225"/>
                      <a:pt x="172" y="226"/>
                      <a:pt x="172" y="227"/>
                    </a:cubicBezTo>
                    <a:close/>
                    <a:moveTo>
                      <a:pt x="181" y="213"/>
                    </a:moveTo>
                    <a:cubicBezTo>
                      <a:pt x="176" y="211"/>
                      <a:pt x="176" y="211"/>
                      <a:pt x="176" y="211"/>
                    </a:cubicBezTo>
                    <a:cubicBezTo>
                      <a:pt x="176" y="211"/>
                      <a:pt x="176" y="211"/>
                      <a:pt x="176" y="210"/>
                    </a:cubicBezTo>
                    <a:cubicBezTo>
                      <a:pt x="177" y="209"/>
                      <a:pt x="177" y="208"/>
                      <a:pt x="177" y="206"/>
                    </a:cubicBezTo>
                    <a:cubicBezTo>
                      <a:pt x="183" y="207"/>
                      <a:pt x="183" y="207"/>
                      <a:pt x="183" y="207"/>
                    </a:cubicBezTo>
                    <a:cubicBezTo>
                      <a:pt x="183" y="208"/>
                      <a:pt x="182" y="210"/>
                      <a:pt x="182" y="212"/>
                    </a:cubicBezTo>
                    <a:cubicBezTo>
                      <a:pt x="182" y="212"/>
                      <a:pt x="181" y="213"/>
                      <a:pt x="181" y="213"/>
                    </a:cubicBezTo>
                    <a:close/>
                    <a:moveTo>
                      <a:pt x="57" y="205"/>
                    </a:moveTo>
                    <a:cubicBezTo>
                      <a:pt x="55" y="200"/>
                      <a:pt x="55" y="200"/>
                      <a:pt x="55" y="200"/>
                    </a:cubicBezTo>
                    <a:cubicBezTo>
                      <a:pt x="56" y="199"/>
                      <a:pt x="58" y="199"/>
                      <a:pt x="60" y="198"/>
                    </a:cubicBezTo>
                    <a:cubicBezTo>
                      <a:pt x="62" y="203"/>
                      <a:pt x="62" y="203"/>
                      <a:pt x="62" y="203"/>
                    </a:cubicBezTo>
                    <a:cubicBezTo>
                      <a:pt x="60" y="204"/>
                      <a:pt x="58" y="205"/>
                      <a:pt x="57" y="205"/>
                    </a:cubicBezTo>
                    <a:close/>
                    <a:moveTo>
                      <a:pt x="106" y="200"/>
                    </a:moveTo>
                    <a:cubicBezTo>
                      <a:pt x="105" y="200"/>
                      <a:pt x="105" y="200"/>
                      <a:pt x="105" y="200"/>
                    </a:cubicBezTo>
                    <a:cubicBezTo>
                      <a:pt x="104" y="200"/>
                      <a:pt x="104" y="200"/>
                      <a:pt x="104" y="200"/>
                    </a:cubicBezTo>
                    <a:cubicBezTo>
                      <a:pt x="103" y="200"/>
                      <a:pt x="102" y="200"/>
                      <a:pt x="100" y="199"/>
                    </a:cubicBezTo>
                    <a:cubicBezTo>
                      <a:pt x="103" y="194"/>
                      <a:pt x="103" y="194"/>
                      <a:pt x="103" y="194"/>
                    </a:cubicBezTo>
                    <a:cubicBezTo>
                      <a:pt x="103" y="194"/>
                      <a:pt x="104" y="194"/>
                      <a:pt x="104" y="194"/>
                    </a:cubicBezTo>
                    <a:cubicBezTo>
                      <a:pt x="105" y="194"/>
                      <a:pt x="105" y="194"/>
                      <a:pt x="106" y="194"/>
                    </a:cubicBezTo>
                    <a:cubicBezTo>
                      <a:pt x="105" y="195"/>
                      <a:pt x="104" y="195"/>
                      <a:pt x="104" y="195"/>
                    </a:cubicBezTo>
                    <a:cubicBezTo>
                      <a:pt x="109" y="197"/>
                      <a:pt x="109" y="197"/>
                      <a:pt x="109" y="197"/>
                    </a:cubicBezTo>
                    <a:cubicBezTo>
                      <a:pt x="108" y="200"/>
                      <a:pt x="107" y="200"/>
                      <a:pt x="106" y="200"/>
                    </a:cubicBezTo>
                    <a:close/>
                    <a:moveTo>
                      <a:pt x="81" y="200"/>
                    </a:moveTo>
                    <a:cubicBezTo>
                      <a:pt x="80" y="199"/>
                      <a:pt x="80" y="199"/>
                      <a:pt x="80" y="198"/>
                    </a:cubicBezTo>
                    <a:cubicBezTo>
                      <a:pt x="80" y="197"/>
                      <a:pt x="80" y="196"/>
                      <a:pt x="80" y="195"/>
                    </a:cubicBezTo>
                    <a:cubicBezTo>
                      <a:pt x="80" y="194"/>
                      <a:pt x="80" y="194"/>
                      <a:pt x="80" y="194"/>
                    </a:cubicBezTo>
                    <a:cubicBezTo>
                      <a:pt x="86" y="194"/>
                      <a:pt x="86" y="194"/>
                      <a:pt x="86" y="194"/>
                    </a:cubicBezTo>
                    <a:cubicBezTo>
                      <a:pt x="86" y="194"/>
                      <a:pt x="86" y="194"/>
                      <a:pt x="86" y="195"/>
                    </a:cubicBezTo>
                    <a:cubicBezTo>
                      <a:pt x="86" y="196"/>
                      <a:pt x="86" y="197"/>
                      <a:pt x="86" y="197"/>
                    </a:cubicBezTo>
                    <a:cubicBezTo>
                      <a:pt x="86" y="198"/>
                      <a:pt x="86" y="199"/>
                      <a:pt x="86" y="200"/>
                    </a:cubicBezTo>
                    <a:lnTo>
                      <a:pt x="81" y="200"/>
                    </a:lnTo>
                    <a:close/>
                    <a:moveTo>
                      <a:pt x="66" y="196"/>
                    </a:moveTo>
                    <a:cubicBezTo>
                      <a:pt x="64" y="191"/>
                      <a:pt x="64" y="191"/>
                      <a:pt x="64" y="191"/>
                    </a:cubicBezTo>
                    <a:cubicBezTo>
                      <a:pt x="69" y="189"/>
                      <a:pt x="69" y="189"/>
                      <a:pt x="69" y="189"/>
                    </a:cubicBezTo>
                    <a:cubicBezTo>
                      <a:pt x="72" y="194"/>
                      <a:pt x="72" y="194"/>
                      <a:pt x="72" y="194"/>
                    </a:cubicBezTo>
                    <a:lnTo>
                      <a:pt x="66" y="196"/>
                    </a:lnTo>
                    <a:close/>
                    <a:moveTo>
                      <a:pt x="56" y="196"/>
                    </a:moveTo>
                    <a:cubicBezTo>
                      <a:pt x="50" y="195"/>
                      <a:pt x="50" y="195"/>
                      <a:pt x="50" y="195"/>
                    </a:cubicBezTo>
                    <a:cubicBezTo>
                      <a:pt x="50" y="193"/>
                      <a:pt x="50" y="191"/>
                      <a:pt x="50" y="189"/>
                    </a:cubicBezTo>
                    <a:cubicBezTo>
                      <a:pt x="56" y="190"/>
                      <a:pt x="56" y="190"/>
                      <a:pt x="56" y="190"/>
                    </a:cubicBezTo>
                    <a:cubicBezTo>
                      <a:pt x="56" y="192"/>
                      <a:pt x="56" y="194"/>
                      <a:pt x="56" y="196"/>
                    </a:cubicBezTo>
                    <a:close/>
                    <a:moveTo>
                      <a:pt x="175" y="196"/>
                    </a:moveTo>
                    <a:cubicBezTo>
                      <a:pt x="175" y="194"/>
                      <a:pt x="174" y="193"/>
                      <a:pt x="173" y="192"/>
                    </a:cubicBezTo>
                    <a:cubicBezTo>
                      <a:pt x="178" y="188"/>
                      <a:pt x="178" y="188"/>
                      <a:pt x="178" y="188"/>
                    </a:cubicBezTo>
                    <a:cubicBezTo>
                      <a:pt x="179" y="190"/>
                      <a:pt x="181" y="192"/>
                      <a:pt x="181" y="195"/>
                    </a:cubicBezTo>
                    <a:lnTo>
                      <a:pt x="175" y="196"/>
                    </a:lnTo>
                    <a:close/>
                    <a:moveTo>
                      <a:pt x="74" y="195"/>
                    </a:moveTo>
                    <a:cubicBezTo>
                      <a:pt x="73" y="194"/>
                      <a:pt x="73" y="191"/>
                      <a:pt x="72" y="190"/>
                    </a:cubicBezTo>
                    <a:cubicBezTo>
                      <a:pt x="78" y="188"/>
                      <a:pt x="78" y="188"/>
                      <a:pt x="78" y="188"/>
                    </a:cubicBezTo>
                    <a:cubicBezTo>
                      <a:pt x="78" y="190"/>
                      <a:pt x="79" y="192"/>
                      <a:pt x="79" y="194"/>
                    </a:cubicBezTo>
                    <a:lnTo>
                      <a:pt x="74" y="195"/>
                    </a:lnTo>
                    <a:close/>
                    <a:moveTo>
                      <a:pt x="92" y="191"/>
                    </a:moveTo>
                    <a:cubicBezTo>
                      <a:pt x="91" y="185"/>
                      <a:pt x="91" y="185"/>
                      <a:pt x="91" y="185"/>
                    </a:cubicBezTo>
                    <a:cubicBezTo>
                      <a:pt x="92" y="185"/>
                      <a:pt x="93" y="185"/>
                      <a:pt x="95" y="184"/>
                    </a:cubicBezTo>
                    <a:cubicBezTo>
                      <a:pt x="96" y="183"/>
                      <a:pt x="97" y="183"/>
                      <a:pt x="99" y="184"/>
                    </a:cubicBezTo>
                    <a:cubicBezTo>
                      <a:pt x="96" y="189"/>
                      <a:pt x="96" y="189"/>
                      <a:pt x="96" y="189"/>
                    </a:cubicBezTo>
                    <a:cubicBezTo>
                      <a:pt x="97" y="189"/>
                      <a:pt x="97" y="189"/>
                      <a:pt x="97" y="189"/>
                    </a:cubicBezTo>
                    <a:cubicBezTo>
                      <a:pt x="95" y="190"/>
                      <a:pt x="93" y="190"/>
                      <a:pt x="92" y="191"/>
                    </a:cubicBezTo>
                    <a:close/>
                    <a:moveTo>
                      <a:pt x="131" y="189"/>
                    </a:moveTo>
                    <a:cubicBezTo>
                      <a:pt x="129" y="189"/>
                      <a:pt x="127" y="189"/>
                      <a:pt x="126" y="189"/>
                    </a:cubicBezTo>
                    <a:cubicBezTo>
                      <a:pt x="127" y="183"/>
                      <a:pt x="127" y="183"/>
                      <a:pt x="127" y="183"/>
                    </a:cubicBezTo>
                    <a:cubicBezTo>
                      <a:pt x="129" y="183"/>
                      <a:pt x="131" y="183"/>
                      <a:pt x="132" y="183"/>
                    </a:cubicBezTo>
                    <a:cubicBezTo>
                      <a:pt x="133" y="189"/>
                      <a:pt x="133" y="189"/>
                      <a:pt x="133" y="189"/>
                    </a:cubicBezTo>
                    <a:cubicBezTo>
                      <a:pt x="132" y="189"/>
                      <a:pt x="131" y="189"/>
                      <a:pt x="131" y="189"/>
                    </a:cubicBezTo>
                    <a:close/>
                    <a:moveTo>
                      <a:pt x="115" y="188"/>
                    </a:moveTo>
                    <a:cubicBezTo>
                      <a:pt x="109" y="187"/>
                      <a:pt x="109" y="187"/>
                      <a:pt x="109" y="187"/>
                    </a:cubicBezTo>
                    <a:cubicBezTo>
                      <a:pt x="110" y="187"/>
                      <a:pt x="110" y="187"/>
                      <a:pt x="110" y="187"/>
                    </a:cubicBezTo>
                    <a:cubicBezTo>
                      <a:pt x="110" y="184"/>
                      <a:pt x="112" y="181"/>
                      <a:pt x="115" y="180"/>
                    </a:cubicBezTo>
                    <a:cubicBezTo>
                      <a:pt x="116" y="186"/>
                      <a:pt x="116" y="186"/>
                      <a:pt x="116" y="186"/>
                    </a:cubicBezTo>
                    <a:cubicBezTo>
                      <a:pt x="116" y="186"/>
                      <a:pt x="116" y="186"/>
                      <a:pt x="115" y="187"/>
                    </a:cubicBezTo>
                    <a:lnTo>
                      <a:pt x="115" y="188"/>
                    </a:lnTo>
                    <a:close/>
                    <a:moveTo>
                      <a:pt x="164" y="187"/>
                    </a:moveTo>
                    <a:cubicBezTo>
                      <a:pt x="163" y="187"/>
                      <a:pt x="162" y="186"/>
                      <a:pt x="161" y="186"/>
                    </a:cubicBezTo>
                    <a:cubicBezTo>
                      <a:pt x="159" y="186"/>
                      <a:pt x="159" y="186"/>
                      <a:pt x="159" y="186"/>
                    </a:cubicBezTo>
                    <a:cubicBezTo>
                      <a:pt x="160" y="180"/>
                      <a:pt x="160" y="180"/>
                      <a:pt x="160" y="180"/>
                    </a:cubicBezTo>
                    <a:cubicBezTo>
                      <a:pt x="162" y="181"/>
                      <a:pt x="162" y="181"/>
                      <a:pt x="162" y="181"/>
                    </a:cubicBezTo>
                    <a:cubicBezTo>
                      <a:pt x="163" y="181"/>
                      <a:pt x="165" y="181"/>
                      <a:pt x="166" y="182"/>
                    </a:cubicBezTo>
                    <a:lnTo>
                      <a:pt x="164" y="187"/>
                    </a:lnTo>
                    <a:close/>
                    <a:moveTo>
                      <a:pt x="145" y="184"/>
                    </a:moveTo>
                    <a:cubicBezTo>
                      <a:pt x="141" y="180"/>
                      <a:pt x="141" y="180"/>
                      <a:pt x="141" y="180"/>
                    </a:cubicBezTo>
                    <a:cubicBezTo>
                      <a:pt x="141" y="180"/>
                      <a:pt x="142" y="180"/>
                      <a:pt x="142" y="180"/>
                    </a:cubicBezTo>
                    <a:cubicBezTo>
                      <a:pt x="143" y="179"/>
                      <a:pt x="144" y="177"/>
                      <a:pt x="147" y="177"/>
                    </a:cubicBezTo>
                    <a:cubicBezTo>
                      <a:pt x="147" y="177"/>
                      <a:pt x="148" y="177"/>
                      <a:pt x="149" y="178"/>
                    </a:cubicBezTo>
                    <a:cubicBezTo>
                      <a:pt x="148" y="183"/>
                      <a:pt x="148" y="183"/>
                      <a:pt x="148" y="183"/>
                    </a:cubicBezTo>
                    <a:cubicBezTo>
                      <a:pt x="147" y="183"/>
                      <a:pt x="147" y="183"/>
                      <a:pt x="147" y="183"/>
                    </a:cubicBezTo>
                    <a:cubicBezTo>
                      <a:pt x="146" y="183"/>
                      <a:pt x="146" y="184"/>
                      <a:pt x="146" y="184"/>
                    </a:cubicBezTo>
                    <a:cubicBezTo>
                      <a:pt x="146" y="184"/>
                      <a:pt x="146" y="184"/>
                      <a:pt x="145" y="184"/>
                    </a:cubicBezTo>
                    <a:close/>
                    <a:moveTo>
                      <a:pt x="57" y="178"/>
                    </a:moveTo>
                    <a:cubicBezTo>
                      <a:pt x="51" y="178"/>
                      <a:pt x="51" y="178"/>
                      <a:pt x="51" y="178"/>
                    </a:cubicBezTo>
                    <a:cubicBezTo>
                      <a:pt x="52" y="172"/>
                      <a:pt x="52" y="172"/>
                      <a:pt x="52" y="172"/>
                    </a:cubicBezTo>
                    <a:cubicBezTo>
                      <a:pt x="57" y="172"/>
                      <a:pt x="57" y="172"/>
                      <a:pt x="57" y="172"/>
                    </a:cubicBezTo>
                    <a:lnTo>
                      <a:pt x="57" y="178"/>
                    </a:lnTo>
                    <a:close/>
                    <a:moveTo>
                      <a:pt x="45" y="167"/>
                    </a:moveTo>
                    <a:cubicBezTo>
                      <a:pt x="44" y="166"/>
                      <a:pt x="42" y="164"/>
                      <a:pt x="40" y="163"/>
                    </a:cubicBezTo>
                    <a:cubicBezTo>
                      <a:pt x="45" y="159"/>
                      <a:pt x="45" y="159"/>
                      <a:pt x="45" y="159"/>
                    </a:cubicBezTo>
                    <a:cubicBezTo>
                      <a:pt x="46" y="160"/>
                      <a:pt x="47" y="161"/>
                      <a:pt x="49" y="162"/>
                    </a:cubicBezTo>
                    <a:lnTo>
                      <a:pt x="45" y="167"/>
                    </a:lnTo>
                    <a:close/>
                    <a:moveTo>
                      <a:pt x="32" y="154"/>
                    </a:moveTo>
                    <a:cubicBezTo>
                      <a:pt x="28" y="150"/>
                      <a:pt x="28" y="150"/>
                      <a:pt x="28" y="150"/>
                    </a:cubicBezTo>
                    <a:cubicBezTo>
                      <a:pt x="33" y="146"/>
                      <a:pt x="33" y="146"/>
                      <a:pt x="33" y="146"/>
                    </a:cubicBezTo>
                    <a:cubicBezTo>
                      <a:pt x="37" y="150"/>
                      <a:pt x="37" y="150"/>
                      <a:pt x="37" y="150"/>
                    </a:cubicBezTo>
                    <a:lnTo>
                      <a:pt x="32" y="154"/>
                    </a:lnTo>
                    <a:close/>
                    <a:moveTo>
                      <a:pt x="20" y="141"/>
                    </a:moveTo>
                    <a:cubicBezTo>
                      <a:pt x="16" y="137"/>
                      <a:pt x="16" y="137"/>
                      <a:pt x="16" y="137"/>
                    </a:cubicBezTo>
                    <a:cubicBezTo>
                      <a:pt x="21" y="133"/>
                      <a:pt x="21" y="133"/>
                      <a:pt x="21" y="133"/>
                    </a:cubicBezTo>
                    <a:cubicBezTo>
                      <a:pt x="25" y="137"/>
                      <a:pt x="25" y="137"/>
                      <a:pt x="25" y="137"/>
                    </a:cubicBezTo>
                    <a:lnTo>
                      <a:pt x="20" y="141"/>
                    </a:lnTo>
                    <a:close/>
                    <a:moveTo>
                      <a:pt x="8" y="129"/>
                    </a:moveTo>
                    <a:cubicBezTo>
                      <a:pt x="7" y="127"/>
                      <a:pt x="5" y="125"/>
                      <a:pt x="4" y="124"/>
                    </a:cubicBezTo>
                    <a:cubicBezTo>
                      <a:pt x="9" y="120"/>
                      <a:pt x="9" y="120"/>
                      <a:pt x="9" y="120"/>
                    </a:cubicBezTo>
                    <a:cubicBezTo>
                      <a:pt x="10" y="121"/>
                      <a:pt x="11" y="123"/>
                      <a:pt x="13" y="125"/>
                    </a:cubicBezTo>
                    <a:lnTo>
                      <a:pt x="8" y="129"/>
                    </a:lnTo>
                    <a:close/>
                    <a:moveTo>
                      <a:pt x="6" y="116"/>
                    </a:moveTo>
                    <a:cubicBezTo>
                      <a:pt x="3" y="111"/>
                      <a:pt x="3" y="111"/>
                      <a:pt x="3" y="111"/>
                    </a:cubicBezTo>
                    <a:cubicBezTo>
                      <a:pt x="4" y="110"/>
                      <a:pt x="5" y="109"/>
                      <a:pt x="6" y="109"/>
                    </a:cubicBezTo>
                    <a:cubicBezTo>
                      <a:pt x="8" y="108"/>
                      <a:pt x="8" y="108"/>
                      <a:pt x="8" y="108"/>
                    </a:cubicBezTo>
                    <a:cubicBezTo>
                      <a:pt x="11" y="113"/>
                      <a:pt x="11" y="113"/>
                      <a:pt x="11" y="113"/>
                    </a:cubicBezTo>
                    <a:cubicBezTo>
                      <a:pt x="9" y="114"/>
                      <a:pt x="9" y="114"/>
                      <a:pt x="9" y="114"/>
                    </a:cubicBezTo>
                    <a:cubicBezTo>
                      <a:pt x="8" y="114"/>
                      <a:pt x="7" y="115"/>
                      <a:pt x="6" y="116"/>
                    </a:cubicBezTo>
                    <a:close/>
                    <a:moveTo>
                      <a:pt x="21" y="107"/>
                    </a:moveTo>
                    <a:cubicBezTo>
                      <a:pt x="18" y="102"/>
                      <a:pt x="18" y="102"/>
                      <a:pt x="18" y="102"/>
                    </a:cubicBezTo>
                    <a:cubicBezTo>
                      <a:pt x="19" y="101"/>
                      <a:pt x="20" y="100"/>
                      <a:pt x="21" y="100"/>
                    </a:cubicBezTo>
                    <a:cubicBezTo>
                      <a:pt x="23" y="99"/>
                      <a:pt x="23" y="99"/>
                      <a:pt x="23" y="99"/>
                    </a:cubicBezTo>
                    <a:cubicBezTo>
                      <a:pt x="26" y="104"/>
                      <a:pt x="26" y="104"/>
                      <a:pt x="26" y="104"/>
                    </a:cubicBezTo>
                    <a:cubicBezTo>
                      <a:pt x="24" y="105"/>
                      <a:pt x="24" y="105"/>
                      <a:pt x="24" y="105"/>
                    </a:cubicBezTo>
                    <a:cubicBezTo>
                      <a:pt x="23" y="106"/>
                      <a:pt x="22" y="106"/>
                      <a:pt x="21" y="107"/>
                    </a:cubicBezTo>
                    <a:close/>
                    <a:moveTo>
                      <a:pt x="24" y="92"/>
                    </a:moveTo>
                    <a:cubicBezTo>
                      <a:pt x="23" y="91"/>
                      <a:pt x="23" y="89"/>
                      <a:pt x="22" y="87"/>
                    </a:cubicBezTo>
                    <a:cubicBezTo>
                      <a:pt x="28" y="85"/>
                      <a:pt x="28" y="85"/>
                      <a:pt x="28" y="85"/>
                    </a:cubicBezTo>
                    <a:cubicBezTo>
                      <a:pt x="28" y="87"/>
                      <a:pt x="29" y="89"/>
                      <a:pt x="29" y="91"/>
                    </a:cubicBezTo>
                    <a:lnTo>
                      <a:pt x="24" y="92"/>
                    </a:lnTo>
                    <a:close/>
                    <a:moveTo>
                      <a:pt x="19" y="75"/>
                    </a:moveTo>
                    <a:cubicBezTo>
                      <a:pt x="18" y="70"/>
                      <a:pt x="18" y="70"/>
                      <a:pt x="18" y="70"/>
                    </a:cubicBezTo>
                    <a:cubicBezTo>
                      <a:pt x="23" y="68"/>
                      <a:pt x="23" y="68"/>
                      <a:pt x="23" y="68"/>
                    </a:cubicBezTo>
                    <a:cubicBezTo>
                      <a:pt x="25" y="74"/>
                      <a:pt x="25" y="74"/>
                      <a:pt x="25" y="74"/>
                    </a:cubicBezTo>
                    <a:lnTo>
                      <a:pt x="19" y="75"/>
                    </a:lnTo>
                    <a:close/>
                    <a:moveTo>
                      <a:pt x="15" y="58"/>
                    </a:moveTo>
                    <a:cubicBezTo>
                      <a:pt x="13" y="53"/>
                      <a:pt x="13" y="53"/>
                      <a:pt x="13" y="53"/>
                    </a:cubicBezTo>
                    <a:cubicBezTo>
                      <a:pt x="19" y="51"/>
                      <a:pt x="19" y="51"/>
                      <a:pt x="19" y="51"/>
                    </a:cubicBezTo>
                    <a:cubicBezTo>
                      <a:pt x="20" y="57"/>
                      <a:pt x="20" y="57"/>
                      <a:pt x="20" y="57"/>
                    </a:cubicBezTo>
                    <a:lnTo>
                      <a:pt x="15" y="58"/>
                    </a:lnTo>
                    <a:close/>
                    <a:moveTo>
                      <a:pt x="10" y="41"/>
                    </a:moveTo>
                    <a:cubicBezTo>
                      <a:pt x="10" y="39"/>
                      <a:pt x="9" y="37"/>
                      <a:pt x="9" y="36"/>
                    </a:cubicBezTo>
                    <a:cubicBezTo>
                      <a:pt x="9" y="36"/>
                      <a:pt x="9" y="36"/>
                      <a:pt x="9" y="36"/>
                    </a:cubicBezTo>
                    <a:cubicBezTo>
                      <a:pt x="15" y="34"/>
                      <a:pt x="15" y="34"/>
                      <a:pt x="15" y="34"/>
                    </a:cubicBezTo>
                    <a:cubicBezTo>
                      <a:pt x="15" y="35"/>
                      <a:pt x="15" y="35"/>
                      <a:pt x="15" y="35"/>
                    </a:cubicBezTo>
                    <a:cubicBezTo>
                      <a:pt x="15" y="36"/>
                      <a:pt x="15" y="38"/>
                      <a:pt x="16" y="40"/>
                    </a:cubicBezTo>
                    <a:lnTo>
                      <a:pt x="10" y="41"/>
                    </a:lnTo>
                    <a:close/>
                    <a:moveTo>
                      <a:pt x="6" y="24"/>
                    </a:moveTo>
                    <a:cubicBezTo>
                      <a:pt x="4" y="19"/>
                      <a:pt x="4" y="19"/>
                      <a:pt x="4" y="19"/>
                    </a:cubicBezTo>
                    <a:cubicBezTo>
                      <a:pt x="10" y="17"/>
                      <a:pt x="10" y="17"/>
                      <a:pt x="10" y="17"/>
                    </a:cubicBezTo>
                    <a:cubicBezTo>
                      <a:pt x="12" y="23"/>
                      <a:pt x="12" y="23"/>
                      <a:pt x="12" y="23"/>
                    </a:cubicBezTo>
                    <a:lnTo>
                      <a:pt x="6" y="24"/>
                    </a:lnTo>
                    <a:close/>
                    <a:moveTo>
                      <a:pt x="1" y="7"/>
                    </a:moveTo>
                    <a:cubicBezTo>
                      <a:pt x="0" y="2"/>
                      <a:pt x="0" y="2"/>
                      <a:pt x="0" y="2"/>
                    </a:cubicBezTo>
                    <a:cubicBezTo>
                      <a:pt x="6" y="0"/>
                      <a:pt x="6" y="0"/>
                      <a:pt x="6" y="0"/>
                    </a:cubicBezTo>
                    <a:cubicBezTo>
                      <a:pt x="7" y="6"/>
                      <a:pt x="7" y="6"/>
                      <a:pt x="7" y="6"/>
                    </a:cubicBezTo>
                    <a:lnTo>
                      <a:pt x="1" y="7"/>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65" name="îśļiḑê">
                <a:extLst>
                  <a:ext uri="{FF2B5EF4-FFF2-40B4-BE49-F238E27FC236}">
                    <a16:creationId xmlns:a16="http://schemas.microsoft.com/office/drawing/2014/main" id="{B4FF7420-7598-4045-8EC0-12A2AD9DEDD6}"/>
                  </a:ext>
                </a:extLst>
              </p:cNvPr>
              <p:cNvSpPr/>
              <p:nvPr/>
            </p:nvSpPr>
            <p:spPr bwMode="auto">
              <a:xfrm>
                <a:off x="1546225" y="-4763"/>
                <a:ext cx="9094788" cy="6834188"/>
              </a:xfrm>
              <a:custGeom>
                <a:avLst/>
                <a:gdLst>
                  <a:gd name="T0" fmla="*/ 1599 w 4240"/>
                  <a:gd name="T1" fmla="*/ 2824 h 3190"/>
                  <a:gd name="T2" fmla="*/ 1470 w 4240"/>
                  <a:gd name="T3" fmla="*/ 2635 h 3190"/>
                  <a:gd name="T4" fmla="*/ 1556 w 4240"/>
                  <a:gd name="T5" fmla="*/ 2409 h 3190"/>
                  <a:gd name="T6" fmla="*/ 1391 w 4240"/>
                  <a:gd name="T7" fmla="*/ 2250 h 3190"/>
                  <a:gd name="T8" fmla="*/ 960 w 4240"/>
                  <a:gd name="T9" fmla="*/ 2198 h 3190"/>
                  <a:gd name="T10" fmla="*/ 655 w 4240"/>
                  <a:gd name="T11" fmla="*/ 2133 h 3190"/>
                  <a:gd name="T12" fmla="*/ 471 w 4240"/>
                  <a:gd name="T13" fmla="*/ 1967 h 3190"/>
                  <a:gd name="T14" fmla="*/ 219 w 4240"/>
                  <a:gd name="T15" fmla="*/ 1773 h 3190"/>
                  <a:gd name="T16" fmla="*/ 194 w 4240"/>
                  <a:gd name="T17" fmla="*/ 1502 h 3190"/>
                  <a:gd name="T18" fmla="*/ 76 w 4240"/>
                  <a:gd name="T19" fmla="*/ 1241 h 3190"/>
                  <a:gd name="T20" fmla="*/ 92 w 4240"/>
                  <a:gd name="T21" fmla="*/ 1175 h 3190"/>
                  <a:gd name="T22" fmla="*/ 229 w 4240"/>
                  <a:gd name="T23" fmla="*/ 1418 h 3190"/>
                  <a:gd name="T24" fmla="*/ 139 w 4240"/>
                  <a:gd name="T25" fmla="*/ 1667 h 3190"/>
                  <a:gd name="T26" fmla="*/ 383 w 4240"/>
                  <a:gd name="T27" fmla="*/ 1889 h 3190"/>
                  <a:gd name="T28" fmla="*/ 575 w 4240"/>
                  <a:gd name="T29" fmla="*/ 2068 h 3190"/>
                  <a:gd name="T30" fmla="*/ 794 w 4240"/>
                  <a:gd name="T31" fmla="*/ 2144 h 3190"/>
                  <a:gd name="T32" fmla="*/ 1070 w 4240"/>
                  <a:gd name="T33" fmla="*/ 2305 h 3190"/>
                  <a:gd name="T34" fmla="*/ 1496 w 4240"/>
                  <a:gd name="T35" fmla="*/ 2228 h 3190"/>
                  <a:gd name="T36" fmla="*/ 1498 w 4240"/>
                  <a:gd name="T37" fmla="*/ 2513 h 3190"/>
                  <a:gd name="T38" fmla="*/ 1543 w 4240"/>
                  <a:gd name="T39" fmla="*/ 2708 h 3190"/>
                  <a:gd name="T40" fmla="*/ 1717 w 4240"/>
                  <a:gd name="T41" fmla="*/ 2875 h 3190"/>
                  <a:gd name="T42" fmla="*/ 1970 w 4240"/>
                  <a:gd name="T43" fmla="*/ 2778 h 3190"/>
                  <a:gd name="T44" fmla="*/ 2230 w 4240"/>
                  <a:gd name="T45" fmla="*/ 2890 h 3190"/>
                  <a:gd name="T46" fmla="*/ 2030 w 4240"/>
                  <a:gd name="T47" fmla="*/ 2763 h 3190"/>
                  <a:gd name="T48" fmla="*/ 1758 w 4240"/>
                  <a:gd name="T49" fmla="*/ 2841 h 3190"/>
                  <a:gd name="T50" fmla="*/ 406 w 4240"/>
                  <a:gd name="T51" fmla="*/ 1913 h 3190"/>
                  <a:gd name="T52" fmla="*/ 4151 w 4240"/>
                  <a:gd name="T53" fmla="*/ 2572 h 3190"/>
                  <a:gd name="T54" fmla="*/ 3461 w 4240"/>
                  <a:gd name="T55" fmla="*/ 1124 h 3190"/>
                  <a:gd name="T56" fmla="*/ 3625 w 4240"/>
                  <a:gd name="T57" fmla="*/ 984 h 3190"/>
                  <a:gd name="T58" fmla="*/ 3789 w 4240"/>
                  <a:gd name="T59" fmla="*/ 756 h 3190"/>
                  <a:gd name="T60" fmla="*/ 3924 w 4240"/>
                  <a:gd name="T61" fmla="*/ 386 h 3190"/>
                  <a:gd name="T62" fmla="*/ 3679 w 4240"/>
                  <a:gd name="T63" fmla="*/ 391 h 3190"/>
                  <a:gd name="T64" fmla="*/ 3429 w 4240"/>
                  <a:gd name="T65" fmla="*/ 203 h 3190"/>
                  <a:gd name="T66" fmla="*/ 3163 w 4240"/>
                  <a:gd name="T67" fmla="*/ 18 h 3190"/>
                  <a:gd name="T68" fmla="*/ 2984 w 4240"/>
                  <a:gd name="T69" fmla="*/ 303 h 3190"/>
                  <a:gd name="T70" fmla="*/ 2958 w 4240"/>
                  <a:gd name="T71" fmla="*/ 516 h 3190"/>
                  <a:gd name="T72" fmla="*/ 2791 w 4240"/>
                  <a:gd name="T73" fmla="*/ 765 h 3190"/>
                  <a:gd name="T74" fmla="*/ 2387 w 4240"/>
                  <a:gd name="T75" fmla="*/ 1045 h 3190"/>
                  <a:gd name="T76" fmla="*/ 1521 w 4240"/>
                  <a:gd name="T77" fmla="*/ 815 h 3190"/>
                  <a:gd name="T78" fmla="*/ 1244 w 4240"/>
                  <a:gd name="T79" fmla="*/ 445 h 3190"/>
                  <a:gd name="T80" fmla="*/ 991 w 4240"/>
                  <a:gd name="T81" fmla="*/ 357 h 3190"/>
                  <a:gd name="T82" fmla="*/ 586 w 4240"/>
                  <a:gd name="T83" fmla="*/ 534 h 3190"/>
                  <a:gd name="T84" fmla="*/ 462 w 4240"/>
                  <a:gd name="T85" fmla="*/ 797 h 3190"/>
                  <a:gd name="T86" fmla="*/ 115 w 4240"/>
                  <a:gd name="T87" fmla="*/ 828 h 3190"/>
                  <a:gd name="T88" fmla="*/ 94 w 4240"/>
                  <a:gd name="T89" fmla="*/ 828 h 3190"/>
                  <a:gd name="T90" fmla="*/ 422 w 4240"/>
                  <a:gd name="T91" fmla="*/ 800 h 3190"/>
                  <a:gd name="T92" fmla="*/ 589 w 4240"/>
                  <a:gd name="T93" fmla="*/ 552 h 3190"/>
                  <a:gd name="T94" fmla="*/ 936 w 4240"/>
                  <a:gd name="T95" fmla="*/ 443 h 3190"/>
                  <a:gd name="T96" fmla="*/ 1209 w 4240"/>
                  <a:gd name="T97" fmla="*/ 416 h 3190"/>
                  <a:gd name="T98" fmla="*/ 1419 w 4240"/>
                  <a:gd name="T99" fmla="*/ 729 h 3190"/>
                  <a:gd name="T100" fmla="*/ 2254 w 4240"/>
                  <a:gd name="T101" fmla="*/ 1049 h 3190"/>
                  <a:gd name="T102" fmla="*/ 2683 w 4240"/>
                  <a:gd name="T103" fmla="*/ 819 h 3190"/>
                  <a:gd name="T104" fmla="*/ 3036 w 4240"/>
                  <a:gd name="T105" fmla="*/ 593 h 3190"/>
                  <a:gd name="T106" fmla="*/ 2959 w 4240"/>
                  <a:gd name="T107" fmla="*/ 339 h 3190"/>
                  <a:gd name="T108" fmla="*/ 3074 w 4240"/>
                  <a:gd name="T109" fmla="*/ 37 h 3190"/>
                  <a:gd name="T110" fmla="*/ 3406 w 4240"/>
                  <a:gd name="T111" fmla="*/ 150 h 3190"/>
                  <a:gd name="T112" fmla="*/ 3659 w 4240"/>
                  <a:gd name="T113" fmla="*/ 335 h 3190"/>
                  <a:gd name="T114" fmla="*/ 3877 w 4240"/>
                  <a:gd name="T115" fmla="*/ 332 h 3190"/>
                  <a:gd name="T116" fmla="*/ 3800 w 4240"/>
                  <a:gd name="T117" fmla="*/ 648 h 3190"/>
                  <a:gd name="T118" fmla="*/ 3722 w 4240"/>
                  <a:gd name="T119" fmla="*/ 919 h 3190"/>
                  <a:gd name="T120" fmla="*/ 3546 w 4240"/>
                  <a:gd name="T121" fmla="*/ 1049 h 3190"/>
                  <a:gd name="T122" fmla="*/ 3796 w 4240"/>
                  <a:gd name="T123" fmla="*/ 746 h 3190"/>
                  <a:gd name="T124" fmla="*/ 3016 w 4240"/>
                  <a:gd name="T125" fmla="*/ 105 h 3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40" h="3190">
                    <a:moveTo>
                      <a:pt x="3282" y="3190"/>
                    </a:moveTo>
                    <a:cubicBezTo>
                      <a:pt x="3274" y="3189"/>
                      <a:pt x="3274" y="3189"/>
                      <a:pt x="3274" y="3189"/>
                    </a:cubicBezTo>
                    <a:cubicBezTo>
                      <a:pt x="3278" y="3165"/>
                      <a:pt x="3307" y="3096"/>
                      <a:pt x="3308" y="3093"/>
                    </a:cubicBezTo>
                    <a:cubicBezTo>
                      <a:pt x="3315" y="3096"/>
                      <a:pt x="3315" y="3096"/>
                      <a:pt x="3315" y="3096"/>
                    </a:cubicBezTo>
                    <a:cubicBezTo>
                      <a:pt x="3315" y="3097"/>
                      <a:pt x="3286" y="3167"/>
                      <a:pt x="3282" y="3190"/>
                    </a:cubicBezTo>
                    <a:close/>
                    <a:moveTo>
                      <a:pt x="3879" y="3099"/>
                    </a:moveTo>
                    <a:cubicBezTo>
                      <a:pt x="3879" y="3091"/>
                      <a:pt x="3879" y="3091"/>
                      <a:pt x="3879" y="3091"/>
                    </a:cubicBezTo>
                    <a:cubicBezTo>
                      <a:pt x="3879" y="3091"/>
                      <a:pt x="3923" y="3087"/>
                      <a:pt x="3939" y="3075"/>
                    </a:cubicBezTo>
                    <a:cubicBezTo>
                      <a:pt x="3944" y="3081"/>
                      <a:pt x="3944" y="3081"/>
                      <a:pt x="3944" y="3081"/>
                    </a:cubicBezTo>
                    <a:cubicBezTo>
                      <a:pt x="3926" y="3094"/>
                      <a:pt x="3881" y="3099"/>
                      <a:pt x="3879" y="3099"/>
                    </a:cubicBezTo>
                    <a:close/>
                    <a:moveTo>
                      <a:pt x="3755" y="3003"/>
                    </a:moveTo>
                    <a:cubicBezTo>
                      <a:pt x="3748" y="2988"/>
                      <a:pt x="3751" y="2950"/>
                      <a:pt x="3751" y="2949"/>
                    </a:cubicBezTo>
                    <a:cubicBezTo>
                      <a:pt x="3759" y="2949"/>
                      <a:pt x="3759" y="2949"/>
                      <a:pt x="3759" y="2949"/>
                    </a:cubicBezTo>
                    <a:cubicBezTo>
                      <a:pt x="3758" y="2960"/>
                      <a:pt x="3757" y="2989"/>
                      <a:pt x="3762" y="3000"/>
                    </a:cubicBezTo>
                    <a:lnTo>
                      <a:pt x="3755" y="3003"/>
                    </a:lnTo>
                    <a:close/>
                    <a:moveTo>
                      <a:pt x="4019" y="2967"/>
                    </a:moveTo>
                    <a:cubicBezTo>
                      <a:pt x="4013" y="2961"/>
                      <a:pt x="4013" y="2961"/>
                      <a:pt x="4013" y="2961"/>
                    </a:cubicBezTo>
                    <a:cubicBezTo>
                      <a:pt x="4054" y="2919"/>
                      <a:pt x="4054" y="2919"/>
                      <a:pt x="4054" y="2919"/>
                    </a:cubicBezTo>
                    <a:cubicBezTo>
                      <a:pt x="4060" y="2924"/>
                      <a:pt x="4060" y="2924"/>
                      <a:pt x="4060" y="2924"/>
                    </a:cubicBezTo>
                    <a:lnTo>
                      <a:pt x="4019" y="2967"/>
                    </a:lnTo>
                    <a:close/>
                    <a:moveTo>
                      <a:pt x="3409" y="2920"/>
                    </a:moveTo>
                    <a:cubicBezTo>
                      <a:pt x="3402" y="2917"/>
                      <a:pt x="3402" y="2917"/>
                      <a:pt x="3402" y="2917"/>
                    </a:cubicBezTo>
                    <a:cubicBezTo>
                      <a:pt x="3404" y="2913"/>
                      <a:pt x="3449" y="2841"/>
                      <a:pt x="3455" y="2832"/>
                    </a:cubicBezTo>
                    <a:cubicBezTo>
                      <a:pt x="3461" y="2837"/>
                      <a:pt x="3461" y="2837"/>
                      <a:pt x="3461" y="2837"/>
                    </a:cubicBezTo>
                    <a:cubicBezTo>
                      <a:pt x="3441" y="2869"/>
                      <a:pt x="3411" y="2917"/>
                      <a:pt x="3409" y="2920"/>
                    </a:cubicBezTo>
                    <a:close/>
                    <a:moveTo>
                      <a:pt x="1757" y="2920"/>
                    </a:moveTo>
                    <a:cubicBezTo>
                      <a:pt x="1756" y="2920"/>
                      <a:pt x="1755" y="2920"/>
                      <a:pt x="1754" y="2920"/>
                    </a:cubicBezTo>
                    <a:cubicBezTo>
                      <a:pt x="1753" y="2919"/>
                      <a:pt x="1752" y="2918"/>
                      <a:pt x="1751" y="2917"/>
                    </a:cubicBezTo>
                    <a:cubicBezTo>
                      <a:pt x="1750" y="2917"/>
                      <a:pt x="1750" y="2917"/>
                      <a:pt x="1750" y="2917"/>
                    </a:cubicBezTo>
                    <a:cubicBezTo>
                      <a:pt x="1749" y="2917"/>
                      <a:pt x="1747" y="2917"/>
                      <a:pt x="1745" y="2915"/>
                    </a:cubicBezTo>
                    <a:cubicBezTo>
                      <a:pt x="1743" y="2914"/>
                      <a:pt x="1743" y="2912"/>
                      <a:pt x="1743" y="2910"/>
                    </a:cubicBezTo>
                    <a:cubicBezTo>
                      <a:pt x="1742" y="2910"/>
                      <a:pt x="1741" y="2910"/>
                      <a:pt x="1739" y="2910"/>
                    </a:cubicBezTo>
                    <a:cubicBezTo>
                      <a:pt x="1737" y="2911"/>
                      <a:pt x="1735" y="2911"/>
                      <a:pt x="1733" y="2912"/>
                    </a:cubicBezTo>
                    <a:cubicBezTo>
                      <a:pt x="1730" y="2912"/>
                      <a:pt x="1728" y="2913"/>
                      <a:pt x="1725" y="2913"/>
                    </a:cubicBezTo>
                    <a:cubicBezTo>
                      <a:pt x="1722" y="2914"/>
                      <a:pt x="1718" y="2913"/>
                      <a:pt x="1715" y="2911"/>
                    </a:cubicBezTo>
                    <a:cubicBezTo>
                      <a:pt x="1713" y="2908"/>
                      <a:pt x="1712" y="2905"/>
                      <a:pt x="1713" y="2902"/>
                    </a:cubicBezTo>
                    <a:cubicBezTo>
                      <a:pt x="1713" y="2902"/>
                      <a:pt x="1713" y="2902"/>
                      <a:pt x="1713" y="2902"/>
                    </a:cubicBezTo>
                    <a:cubicBezTo>
                      <a:pt x="1713" y="2901"/>
                      <a:pt x="1713" y="2901"/>
                      <a:pt x="1712" y="2901"/>
                    </a:cubicBezTo>
                    <a:cubicBezTo>
                      <a:pt x="1712" y="2901"/>
                      <a:pt x="1710" y="2900"/>
                      <a:pt x="1709" y="2899"/>
                    </a:cubicBezTo>
                    <a:cubicBezTo>
                      <a:pt x="1705" y="2893"/>
                      <a:pt x="1711" y="2886"/>
                      <a:pt x="1714" y="2884"/>
                    </a:cubicBezTo>
                    <a:cubicBezTo>
                      <a:pt x="1714" y="2883"/>
                      <a:pt x="1713" y="2881"/>
                      <a:pt x="1712" y="2881"/>
                    </a:cubicBezTo>
                    <a:cubicBezTo>
                      <a:pt x="1709" y="2878"/>
                      <a:pt x="1708" y="2875"/>
                      <a:pt x="1710" y="2871"/>
                    </a:cubicBezTo>
                    <a:cubicBezTo>
                      <a:pt x="1708" y="2870"/>
                      <a:pt x="1708" y="2868"/>
                      <a:pt x="1707" y="2866"/>
                    </a:cubicBezTo>
                    <a:cubicBezTo>
                      <a:pt x="1707" y="2865"/>
                      <a:pt x="1707" y="2863"/>
                      <a:pt x="1708" y="2862"/>
                    </a:cubicBezTo>
                    <a:cubicBezTo>
                      <a:pt x="1708" y="2862"/>
                      <a:pt x="1707" y="2862"/>
                      <a:pt x="1707" y="2862"/>
                    </a:cubicBezTo>
                    <a:cubicBezTo>
                      <a:pt x="1706" y="2862"/>
                      <a:pt x="1705" y="2863"/>
                      <a:pt x="1703" y="2864"/>
                    </a:cubicBezTo>
                    <a:cubicBezTo>
                      <a:pt x="1702" y="2865"/>
                      <a:pt x="1701" y="2865"/>
                      <a:pt x="1700" y="2866"/>
                    </a:cubicBezTo>
                    <a:cubicBezTo>
                      <a:pt x="1698" y="2867"/>
                      <a:pt x="1695" y="2867"/>
                      <a:pt x="1693" y="2867"/>
                    </a:cubicBezTo>
                    <a:cubicBezTo>
                      <a:pt x="1692" y="2867"/>
                      <a:pt x="1690" y="2867"/>
                      <a:pt x="1689" y="2867"/>
                    </a:cubicBezTo>
                    <a:cubicBezTo>
                      <a:pt x="1688" y="2869"/>
                      <a:pt x="1685" y="2872"/>
                      <a:pt x="1681" y="2875"/>
                    </a:cubicBezTo>
                    <a:cubicBezTo>
                      <a:pt x="1679" y="2877"/>
                      <a:pt x="1677" y="2878"/>
                      <a:pt x="1677" y="2879"/>
                    </a:cubicBezTo>
                    <a:cubicBezTo>
                      <a:pt x="1674" y="2882"/>
                      <a:pt x="1669" y="2886"/>
                      <a:pt x="1663" y="2886"/>
                    </a:cubicBezTo>
                    <a:cubicBezTo>
                      <a:pt x="1659" y="2886"/>
                      <a:pt x="1652" y="2887"/>
                      <a:pt x="1648" y="2878"/>
                    </a:cubicBezTo>
                    <a:cubicBezTo>
                      <a:pt x="1648" y="2877"/>
                      <a:pt x="1647" y="2876"/>
                      <a:pt x="1647" y="2876"/>
                    </a:cubicBezTo>
                    <a:cubicBezTo>
                      <a:pt x="1646" y="2875"/>
                      <a:pt x="1644" y="2876"/>
                      <a:pt x="1641" y="2877"/>
                    </a:cubicBezTo>
                    <a:cubicBezTo>
                      <a:pt x="1636" y="2880"/>
                      <a:pt x="1628" y="2879"/>
                      <a:pt x="1624" y="2876"/>
                    </a:cubicBezTo>
                    <a:cubicBezTo>
                      <a:pt x="1620" y="2872"/>
                      <a:pt x="1619" y="2869"/>
                      <a:pt x="1622" y="2865"/>
                    </a:cubicBezTo>
                    <a:cubicBezTo>
                      <a:pt x="1622" y="2863"/>
                      <a:pt x="1623" y="2862"/>
                      <a:pt x="1623" y="2862"/>
                    </a:cubicBezTo>
                    <a:cubicBezTo>
                      <a:pt x="1624" y="2861"/>
                      <a:pt x="1624" y="2861"/>
                      <a:pt x="1624" y="2860"/>
                    </a:cubicBezTo>
                    <a:cubicBezTo>
                      <a:pt x="1624" y="2860"/>
                      <a:pt x="1623" y="2860"/>
                      <a:pt x="1623" y="2860"/>
                    </a:cubicBezTo>
                    <a:cubicBezTo>
                      <a:pt x="1618" y="2859"/>
                      <a:pt x="1614" y="2857"/>
                      <a:pt x="1610" y="2854"/>
                    </a:cubicBezTo>
                    <a:cubicBezTo>
                      <a:pt x="1608" y="2852"/>
                      <a:pt x="1604" y="2847"/>
                      <a:pt x="1610" y="2837"/>
                    </a:cubicBezTo>
                    <a:cubicBezTo>
                      <a:pt x="1612" y="2833"/>
                      <a:pt x="1613" y="2830"/>
                      <a:pt x="1613" y="2829"/>
                    </a:cubicBezTo>
                    <a:cubicBezTo>
                      <a:pt x="1612" y="2829"/>
                      <a:pt x="1611" y="2828"/>
                      <a:pt x="1610" y="2827"/>
                    </a:cubicBezTo>
                    <a:cubicBezTo>
                      <a:pt x="1609" y="2826"/>
                      <a:pt x="1608" y="2825"/>
                      <a:pt x="1607" y="2824"/>
                    </a:cubicBezTo>
                    <a:cubicBezTo>
                      <a:pt x="1605" y="2823"/>
                      <a:pt x="1602" y="2823"/>
                      <a:pt x="1599" y="2824"/>
                    </a:cubicBezTo>
                    <a:cubicBezTo>
                      <a:pt x="1596" y="2825"/>
                      <a:pt x="1593" y="2825"/>
                      <a:pt x="1591" y="2823"/>
                    </a:cubicBezTo>
                    <a:cubicBezTo>
                      <a:pt x="1591" y="2823"/>
                      <a:pt x="1590" y="2823"/>
                      <a:pt x="1590" y="2822"/>
                    </a:cubicBezTo>
                    <a:cubicBezTo>
                      <a:pt x="1588" y="2821"/>
                      <a:pt x="1586" y="2820"/>
                      <a:pt x="1583" y="2819"/>
                    </a:cubicBezTo>
                    <a:cubicBezTo>
                      <a:pt x="1580" y="2817"/>
                      <a:pt x="1576" y="2816"/>
                      <a:pt x="1569" y="2817"/>
                    </a:cubicBezTo>
                    <a:cubicBezTo>
                      <a:pt x="1559" y="2819"/>
                      <a:pt x="1547" y="2813"/>
                      <a:pt x="1546" y="2812"/>
                    </a:cubicBezTo>
                    <a:cubicBezTo>
                      <a:pt x="1544" y="2812"/>
                      <a:pt x="1544" y="2812"/>
                      <a:pt x="1544" y="2812"/>
                    </a:cubicBezTo>
                    <a:cubicBezTo>
                      <a:pt x="1544" y="2809"/>
                      <a:pt x="1544" y="2809"/>
                      <a:pt x="1544" y="2809"/>
                    </a:cubicBezTo>
                    <a:cubicBezTo>
                      <a:pt x="1543" y="2807"/>
                      <a:pt x="1545" y="2805"/>
                      <a:pt x="1548" y="2801"/>
                    </a:cubicBezTo>
                    <a:cubicBezTo>
                      <a:pt x="1551" y="2799"/>
                      <a:pt x="1554" y="2795"/>
                      <a:pt x="1555" y="2793"/>
                    </a:cubicBezTo>
                    <a:cubicBezTo>
                      <a:pt x="1555" y="2791"/>
                      <a:pt x="1556" y="2790"/>
                      <a:pt x="1556" y="2789"/>
                    </a:cubicBezTo>
                    <a:cubicBezTo>
                      <a:pt x="1556" y="2786"/>
                      <a:pt x="1557" y="2784"/>
                      <a:pt x="1560" y="2781"/>
                    </a:cubicBezTo>
                    <a:cubicBezTo>
                      <a:pt x="1561" y="2780"/>
                      <a:pt x="1561" y="2780"/>
                      <a:pt x="1561" y="2780"/>
                    </a:cubicBezTo>
                    <a:cubicBezTo>
                      <a:pt x="1564" y="2778"/>
                      <a:pt x="1565" y="2777"/>
                      <a:pt x="1565" y="2775"/>
                    </a:cubicBezTo>
                    <a:cubicBezTo>
                      <a:pt x="1566" y="2772"/>
                      <a:pt x="1565" y="2770"/>
                      <a:pt x="1564" y="2768"/>
                    </a:cubicBezTo>
                    <a:cubicBezTo>
                      <a:pt x="1564" y="2767"/>
                      <a:pt x="1564" y="2767"/>
                      <a:pt x="1564" y="2766"/>
                    </a:cubicBezTo>
                    <a:cubicBezTo>
                      <a:pt x="1562" y="2762"/>
                      <a:pt x="1564" y="2756"/>
                      <a:pt x="1569" y="2754"/>
                    </a:cubicBezTo>
                    <a:cubicBezTo>
                      <a:pt x="1569" y="2754"/>
                      <a:pt x="1569" y="2754"/>
                      <a:pt x="1569" y="2754"/>
                    </a:cubicBezTo>
                    <a:cubicBezTo>
                      <a:pt x="1569" y="2754"/>
                      <a:pt x="1569" y="2754"/>
                      <a:pt x="1570" y="2753"/>
                    </a:cubicBezTo>
                    <a:cubicBezTo>
                      <a:pt x="1570" y="2752"/>
                      <a:pt x="1570" y="2752"/>
                      <a:pt x="1570" y="2752"/>
                    </a:cubicBezTo>
                    <a:cubicBezTo>
                      <a:pt x="1570" y="2751"/>
                      <a:pt x="1569" y="2750"/>
                      <a:pt x="1570" y="2748"/>
                    </a:cubicBezTo>
                    <a:cubicBezTo>
                      <a:pt x="1571" y="2745"/>
                      <a:pt x="1575" y="2741"/>
                      <a:pt x="1577" y="2740"/>
                    </a:cubicBezTo>
                    <a:cubicBezTo>
                      <a:pt x="1579" y="2739"/>
                      <a:pt x="1581" y="2739"/>
                      <a:pt x="1583" y="2740"/>
                    </a:cubicBezTo>
                    <a:cubicBezTo>
                      <a:pt x="1583" y="2740"/>
                      <a:pt x="1583" y="2740"/>
                      <a:pt x="1583" y="2739"/>
                    </a:cubicBezTo>
                    <a:cubicBezTo>
                      <a:pt x="1583" y="2737"/>
                      <a:pt x="1583" y="2735"/>
                      <a:pt x="1584" y="2733"/>
                    </a:cubicBezTo>
                    <a:cubicBezTo>
                      <a:pt x="1584" y="2733"/>
                      <a:pt x="1584" y="2732"/>
                      <a:pt x="1584" y="2731"/>
                    </a:cubicBezTo>
                    <a:cubicBezTo>
                      <a:pt x="1579" y="2731"/>
                      <a:pt x="1576" y="2730"/>
                      <a:pt x="1573" y="2727"/>
                    </a:cubicBezTo>
                    <a:cubicBezTo>
                      <a:pt x="1573" y="2727"/>
                      <a:pt x="1573" y="2727"/>
                      <a:pt x="1573" y="2726"/>
                    </a:cubicBezTo>
                    <a:cubicBezTo>
                      <a:pt x="1573" y="2727"/>
                      <a:pt x="1572" y="2727"/>
                      <a:pt x="1572" y="2727"/>
                    </a:cubicBezTo>
                    <a:cubicBezTo>
                      <a:pt x="1567" y="2729"/>
                      <a:pt x="1564" y="2728"/>
                      <a:pt x="1561" y="2726"/>
                    </a:cubicBezTo>
                    <a:cubicBezTo>
                      <a:pt x="1561" y="2726"/>
                      <a:pt x="1561" y="2726"/>
                      <a:pt x="1560" y="2726"/>
                    </a:cubicBezTo>
                    <a:cubicBezTo>
                      <a:pt x="1559" y="2726"/>
                      <a:pt x="1557" y="2726"/>
                      <a:pt x="1554" y="2726"/>
                    </a:cubicBezTo>
                    <a:cubicBezTo>
                      <a:pt x="1549" y="2726"/>
                      <a:pt x="1546" y="2725"/>
                      <a:pt x="1545" y="2720"/>
                    </a:cubicBezTo>
                    <a:cubicBezTo>
                      <a:pt x="1545" y="2720"/>
                      <a:pt x="1544" y="2719"/>
                      <a:pt x="1544" y="2719"/>
                    </a:cubicBezTo>
                    <a:cubicBezTo>
                      <a:pt x="1544" y="2719"/>
                      <a:pt x="1544" y="2719"/>
                      <a:pt x="1544" y="2719"/>
                    </a:cubicBezTo>
                    <a:cubicBezTo>
                      <a:pt x="1544" y="2719"/>
                      <a:pt x="1543" y="2719"/>
                      <a:pt x="1543" y="2719"/>
                    </a:cubicBezTo>
                    <a:cubicBezTo>
                      <a:pt x="1542" y="2719"/>
                      <a:pt x="1541" y="2719"/>
                      <a:pt x="1540" y="2719"/>
                    </a:cubicBezTo>
                    <a:cubicBezTo>
                      <a:pt x="1539" y="2719"/>
                      <a:pt x="1536" y="2718"/>
                      <a:pt x="1535" y="2716"/>
                    </a:cubicBezTo>
                    <a:cubicBezTo>
                      <a:pt x="1533" y="2714"/>
                      <a:pt x="1534" y="2711"/>
                      <a:pt x="1535" y="2711"/>
                    </a:cubicBezTo>
                    <a:cubicBezTo>
                      <a:pt x="1535" y="2710"/>
                      <a:pt x="1535" y="2709"/>
                      <a:pt x="1535" y="2709"/>
                    </a:cubicBezTo>
                    <a:cubicBezTo>
                      <a:pt x="1535" y="2708"/>
                      <a:pt x="1536" y="2708"/>
                      <a:pt x="1536" y="2707"/>
                    </a:cubicBezTo>
                    <a:cubicBezTo>
                      <a:pt x="1536" y="2706"/>
                      <a:pt x="1535" y="2704"/>
                      <a:pt x="1535" y="2703"/>
                    </a:cubicBezTo>
                    <a:cubicBezTo>
                      <a:pt x="1533" y="2699"/>
                      <a:pt x="1532" y="2695"/>
                      <a:pt x="1533" y="2692"/>
                    </a:cubicBezTo>
                    <a:cubicBezTo>
                      <a:pt x="1533" y="2691"/>
                      <a:pt x="1533" y="2690"/>
                      <a:pt x="1533" y="2689"/>
                    </a:cubicBezTo>
                    <a:cubicBezTo>
                      <a:pt x="1532" y="2688"/>
                      <a:pt x="1531" y="2686"/>
                      <a:pt x="1531" y="2684"/>
                    </a:cubicBezTo>
                    <a:cubicBezTo>
                      <a:pt x="1531" y="2682"/>
                      <a:pt x="1532" y="2680"/>
                      <a:pt x="1534" y="2679"/>
                    </a:cubicBezTo>
                    <a:cubicBezTo>
                      <a:pt x="1534" y="2678"/>
                      <a:pt x="1533" y="2675"/>
                      <a:pt x="1533" y="2674"/>
                    </a:cubicBezTo>
                    <a:cubicBezTo>
                      <a:pt x="1533" y="2674"/>
                      <a:pt x="1532" y="2673"/>
                      <a:pt x="1532" y="2673"/>
                    </a:cubicBezTo>
                    <a:cubicBezTo>
                      <a:pt x="1531" y="2671"/>
                      <a:pt x="1530" y="2669"/>
                      <a:pt x="1530" y="2664"/>
                    </a:cubicBezTo>
                    <a:cubicBezTo>
                      <a:pt x="1529" y="2663"/>
                      <a:pt x="1529" y="2662"/>
                      <a:pt x="1529" y="2662"/>
                    </a:cubicBezTo>
                    <a:cubicBezTo>
                      <a:pt x="1529" y="2663"/>
                      <a:pt x="1529" y="2663"/>
                      <a:pt x="1528" y="2663"/>
                    </a:cubicBezTo>
                    <a:cubicBezTo>
                      <a:pt x="1528" y="2663"/>
                      <a:pt x="1527" y="2663"/>
                      <a:pt x="1526" y="2662"/>
                    </a:cubicBezTo>
                    <a:cubicBezTo>
                      <a:pt x="1521" y="2662"/>
                      <a:pt x="1521" y="2657"/>
                      <a:pt x="1521" y="2654"/>
                    </a:cubicBezTo>
                    <a:cubicBezTo>
                      <a:pt x="1521" y="2653"/>
                      <a:pt x="1521" y="2653"/>
                      <a:pt x="1521" y="2653"/>
                    </a:cubicBezTo>
                    <a:cubicBezTo>
                      <a:pt x="1521" y="2651"/>
                      <a:pt x="1521" y="2650"/>
                      <a:pt x="1521" y="2649"/>
                    </a:cubicBezTo>
                    <a:cubicBezTo>
                      <a:pt x="1521" y="2648"/>
                      <a:pt x="1521" y="2647"/>
                      <a:pt x="1521" y="2646"/>
                    </a:cubicBezTo>
                    <a:cubicBezTo>
                      <a:pt x="1521" y="2642"/>
                      <a:pt x="1525" y="2640"/>
                      <a:pt x="1531" y="2637"/>
                    </a:cubicBezTo>
                    <a:cubicBezTo>
                      <a:pt x="1533" y="2636"/>
                      <a:pt x="1534" y="2635"/>
                      <a:pt x="1535" y="2634"/>
                    </a:cubicBezTo>
                    <a:cubicBezTo>
                      <a:pt x="1534" y="2634"/>
                      <a:pt x="1533" y="2634"/>
                      <a:pt x="1533" y="2634"/>
                    </a:cubicBezTo>
                    <a:cubicBezTo>
                      <a:pt x="1529" y="2638"/>
                      <a:pt x="1522" y="2636"/>
                      <a:pt x="1520" y="2635"/>
                    </a:cubicBezTo>
                    <a:cubicBezTo>
                      <a:pt x="1519" y="2634"/>
                      <a:pt x="1519" y="2634"/>
                      <a:pt x="1518" y="2633"/>
                    </a:cubicBezTo>
                    <a:cubicBezTo>
                      <a:pt x="1517" y="2633"/>
                      <a:pt x="1515" y="2633"/>
                      <a:pt x="1514" y="2632"/>
                    </a:cubicBezTo>
                    <a:cubicBezTo>
                      <a:pt x="1512" y="2632"/>
                      <a:pt x="1509" y="2632"/>
                      <a:pt x="1508" y="2632"/>
                    </a:cubicBezTo>
                    <a:cubicBezTo>
                      <a:pt x="1506" y="2632"/>
                      <a:pt x="1503" y="2632"/>
                      <a:pt x="1500" y="2632"/>
                    </a:cubicBezTo>
                    <a:cubicBezTo>
                      <a:pt x="1497" y="2632"/>
                      <a:pt x="1491" y="2632"/>
                      <a:pt x="1489" y="2632"/>
                    </a:cubicBezTo>
                    <a:cubicBezTo>
                      <a:pt x="1485" y="2635"/>
                      <a:pt x="1480" y="2635"/>
                      <a:pt x="1474" y="2635"/>
                    </a:cubicBezTo>
                    <a:cubicBezTo>
                      <a:pt x="1473" y="2635"/>
                      <a:pt x="1471" y="2635"/>
                      <a:pt x="1470" y="2635"/>
                    </a:cubicBezTo>
                    <a:cubicBezTo>
                      <a:pt x="1466" y="2635"/>
                      <a:pt x="1461" y="2638"/>
                      <a:pt x="1455" y="2642"/>
                    </a:cubicBezTo>
                    <a:cubicBezTo>
                      <a:pt x="1452" y="2644"/>
                      <a:pt x="1450" y="2646"/>
                      <a:pt x="1447" y="2648"/>
                    </a:cubicBezTo>
                    <a:cubicBezTo>
                      <a:pt x="1443" y="2650"/>
                      <a:pt x="1439" y="2651"/>
                      <a:pt x="1436" y="2650"/>
                    </a:cubicBezTo>
                    <a:cubicBezTo>
                      <a:pt x="1433" y="2649"/>
                      <a:pt x="1431" y="2645"/>
                      <a:pt x="1431" y="2643"/>
                    </a:cubicBezTo>
                    <a:cubicBezTo>
                      <a:pt x="1431" y="2643"/>
                      <a:pt x="1431" y="2643"/>
                      <a:pt x="1431" y="2643"/>
                    </a:cubicBezTo>
                    <a:cubicBezTo>
                      <a:pt x="1429" y="2642"/>
                      <a:pt x="1427" y="2639"/>
                      <a:pt x="1427" y="2636"/>
                    </a:cubicBezTo>
                    <a:cubicBezTo>
                      <a:pt x="1427" y="2635"/>
                      <a:pt x="1428" y="2633"/>
                      <a:pt x="1429" y="2632"/>
                    </a:cubicBezTo>
                    <a:cubicBezTo>
                      <a:pt x="1430" y="2631"/>
                      <a:pt x="1431" y="2630"/>
                      <a:pt x="1432" y="2629"/>
                    </a:cubicBezTo>
                    <a:cubicBezTo>
                      <a:pt x="1434" y="2626"/>
                      <a:pt x="1437" y="2624"/>
                      <a:pt x="1440" y="2621"/>
                    </a:cubicBezTo>
                    <a:cubicBezTo>
                      <a:pt x="1443" y="2619"/>
                      <a:pt x="1444" y="2617"/>
                      <a:pt x="1446" y="2615"/>
                    </a:cubicBezTo>
                    <a:cubicBezTo>
                      <a:pt x="1446" y="2614"/>
                      <a:pt x="1447" y="2613"/>
                      <a:pt x="1448" y="2612"/>
                    </a:cubicBezTo>
                    <a:cubicBezTo>
                      <a:pt x="1444" y="2610"/>
                      <a:pt x="1443" y="2607"/>
                      <a:pt x="1443" y="2606"/>
                    </a:cubicBezTo>
                    <a:cubicBezTo>
                      <a:pt x="1443" y="2604"/>
                      <a:pt x="1444" y="2602"/>
                      <a:pt x="1446" y="2601"/>
                    </a:cubicBezTo>
                    <a:cubicBezTo>
                      <a:pt x="1446" y="2600"/>
                      <a:pt x="1446" y="2600"/>
                      <a:pt x="1446" y="2599"/>
                    </a:cubicBezTo>
                    <a:cubicBezTo>
                      <a:pt x="1446" y="2598"/>
                      <a:pt x="1446" y="2597"/>
                      <a:pt x="1446" y="2597"/>
                    </a:cubicBezTo>
                    <a:cubicBezTo>
                      <a:pt x="1446" y="2597"/>
                      <a:pt x="1446" y="2597"/>
                      <a:pt x="1445" y="2597"/>
                    </a:cubicBezTo>
                    <a:cubicBezTo>
                      <a:pt x="1443" y="2598"/>
                      <a:pt x="1439" y="2598"/>
                      <a:pt x="1436" y="2592"/>
                    </a:cubicBezTo>
                    <a:cubicBezTo>
                      <a:pt x="1436" y="2592"/>
                      <a:pt x="1436" y="2592"/>
                      <a:pt x="1436" y="2591"/>
                    </a:cubicBezTo>
                    <a:cubicBezTo>
                      <a:pt x="1435" y="2589"/>
                      <a:pt x="1435" y="2586"/>
                      <a:pt x="1436" y="2582"/>
                    </a:cubicBezTo>
                    <a:cubicBezTo>
                      <a:pt x="1437" y="2579"/>
                      <a:pt x="1437" y="2579"/>
                      <a:pt x="1439" y="2574"/>
                    </a:cubicBezTo>
                    <a:cubicBezTo>
                      <a:pt x="1439" y="2570"/>
                      <a:pt x="1439" y="2570"/>
                      <a:pt x="1439" y="2570"/>
                    </a:cubicBezTo>
                    <a:cubicBezTo>
                      <a:pt x="1440" y="2566"/>
                      <a:pt x="1441" y="2563"/>
                      <a:pt x="1441" y="2562"/>
                    </a:cubicBezTo>
                    <a:cubicBezTo>
                      <a:pt x="1441" y="2562"/>
                      <a:pt x="1441" y="2562"/>
                      <a:pt x="1441" y="2561"/>
                    </a:cubicBezTo>
                    <a:cubicBezTo>
                      <a:pt x="1441" y="2561"/>
                      <a:pt x="1441" y="2561"/>
                      <a:pt x="1441" y="2561"/>
                    </a:cubicBezTo>
                    <a:cubicBezTo>
                      <a:pt x="1442" y="2560"/>
                      <a:pt x="1442" y="2558"/>
                      <a:pt x="1444" y="2558"/>
                    </a:cubicBezTo>
                    <a:cubicBezTo>
                      <a:pt x="1447" y="2556"/>
                      <a:pt x="1452" y="2554"/>
                      <a:pt x="1454" y="2553"/>
                    </a:cubicBezTo>
                    <a:cubicBezTo>
                      <a:pt x="1455" y="2553"/>
                      <a:pt x="1457" y="2553"/>
                      <a:pt x="1457" y="2553"/>
                    </a:cubicBezTo>
                    <a:cubicBezTo>
                      <a:pt x="1457" y="2552"/>
                      <a:pt x="1457" y="2550"/>
                      <a:pt x="1456" y="2549"/>
                    </a:cubicBezTo>
                    <a:cubicBezTo>
                      <a:pt x="1454" y="2544"/>
                      <a:pt x="1456" y="2540"/>
                      <a:pt x="1457" y="2538"/>
                    </a:cubicBezTo>
                    <a:cubicBezTo>
                      <a:pt x="1457" y="2537"/>
                      <a:pt x="1458" y="2536"/>
                      <a:pt x="1458" y="2535"/>
                    </a:cubicBezTo>
                    <a:cubicBezTo>
                      <a:pt x="1458" y="2532"/>
                      <a:pt x="1460" y="2529"/>
                      <a:pt x="1461" y="2526"/>
                    </a:cubicBezTo>
                    <a:cubicBezTo>
                      <a:pt x="1462" y="2524"/>
                      <a:pt x="1463" y="2523"/>
                      <a:pt x="1463" y="2522"/>
                    </a:cubicBezTo>
                    <a:cubicBezTo>
                      <a:pt x="1464" y="2519"/>
                      <a:pt x="1466" y="2517"/>
                      <a:pt x="1469" y="2516"/>
                    </a:cubicBezTo>
                    <a:cubicBezTo>
                      <a:pt x="1471" y="2515"/>
                      <a:pt x="1473" y="2515"/>
                      <a:pt x="1475" y="2516"/>
                    </a:cubicBezTo>
                    <a:cubicBezTo>
                      <a:pt x="1476" y="2516"/>
                      <a:pt x="1476" y="2517"/>
                      <a:pt x="1477" y="2517"/>
                    </a:cubicBezTo>
                    <a:cubicBezTo>
                      <a:pt x="1478" y="2518"/>
                      <a:pt x="1479" y="2518"/>
                      <a:pt x="1480" y="2518"/>
                    </a:cubicBezTo>
                    <a:cubicBezTo>
                      <a:pt x="1482" y="2516"/>
                      <a:pt x="1490" y="2509"/>
                      <a:pt x="1493" y="2507"/>
                    </a:cubicBezTo>
                    <a:cubicBezTo>
                      <a:pt x="1494" y="2506"/>
                      <a:pt x="1494" y="2505"/>
                      <a:pt x="1493" y="2505"/>
                    </a:cubicBezTo>
                    <a:cubicBezTo>
                      <a:pt x="1491" y="2501"/>
                      <a:pt x="1491" y="2499"/>
                      <a:pt x="1494" y="2496"/>
                    </a:cubicBezTo>
                    <a:cubicBezTo>
                      <a:pt x="1494" y="2496"/>
                      <a:pt x="1494" y="2496"/>
                      <a:pt x="1494" y="2496"/>
                    </a:cubicBezTo>
                    <a:cubicBezTo>
                      <a:pt x="1494" y="2495"/>
                      <a:pt x="1494" y="2494"/>
                      <a:pt x="1495" y="2493"/>
                    </a:cubicBezTo>
                    <a:cubicBezTo>
                      <a:pt x="1495" y="2492"/>
                      <a:pt x="1495" y="2492"/>
                      <a:pt x="1495" y="2492"/>
                    </a:cubicBezTo>
                    <a:cubicBezTo>
                      <a:pt x="1495" y="2490"/>
                      <a:pt x="1495" y="2487"/>
                      <a:pt x="1497" y="2485"/>
                    </a:cubicBezTo>
                    <a:cubicBezTo>
                      <a:pt x="1500" y="2484"/>
                      <a:pt x="1502" y="2485"/>
                      <a:pt x="1504" y="2486"/>
                    </a:cubicBezTo>
                    <a:cubicBezTo>
                      <a:pt x="1504" y="2486"/>
                      <a:pt x="1505" y="2486"/>
                      <a:pt x="1505" y="2486"/>
                    </a:cubicBezTo>
                    <a:cubicBezTo>
                      <a:pt x="1509" y="2488"/>
                      <a:pt x="1510" y="2490"/>
                      <a:pt x="1511" y="2493"/>
                    </a:cubicBezTo>
                    <a:cubicBezTo>
                      <a:pt x="1511" y="2494"/>
                      <a:pt x="1511" y="2494"/>
                      <a:pt x="1511" y="2494"/>
                    </a:cubicBezTo>
                    <a:cubicBezTo>
                      <a:pt x="1511" y="2494"/>
                      <a:pt x="1513" y="2494"/>
                      <a:pt x="1513" y="2494"/>
                    </a:cubicBezTo>
                    <a:cubicBezTo>
                      <a:pt x="1514" y="2493"/>
                      <a:pt x="1518" y="2487"/>
                      <a:pt x="1520" y="2484"/>
                    </a:cubicBezTo>
                    <a:cubicBezTo>
                      <a:pt x="1522" y="2481"/>
                      <a:pt x="1524" y="2478"/>
                      <a:pt x="1525" y="2476"/>
                    </a:cubicBezTo>
                    <a:cubicBezTo>
                      <a:pt x="1530" y="2471"/>
                      <a:pt x="1536" y="2470"/>
                      <a:pt x="1540" y="2472"/>
                    </a:cubicBezTo>
                    <a:cubicBezTo>
                      <a:pt x="1540" y="2472"/>
                      <a:pt x="1540" y="2471"/>
                      <a:pt x="1540" y="2471"/>
                    </a:cubicBezTo>
                    <a:cubicBezTo>
                      <a:pt x="1540" y="2469"/>
                      <a:pt x="1537" y="2465"/>
                      <a:pt x="1534" y="2462"/>
                    </a:cubicBezTo>
                    <a:cubicBezTo>
                      <a:pt x="1534" y="2462"/>
                      <a:pt x="1534" y="2462"/>
                      <a:pt x="1534" y="2462"/>
                    </a:cubicBezTo>
                    <a:cubicBezTo>
                      <a:pt x="1530" y="2458"/>
                      <a:pt x="1530" y="2456"/>
                      <a:pt x="1532" y="2450"/>
                    </a:cubicBezTo>
                    <a:cubicBezTo>
                      <a:pt x="1532" y="2449"/>
                      <a:pt x="1532" y="2449"/>
                      <a:pt x="1532" y="2449"/>
                    </a:cubicBezTo>
                    <a:cubicBezTo>
                      <a:pt x="1533" y="2447"/>
                      <a:pt x="1534" y="2445"/>
                      <a:pt x="1536" y="2444"/>
                    </a:cubicBezTo>
                    <a:cubicBezTo>
                      <a:pt x="1539" y="2442"/>
                      <a:pt x="1542" y="2443"/>
                      <a:pt x="1544" y="2444"/>
                    </a:cubicBezTo>
                    <a:cubicBezTo>
                      <a:pt x="1545" y="2445"/>
                      <a:pt x="1545" y="2445"/>
                      <a:pt x="1546" y="2445"/>
                    </a:cubicBezTo>
                    <a:cubicBezTo>
                      <a:pt x="1546" y="2445"/>
                      <a:pt x="1546" y="2444"/>
                      <a:pt x="1546" y="2444"/>
                    </a:cubicBezTo>
                    <a:cubicBezTo>
                      <a:pt x="1546" y="2443"/>
                      <a:pt x="1545" y="2441"/>
                      <a:pt x="1544" y="2439"/>
                    </a:cubicBezTo>
                    <a:cubicBezTo>
                      <a:pt x="1540" y="2434"/>
                      <a:pt x="1546" y="2429"/>
                      <a:pt x="1549" y="2427"/>
                    </a:cubicBezTo>
                    <a:cubicBezTo>
                      <a:pt x="1550" y="2426"/>
                      <a:pt x="1550" y="2426"/>
                      <a:pt x="1551" y="2425"/>
                    </a:cubicBezTo>
                    <a:cubicBezTo>
                      <a:pt x="1552" y="2424"/>
                      <a:pt x="1552" y="2420"/>
                      <a:pt x="1552" y="2416"/>
                    </a:cubicBezTo>
                    <a:cubicBezTo>
                      <a:pt x="1552" y="2412"/>
                      <a:pt x="1554" y="2410"/>
                      <a:pt x="1555" y="2409"/>
                    </a:cubicBezTo>
                    <a:cubicBezTo>
                      <a:pt x="1555" y="2409"/>
                      <a:pt x="1556" y="2409"/>
                      <a:pt x="1556" y="2409"/>
                    </a:cubicBezTo>
                    <a:cubicBezTo>
                      <a:pt x="1556" y="2405"/>
                      <a:pt x="1555" y="2385"/>
                      <a:pt x="1555" y="2381"/>
                    </a:cubicBezTo>
                    <a:cubicBezTo>
                      <a:pt x="1555" y="2377"/>
                      <a:pt x="1556" y="2374"/>
                      <a:pt x="1557" y="2372"/>
                    </a:cubicBezTo>
                    <a:cubicBezTo>
                      <a:pt x="1558" y="2371"/>
                      <a:pt x="1558" y="2371"/>
                      <a:pt x="1558" y="2371"/>
                    </a:cubicBezTo>
                    <a:cubicBezTo>
                      <a:pt x="1559" y="2369"/>
                      <a:pt x="1559" y="2369"/>
                      <a:pt x="1555" y="2366"/>
                    </a:cubicBezTo>
                    <a:cubicBezTo>
                      <a:pt x="1550" y="2361"/>
                      <a:pt x="1553" y="2355"/>
                      <a:pt x="1556" y="2351"/>
                    </a:cubicBezTo>
                    <a:cubicBezTo>
                      <a:pt x="1557" y="2349"/>
                      <a:pt x="1558" y="2348"/>
                      <a:pt x="1558" y="2346"/>
                    </a:cubicBezTo>
                    <a:cubicBezTo>
                      <a:pt x="1559" y="2344"/>
                      <a:pt x="1559" y="2343"/>
                      <a:pt x="1559" y="2343"/>
                    </a:cubicBezTo>
                    <a:cubicBezTo>
                      <a:pt x="1559" y="2343"/>
                      <a:pt x="1559" y="2343"/>
                      <a:pt x="1559" y="2343"/>
                    </a:cubicBezTo>
                    <a:cubicBezTo>
                      <a:pt x="1558" y="2342"/>
                      <a:pt x="1558" y="2341"/>
                      <a:pt x="1557" y="2338"/>
                    </a:cubicBezTo>
                    <a:cubicBezTo>
                      <a:pt x="1556" y="2332"/>
                      <a:pt x="1557" y="2330"/>
                      <a:pt x="1558" y="2326"/>
                    </a:cubicBezTo>
                    <a:cubicBezTo>
                      <a:pt x="1558" y="2326"/>
                      <a:pt x="1558" y="2325"/>
                      <a:pt x="1558" y="2324"/>
                    </a:cubicBezTo>
                    <a:cubicBezTo>
                      <a:pt x="1558" y="2324"/>
                      <a:pt x="1558" y="2324"/>
                      <a:pt x="1558" y="2324"/>
                    </a:cubicBezTo>
                    <a:cubicBezTo>
                      <a:pt x="1557" y="2325"/>
                      <a:pt x="1555" y="2326"/>
                      <a:pt x="1553" y="2325"/>
                    </a:cubicBezTo>
                    <a:cubicBezTo>
                      <a:pt x="1552" y="2324"/>
                      <a:pt x="1551" y="2323"/>
                      <a:pt x="1551" y="2321"/>
                    </a:cubicBezTo>
                    <a:cubicBezTo>
                      <a:pt x="1550" y="2320"/>
                      <a:pt x="1549" y="2319"/>
                      <a:pt x="1546" y="2317"/>
                    </a:cubicBezTo>
                    <a:cubicBezTo>
                      <a:pt x="1546" y="2317"/>
                      <a:pt x="1546" y="2317"/>
                      <a:pt x="1546" y="2317"/>
                    </a:cubicBezTo>
                    <a:cubicBezTo>
                      <a:pt x="1546" y="2317"/>
                      <a:pt x="1546" y="2317"/>
                      <a:pt x="1546" y="2317"/>
                    </a:cubicBezTo>
                    <a:cubicBezTo>
                      <a:pt x="1546" y="2321"/>
                      <a:pt x="1544" y="2324"/>
                      <a:pt x="1542" y="2326"/>
                    </a:cubicBezTo>
                    <a:cubicBezTo>
                      <a:pt x="1542" y="2326"/>
                      <a:pt x="1542" y="2326"/>
                      <a:pt x="1542" y="2326"/>
                    </a:cubicBezTo>
                    <a:cubicBezTo>
                      <a:pt x="1541" y="2327"/>
                      <a:pt x="1539" y="2329"/>
                      <a:pt x="1537" y="2329"/>
                    </a:cubicBezTo>
                    <a:cubicBezTo>
                      <a:pt x="1537" y="2329"/>
                      <a:pt x="1537" y="2329"/>
                      <a:pt x="1537" y="2329"/>
                    </a:cubicBezTo>
                    <a:cubicBezTo>
                      <a:pt x="1534" y="2329"/>
                      <a:pt x="1532" y="2327"/>
                      <a:pt x="1530" y="2325"/>
                    </a:cubicBezTo>
                    <a:cubicBezTo>
                      <a:pt x="1527" y="2321"/>
                      <a:pt x="1527" y="2320"/>
                      <a:pt x="1528" y="2316"/>
                    </a:cubicBezTo>
                    <a:cubicBezTo>
                      <a:pt x="1528" y="2316"/>
                      <a:pt x="1528" y="2315"/>
                      <a:pt x="1528" y="2314"/>
                    </a:cubicBezTo>
                    <a:cubicBezTo>
                      <a:pt x="1528" y="2313"/>
                      <a:pt x="1528" y="2311"/>
                      <a:pt x="1528" y="2311"/>
                    </a:cubicBezTo>
                    <a:cubicBezTo>
                      <a:pt x="1527" y="2311"/>
                      <a:pt x="1527" y="2311"/>
                      <a:pt x="1527" y="2310"/>
                    </a:cubicBezTo>
                    <a:cubicBezTo>
                      <a:pt x="1522" y="2307"/>
                      <a:pt x="1523" y="2292"/>
                      <a:pt x="1524" y="2290"/>
                    </a:cubicBezTo>
                    <a:cubicBezTo>
                      <a:pt x="1524" y="2289"/>
                      <a:pt x="1522" y="2286"/>
                      <a:pt x="1521" y="2284"/>
                    </a:cubicBezTo>
                    <a:cubicBezTo>
                      <a:pt x="1518" y="2280"/>
                      <a:pt x="1519" y="2274"/>
                      <a:pt x="1522" y="2267"/>
                    </a:cubicBezTo>
                    <a:cubicBezTo>
                      <a:pt x="1522" y="2266"/>
                      <a:pt x="1522" y="2265"/>
                      <a:pt x="1522" y="2265"/>
                    </a:cubicBezTo>
                    <a:cubicBezTo>
                      <a:pt x="1518" y="2265"/>
                      <a:pt x="1513" y="2264"/>
                      <a:pt x="1511" y="2260"/>
                    </a:cubicBezTo>
                    <a:cubicBezTo>
                      <a:pt x="1510" y="2257"/>
                      <a:pt x="1509" y="2253"/>
                      <a:pt x="1508" y="2250"/>
                    </a:cubicBezTo>
                    <a:cubicBezTo>
                      <a:pt x="1503" y="2253"/>
                      <a:pt x="1498" y="2248"/>
                      <a:pt x="1496" y="2247"/>
                    </a:cubicBezTo>
                    <a:cubicBezTo>
                      <a:pt x="1496" y="2246"/>
                      <a:pt x="1496" y="2246"/>
                      <a:pt x="1496" y="2246"/>
                    </a:cubicBezTo>
                    <a:cubicBezTo>
                      <a:pt x="1492" y="2244"/>
                      <a:pt x="1492" y="2239"/>
                      <a:pt x="1492" y="2235"/>
                    </a:cubicBezTo>
                    <a:cubicBezTo>
                      <a:pt x="1492" y="2234"/>
                      <a:pt x="1492" y="2234"/>
                      <a:pt x="1492" y="2234"/>
                    </a:cubicBezTo>
                    <a:cubicBezTo>
                      <a:pt x="1491" y="2233"/>
                      <a:pt x="1487" y="2231"/>
                      <a:pt x="1484" y="2232"/>
                    </a:cubicBezTo>
                    <a:cubicBezTo>
                      <a:pt x="1484" y="2232"/>
                      <a:pt x="1483" y="2232"/>
                      <a:pt x="1483" y="2232"/>
                    </a:cubicBezTo>
                    <a:cubicBezTo>
                      <a:pt x="1483" y="2232"/>
                      <a:pt x="1483" y="2232"/>
                      <a:pt x="1483" y="2232"/>
                    </a:cubicBezTo>
                    <a:cubicBezTo>
                      <a:pt x="1483" y="2233"/>
                      <a:pt x="1483" y="2233"/>
                      <a:pt x="1483" y="2234"/>
                    </a:cubicBezTo>
                    <a:cubicBezTo>
                      <a:pt x="1482" y="2235"/>
                      <a:pt x="1482" y="2236"/>
                      <a:pt x="1482" y="2237"/>
                    </a:cubicBezTo>
                    <a:cubicBezTo>
                      <a:pt x="1482" y="2239"/>
                      <a:pt x="1481" y="2242"/>
                      <a:pt x="1481" y="2244"/>
                    </a:cubicBezTo>
                    <a:cubicBezTo>
                      <a:pt x="1480" y="2247"/>
                      <a:pt x="1478" y="2250"/>
                      <a:pt x="1472" y="2249"/>
                    </a:cubicBezTo>
                    <a:cubicBezTo>
                      <a:pt x="1470" y="2251"/>
                      <a:pt x="1467" y="2256"/>
                      <a:pt x="1466" y="2257"/>
                    </a:cubicBezTo>
                    <a:cubicBezTo>
                      <a:pt x="1465" y="2259"/>
                      <a:pt x="1465" y="2259"/>
                      <a:pt x="1466" y="2261"/>
                    </a:cubicBezTo>
                    <a:cubicBezTo>
                      <a:pt x="1468" y="2264"/>
                      <a:pt x="1468" y="2268"/>
                      <a:pt x="1467" y="2272"/>
                    </a:cubicBezTo>
                    <a:cubicBezTo>
                      <a:pt x="1467" y="2273"/>
                      <a:pt x="1467" y="2274"/>
                      <a:pt x="1467" y="2275"/>
                    </a:cubicBezTo>
                    <a:cubicBezTo>
                      <a:pt x="1467" y="2279"/>
                      <a:pt x="1466" y="2281"/>
                      <a:pt x="1464" y="2283"/>
                    </a:cubicBezTo>
                    <a:cubicBezTo>
                      <a:pt x="1462" y="2284"/>
                      <a:pt x="1460" y="2284"/>
                      <a:pt x="1458" y="2283"/>
                    </a:cubicBezTo>
                    <a:cubicBezTo>
                      <a:pt x="1458" y="2283"/>
                      <a:pt x="1458" y="2283"/>
                      <a:pt x="1458" y="2283"/>
                    </a:cubicBezTo>
                    <a:cubicBezTo>
                      <a:pt x="1458" y="2283"/>
                      <a:pt x="1458" y="2283"/>
                      <a:pt x="1457" y="2283"/>
                    </a:cubicBezTo>
                    <a:cubicBezTo>
                      <a:pt x="1456" y="2285"/>
                      <a:pt x="1454" y="2286"/>
                      <a:pt x="1451" y="2288"/>
                    </a:cubicBezTo>
                    <a:cubicBezTo>
                      <a:pt x="1450" y="2288"/>
                      <a:pt x="1449" y="2289"/>
                      <a:pt x="1449" y="2289"/>
                    </a:cubicBezTo>
                    <a:cubicBezTo>
                      <a:pt x="1447" y="2290"/>
                      <a:pt x="1445" y="2292"/>
                      <a:pt x="1441" y="2293"/>
                    </a:cubicBezTo>
                    <a:cubicBezTo>
                      <a:pt x="1438" y="2295"/>
                      <a:pt x="1435" y="2294"/>
                      <a:pt x="1434" y="2293"/>
                    </a:cubicBezTo>
                    <a:cubicBezTo>
                      <a:pt x="1430" y="2291"/>
                      <a:pt x="1429" y="2286"/>
                      <a:pt x="1429" y="2283"/>
                    </a:cubicBezTo>
                    <a:cubicBezTo>
                      <a:pt x="1427" y="2282"/>
                      <a:pt x="1424" y="2280"/>
                      <a:pt x="1423" y="2280"/>
                    </a:cubicBezTo>
                    <a:cubicBezTo>
                      <a:pt x="1421" y="2280"/>
                      <a:pt x="1419" y="2280"/>
                      <a:pt x="1417" y="2278"/>
                    </a:cubicBezTo>
                    <a:cubicBezTo>
                      <a:pt x="1415" y="2277"/>
                      <a:pt x="1414" y="2275"/>
                      <a:pt x="1414" y="2272"/>
                    </a:cubicBezTo>
                    <a:cubicBezTo>
                      <a:pt x="1414" y="2271"/>
                      <a:pt x="1412" y="2271"/>
                      <a:pt x="1411" y="2270"/>
                    </a:cubicBezTo>
                    <a:cubicBezTo>
                      <a:pt x="1409" y="2269"/>
                      <a:pt x="1408" y="2268"/>
                      <a:pt x="1405" y="2266"/>
                    </a:cubicBezTo>
                    <a:cubicBezTo>
                      <a:pt x="1404" y="2265"/>
                      <a:pt x="1401" y="2262"/>
                      <a:pt x="1399" y="2261"/>
                    </a:cubicBezTo>
                    <a:cubicBezTo>
                      <a:pt x="1398" y="2261"/>
                      <a:pt x="1398" y="2261"/>
                      <a:pt x="1398" y="2261"/>
                    </a:cubicBezTo>
                    <a:cubicBezTo>
                      <a:pt x="1396" y="2260"/>
                      <a:pt x="1393" y="2259"/>
                      <a:pt x="1394" y="2255"/>
                    </a:cubicBezTo>
                    <a:cubicBezTo>
                      <a:pt x="1394" y="2254"/>
                      <a:pt x="1394" y="2254"/>
                      <a:pt x="1394" y="2254"/>
                    </a:cubicBezTo>
                    <a:cubicBezTo>
                      <a:pt x="1394" y="2253"/>
                      <a:pt x="1394" y="2252"/>
                      <a:pt x="1391" y="2250"/>
                    </a:cubicBezTo>
                    <a:cubicBezTo>
                      <a:pt x="1390" y="2251"/>
                      <a:pt x="1389" y="2251"/>
                      <a:pt x="1388" y="2252"/>
                    </a:cubicBezTo>
                    <a:cubicBezTo>
                      <a:pt x="1386" y="2253"/>
                      <a:pt x="1383" y="2252"/>
                      <a:pt x="1382" y="2251"/>
                    </a:cubicBezTo>
                    <a:cubicBezTo>
                      <a:pt x="1379" y="2249"/>
                      <a:pt x="1378" y="2245"/>
                      <a:pt x="1377" y="2243"/>
                    </a:cubicBezTo>
                    <a:cubicBezTo>
                      <a:pt x="1377" y="2243"/>
                      <a:pt x="1376" y="2242"/>
                      <a:pt x="1375" y="2242"/>
                    </a:cubicBezTo>
                    <a:cubicBezTo>
                      <a:pt x="1375" y="2242"/>
                      <a:pt x="1374" y="2242"/>
                      <a:pt x="1372" y="2242"/>
                    </a:cubicBezTo>
                    <a:cubicBezTo>
                      <a:pt x="1367" y="2243"/>
                      <a:pt x="1365" y="2243"/>
                      <a:pt x="1363" y="2243"/>
                    </a:cubicBezTo>
                    <a:cubicBezTo>
                      <a:pt x="1363" y="2243"/>
                      <a:pt x="1353" y="2242"/>
                      <a:pt x="1348" y="2234"/>
                    </a:cubicBezTo>
                    <a:cubicBezTo>
                      <a:pt x="1345" y="2231"/>
                      <a:pt x="1344" y="2231"/>
                      <a:pt x="1341" y="2233"/>
                    </a:cubicBezTo>
                    <a:cubicBezTo>
                      <a:pt x="1340" y="2233"/>
                      <a:pt x="1340" y="2233"/>
                      <a:pt x="1340" y="2233"/>
                    </a:cubicBezTo>
                    <a:cubicBezTo>
                      <a:pt x="1337" y="2235"/>
                      <a:pt x="1329" y="2236"/>
                      <a:pt x="1321" y="2237"/>
                    </a:cubicBezTo>
                    <a:cubicBezTo>
                      <a:pt x="1319" y="2237"/>
                      <a:pt x="1319" y="2237"/>
                      <a:pt x="1319" y="2237"/>
                    </a:cubicBezTo>
                    <a:cubicBezTo>
                      <a:pt x="1314" y="2238"/>
                      <a:pt x="1313" y="2240"/>
                      <a:pt x="1313" y="2240"/>
                    </a:cubicBezTo>
                    <a:cubicBezTo>
                      <a:pt x="1312" y="2241"/>
                      <a:pt x="1312" y="2242"/>
                      <a:pt x="1311" y="2243"/>
                    </a:cubicBezTo>
                    <a:cubicBezTo>
                      <a:pt x="1309" y="2246"/>
                      <a:pt x="1306" y="2251"/>
                      <a:pt x="1304" y="2253"/>
                    </a:cubicBezTo>
                    <a:cubicBezTo>
                      <a:pt x="1300" y="2258"/>
                      <a:pt x="1297" y="2260"/>
                      <a:pt x="1291" y="2261"/>
                    </a:cubicBezTo>
                    <a:cubicBezTo>
                      <a:pt x="1290" y="2261"/>
                      <a:pt x="1288" y="2262"/>
                      <a:pt x="1286" y="2262"/>
                    </a:cubicBezTo>
                    <a:cubicBezTo>
                      <a:pt x="1281" y="2264"/>
                      <a:pt x="1273" y="2266"/>
                      <a:pt x="1269" y="2268"/>
                    </a:cubicBezTo>
                    <a:cubicBezTo>
                      <a:pt x="1267" y="2268"/>
                      <a:pt x="1267" y="2268"/>
                      <a:pt x="1267" y="2268"/>
                    </a:cubicBezTo>
                    <a:cubicBezTo>
                      <a:pt x="1261" y="2271"/>
                      <a:pt x="1252" y="2275"/>
                      <a:pt x="1244" y="2277"/>
                    </a:cubicBezTo>
                    <a:cubicBezTo>
                      <a:pt x="1237" y="2278"/>
                      <a:pt x="1233" y="2277"/>
                      <a:pt x="1232" y="2277"/>
                    </a:cubicBezTo>
                    <a:cubicBezTo>
                      <a:pt x="1229" y="2277"/>
                      <a:pt x="1218" y="2277"/>
                      <a:pt x="1215" y="2277"/>
                    </a:cubicBezTo>
                    <a:cubicBezTo>
                      <a:pt x="1214" y="2277"/>
                      <a:pt x="1213" y="2278"/>
                      <a:pt x="1212" y="2279"/>
                    </a:cubicBezTo>
                    <a:cubicBezTo>
                      <a:pt x="1211" y="2280"/>
                      <a:pt x="1211" y="2281"/>
                      <a:pt x="1210" y="2282"/>
                    </a:cubicBezTo>
                    <a:cubicBezTo>
                      <a:pt x="1210" y="2282"/>
                      <a:pt x="1209" y="2283"/>
                      <a:pt x="1208" y="2284"/>
                    </a:cubicBezTo>
                    <a:cubicBezTo>
                      <a:pt x="1204" y="2287"/>
                      <a:pt x="1199" y="2292"/>
                      <a:pt x="1194" y="2296"/>
                    </a:cubicBezTo>
                    <a:cubicBezTo>
                      <a:pt x="1189" y="2300"/>
                      <a:pt x="1185" y="2307"/>
                      <a:pt x="1182" y="2313"/>
                    </a:cubicBezTo>
                    <a:cubicBezTo>
                      <a:pt x="1182" y="2314"/>
                      <a:pt x="1181" y="2315"/>
                      <a:pt x="1180" y="2316"/>
                    </a:cubicBezTo>
                    <a:cubicBezTo>
                      <a:pt x="1177" y="2323"/>
                      <a:pt x="1169" y="2326"/>
                      <a:pt x="1163" y="2326"/>
                    </a:cubicBezTo>
                    <a:cubicBezTo>
                      <a:pt x="1160" y="2327"/>
                      <a:pt x="1150" y="2327"/>
                      <a:pt x="1145" y="2327"/>
                    </a:cubicBezTo>
                    <a:cubicBezTo>
                      <a:pt x="1143" y="2327"/>
                      <a:pt x="1143" y="2327"/>
                      <a:pt x="1143" y="2327"/>
                    </a:cubicBezTo>
                    <a:cubicBezTo>
                      <a:pt x="1127" y="2326"/>
                      <a:pt x="1122" y="2326"/>
                      <a:pt x="1121" y="2326"/>
                    </a:cubicBezTo>
                    <a:cubicBezTo>
                      <a:pt x="1117" y="2328"/>
                      <a:pt x="1110" y="2327"/>
                      <a:pt x="1107" y="2325"/>
                    </a:cubicBezTo>
                    <a:cubicBezTo>
                      <a:pt x="1105" y="2324"/>
                      <a:pt x="1098" y="2320"/>
                      <a:pt x="1092" y="2320"/>
                    </a:cubicBezTo>
                    <a:cubicBezTo>
                      <a:pt x="1087" y="2319"/>
                      <a:pt x="1084" y="2316"/>
                      <a:pt x="1081" y="2314"/>
                    </a:cubicBezTo>
                    <a:cubicBezTo>
                      <a:pt x="1080" y="2313"/>
                      <a:pt x="1080" y="2313"/>
                      <a:pt x="1079" y="2312"/>
                    </a:cubicBezTo>
                    <a:cubicBezTo>
                      <a:pt x="1078" y="2311"/>
                      <a:pt x="1075" y="2312"/>
                      <a:pt x="1072" y="2313"/>
                    </a:cubicBezTo>
                    <a:cubicBezTo>
                      <a:pt x="1070" y="2313"/>
                      <a:pt x="1068" y="2314"/>
                      <a:pt x="1066" y="2314"/>
                    </a:cubicBezTo>
                    <a:cubicBezTo>
                      <a:pt x="1063" y="2314"/>
                      <a:pt x="1059" y="2314"/>
                      <a:pt x="1056" y="2314"/>
                    </a:cubicBezTo>
                    <a:cubicBezTo>
                      <a:pt x="1052" y="2314"/>
                      <a:pt x="1049" y="2313"/>
                      <a:pt x="1047" y="2314"/>
                    </a:cubicBezTo>
                    <a:cubicBezTo>
                      <a:pt x="1043" y="2314"/>
                      <a:pt x="1039" y="2312"/>
                      <a:pt x="1036" y="2309"/>
                    </a:cubicBezTo>
                    <a:cubicBezTo>
                      <a:pt x="1035" y="2307"/>
                      <a:pt x="1034" y="2305"/>
                      <a:pt x="1034" y="2303"/>
                    </a:cubicBezTo>
                    <a:cubicBezTo>
                      <a:pt x="1034" y="2302"/>
                      <a:pt x="1034" y="2300"/>
                      <a:pt x="1033" y="2298"/>
                    </a:cubicBezTo>
                    <a:cubicBezTo>
                      <a:pt x="1032" y="2295"/>
                      <a:pt x="1031" y="2290"/>
                      <a:pt x="1031" y="2286"/>
                    </a:cubicBezTo>
                    <a:cubicBezTo>
                      <a:pt x="1031" y="2277"/>
                      <a:pt x="1033" y="2275"/>
                      <a:pt x="1038" y="2271"/>
                    </a:cubicBezTo>
                    <a:cubicBezTo>
                      <a:pt x="1038" y="2270"/>
                      <a:pt x="1038" y="2270"/>
                      <a:pt x="1038" y="2270"/>
                    </a:cubicBezTo>
                    <a:cubicBezTo>
                      <a:pt x="1042" y="2267"/>
                      <a:pt x="1039" y="2263"/>
                      <a:pt x="1039" y="2262"/>
                    </a:cubicBezTo>
                    <a:cubicBezTo>
                      <a:pt x="1037" y="2259"/>
                      <a:pt x="1033" y="2256"/>
                      <a:pt x="1033" y="2256"/>
                    </a:cubicBezTo>
                    <a:cubicBezTo>
                      <a:pt x="1031" y="2255"/>
                      <a:pt x="1024" y="2254"/>
                      <a:pt x="1019" y="2253"/>
                    </a:cubicBezTo>
                    <a:cubicBezTo>
                      <a:pt x="1013" y="2253"/>
                      <a:pt x="1010" y="2252"/>
                      <a:pt x="1007" y="2245"/>
                    </a:cubicBezTo>
                    <a:cubicBezTo>
                      <a:pt x="1006" y="2240"/>
                      <a:pt x="1005" y="2232"/>
                      <a:pt x="1009" y="2226"/>
                    </a:cubicBezTo>
                    <a:cubicBezTo>
                      <a:pt x="1010" y="2224"/>
                      <a:pt x="1008" y="2222"/>
                      <a:pt x="1008" y="2222"/>
                    </a:cubicBezTo>
                    <a:cubicBezTo>
                      <a:pt x="1006" y="2221"/>
                      <a:pt x="1005" y="2220"/>
                      <a:pt x="1005" y="2218"/>
                    </a:cubicBezTo>
                    <a:cubicBezTo>
                      <a:pt x="1005" y="2215"/>
                      <a:pt x="1006" y="2213"/>
                      <a:pt x="1007" y="2211"/>
                    </a:cubicBezTo>
                    <a:cubicBezTo>
                      <a:pt x="1007" y="2211"/>
                      <a:pt x="1006" y="2211"/>
                      <a:pt x="1006" y="2210"/>
                    </a:cubicBezTo>
                    <a:cubicBezTo>
                      <a:pt x="1002" y="2208"/>
                      <a:pt x="1001" y="2205"/>
                      <a:pt x="999" y="2201"/>
                    </a:cubicBezTo>
                    <a:cubicBezTo>
                      <a:pt x="999" y="2200"/>
                      <a:pt x="999" y="2199"/>
                      <a:pt x="998" y="2198"/>
                    </a:cubicBezTo>
                    <a:cubicBezTo>
                      <a:pt x="998" y="2197"/>
                      <a:pt x="997" y="2197"/>
                      <a:pt x="997" y="2197"/>
                    </a:cubicBezTo>
                    <a:cubicBezTo>
                      <a:pt x="996" y="2197"/>
                      <a:pt x="996" y="2197"/>
                      <a:pt x="996" y="2197"/>
                    </a:cubicBezTo>
                    <a:cubicBezTo>
                      <a:pt x="994" y="2203"/>
                      <a:pt x="986" y="2202"/>
                      <a:pt x="983" y="2201"/>
                    </a:cubicBezTo>
                    <a:cubicBezTo>
                      <a:pt x="983" y="2201"/>
                      <a:pt x="983" y="2201"/>
                      <a:pt x="983" y="2201"/>
                    </a:cubicBezTo>
                    <a:cubicBezTo>
                      <a:pt x="982" y="2202"/>
                      <a:pt x="982" y="2203"/>
                      <a:pt x="981" y="2204"/>
                    </a:cubicBezTo>
                    <a:cubicBezTo>
                      <a:pt x="981" y="2204"/>
                      <a:pt x="980" y="2207"/>
                      <a:pt x="977" y="2207"/>
                    </a:cubicBezTo>
                    <a:cubicBezTo>
                      <a:pt x="974" y="2208"/>
                      <a:pt x="972" y="2206"/>
                      <a:pt x="971" y="2205"/>
                    </a:cubicBezTo>
                    <a:cubicBezTo>
                      <a:pt x="970" y="2204"/>
                      <a:pt x="970" y="2204"/>
                      <a:pt x="970" y="2204"/>
                    </a:cubicBezTo>
                    <a:cubicBezTo>
                      <a:pt x="969" y="2203"/>
                      <a:pt x="967" y="2203"/>
                      <a:pt x="966" y="2202"/>
                    </a:cubicBezTo>
                    <a:cubicBezTo>
                      <a:pt x="964" y="2201"/>
                      <a:pt x="962" y="2200"/>
                      <a:pt x="960" y="2198"/>
                    </a:cubicBezTo>
                    <a:cubicBezTo>
                      <a:pt x="958" y="2196"/>
                      <a:pt x="951" y="2189"/>
                      <a:pt x="949" y="2187"/>
                    </a:cubicBezTo>
                    <a:cubicBezTo>
                      <a:pt x="947" y="2186"/>
                      <a:pt x="943" y="2186"/>
                      <a:pt x="941" y="2186"/>
                    </a:cubicBezTo>
                    <a:cubicBezTo>
                      <a:pt x="940" y="2186"/>
                      <a:pt x="939" y="2186"/>
                      <a:pt x="939" y="2186"/>
                    </a:cubicBezTo>
                    <a:cubicBezTo>
                      <a:pt x="935" y="2185"/>
                      <a:pt x="927" y="2181"/>
                      <a:pt x="924" y="2178"/>
                    </a:cubicBezTo>
                    <a:cubicBezTo>
                      <a:pt x="924" y="2178"/>
                      <a:pt x="921" y="2176"/>
                      <a:pt x="920" y="2175"/>
                    </a:cubicBezTo>
                    <a:cubicBezTo>
                      <a:pt x="917" y="2173"/>
                      <a:pt x="914" y="2172"/>
                      <a:pt x="912" y="2170"/>
                    </a:cubicBezTo>
                    <a:cubicBezTo>
                      <a:pt x="910" y="2168"/>
                      <a:pt x="909" y="2168"/>
                      <a:pt x="908" y="2168"/>
                    </a:cubicBezTo>
                    <a:cubicBezTo>
                      <a:pt x="904" y="2169"/>
                      <a:pt x="899" y="2169"/>
                      <a:pt x="897" y="2169"/>
                    </a:cubicBezTo>
                    <a:cubicBezTo>
                      <a:pt x="896" y="2168"/>
                      <a:pt x="895" y="2168"/>
                      <a:pt x="893" y="2165"/>
                    </a:cubicBezTo>
                    <a:cubicBezTo>
                      <a:pt x="890" y="2163"/>
                      <a:pt x="886" y="2160"/>
                      <a:pt x="882" y="2158"/>
                    </a:cubicBezTo>
                    <a:cubicBezTo>
                      <a:pt x="882" y="2158"/>
                      <a:pt x="881" y="2158"/>
                      <a:pt x="880" y="2157"/>
                    </a:cubicBezTo>
                    <a:cubicBezTo>
                      <a:pt x="880" y="2158"/>
                      <a:pt x="880" y="2158"/>
                      <a:pt x="880" y="2158"/>
                    </a:cubicBezTo>
                    <a:cubicBezTo>
                      <a:pt x="877" y="2162"/>
                      <a:pt x="873" y="2161"/>
                      <a:pt x="872" y="2160"/>
                    </a:cubicBezTo>
                    <a:cubicBezTo>
                      <a:pt x="871" y="2160"/>
                      <a:pt x="870" y="2160"/>
                      <a:pt x="869" y="2160"/>
                    </a:cubicBezTo>
                    <a:cubicBezTo>
                      <a:pt x="868" y="2160"/>
                      <a:pt x="865" y="2159"/>
                      <a:pt x="864" y="2161"/>
                    </a:cubicBezTo>
                    <a:cubicBezTo>
                      <a:pt x="861" y="2164"/>
                      <a:pt x="859" y="2164"/>
                      <a:pt x="857" y="2165"/>
                    </a:cubicBezTo>
                    <a:cubicBezTo>
                      <a:pt x="856" y="2165"/>
                      <a:pt x="855" y="2166"/>
                      <a:pt x="854" y="2166"/>
                    </a:cubicBezTo>
                    <a:cubicBezTo>
                      <a:pt x="853" y="2167"/>
                      <a:pt x="853" y="2167"/>
                      <a:pt x="853" y="2167"/>
                    </a:cubicBezTo>
                    <a:cubicBezTo>
                      <a:pt x="853" y="2167"/>
                      <a:pt x="853" y="2168"/>
                      <a:pt x="853" y="2168"/>
                    </a:cubicBezTo>
                    <a:cubicBezTo>
                      <a:pt x="852" y="2169"/>
                      <a:pt x="852" y="2171"/>
                      <a:pt x="850" y="2173"/>
                    </a:cubicBezTo>
                    <a:cubicBezTo>
                      <a:pt x="848" y="2176"/>
                      <a:pt x="843" y="2180"/>
                      <a:pt x="836" y="2184"/>
                    </a:cubicBezTo>
                    <a:cubicBezTo>
                      <a:pt x="834" y="2186"/>
                      <a:pt x="831" y="2187"/>
                      <a:pt x="830" y="2188"/>
                    </a:cubicBezTo>
                    <a:cubicBezTo>
                      <a:pt x="828" y="2190"/>
                      <a:pt x="828" y="2190"/>
                      <a:pt x="828" y="2190"/>
                    </a:cubicBezTo>
                    <a:cubicBezTo>
                      <a:pt x="826" y="2192"/>
                      <a:pt x="825" y="2192"/>
                      <a:pt x="825" y="2193"/>
                    </a:cubicBezTo>
                    <a:cubicBezTo>
                      <a:pt x="825" y="2194"/>
                      <a:pt x="825" y="2194"/>
                      <a:pt x="825" y="2195"/>
                    </a:cubicBezTo>
                    <a:cubicBezTo>
                      <a:pt x="824" y="2198"/>
                      <a:pt x="823" y="2204"/>
                      <a:pt x="820" y="2207"/>
                    </a:cubicBezTo>
                    <a:cubicBezTo>
                      <a:pt x="819" y="2208"/>
                      <a:pt x="819" y="2208"/>
                      <a:pt x="820" y="2211"/>
                    </a:cubicBezTo>
                    <a:cubicBezTo>
                      <a:pt x="820" y="2212"/>
                      <a:pt x="821" y="2214"/>
                      <a:pt x="821" y="2215"/>
                    </a:cubicBezTo>
                    <a:cubicBezTo>
                      <a:pt x="821" y="2219"/>
                      <a:pt x="821" y="2223"/>
                      <a:pt x="819" y="2226"/>
                    </a:cubicBezTo>
                    <a:cubicBezTo>
                      <a:pt x="816" y="2229"/>
                      <a:pt x="812" y="2230"/>
                      <a:pt x="807" y="2231"/>
                    </a:cubicBezTo>
                    <a:cubicBezTo>
                      <a:pt x="798" y="2232"/>
                      <a:pt x="795" y="2226"/>
                      <a:pt x="793" y="2222"/>
                    </a:cubicBezTo>
                    <a:cubicBezTo>
                      <a:pt x="793" y="2220"/>
                      <a:pt x="793" y="2220"/>
                      <a:pt x="793" y="2220"/>
                    </a:cubicBezTo>
                    <a:cubicBezTo>
                      <a:pt x="792" y="2219"/>
                      <a:pt x="792" y="2218"/>
                      <a:pt x="791" y="2216"/>
                    </a:cubicBezTo>
                    <a:cubicBezTo>
                      <a:pt x="788" y="2210"/>
                      <a:pt x="785" y="2204"/>
                      <a:pt x="785" y="2201"/>
                    </a:cubicBezTo>
                    <a:cubicBezTo>
                      <a:pt x="785" y="2196"/>
                      <a:pt x="789" y="2191"/>
                      <a:pt x="792" y="2187"/>
                    </a:cubicBezTo>
                    <a:cubicBezTo>
                      <a:pt x="795" y="2183"/>
                      <a:pt x="798" y="2176"/>
                      <a:pt x="798" y="2173"/>
                    </a:cubicBezTo>
                    <a:cubicBezTo>
                      <a:pt x="798" y="2168"/>
                      <a:pt x="798" y="2157"/>
                      <a:pt x="797" y="2154"/>
                    </a:cubicBezTo>
                    <a:cubicBezTo>
                      <a:pt x="796" y="2153"/>
                      <a:pt x="794" y="2152"/>
                      <a:pt x="793" y="2152"/>
                    </a:cubicBezTo>
                    <a:cubicBezTo>
                      <a:pt x="792" y="2152"/>
                      <a:pt x="791" y="2151"/>
                      <a:pt x="790" y="2151"/>
                    </a:cubicBezTo>
                    <a:cubicBezTo>
                      <a:pt x="789" y="2151"/>
                      <a:pt x="786" y="2150"/>
                      <a:pt x="786" y="2150"/>
                    </a:cubicBezTo>
                    <a:cubicBezTo>
                      <a:pt x="783" y="2152"/>
                      <a:pt x="780" y="2153"/>
                      <a:pt x="777" y="2154"/>
                    </a:cubicBezTo>
                    <a:cubicBezTo>
                      <a:pt x="777" y="2154"/>
                      <a:pt x="776" y="2154"/>
                      <a:pt x="776" y="2154"/>
                    </a:cubicBezTo>
                    <a:cubicBezTo>
                      <a:pt x="775" y="2154"/>
                      <a:pt x="774" y="2155"/>
                      <a:pt x="772" y="2156"/>
                    </a:cubicBezTo>
                    <a:cubicBezTo>
                      <a:pt x="769" y="2157"/>
                      <a:pt x="765" y="2159"/>
                      <a:pt x="763" y="2159"/>
                    </a:cubicBezTo>
                    <a:cubicBezTo>
                      <a:pt x="758" y="2161"/>
                      <a:pt x="755" y="2159"/>
                      <a:pt x="753" y="2157"/>
                    </a:cubicBezTo>
                    <a:cubicBezTo>
                      <a:pt x="752" y="2156"/>
                      <a:pt x="752" y="2156"/>
                      <a:pt x="752" y="2156"/>
                    </a:cubicBezTo>
                    <a:cubicBezTo>
                      <a:pt x="752" y="2156"/>
                      <a:pt x="748" y="2157"/>
                      <a:pt x="746" y="2158"/>
                    </a:cubicBezTo>
                    <a:cubicBezTo>
                      <a:pt x="741" y="2161"/>
                      <a:pt x="732" y="2156"/>
                      <a:pt x="726" y="2153"/>
                    </a:cubicBezTo>
                    <a:cubicBezTo>
                      <a:pt x="725" y="2152"/>
                      <a:pt x="724" y="2152"/>
                      <a:pt x="723" y="2151"/>
                    </a:cubicBezTo>
                    <a:cubicBezTo>
                      <a:pt x="723" y="2151"/>
                      <a:pt x="722" y="2151"/>
                      <a:pt x="719" y="2154"/>
                    </a:cubicBezTo>
                    <a:cubicBezTo>
                      <a:pt x="719" y="2155"/>
                      <a:pt x="719" y="2155"/>
                      <a:pt x="718" y="2156"/>
                    </a:cubicBezTo>
                    <a:cubicBezTo>
                      <a:pt x="716" y="2159"/>
                      <a:pt x="713" y="2162"/>
                      <a:pt x="707" y="2158"/>
                    </a:cubicBezTo>
                    <a:cubicBezTo>
                      <a:pt x="705" y="2157"/>
                      <a:pt x="702" y="2155"/>
                      <a:pt x="700" y="2154"/>
                    </a:cubicBezTo>
                    <a:cubicBezTo>
                      <a:pt x="700" y="2153"/>
                      <a:pt x="699" y="2153"/>
                      <a:pt x="699" y="2154"/>
                    </a:cubicBezTo>
                    <a:cubicBezTo>
                      <a:pt x="698" y="2154"/>
                      <a:pt x="696" y="2155"/>
                      <a:pt x="694" y="2155"/>
                    </a:cubicBezTo>
                    <a:cubicBezTo>
                      <a:pt x="692" y="2154"/>
                      <a:pt x="690" y="2153"/>
                      <a:pt x="689" y="2152"/>
                    </a:cubicBezTo>
                    <a:cubicBezTo>
                      <a:pt x="689" y="2152"/>
                      <a:pt x="688" y="2151"/>
                      <a:pt x="688" y="2151"/>
                    </a:cubicBezTo>
                    <a:cubicBezTo>
                      <a:pt x="685" y="2152"/>
                      <a:pt x="682" y="2153"/>
                      <a:pt x="679" y="2152"/>
                    </a:cubicBezTo>
                    <a:cubicBezTo>
                      <a:pt x="679" y="2152"/>
                      <a:pt x="678" y="2152"/>
                      <a:pt x="678" y="2152"/>
                    </a:cubicBezTo>
                    <a:cubicBezTo>
                      <a:pt x="676" y="2151"/>
                      <a:pt x="673" y="2150"/>
                      <a:pt x="671" y="2148"/>
                    </a:cubicBezTo>
                    <a:cubicBezTo>
                      <a:pt x="670" y="2148"/>
                      <a:pt x="670" y="2147"/>
                      <a:pt x="670" y="2147"/>
                    </a:cubicBezTo>
                    <a:cubicBezTo>
                      <a:pt x="667" y="2145"/>
                      <a:pt x="664" y="2143"/>
                      <a:pt x="664" y="2139"/>
                    </a:cubicBezTo>
                    <a:cubicBezTo>
                      <a:pt x="664" y="2138"/>
                      <a:pt x="664" y="2138"/>
                      <a:pt x="664" y="2137"/>
                    </a:cubicBezTo>
                    <a:cubicBezTo>
                      <a:pt x="664" y="2137"/>
                      <a:pt x="664" y="2137"/>
                      <a:pt x="664" y="2137"/>
                    </a:cubicBezTo>
                    <a:cubicBezTo>
                      <a:pt x="664" y="2137"/>
                      <a:pt x="664" y="2137"/>
                      <a:pt x="664" y="2137"/>
                    </a:cubicBezTo>
                    <a:cubicBezTo>
                      <a:pt x="659" y="2136"/>
                      <a:pt x="656" y="2136"/>
                      <a:pt x="655" y="2133"/>
                    </a:cubicBezTo>
                    <a:cubicBezTo>
                      <a:pt x="654" y="2132"/>
                      <a:pt x="652" y="2130"/>
                      <a:pt x="651" y="2129"/>
                    </a:cubicBezTo>
                    <a:cubicBezTo>
                      <a:pt x="651" y="2129"/>
                      <a:pt x="651" y="2129"/>
                      <a:pt x="651" y="2129"/>
                    </a:cubicBezTo>
                    <a:cubicBezTo>
                      <a:pt x="649" y="2129"/>
                      <a:pt x="644" y="2127"/>
                      <a:pt x="644" y="2122"/>
                    </a:cubicBezTo>
                    <a:cubicBezTo>
                      <a:pt x="644" y="2120"/>
                      <a:pt x="642" y="2119"/>
                      <a:pt x="641" y="2118"/>
                    </a:cubicBezTo>
                    <a:cubicBezTo>
                      <a:pt x="639" y="2117"/>
                      <a:pt x="636" y="2117"/>
                      <a:pt x="633" y="2115"/>
                    </a:cubicBezTo>
                    <a:cubicBezTo>
                      <a:pt x="632" y="2115"/>
                      <a:pt x="632" y="2115"/>
                      <a:pt x="632" y="2115"/>
                    </a:cubicBezTo>
                    <a:cubicBezTo>
                      <a:pt x="631" y="2115"/>
                      <a:pt x="630" y="2116"/>
                      <a:pt x="630" y="2116"/>
                    </a:cubicBezTo>
                    <a:cubicBezTo>
                      <a:pt x="629" y="2119"/>
                      <a:pt x="628" y="2120"/>
                      <a:pt x="625" y="2124"/>
                    </a:cubicBezTo>
                    <a:cubicBezTo>
                      <a:pt x="624" y="2127"/>
                      <a:pt x="621" y="2128"/>
                      <a:pt x="620" y="2128"/>
                    </a:cubicBezTo>
                    <a:cubicBezTo>
                      <a:pt x="616" y="2129"/>
                      <a:pt x="613" y="2126"/>
                      <a:pt x="611" y="2124"/>
                    </a:cubicBezTo>
                    <a:cubicBezTo>
                      <a:pt x="611" y="2124"/>
                      <a:pt x="609" y="2123"/>
                      <a:pt x="608" y="2122"/>
                    </a:cubicBezTo>
                    <a:cubicBezTo>
                      <a:pt x="607" y="2121"/>
                      <a:pt x="605" y="2120"/>
                      <a:pt x="603" y="2119"/>
                    </a:cubicBezTo>
                    <a:cubicBezTo>
                      <a:pt x="600" y="2117"/>
                      <a:pt x="598" y="2114"/>
                      <a:pt x="599" y="2109"/>
                    </a:cubicBezTo>
                    <a:cubicBezTo>
                      <a:pt x="600" y="2105"/>
                      <a:pt x="601" y="2103"/>
                      <a:pt x="604" y="2101"/>
                    </a:cubicBezTo>
                    <a:cubicBezTo>
                      <a:pt x="599" y="2104"/>
                      <a:pt x="598" y="2106"/>
                      <a:pt x="598" y="2107"/>
                    </a:cubicBezTo>
                    <a:cubicBezTo>
                      <a:pt x="598" y="2107"/>
                      <a:pt x="597" y="2108"/>
                      <a:pt x="597" y="2109"/>
                    </a:cubicBezTo>
                    <a:cubicBezTo>
                      <a:pt x="597" y="2112"/>
                      <a:pt x="596" y="2116"/>
                      <a:pt x="593" y="2118"/>
                    </a:cubicBezTo>
                    <a:cubicBezTo>
                      <a:pt x="593" y="2118"/>
                      <a:pt x="593" y="2118"/>
                      <a:pt x="593" y="2118"/>
                    </a:cubicBezTo>
                    <a:cubicBezTo>
                      <a:pt x="592" y="2122"/>
                      <a:pt x="589" y="2123"/>
                      <a:pt x="588" y="2123"/>
                    </a:cubicBezTo>
                    <a:cubicBezTo>
                      <a:pt x="584" y="2124"/>
                      <a:pt x="580" y="2121"/>
                      <a:pt x="579" y="2119"/>
                    </a:cubicBezTo>
                    <a:cubicBezTo>
                      <a:pt x="575" y="2116"/>
                      <a:pt x="575" y="2112"/>
                      <a:pt x="577" y="2108"/>
                    </a:cubicBezTo>
                    <a:cubicBezTo>
                      <a:pt x="577" y="2108"/>
                      <a:pt x="577" y="2108"/>
                      <a:pt x="577" y="2108"/>
                    </a:cubicBezTo>
                    <a:cubicBezTo>
                      <a:pt x="576" y="2108"/>
                      <a:pt x="576" y="2107"/>
                      <a:pt x="575" y="2106"/>
                    </a:cubicBezTo>
                    <a:cubicBezTo>
                      <a:pt x="574" y="2103"/>
                      <a:pt x="575" y="2099"/>
                      <a:pt x="575" y="2095"/>
                    </a:cubicBezTo>
                    <a:cubicBezTo>
                      <a:pt x="575" y="2094"/>
                      <a:pt x="575" y="2094"/>
                      <a:pt x="576" y="2093"/>
                    </a:cubicBezTo>
                    <a:cubicBezTo>
                      <a:pt x="575" y="2093"/>
                      <a:pt x="573" y="2092"/>
                      <a:pt x="573" y="2091"/>
                    </a:cubicBezTo>
                    <a:cubicBezTo>
                      <a:pt x="571" y="2090"/>
                      <a:pt x="571" y="2090"/>
                      <a:pt x="571" y="2090"/>
                    </a:cubicBezTo>
                    <a:cubicBezTo>
                      <a:pt x="568" y="2088"/>
                      <a:pt x="568" y="2084"/>
                      <a:pt x="568" y="2080"/>
                    </a:cubicBezTo>
                    <a:cubicBezTo>
                      <a:pt x="568" y="2080"/>
                      <a:pt x="567" y="2080"/>
                      <a:pt x="566" y="2081"/>
                    </a:cubicBezTo>
                    <a:cubicBezTo>
                      <a:pt x="566" y="2081"/>
                      <a:pt x="565" y="2081"/>
                      <a:pt x="565" y="2081"/>
                    </a:cubicBezTo>
                    <a:cubicBezTo>
                      <a:pt x="564" y="2082"/>
                      <a:pt x="562" y="2084"/>
                      <a:pt x="559" y="2083"/>
                    </a:cubicBezTo>
                    <a:cubicBezTo>
                      <a:pt x="557" y="2082"/>
                      <a:pt x="556" y="2080"/>
                      <a:pt x="556" y="2078"/>
                    </a:cubicBezTo>
                    <a:cubicBezTo>
                      <a:pt x="555" y="2077"/>
                      <a:pt x="555" y="2075"/>
                      <a:pt x="554" y="2073"/>
                    </a:cubicBezTo>
                    <a:cubicBezTo>
                      <a:pt x="554" y="2071"/>
                      <a:pt x="549" y="2073"/>
                      <a:pt x="545" y="2074"/>
                    </a:cubicBezTo>
                    <a:cubicBezTo>
                      <a:pt x="544" y="2074"/>
                      <a:pt x="544" y="2074"/>
                      <a:pt x="544" y="2074"/>
                    </a:cubicBezTo>
                    <a:cubicBezTo>
                      <a:pt x="542" y="2075"/>
                      <a:pt x="540" y="2074"/>
                      <a:pt x="538" y="2073"/>
                    </a:cubicBezTo>
                    <a:cubicBezTo>
                      <a:pt x="536" y="2072"/>
                      <a:pt x="535" y="2070"/>
                      <a:pt x="535" y="2067"/>
                    </a:cubicBezTo>
                    <a:cubicBezTo>
                      <a:pt x="534" y="2068"/>
                      <a:pt x="533" y="2068"/>
                      <a:pt x="532" y="2068"/>
                    </a:cubicBezTo>
                    <a:cubicBezTo>
                      <a:pt x="529" y="2069"/>
                      <a:pt x="527" y="2069"/>
                      <a:pt x="525" y="2067"/>
                    </a:cubicBezTo>
                    <a:cubicBezTo>
                      <a:pt x="523" y="2065"/>
                      <a:pt x="521" y="2062"/>
                      <a:pt x="522" y="2056"/>
                    </a:cubicBezTo>
                    <a:cubicBezTo>
                      <a:pt x="522" y="2050"/>
                      <a:pt x="524" y="2048"/>
                      <a:pt x="527" y="2046"/>
                    </a:cubicBezTo>
                    <a:cubicBezTo>
                      <a:pt x="527" y="2045"/>
                      <a:pt x="528" y="2044"/>
                      <a:pt x="529" y="2043"/>
                    </a:cubicBezTo>
                    <a:cubicBezTo>
                      <a:pt x="530" y="2042"/>
                      <a:pt x="532" y="2040"/>
                      <a:pt x="534" y="2039"/>
                    </a:cubicBezTo>
                    <a:cubicBezTo>
                      <a:pt x="534" y="2039"/>
                      <a:pt x="534" y="2039"/>
                      <a:pt x="534" y="2039"/>
                    </a:cubicBezTo>
                    <a:cubicBezTo>
                      <a:pt x="534" y="2038"/>
                      <a:pt x="533" y="2037"/>
                      <a:pt x="533" y="2037"/>
                    </a:cubicBezTo>
                    <a:cubicBezTo>
                      <a:pt x="532" y="2036"/>
                      <a:pt x="529" y="2035"/>
                      <a:pt x="528" y="2036"/>
                    </a:cubicBezTo>
                    <a:cubicBezTo>
                      <a:pt x="527" y="2036"/>
                      <a:pt x="526" y="2037"/>
                      <a:pt x="525" y="2037"/>
                    </a:cubicBezTo>
                    <a:cubicBezTo>
                      <a:pt x="524" y="2038"/>
                      <a:pt x="523" y="2039"/>
                      <a:pt x="521" y="2040"/>
                    </a:cubicBezTo>
                    <a:cubicBezTo>
                      <a:pt x="514" y="2044"/>
                      <a:pt x="506" y="2039"/>
                      <a:pt x="502" y="2034"/>
                    </a:cubicBezTo>
                    <a:cubicBezTo>
                      <a:pt x="501" y="2034"/>
                      <a:pt x="501" y="2033"/>
                      <a:pt x="500" y="2032"/>
                    </a:cubicBezTo>
                    <a:cubicBezTo>
                      <a:pt x="498" y="2031"/>
                      <a:pt x="495" y="2028"/>
                      <a:pt x="496" y="2023"/>
                    </a:cubicBezTo>
                    <a:cubicBezTo>
                      <a:pt x="496" y="2022"/>
                      <a:pt x="493" y="2022"/>
                      <a:pt x="493" y="2022"/>
                    </a:cubicBezTo>
                    <a:cubicBezTo>
                      <a:pt x="490" y="2022"/>
                      <a:pt x="487" y="2019"/>
                      <a:pt x="484" y="2017"/>
                    </a:cubicBezTo>
                    <a:cubicBezTo>
                      <a:pt x="481" y="2015"/>
                      <a:pt x="480" y="2013"/>
                      <a:pt x="480" y="2010"/>
                    </a:cubicBezTo>
                    <a:cubicBezTo>
                      <a:pt x="480" y="2009"/>
                      <a:pt x="480" y="2008"/>
                      <a:pt x="480" y="2007"/>
                    </a:cubicBezTo>
                    <a:cubicBezTo>
                      <a:pt x="480" y="2006"/>
                      <a:pt x="480" y="2006"/>
                      <a:pt x="478" y="2005"/>
                    </a:cubicBezTo>
                    <a:cubicBezTo>
                      <a:pt x="477" y="2005"/>
                      <a:pt x="476" y="2005"/>
                      <a:pt x="476" y="2004"/>
                    </a:cubicBezTo>
                    <a:cubicBezTo>
                      <a:pt x="475" y="2004"/>
                      <a:pt x="475" y="2004"/>
                      <a:pt x="474" y="2003"/>
                    </a:cubicBezTo>
                    <a:cubicBezTo>
                      <a:pt x="472" y="2002"/>
                      <a:pt x="470" y="2001"/>
                      <a:pt x="468" y="1999"/>
                    </a:cubicBezTo>
                    <a:cubicBezTo>
                      <a:pt x="467" y="1998"/>
                      <a:pt x="466" y="1997"/>
                      <a:pt x="466" y="1995"/>
                    </a:cubicBezTo>
                    <a:cubicBezTo>
                      <a:pt x="466" y="1992"/>
                      <a:pt x="468" y="1988"/>
                      <a:pt x="470" y="1986"/>
                    </a:cubicBezTo>
                    <a:cubicBezTo>
                      <a:pt x="470" y="1986"/>
                      <a:pt x="470" y="1985"/>
                      <a:pt x="469" y="1985"/>
                    </a:cubicBezTo>
                    <a:cubicBezTo>
                      <a:pt x="467" y="1983"/>
                      <a:pt x="467" y="1980"/>
                      <a:pt x="467" y="1978"/>
                    </a:cubicBezTo>
                    <a:cubicBezTo>
                      <a:pt x="467" y="1976"/>
                      <a:pt x="467" y="1976"/>
                      <a:pt x="467" y="1976"/>
                    </a:cubicBezTo>
                    <a:cubicBezTo>
                      <a:pt x="467" y="1972"/>
                      <a:pt x="467" y="1969"/>
                      <a:pt x="471" y="1967"/>
                    </a:cubicBezTo>
                    <a:cubicBezTo>
                      <a:pt x="471" y="1967"/>
                      <a:pt x="471" y="1967"/>
                      <a:pt x="471" y="1967"/>
                    </a:cubicBezTo>
                    <a:cubicBezTo>
                      <a:pt x="468" y="1965"/>
                      <a:pt x="465" y="1963"/>
                      <a:pt x="464" y="1962"/>
                    </a:cubicBezTo>
                    <a:cubicBezTo>
                      <a:pt x="464" y="1961"/>
                      <a:pt x="464" y="1961"/>
                      <a:pt x="463" y="1961"/>
                    </a:cubicBezTo>
                    <a:cubicBezTo>
                      <a:pt x="462" y="1960"/>
                      <a:pt x="460" y="1959"/>
                      <a:pt x="459" y="1957"/>
                    </a:cubicBezTo>
                    <a:cubicBezTo>
                      <a:pt x="458" y="1957"/>
                      <a:pt x="456" y="1957"/>
                      <a:pt x="456" y="1957"/>
                    </a:cubicBezTo>
                    <a:cubicBezTo>
                      <a:pt x="456" y="1957"/>
                      <a:pt x="456" y="1957"/>
                      <a:pt x="456" y="1957"/>
                    </a:cubicBezTo>
                    <a:cubicBezTo>
                      <a:pt x="455" y="1957"/>
                      <a:pt x="455" y="1957"/>
                      <a:pt x="454" y="1957"/>
                    </a:cubicBezTo>
                    <a:cubicBezTo>
                      <a:pt x="453" y="1957"/>
                      <a:pt x="453" y="1957"/>
                      <a:pt x="452" y="1957"/>
                    </a:cubicBezTo>
                    <a:cubicBezTo>
                      <a:pt x="450" y="1960"/>
                      <a:pt x="447" y="1960"/>
                      <a:pt x="444" y="1959"/>
                    </a:cubicBezTo>
                    <a:cubicBezTo>
                      <a:pt x="444" y="1959"/>
                      <a:pt x="443" y="1959"/>
                      <a:pt x="442" y="1959"/>
                    </a:cubicBezTo>
                    <a:cubicBezTo>
                      <a:pt x="442" y="1959"/>
                      <a:pt x="441" y="1959"/>
                      <a:pt x="441" y="1959"/>
                    </a:cubicBezTo>
                    <a:cubicBezTo>
                      <a:pt x="441" y="1959"/>
                      <a:pt x="441" y="1960"/>
                      <a:pt x="440" y="1961"/>
                    </a:cubicBezTo>
                    <a:cubicBezTo>
                      <a:pt x="440" y="1962"/>
                      <a:pt x="440" y="1962"/>
                      <a:pt x="439" y="1963"/>
                    </a:cubicBezTo>
                    <a:cubicBezTo>
                      <a:pt x="438" y="1965"/>
                      <a:pt x="436" y="1966"/>
                      <a:pt x="434" y="1966"/>
                    </a:cubicBezTo>
                    <a:cubicBezTo>
                      <a:pt x="434" y="1966"/>
                      <a:pt x="434" y="1966"/>
                      <a:pt x="434" y="1966"/>
                    </a:cubicBezTo>
                    <a:cubicBezTo>
                      <a:pt x="433" y="1966"/>
                      <a:pt x="428" y="1966"/>
                      <a:pt x="421" y="1956"/>
                    </a:cubicBezTo>
                    <a:cubicBezTo>
                      <a:pt x="418" y="1952"/>
                      <a:pt x="416" y="1947"/>
                      <a:pt x="416" y="1938"/>
                    </a:cubicBezTo>
                    <a:cubicBezTo>
                      <a:pt x="416" y="1930"/>
                      <a:pt x="416" y="1929"/>
                      <a:pt x="414" y="1927"/>
                    </a:cubicBezTo>
                    <a:cubicBezTo>
                      <a:pt x="410" y="1923"/>
                      <a:pt x="410" y="1922"/>
                      <a:pt x="410" y="1919"/>
                    </a:cubicBezTo>
                    <a:cubicBezTo>
                      <a:pt x="410" y="1918"/>
                      <a:pt x="410" y="1918"/>
                      <a:pt x="409" y="1917"/>
                    </a:cubicBezTo>
                    <a:cubicBezTo>
                      <a:pt x="409" y="1916"/>
                      <a:pt x="409" y="1916"/>
                      <a:pt x="408" y="1915"/>
                    </a:cubicBezTo>
                    <a:cubicBezTo>
                      <a:pt x="408" y="1915"/>
                      <a:pt x="407" y="1914"/>
                      <a:pt x="406" y="1914"/>
                    </a:cubicBezTo>
                    <a:cubicBezTo>
                      <a:pt x="406" y="1914"/>
                      <a:pt x="405" y="1914"/>
                      <a:pt x="405" y="1914"/>
                    </a:cubicBezTo>
                    <a:cubicBezTo>
                      <a:pt x="403" y="1914"/>
                      <a:pt x="399" y="1914"/>
                      <a:pt x="397" y="1911"/>
                    </a:cubicBezTo>
                    <a:cubicBezTo>
                      <a:pt x="397" y="1911"/>
                      <a:pt x="396" y="1910"/>
                      <a:pt x="396" y="1909"/>
                    </a:cubicBezTo>
                    <a:cubicBezTo>
                      <a:pt x="394" y="1908"/>
                      <a:pt x="392" y="1904"/>
                      <a:pt x="390" y="1903"/>
                    </a:cubicBezTo>
                    <a:cubicBezTo>
                      <a:pt x="388" y="1903"/>
                      <a:pt x="387" y="1902"/>
                      <a:pt x="386" y="1902"/>
                    </a:cubicBezTo>
                    <a:cubicBezTo>
                      <a:pt x="383" y="1901"/>
                      <a:pt x="381" y="1899"/>
                      <a:pt x="378" y="1896"/>
                    </a:cubicBezTo>
                    <a:cubicBezTo>
                      <a:pt x="378" y="1895"/>
                      <a:pt x="378" y="1895"/>
                      <a:pt x="378" y="1895"/>
                    </a:cubicBezTo>
                    <a:cubicBezTo>
                      <a:pt x="376" y="1894"/>
                      <a:pt x="374" y="1891"/>
                      <a:pt x="374" y="1886"/>
                    </a:cubicBezTo>
                    <a:cubicBezTo>
                      <a:pt x="374" y="1886"/>
                      <a:pt x="374" y="1886"/>
                      <a:pt x="374" y="1886"/>
                    </a:cubicBezTo>
                    <a:cubicBezTo>
                      <a:pt x="374" y="1886"/>
                      <a:pt x="373" y="1886"/>
                      <a:pt x="373" y="1886"/>
                    </a:cubicBezTo>
                    <a:cubicBezTo>
                      <a:pt x="369" y="1883"/>
                      <a:pt x="369" y="1880"/>
                      <a:pt x="369" y="1877"/>
                    </a:cubicBezTo>
                    <a:cubicBezTo>
                      <a:pt x="369" y="1875"/>
                      <a:pt x="368" y="1874"/>
                      <a:pt x="368" y="1874"/>
                    </a:cubicBezTo>
                    <a:cubicBezTo>
                      <a:pt x="361" y="1868"/>
                      <a:pt x="349" y="1858"/>
                      <a:pt x="348" y="1857"/>
                    </a:cubicBezTo>
                    <a:cubicBezTo>
                      <a:pt x="345" y="1854"/>
                      <a:pt x="343" y="1848"/>
                      <a:pt x="344" y="1843"/>
                    </a:cubicBezTo>
                    <a:cubicBezTo>
                      <a:pt x="345" y="1843"/>
                      <a:pt x="344" y="1843"/>
                      <a:pt x="344" y="1843"/>
                    </a:cubicBezTo>
                    <a:cubicBezTo>
                      <a:pt x="344" y="1843"/>
                      <a:pt x="344" y="1842"/>
                      <a:pt x="344" y="1842"/>
                    </a:cubicBezTo>
                    <a:cubicBezTo>
                      <a:pt x="344" y="1842"/>
                      <a:pt x="343" y="1841"/>
                      <a:pt x="343" y="1841"/>
                    </a:cubicBezTo>
                    <a:cubicBezTo>
                      <a:pt x="340" y="1837"/>
                      <a:pt x="341" y="1834"/>
                      <a:pt x="343" y="1830"/>
                    </a:cubicBezTo>
                    <a:cubicBezTo>
                      <a:pt x="343" y="1830"/>
                      <a:pt x="343" y="1830"/>
                      <a:pt x="343" y="1829"/>
                    </a:cubicBezTo>
                    <a:cubicBezTo>
                      <a:pt x="342" y="1829"/>
                      <a:pt x="341" y="1829"/>
                      <a:pt x="339" y="1829"/>
                    </a:cubicBezTo>
                    <a:cubicBezTo>
                      <a:pt x="337" y="1828"/>
                      <a:pt x="337" y="1828"/>
                      <a:pt x="337" y="1828"/>
                    </a:cubicBezTo>
                    <a:cubicBezTo>
                      <a:pt x="333" y="1827"/>
                      <a:pt x="327" y="1823"/>
                      <a:pt x="321" y="1817"/>
                    </a:cubicBezTo>
                    <a:cubicBezTo>
                      <a:pt x="320" y="1816"/>
                      <a:pt x="320" y="1816"/>
                      <a:pt x="320" y="1816"/>
                    </a:cubicBezTo>
                    <a:cubicBezTo>
                      <a:pt x="318" y="1814"/>
                      <a:pt x="316" y="1813"/>
                      <a:pt x="314" y="1812"/>
                    </a:cubicBezTo>
                    <a:cubicBezTo>
                      <a:pt x="312" y="1814"/>
                      <a:pt x="310" y="1815"/>
                      <a:pt x="307" y="1815"/>
                    </a:cubicBezTo>
                    <a:cubicBezTo>
                      <a:pt x="303" y="1815"/>
                      <a:pt x="302" y="1812"/>
                      <a:pt x="301" y="1810"/>
                    </a:cubicBezTo>
                    <a:cubicBezTo>
                      <a:pt x="301" y="1810"/>
                      <a:pt x="300" y="1811"/>
                      <a:pt x="299" y="1813"/>
                    </a:cubicBezTo>
                    <a:cubicBezTo>
                      <a:pt x="298" y="1815"/>
                      <a:pt x="296" y="1819"/>
                      <a:pt x="296" y="1820"/>
                    </a:cubicBezTo>
                    <a:cubicBezTo>
                      <a:pt x="296" y="1823"/>
                      <a:pt x="295" y="1825"/>
                      <a:pt x="293" y="1826"/>
                    </a:cubicBezTo>
                    <a:cubicBezTo>
                      <a:pt x="291" y="1828"/>
                      <a:pt x="288" y="1829"/>
                      <a:pt x="283" y="1828"/>
                    </a:cubicBezTo>
                    <a:cubicBezTo>
                      <a:pt x="283" y="1828"/>
                      <a:pt x="283" y="1828"/>
                      <a:pt x="282" y="1828"/>
                    </a:cubicBezTo>
                    <a:cubicBezTo>
                      <a:pt x="282" y="1829"/>
                      <a:pt x="282" y="1830"/>
                      <a:pt x="282" y="1830"/>
                    </a:cubicBezTo>
                    <a:cubicBezTo>
                      <a:pt x="281" y="1833"/>
                      <a:pt x="280" y="1835"/>
                      <a:pt x="277" y="1836"/>
                    </a:cubicBezTo>
                    <a:cubicBezTo>
                      <a:pt x="274" y="1837"/>
                      <a:pt x="268" y="1836"/>
                      <a:pt x="265" y="1834"/>
                    </a:cubicBezTo>
                    <a:cubicBezTo>
                      <a:pt x="260" y="1831"/>
                      <a:pt x="261" y="1828"/>
                      <a:pt x="261" y="1823"/>
                    </a:cubicBezTo>
                    <a:cubicBezTo>
                      <a:pt x="261" y="1822"/>
                      <a:pt x="261" y="1821"/>
                      <a:pt x="261" y="1819"/>
                    </a:cubicBezTo>
                    <a:cubicBezTo>
                      <a:pt x="262" y="1815"/>
                      <a:pt x="261" y="1814"/>
                      <a:pt x="259" y="1813"/>
                    </a:cubicBezTo>
                    <a:cubicBezTo>
                      <a:pt x="258" y="1812"/>
                      <a:pt x="257" y="1811"/>
                      <a:pt x="256" y="1810"/>
                    </a:cubicBezTo>
                    <a:cubicBezTo>
                      <a:pt x="254" y="1808"/>
                      <a:pt x="253" y="1807"/>
                      <a:pt x="251" y="1806"/>
                    </a:cubicBezTo>
                    <a:cubicBezTo>
                      <a:pt x="249" y="1803"/>
                      <a:pt x="246" y="1801"/>
                      <a:pt x="246" y="1799"/>
                    </a:cubicBezTo>
                    <a:cubicBezTo>
                      <a:pt x="246" y="1798"/>
                      <a:pt x="245" y="1797"/>
                      <a:pt x="244" y="1796"/>
                    </a:cubicBezTo>
                    <a:cubicBezTo>
                      <a:pt x="243" y="1795"/>
                      <a:pt x="242" y="1794"/>
                      <a:pt x="241" y="1792"/>
                    </a:cubicBezTo>
                    <a:cubicBezTo>
                      <a:pt x="239" y="1790"/>
                      <a:pt x="236" y="1788"/>
                      <a:pt x="233" y="1787"/>
                    </a:cubicBezTo>
                    <a:cubicBezTo>
                      <a:pt x="230" y="1785"/>
                      <a:pt x="228" y="1782"/>
                      <a:pt x="224" y="1778"/>
                    </a:cubicBezTo>
                    <a:cubicBezTo>
                      <a:pt x="222" y="1776"/>
                      <a:pt x="220" y="1774"/>
                      <a:pt x="219" y="1773"/>
                    </a:cubicBezTo>
                    <a:cubicBezTo>
                      <a:pt x="218" y="1772"/>
                      <a:pt x="216" y="1771"/>
                      <a:pt x="213" y="1770"/>
                    </a:cubicBezTo>
                    <a:cubicBezTo>
                      <a:pt x="209" y="1768"/>
                      <a:pt x="204" y="1765"/>
                      <a:pt x="200" y="1761"/>
                    </a:cubicBezTo>
                    <a:cubicBezTo>
                      <a:pt x="194" y="1755"/>
                      <a:pt x="194" y="1753"/>
                      <a:pt x="195" y="1747"/>
                    </a:cubicBezTo>
                    <a:cubicBezTo>
                      <a:pt x="195" y="1746"/>
                      <a:pt x="195" y="1745"/>
                      <a:pt x="195" y="1744"/>
                    </a:cubicBezTo>
                    <a:cubicBezTo>
                      <a:pt x="196" y="1740"/>
                      <a:pt x="194" y="1738"/>
                      <a:pt x="193" y="1736"/>
                    </a:cubicBezTo>
                    <a:cubicBezTo>
                      <a:pt x="192" y="1735"/>
                      <a:pt x="192" y="1734"/>
                      <a:pt x="191" y="1734"/>
                    </a:cubicBezTo>
                    <a:cubicBezTo>
                      <a:pt x="191" y="1733"/>
                      <a:pt x="190" y="1732"/>
                      <a:pt x="190" y="1732"/>
                    </a:cubicBezTo>
                    <a:cubicBezTo>
                      <a:pt x="189" y="1730"/>
                      <a:pt x="187" y="1728"/>
                      <a:pt x="187" y="1724"/>
                    </a:cubicBezTo>
                    <a:cubicBezTo>
                      <a:pt x="187" y="1724"/>
                      <a:pt x="187" y="1724"/>
                      <a:pt x="187" y="1724"/>
                    </a:cubicBezTo>
                    <a:cubicBezTo>
                      <a:pt x="186" y="1724"/>
                      <a:pt x="185" y="1723"/>
                      <a:pt x="184" y="1723"/>
                    </a:cubicBezTo>
                    <a:cubicBezTo>
                      <a:pt x="183" y="1723"/>
                      <a:pt x="182" y="1723"/>
                      <a:pt x="181" y="1723"/>
                    </a:cubicBezTo>
                    <a:cubicBezTo>
                      <a:pt x="180" y="1723"/>
                      <a:pt x="180" y="1723"/>
                      <a:pt x="180" y="1723"/>
                    </a:cubicBezTo>
                    <a:cubicBezTo>
                      <a:pt x="178" y="1723"/>
                      <a:pt x="173" y="1722"/>
                      <a:pt x="172" y="1718"/>
                    </a:cubicBezTo>
                    <a:cubicBezTo>
                      <a:pt x="172" y="1718"/>
                      <a:pt x="172" y="1718"/>
                      <a:pt x="172" y="1718"/>
                    </a:cubicBezTo>
                    <a:cubicBezTo>
                      <a:pt x="172" y="1716"/>
                      <a:pt x="171" y="1715"/>
                      <a:pt x="171" y="1714"/>
                    </a:cubicBezTo>
                    <a:cubicBezTo>
                      <a:pt x="168" y="1713"/>
                      <a:pt x="167" y="1712"/>
                      <a:pt x="166" y="1709"/>
                    </a:cubicBezTo>
                    <a:cubicBezTo>
                      <a:pt x="166" y="1709"/>
                      <a:pt x="166" y="1709"/>
                      <a:pt x="166" y="1710"/>
                    </a:cubicBezTo>
                    <a:cubicBezTo>
                      <a:pt x="164" y="1712"/>
                      <a:pt x="161" y="1713"/>
                      <a:pt x="157" y="1713"/>
                    </a:cubicBezTo>
                    <a:cubicBezTo>
                      <a:pt x="150" y="1713"/>
                      <a:pt x="149" y="1709"/>
                      <a:pt x="148" y="1707"/>
                    </a:cubicBezTo>
                    <a:cubicBezTo>
                      <a:pt x="148" y="1707"/>
                      <a:pt x="148" y="1707"/>
                      <a:pt x="147" y="1707"/>
                    </a:cubicBezTo>
                    <a:cubicBezTo>
                      <a:pt x="143" y="1707"/>
                      <a:pt x="137" y="1700"/>
                      <a:pt x="136" y="1696"/>
                    </a:cubicBezTo>
                    <a:cubicBezTo>
                      <a:pt x="134" y="1690"/>
                      <a:pt x="135" y="1679"/>
                      <a:pt x="135" y="1678"/>
                    </a:cubicBezTo>
                    <a:cubicBezTo>
                      <a:pt x="135" y="1676"/>
                      <a:pt x="135" y="1674"/>
                      <a:pt x="135" y="1674"/>
                    </a:cubicBezTo>
                    <a:cubicBezTo>
                      <a:pt x="133" y="1673"/>
                      <a:pt x="130" y="1670"/>
                      <a:pt x="128" y="1668"/>
                    </a:cubicBezTo>
                    <a:cubicBezTo>
                      <a:pt x="126" y="1666"/>
                      <a:pt x="126" y="1664"/>
                      <a:pt x="126" y="1663"/>
                    </a:cubicBezTo>
                    <a:cubicBezTo>
                      <a:pt x="126" y="1660"/>
                      <a:pt x="128" y="1659"/>
                      <a:pt x="130" y="1658"/>
                    </a:cubicBezTo>
                    <a:cubicBezTo>
                      <a:pt x="130" y="1658"/>
                      <a:pt x="130" y="1658"/>
                      <a:pt x="130" y="1658"/>
                    </a:cubicBezTo>
                    <a:cubicBezTo>
                      <a:pt x="130" y="1658"/>
                      <a:pt x="130" y="1658"/>
                      <a:pt x="130" y="1658"/>
                    </a:cubicBezTo>
                    <a:cubicBezTo>
                      <a:pt x="129" y="1656"/>
                      <a:pt x="129" y="1654"/>
                      <a:pt x="129" y="1652"/>
                    </a:cubicBezTo>
                    <a:cubicBezTo>
                      <a:pt x="130" y="1647"/>
                      <a:pt x="134" y="1643"/>
                      <a:pt x="138" y="1642"/>
                    </a:cubicBezTo>
                    <a:cubicBezTo>
                      <a:pt x="138" y="1641"/>
                      <a:pt x="138" y="1640"/>
                      <a:pt x="137" y="1639"/>
                    </a:cubicBezTo>
                    <a:cubicBezTo>
                      <a:pt x="137" y="1638"/>
                      <a:pt x="137" y="1638"/>
                      <a:pt x="137" y="1638"/>
                    </a:cubicBezTo>
                    <a:cubicBezTo>
                      <a:pt x="136" y="1636"/>
                      <a:pt x="135" y="1632"/>
                      <a:pt x="134" y="1626"/>
                    </a:cubicBezTo>
                    <a:cubicBezTo>
                      <a:pt x="133" y="1619"/>
                      <a:pt x="138" y="1616"/>
                      <a:pt x="142" y="1614"/>
                    </a:cubicBezTo>
                    <a:cubicBezTo>
                      <a:pt x="140" y="1613"/>
                      <a:pt x="135" y="1610"/>
                      <a:pt x="134" y="1606"/>
                    </a:cubicBezTo>
                    <a:cubicBezTo>
                      <a:pt x="130" y="1598"/>
                      <a:pt x="133" y="1593"/>
                      <a:pt x="136" y="1591"/>
                    </a:cubicBezTo>
                    <a:cubicBezTo>
                      <a:pt x="139" y="1590"/>
                      <a:pt x="139" y="1587"/>
                      <a:pt x="139" y="1586"/>
                    </a:cubicBezTo>
                    <a:cubicBezTo>
                      <a:pt x="139" y="1585"/>
                      <a:pt x="139" y="1585"/>
                      <a:pt x="138" y="1584"/>
                    </a:cubicBezTo>
                    <a:cubicBezTo>
                      <a:pt x="138" y="1583"/>
                      <a:pt x="137" y="1581"/>
                      <a:pt x="137" y="1577"/>
                    </a:cubicBezTo>
                    <a:cubicBezTo>
                      <a:pt x="137" y="1573"/>
                      <a:pt x="137" y="1569"/>
                      <a:pt x="142" y="1566"/>
                    </a:cubicBezTo>
                    <a:cubicBezTo>
                      <a:pt x="146" y="1563"/>
                      <a:pt x="160" y="1559"/>
                      <a:pt x="166" y="1558"/>
                    </a:cubicBezTo>
                    <a:cubicBezTo>
                      <a:pt x="170" y="1558"/>
                      <a:pt x="172" y="1559"/>
                      <a:pt x="174" y="1561"/>
                    </a:cubicBezTo>
                    <a:cubicBezTo>
                      <a:pt x="176" y="1563"/>
                      <a:pt x="176" y="1566"/>
                      <a:pt x="175" y="1568"/>
                    </a:cubicBezTo>
                    <a:cubicBezTo>
                      <a:pt x="175" y="1572"/>
                      <a:pt x="174" y="1579"/>
                      <a:pt x="173" y="1584"/>
                    </a:cubicBezTo>
                    <a:cubicBezTo>
                      <a:pt x="172" y="1588"/>
                      <a:pt x="176" y="1594"/>
                      <a:pt x="180" y="1599"/>
                    </a:cubicBezTo>
                    <a:cubicBezTo>
                      <a:pt x="181" y="1600"/>
                      <a:pt x="181" y="1600"/>
                      <a:pt x="182" y="1601"/>
                    </a:cubicBezTo>
                    <a:cubicBezTo>
                      <a:pt x="182" y="1601"/>
                      <a:pt x="182" y="1600"/>
                      <a:pt x="182" y="1600"/>
                    </a:cubicBezTo>
                    <a:cubicBezTo>
                      <a:pt x="184" y="1597"/>
                      <a:pt x="186" y="1595"/>
                      <a:pt x="187" y="1594"/>
                    </a:cubicBezTo>
                    <a:cubicBezTo>
                      <a:pt x="188" y="1593"/>
                      <a:pt x="188" y="1592"/>
                      <a:pt x="189" y="1591"/>
                    </a:cubicBezTo>
                    <a:cubicBezTo>
                      <a:pt x="191" y="1587"/>
                      <a:pt x="193" y="1586"/>
                      <a:pt x="198" y="1586"/>
                    </a:cubicBezTo>
                    <a:cubicBezTo>
                      <a:pt x="198" y="1585"/>
                      <a:pt x="200" y="1582"/>
                      <a:pt x="201" y="1581"/>
                    </a:cubicBezTo>
                    <a:cubicBezTo>
                      <a:pt x="202" y="1578"/>
                      <a:pt x="203" y="1576"/>
                      <a:pt x="204" y="1574"/>
                    </a:cubicBezTo>
                    <a:cubicBezTo>
                      <a:pt x="206" y="1573"/>
                      <a:pt x="205" y="1572"/>
                      <a:pt x="205" y="1570"/>
                    </a:cubicBezTo>
                    <a:cubicBezTo>
                      <a:pt x="204" y="1569"/>
                      <a:pt x="204" y="1567"/>
                      <a:pt x="203" y="1565"/>
                    </a:cubicBezTo>
                    <a:cubicBezTo>
                      <a:pt x="203" y="1561"/>
                      <a:pt x="204" y="1557"/>
                      <a:pt x="208" y="1553"/>
                    </a:cubicBezTo>
                    <a:cubicBezTo>
                      <a:pt x="208" y="1553"/>
                      <a:pt x="208" y="1553"/>
                      <a:pt x="207" y="1553"/>
                    </a:cubicBezTo>
                    <a:cubicBezTo>
                      <a:pt x="207" y="1553"/>
                      <a:pt x="202" y="1549"/>
                      <a:pt x="200" y="1545"/>
                    </a:cubicBezTo>
                    <a:cubicBezTo>
                      <a:pt x="198" y="1541"/>
                      <a:pt x="200" y="1535"/>
                      <a:pt x="205" y="1532"/>
                    </a:cubicBezTo>
                    <a:cubicBezTo>
                      <a:pt x="205" y="1532"/>
                      <a:pt x="205" y="1530"/>
                      <a:pt x="205" y="1530"/>
                    </a:cubicBezTo>
                    <a:cubicBezTo>
                      <a:pt x="204" y="1529"/>
                      <a:pt x="204" y="1527"/>
                      <a:pt x="203" y="1524"/>
                    </a:cubicBezTo>
                    <a:cubicBezTo>
                      <a:pt x="203" y="1522"/>
                      <a:pt x="203" y="1519"/>
                      <a:pt x="202" y="1517"/>
                    </a:cubicBezTo>
                    <a:cubicBezTo>
                      <a:pt x="201" y="1514"/>
                      <a:pt x="200" y="1513"/>
                      <a:pt x="199" y="1511"/>
                    </a:cubicBezTo>
                    <a:cubicBezTo>
                      <a:pt x="198" y="1511"/>
                      <a:pt x="198" y="1511"/>
                      <a:pt x="198" y="1511"/>
                    </a:cubicBezTo>
                    <a:cubicBezTo>
                      <a:pt x="197" y="1509"/>
                      <a:pt x="196" y="1507"/>
                      <a:pt x="195" y="1505"/>
                    </a:cubicBezTo>
                    <a:cubicBezTo>
                      <a:pt x="195" y="1504"/>
                      <a:pt x="194" y="1503"/>
                      <a:pt x="194" y="1503"/>
                    </a:cubicBezTo>
                    <a:cubicBezTo>
                      <a:pt x="194" y="1502"/>
                      <a:pt x="194" y="1502"/>
                      <a:pt x="194" y="1502"/>
                    </a:cubicBezTo>
                    <a:cubicBezTo>
                      <a:pt x="193" y="1501"/>
                      <a:pt x="191" y="1498"/>
                      <a:pt x="189" y="1486"/>
                    </a:cubicBezTo>
                    <a:cubicBezTo>
                      <a:pt x="188" y="1481"/>
                      <a:pt x="188" y="1478"/>
                      <a:pt x="190" y="1475"/>
                    </a:cubicBezTo>
                    <a:cubicBezTo>
                      <a:pt x="192" y="1473"/>
                      <a:pt x="194" y="1472"/>
                      <a:pt x="196" y="1472"/>
                    </a:cubicBezTo>
                    <a:cubicBezTo>
                      <a:pt x="196" y="1472"/>
                      <a:pt x="196" y="1472"/>
                      <a:pt x="196" y="1472"/>
                    </a:cubicBezTo>
                    <a:cubicBezTo>
                      <a:pt x="197" y="1471"/>
                      <a:pt x="199" y="1466"/>
                      <a:pt x="199" y="1464"/>
                    </a:cubicBezTo>
                    <a:cubicBezTo>
                      <a:pt x="200" y="1462"/>
                      <a:pt x="200" y="1460"/>
                      <a:pt x="201" y="1459"/>
                    </a:cubicBezTo>
                    <a:cubicBezTo>
                      <a:pt x="202" y="1455"/>
                      <a:pt x="202" y="1454"/>
                      <a:pt x="201" y="1453"/>
                    </a:cubicBezTo>
                    <a:cubicBezTo>
                      <a:pt x="201" y="1452"/>
                      <a:pt x="200" y="1450"/>
                      <a:pt x="199" y="1449"/>
                    </a:cubicBezTo>
                    <a:cubicBezTo>
                      <a:pt x="199" y="1448"/>
                      <a:pt x="199" y="1447"/>
                      <a:pt x="198" y="1446"/>
                    </a:cubicBezTo>
                    <a:cubicBezTo>
                      <a:pt x="197" y="1445"/>
                      <a:pt x="197" y="1443"/>
                      <a:pt x="199" y="1441"/>
                    </a:cubicBezTo>
                    <a:cubicBezTo>
                      <a:pt x="201" y="1438"/>
                      <a:pt x="206" y="1437"/>
                      <a:pt x="210" y="1438"/>
                    </a:cubicBezTo>
                    <a:cubicBezTo>
                      <a:pt x="210" y="1438"/>
                      <a:pt x="211" y="1438"/>
                      <a:pt x="212" y="1438"/>
                    </a:cubicBezTo>
                    <a:cubicBezTo>
                      <a:pt x="214" y="1437"/>
                      <a:pt x="216" y="1436"/>
                      <a:pt x="218" y="1437"/>
                    </a:cubicBezTo>
                    <a:cubicBezTo>
                      <a:pt x="219" y="1437"/>
                      <a:pt x="222" y="1436"/>
                      <a:pt x="223" y="1435"/>
                    </a:cubicBezTo>
                    <a:cubicBezTo>
                      <a:pt x="223" y="1434"/>
                      <a:pt x="224" y="1434"/>
                      <a:pt x="224" y="1433"/>
                    </a:cubicBezTo>
                    <a:cubicBezTo>
                      <a:pt x="225" y="1432"/>
                      <a:pt x="225" y="1432"/>
                      <a:pt x="225" y="1431"/>
                    </a:cubicBezTo>
                    <a:cubicBezTo>
                      <a:pt x="225" y="1428"/>
                      <a:pt x="228" y="1427"/>
                      <a:pt x="229" y="1426"/>
                    </a:cubicBezTo>
                    <a:cubicBezTo>
                      <a:pt x="229" y="1426"/>
                      <a:pt x="229" y="1426"/>
                      <a:pt x="229" y="1426"/>
                    </a:cubicBezTo>
                    <a:cubicBezTo>
                      <a:pt x="227" y="1426"/>
                      <a:pt x="225" y="1425"/>
                      <a:pt x="223" y="1423"/>
                    </a:cubicBezTo>
                    <a:cubicBezTo>
                      <a:pt x="223" y="1423"/>
                      <a:pt x="223" y="1423"/>
                      <a:pt x="223" y="1423"/>
                    </a:cubicBezTo>
                    <a:cubicBezTo>
                      <a:pt x="221" y="1421"/>
                      <a:pt x="219" y="1419"/>
                      <a:pt x="218" y="1416"/>
                    </a:cubicBezTo>
                    <a:cubicBezTo>
                      <a:pt x="218" y="1415"/>
                      <a:pt x="217" y="1414"/>
                      <a:pt x="217" y="1413"/>
                    </a:cubicBezTo>
                    <a:cubicBezTo>
                      <a:pt x="216" y="1412"/>
                      <a:pt x="215" y="1410"/>
                      <a:pt x="215" y="1409"/>
                    </a:cubicBezTo>
                    <a:cubicBezTo>
                      <a:pt x="214" y="1408"/>
                      <a:pt x="214" y="1408"/>
                      <a:pt x="213" y="1407"/>
                    </a:cubicBezTo>
                    <a:cubicBezTo>
                      <a:pt x="210" y="1407"/>
                      <a:pt x="204" y="1403"/>
                      <a:pt x="203" y="1399"/>
                    </a:cubicBezTo>
                    <a:cubicBezTo>
                      <a:pt x="202" y="1399"/>
                      <a:pt x="202" y="1399"/>
                      <a:pt x="202" y="1399"/>
                    </a:cubicBezTo>
                    <a:cubicBezTo>
                      <a:pt x="201" y="1399"/>
                      <a:pt x="199" y="1399"/>
                      <a:pt x="198" y="1399"/>
                    </a:cubicBezTo>
                    <a:cubicBezTo>
                      <a:pt x="195" y="1398"/>
                      <a:pt x="193" y="1396"/>
                      <a:pt x="192" y="1394"/>
                    </a:cubicBezTo>
                    <a:cubicBezTo>
                      <a:pt x="191" y="1393"/>
                      <a:pt x="191" y="1393"/>
                      <a:pt x="190" y="1392"/>
                    </a:cubicBezTo>
                    <a:cubicBezTo>
                      <a:pt x="188" y="1390"/>
                      <a:pt x="186" y="1386"/>
                      <a:pt x="185" y="1378"/>
                    </a:cubicBezTo>
                    <a:cubicBezTo>
                      <a:pt x="185" y="1377"/>
                      <a:pt x="185" y="1377"/>
                      <a:pt x="185" y="1377"/>
                    </a:cubicBezTo>
                    <a:cubicBezTo>
                      <a:pt x="185" y="1373"/>
                      <a:pt x="185" y="1372"/>
                      <a:pt x="187" y="1369"/>
                    </a:cubicBezTo>
                    <a:cubicBezTo>
                      <a:pt x="188" y="1367"/>
                      <a:pt x="189" y="1367"/>
                      <a:pt x="189" y="1366"/>
                    </a:cubicBezTo>
                    <a:cubicBezTo>
                      <a:pt x="189" y="1365"/>
                      <a:pt x="189" y="1364"/>
                      <a:pt x="189" y="1364"/>
                    </a:cubicBezTo>
                    <a:cubicBezTo>
                      <a:pt x="188" y="1363"/>
                      <a:pt x="188" y="1362"/>
                      <a:pt x="188" y="1360"/>
                    </a:cubicBezTo>
                    <a:cubicBezTo>
                      <a:pt x="188" y="1358"/>
                      <a:pt x="188" y="1356"/>
                      <a:pt x="188" y="1353"/>
                    </a:cubicBezTo>
                    <a:cubicBezTo>
                      <a:pt x="188" y="1352"/>
                      <a:pt x="189" y="1350"/>
                      <a:pt x="189" y="1349"/>
                    </a:cubicBezTo>
                    <a:cubicBezTo>
                      <a:pt x="189" y="1345"/>
                      <a:pt x="189" y="1345"/>
                      <a:pt x="188" y="1343"/>
                    </a:cubicBezTo>
                    <a:cubicBezTo>
                      <a:pt x="186" y="1341"/>
                      <a:pt x="186" y="1338"/>
                      <a:pt x="186" y="1335"/>
                    </a:cubicBezTo>
                    <a:cubicBezTo>
                      <a:pt x="186" y="1333"/>
                      <a:pt x="186" y="1331"/>
                      <a:pt x="186" y="1330"/>
                    </a:cubicBezTo>
                    <a:cubicBezTo>
                      <a:pt x="185" y="1324"/>
                      <a:pt x="187" y="1321"/>
                      <a:pt x="189" y="1319"/>
                    </a:cubicBezTo>
                    <a:cubicBezTo>
                      <a:pt x="189" y="1318"/>
                      <a:pt x="190" y="1317"/>
                      <a:pt x="190" y="1317"/>
                    </a:cubicBezTo>
                    <a:cubicBezTo>
                      <a:pt x="192" y="1314"/>
                      <a:pt x="194" y="1313"/>
                      <a:pt x="196" y="1312"/>
                    </a:cubicBezTo>
                    <a:cubicBezTo>
                      <a:pt x="195" y="1312"/>
                      <a:pt x="194" y="1311"/>
                      <a:pt x="194" y="1311"/>
                    </a:cubicBezTo>
                    <a:cubicBezTo>
                      <a:pt x="193" y="1311"/>
                      <a:pt x="192" y="1310"/>
                      <a:pt x="192" y="1310"/>
                    </a:cubicBezTo>
                    <a:cubicBezTo>
                      <a:pt x="188" y="1311"/>
                      <a:pt x="183" y="1310"/>
                      <a:pt x="180" y="1308"/>
                    </a:cubicBezTo>
                    <a:cubicBezTo>
                      <a:pt x="178" y="1306"/>
                      <a:pt x="177" y="1306"/>
                      <a:pt x="177" y="1306"/>
                    </a:cubicBezTo>
                    <a:cubicBezTo>
                      <a:pt x="173" y="1308"/>
                      <a:pt x="169" y="1306"/>
                      <a:pt x="167" y="1304"/>
                    </a:cubicBezTo>
                    <a:cubicBezTo>
                      <a:pt x="166" y="1304"/>
                      <a:pt x="165" y="1304"/>
                      <a:pt x="164" y="1304"/>
                    </a:cubicBezTo>
                    <a:cubicBezTo>
                      <a:pt x="164" y="1304"/>
                      <a:pt x="163" y="1304"/>
                      <a:pt x="163" y="1304"/>
                    </a:cubicBezTo>
                    <a:cubicBezTo>
                      <a:pt x="159" y="1304"/>
                      <a:pt x="156" y="1301"/>
                      <a:pt x="152" y="1298"/>
                    </a:cubicBezTo>
                    <a:cubicBezTo>
                      <a:pt x="151" y="1296"/>
                      <a:pt x="151" y="1296"/>
                      <a:pt x="151" y="1296"/>
                    </a:cubicBezTo>
                    <a:cubicBezTo>
                      <a:pt x="147" y="1293"/>
                      <a:pt x="145" y="1291"/>
                      <a:pt x="144" y="1291"/>
                    </a:cubicBezTo>
                    <a:cubicBezTo>
                      <a:pt x="140" y="1291"/>
                      <a:pt x="136" y="1291"/>
                      <a:pt x="134" y="1284"/>
                    </a:cubicBezTo>
                    <a:cubicBezTo>
                      <a:pt x="134" y="1283"/>
                      <a:pt x="134" y="1282"/>
                      <a:pt x="130" y="1282"/>
                    </a:cubicBezTo>
                    <a:cubicBezTo>
                      <a:pt x="126" y="1281"/>
                      <a:pt x="122" y="1279"/>
                      <a:pt x="118" y="1274"/>
                    </a:cubicBezTo>
                    <a:cubicBezTo>
                      <a:pt x="117" y="1273"/>
                      <a:pt x="116" y="1273"/>
                      <a:pt x="116" y="1273"/>
                    </a:cubicBezTo>
                    <a:cubicBezTo>
                      <a:pt x="114" y="1271"/>
                      <a:pt x="113" y="1270"/>
                      <a:pt x="112" y="1266"/>
                    </a:cubicBezTo>
                    <a:cubicBezTo>
                      <a:pt x="111" y="1262"/>
                      <a:pt x="108" y="1259"/>
                      <a:pt x="106" y="1258"/>
                    </a:cubicBezTo>
                    <a:cubicBezTo>
                      <a:pt x="105" y="1257"/>
                      <a:pt x="103" y="1255"/>
                      <a:pt x="103" y="1253"/>
                    </a:cubicBezTo>
                    <a:cubicBezTo>
                      <a:pt x="103" y="1251"/>
                      <a:pt x="104" y="1249"/>
                      <a:pt x="106" y="1246"/>
                    </a:cubicBezTo>
                    <a:cubicBezTo>
                      <a:pt x="106" y="1246"/>
                      <a:pt x="107" y="1245"/>
                      <a:pt x="107" y="1245"/>
                    </a:cubicBezTo>
                    <a:cubicBezTo>
                      <a:pt x="105" y="1245"/>
                      <a:pt x="104" y="1246"/>
                      <a:pt x="102" y="1248"/>
                    </a:cubicBezTo>
                    <a:cubicBezTo>
                      <a:pt x="96" y="1253"/>
                      <a:pt x="83" y="1248"/>
                      <a:pt x="81" y="1246"/>
                    </a:cubicBezTo>
                    <a:cubicBezTo>
                      <a:pt x="81" y="1246"/>
                      <a:pt x="81" y="1246"/>
                      <a:pt x="81" y="1246"/>
                    </a:cubicBezTo>
                    <a:cubicBezTo>
                      <a:pt x="79" y="1245"/>
                      <a:pt x="77" y="1243"/>
                      <a:pt x="76" y="1241"/>
                    </a:cubicBezTo>
                    <a:cubicBezTo>
                      <a:pt x="76" y="1240"/>
                      <a:pt x="76" y="1238"/>
                      <a:pt x="77" y="1236"/>
                    </a:cubicBezTo>
                    <a:cubicBezTo>
                      <a:pt x="78" y="1235"/>
                      <a:pt x="78" y="1233"/>
                      <a:pt x="79" y="1231"/>
                    </a:cubicBezTo>
                    <a:cubicBezTo>
                      <a:pt x="80" y="1230"/>
                      <a:pt x="80" y="1229"/>
                      <a:pt x="80" y="1229"/>
                    </a:cubicBezTo>
                    <a:cubicBezTo>
                      <a:pt x="78" y="1228"/>
                      <a:pt x="75" y="1226"/>
                      <a:pt x="73" y="1223"/>
                    </a:cubicBezTo>
                    <a:cubicBezTo>
                      <a:pt x="70" y="1220"/>
                      <a:pt x="69" y="1218"/>
                      <a:pt x="70" y="1215"/>
                    </a:cubicBezTo>
                    <a:cubicBezTo>
                      <a:pt x="70" y="1211"/>
                      <a:pt x="74" y="1208"/>
                      <a:pt x="77" y="1206"/>
                    </a:cubicBezTo>
                    <a:cubicBezTo>
                      <a:pt x="78" y="1205"/>
                      <a:pt x="78" y="1205"/>
                      <a:pt x="78" y="1205"/>
                    </a:cubicBezTo>
                    <a:cubicBezTo>
                      <a:pt x="81" y="1203"/>
                      <a:pt x="82" y="1200"/>
                      <a:pt x="82" y="1196"/>
                    </a:cubicBezTo>
                    <a:cubicBezTo>
                      <a:pt x="82" y="1191"/>
                      <a:pt x="86" y="1186"/>
                      <a:pt x="87" y="1184"/>
                    </a:cubicBezTo>
                    <a:cubicBezTo>
                      <a:pt x="87" y="1183"/>
                      <a:pt x="87" y="1183"/>
                      <a:pt x="87" y="1181"/>
                    </a:cubicBezTo>
                    <a:cubicBezTo>
                      <a:pt x="85" y="1178"/>
                      <a:pt x="83" y="1175"/>
                      <a:pt x="86" y="1171"/>
                    </a:cubicBezTo>
                    <a:cubicBezTo>
                      <a:pt x="86" y="1171"/>
                      <a:pt x="85" y="1169"/>
                      <a:pt x="85" y="1169"/>
                    </a:cubicBezTo>
                    <a:cubicBezTo>
                      <a:pt x="84" y="1167"/>
                      <a:pt x="79" y="1162"/>
                      <a:pt x="78" y="1161"/>
                    </a:cubicBezTo>
                    <a:cubicBezTo>
                      <a:pt x="76" y="1159"/>
                      <a:pt x="75" y="1157"/>
                      <a:pt x="75" y="1154"/>
                    </a:cubicBezTo>
                    <a:cubicBezTo>
                      <a:pt x="74" y="1154"/>
                      <a:pt x="73" y="1153"/>
                      <a:pt x="72" y="1153"/>
                    </a:cubicBezTo>
                    <a:cubicBezTo>
                      <a:pt x="72" y="1153"/>
                      <a:pt x="71" y="1153"/>
                      <a:pt x="71" y="1153"/>
                    </a:cubicBezTo>
                    <a:cubicBezTo>
                      <a:pt x="68" y="1154"/>
                      <a:pt x="63" y="1155"/>
                      <a:pt x="61" y="1151"/>
                    </a:cubicBezTo>
                    <a:cubicBezTo>
                      <a:pt x="59" y="1147"/>
                      <a:pt x="62" y="1130"/>
                      <a:pt x="62" y="1129"/>
                    </a:cubicBezTo>
                    <a:cubicBezTo>
                      <a:pt x="62" y="1129"/>
                      <a:pt x="62" y="1129"/>
                      <a:pt x="62" y="1129"/>
                    </a:cubicBezTo>
                    <a:cubicBezTo>
                      <a:pt x="62" y="1129"/>
                      <a:pt x="61" y="1128"/>
                      <a:pt x="61" y="1129"/>
                    </a:cubicBezTo>
                    <a:cubicBezTo>
                      <a:pt x="58" y="1129"/>
                      <a:pt x="52" y="1127"/>
                      <a:pt x="49" y="1121"/>
                    </a:cubicBezTo>
                    <a:cubicBezTo>
                      <a:pt x="49" y="1119"/>
                      <a:pt x="42" y="1117"/>
                      <a:pt x="40" y="1118"/>
                    </a:cubicBezTo>
                    <a:cubicBezTo>
                      <a:pt x="36" y="1119"/>
                      <a:pt x="32" y="1117"/>
                      <a:pt x="30" y="1114"/>
                    </a:cubicBezTo>
                    <a:cubicBezTo>
                      <a:pt x="29" y="1113"/>
                      <a:pt x="28" y="1111"/>
                      <a:pt x="28" y="1110"/>
                    </a:cubicBezTo>
                    <a:cubicBezTo>
                      <a:pt x="27" y="1109"/>
                      <a:pt x="26" y="1108"/>
                      <a:pt x="24" y="1107"/>
                    </a:cubicBezTo>
                    <a:cubicBezTo>
                      <a:pt x="24" y="1106"/>
                      <a:pt x="24" y="1106"/>
                      <a:pt x="24" y="1106"/>
                    </a:cubicBezTo>
                    <a:cubicBezTo>
                      <a:pt x="22" y="1105"/>
                      <a:pt x="21" y="1104"/>
                      <a:pt x="20" y="1103"/>
                    </a:cubicBezTo>
                    <a:cubicBezTo>
                      <a:pt x="18" y="1106"/>
                      <a:pt x="16" y="1106"/>
                      <a:pt x="14" y="1105"/>
                    </a:cubicBezTo>
                    <a:cubicBezTo>
                      <a:pt x="13" y="1105"/>
                      <a:pt x="11" y="1104"/>
                      <a:pt x="10" y="1100"/>
                    </a:cubicBezTo>
                    <a:cubicBezTo>
                      <a:pt x="10" y="1100"/>
                      <a:pt x="10" y="1100"/>
                      <a:pt x="10" y="1100"/>
                    </a:cubicBezTo>
                    <a:cubicBezTo>
                      <a:pt x="9" y="1098"/>
                      <a:pt x="8" y="1096"/>
                      <a:pt x="8" y="1092"/>
                    </a:cubicBezTo>
                    <a:cubicBezTo>
                      <a:pt x="9" y="1090"/>
                      <a:pt x="9" y="1089"/>
                      <a:pt x="9" y="1089"/>
                    </a:cubicBezTo>
                    <a:cubicBezTo>
                      <a:pt x="9" y="1086"/>
                      <a:pt x="10" y="1083"/>
                      <a:pt x="14" y="1080"/>
                    </a:cubicBezTo>
                    <a:cubicBezTo>
                      <a:pt x="18" y="1076"/>
                      <a:pt x="22" y="1078"/>
                      <a:pt x="25" y="1079"/>
                    </a:cubicBezTo>
                    <a:cubicBezTo>
                      <a:pt x="26" y="1079"/>
                      <a:pt x="26" y="1079"/>
                      <a:pt x="26" y="1079"/>
                    </a:cubicBezTo>
                    <a:cubicBezTo>
                      <a:pt x="26" y="1079"/>
                      <a:pt x="27" y="1079"/>
                      <a:pt x="28" y="1079"/>
                    </a:cubicBezTo>
                    <a:cubicBezTo>
                      <a:pt x="29" y="1079"/>
                      <a:pt x="31" y="1079"/>
                      <a:pt x="32" y="1079"/>
                    </a:cubicBezTo>
                    <a:cubicBezTo>
                      <a:pt x="32" y="1087"/>
                      <a:pt x="32" y="1087"/>
                      <a:pt x="32" y="1087"/>
                    </a:cubicBezTo>
                    <a:cubicBezTo>
                      <a:pt x="31" y="1086"/>
                      <a:pt x="29" y="1086"/>
                      <a:pt x="28" y="1087"/>
                    </a:cubicBezTo>
                    <a:cubicBezTo>
                      <a:pt x="27" y="1087"/>
                      <a:pt x="25" y="1087"/>
                      <a:pt x="24" y="1086"/>
                    </a:cubicBezTo>
                    <a:cubicBezTo>
                      <a:pt x="23" y="1086"/>
                      <a:pt x="23" y="1086"/>
                      <a:pt x="23" y="1086"/>
                    </a:cubicBezTo>
                    <a:cubicBezTo>
                      <a:pt x="20" y="1085"/>
                      <a:pt x="20" y="1085"/>
                      <a:pt x="18" y="1086"/>
                    </a:cubicBezTo>
                    <a:cubicBezTo>
                      <a:pt x="17" y="1087"/>
                      <a:pt x="17" y="1087"/>
                      <a:pt x="17" y="1090"/>
                    </a:cubicBezTo>
                    <a:cubicBezTo>
                      <a:pt x="16" y="1091"/>
                      <a:pt x="16" y="1092"/>
                      <a:pt x="16" y="1093"/>
                    </a:cubicBezTo>
                    <a:cubicBezTo>
                      <a:pt x="16" y="1095"/>
                      <a:pt x="16" y="1095"/>
                      <a:pt x="16" y="1095"/>
                    </a:cubicBezTo>
                    <a:cubicBezTo>
                      <a:pt x="16" y="1096"/>
                      <a:pt x="17" y="1096"/>
                      <a:pt x="17" y="1096"/>
                    </a:cubicBezTo>
                    <a:cubicBezTo>
                      <a:pt x="17" y="1096"/>
                      <a:pt x="18" y="1095"/>
                      <a:pt x="18" y="1095"/>
                    </a:cubicBezTo>
                    <a:cubicBezTo>
                      <a:pt x="19" y="1095"/>
                      <a:pt x="23" y="1095"/>
                      <a:pt x="29" y="1101"/>
                    </a:cubicBezTo>
                    <a:cubicBezTo>
                      <a:pt x="30" y="1101"/>
                      <a:pt x="30" y="1101"/>
                      <a:pt x="30" y="1101"/>
                    </a:cubicBezTo>
                    <a:cubicBezTo>
                      <a:pt x="30" y="1102"/>
                      <a:pt x="31" y="1103"/>
                      <a:pt x="32" y="1103"/>
                    </a:cubicBezTo>
                    <a:cubicBezTo>
                      <a:pt x="34" y="1103"/>
                      <a:pt x="35" y="1106"/>
                      <a:pt x="35" y="1108"/>
                    </a:cubicBezTo>
                    <a:cubicBezTo>
                      <a:pt x="36" y="1108"/>
                      <a:pt x="36" y="1109"/>
                      <a:pt x="36" y="1109"/>
                    </a:cubicBezTo>
                    <a:cubicBezTo>
                      <a:pt x="36" y="1110"/>
                      <a:pt x="37" y="1110"/>
                      <a:pt x="38" y="1110"/>
                    </a:cubicBezTo>
                    <a:cubicBezTo>
                      <a:pt x="41" y="1109"/>
                      <a:pt x="54" y="1110"/>
                      <a:pt x="56" y="1118"/>
                    </a:cubicBezTo>
                    <a:cubicBezTo>
                      <a:pt x="57" y="1121"/>
                      <a:pt x="59" y="1121"/>
                      <a:pt x="60" y="1121"/>
                    </a:cubicBezTo>
                    <a:cubicBezTo>
                      <a:pt x="60" y="1121"/>
                      <a:pt x="60" y="1121"/>
                      <a:pt x="60" y="1121"/>
                    </a:cubicBezTo>
                    <a:cubicBezTo>
                      <a:pt x="61" y="1120"/>
                      <a:pt x="65" y="1121"/>
                      <a:pt x="68" y="1123"/>
                    </a:cubicBezTo>
                    <a:cubicBezTo>
                      <a:pt x="69" y="1124"/>
                      <a:pt x="70" y="1127"/>
                      <a:pt x="70" y="1131"/>
                    </a:cubicBezTo>
                    <a:cubicBezTo>
                      <a:pt x="69" y="1135"/>
                      <a:pt x="68" y="1142"/>
                      <a:pt x="68" y="1146"/>
                    </a:cubicBezTo>
                    <a:cubicBezTo>
                      <a:pt x="68" y="1146"/>
                      <a:pt x="69" y="1146"/>
                      <a:pt x="69" y="1146"/>
                    </a:cubicBezTo>
                    <a:cubicBezTo>
                      <a:pt x="69" y="1145"/>
                      <a:pt x="70" y="1145"/>
                      <a:pt x="70" y="1145"/>
                    </a:cubicBezTo>
                    <a:cubicBezTo>
                      <a:pt x="75" y="1144"/>
                      <a:pt x="80" y="1148"/>
                      <a:pt x="82" y="1151"/>
                    </a:cubicBezTo>
                    <a:cubicBezTo>
                      <a:pt x="85" y="1157"/>
                      <a:pt x="85" y="1157"/>
                      <a:pt x="85" y="1157"/>
                    </a:cubicBezTo>
                    <a:cubicBezTo>
                      <a:pt x="85" y="1157"/>
                      <a:pt x="85" y="1157"/>
                      <a:pt x="85" y="1157"/>
                    </a:cubicBezTo>
                    <a:cubicBezTo>
                      <a:pt x="87" y="1159"/>
                      <a:pt x="91" y="1163"/>
                      <a:pt x="91" y="1164"/>
                    </a:cubicBezTo>
                    <a:cubicBezTo>
                      <a:pt x="93" y="1167"/>
                      <a:pt x="95" y="1172"/>
                      <a:pt x="92" y="1175"/>
                    </a:cubicBezTo>
                    <a:cubicBezTo>
                      <a:pt x="92" y="1175"/>
                      <a:pt x="92" y="1175"/>
                      <a:pt x="92" y="1175"/>
                    </a:cubicBezTo>
                    <a:cubicBezTo>
                      <a:pt x="92" y="1176"/>
                      <a:pt x="93" y="1177"/>
                      <a:pt x="93" y="1178"/>
                    </a:cubicBezTo>
                    <a:cubicBezTo>
                      <a:pt x="96" y="1183"/>
                      <a:pt x="95" y="1186"/>
                      <a:pt x="94" y="1187"/>
                    </a:cubicBezTo>
                    <a:cubicBezTo>
                      <a:pt x="94" y="1188"/>
                      <a:pt x="94" y="1188"/>
                      <a:pt x="94" y="1188"/>
                    </a:cubicBezTo>
                    <a:cubicBezTo>
                      <a:pt x="92" y="1190"/>
                      <a:pt x="90" y="1194"/>
                      <a:pt x="90" y="1196"/>
                    </a:cubicBezTo>
                    <a:cubicBezTo>
                      <a:pt x="90" y="1203"/>
                      <a:pt x="87" y="1208"/>
                      <a:pt x="83" y="1212"/>
                    </a:cubicBezTo>
                    <a:cubicBezTo>
                      <a:pt x="81" y="1212"/>
                      <a:pt x="81" y="1212"/>
                      <a:pt x="81" y="1212"/>
                    </a:cubicBezTo>
                    <a:cubicBezTo>
                      <a:pt x="80" y="1213"/>
                      <a:pt x="78" y="1215"/>
                      <a:pt x="78" y="1216"/>
                    </a:cubicBezTo>
                    <a:cubicBezTo>
                      <a:pt x="77" y="1216"/>
                      <a:pt x="78" y="1217"/>
                      <a:pt x="79" y="1218"/>
                    </a:cubicBezTo>
                    <a:cubicBezTo>
                      <a:pt x="80" y="1220"/>
                      <a:pt x="82" y="1221"/>
                      <a:pt x="84" y="1222"/>
                    </a:cubicBezTo>
                    <a:cubicBezTo>
                      <a:pt x="86" y="1222"/>
                      <a:pt x="91" y="1225"/>
                      <a:pt x="88" y="1231"/>
                    </a:cubicBezTo>
                    <a:cubicBezTo>
                      <a:pt x="87" y="1232"/>
                      <a:pt x="87" y="1233"/>
                      <a:pt x="87" y="1234"/>
                    </a:cubicBezTo>
                    <a:cubicBezTo>
                      <a:pt x="86" y="1236"/>
                      <a:pt x="85" y="1238"/>
                      <a:pt x="84" y="1239"/>
                    </a:cubicBezTo>
                    <a:cubicBezTo>
                      <a:pt x="84" y="1239"/>
                      <a:pt x="85" y="1239"/>
                      <a:pt x="85" y="1239"/>
                    </a:cubicBezTo>
                    <a:cubicBezTo>
                      <a:pt x="85" y="1240"/>
                      <a:pt x="85" y="1240"/>
                      <a:pt x="85" y="1240"/>
                    </a:cubicBezTo>
                    <a:cubicBezTo>
                      <a:pt x="87" y="1241"/>
                      <a:pt x="95" y="1243"/>
                      <a:pt x="97" y="1242"/>
                    </a:cubicBezTo>
                    <a:cubicBezTo>
                      <a:pt x="100" y="1239"/>
                      <a:pt x="107" y="1235"/>
                      <a:pt x="111" y="1237"/>
                    </a:cubicBezTo>
                    <a:cubicBezTo>
                      <a:pt x="113" y="1238"/>
                      <a:pt x="114" y="1239"/>
                      <a:pt x="115" y="1241"/>
                    </a:cubicBezTo>
                    <a:cubicBezTo>
                      <a:pt x="115" y="1244"/>
                      <a:pt x="115" y="1248"/>
                      <a:pt x="112" y="1251"/>
                    </a:cubicBezTo>
                    <a:cubicBezTo>
                      <a:pt x="112" y="1252"/>
                      <a:pt x="111" y="1252"/>
                      <a:pt x="111" y="1252"/>
                    </a:cubicBezTo>
                    <a:cubicBezTo>
                      <a:pt x="113" y="1253"/>
                      <a:pt x="118" y="1258"/>
                      <a:pt x="120" y="1264"/>
                    </a:cubicBezTo>
                    <a:cubicBezTo>
                      <a:pt x="120" y="1266"/>
                      <a:pt x="120" y="1266"/>
                      <a:pt x="121" y="1267"/>
                    </a:cubicBezTo>
                    <a:cubicBezTo>
                      <a:pt x="122" y="1267"/>
                      <a:pt x="123" y="1268"/>
                      <a:pt x="124" y="1269"/>
                    </a:cubicBezTo>
                    <a:cubicBezTo>
                      <a:pt x="126" y="1272"/>
                      <a:pt x="130" y="1274"/>
                      <a:pt x="131" y="1274"/>
                    </a:cubicBezTo>
                    <a:cubicBezTo>
                      <a:pt x="134" y="1275"/>
                      <a:pt x="140" y="1275"/>
                      <a:pt x="142" y="1282"/>
                    </a:cubicBezTo>
                    <a:cubicBezTo>
                      <a:pt x="142" y="1283"/>
                      <a:pt x="142" y="1284"/>
                      <a:pt x="142" y="1284"/>
                    </a:cubicBezTo>
                    <a:cubicBezTo>
                      <a:pt x="142" y="1283"/>
                      <a:pt x="143" y="1284"/>
                      <a:pt x="144" y="1284"/>
                    </a:cubicBezTo>
                    <a:cubicBezTo>
                      <a:pt x="148" y="1284"/>
                      <a:pt x="152" y="1287"/>
                      <a:pt x="156" y="1291"/>
                    </a:cubicBezTo>
                    <a:cubicBezTo>
                      <a:pt x="158" y="1292"/>
                      <a:pt x="158" y="1292"/>
                      <a:pt x="158" y="1292"/>
                    </a:cubicBezTo>
                    <a:cubicBezTo>
                      <a:pt x="159" y="1293"/>
                      <a:pt x="162" y="1296"/>
                      <a:pt x="163" y="1296"/>
                    </a:cubicBezTo>
                    <a:cubicBezTo>
                      <a:pt x="163" y="1296"/>
                      <a:pt x="164" y="1296"/>
                      <a:pt x="164" y="1296"/>
                    </a:cubicBezTo>
                    <a:cubicBezTo>
                      <a:pt x="166" y="1296"/>
                      <a:pt x="168" y="1296"/>
                      <a:pt x="171" y="1298"/>
                    </a:cubicBezTo>
                    <a:cubicBezTo>
                      <a:pt x="173" y="1299"/>
                      <a:pt x="174" y="1299"/>
                      <a:pt x="174" y="1299"/>
                    </a:cubicBezTo>
                    <a:cubicBezTo>
                      <a:pt x="178" y="1297"/>
                      <a:pt x="182" y="1299"/>
                      <a:pt x="185" y="1302"/>
                    </a:cubicBezTo>
                    <a:cubicBezTo>
                      <a:pt x="187" y="1303"/>
                      <a:pt x="189" y="1303"/>
                      <a:pt x="190" y="1303"/>
                    </a:cubicBezTo>
                    <a:cubicBezTo>
                      <a:pt x="193" y="1302"/>
                      <a:pt x="195" y="1303"/>
                      <a:pt x="196" y="1304"/>
                    </a:cubicBezTo>
                    <a:cubicBezTo>
                      <a:pt x="197" y="1304"/>
                      <a:pt x="197" y="1304"/>
                      <a:pt x="198" y="1304"/>
                    </a:cubicBezTo>
                    <a:cubicBezTo>
                      <a:pt x="198" y="1304"/>
                      <a:pt x="205" y="1304"/>
                      <a:pt x="207" y="1309"/>
                    </a:cubicBezTo>
                    <a:cubicBezTo>
                      <a:pt x="208" y="1310"/>
                      <a:pt x="208" y="1312"/>
                      <a:pt x="206" y="1315"/>
                    </a:cubicBezTo>
                    <a:cubicBezTo>
                      <a:pt x="204" y="1317"/>
                      <a:pt x="202" y="1318"/>
                      <a:pt x="200" y="1318"/>
                    </a:cubicBezTo>
                    <a:cubicBezTo>
                      <a:pt x="198" y="1319"/>
                      <a:pt x="197" y="1320"/>
                      <a:pt x="197" y="1321"/>
                    </a:cubicBezTo>
                    <a:cubicBezTo>
                      <a:pt x="196" y="1322"/>
                      <a:pt x="196" y="1322"/>
                      <a:pt x="195" y="1323"/>
                    </a:cubicBezTo>
                    <a:cubicBezTo>
                      <a:pt x="193" y="1325"/>
                      <a:pt x="193" y="1326"/>
                      <a:pt x="193" y="1329"/>
                    </a:cubicBezTo>
                    <a:cubicBezTo>
                      <a:pt x="194" y="1331"/>
                      <a:pt x="194" y="1333"/>
                      <a:pt x="194" y="1335"/>
                    </a:cubicBezTo>
                    <a:cubicBezTo>
                      <a:pt x="194" y="1336"/>
                      <a:pt x="194" y="1338"/>
                      <a:pt x="194" y="1339"/>
                    </a:cubicBezTo>
                    <a:cubicBezTo>
                      <a:pt x="197" y="1342"/>
                      <a:pt x="197" y="1343"/>
                      <a:pt x="196" y="1349"/>
                    </a:cubicBezTo>
                    <a:cubicBezTo>
                      <a:pt x="196" y="1351"/>
                      <a:pt x="196" y="1353"/>
                      <a:pt x="196" y="1354"/>
                    </a:cubicBezTo>
                    <a:cubicBezTo>
                      <a:pt x="196" y="1356"/>
                      <a:pt x="196" y="1358"/>
                      <a:pt x="196" y="1359"/>
                    </a:cubicBezTo>
                    <a:cubicBezTo>
                      <a:pt x="196" y="1361"/>
                      <a:pt x="196" y="1362"/>
                      <a:pt x="196" y="1362"/>
                    </a:cubicBezTo>
                    <a:cubicBezTo>
                      <a:pt x="197" y="1365"/>
                      <a:pt x="197" y="1366"/>
                      <a:pt x="196" y="1368"/>
                    </a:cubicBezTo>
                    <a:cubicBezTo>
                      <a:pt x="196" y="1369"/>
                      <a:pt x="195" y="1371"/>
                      <a:pt x="193" y="1374"/>
                    </a:cubicBezTo>
                    <a:cubicBezTo>
                      <a:pt x="193" y="1374"/>
                      <a:pt x="193" y="1374"/>
                      <a:pt x="193" y="1374"/>
                    </a:cubicBezTo>
                    <a:cubicBezTo>
                      <a:pt x="193" y="1375"/>
                      <a:pt x="193" y="1375"/>
                      <a:pt x="193" y="1376"/>
                    </a:cubicBezTo>
                    <a:cubicBezTo>
                      <a:pt x="193" y="1377"/>
                      <a:pt x="193" y="1377"/>
                      <a:pt x="193" y="1377"/>
                    </a:cubicBezTo>
                    <a:cubicBezTo>
                      <a:pt x="194" y="1385"/>
                      <a:pt x="195" y="1386"/>
                      <a:pt x="195" y="1387"/>
                    </a:cubicBezTo>
                    <a:cubicBezTo>
                      <a:pt x="196" y="1387"/>
                      <a:pt x="197" y="1388"/>
                      <a:pt x="198" y="1389"/>
                    </a:cubicBezTo>
                    <a:cubicBezTo>
                      <a:pt x="198" y="1390"/>
                      <a:pt x="199" y="1391"/>
                      <a:pt x="200" y="1391"/>
                    </a:cubicBezTo>
                    <a:cubicBezTo>
                      <a:pt x="200" y="1391"/>
                      <a:pt x="201" y="1391"/>
                      <a:pt x="202" y="1391"/>
                    </a:cubicBezTo>
                    <a:cubicBezTo>
                      <a:pt x="204" y="1391"/>
                      <a:pt x="209" y="1391"/>
                      <a:pt x="210" y="1397"/>
                    </a:cubicBezTo>
                    <a:cubicBezTo>
                      <a:pt x="210" y="1397"/>
                      <a:pt x="213" y="1399"/>
                      <a:pt x="214" y="1400"/>
                    </a:cubicBezTo>
                    <a:cubicBezTo>
                      <a:pt x="214" y="1400"/>
                      <a:pt x="214" y="1400"/>
                      <a:pt x="214" y="1400"/>
                    </a:cubicBezTo>
                    <a:cubicBezTo>
                      <a:pt x="217" y="1400"/>
                      <a:pt x="221" y="1403"/>
                      <a:pt x="222" y="1407"/>
                    </a:cubicBezTo>
                    <a:cubicBezTo>
                      <a:pt x="222" y="1407"/>
                      <a:pt x="223" y="1409"/>
                      <a:pt x="223" y="1410"/>
                    </a:cubicBezTo>
                    <a:cubicBezTo>
                      <a:pt x="224" y="1411"/>
                      <a:pt x="225" y="1412"/>
                      <a:pt x="225" y="1414"/>
                    </a:cubicBezTo>
                    <a:cubicBezTo>
                      <a:pt x="226" y="1415"/>
                      <a:pt x="227" y="1416"/>
                      <a:pt x="228" y="1417"/>
                    </a:cubicBezTo>
                    <a:cubicBezTo>
                      <a:pt x="229" y="1418"/>
                      <a:pt x="229" y="1418"/>
                      <a:pt x="229" y="1418"/>
                    </a:cubicBezTo>
                    <a:cubicBezTo>
                      <a:pt x="229" y="1418"/>
                      <a:pt x="229" y="1418"/>
                      <a:pt x="229" y="1418"/>
                    </a:cubicBezTo>
                    <a:cubicBezTo>
                      <a:pt x="229" y="1418"/>
                      <a:pt x="229" y="1418"/>
                      <a:pt x="229" y="1418"/>
                    </a:cubicBezTo>
                    <a:cubicBezTo>
                      <a:pt x="230" y="1418"/>
                      <a:pt x="230" y="1418"/>
                      <a:pt x="230" y="1418"/>
                    </a:cubicBezTo>
                    <a:cubicBezTo>
                      <a:pt x="233" y="1418"/>
                      <a:pt x="239" y="1422"/>
                      <a:pt x="240" y="1426"/>
                    </a:cubicBezTo>
                    <a:cubicBezTo>
                      <a:pt x="240" y="1428"/>
                      <a:pt x="239" y="1430"/>
                      <a:pt x="237" y="1431"/>
                    </a:cubicBezTo>
                    <a:cubicBezTo>
                      <a:pt x="236" y="1432"/>
                      <a:pt x="234" y="1433"/>
                      <a:pt x="233" y="1433"/>
                    </a:cubicBezTo>
                    <a:cubicBezTo>
                      <a:pt x="233" y="1433"/>
                      <a:pt x="233" y="1433"/>
                      <a:pt x="233" y="1433"/>
                    </a:cubicBezTo>
                    <a:cubicBezTo>
                      <a:pt x="233" y="1436"/>
                      <a:pt x="231" y="1437"/>
                      <a:pt x="230" y="1439"/>
                    </a:cubicBezTo>
                    <a:cubicBezTo>
                      <a:pt x="230" y="1439"/>
                      <a:pt x="229" y="1440"/>
                      <a:pt x="229" y="1440"/>
                    </a:cubicBezTo>
                    <a:cubicBezTo>
                      <a:pt x="225" y="1444"/>
                      <a:pt x="220" y="1445"/>
                      <a:pt x="217" y="1444"/>
                    </a:cubicBezTo>
                    <a:cubicBezTo>
                      <a:pt x="216" y="1444"/>
                      <a:pt x="215" y="1445"/>
                      <a:pt x="215" y="1445"/>
                    </a:cubicBezTo>
                    <a:cubicBezTo>
                      <a:pt x="213" y="1446"/>
                      <a:pt x="210" y="1446"/>
                      <a:pt x="208" y="1446"/>
                    </a:cubicBezTo>
                    <a:cubicBezTo>
                      <a:pt x="207" y="1446"/>
                      <a:pt x="207" y="1446"/>
                      <a:pt x="207" y="1446"/>
                    </a:cubicBezTo>
                    <a:cubicBezTo>
                      <a:pt x="207" y="1446"/>
                      <a:pt x="207" y="1446"/>
                      <a:pt x="207" y="1446"/>
                    </a:cubicBezTo>
                    <a:cubicBezTo>
                      <a:pt x="207" y="1447"/>
                      <a:pt x="208" y="1448"/>
                      <a:pt x="208" y="1449"/>
                    </a:cubicBezTo>
                    <a:cubicBezTo>
                      <a:pt x="210" y="1453"/>
                      <a:pt x="210" y="1456"/>
                      <a:pt x="208" y="1462"/>
                    </a:cubicBezTo>
                    <a:cubicBezTo>
                      <a:pt x="208" y="1463"/>
                      <a:pt x="207" y="1464"/>
                      <a:pt x="207" y="1466"/>
                    </a:cubicBezTo>
                    <a:cubicBezTo>
                      <a:pt x="204" y="1473"/>
                      <a:pt x="203" y="1477"/>
                      <a:pt x="201" y="1479"/>
                    </a:cubicBezTo>
                    <a:cubicBezTo>
                      <a:pt x="199" y="1480"/>
                      <a:pt x="198" y="1480"/>
                      <a:pt x="197" y="1480"/>
                    </a:cubicBezTo>
                    <a:cubicBezTo>
                      <a:pt x="196" y="1480"/>
                      <a:pt x="196" y="1480"/>
                      <a:pt x="196" y="1480"/>
                    </a:cubicBezTo>
                    <a:cubicBezTo>
                      <a:pt x="196" y="1481"/>
                      <a:pt x="196" y="1482"/>
                      <a:pt x="196" y="1485"/>
                    </a:cubicBezTo>
                    <a:cubicBezTo>
                      <a:pt x="199" y="1495"/>
                      <a:pt x="200" y="1497"/>
                      <a:pt x="200" y="1499"/>
                    </a:cubicBezTo>
                    <a:cubicBezTo>
                      <a:pt x="201" y="1499"/>
                      <a:pt x="201" y="1499"/>
                      <a:pt x="201" y="1499"/>
                    </a:cubicBezTo>
                    <a:cubicBezTo>
                      <a:pt x="201" y="1500"/>
                      <a:pt x="201" y="1500"/>
                      <a:pt x="202" y="1501"/>
                    </a:cubicBezTo>
                    <a:cubicBezTo>
                      <a:pt x="203" y="1503"/>
                      <a:pt x="204" y="1505"/>
                      <a:pt x="205" y="1506"/>
                    </a:cubicBezTo>
                    <a:cubicBezTo>
                      <a:pt x="206" y="1509"/>
                      <a:pt x="208" y="1511"/>
                      <a:pt x="209" y="1515"/>
                    </a:cubicBezTo>
                    <a:cubicBezTo>
                      <a:pt x="210" y="1517"/>
                      <a:pt x="211" y="1520"/>
                      <a:pt x="211" y="1523"/>
                    </a:cubicBezTo>
                    <a:cubicBezTo>
                      <a:pt x="211" y="1524"/>
                      <a:pt x="212" y="1526"/>
                      <a:pt x="212" y="1527"/>
                    </a:cubicBezTo>
                    <a:cubicBezTo>
                      <a:pt x="215" y="1534"/>
                      <a:pt x="211" y="1538"/>
                      <a:pt x="209" y="1539"/>
                    </a:cubicBezTo>
                    <a:cubicBezTo>
                      <a:pt x="207" y="1540"/>
                      <a:pt x="207" y="1542"/>
                      <a:pt x="207" y="1542"/>
                    </a:cubicBezTo>
                    <a:cubicBezTo>
                      <a:pt x="208" y="1543"/>
                      <a:pt x="210" y="1546"/>
                      <a:pt x="212" y="1547"/>
                    </a:cubicBezTo>
                    <a:cubicBezTo>
                      <a:pt x="214" y="1549"/>
                      <a:pt x="216" y="1551"/>
                      <a:pt x="216" y="1553"/>
                    </a:cubicBezTo>
                    <a:cubicBezTo>
                      <a:pt x="216" y="1555"/>
                      <a:pt x="216" y="1557"/>
                      <a:pt x="214" y="1559"/>
                    </a:cubicBezTo>
                    <a:cubicBezTo>
                      <a:pt x="212" y="1561"/>
                      <a:pt x="211" y="1562"/>
                      <a:pt x="211" y="1565"/>
                    </a:cubicBezTo>
                    <a:cubicBezTo>
                      <a:pt x="211" y="1565"/>
                      <a:pt x="212" y="1566"/>
                      <a:pt x="212" y="1567"/>
                    </a:cubicBezTo>
                    <a:cubicBezTo>
                      <a:pt x="213" y="1570"/>
                      <a:pt x="214" y="1574"/>
                      <a:pt x="211" y="1579"/>
                    </a:cubicBezTo>
                    <a:cubicBezTo>
                      <a:pt x="210" y="1580"/>
                      <a:pt x="209" y="1582"/>
                      <a:pt x="208" y="1584"/>
                    </a:cubicBezTo>
                    <a:cubicBezTo>
                      <a:pt x="205" y="1589"/>
                      <a:pt x="203" y="1593"/>
                      <a:pt x="198" y="1593"/>
                    </a:cubicBezTo>
                    <a:cubicBezTo>
                      <a:pt x="196" y="1593"/>
                      <a:pt x="196" y="1593"/>
                      <a:pt x="196" y="1595"/>
                    </a:cubicBezTo>
                    <a:cubicBezTo>
                      <a:pt x="195" y="1597"/>
                      <a:pt x="194" y="1598"/>
                      <a:pt x="193" y="1599"/>
                    </a:cubicBezTo>
                    <a:cubicBezTo>
                      <a:pt x="192" y="1600"/>
                      <a:pt x="190" y="1601"/>
                      <a:pt x="189" y="1604"/>
                    </a:cubicBezTo>
                    <a:cubicBezTo>
                      <a:pt x="188" y="1606"/>
                      <a:pt x="186" y="1609"/>
                      <a:pt x="183" y="1610"/>
                    </a:cubicBezTo>
                    <a:cubicBezTo>
                      <a:pt x="179" y="1610"/>
                      <a:pt x="176" y="1607"/>
                      <a:pt x="174" y="1604"/>
                    </a:cubicBezTo>
                    <a:cubicBezTo>
                      <a:pt x="169" y="1597"/>
                      <a:pt x="164" y="1590"/>
                      <a:pt x="165" y="1583"/>
                    </a:cubicBezTo>
                    <a:cubicBezTo>
                      <a:pt x="166" y="1577"/>
                      <a:pt x="167" y="1570"/>
                      <a:pt x="168" y="1567"/>
                    </a:cubicBezTo>
                    <a:cubicBezTo>
                      <a:pt x="168" y="1567"/>
                      <a:pt x="168" y="1566"/>
                      <a:pt x="168" y="1566"/>
                    </a:cubicBezTo>
                    <a:cubicBezTo>
                      <a:pt x="168" y="1566"/>
                      <a:pt x="167" y="1566"/>
                      <a:pt x="167" y="1566"/>
                    </a:cubicBezTo>
                    <a:cubicBezTo>
                      <a:pt x="161" y="1566"/>
                      <a:pt x="148" y="1571"/>
                      <a:pt x="146" y="1572"/>
                    </a:cubicBezTo>
                    <a:cubicBezTo>
                      <a:pt x="145" y="1573"/>
                      <a:pt x="145" y="1574"/>
                      <a:pt x="145" y="1577"/>
                    </a:cubicBezTo>
                    <a:cubicBezTo>
                      <a:pt x="145" y="1579"/>
                      <a:pt x="145" y="1580"/>
                      <a:pt x="146" y="1581"/>
                    </a:cubicBezTo>
                    <a:cubicBezTo>
                      <a:pt x="146" y="1582"/>
                      <a:pt x="146" y="1583"/>
                      <a:pt x="147" y="1585"/>
                    </a:cubicBezTo>
                    <a:cubicBezTo>
                      <a:pt x="147" y="1590"/>
                      <a:pt x="145" y="1595"/>
                      <a:pt x="140" y="1598"/>
                    </a:cubicBezTo>
                    <a:cubicBezTo>
                      <a:pt x="140" y="1598"/>
                      <a:pt x="139" y="1599"/>
                      <a:pt x="141" y="1603"/>
                    </a:cubicBezTo>
                    <a:cubicBezTo>
                      <a:pt x="141" y="1605"/>
                      <a:pt x="143" y="1606"/>
                      <a:pt x="144" y="1606"/>
                    </a:cubicBezTo>
                    <a:cubicBezTo>
                      <a:pt x="146" y="1607"/>
                      <a:pt x="151" y="1610"/>
                      <a:pt x="152" y="1614"/>
                    </a:cubicBezTo>
                    <a:cubicBezTo>
                      <a:pt x="152" y="1615"/>
                      <a:pt x="152" y="1618"/>
                      <a:pt x="148" y="1620"/>
                    </a:cubicBezTo>
                    <a:cubicBezTo>
                      <a:pt x="142" y="1623"/>
                      <a:pt x="142" y="1623"/>
                      <a:pt x="142" y="1625"/>
                    </a:cubicBezTo>
                    <a:cubicBezTo>
                      <a:pt x="142" y="1630"/>
                      <a:pt x="143" y="1633"/>
                      <a:pt x="144" y="1635"/>
                    </a:cubicBezTo>
                    <a:cubicBezTo>
                      <a:pt x="145" y="1636"/>
                      <a:pt x="145" y="1636"/>
                      <a:pt x="145" y="1636"/>
                    </a:cubicBezTo>
                    <a:cubicBezTo>
                      <a:pt x="145" y="1638"/>
                      <a:pt x="146" y="1642"/>
                      <a:pt x="145" y="1645"/>
                    </a:cubicBezTo>
                    <a:cubicBezTo>
                      <a:pt x="144" y="1647"/>
                      <a:pt x="143" y="1648"/>
                      <a:pt x="141" y="1649"/>
                    </a:cubicBezTo>
                    <a:cubicBezTo>
                      <a:pt x="140" y="1650"/>
                      <a:pt x="137" y="1652"/>
                      <a:pt x="137" y="1653"/>
                    </a:cubicBezTo>
                    <a:cubicBezTo>
                      <a:pt x="137" y="1654"/>
                      <a:pt x="137" y="1655"/>
                      <a:pt x="137" y="1656"/>
                    </a:cubicBezTo>
                    <a:cubicBezTo>
                      <a:pt x="138" y="1657"/>
                      <a:pt x="138" y="1659"/>
                      <a:pt x="137" y="1662"/>
                    </a:cubicBezTo>
                    <a:cubicBezTo>
                      <a:pt x="137" y="1663"/>
                      <a:pt x="136" y="1664"/>
                      <a:pt x="135" y="1664"/>
                    </a:cubicBezTo>
                    <a:cubicBezTo>
                      <a:pt x="137" y="1666"/>
                      <a:pt x="139" y="1667"/>
                      <a:pt x="139" y="1667"/>
                    </a:cubicBezTo>
                    <a:cubicBezTo>
                      <a:pt x="144" y="1668"/>
                      <a:pt x="143" y="1674"/>
                      <a:pt x="143" y="1678"/>
                    </a:cubicBezTo>
                    <a:cubicBezTo>
                      <a:pt x="143" y="1684"/>
                      <a:pt x="142" y="1691"/>
                      <a:pt x="143" y="1694"/>
                    </a:cubicBezTo>
                    <a:cubicBezTo>
                      <a:pt x="144" y="1696"/>
                      <a:pt x="147" y="1699"/>
                      <a:pt x="148" y="1699"/>
                    </a:cubicBezTo>
                    <a:cubicBezTo>
                      <a:pt x="154" y="1700"/>
                      <a:pt x="156" y="1703"/>
                      <a:pt x="156" y="1706"/>
                    </a:cubicBezTo>
                    <a:cubicBezTo>
                      <a:pt x="157" y="1706"/>
                      <a:pt x="159" y="1706"/>
                      <a:pt x="159" y="1705"/>
                    </a:cubicBezTo>
                    <a:cubicBezTo>
                      <a:pt x="161" y="1703"/>
                      <a:pt x="164" y="1701"/>
                      <a:pt x="167" y="1702"/>
                    </a:cubicBezTo>
                    <a:cubicBezTo>
                      <a:pt x="170" y="1702"/>
                      <a:pt x="172" y="1703"/>
                      <a:pt x="173" y="1706"/>
                    </a:cubicBezTo>
                    <a:cubicBezTo>
                      <a:pt x="173" y="1706"/>
                      <a:pt x="173" y="1706"/>
                      <a:pt x="174" y="1707"/>
                    </a:cubicBezTo>
                    <a:cubicBezTo>
                      <a:pt x="174" y="1707"/>
                      <a:pt x="174" y="1707"/>
                      <a:pt x="174" y="1707"/>
                    </a:cubicBezTo>
                    <a:cubicBezTo>
                      <a:pt x="177" y="1708"/>
                      <a:pt x="179" y="1712"/>
                      <a:pt x="180" y="1715"/>
                    </a:cubicBezTo>
                    <a:cubicBezTo>
                      <a:pt x="180" y="1715"/>
                      <a:pt x="180" y="1715"/>
                      <a:pt x="181" y="1715"/>
                    </a:cubicBezTo>
                    <a:cubicBezTo>
                      <a:pt x="182" y="1715"/>
                      <a:pt x="182" y="1715"/>
                      <a:pt x="182" y="1715"/>
                    </a:cubicBezTo>
                    <a:cubicBezTo>
                      <a:pt x="183" y="1715"/>
                      <a:pt x="184" y="1715"/>
                      <a:pt x="185" y="1716"/>
                    </a:cubicBezTo>
                    <a:cubicBezTo>
                      <a:pt x="186" y="1716"/>
                      <a:pt x="187" y="1716"/>
                      <a:pt x="188" y="1716"/>
                    </a:cubicBezTo>
                    <a:cubicBezTo>
                      <a:pt x="190" y="1716"/>
                      <a:pt x="194" y="1717"/>
                      <a:pt x="195" y="1724"/>
                    </a:cubicBezTo>
                    <a:cubicBezTo>
                      <a:pt x="195" y="1725"/>
                      <a:pt x="195" y="1726"/>
                      <a:pt x="196" y="1727"/>
                    </a:cubicBezTo>
                    <a:cubicBezTo>
                      <a:pt x="197" y="1728"/>
                      <a:pt x="197" y="1729"/>
                      <a:pt x="198" y="1730"/>
                    </a:cubicBezTo>
                    <a:cubicBezTo>
                      <a:pt x="198" y="1730"/>
                      <a:pt x="199" y="1731"/>
                      <a:pt x="199" y="1731"/>
                    </a:cubicBezTo>
                    <a:cubicBezTo>
                      <a:pt x="201" y="1734"/>
                      <a:pt x="204" y="1738"/>
                      <a:pt x="203" y="1745"/>
                    </a:cubicBezTo>
                    <a:cubicBezTo>
                      <a:pt x="203" y="1746"/>
                      <a:pt x="203" y="1747"/>
                      <a:pt x="202" y="1748"/>
                    </a:cubicBezTo>
                    <a:cubicBezTo>
                      <a:pt x="202" y="1752"/>
                      <a:pt x="202" y="1752"/>
                      <a:pt x="206" y="1756"/>
                    </a:cubicBezTo>
                    <a:cubicBezTo>
                      <a:pt x="209" y="1759"/>
                      <a:pt x="213" y="1761"/>
                      <a:pt x="217" y="1763"/>
                    </a:cubicBezTo>
                    <a:cubicBezTo>
                      <a:pt x="220" y="1764"/>
                      <a:pt x="222" y="1765"/>
                      <a:pt x="224" y="1767"/>
                    </a:cubicBezTo>
                    <a:cubicBezTo>
                      <a:pt x="225" y="1768"/>
                      <a:pt x="227" y="1770"/>
                      <a:pt x="229" y="1772"/>
                    </a:cubicBezTo>
                    <a:cubicBezTo>
                      <a:pt x="232" y="1775"/>
                      <a:pt x="235" y="1779"/>
                      <a:pt x="237" y="1780"/>
                    </a:cubicBezTo>
                    <a:cubicBezTo>
                      <a:pt x="240" y="1782"/>
                      <a:pt x="245" y="1784"/>
                      <a:pt x="247" y="1788"/>
                    </a:cubicBezTo>
                    <a:cubicBezTo>
                      <a:pt x="248" y="1789"/>
                      <a:pt x="249" y="1790"/>
                      <a:pt x="250" y="1791"/>
                    </a:cubicBezTo>
                    <a:cubicBezTo>
                      <a:pt x="251" y="1793"/>
                      <a:pt x="253" y="1795"/>
                      <a:pt x="254" y="1797"/>
                    </a:cubicBezTo>
                    <a:cubicBezTo>
                      <a:pt x="254" y="1798"/>
                      <a:pt x="256" y="1799"/>
                      <a:pt x="256" y="1800"/>
                    </a:cubicBezTo>
                    <a:cubicBezTo>
                      <a:pt x="258" y="1801"/>
                      <a:pt x="260" y="1803"/>
                      <a:pt x="262" y="1805"/>
                    </a:cubicBezTo>
                    <a:cubicBezTo>
                      <a:pt x="262" y="1806"/>
                      <a:pt x="263" y="1806"/>
                      <a:pt x="264" y="1807"/>
                    </a:cubicBezTo>
                    <a:cubicBezTo>
                      <a:pt x="266" y="1809"/>
                      <a:pt x="270" y="1812"/>
                      <a:pt x="269" y="1819"/>
                    </a:cubicBezTo>
                    <a:cubicBezTo>
                      <a:pt x="269" y="1821"/>
                      <a:pt x="269" y="1823"/>
                      <a:pt x="269" y="1824"/>
                    </a:cubicBezTo>
                    <a:cubicBezTo>
                      <a:pt x="269" y="1825"/>
                      <a:pt x="269" y="1826"/>
                      <a:pt x="269" y="1827"/>
                    </a:cubicBezTo>
                    <a:cubicBezTo>
                      <a:pt x="269" y="1827"/>
                      <a:pt x="269" y="1827"/>
                      <a:pt x="269" y="1827"/>
                    </a:cubicBezTo>
                    <a:cubicBezTo>
                      <a:pt x="271" y="1828"/>
                      <a:pt x="274" y="1829"/>
                      <a:pt x="275" y="1828"/>
                    </a:cubicBezTo>
                    <a:cubicBezTo>
                      <a:pt x="275" y="1828"/>
                      <a:pt x="275" y="1827"/>
                      <a:pt x="275" y="1827"/>
                    </a:cubicBezTo>
                    <a:cubicBezTo>
                      <a:pt x="275" y="1825"/>
                      <a:pt x="275" y="1823"/>
                      <a:pt x="277" y="1821"/>
                    </a:cubicBezTo>
                    <a:cubicBezTo>
                      <a:pt x="279" y="1820"/>
                      <a:pt x="282" y="1820"/>
                      <a:pt x="284" y="1820"/>
                    </a:cubicBezTo>
                    <a:cubicBezTo>
                      <a:pt x="287" y="1821"/>
                      <a:pt x="288" y="1820"/>
                      <a:pt x="288" y="1820"/>
                    </a:cubicBezTo>
                    <a:cubicBezTo>
                      <a:pt x="288" y="1817"/>
                      <a:pt x="290" y="1814"/>
                      <a:pt x="293" y="1809"/>
                    </a:cubicBezTo>
                    <a:cubicBezTo>
                      <a:pt x="293" y="1808"/>
                      <a:pt x="294" y="1806"/>
                      <a:pt x="294" y="1806"/>
                    </a:cubicBezTo>
                    <a:cubicBezTo>
                      <a:pt x="295" y="1804"/>
                      <a:pt x="297" y="1802"/>
                      <a:pt x="299" y="1801"/>
                    </a:cubicBezTo>
                    <a:cubicBezTo>
                      <a:pt x="302" y="1801"/>
                      <a:pt x="304" y="1802"/>
                      <a:pt x="306" y="1803"/>
                    </a:cubicBezTo>
                    <a:cubicBezTo>
                      <a:pt x="307" y="1804"/>
                      <a:pt x="307" y="1805"/>
                      <a:pt x="308" y="1806"/>
                    </a:cubicBezTo>
                    <a:cubicBezTo>
                      <a:pt x="308" y="1806"/>
                      <a:pt x="308" y="1807"/>
                      <a:pt x="308" y="1807"/>
                    </a:cubicBezTo>
                    <a:cubicBezTo>
                      <a:pt x="309" y="1807"/>
                      <a:pt x="309" y="1807"/>
                      <a:pt x="310" y="1806"/>
                    </a:cubicBezTo>
                    <a:cubicBezTo>
                      <a:pt x="311" y="1805"/>
                      <a:pt x="312" y="1805"/>
                      <a:pt x="313" y="1805"/>
                    </a:cubicBezTo>
                    <a:cubicBezTo>
                      <a:pt x="317" y="1804"/>
                      <a:pt x="323" y="1808"/>
                      <a:pt x="325" y="1810"/>
                    </a:cubicBezTo>
                    <a:cubicBezTo>
                      <a:pt x="326" y="1811"/>
                      <a:pt x="326" y="1811"/>
                      <a:pt x="326" y="1811"/>
                    </a:cubicBezTo>
                    <a:cubicBezTo>
                      <a:pt x="333" y="1817"/>
                      <a:pt x="337" y="1820"/>
                      <a:pt x="339" y="1821"/>
                    </a:cubicBezTo>
                    <a:cubicBezTo>
                      <a:pt x="341" y="1821"/>
                      <a:pt x="341" y="1821"/>
                      <a:pt x="341" y="1821"/>
                    </a:cubicBezTo>
                    <a:cubicBezTo>
                      <a:pt x="343" y="1822"/>
                      <a:pt x="343" y="1822"/>
                      <a:pt x="344" y="1822"/>
                    </a:cubicBezTo>
                    <a:cubicBezTo>
                      <a:pt x="346" y="1822"/>
                      <a:pt x="348" y="1823"/>
                      <a:pt x="350" y="1825"/>
                    </a:cubicBezTo>
                    <a:cubicBezTo>
                      <a:pt x="351" y="1828"/>
                      <a:pt x="351" y="1831"/>
                      <a:pt x="350" y="1834"/>
                    </a:cubicBezTo>
                    <a:cubicBezTo>
                      <a:pt x="349" y="1835"/>
                      <a:pt x="349" y="1836"/>
                      <a:pt x="349" y="1836"/>
                    </a:cubicBezTo>
                    <a:cubicBezTo>
                      <a:pt x="349" y="1836"/>
                      <a:pt x="349" y="1836"/>
                      <a:pt x="349" y="1836"/>
                    </a:cubicBezTo>
                    <a:cubicBezTo>
                      <a:pt x="349" y="1836"/>
                      <a:pt x="349" y="1836"/>
                      <a:pt x="350" y="1837"/>
                    </a:cubicBezTo>
                    <a:cubicBezTo>
                      <a:pt x="351" y="1838"/>
                      <a:pt x="353" y="1840"/>
                      <a:pt x="352" y="1845"/>
                    </a:cubicBezTo>
                    <a:cubicBezTo>
                      <a:pt x="351" y="1847"/>
                      <a:pt x="352" y="1850"/>
                      <a:pt x="353" y="1851"/>
                    </a:cubicBezTo>
                    <a:cubicBezTo>
                      <a:pt x="354" y="1852"/>
                      <a:pt x="370" y="1865"/>
                      <a:pt x="373" y="1868"/>
                    </a:cubicBezTo>
                    <a:cubicBezTo>
                      <a:pt x="373" y="1868"/>
                      <a:pt x="377" y="1871"/>
                      <a:pt x="377" y="1877"/>
                    </a:cubicBezTo>
                    <a:cubicBezTo>
                      <a:pt x="377" y="1878"/>
                      <a:pt x="377" y="1879"/>
                      <a:pt x="377" y="1879"/>
                    </a:cubicBezTo>
                    <a:cubicBezTo>
                      <a:pt x="377" y="1879"/>
                      <a:pt x="377" y="1879"/>
                      <a:pt x="377" y="1879"/>
                    </a:cubicBezTo>
                    <a:cubicBezTo>
                      <a:pt x="379" y="1880"/>
                      <a:pt x="382" y="1881"/>
                      <a:pt x="382" y="1886"/>
                    </a:cubicBezTo>
                    <a:cubicBezTo>
                      <a:pt x="382" y="1888"/>
                      <a:pt x="383" y="1889"/>
                      <a:pt x="383" y="1889"/>
                    </a:cubicBezTo>
                    <a:cubicBezTo>
                      <a:pt x="383" y="1889"/>
                      <a:pt x="384" y="1890"/>
                      <a:pt x="384" y="1891"/>
                    </a:cubicBezTo>
                    <a:cubicBezTo>
                      <a:pt x="385" y="1891"/>
                      <a:pt x="387" y="1893"/>
                      <a:pt x="387" y="1894"/>
                    </a:cubicBezTo>
                    <a:cubicBezTo>
                      <a:pt x="388" y="1894"/>
                      <a:pt x="389" y="1894"/>
                      <a:pt x="389" y="1895"/>
                    </a:cubicBezTo>
                    <a:cubicBezTo>
                      <a:pt x="393" y="1894"/>
                      <a:pt x="397" y="1898"/>
                      <a:pt x="402" y="1904"/>
                    </a:cubicBezTo>
                    <a:cubicBezTo>
                      <a:pt x="402" y="1905"/>
                      <a:pt x="403" y="1905"/>
                      <a:pt x="403" y="1906"/>
                    </a:cubicBezTo>
                    <a:cubicBezTo>
                      <a:pt x="403" y="1906"/>
                      <a:pt x="404" y="1906"/>
                      <a:pt x="405" y="1906"/>
                    </a:cubicBezTo>
                    <a:cubicBezTo>
                      <a:pt x="408" y="1906"/>
                      <a:pt x="411" y="1906"/>
                      <a:pt x="412" y="1909"/>
                    </a:cubicBezTo>
                    <a:cubicBezTo>
                      <a:pt x="413" y="1909"/>
                      <a:pt x="413" y="1909"/>
                      <a:pt x="413" y="1909"/>
                    </a:cubicBezTo>
                    <a:cubicBezTo>
                      <a:pt x="414" y="1910"/>
                      <a:pt x="416" y="1912"/>
                      <a:pt x="417" y="1916"/>
                    </a:cubicBezTo>
                    <a:cubicBezTo>
                      <a:pt x="417" y="1917"/>
                      <a:pt x="417" y="1917"/>
                      <a:pt x="417" y="1918"/>
                    </a:cubicBezTo>
                    <a:cubicBezTo>
                      <a:pt x="417" y="1919"/>
                      <a:pt x="417" y="1919"/>
                      <a:pt x="419" y="1921"/>
                    </a:cubicBezTo>
                    <a:cubicBezTo>
                      <a:pt x="424" y="1926"/>
                      <a:pt x="424" y="1930"/>
                      <a:pt x="424" y="1938"/>
                    </a:cubicBezTo>
                    <a:cubicBezTo>
                      <a:pt x="424" y="1945"/>
                      <a:pt x="425" y="1948"/>
                      <a:pt x="427" y="1951"/>
                    </a:cubicBezTo>
                    <a:cubicBezTo>
                      <a:pt x="430" y="1955"/>
                      <a:pt x="432" y="1957"/>
                      <a:pt x="433" y="1958"/>
                    </a:cubicBezTo>
                    <a:cubicBezTo>
                      <a:pt x="433" y="1957"/>
                      <a:pt x="434" y="1957"/>
                      <a:pt x="434" y="1957"/>
                    </a:cubicBezTo>
                    <a:cubicBezTo>
                      <a:pt x="435" y="1954"/>
                      <a:pt x="437" y="1951"/>
                      <a:pt x="443" y="1952"/>
                    </a:cubicBezTo>
                    <a:cubicBezTo>
                      <a:pt x="444" y="1952"/>
                      <a:pt x="444" y="1952"/>
                      <a:pt x="445" y="1952"/>
                    </a:cubicBezTo>
                    <a:cubicBezTo>
                      <a:pt x="445" y="1952"/>
                      <a:pt x="446" y="1952"/>
                      <a:pt x="446" y="1952"/>
                    </a:cubicBezTo>
                    <a:cubicBezTo>
                      <a:pt x="449" y="1948"/>
                      <a:pt x="453" y="1949"/>
                      <a:pt x="455" y="1949"/>
                    </a:cubicBezTo>
                    <a:cubicBezTo>
                      <a:pt x="455" y="1949"/>
                      <a:pt x="456" y="1949"/>
                      <a:pt x="456" y="1949"/>
                    </a:cubicBezTo>
                    <a:cubicBezTo>
                      <a:pt x="459" y="1949"/>
                      <a:pt x="464" y="1949"/>
                      <a:pt x="465" y="1953"/>
                    </a:cubicBezTo>
                    <a:cubicBezTo>
                      <a:pt x="466" y="1953"/>
                      <a:pt x="466" y="1954"/>
                      <a:pt x="467" y="1954"/>
                    </a:cubicBezTo>
                    <a:cubicBezTo>
                      <a:pt x="468" y="1955"/>
                      <a:pt x="469" y="1956"/>
                      <a:pt x="470" y="1957"/>
                    </a:cubicBezTo>
                    <a:cubicBezTo>
                      <a:pt x="471" y="1957"/>
                      <a:pt x="475" y="1960"/>
                      <a:pt x="478" y="1961"/>
                    </a:cubicBezTo>
                    <a:cubicBezTo>
                      <a:pt x="480" y="1963"/>
                      <a:pt x="480" y="1963"/>
                      <a:pt x="480" y="1963"/>
                    </a:cubicBezTo>
                    <a:cubicBezTo>
                      <a:pt x="479" y="1965"/>
                      <a:pt x="479" y="1965"/>
                      <a:pt x="479" y="1965"/>
                    </a:cubicBezTo>
                    <a:cubicBezTo>
                      <a:pt x="479" y="1966"/>
                      <a:pt x="479" y="1971"/>
                      <a:pt x="475" y="1973"/>
                    </a:cubicBezTo>
                    <a:cubicBezTo>
                      <a:pt x="475" y="1973"/>
                      <a:pt x="475" y="1973"/>
                      <a:pt x="475" y="1973"/>
                    </a:cubicBezTo>
                    <a:cubicBezTo>
                      <a:pt x="475" y="1974"/>
                      <a:pt x="475" y="1975"/>
                      <a:pt x="475" y="1976"/>
                    </a:cubicBezTo>
                    <a:cubicBezTo>
                      <a:pt x="475" y="1978"/>
                      <a:pt x="475" y="1978"/>
                      <a:pt x="475" y="1978"/>
                    </a:cubicBezTo>
                    <a:cubicBezTo>
                      <a:pt x="475" y="1978"/>
                      <a:pt x="475" y="1978"/>
                      <a:pt x="475" y="1979"/>
                    </a:cubicBezTo>
                    <a:cubicBezTo>
                      <a:pt x="475" y="1979"/>
                      <a:pt x="475" y="1979"/>
                      <a:pt x="475" y="1979"/>
                    </a:cubicBezTo>
                    <a:cubicBezTo>
                      <a:pt x="477" y="1979"/>
                      <a:pt x="479" y="1981"/>
                      <a:pt x="479" y="1983"/>
                    </a:cubicBezTo>
                    <a:cubicBezTo>
                      <a:pt x="480" y="1986"/>
                      <a:pt x="479" y="1989"/>
                      <a:pt x="477" y="1990"/>
                    </a:cubicBezTo>
                    <a:cubicBezTo>
                      <a:pt x="476" y="1991"/>
                      <a:pt x="474" y="1993"/>
                      <a:pt x="474" y="1994"/>
                    </a:cubicBezTo>
                    <a:cubicBezTo>
                      <a:pt x="475" y="1995"/>
                      <a:pt x="476" y="1996"/>
                      <a:pt x="478" y="1996"/>
                    </a:cubicBezTo>
                    <a:cubicBezTo>
                      <a:pt x="478" y="1997"/>
                      <a:pt x="479" y="1997"/>
                      <a:pt x="480" y="1997"/>
                    </a:cubicBezTo>
                    <a:cubicBezTo>
                      <a:pt x="480" y="1998"/>
                      <a:pt x="480" y="1998"/>
                      <a:pt x="481" y="1998"/>
                    </a:cubicBezTo>
                    <a:cubicBezTo>
                      <a:pt x="483" y="1999"/>
                      <a:pt x="488" y="2001"/>
                      <a:pt x="488" y="2007"/>
                    </a:cubicBezTo>
                    <a:cubicBezTo>
                      <a:pt x="488" y="2008"/>
                      <a:pt x="488" y="2009"/>
                      <a:pt x="488" y="2010"/>
                    </a:cubicBezTo>
                    <a:cubicBezTo>
                      <a:pt x="488" y="2010"/>
                      <a:pt x="488" y="2010"/>
                      <a:pt x="488" y="2011"/>
                    </a:cubicBezTo>
                    <a:cubicBezTo>
                      <a:pt x="488" y="2011"/>
                      <a:pt x="488" y="2011"/>
                      <a:pt x="489" y="2011"/>
                    </a:cubicBezTo>
                    <a:cubicBezTo>
                      <a:pt x="491" y="2013"/>
                      <a:pt x="493" y="2014"/>
                      <a:pt x="494" y="2014"/>
                    </a:cubicBezTo>
                    <a:cubicBezTo>
                      <a:pt x="499" y="2015"/>
                      <a:pt x="504" y="2018"/>
                      <a:pt x="503" y="2024"/>
                    </a:cubicBezTo>
                    <a:cubicBezTo>
                      <a:pt x="503" y="2025"/>
                      <a:pt x="504" y="2025"/>
                      <a:pt x="505" y="2027"/>
                    </a:cubicBezTo>
                    <a:cubicBezTo>
                      <a:pt x="506" y="2028"/>
                      <a:pt x="507" y="2028"/>
                      <a:pt x="508" y="2029"/>
                    </a:cubicBezTo>
                    <a:cubicBezTo>
                      <a:pt x="510" y="2032"/>
                      <a:pt x="515" y="2034"/>
                      <a:pt x="517" y="2033"/>
                    </a:cubicBezTo>
                    <a:cubicBezTo>
                      <a:pt x="519" y="2032"/>
                      <a:pt x="520" y="2031"/>
                      <a:pt x="521" y="2031"/>
                    </a:cubicBezTo>
                    <a:cubicBezTo>
                      <a:pt x="522" y="2030"/>
                      <a:pt x="523" y="2030"/>
                      <a:pt x="524" y="2029"/>
                    </a:cubicBezTo>
                    <a:cubicBezTo>
                      <a:pt x="528" y="2027"/>
                      <a:pt x="535" y="2028"/>
                      <a:pt x="538" y="2031"/>
                    </a:cubicBezTo>
                    <a:cubicBezTo>
                      <a:pt x="540" y="2032"/>
                      <a:pt x="542" y="2036"/>
                      <a:pt x="542" y="2038"/>
                    </a:cubicBezTo>
                    <a:cubicBezTo>
                      <a:pt x="542" y="2041"/>
                      <a:pt x="541" y="2043"/>
                      <a:pt x="539" y="2045"/>
                    </a:cubicBezTo>
                    <a:cubicBezTo>
                      <a:pt x="537" y="2046"/>
                      <a:pt x="536" y="2047"/>
                      <a:pt x="535" y="2049"/>
                    </a:cubicBezTo>
                    <a:cubicBezTo>
                      <a:pt x="534" y="2050"/>
                      <a:pt x="533" y="2051"/>
                      <a:pt x="531" y="2052"/>
                    </a:cubicBezTo>
                    <a:cubicBezTo>
                      <a:pt x="530" y="2053"/>
                      <a:pt x="530" y="2053"/>
                      <a:pt x="529" y="2056"/>
                    </a:cubicBezTo>
                    <a:cubicBezTo>
                      <a:pt x="529" y="2059"/>
                      <a:pt x="530" y="2060"/>
                      <a:pt x="530" y="2061"/>
                    </a:cubicBezTo>
                    <a:cubicBezTo>
                      <a:pt x="531" y="2060"/>
                      <a:pt x="531" y="2060"/>
                      <a:pt x="532" y="2060"/>
                    </a:cubicBezTo>
                    <a:cubicBezTo>
                      <a:pt x="534" y="2059"/>
                      <a:pt x="537" y="2058"/>
                      <a:pt x="539" y="2059"/>
                    </a:cubicBezTo>
                    <a:cubicBezTo>
                      <a:pt x="542" y="2061"/>
                      <a:pt x="542" y="2063"/>
                      <a:pt x="542" y="2064"/>
                    </a:cubicBezTo>
                    <a:cubicBezTo>
                      <a:pt x="542" y="2065"/>
                      <a:pt x="542" y="2066"/>
                      <a:pt x="542" y="2066"/>
                    </a:cubicBezTo>
                    <a:cubicBezTo>
                      <a:pt x="547" y="2065"/>
                      <a:pt x="558" y="2061"/>
                      <a:pt x="562" y="2071"/>
                    </a:cubicBezTo>
                    <a:cubicBezTo>
                      <a:pt x="562" y="2072"/>
                      <a:pt x="562" y="2073"/>
                      <a:pt x="563" y="2074"/>
                    </a:cubicBezTo>
                    <a:cubicBezTo>
                      <a:pt x="563" y="2074"/>
                      <a:pt x="563" y="2073"/>
                      <a:pt x="564" y="2073"/>
                    </a:cubicBezTo>
                    <a:cubicBezTo>
                      <a:pt x="564" y="2073"/>
                      <a:pt x="564" y="2073"/>
                      <a:pt x="564" y="2073"/>
                    </a:cubicBezTo>
                    <a:cubicBezTo>
                      <a:pt x="564" y="2071"/>
                      <a:pt x="566" y="2068"/>
                      <a:pt x="569" y="2067"/>
                    </a:cubicBezTo>
                    <a:cubicBezTo>
                      <a:pt x="571" y="2066"/>
                      <a:pt x="573" y="2067"/>
                      <a:pt x="575" y="2068"/>
                    </a:cubicBezTo>
                    <a:cubicBezTo>
                      <a:pt x="576" y="2069"/>
                      <a:pt x="578" y="2071"/>
                      <a:pt x="577" y="2075"/>
                    </a:cubicBezTo>
                    <a:cubicBezTo>
                      <a:pt x="575" y="2082"/>
                      <a:pt x="576" y="2084"/>
                      <a:pt x="576" y="2084"/>
                    </a:cubicBezTo>
                    <a:cubicBezTo>
                      <a:pt x="577" y="2085"/>
                      <a:pt x="577" y="2085"/>
                      <a:pt x="577" y="2085"/>
                    </a:cubicBezTo>
                    <a:cubicBezTo>
                      <a:pt x="580" y="2087"/>
                      <a:pt x="583" y="2089"/>
                      <a:pt x="583" y="2093"/>
                    </a:cubicBezTo>
                    <a:cubicBezTo>
                      <a:pt x="583" y="2094"/>
                      <a:pt x="583" y="2095"/>
                      <a:pt x="583" y="2096"/>
                    </a:cubicBezTo>
                    <a:cubicBezTo>
                      <a:pt x="583" y="2098"/>
                      <a:pt x="582" y="2102"/>
                      <a:pt x="582" y="2103"/>
                    </a:cubicBezTo>
                    <a:cubicBezTo>
                      <a:pt x="583" y="2104"/>
                      <a:pt x="583" y="2104"/>
                      <a:pt x="583" y="2105"/>
                    </a:cubicBezTo>
                    <a:cubicBezTo>
                      <a:pt x="584" y="2106"/>
                      <a:pt x="586" y="2109"/>
                      <a:pt x="583" y="2113"/>
                    </a:cubicBezTo>
                    <a:cubicBezTo>
                      <a:pt x="583" y="2113"/>
                      <a:pt x="584" y="2113"/>
                      <a:pt x="584" y="2114"/>
                    </a:cubicBezTo>
                    <a:cubicBezTo>
                      <a:pt x="585" y="2114"/>
                      <a:pt x="585" y="2115"/>
                      <a:pt x="586" y="2115"/>
                    </a:cubicBezTo>
                    <a:cubicBezTo>
                      <a:pt x="586" y="2114"/>
                      <a:pt x="586" y="2114"/>
                      <a:pt x="586" y="2114"/>
                    </a:cubicBezTo>
                    <a:cubicBezTo>
                      <a:pt x="586" y="2112"/>
                      <a:pt x="588" y="2111"/>
                      <a:pt x="589" y="2111"/>
                    </a:cubicBezTo>
                    <a:cubicBezTo>
                      <a:pt x="589" y="2110"/>
                      <a:pt x="589" y="2109"/>
                      <a:pt x="590" y="2108"/>
                    </a:cubicBezTo>
                    <a:cubicBezTo>
                      <a:pt x="590" y="2107"/>
                      <a:pt x="590" y="2106"/>
                      <a:pt x="590" y="2105"/>
                    </a:cubicBezTo>
                    <a:cubicBezTo>
                      <a:pt x="591" y="2101"/>
                      <a:pt x="595" y="2097"/>
                      <a:pt x="600" y="2094"/>
                    </a:cubicBezTo>
                    <a:cubicBezTo>
                      <a:pt x="600" y="2093"/>
                      <a:pt x="601" y="2093"/>
                      <a:pt x="601" y="2093"/>
                    </a:cubicBezTo>
                    <a:cubicBezTo>
                      <a:pt x="602" y="2092"/>
                      <a:pt x="604" y="2091"/>
                      <a:pt x="606" y="2092"/>
                    </a:cubicBezTo>
                    <a:cubicBezTo>
                      <a:pt x="609" y="2093"/>
                      <a:pt x="611" y="2096"/>
                      <a:pt x="612" y="2100"/>
                    </a:cubicBezTo>
                    <a:cubicBezTo>
                      <a:pt x="612" y="2102"/>
                      <a:pt x="612" y="2104"/>
                      <a:pt x="610" y="2105"/>
                    </a:cubicBezTo>
                    <a:cubicBezTo>
                      <a:pt x="608" y="2107"/>
                      <a:pt x="608" y="2108"/>
                      <a:pt x="607" y="2111"/>
                    </a:cubicBezTo>
                    <a:cubicBezTo>
                      <a:pt x="607" y="2112"/>
                      <a:pt x="607" y="2112"/>
                      <a:pt x="607" y="2112"/>
                    </a:cubicBezTo>
                    <a:cubicBezTo>
                      <a:pt x="607" y="2112"/>
                      <a:pt x="607" y="2112"/>
                      <a:pt x="607" y="2112"/>
                    </a:cubicBezTo>
                    <a:cubicBezTo>
                      <a:pt x="607" y="2112"/>
                      <a:pt x="607" y="2112"/>
                      <a:pt x="608" y="2113"/>
                    </a:cubicBezTo>
                    <a:cubicBezTo>
                      <a:pt x="609" y="2114"/>
                      <a:pt x="611" y="2115"/>
                      <a:pt x="612" y="2115"/>
                    </a:cubicBezTo>
                    <a:cubicBezTo>
                      <a:pt x="614" y="2117"/>
                      <a:pt x="616" y="2118"/>
                      <a:pt x="617" y="2119"/>
                    </a:cubicBezTo>
                    <a:cubicBezTo>
                      <a:pt x="618" y="2120"/>
                      <a:pt x="618" y="2120"/>
                      <a:pt x="619" y="2120"/>
                    </a:cubicBezTo>
                    <a:cubicBezTo>
                      <a:pt x="619" y="2120"/>
                      <a:pt x="619" y="2120"/>
                      <a:pt x="619" y="2120"/>
                    </a:cubicBezTo>
                    <a:cubicBezTo>
                      <a:pt x="621" y="2116"/>
                      <a:pt x="622" y="2115"/>
                      <a:pt x="622" y="2113"/>
                    </a:cubicBezTo>
                    <a:cubicBezTo>
                      <a:pt x="624" y="2111"/>
                      <a:pt x="626" y="2108"/>
                      <a:pt x="629" y="2107"/>
                    </a:cubicBezTo>
                    <a:cubicBezTo>
                      <a:pt x="632" y="2107"/>
                      <a:pt x="634" y="2107"/>
                      <a:pt x="637" y="2108"/>
                    </a:cubicBezTo>
                    <a:cubicBezTo>
                      <a:pt x="639" y="2109"/>
                      <a:pt x="642" y="2110"/>
                      <a:pt x="643" y="2110"/>
                    </a:cubicBezTo>
                    <a:cubicBezTo>
                      <a:pt x="644" y="2110"/>
                      <a:pt x="644" y="2110"/>
                      <a:pt x="644" y="2110"/>
                    </a:cubicBezTo>
                    <a:cubicBezTo>
                      <a:pt x="645" y="2111"/>
                      <a:pt x="645" y="2111"/>
                      <a:pt x="645" y="2111"/>
                    </a:cubicBezTo>
                    <a:cubicBezTo>
                      <a:pt x="646" y="2111"/>
                      <a:pt x="651" y="2115"/>
                      <a:pt x="652" y="2121"/>
                    </a:cubicBezTo>
                    <a:cubicBezTo>
                      <a:pt x="652" y="2121"/>
                      <a:pt x="653" y="2122"/>
                      <a:pt x="653" y="2122"/>
                    </a:cubicBezTo>
                    <a:cubicBezTo>
                      <a:pt x="654" y="2122"/>
                      <a:pt x="654" y="2122"/>
                      <a:pt x="655" y="2122"/>
                    </a:cubicBezTo>
                    <a:cubicBezTo>
                      <a:pt x="656" y="2123"/>
                      <a:pt x="660" y="2126"/>
                      <a:pt x="661" y="2129"/>
                    </a:cubicBezTo>
                    <a:cubicBezTo>
                      <a:pt x="662" y="2129"/>
                      <a:pt x="664" y="2129"/>
                      <a:pt x="665" y="2129"/>
                    </a:cubicBezTo>
                    <a:cubicBezTo>
                      <a:pt x="672" y="2131"/>
                      <a:pt x="672" y="2135"/>
                      <a:pt x="672" y="2137"/>
                    </a:cubicBezTo>
                    <a:cubicBezTo>
                      <a:pt x="672" y="2138"/>
                      <a:pt x="672" y="2138"/>
                      <a:pt x="672" y="2138"/>
                    </a:cubicBezTo>
                    <a:cubicBezTo>
                      <a:pt x="672" y="2139"/>
                      <a:pt x="674" y="2140"/>
                      <a:pt x="675" y="2141"/>
                    </a:cubicBezTo>
                    <a:cubicBezTo>
                      <a:pt x="675" y="2141"/>
                      <a:pt x="676" y="2142"/>
                      <a:pt x="676" y="2142"/>
                    </a:cubicBezTo>
                    <a:cubicBezTo>
                      <a:pt x="677" y="2143"/>
                      <a:pt x="679" y="2144"/>
                      <a:pt x="680" y="2144"/>
                    </a:cubicBezTo>
                    <a:cubicBezTo>
                      <a:pt x="681" y="2144"/>
                      <a:pt x="681" y="2144"/>
                      <a:pt x="682" y="2145"/>
                    </a:cubicBezTo>
                    <a:cubicBezTo>
                      <a:pt x="682" y="2145"/>
                      <a:pt x="685" y="2144"/>
                      <a:pt x="687" y="2143"/>
                    </a:cubicBezTo>
                    <a:cubicBezTo>
                      <a:pt x="688" y="2143"/>
                      <a:pt x="688" y="2143"/>
                      <a:pt x="688" y="2143"/>
                    </a:cubicBezTo>
                    <a:cubicBezTo>
                      <a:pt x="689" y="2143"/>
                      <a:pt x="689" y="2143"/>
                      <a:pt x="689" y="2143"/>
                    </a:cubicBezTo>
                    <a:cubicBezTo>
                      <a:pt x="689" y="2143"/>
                      <a:pt x="693" y="2144"/>
                      <a:pt x="695" y="2147"/>
                    </a:cubicBezTo>
                    <a:cubicBezTo>
                      <a:pt x="697" y="2145"/>
                      <a:pt x="701" y="2145"/>
                      <a:pt x="705" y="2147"/>
                    </a:cubicBezTo>
                    <a:cubicBezTo>
                      <a:pt x="707" y="2149"/>
                      <a:pt x="709" y="2150"/>
                      <a:pt x="712" y="2152"/>
                    </a:cubicBezTo>
                    <a:cubicBezTo>
                      <a:pt x="712" y="2152"/>
                      <a:pt x="712" y="2152"/>
                      <a:pt x="712" y="2152"/>
                    </a:cubicBezTo>
                    <a:cubicBezTo>
                      <a:pt x="712" y="2152"/>
                      <a:pt x="712" y="2151"/>
                      <a:pt x="712" y="2151"/>
                    </a:cubicBezTo>
                    <a:cubicBezTo>
                      <a:pt x="712" y="2151"/>
                      <a:pt x="713" y="2150"/>
                      <a:pt x="713" y="2150"/>
                    </a:cubicBezTo>
                    <a:cubicBezTo>
                      <a:pt x="715" y="2147"/>
                      <a:pt x="720" y="2141"/>
                      <a:pt x="727" y="2144"/>
                    </a:cubicBezTo>
                    <a:cubicBezTo>
                      <a:pt x="728" y="2145"/>
                      <a:pt x="729" y="2145"/>
                      <a:pt x="730" y="2146"/>
                    </a:cubicBezTo>
                    <a:cubicBezTo>
                      <a:pt x="737" y="2150"/>
                      <a:pt x="741" y="2152"/>
                      <a:pt x="742" y="2151"/>
                    </a:cubicBezTo>
                    <a:cubicBezTo>
                      <a:pt x="745" y="2150"/>
                      <a:pt x="753" y="2146"/>
                      <a:pt x="757" y="2150"/>
                    </a:cubicBezTo>
                    <a:cubicBezTo>
                      <a:pt x="758" y="2151"/>
                      <a:pt x="758" y="2151"/>
                      <a:pt x="758" y="2151"/>
                    </a:cubicBezTo>
                    <a:cubicBezTo>
                      <a:pt x="758" y="2151"/>
                      <a:pt x="759" y="2152"/>
                      <a:pt x="760" y="2152"/>
                    </a:cubicBezTo>
                    <a:cubicBezTo>
                      <a:pt x="760" y="2152"/>
                      <a:pt x="760" y="2152"/>
                      <a:pt x="761" y="2152"/>
                    </a:cubicBezTo>
                    <a:cubicBezTo>
                      <a:pt x="762" y="2151"/>
                      <a:pt x="766" y="2150"/>
                      <a:pt x="769" y="2148"/>
                    </a:cubicBezTo>
                    <a:cubicBezTo>
                      <a:pt x="771" y="2148"/>
                      <a:pt x="773" y="2147"/>
                      <a:pt x="773" y="2147"/>
                    </a:cubicBezTo>
                    <a:cubicBezTo>
                      <a:pt x="774" y="2147"/>
                      <a:pt x="774" y="2146"/>
                      <a:pt x="775" y="2146"/>
                    </a:cubicBezTo>
                    <a:cubicBezTo>
                      <a:pt x="777" y="2146"/>
                      <a:pt x="780" y="2145"/>
                      <a:pt x="781" y="2144"/>
                    </a:cubicBezTo>
                    <a:cubicBezTo>
                      <a:pt x="784" y="2141"/>
                      <a:pt x="789" y="2143"/>
                      <a:pt x="792" y="2144"/>
                    </a:cubicBezTo>
                    <a:cubicBezTo>
                      <a:pt x="793" y="2144"/>
                      <a:pt x="793" y="2144"/>
                      <a:pt x="794" y="2144"/>
                    </a:cubicBezTo>
                    <a:cubicBezTo>
                      <a:pt x="798" y="2145"/>
                      <a:pt x="801" y="2147"/>
                      <a:pt x="803" y="2149"/>
                    </a:cubicBezTo>
                    <a:cubicBezTo>
                      <a:pt x="806" y="2152"/>
                      <a:pt x="806" y="2173"/>
                      <a:pt x="806" y="2173"/>
                    </a:cubicBezTo>
                    <a:cubicBezTo>
                      <a:pt x="806" y="2179"/>
                      <a:pt x="802" y="2187"/>
                      <a:pt x="798" y="2192"/>
                    </a:cubicBezTo>
                    <a:cubicBezTo>
                      <a:pt x="794" y="2196"/>
                      <a:pt x="793" y="2199"/>
                      <a:pt x="793" y="2201"/>
                    </a:cubicBezTo>
                    <a:cubicBezTo>
                      <a:pt x="793" y="2203"/>
                      <a:pt x="796" y="2210"/>
                      <a:pt x="798" y="2213"/>
                    </a:cubicBezTo>
                    <a:cubicBezTo>
                      <a:pt x="799" y="2215"/>
                      <a:pt x="799" y="2216"/>
                      <a:pt x="800" y="2217"/>
                    </a:cubicBezTo>
                    <a:cubicBezTo>
                      <a:pt x="801" y="2218"/>
                      <a:pt x="801" y="2218"/>
                      <a:pt x="801" y="2218"/>
                    </a:cubicBezTo>
                    <a:cubicBezTo>
                      <a:pt x="802" y="2223"/>
                      <a:pt x="803" y="2223"/>
                      <a:pt x="807" y="2223"/>
                    </a:cubicBezTo>
                    <a:cubicBezTo>
                      <a:pt x="809" y="2223"/>
                      <a:pt x="812" y="2222"/>
                      <a:pt x="812" y="2221"/>
                    </a:cubicBezTo>
                    <a:cubicBezTo>
                      <a:pt x="813" y="2220"/>
                      <a:pt x="813" y="2218"/>
                      <a:pt x="813" y="2216"/>
                    </a:cubicBezTo>
                    <a:cubicBezTo>
                      <a:pt x="813" y="2215"/>
                      <a:pt x="813" y="2214"/>
                      <a:pt x="812" y="2213"/>
                    </a:cubicBezTo>
                    <a:cubicBezTo>
                      <a:pt x="812" y="2209"/>
                      <a:pt x="811" y="2206"/>
                      <a:pt x="814" y="2202"/>
                    </a:cubicBezTo>
                    <a:cubicBezTo>
                      <a:pt x="816" y="2200"/>
                      <a:pt x="817" y="2196"/>
                      <a:pt x="817" y="2193"/>
                    </a:cubicBezTo>
                    <a:cubicBezTo>
                      <a:pt x="817" y="2193"/>
                      <a:pt x="817" y="2192"/>
                      <a:pt x="818" y="2191"/>
                    </a:cubicBezTo>
                    <a:cubicBezTo>
                      <a:pt x="818" y="2188"/>
                      <a:pt x="820" y="2186"/>
                      <a:pt x="823" y="2184"/>
                    </a:cubicBezTo>
                    <a:cubicBezTo>
                      <a:pt x="825" y="2183"/>
                      <a:pt x="825" y="2183"/>
                      <a:pt x="825" y="2183"/>
                    </a:cubicBezTo>
                    <a:cubicBezTo>
                      <a:pt x="826" y="2181"/>
                      <a:pt x="829" y="2180"/>
                      <a:pt x="832" y="2178"/>
                    </a:cubicBezTo>
                    <a:cubicBezTo>
                      <a:pt x="836" y="2175"/>
                      <a:pt x="842" y="2171"/>
                      <a:pt x="844" y="2169"/>
                    </a:cubicBezTo>
                    <a:cubicBezTo>
                      <a:pt x="845" y="2167"/>
                      <a:pt x="845" y="2166"/>
                      <a:pt x="845" y="2165"/>
                    </a:cubicBezTo>
                    <a:cubicBezTo>
                      <a:pt x="846" y="2163"/>
                      <a:pt x="847" y="2161"/>
                      <a:pt x="851" y="2160"/>
                    </a:cubicBezTo>
                    <a:cubicBezTo>
                      <a:pt x="852" y="2159"/>
                      <a:pt x="854" y="2158"/>
                      <a:pt x="855" y="2158"/>
                    </a:cubicBezTo>
                    <a:cubicBezTo>
                      <a:pt x="856" y="2157"/>
                      <a:pt x="857" y="2157"/>
                      <a:pt x="858" y="2156"/>
                    </a:cubicBezTo>
                    <a:cubicBezTo>
                      <a:pt x="861" y="2153"/>
                      <a:pt x="865" y="2151"/>
                      <a:pt x="871" y="2152"/>
                    </a:cubicBezTo>
                    <a:cubicBezTo>
                      <a:pt x="872" y="2152"/>
                      <a:pt x="873" y="2153"/>
                      <a:pt x="874" y="2153"/>
                    </a:cubicBezTo>
                    <a:cubicBezTo>
                      <a:pt x="874" y="2153"/>
                      <a:pt x="874" y="2153"/>
                      <a:pt x="874" y="2153"/>
                    </a:cubicBezTo>
                    <a:cubicBezTo>
                      <a:pt x="874" y="2153"/>
                      <a:pt x="874" y="2153"/>
                      <a:pt x="874" y="2153"/>
                    </a:cubicBezTo>
                    <a:cubicBezTo>
                      <a:pt x="877" y="2148"/>
                      <a:pt x="881" y="2149"/>
                      <a:pt x="886" y="2152"/>
                    </a:cubicBezTo>
                    <a:cubicBezTo>
                      <a:pt x="890" y="2154"/>
                      <a:pt x="895" y="2157"/>
                      <a:pt x="897" y="2159"/>
                    </a:cubicBezTo>
                    <a:cubicBezTo>
                      <a:pt x="898" y="2160"/>
                      <a:pt x="899" y="2161"/>
                      <a:pt x="900" y="2161"/>
                    </a:cubicBezTo>
                    <a:cubicBezTo>
                      <a:pt x="901" y="2161"/>
                      <a:pt x="904" y="2161"/>
                      <a:pt x="906" y="2161"/>
                    </a:cubicBezTo>
                    <a:cubicBezTo>
                      <a:pt x="910" y="2160"/>
                      <a:pt x="914" y="2161"/>
                      <a:pt x="918" y="2164"/>
                    </a:cubicBezTo>
                    <a:cubicBezTo>
                      <a:pt x="919" y="2166"/>
                      <a:pt x="921" y="2167"/>
                      <a:pt x="924" y="2168"/>
                    </a:cubicBezTo>
                    <a:cubicBezTo>
                      <a:pt x="926" y="2170"/>
                      <a:pt x="929" y="2172"/>
                      <a:pt x="930" y="2173"/>
                    </a:cubicBezTo>
                    <a:cubicBezTo>
                      <a:pt x="931" y="2174"/>
                      <a:pt x="938" y="2178"/>
                      <a:pt x="939" y="2178"/>
                    </a:cubicBezTo>
                    <a:cubicBezTo>
                      <a:pt x="940" y="2178"/>
                      <a:pt x="940" y="2178"/>
                      <a:pt x="941" y="2178"/>
                    </a:cubicBezTo>
                    <a:cubicBezTo>
                      <a:pt x="948" y="2178"/>
                      <a:pt x="952" y="2179"/>
                      <a:pt x="954" y="2181"/>
                    </a:cubicBezTo>
                    <a:cubicBezTo>
                      <a:pt x="956" y="2183"/>
                      <a:pt x="963" y="2190"/>
                      <a:pt x="965" y="2192"/>
                    </a:cubicBezTo>
                    <a:cubicBezTo>
                      <a:pt x="966" y="2193"/>
                      <a:pt x="968" y="2194"/>
                      <a:pt x="970" y="2195"/>
                    </a:cubicBezTo>
                    <a:cubicBezTo>
                      <a:pt x="971" y="2196"/>
                      <a:pt x="973" y="2197"/>
                      <a:pt x="975" y="2198"/>
                    </a:cubicBezTo>
                    <a:cubicBezTo>
                      <a:pt x="975" y="2199"/>
                      <a:pt x="975" y="2199"/>
                      <a:pt x="975" y="2199"/>
                    </a:cubicBezTo>
                    <a:cubicBezTo>
                      <a:pt x="975" y="2198"/>
                      <a:pt x="975" y="2198"/>
                      <a:pt x="976" y="2198"/>
                    </a:cubicBezTo>
                    <a:cubicBezTo>
                      <a:pt x="976" y="2196"/>
                      <a:pt x="978" y="2192"/>
                      <a:pt x="983" y="2193"/>
                    </a:cubicBezTo>
                    <a:cubicBezTo>
                      <a:pt x="985" y="2194"/>
                      <a:pt x="985" y="2194"/>
                      <a:pt x="985" y="2194"/>
                    </a:cubicBezTo>
                    <a:cubicBezTo>
                      <a:pt x="986" y="2194"/>
                      <a:pt x="988" y="2194"/>
                      <a:pt x="989" y="2194"/>
                    </a:cubicBezTo>
                    <a:cubicBezTo>
                      <a:pt x="990" y="2191"/>
                      <a:pt x="993" y="2189"/>
                      <a:pt x="996" y="2189"/>
                    </a:cubicBezTo>
                    <a:cubicBezTo>
                      <a:pt x="1000" y="2189"/>
                      <a:pt x="1004" y="2191"/>
                      <a:pt x="1005" y="2195"/>
                    </a:cubicBezTo>
                    <a:cubicBezTo>
                      <a:pt x="1006" y="2196"/>
                      <a:pt x="1006" y="2197"/>
                      <a:pt x="1007" y="2198"/>
                    </a:cubicBezTo>
                    <a:cubicBezTo>
                      <a:pt x="1008" y="2201"/>
                      <a:pt x="1009" y="2203"/>
                      <a:pt x="1010" y="2204"/>
                    </a:cubicBezTo>
                    <a:cubicBezTo>
                      <a:pt x="1010" y="2204"/>
                      <a:pt x="1011" y="2204"/>
                      <a:pt x="1012" y="2205"/>
                    </a:cubicBezTo>
                    <a:cubicBezTo>
                      <a:pt x="1014" y="2205"/>
                      <a:pt x="1016" y="2206"/>
                      <a:pt x="1017" y="2209"/>
                    </a:cubicBezTo>
                    <a:cubicBezTo>
                      <a:pt x="1017" y="2210"/>
                      <a:pt x="1017" y="2212"/>
                      <a:pt x="1015" y="2214"/>
                    </a:cubicBezTo>
                    <a:cubicBezTo>
                      <a:pt x="1014" y="2215"/>
                      <a:pt x="1014" y="2216"/>
                      <a:pt x="1013" y="2216"/>
                    </a:cubicBezTo>
                    <a:cubicBezTo>
                      <a:pt x="1017" y="2219"/>
                      <a:pt x="1018" y="2225"/>
                      <a:pt x="1015" y="2230"/>
                    </a:cubicBezTo>
                    <a:cubicBezTo>
                      <a:pt x="1013" y="2233"/>
                      <a:pt x="1014" y="2239"/>
                      <a:pt x="1015" y="2243"/>
                    </a:cubicBezTo>
                    <a:cubicBezTo>
                      <a:pt x="1016" y="2245"/>
                      <a:pt x="1016" y="2245"/>
                      <a:pt x="1020" y="2246"/>
                    </a:cubicBezTo>
                    <a:cubicBezTo>
                      <a:pt x="1025" y="2246"/>
                      <a:pt x="1033" y="2248"/>
                      <a:pt x="1035" y="2249"/>
                    </a:cubicBezTo>
                    <a:cubicBezTo>
                      <a:pt x="1038" y="2250"/>
                      <a:pt x="1043" y="2254"/>
                      <a:pt x="1046" y="2259"/>
                    </a:cubicBezTo>
                    <a:cubicBezTo>
                      <a:pt x="1049" y="2264"/>
                      <a:pt x="1049" y="2271"/>
                      <a:pt x="1043" y="2276"/>
                    </a:cubicBezTo>
                    <a:cubicBezTo>
                      <a:pt x="1043" y="2277"/>
                      <a:pt x="1043" y="2277"/>
                      <a:pt x="1043" y="2277"/>
                    </a:cubicBezTo>
                    <a:cubicBezTo>
                      <a:pt x="1039" y="2280"/>
                      <a:pt x="1039" y="2280"/>
                      <a:pt x="1039" y="2286"/>
                    </a:cubicBezTo>
                    <a:cubicBezTo>
                      <a:pt x="1039" y="2290"/>
                      <a:pt x="1040" y="2293"/>
                      <a:pt x="1041" y="2296"/>
                    </a:cubicBezTo>
                    <a:cubicBezTo>
                      <a:pt x="1041" y="2299"/>
                      <a:pt x="1042" y="2302"/>
                      <a:pt x="1042" y="2304"/>
                    </a:cubicBezTo>
                    <a:cubicBezTo>
                      <a:pt x="1042" y="2304"/>
                      <a:pt x="1044" y="2306"/>
                      <a:pt x="1046" y="2306"/>
                    </a:cubicBezTo>
                    <a:cubicBezTo>
                      <a:pt x="1049" y="2306"/>
                      <a:pt x="1052" y="2306"/>
                      <a:pt x="1056" y="2306"/>
                    </a:cubicBezTo>
                    <a:cubicBezTo>
                      <a:pt x="1059" y="2306"/>
                      <a:pt x="1063" y="2306"/>
                      <a:pt x="1065" y="2306"/>
                    </a:cubicBezTo>
                    <a:cubicBezTo>
                      <a:pt x="1067" y="2306"/>
                      <a:pt x="1068" y="2305"/>
                      <a:pt x="1070" y="2305"/>
                    </a:cubicBezTo>
                    <a:cubicBezTo>
                      <a:pt x="1074" y="2304"/>
                      <a:pt x="1079" y="2303"/>
                      <a:pt x="1083" y="2305"/>
                    </a:cubicBezTo>
                    <a:cubicBezTo>
                      <a:pt x="1085" y="2307"/>
                      <a:pt x="1086" y="2308"/>
                      <a:pt x="1087" y="2309"/>
                    </a:cubicBezTo>
                    <a:cubicBezTo>
                      <a:pt x="1089" y="2310"/>
                      <a:pt x="1090" y="2312"/>
                      <a:pt x="1093" y="2312"/>
                    </a:cubicBezTo>
                    <a:cubicBezTo>
                      <a:pt x="1101" y="2313"/>
                      <a:pt x="1110" y="2317"/>
                      <a:pt x="1111" y="2318"/>
                    </a:cubicBezTo>
                    <a:cubicBezTo>
                      <a:pt x="1112" y="2319"/>
                      <a:pt x="1116" y="2320"/>
                      <a:pt x="1119" y="2319"/>
                    </a:cubicBezTo>
                    <a:cubicBezTo>
                      <a:pt x="1122" y="2318"/>
                      <a:pt x="1129" y="2318"/>
                      <a:pt x="1144" y="2319"/>
                    </a:cubicBezTo>
                    <a:cubicBezTo>
                      <a:pt x="1146" y="2319"/>
                      <a:pt x="1146" y="2319"/>
                      <a:pt x="1146" y="2319"/>
                    </a:cubicBezTo>
                    <a:cubicBezTo>
                      <a:pt x="1149" y="2319"/>
                      <a:pt x="1159" y="2319"/>
                      <a:pt x="1163" y="2319"/>
                    </a:cubicBezTo>
                    <a:cubicBezTo>
                      <a:pt x="1166" y="2318"/>
                      <a:pt x="1171" y="2316"/>
                      <a:pt x="1173" y="2313"/>
                    </a:cubicBezTo>
                    <a:cubicBezTo>
                      <a:pt x="1174" y="2311"/>
                      <a:pt x="1175" y="2310"/>
                      <a:pt x="1175" y="2309"/>
                    </a:cubicBezTo>
                    <a:cubicBezTo>
                      <a:pt x="1178" y="2303"/>
                      <a:pt x="1183" y="2295"/>
                      <a:pt x="1189" y="2290"/>
                    </a:cubicBezTo>
                    <a:cubicBezTo>
                      <a:pt x="1194" y="2286"/>
                      <a:pt x="1199" y="2281"/>
                      <a:pt x="1202" y="2278"/>
                    </a:cubicBezTo>
                    <a:cubicBezTo>
                      <a:pt x="1204" y="2276"/>
                      <a:pt x="1205" y="2276"/>
                      <a:pt x="1205" y="2275"/>
                    </a:cubicBezTo>
                    <a:cubicBezTo>
                      <a:pt x="1206" y="2275"/>
                      <a:pt x="1206" y="2275"/>
                      <a:pt x="1206" y="2275"/>
                    </a:cubicBezTo>
                    <a:cubicBezTo>
                      <a:pt x="1207" y="2273"/>
                      <a:pt x="1210" y="2269"/>
                      <a:pt x="1215" y="2269"/>
                    </a:cubicBezTo>
                    <a:cubicBezTo>
                      <a:pt x="1219" y="2269"/>
                      <a:pt x="1232" y="2269"/>
                      <a:pt x="1232" y="2269"/>
                    </a:cubicBezTo>
                    <a:cubicBezTo>
                      <a:pt x="1233" y="2269"/>
                      <a:pt x="1233" y="2269"/>
                      <a:pt x="1233" y="2269"/>
                    </a:cubicBezTo>
                    <a:cubicBezTo>
                      <a:pt x="1234" y="2269"/>
                      <a:pt x="1234" y="2269"/>
                      <a:pt x="1234" y="2269"/>
                    </a:cubicBezTo>
                    <a:cubicBezTo>
                      <a:pt x="1234" y="2269"/>
                      <a:pt x="1234" y="2269"/>
                      <a:pt x="1234" y="2269"/>
                    </a:cubicBezTo>
                    <a:cubicBezTo>
                      <a:pt x="1234" y="2269"/>
                      <a:pt x="1236" y="2270"/>
                      <a:pt x="1243" y="2269"/>
                    </a:cubicBezTo>
                    <a:cubicBezTo>
                      <a:pt x="1250" y="2268"/>
                      <a:pt x="1258" y="2264"/>
                      <a:pt x="1264" y="2261"/>
                    </a:cubicBezTo>
                    <a:cubicBezTo>
                      <a:pt x="1265" y="2261"/>
                      <a:pt x="1265" y="2261"/>
                      <a:pt x="1265" y="2261"/>
                    </a:cubicBezTo>
                    <a:cubicBezTo>
                      <a:pt x="1271" y="2258"/>
                      <a:pt x="1279" y="2256"/>
                      <a:pt x="1285" y="2255"/>
                    </a:cubicBezTo>
                    <a:cubicBezTo>
                      <a:pt x="1286" y="2254"/>
                      <a:pt x="1288" y="2254"/>
                      <a:pt x="1289" y="2254"/>
                    </a:cubicBezTo>
                    <a:cubicBezTo>
                      <a:pt x="1294" y="2252"/>
                      <a:pt x="1295" y="2252"/>
                      <a:pt x="1297" y="2249"/>
                    </a:cubicBezTo>
                    <a:cubicBezTo>
                      <a:pt x="1299" y="2246"/>
                      <a:pt x="1302" y="2241"/>
                      <a:pt x="1305" y="2238"/>
                    </a:cubicBezTo>
                    <a:cubicBezTo>
                      <a:pt x="1305" y="2237"/>
                      <a:pt x="1306" y="2236"/>
                      <a:pt x="1306" y="2236"/>
                    </a:cubicBezTo>
                    <a:cubicBezTo>
                      <a:pt x="1309" y="2232"/>
                      <a:pt x="1312" y="2230"/>
                      <a:pt x="1318" y="2230"/>
                    </a:cubicBezTo>
                    <a:cubicBezTo>
                      <a:pt x="1320" y="2230"/>
                      <a:pt x="1320" y="2230"/>
                      <a:pt x="1320" y="2230"/>
                    </a:cubicBezTo>
                    <a:cubicBezTo>
                      <a:pt x="1324" y="2229"/>
                      <a:pt x="1334" y="2228"/>
                      <a:pt x="1337" y="2226"/>
                    </a:cubicBezTo>
                    <a:cubicBezTo>
                      <a:pt x="1338" y="2226"/>
                      <a:pt x="1338" y="2226"/>
                      <a:pt x="1338" y="2226"/>
                    </a:cubicBezTo>
                    <a:cubicBezTo>
                      <a:pt x="1341" y="2224"/>
                      <a:pt x="1348" y="2221"/>
                      <a:pt x="1354" y="2229"/>
                    </a:cubicBezTo>
                    <a:cubicBezTo>
                      <a:pt x="1358" y="2234"/>
                      <a:pt x="1364" y="2235"/>
                      <a:pt x="1364" y="2235"/>
                    </a:cubicBezTo>
                    <a:cubicBezTo>
                      <a:pt x="1365" y="2235"/>
                      <a:pt x="1369" y="2235"/>
                      <a:pt x="1371" y="2234"/>
                    </a:cubicBezTo>
                    <a:cubicBezTo>
                      <a:pt x="1373" y="2234"/>
                      <a:pt x="1375" y="2234"/>
                      <a:pt x="1375" y="2234"/>
                    </a:cubicBezTo>
                    <a:cubicBezTo>
                      <a:pt x="1378" y="2234"/>
                      <a:pt x="1385" y="2237"/>
                      <a:pt x="1385" y="2242"/>
                    </a:cubicBezTo>
                    <a:cubicBezTo>
                      <a:pt x="1385" y="2243"/>
                      <a:pt x="1385" y="2244"/>
                      <a:pt x="1386" y="2244"/>
                    </a:cubicBezTo>
                    <a:cubicBezTo>
                      <a:pt x="1386" y="2244"/>
                      <a:pt x="1386" y="2244"/>
                      <a:pt x="1386" y="2244"/>
                    </a:cubicBezTo>
                    <a:cubicBezTo>
                      <a:pt x="1387" y="2243"/>
                      <a:pt x="1391" y="2240"/>
                      <a:pt x="1395" y="2243"/>
                    </a:cubicBezTo>
                    <a:cubicBezTo>
                      <a:pt x="1397" y="2245"/>
                      <a:pt x="1402" y="2248"/>
                      <a:pt x="1402" y="2254"/>
                    </a:cubicBezTo>
                    <a:cubicBezTo>
                      <a:pt x="1402" y="2254"/>
                      <a:pt x="1402" y="2254"/>
                      <a:pt x="1402" y="2254"/>
                    </a:cubicBezTo>
                    <a:cubicBezTo>
                      <a:pt x="1405" y="2255"/>
                      <a:pt x="1407" y="2257"/>
                      <a:pt x="1411" y="2260"/>
                    </a:cubicBezTo>
                    <a:cubicBezTo>
                      <a:pt x="1412" y="2261"/>
                      <a:pt x="1413" y="2263"/>
                      <a:pt x="1414" y="2263"/>
                    </a:cubicBezTo>
                    <a:cubicBezTo>
                      <a:pt x="1416" y="2264"/>
                      <a:pt x="1421" y="2266"/>
                      <a:pt x="1421" y="2271"/>
                    </a:cubicBezTo>
                    <a:cubicBezTo>
                      <a:pt x="1421" y="2272"/>
                      <a:pt x="1422" y="2272"/>
                      <a:pt x="1422" y="2272"/>
                    </a:cubicBezTo>
                    <a:cubicBezTo>
                      <a:pt x="1422" y="2272"/>
                      <a:pt x="1422" y="2272"/>
                      <a:pt x="1423" y="2272"/>
                    </a:cubicBezTo>
                    <a:cubicBezTo>
                      <a:pt x="1424" y="2272"/>
                      <a:pt x="1427" y="2272"/>
                      <a:pt x="1435" y="2278"/>
                    </a:cubicBezTo>
                    <a:cubicBezTo>
                      <a:pt x="1437" y="2280"/>
                      <a:pt x="1437" y="2280"/>
                      <a:pt x="1437" y="2280"/>
                    </a:cubicBezTo>
                    <a:cubicBezTo>
                      <a:pt x="1437" y="2281"/>
                      <a:pt x="1437" y="2281"/>
                      <a:pt x="1437" y="2281"/>
                    </a:cubicBezTo>
                    <a:cubicBezTo>
                      <a:pt x="1437" y="2283"/>
                      <a:pt x="1437" y="2285"/>
                      <a:pt x="1438" y="2286"/>
                    </a:cubicBezTo>
                    <a:cubicBezTo>
                      <a:pt x="1442" y="2285"/>
                      <a:pt x="1443" y="2284"/>
                      <a:pt x="1445" y="2283"/>
                    </a:cubicBezTo>
                    <a:cubicBezTo>
                      <a:pt x="1446" y="2282"/>
                      <a:pt x="1447" y="2282"/>
                      <a:pt x="1448" y="2281"/>
                    </a:cubicBezTo>
                    <a:cubicBezTo>
                      <a:pt x="1450" y="2280"/>
                      <a:pt x="1451" y="2279"/>
                      <a:pt x="1452" y="2278"/>
                    </a:cubicBezTo>
                    <a:cubicBezTo>
                      <a:pt x="1453" y="2277"/>
                      <a:pt x="1453" y="2277"/>
                      <a:pt x="1454" y="2276"/>
                    </a:cubicBezTo>
                    <a:cubicBezTo>
                      <a:pt x="1456" y="2275"/>
                      <a:pt x="1458" y="2275"/>
                      <a:pt x="1459" y="2275"/>
                    </a:cubicBezTo>
                    <a:cubicBezTo>
                      <a:pt x="1459" y="2274"/>
                      <a:pt x="1459" y="2272"/>
                      <a:pt x="1460" y="2270"/>
                    </a:cubicBezTo>
                    <a:cubicBezTo>
                      <a:pt x="1460" y="2268"/>
                      <a:pt x="1460" y="2266"/>
                      <a:pt x="1460" y="2265"/>
                    </a:cubicBezTo>
                    <a:cubicBezTo>
                      <a:pt x="1457" y="2261"/>
                      <a:pt x="1457" y="2258"/>
                      <a:pt x="1459" y="2254"/>
                    </a:cubicBezTo>
                    <a:cubicBezTo>
                      <a:pt x="1460" y="2251"/>
                      <a:pt x="1466" y="2243"/>
                      <a:pt x="1467" y="2242"/>
                    </a:cubicBezTo>
                    <a:cubicBezTo>
                      <a:pt x="1469" y="2240"/>
                      <a:pt x="1471" y="2241"/>
                      <a:pt x="1473" y="2241"/>
                    </a:cubicBezTo>
                    <a:cubicBezTo>
                      <a:pt x="1473" y="2241"/>
                      <a:pt x="1473" y="2241"/>
                      <a:pt x="1473" y="2241"/>
                    </a:cubicBezTo>
                    <a:cubicBezTo>
                      <a:pt x="1474" y="2239"/>
                      <a:pt x="1474" y="2238"/>
                      <a:pt x="1474" y="2236"/>
                    </a:cubicBezTo>
                    <a:cubicBezTo>
                      <a:pt x="1475" y="2235"/>
                      <a:pt x="1475" y="2233"/>
                      <a:pt x="1475" y="2232"/>
                    </a:cubicBezTo>
                    <a:cubicBezTo>
                      <a:pt x="1475" y="2232"/>
                      <a:pt x="1475" y="2232"/>
                      <a:pt x="1475" y="2231"/>
                    </a:cubicBezTo>
                    <a:cubicBezTo>
                      <a:pt x="1476" y="2228"/>
                      <a:pt x="1477" y="2225"/>
                      <a:pt x="1483" y="2224"/>
                    </a:cubicBezTo>
                    <a:cubicBezTo>
                      <a:pt x="1487" y="2223"/>
                      <a:pt x="1493" y="2225"/>
                      <a:pt x="1496" y="2228"/>
                    </a:cubicBezTo>
                    <a:cubicBezTo>
                      <a:pt x="1499" y="2230"/>
                      <a:pt x="1500" y="2232"/>
                      <a:pt x="1500" y="2233"/>
                    </a:cubicBezTo>
                    <a:cubicBezTo>
                      <a:pt x="1500" y="2235"/>
                      <a:pt x="1500" y="2235"/>
                      <a:pt x="1500" y="2235"/>
                    </a:cubicBezTo>
                    <a:cubicBezTo>
                      <a:pt x="1500" y="2236"/>
                      <a:pt x="1500" y="2239"/>
                      <a:pt x="1501" y="2240"/>
                    </a:cubicBezTo>
                    <a:cubicBezTo>
                      <a:pt x="1501" y="2241"/>
                      <a:pt x="1501" y="2241"/>
                      <a:pt x="1501" y="2241"/>
                    </a:cubicBezTo>
                    <a:cubicBezTo>
                      <a:pt x="1502" y="2241"/>
                      <a:pt x="1503" y="2242"/>
                      <a:pt x="1504" y="2243"/>
                    </a:cubicBezTo>
                    <a:cubicBezTo>
                      <a:pt x="1507" y="2241"/>
                      <a:pt x="1509" y="2241"/>
                      <a:pt x="1510" y="2241"/>
                    </a:cubicBezTo>
                    <a:cubicBezTo>
                      <a:pt x="1512" y="2242"/>
                      <a:pt x="1514" y="2244"/>
                      <a:pt x="1515" y="2247"/>
                    </a:cubicBezTo>
                    <a:cubicBezTo>
                      <a:pt x="1516" y="2251"/>
                      <a:pt x="1518" y="2254"/>
                      <a:pt x="1519" y="2257"/>
                    </a:cubicBezTo>
                    <a:cubicBezTo>
                      <a:pt x="1519" y="2257"/>
                      <a:pt x="1520" y="2257"/>
                      <a:pt x="1521" y="2257"/>
                    </a:cubicBezTo>
                    <a:cubicBezTo>
                      <a:pt x="1523" y="2257"/>
                      <a:pt x="1526" y="2258"/>
                      <a:pt x="1528" y="2260"/>
                    </a:cubicBezTo>
                    <a:cubicBezTo>
                      <a:pt x="1529" y="2262"/>
                      <a:pt x="1531" y="2265"/>
                      <a:pt x="1529" y="2269"/>
                    </a:cubicBezTo>
                    <a:cubicBezTo>
                      <a:pt x="1527" y="2277"/>
                      <a:pt x="1527" y="2279"/>
                      <a:pt x="1527" y="2280"/>
                    </a:cubicBezTo>
                    <a:cubicBezTo>
                      <a:pt x="1529" y="2283"/>
                      <a:pt x="1532" y="2287"/>
                      <a:pt x="1531" y="2291"/>
                    </a:cubicBezTo>
                    <a:cubicBezTo>
                      <a:pt x="1531" y="2295"/>
                      <a:pt x="1531" y="2302"/>
                      <a:pt x="1532" y="2304"/>
                    </a:cubicBezTo>
                    <a:cubicBezTo>
                      <a:pt x="1535" y="2307"/>
                      <a:pt x="1535" y="2309"/>
                      <a:pt x="1535" y="2314"/>
                    </a:cubicBezTo>
                    <a:cubicBezTo>
                      <a:pt x="1535" y="2315"/>
                      <a:pt x="1535" y="2316"/>
                      <a:pt x="1535" y="2317"/>
                    </a:cubicBezTo>
                    <a:cubicBezTo>
                      <a:pt x="1535" y="2318"/>
                      <a:pt x="1535" y="2318"/>
                      <a:pt x="1536" y="2320"/>
                    </a:cubicBezTo>
                    <a:cubicBezTo>
                      <a:pt x="1536" y="2320"/>
                      <a:pt x="1537" y="2320"/>
                      <a:pt x="1537" y="2320"/>
                    </a:cubicBezTo>
                    <a:cubicBezTo>
                      <a:pt x="1538" y="2319"/>
                      <a:pt x="1538" y="2318"/>
                      <a:pt x="1538" y="2318"/>
                    </a:cubicBezTo>
                    <a:cubicBezTo>
                      <a:pt x="1538" y="2315"/>
                      <a:pt x="1539" y="2311"/>
                      <a:pt x="1543" y="2309"/>
                    </a:cubicBezTo>
                    <a:cubicBezTo>
                      <a:pt x="1544" y="2309"/>
                      <a:pt x="1547" y="2308"/>
                      <a:pt x="1551" y="2311"/>
                    </a:cubicBezTo>
                    <a:cubicBezTo>
                      <a:pt x="1554" y="2313"/>
                      <a:pt x="1555" y="2315"/>
                      <a:pt x="1557" y="2316"/>
                    </a:cubicBezTo>
                    <a:cubicBezTo>
                      <a:pt x="1558" y="2316"/>
                      <a:pt x="1560" y="2316"/>
                      <a:pt x="1562" y="2317"/>
                    </a:cubicBezTo>
                    <a:cubicBezTo>
                      <a:pt x="1565" y="2319"/>
                      <a:pt x="1567" y="2323"/>
                      <a:pt x="1566" y="2327"/>
                    </a:cubicBezTo>
                    <a:cubicBezTo>
                      <a:pt x="1566" y="2327"/>
                      <a:pt x="1565" y="2328"/>
                      <a:pt x="1565" y="2329"/>
                    </a:cubicBezTo>
                    <a:cubicBezTo>
                      <a:pt x="1564" y="2331"/>
                      <a:pt x="1564" y="2333"/>
                      <a:pt x="1565" y="2336"/>
                    </a:cubicBezTo>
                    <a:cubicBezTo>
                      <a:pt x="1565" y="2338"/>
                      <a:pt x="1565" y="2338"/>
                      <a:pt x="1566" y="2339"/>
                    </a:cubicBezTo>
                    <a:cubicBezTo>
                      <a:pt x="1567" y="2342"/>
                      <a:pt x="1567" y="2344"/>
                      <a:pt x="1565" y="2349"/>
                    </a:cubicBezTo>
                    <a:cubicBezTo>
                      <a:pt x="1565" y="2351"/>
                      <a:pt x="1563" y="2353"/>
                      <a:pt x="1562" y="2355"/>
                    </a:cubicBezTo>
                    <a:cubicBezTo>
                      <a:pt x="1560" y="2359"/>
                      <a:pt x="1560" y="2359"/>
                      <a:pt x="1561" y="2360"/>
                    </a:cubicBezTo>
                    <a:cubicBezTo>
                      <a:pt x="1566" y="2365"/>
                      <a:pt x="1568" y="2368"/>
                      <a:pt x="1565" y="2374"/>
                    </a:cubicBezTo>
                    <a:cubicBezTo>
                      <a:pt x="1564" y="2375"/>
                      <a:pt x="1564" y="2375"/>
                      <a:pt x="1564" y="2375"/>
                    </a:cubicBezTo>
                    <a:cubicBezTo>
                      <a:pt x="1563" y="2377"/>
                      <a:pt x="1563" y="2378"/>
                      <a:pt x="1563" y="2380"/>
                    </a:cubicBezTo>
                    <a:cubicBezTo>
                      <a:pt x="1563" y="2384"/>
                      <a:pt x="1564" y="2404"/>
                      <a:pt x="1563" y="2409"/>
                    </a:cubicBezTo>
                    <a:cubicBezTo>
                      <a:pt x="1563" y="2412"/>
                      <a:pt x="1562" y="2414"/>
                      <a:pt x="1561" y="2415"/>
                    </a:cubicBezTo>
                    <a:cubicBezTo>
                      <a:pt x="1560" y="2415"/>
                      <a:pt x="1560" y="2415"/>
                      <a:pt x="1560" y="2416"/>
                    </a:cubicBezTo>
                    <a:cubicBezTo>
                      <a:pt x="1560" y="2422"/>
                      <a:pt x="1560" y="2427"/>
                      <a:pt x="1556" y="2431"/>
                    </a:cubicBezTo>
                    <a:cubicBezTo>
                      <a:pt x="1555" y="2431"/>
                      <a:pt x="1555" y="2432"/>
                      <a:pt x="1554" y="2433"/>
                    </a:cubicBezTo>
                    <a:cubicBezTo>
                      <a:pt x="1553" y="2433"/>
                      <a:pt x="1552" y="2435"/>
                      <a:pt x="1551" y="2436"/>
                    </a:cubicBezTo>
                    <a:cubicBezTo>
                      <a:pt x="1553" y="2439"/>
                      <a:pt x="1554" y="2442"/>
                      <a:pt x="1554" y="2443"/>
                    </a:cubicBezTo>
                    <a:cubicBezTo>
                      <a:pt x="1554" y="2444"/>
                      <a:pt x="1554" y="2444"/>
                      <a:pt x="1554" y="2444"/>
                    </a:cubicBezTo>
                    <a:cubicBezTo>
                      <a:pt x="1554" y="2444"/>
                      <a:pt x="1554" y="2444"/>
                      <a:pt x="1554" y="2444"/>
                    </a:cubicBezTo>
                    <a:cubicBezTo>
                      <a:pt x="1554" y="2445"/>
                      <a:pt x="1553" y="2450"/>
                      <a:pt x="1550" y="2452"/>
                    </a:cubicBezTo>
                    <a:cubicBezTo>
                      <a:pt x="1548" y="2453"/>
                      <a:pt x="1546" y="2453"/>
                      <a:pt x="1544" y="2453"/>
                    </a:cubicBezTo>
                    <a:cubicBezTo>
                      <a:pt x="1543" y="2452"/>
                      <a:pt x="1542" y="2452"/>
                      <a:pt x="1541" y="2452"/>
                    </a:cubicBezTo>
                    <a:cubicBezTo>
                      <a:pt x="1541" y="2451"/>
                      <a:pt x="1540" y="2451"/>
                      <a:pt x="1539" y="2451"/>
                    </a:cubicBezTo>
                    <a:cubicBezTo>
                      <a:pt x="1539" y="2451"/>
                      <a:pt x="1539" y="2451"/>
                      <a:pt x="1539" y="2451"/>
                    </a:cubicBezTo>
                    <a:cubicBezTo>
                      <a:pt x="1539" y="2452"/>
                      <a:pt x="1539" y="2452"/>
                      <a:pt x="1539" y="2452"/>
                    </a:cubicBezTo>
                    <a:cubicBezTo>
                      <a:pt x="1539" y="2453"/>
                      <a:pt x="1538" y="2455"/>
                      <a:pt x="1538" y="2455"/>
                    </a:cubicBezTo>
                    <a:cubicBezTo>
                      <a:pt x="1539" y="2456"/>
                      <a:pt x="1539" y="2456"/>
                      <a:pt x="1539" y="2456"/>
                    </a:cubicBezTo>
                    <a:cubicBezTo>
                      <a:pt x="1540" y="2457"/>
                      <a:pt x="1540" y="2457"/>
                      <a:pt x="1540" y="2457"/>
                    </a:cubicBezTo>
                    <a:cubicBezTo>
                      <a:pt x="1543" y="2460"/>
                      <a:pt x="1547" y="2465"/>
                      <a:pt x="1548" y="2470"/>
                    </a:cubicBezTo>
                    <a:cubicBezTo>
                      <a:pt x="1549" y="2473"/>
                      <a:pt x="1547" y="2476"/>
                      <a:pt x="1545" y="2478"/>
                    </a:cubicBezTo>
                    <a:cubicBezTo>
                      <a:pt x="1542" y="2480"/>
                      <a:pt x="1539" y="2480"/>
                      <a:pt x="1537" y="2479"/>
                    </a:cubicBezTo>
                    <a:cubicBezTo>
                      <a:pt x="1536" y="2478"/>
                      <a:pt x="1534" y="2478"/>
                      <a:pt x="1532" y="2481"/>
                    </a:cubicBezTo>
                    <a:cubicBezTo>
                      <a:pt x="1530" y="2482"/>
                      <a:pt x="1528" y="2485"/>
                      <a:pt x="1526" y="2488"/>
                    </a:cubicBezTo>
                    <a:cubicBezTo>
                      <a:pt x="1522" y="2495"/>
                      <a:pt x="1520" y="2499"/>
                      <a:pt x="1518" y="2500"/>
                    </a:cubicBezTo>
                    <a:cubicBezTo>
                      <a:pt x="1515" y="2502"/>
                      <a:pt x="1512" y="2503"/>
                      <a:pt x="1508" y="2501"/>
                    </a:cubicBezTo>
                    <a:cubicBezTo>
                      <a:pt x="1506" y="2500"/>
                      <a:pt x="1504" y="2498"/>
                      <a:pt x="1503" y="2496"/>
                    </a:cubicBezTo>
                    <a:cubicBezTo>
                      <a:pt x="1503" y="2495"/>
                      <a:pt x="1503" y="2495"/>
                      <a:pt x="1503" y="2495"/>
                    </a:cubicBezTo>
                    <a:cubicBezTo>
                      <a:pt x="1503" y="2494"/>
                      <a:pt x="1503" y="2494"/>
                      <a:pt x="1503" y="2494"/>
                    </a:cubicBezTo>
                    <a:cubicBezTo>
                      <a:pt x="1503" y="2494"/>
                      <a:pt x="1503" y="2494"/>
                      <a:pt x="1503" y="2494"/>
                    </a:cubicBezTo>
                    <a:cubicBezTo>
                      <a:pt x="1503" y="2494"/>
                      <a:pt x="1502" y="2494"/>
                      <a:pt x="1502" y="2494"/>
                    </a:cubicBezTo>
                    <a:cubicBezTo>
                      <a:pt x="1502" y="2498"/>
                      <a:pt x="1502" y="2499"/>
                      <a:pt x="1500" y="2501"/>
                    </a:cubicBezTo>
                    <a:cubicBezTo>
                      <a:pt x="1500" y="2501"/>
                      <a:pt x="1500" y="2501"/>
                      <a:pt x="1500" y="2501"/>
                    </a:cubicBezTo>
                    <a:cubicBezTo>
                      <a:pt x="1502" y="2505"/>
                      <a:pt x="1502" y="2510"/>
                      <a:pt x="1498" y="2513"/>
                    </a:cubicBezTo>
                    <a:cubicBezTo>
                      <a:pt x="1495" y="2515"/>
                      <a:pt x="1488" y="2522"/>
                      <a:pt x="1485" y="2524"/>
                    </a:cubicBezTo>
                    <a:cubicBezTo>
                      <a:pt x="1482" y="2528"/>
                      <a:pt x="1476" y="2525"/>
                      <a:pt x="1474" y="2524"/>
                    </a:cubicBezTo>
                    <a:cubicBezTo>
                      <a:pt x="1473" y="2524"/>
                      <a:pt x="1472" y="2523"/>
                      <a:pt x="1472" y="2523"/>
                    </a:cubicBezTo>
                    <a:cubicBezTo>
                      <a:pt x="1471" y="2523"/>
                      <a:pt x="1471" y="2524"/>
                      <a:pt x="1470" y="2525"/>
                    </a:cubicBezTo>
                    <a:cubicBezTo>
                      <a:pt x="1470" y="2526"/>
                      <a:pt x="1469" y="2528"/>
                      <a:pt x="1468" y="2529"/>
                    </a:cubicBezTo>
                    <a:cubicBezTo>
                      <a:pt x="1467" y="2532"/>
                      <a:pt x="1466" y="2535"/>
                      <a:pt x="1465" y="2537"/>
                    </a:cubicBezTo>
                    <a:cubicBezTo>
                      <a:pt x="1465" y="2538"/>
                      <a:pt x="1464" y="2539"/>
                      <a:pt x="1464" y="2541"/>
                    </a:cubicBezTo>
                    <a:cubicBezTo>
                      <a:pt x="1463" y="2543"/>
                      <a:pt x="1462" y="2544"/>
                      <a:pt x="1463" y="2546"/>
                    </a:cubicBezTo>
                    <a:cubicBezTo>
                      <a:pt x="1465" y="2550"/>
                      <a:pt x="1467" y="2556"/>
                      <a:pt x="1465" y="2559"/>
                    </a:cubicBezTo>
                    <a:cubicBezTo>
                      <a:pt x="1465" y="2561"/>
                      <a:pt x="1464" y="2562"/>
                      <a:pt x="1462" y="2562"/>
                    </a:cubicBezTo>
                    <a:cubicBezTo>
                      <a:pt x="1460" y="2563"/>
                      <a:pt x="1458" y="2562"/>
                      <a:pt x="1457" y="2561"/>
                    </a:cubicBezTo>
                    <a:cubicBezTo>
                      <a:pt x="1457" y="2561"/>
                      <a:pt x="1456" y="2561"/>
                      <a:pt x="1456" y="2561"/>
                    </a:cubicBezTo>
                    <a:cubicBezTo>
                      <a:pt x="1455" y="2561"/>
                      <a:pt x="1451" y="2563"/>
                      <a:pt x="1449" y="2564"/>
                    </a:cubicBezTo>
                    <a:cubicBezTo>
                      <a:pt x="1448" y="2566"/>
                      <a:pt x="1448" y="2568"/>
                      <a:pt x="1447" y="2571"/>
                    </a:cubicBezTo>
                    <a:cubicBezTo>
                      <a:pt x="1446" y="2575"/>
                      <a:pt x="1446" y="2575"/>
                      <a:pt x="1446" y="2575"/>
                    </a:cubicBezTo>
                    <a:cubicBezTo>
                      <a:pt x="1445" y="2581"/>
                      <a:pt x="1445" y="2581"/>
                      <a:pt x="1444" y="2585"/>
                    </a:cubicBezTo>
                    <a:cubicBezTo>
                      <a:pt x="1443" y="2586"/>
                      <a:pt x="1443" y="2587"/>
                      <a:pt x="1443" y="2588"/>
                    </a:cubicBezTo>
                    <a:cubicBezTo>
                      <a:pt x="1443" y="2589"/>
                      <a:pt x="1443" y="2589"/>
                      <a:pt x="1443" y="2589"/>
                    </a:cubicBezTo>
                    <a:cubicBezTo>
                      <a:pt x="1443" y="2589"/>
                      <a:pt x="1444" y="2589"/>
                      <a:pt x="1444" y="2589"/>
                    </a:cubicBezTo>
                    <a:cubicBezTo>
                      <a:pt x="1447" y="2588"/>
                      <a:pt x="1449" y="2589"/>
                      <a:pt x="1450" y="2589"/>
                    </a:cubicBezTo>
                    <a:cubicBezTo>
                      <a:pt x="1451" y="2589"/>
                      <a:pt x="1451" y="2589"/>
                      <a:pt x="1451" y="2589"/>
                    </a:cubicBezTo>
                    <a:cubicBezTo>
                      <a:pt x="1452" y="2590"/>
                      <a:pt x="1452" y="2590"/>
                      <a:pt x="1452" y="2590"/>
                    </a:cubicBezTo>
                    <a:cubicBezTo>
                      <a:pt x="1453" y="2591"/>
                      <a:pt x="1454" y="2593"/>
                      <a:pt x="1454" y="2598"/>
                    </a:cubicBezTo>
                    <a:cubicBezTo>
                      <a:pt x="1454" y="2601"/>
                      <a:pt x="1454" y="2604"/>
                      <a:pt x="1453" y="2606"/>
                    </a:cubicBezTo>
                    <a:cubicBezTo>
                      <a:pt x="1455" y="2606"/>
                      <a:pt x="1456" y="2608"/>
                      <a:pt x="1456" y="2610"/>
                    </a:cubicBezTo>
                    <a:cubicBezTo>
                      <a:pt x="1457" y="2612"/>
                      <a:pt x="1456" y="2615"/>
                      <a:pt x="1454" y="2617"/>
                    </a:cubicBezTo>
                    <a:cubicBezTo>
                      <a:pt x="1453" y="2618"/>
                      <a:pt x="1453" y="2619"/>
                      <a:pt x="1452" y="2620"/>
                    </a:cubicBezTo>
                    <a:cubicBezTo>
                      <a:pt x="1450" y="2622"/>
                      <a:pt x="1449" y="2624"/>
                      <a:pt x="1445" y="2627"/>
                    </a:cubicBezTo>
                    <a:cubicBezTo>
                      <a:pt x="1442" y="2629"/>
                      <a:pt x="1440" y="2632"/>
                      <a:pt x="1438" y="2634"/>
                    </a:cubicBezTo>
                    <a:cubicBezTo>
                      <a:pt x="1437" y="2635"/>
                      <a:pt x="1436" y="2636"/>
                      <a:pt x="1435" y="2637"/>
                    </a:cubicBezTo>
                    <a:cubicBezTo>
                      <a:pt x="1436" y="2637"/>
                      <a:pt x="1436" y="2637"/>
                      <a:pt x="1436" y="2638"/>
                    </a:cubicBezTo>
                    <a:cubicBezTo>
                      <a:pt x="1437" y="2639"/>
                      <a:pt x="1438" y="2640"/>
                      <a:pt x="1438" y="2641"/>
                    </a:cubicBezTo>
                    <a:cubicBezTo>
                      <a:pt x="1438" y="2641"/>
                      <a:pt x="1439" y="2642"/>
                      <a:pt x="1439" y="2643"/>
                    </a:cubicBezTo>
                    <a:cubicBezTo>
                      <a:pt x="1439" y="2643"/>
                      <a:pt x="1440" y="2643"/>
                      <a:pt x="1443" y="2641"/>
                    </a:cubicBezTo>
                    <a:cubicBezTo>
                      <a:pt x="1445" y="2639"/>
                      <a:pt x="1448" y="2637"/>
                      <a:pt x="1450" y="2636"/>
                    </a:cubicBezTo>
                    <a:cubicBezTo>
                      <a:pt x="1457" y="2631"/>
                      <a:pt x="1463" y="2627"/>
                      <a:pt x="1470" y="2627"/>
                    </a:cubicBezTo>
                    <a:cubicBezTo>
                      <a:pt x="1471" y="2627"/>
                      <a:pt x="1473" y="2627"/>
                      <a:pt x="1474" y="2627"/>
                    </a:cubicBezTo>
                    <a:cubicBezTo>
                      <a:pt x="1479" y="2627"/>
                      <a:pt x="1483" y="2627"/>
                      <a:pt x="1485" y="2626"/>
                    </a:cubicBezTo>
                    <a:cubicBezTo>
                      <a:pt x="1488" y="2624"/>
                      <a:pt x="1493" y="2624"/>
                      <a:pt x="1500" y="2624"/>
                    </a:cubicBezTo>
                    <a:cubicBezTo>
                      <a:pt x="1503" y="2624"/>
                      <a:pt x="1506" y="2624"/>
                      <a:pt x="1507" y="2624"/>
                    </a:cubicBezTo>
                    <a:cubicBezTo>
                      <a:pt x="1509" y="2624"/>
                      <a:pt x="1512" y="2624"/>
                      <a:pt x="1515" y="2625"/>
                    </a:cubicBezTo>
                    <a:cubicBezTo>
                      <a:pt x="1516" y="2625"/>
                      <a:pt x="1517" y="2625"/>
                      <a:pt x="1519" y="2625"/>
                    </a:cubicBezTo>
                    <a:cubicBezTo>
                      <a:pt x="1519" y="2624"/>
                      <a:pt x="1519" y="2624"/>
                      <a:pt x="1519" y="2624"/>
                    </a:cubicBezTo>
                    <a:cubicBezTo>
                      <a:pt x="1522" y="2625"/>
                      <a:pt x="1522" y="2625"/>
                      <a:pt x="1522" y="2625"/>
                    </a:cubicBezTo>
                    <a:cubicBezTo>
                      <a:pt x="1523" y="2631"/>
                      <a:pt x="1523" y="2631"/>
                      <a:pt x="1523" y="2631"/>
                    </a:cubicBezTo>
                    <a:cubicBezTo>
                      <a:pt x="1524" y="2632"/>
                      <a:pt x="1524" y="2632"/>
                      <a:pt x="1524" y="2632"/>
                    </a:cubicBezTo>
                    <a:cubicBezTo>
                      <a:pt x="1525" y="2631"/>
                      <a:pt x="1525" y="2630"/>
                      <a:pt x="1525" y="2629"/>
                    </a:cubicBezTo>
                    <a:cubicBezTo>
                      <a:pt x="1525" y="2629"/>
                      <a:pt x="1525" y="2629"/>
                      <a:pt x="1524" y="2628"/>
                    </a:cubicBezTo>
                    <a:cubicBezTo>
                      <a:pt x="1525" y="2629"/>
                      <a:pt x="1527" y="2629"/>
                      <a:pt x="1528" y="2628"/>
                    </a:cubicBezTo>
                    <a:cubicBezTo>
                      <a:pt x="1532" y="2625"/>
                      <a:pt x="1540" y="2627"/>
                      <a:pt x="1544" y="2629"/>
                    </a:cubicBezTo>
                    <a:cubicBezTo>
                      <a:pt x="1549" y="2631"/>
                      <a:pt x="1549" y="2631"/>
                      <a:pt x="1549" y="2631"/>
                    </a:cubicBezTo>
                    <a:cubicBezTo>
                      <a:pt x="1546" y="2635"/>
                      <a:pt x="1546" y="2635"/>
                      <a:pt x="1546" y="2635"/>
                    </a:cubicBezTo>
                    <a:cubicBezTo>
                      <a:pt x="1546" y="2635"/>
                      <a:pt x="1541" y="2640"/>
                      <a:pt x="1535" y="2644"/>
                    </a:cubicBezTo>
                    <a:cubicBezTo>
                      <a:pt x="1533" y="2644"/>
                      <a:pt x="1530" y="2646"/>
                      <a:pt x="1528" y="2647"/>
                    </a:cubicBezTo>
                    <a:cubicBezTo>
                      <a:pt x="1529" y="2647"/>
                      <a:pt x="1529" y="2647"/>
                      <a:pt x="1529" y="2648"/>
                    </a:cubicBezTo>
                    <a:cubicBezTo>
                      <a:pt x="1529" y="2649"/>
                      <a:pt x="1529" y="2650"/>
                      <a:pt x="1529" y="2653"/>
                    </a:cubicBezTo>
                    <a:cubicBezTo>
                      <a:pt x="1529" y="2655"/>
                      <a:pt x="1529" y="2655"/>
                      <a:pt x="1529" y="2655"/>
                    </a:cubicBezTo>
                    <a:cubicBezTo>
                      <a:pt x="1529" y="2655"/>
                      <a:pt x="1529" y="2655"/>
                      <a:pt x="1529" y="2655"/>
                    </a:cubicBezTo>
                    <a:cubicBezTo>
                      <a:pt x="1531" y="2655"/>
                      <a:pt x="1536" y="2655"/>
                      <a:pt x="1537" y="2663"/>
                    </a:cubicBezTo>
                    <a:cubicBezTo>
                      <a:pt x="1538" y="2667"/>
                      <a:pt x="1539" y="2668"/>
                      <a:pt x="1539" y="2670"/>
                    </a:cubicBezTo>
                    <a:cubicBezTo>
                      <a:pt x="1540" y="2670"/>
                      <a:pt x="1540" y="2671"/>
                      <a:pt x="1540" y="2672"/>
                    </a:cubicBezTo>
                    <a:cubicBezTo>
                      <a:pt x="1541" y="2674"/>
                      <a:pt x="1543" y="2680"/>
                      <a:pt x="1540" y="2684"/>
                    </a:cubicBezTo>
                    <a:cubicBezTo>
                      <a:pt x="1542" y="2686"/>
                      <a:pt x="1541" y="2688"/>
                      <a:pt x="1541" y="2690"/>
                    </a:cubicBezTo>
                    <a:cubicBezTo>
                      <a:pt x="1541" y="2691"/>
                      <a:pt x="1541" y="2692"/>
                      <a:pt x="1540" y="2693"/>
                    </a:cubicBezTo>
                    <a:cubicBezTo>
                      <a:pt x="1540" y="2695"/>
                      <a:pt x="1541" y="2698"/>
                      <a:pt x="1542" y="2701"/>
                    </a:cubicBezTo>
                    <a:cubicBezTo>
                      <a:pt x="1543" y="2704"/>
                      <a:pt x="1544" y="2706"/>
                      <a:pt x="1543" y="2708"/>
                    </a:cubicBezTo>
                    <a:cubicBezTo>
                      <a:pt x="1543" y="2709"/>
                      <a:pt x="1543" y="2710"/>
                      <a:pt x="1543" y="2711"/>
                    </a:cubicBezTo>
                    <a:cubicBezTo>
                      <a:pt x="1545" y="2711"/>
                      <a:pt x="1549" y="2711"/>
                      <a:pt x="1551" y="2716"/>
                    </a:cubicBezTo>
                    <a:cubicBezTo>
                      <a:pt x="1552" y="2717"/>
                      <a:pt x="1552" y="2718"/>
                      <a:pt x="1552" y="2718"/>
                    </a:cubicBezTo>
                    <a:cubicBezTo>
                      <a:pt x="1552" y="2718"/>
                      <a:pt x="1552" y="2718"/>
                      <a:pt x="1552" y="2718"/>
                    </a:cubicBezTo>
                    <a:cubicBezTo>
                      <a:pt x="1553" y="2718"/>
                      <a:pt x="1553" y="2718"/>
                      <a:pt x="1555" y="2718"/>
                    </a:cubicBezTo>
                    <a:cubicBezTo>
                      <a:pt x="1557" y="2718"/>
                      <a:pt x="1558" y="2718"/>
                      <a:pt x="1560" y="2718"/>
                    </a:cubicBezTo>
                    <a:cubicBezTo>
                      <a:pt x="1561" y="2718"/>
                      <a:pt x="1563" y="2718"/>
                      <a:pt x="1565" y="2719"/>
                    </a:cubicBezTo>
                    <a:cubicBezTo>
                      <a:pt x="1567" y="2720"/>
                      <a:pt x="1567" y="2720"/>
                      <a:pt x="1569" y="2720"/>
                    </a:cubicBezTo>
                    <a:cubicBezTo>
                      <a:pt x="1573" y="2718"/>
                      <a:pt x="1575" y="2718"/>
                      <a:pt x="1579" y="2722"/>
                    </a:cubicBezTo>
                    <a:cubicBezTo>
                      <a:pt x="1581" y="2723"/>
                      <a:pt x="1581" y="2724"/>
                      <a:pt x="1585" y="2723"/>
                    </a:cubicBezTo>
                    <a:cubicBezTo>
                      <a:pt x="1588" y="2723"/>
                      <a:pt x="1590" y="2724"/>
                      <a:pt x="1591" y="2725"/>
                    </a:cubicBezTo>
                    <a:cubicBezTo>
                      <a:pt x="1593" y="2728"/>
                      <a:pt x="1592" y="2732"/>
                      <a:pt x="1591" y="2735"/>
                    </a:cubicBezTo>
                    <a:cubicBezTo>
                      <a:pt x="1591" y="2737"/>
                      <a:pt x="1591" y="2738"/>
                      <a:pt x="1591" y="2739"/>
                    </a:cubicBezTo>
                    <a:cubicBezTo>
                      <a:pt x="1591" y="2740"/>
                      <a:pt x="1591" y="2740"/>
                      <a:pt x="1591" y="2741"/>
                    </a:cubicBezTo>
                    <a:cubicBezTo>
                      <a:pt x="1591" y="2742"/>
                      <a:pt x="1591" y="2744"/>
                      <a:pt x="1590" y="2746"/>
                    </a:cubicBezTo>
                    <a:cubicBezTo>
                      <a:pt x="1590" y="2750"/>
                      <a:pt x="1590" y="2750"/>
                      <a:pt x="1590" y="2750"/>
                    </a:cubicBezTo>
                    <a:cubicBezTo>
                      <a:pt x="1586" y="2750"/>
                      <a:pt x="1586" y="2750"/>
                      <a:pt x="1586" y="2750"/>
                    </a:cubicBezTo>
                    <a:cubicBezTo>
                      <a:pt x="1584" y="2750"/>
                      <a:pt x="1582" y="2749"/>
                      <a:pt x="1580" y="2748"/>
                    </a:cubicBezTo>
                    <a:cubicBezTo>
                      <a:pt x="1580" y="2748"/>
                      <a:pt x="1580" y="2748"/>
                      <a:pt x="1580" y="2747"/>
                    </a:cubicBezTo>
                    <a:cubicBezTo>
                      <a:pt x="1579" y="2748"/>
                      <a:pt x="1578" y="2750"/>
                      <a:pt x="1577" y="2750"/>
                    </a:cubicBezTo>
                    <a:cubicBezTo>
                      <a:pt x="1578" y="2752"/>
                      <a:pt x="1578" y="2753"/>
                      <a:pt x="1577" y="2756"/>
                    </a:cubicBezTo>
                    <a:cubicBezTo>
                      <a:pt x="1575" y="2760"/>
                      <a:pt x="1573" y="2761"/>
                      <a:pt x="1572" y="2761"/>
                    </a:cubicBezTo>
                    <a:cubicBezTo>
                      <a:pt x="1571" y="2762"/>
                      <a:pt x="1571" y="2763"/>
                      <a:pt x="1571" y="2764"/>
                    </a:cubicBezTo>
                    <a:cubicBezTo>
                      <a:pt x="1571" y="2764"/>
                      <a:pt x="1571" y="2764"/>
                      <a:pt x="1571" y="2765"/>
                    </a:cubicBezTo>
                    <a:cubicBezTo>
                      <a:pt x="1572" y="2767"/>
                      <a:pt x="1574" y="2771"/>
                      <a:pt x="1573" y="2776"/>
                    </a:cubicBezTo>
                    <a:cubicBezTo>
                      <a:pt x="1572" y="2782"/>
                      <a:pt x="1569" y="2784"/>
                      <a:pt x="1566" y="2786"/>
                    </a:cubicBezTo>
                    <a:cubicBezTo>
                      <a:pt x="1565" y="2787"/>
                      <a:pt x="1565" y="2787"/>
                      <a:pt x="1565" y="2787"/>
                    </a:cubicBezTo>
                    <a:cubicBezTo>
                      <a:pt x="1564" y="2788"/>
                      <a:pt x="1564" y="2788"/>
                      <a:pt x="1563" y="2790"/>
                    </a:cubicBezTo>
                    <a:cubicBezTo>
                      <a:pt x="1563" y="2792"/>
                      <a:pt x="1563" y="2793"/>
                      <a:pt x="1562" y="2795"/>
                    </a:cubicBezTo>
                    <a:cubicBezTo>
                      <a:pt x="1561" y="2799"/>
                      <a:pt x="1557" y="2803"/>
                      <a:pt x="1554" y="2806"/>
                    </a:cubicBezTo>
                    <a:cubicBezTo>
                      <a:pt x="1554" y="2806"/>
                      <a:pt x="1554" y="2807"/>
                      <a:pt x="1553" y="2807"/>
                    </a:cubicBezTo>
                    <a:cubicBezTo>
                      <a:pt x="1558" y="2809"/>
                      <a:pt x="1563" y="2810"/>
                      <a:pt x="1567" y="2810"/>
                    </a:cubicBezTo>
                    <a:cubicBezTo>
                      <a:pt x="1576" y="2808"/>
                      <a:pt x="1582" y="2810"/>
                      <a:pt x="1586" y="2812"/>
                    </a:cubicBezTo>
                    <a:cubicBezTo>
                      <a:pt x="1590" y="2813"/>
                      <a:pt x="1592" y="2814"/>
                      <a:pt x="1594" y="2816"/>
                    </a:cubicBezTo>
                    <a:cubicBezTo>
                      <a:pt x="1595" y="2816"/>
                      <a:pt x="1595" y="2817"/>
                      <a:pt x="1595" y="2817"/>
                    </a:cubicBezTo>
                    <a:cubicBezTo>
                      <a:pt x="1596" y="2817"/>
                      <a:pt x="1596" y="2817"/>
                      <a:pt x="1596" y="2817"/>
                    </a:cubicBezTo>
                    <a:cubicBezTo>
                      <a:pt x="1601" y="2814"/>
                      <a:pt x="1608" y="2815"/>
                      <a:pt x="1612" y="2819"/>
                    </a:cubicBezTo>
                    <a:cubicBezTo>
                      <a:pt x="1613" y="2819"/>
                      <a:pt x="1614" y="2820"/>
                      <a:pt x="1615" y="2821"/>
                    </a:cubicBezTo>
                    <a:cubicBezTo>
                      <a:pt x="1617" y="2823"/>
                      <a:pt x="1620" y="2825"/>
                      <a:pt x="1620" y="2827"/>
                    </a:cubicBezTo>
                    <a:cubicBezTo>
                      <a:pt x="1621" y="2830"/>
                      <a:pt x="1620" y="2835"/>
                      <a:pt x="1617" y="2841"/>
                    </a:cubicBezTo>
                    <a:cubicBezTo>
                      <a:pt x="1614" y="2845"/>
                      <a:pt x="1614" y="2847"/>
                      <a:pt x="1615" y="2848"/>
                    </a:cubicBezTo>
                    <a:cubicBezTo>
                      <a:pt x="1617" y="2849"/>
                      <a:pt x="1620" y="2851"/>
                      <a:pt x="1624" y="2852"/>
                    </a:cubicBezTo>
                    <a:cubicBezTo>
                      <a:pt x="1627" y="2853"/>
                      <a:pt x="1630" y="2853"/>
                      <a:pt x="1632" y="2856"/>
                    </a:cubicBezTo>
                    <a:cubicBezTo>
                      <a:pt x="1633" y="2858"/>
                      <a:pt x="1632" y="2861"/>
                      <a:pt x="1632" y="2862"/>
                    </a:cubicBezTo>
                    <a:cubicBezTo>
                      <a:pt x="1631" y="2864"/>
                      <a:pt x="1631" y="2865"/>
                      <a:pt x="1630" y="2866"/>
                    </a:cubicBezTo>
                    <a:cubicBezTo>
                      <a:pt x="1630" y="2866"/>
                      <a:pt x="1629" y="2867"/>
                      <a:pt x="1629" y="2868"/>
                    </a:cubicBezTo>
                    <a:cubicBezTo>
                      <a:pt x="1628" y="2869"/>
                      <a:pt x="1628" y="2869"/>
                      <a:pt x="1628" y="2869"/>
                    </a:cubicBezTo>
                    <a:cubicBezTo>
                      <a:pt x="1628" y="2869"/>
                      <a:pt x="1629" y="2869"/>
                      <a:pt x="1629" y="2870"/>
                    </a:cubicBezTo>
                    <a:cubicBezTo>
                      <a:pt x="1631" y="2871"/>
                      <a:pt x="1635" y="2872"/>
                      <a:pt x="1638" y="2870"/>
                    </a:cubicBezTo>
                    <a:cubicBezTo>
                      <a:pt x="1641" y="2869"/>
                      <a:pt x="1645" y="2867"/>
                      <a:pt x="1649" y="2868"/>
                    </a:cubicBezTo>
                    <a:cubicBezTo>
                      <a:pt x="1652" y="2869"/>
                      <a:pt x="1654" y="2871"/>
                      <a:pt x="1655" y="2874"/>
                    </a:cubicBezTo>
                    <a:cubicBezTo>
                      <a:pt x="1657" y="2878"/>
                      <a:pt x="1659" y="2878"/>
                      <a:pt x="1663" y="2878"/>
                    </a:cubicBezTo>
                    <a:cubicBezTo>
                      <a:pt x="1666" y="2878"/>
                      <a:pt x="1669" y="2876"/>
                      <a:pt x="1671" y="2873"/>
                    </a:cubicBezTo>
                    <a:cubicBezTo>
                      <a:pt x="1672" y="2872"/>
                      <a:pt x="1674" y="2871"/>
                      <a:pt x="1676" y="2869"/>
                    </a:cubicBezTo>
                    <a:cubicBezTo>
                      <a:pt x="1678" y="2867"/>
                      <a:pt x="1682" y="2864"/>
                      <a:pt x="1683" y="2863"/>
                    </a:cubicBezTo>
                    <a:cubicBezTo>
                      <a:pt x="1685" y="2859"/>
                      <a:pt x="1690" y="2859"/>
                      <a:pt x="1693" y="2859"/>
                    </a:cubicBezTo>
                    <a:cubicBezTo>
                      <a:pt x="1694" y="2859"/>
                      <a:pt x="1696" y="2859"/>
                      <a:pt x="1696" y="2859"/>
                    </a:cubicBezTo>
                    <a:cubicBezTo>
                      <a:pt x="1697" y="2859"/>
                      <a:pt x="1698" y="2858"/>
                      <a:pt x="1699" y="2857"/>
                    </a:cubicBezTo>
                    <a:cubicBezTo>
                      <a:pt x="1701" y="2857"/>
                      <a:pt x="1702" y="2856"/>
                      <a:pt x="1703" y="2855"/>
                    </a:cubicBezTo>
                    <a:cubicBezTo>
                      <a:pt x="1706" y="2852"/>
                      <a:pt x="1715" y="2856"/>
                      <a:pt x="1715" y="2856"/>
                    </a:cubicBezTo>
                    <a:cubicBezTo>
                      <a:pt x="1714" y="2863"/>
                      <a:pt x="1714" y="2863"/>
                      <a:pt x="1714" y="2863"/>
                    </a:cubicBezTo>
                    <a:cubicBezTo>
                      <a:pt x="1716" y="2863"/>
                      <a:pt x="1717" y="2861"/>
                      <a:pt x="1717" y="2861"/>
                    </a:cubicBezTo>
                    <a:cubicBezTo>
                      <a:pt x="1717" y="2862"/>
                      <a:pt x="1716" y="2863"/>
                      <a:pt x="1715" y="2865"/>
                    </a:cubicBezTo>
                    <a:cubicBezTo>
                      <a:pt x="1715" y="2865"/>
                      <a:pt x="1715" y="2865"/>
                      <a:pt x="1715" y="2866"/>
                    </a:cubicBezTo>
                    <a:cubicBezTo>
                      <a:pt x="1716" y="2866"/>
                      <a:pt x="1717" y="2867"/>
                      <a:pt x="1717" y="2869"/>
                    </a:cubicBezTo>
                    <a:cubicBezTo>
                      <a:pt x="1718" y="2870"/>
                      <a:pt x="1718" y="2873"/>
                      <a:pt x="1717" y="2875"/>
                    </a:cubicBezTo>
                    <a:cubicBezTo>
                      <a:pt x="1717" y="2875"/>
                      <a:pt x="1717" y="2875"/>
                      <a:pt x="1717" y="2875"/>
                    </a:cubicBezTo>
                    <a:cubicBezTo>
                      <a:pt x="1718" y="2876"/>
                      <a:pt x="1721" y="2879"/>
                      <a:pt x="1722" y="2883"/>
                    </a:cubicBezTo>
                    <a:cubicBezTo>
                      <a:pt x="1722" y="2885"/>
                      <a:pt x="1721" y="2887"/>
                      <a:pt x="1719" y="2889"/>
                    </a:cubicBezTo>
                    <a:cubicBezTo>
                      <a:pt x="1717" y="2892"/>
                      <a:pt x="1716" y="2893"/>
                      <a:pt x="1716" y="2894"/>
                    </a:cubicBezTo>
                    <a:cubicBezTo>
                      <a:pt x="1716" y="2894"/>
                      <a:pt x="1716" y="2894"/>
                      <a:pt x="1717" y="2895"/>
                    </a:cubicBezTo>
                    <a:cubicBezTo>
                      <a:pt x="1718" y="2896"/>
                      <a:pt x="1722" y="2898"/>
                      <a:pt x="1720" y="2904"/>
                    </a:cubicBezTo>
                    <a:cubicBezTo>
                      <a:pt x="1720" y="2904"/>
                      <a:pt x="1720" y="2904"/>
                      <a:pt x="1721" y="2905"/>
                    </a:cubicBezTo>
                    <a:cubicBezTo>
                      <a:pt x="1721" y="2906"/>
                      <a:pt x="1722" y="2906"/>
                      <a:pt x="1723" y="2906"/>
                    </a:cubicBezTo>
                    <a:cubicBezTo>
                      <a:pt x="1726" y="2905"/>
                      <a:pt x="1729" y="2904"/>
                      <a:pt x="1732" y="2904"/>
                    </a:cubicBezTo>
                    <a:cubicBezTo>
                      <a:pt x="1734" y="2904"/>
                      <a:pt x="1736" y="2903"/>
                      <a:pt x="1738" y="2903"/>
                    </a:cubicBezTo>
                    <a:cubicBezTo>
                      <a:pt x="1743" y="2902"/>
                      <a:pt x="1746" y="2903"/>
                      <a:pt x="1748" y="2904"/>
                    </a:cubicBezTo>
                    <a:cubicBezTo>
                      <a:pt x="1749" y="2906"/>
                      <a:pt x="1750" y="2907"/>
                      <a:pt x="1751" y="2909"/>
                    </a:cubicBezTo>
                    <a:cubicBezTo>
                      <a:pt x="1754" y="2908"/>
                      <a:pt x="1756" y="2909"/>
                      <a:pt x="1757" y="2912"/>
                    </a:cubicBezTo>
                    <a:cubicBezTo>
                      <a:pt x="1758" y="2912"/>
                      <a:pt x="1759" y="2912"/>
                      <a:pt x="1761" y="2911"/>
                    </a:cubicBezTo>
                    <a:cubicBezTo>
                      <a:pt x="1762" y="2910"/>
                      <a:pt x="1763" y="2910"/>
                      <a:pt x="1763" y="2910"/>
                    </a:cubicBezTo>
                    <a:cubicBezTo>
                      <a:pt x="1756" y="2906"/>
                      <a:pt x="1753" y="2901"/>
                      <a:pt x="1754" y="2895"/>
                    </a:cubicBezTo>
                    <a:cubicBezTo>
                      <a:pt x="1756" y="2888"/>
                      <a:pt x="1756" y="2888"/>
                      <a:pt x="1756" y="2885"/>
                    </a:cubicBezTo>
                    <a:cubicBezTo>
                      <a:pt x="1756" y="2882"/>
                      <a:pt x="1756" y="2879"/>
                      <a:pt x="1761" y="2877"/>
                    </a:cubicBezTo>
                    <a:cubicBezTo>
                      <a:pt x="1762" y="2876"/>
                      <a:pt x="1762" y="2876"/>
                      <a:pt x="1762" y="2875"/>
                    </a:cubicBezTo>
                    <a:cubicBezTo>
                      <a:pt x="1761" y="2874"/>
                      <a:pt x="1758" y="2871"/>
                      <a:pt x="1759" y="2865"/>
                    </a:cubicBezTo>
                    <a:cubicBezTo>
                      <a:pt x="1760" y="2860"/>
                      <a:pt x="1760" y="2857"/>
                      <a:pt x="1760" y="2856"/>
                    </a:cubicBezTo>
                    <a:cubicBezTo>
                      <a:pt x="1759" y="2855"/>
                      <a:pt x="1758" y="2853"/>
                      <a:pt x="1757" y="2852"/>
                    </a:cubicBezTo>
                    <a:cubicBezTo>
                      <a:pt x="1756" y="2850"/>
                      <a:pt x="1754" y="2848"/>
                      <a:pt x="1753" y="2847"/>
                    </a:cubicBezTo>
                    <a:cubicBezTo>
                      <a:pt x="1749" y="2844"/>
                      <a:pt x="1750" y="2840"/>
                      <a:pt x="1750" y="2838"/>
                    </a:cubicBezTo>
                    <a:cubicBezTo>
                      <a:pt x="1750" y="2837"/>
                      <a:pt x="1750" y="2837"/>
                      <a:pt x="1750" y="2837"/>
                    </a:cubicBezTo>
                    <a:cubicBezTo>
                      <a:pt x="1749" y="2836"/>
                      <a:pt x="1748" y="2835"/>
                      <a:pt x="1748" y="2832"/>
                    </a:cubicBezTo>
                    <a:cubicBezTo>
                      <a:pt x="1748" y="2831"/>
                      <a:pt x="1748" y="2831"/>
                      <a:pt x="1748" y="2831"/>
                    </a:cubicBezTo>
                    <a:cubicBezTo>
                      <a:pt x="1748" y="2829"/>
                      <a:pt x="1748" y="2827"/>
                      <a:pt x="1749" y="2825"/>
                    </a:cubicBezTo>
                    <a:cubicBezTo>
                      <a:pt x="1749" y="2824"/>
                      <a:pt x="1749" y="2824"/>
                      <a:pt x="1748" y="2822"/>
                    </a:cubicBezTo>
                    <a:cubicBezTo>
                      <a:pt x="1746" y="2821"/>
                      <a:pt x="1746" y="2819"/>
                      <a:pt x="1746" y="2818"/>
                    </a:cubicBezTo>
                    <a:cubicBezTo>
                      <a:pt x="1747" y="2815"/>
                      <a:pt x="1749" y="2814"/>
                      <a:pt x="1752" y="2811"/>
                    </a:cubicBezTo>
                    <a:cubicBezTo>
                      <a:pt x="1754" y="2810"/>
                      <a:pt x="1755" y="2807"/>
                      <a:pt x="1756" y="2803"/>
                    </a:cubicBezTo>
                    <a:cubicBezTo>
                      <a:pt x="1756" y="2798"/>
                      <a:pt x="1761" y="2794"/>
                      <a:pt x="1766" y="2793"/>
                    </a:cubicBezTo>
                    <a:cubicBezTo>
                      <a:pt x="1769" y="2792"/>
                      <a:pt x="1773" y="2794"/>
                      <a:pt x="1774" y="2798"/>
                    </a:cubicBezTo>
                    <a:cubicBezTo>
                      <a:pt x="1775" y="2800"/>
                      <a:pt x="1776" y="2802"/>
                      <a:pt x="1777" y="2802"/>
                    </a:cubicBezTo>
                    <a:cubicBezTo>
                      <a:pt x="1780" y="2800"/>
                      <a:pt x="1782" y="2799"/>
                      <a:pt x="1785" y="2799"/>
                    </a:cubicBezTo>
                    <a:cubicBezTo>
                      <a:pt x="1788" y="2799"/>
                      <a:pt x="1796" y="2801"/>
                      <a:pt x="1798" y="2801"/>
                    </a:cubicBezTo>
                    <a:cubicBezTo>
                      <a:pt x="1799" y="2801"/>
                      <a:pt x="1799" y="2801"/>
                      <a:pt x="1799" y="2801"/>
                    </a:cubicBezTo>
                    <a:cubicBezTo>
                      <a:pt x="1799" y="2802"/>
                      <a:pt x="1799" y="2802"/>
                      <a:pt x="1799" y="2802"/>
                    </a:cubicBezTo>
                    <a:cubicBezTo>
                      <a:pt x="1799" y="2802"/>
                      <a:pt x="1804" y="2805"/>
                      <a:pt x="1806" y="2803"/>
                    </a:cubicBezTo>
                    <a:cubicBezTo>
                      <a:pt x="1808" y="2800"/>
                      <a:pt x="1808" y="2800"/>
                      <a:pt x="1808" y="2800"/>
                    </a:cubicBezTo>
                    <a:cubicBezTo>
                      <a:pt x="1811" y="2796"/>
                      <a:pt x="1813" y="2794"/>
                      <a:pt x="1814" y="2791"/>
                    </a:cubicBezTo>
                    <a:cubicBezTo>
                      <a:pt x="1816" y="2787"/>
                      <a:pt x="1817" y="2786"/>
                      <a:pt x="1819" y="2783"/>
                    </a:cubicBezTo>
                    <a:cubicBezTo>
                      <a:pt x="1820" y="2781"/>
                      <a:pt x="1824" y="2779"/>
                      <a:pt x="1829" y="2776"/>
                    </a:cubicBezTo>
                    <a:cubicBezTo>
                      <a:pt x="1834" y="2773"/>
                      <a:pt x="1837" y="2778"/>
                      <a:pt x="1838" y="2780"/>
                    </a:cubicBezTo>
                    <a:cubicBezTo>
                      <a:pt x="1839" y="2780"/>
                      <a:pt x="1839" y="2781"/>
                      <a:pt x="1839" y="2781"/>
                    </a:cubicBezTo>
                    <a:cubicBezTo>
                      <a:pt x="1840" y="2781"/>
                      <a:pt x="1842" y="2782"/>
                      <a:pt x="1844" y="2782"/>
                    </a:cubicBezTo>
                    <a:cubicBezTo>
                      <a:pt x="1847" y="2782"/>
                      <a:pt x="1853" y="2784"/>
                      <a:pt x="1855" y="2788"/>
                    </a:cubicBezTo>
                    <a:cubicBezTo>
                      <a:pt x="1856" y="2790"/>
                      <a:pt x="1859" y="2791"/>
                      <a:pt x="1861" y="2792"/>
                    </a:cubicBezTo>
                    <a:cubicBezTo>
                      <a:pt x="1862" y="2792"/>
                      <a:pt x="1862" y="2792"/>
                      <a:pt x="1862" y="2792"/>
                    </a:cubicBezTo>
                    <a:cubicBezTo>
                      <a:pt x="1862" y="2793"/>
                      <a:pt x="1865" y="2796"/>
                      <a:pt x="1867" y="2802"/>
                    </a:cubicBezTo>
                    <a:cubicBezTo>
                      <a:pt x="1867" y="2805"/>
                      <a:pt x="1870" y="2807"/>
                      <a:pt x="1870" y="2807"/>
                    </a:cubicBezTo>
                    <a:cubicBezTo>
                      <a:pt x="1870" y="2807"/>
                      <a:pt x="1870" y="2807"/>
                      <a:pt x="1870" y="2807"/>
                    </a:cubicBezTo>
                    <a:cubicBezTo>
                      <a:pt x="1870" y="2807"/>
                      <a:pt x="1872" y="2807"/>
                      <a:pt x="1875" y="2805"/>
                    </a:cubicBezTo>
                    <a:cubicBezTo>
                      <a:pt x="1880" y="2802"/>
                      <a:pt x="1890" y="2788"/>
                      <a:pt x="1892" y="2784"/>
                    </a:cubicBezTo>
                    <a:cubicBezTo>
                      <a:pt x="1894" y="2781"/>
                      <a:pt x="1897" y="2778"/>
                      <a:pt x="1903" y="2778"/>
                    </a:cubicBezTo>
                    <a:cubicBezTo>
                      <a:pt x="1904" y="2778"/>
                      <a:pt x="1904" y="2778"/>
                      <a:pt x="1904" y="2778"/>
                    </a:cubicBezTo>
                    <a:cubicBezTo>
                      <a:pt x="1910" y="2778"/>
                      <a:pt x="1910" y="2783"/>
                      <a:pt x="1911" y="2788"/>
                    </a:cubicBezTo>
                    <a:cubicBezTo>
                      <a:pt x="1911" y="2791"/>
                      <a:pt x="1913" y="2794"/>
                      <a:pt x="1914" y="2795"/>
                    </a:cubicBezTo>
                    <a:cubicBezTo>
                      <a:pt x="1915" y="2791"/>
                      <a:pt x="1915" y="2786"/>
                      <a:pt x="1920" y="2782"/>
                    </a:cubicBezTo>
                    <a:cubicBezTo>
                      <a:pt x="1920" y="2781"/>
                      <a:pt x="1922" y="2780"/>
                      <a:pt x="1922" y="2779"/>
                    </a:cubicBezTo>
                    <a:cubicBezTo>
                      <a:pt x="1927" y="2776"/>
                      <a:pt x="1931" y="2781"/>
                      <a:pt x="1937" y="2789"/>
                    </a:cubicBezTo>
                    <a:cubicBezTo>
                      <a:pt x="1938" y="2790"/>
                      <a:pt x="1940" y="2792"/>
                      <a:pt x="1941" y="2793"/>
                    </a:cubicBezTo>
                    <a:cubicBezTo>
                      <a:pt x="1945" y="2796"/>
                      <a:pt x="1948" y="2799"/>
                      <a:pt x="1950" y="2801"/>
                    </a:cubicBezTo>
                    <a:cubicBezTo>
                      <a:pt x="1953" y="2794"/>
                      <a:pt x="1957" y="2784"/>
                      <a:pt x="1960" y="2781"/>
                    </a:cubicBezTo>
                    <a:cubicBezTo>
                      <a:pt x="1965" y="2778"/>
                      <a:pt x="1967" y="2778"/>
                      <a:pt x="1970" y="2778"/>
                    </a:cubicBezTo>
                    <a:cubicBezTo>
                      <a:pt x="1971" y="2778"/>
                      <a:pt x="1972" y="2778"/>
                      <a:pt x="1973" y="2778"/>
                    </a:cubicBezTo>
                    <a:cubicBezTo>
                      <a:pt x="1976" y="2778"/>
                      <a:pt x="1978" y="2778"/>
                      <a:pt x="1979" y="2779"/>
                    </a:cubicBezTo>
                    <a:cubicBezTo>
                      <a:pt x="1979" y="2779"/>
                      <a:pt x="1979" y="2779"/>
                      <a:pt x="1979" y="2779"/>
                    </a:cubicBezTo>
                    <a:cubicBezTo>
                      <a:pt x="1980" y="2779"/>
                      <a:pt x="1981" y="2780"/>
                      <a:pt x="1981" y="2780"/>
                    </a:cubicBezTo>
                    <a:cubicBezTo>
                      <a:pt x="1982" y="2782"/>
                      <a:pt x="1982" y="2784"/>
                      <a:pt x="1982" y="2785"/>
                    </a:cubicBezTo>
                    <a:cubicBezTo>
                      <a:pt x="1982" y="2786"/>
                      <a:pt x="1982" y="2786"/>
                      <a:pt x="1982" y="2786"/>
                    </a:cubicBezTo>
                    <a:cubicBezTo>
                      <a:pt x="1981" y="2788"/>
                      <a:pt x="1981" y="2790"/>
                      <a:pt x="1981" y="2791"/>
                    </a:cubicBezTo>
                    <a:cubicBezTo>
                      <a:pt x="1985" y="2790"/>
                      <a:pt x="1990" y="2789"/>
                      <a:pt x="1993" y="2786"/>
                    </a:cubicBezTo>
                    <a:cubicBezTo>
                      <a:pt x="1994" y="2785"/>
                      <a:pt x="1995" y="2784"/>
                      <a:pt x="1996" y="2783"/>
                    </a:cubicBezTo>
                    <a:cubicBezTo>
                      <a:pt x="1997" y="2781"/>
                      <a:pt x="2000" y="2777"/>
                      <a:pt x="2006" y="2779"/>
                    </a:cubicBezTo>
                    <a:cubicBezTo>
                      <a:pt x="2008" y="2780"/>
                      <a:pt x="2008" y="2780"/>
                      <a:pt x="2008" y="2780"/>
                    </a:cubicBezTo>
                    <a:cubicBezTo>
                      <a:pt x="2010" y="2780"/>
                      <a:pt x="2011" y="2781"/>
                      <a:pt x="2012" y="2780"/>
                    </a:cubicBezTo>
                    <a:cubicBezTo>
                      <a:pt x="2012" y="2780"/>
                      <a:pt x="2012" y="2780"/>
                      <a:pt x="2013" y="2779"/>
                    </a:cubicBezTo>
                    <a:cubicBezTo>
                      <a:pt x="2014" y="2778"/>
                      <a:pt x="2014" y="2778"/>
                      <a:pt x="2014" y="2778"/>
                    </a:cubicBezTo>
                    <a:cubicBezTo>
                      <a:pt x="2016" y="2775"/>
                      <a:pt x="2018" y="2774"/>
                      <a:pt x="2022" y="2773"/>
                    </a:cubicBezTo>
                    <a:cubicBezTo>
                      <a:pt x="2022" y="2773"/>
                      <a:pt x="2023" y="2773"/>
                      <a:pt x="2023" y="2772"/>
                    </a:cubicBezTo>
                    <a:cubicBezTo>
                      <a:pt x="2023" y="2772"/>
                      <a:pt x="2023" y="2772"/>
                      <a:pt x="2023" y="2772"/>
                    </a:cubicBezTo>
                    <a:cubicBezTo>
                      <a:pt x="2020" y="2769"/>
                      <a:pt x="2019" y="2766"/>
                      <a:pt x="2020" y="2763"/>
                    </a:cubicBezTo>
                    <a:cubicBezTo>
                      <a:pt x="2021" y="2760"/>
                      <a:pt x="2023" y="2757"/>
                      <a:pt x="2026" y="2756"/>
                    </a:cubicBezTo>
                    <a:cubicBezTo>
                      <a:pt x="2030" y="2754"/>
                      <a:pt x="2031" y="2754"/>
                      <a:pt x="2033" y="2753"/>
                    </a:cubicBezTo>
                    <a:cubicBezTo>
                      <a:pt x="2034" y="2753"/>
                      <a:pt x="2035" y="2752"/>
                      <a:pt x="2037" y="2751"/>
                    </a:cubicBezTo>
                    <a:cubicBezTo>
                      <a:pt x="2039" y="2751"/>
                      <a:pt x="2040" y="2750"/>
                      <a:pt x="2041" y="2749"/>
                    </a:cubicBezTo>
                    <a:cubicBezTo>
                      <a:pt x="2043" y="2747"/>
                      <a:pt x="2045" y="2746"/>
                      <a:pt x="2047" y="2745"/>
                    </a:cubicBezTo>
                    <a:cubicBezTo>
                      <a:pt x="2049" y="2744"/>
                      <a:pt x="2051" y="2744"/>
                      <a:pt x="2053" y="2744"/>
                    </a:cubicBezTo>
                    <a:cubicBezTo>
                      <a:pt x="2055" y="2744"/>
                      <a:pt x="2057" y="2744"/>
                      <a:pt x="2058" y="2743"/>
                    </a:cubicBezTo>
                    <a:cubicBezTo>
                      <a:pt x="2062" y="2738"/>
                      <a:pt x="2070" y="2734"/>
                      <a:pt x="2075" y="2738"/>
                    </a:cubicBezTo>
                    <a:cubicBezTo>
                      <a:pt x="2079" y="2741"/>
                      <a:pt x="2082" y="2745"/>
                      <a:pt x="2083" y="2749"/>
                    </a:cubicBezTo>
                    <a:cubicBezTo>
                      <a:pt x="2084" y="2751"/>
                      <a:pt x="2084" y="2751"/>
                      <a:pt x="2086" y="2753"/>
                    </a:cubicBezTo>
                    <a:cubicBezTo>
                      <a:pt x="2086" y="2753"/>
                      <a:pt x="2086" y="2753"/>
                      <a:pt x="2086" y="2754"/>
                    </a:cubicBezTo>
                    <a:cubicBezTo>
                      <a:pt x="2089" y="2755"/>
                      <a:pt x="2091" y="2758"/>
                      <a:pt x="2090" y="2763"/>
                    </a:cubicBezTo>
                    <a:cubicBezTo>
                      <a:pt x="2090" y="2763"/>
                      <a:pt x="2090" y="2764"/>
                      <a:pt x="2090" y="2764"/>
                    </a:cubicBezTo>
                    <a:cubicBezTo>
                      <a:pt x="2090" y="2764"/>
                      <a:pt x="2091" y="2764"/>
                      <a:pt x="2091" y="2764"/>
                    </a:cubicBezTo>
                    <a:cubicBezTo>
                      <a:pt x="2098" y="2765"/>
                      <a:pt x="2107" y="2770"/>
                      <a:pt x="2111" y="2774"/>
                    </a:cubicBezTo>
                    <a:cubicBezTo>
                      <a:pt x="2115" y="2777"/>
                      <a:pt x="2115" y="2777"/>
                      <a:pt x="2116" y="2776"/>
                    </a:cubicBezTo>
                    <a:cubicBezTo>
                      <a:pt x="2117" y="2775"/>
                      <a:pt x="2117" y="2775"/>
                      <a:pt x="2117" y="2775"/>
                    </a:cubicBezTo>
                    <a:cubicBezTo>
                      <a:pt x="2121" y="2773"/>
                      <a:pt x="2124" y="2771"/>
                      <a:pt x="2130" y="2772"/>
                    </a:cubicBezTo>
                    <a:cubicBezTo>
                      <a:pt x="2140" y="2773"/>
                      <a:pt x="2142" y="2779"/>
                      <a:pt x="2143" y="2782"/>
                    </a:cubicBezTo>
                    <a:cubicBezTo>
                      <a:pt x="2143" y="2783"/>
                      <a:pt x="2143" y="2784"/>
                      <a:pt x="2147" y="2784"/>
                    </a:cubicBezTo>
                    <a:cubicBezTo>
                      <a:pt x="2150" y="2784"/>
                      <a:pt x="2150" y="2784"/>
                      <a:pt x="2153" y="2782"/>
                    </a:cubicBezTo>
                    <a:cubicBezTo>
                      <a:pt x="2154" y="2781"/>
                      <a:pt x="2154" y="2780"/>
                      <a:pt x="2155" y="2780"/>
                    </a:cubicBezTo>
                    <a:cubicBezTo>
                      <a:pt x="2158" y="2777"/>
                      <a:pt x="2161" y="2776"/>
                      <a:pt x="2166" y="2779"/>
                    </a:cubicBezTo>
                    <a:cubicBezTo>
                      <a:pt x="2167" y="2779"/>
                      <a:pt x="2169" y="2780"/>
                      <a:pt x="2170" y="2781"/>
                    </a:cubicBezTo>
                    <a:cubicBezTo>
                      <a:pt x="2189" y="2790"/>
                      <a:pt x="2190" y="2790"/>
                      <a:pt x="2190" y="2793"/>
                    </a:cubicBezTo>
                    <a:cubicBezTo>
                      <a:pt x="2190" y="2796"/>
                      <a:pt x="2186" y="2803"/>
                      <a:pt x="2183" y="2807"/>
                    </a:cubicBezTo>
                    <a:cubicBezTo>
                      <a:pt x="2182" y="2809"/>
                      <a:pt x="2182" y="2809"/>
                      <a:pt x="2182" y="2809"/>
                    </a:cubicBezTo>
                    <a:cubicBezTo>
                      <a:pt x="2179" y="2814"/>
                      <a:pt x="2176" y="2817"/>
                      <a:pt x="2172" y="2818"/>
                    </a:cubicBezTo>
                    <a:cubicBezTo>
                      <a:pt x="2172" y="2818"/>
                      <a:pt x="2172" y="2818"/>
                      <a:pt x="2171" y="2818"/>
                    </a:cubicBezTo>
                    <a:cubicBezTo>
                      <a:pt x="2171" y="2818"/>
                      <a:pt x="2171" y="2818"/>
                      <a:pt x="2171" y="2818"/>
                    </a:cubicBezTo>
                    <a:cubicBezTo>
                      <a:pt x="2171" y="2818"/>
                      <a:pt x="2170" y="2818"/>
                      <a:pt x="2169" y="2820"/>
                    </a:cubicBezTo>
                    <a:cubicBezTo>
                      <a:pt x="2166" y="2824"/>
                      <a:pt x="2166" y="2828"/>
                      <a:pt x="2167" y="2829"/>
                    </a:cubicBezTo>
                    <a:cubicBezTo>
                      <a:pt x="2170" y="2832"/>
                      <a:pt x="2175" y="2837"/>
                      <a:pt x="2175" y="2845"/>
                    </a:cubicBezTo>
                    <a:cubicBezTo>
                      <a:pt x="2175" y="2851"/>
                      <a:pt x="2175" y="2856"/>
                      <a:pt x="2174" y="2862"/>
                    </a:cubicBezTo>
                    <a:cubicBezTo>
                      <a:pt x="2174" y="2863"/>
                      <a:pt x="2174" y="2864"/>
                      <a:pt x="2174" y="2864"/>
                    </a:cubicBezTo>
                    <a:cubicBezTo>
                      <a:pt x="2177" y="2861"/>
                      <a:pt x="2182" y="2860"/>
                      <a:pt x="2187" y="2864"/>
                    </a:cubicBezTo>
                    <a:cubicBezTo>
                      <a:pt x="2189" y="2865"/>
                      <a:pt x="2190" y="2865"/>
                      <a:pt x="2192" y="2865"/>
                    </a:cubicBezTo>
                    <a:cubicBezTo>
                      <a:pt x="2193" y="2866"/>
                      <a:pt x="2194" y="2866"/>
                      <a:pt x="2195" y="2866"/>
                    </a:cubicBezTo>
                    <a:cubicBezTo>
                      <a:pt x="2196" y="2866"/>
                      <a:pt x="2197" y="2866"/>
                      <a:pt x="2197" y="2866"/>
                    </a:cubicBezTo>
                    <a:cubicBezTo>
                      <a:pt x="2197" y="2866"/>
                      <a:pt x="2197" y="2866"/>
                      <a:pt x="2197" y="2866"/>
                    </a:cubicBezTo>
                    <a:cubicBezTo>
                      <a:pt x="2199" y="2866"/>
                      <a:pt x="2201" y="2865"/>
                      <a:pt x="2203" y="2866"/>
                    </a:cubicBezTo>
                    <a:cubicBezTo>
                      <a:pt x="2205" y="2868"/>
                      <a:pt x="2205" y="2871"/>
                      <a:pt x="2205" y="2872"/>
                    </a:cubicBezTo>
                    <a:cubicBezTo>
                      <a:pt x="2205" y="2873"/>
                      <a:pt x="2205" y="2874"/>
                      <a:pt x="2205" y="2875"/>
                    </a:cubicBezTo>
                    <a:cubicBezTo>
                      <a:pt x="2205" y="2875"/>
                      <a:pt x="2205" y="2876"/>
                      <a:pt x="2205" y="2877"/>
                    </a:cubicBezTo>
                    <a:cubicBezTo>
                      <a:pt x="2209" y="2879"/>
                      <a:pt x="2213" y="2881"/>
                      <a:pt x="2215" y="2884"/>
                    </a:cubicBezTo>
                    <a:cubicBezTo>
                      <a:pt x="2216" y="2885"/>
                      <a:pt x="2217" y="2887"/>
                      <a:pt x="2218" y="2888"/>
                    </a:cubicBezTo>
                    <a:cubicBezTo>
                      <a:pt x="2223" y="2885"/>
                      <a:pt x="2227" y="2886"/>
                      <a:pt x="2230" y="2890"/>
                    </a:cubicBezTo>
                    <a:cubicBezTo>
                      <a:pt x="2230" y="2890"/>
                      <a:pt x="2230" y="2890"/>
                      <a:pt x="2230" y="2890"/>
                    </a:cubicBezTo>
                    <a:cubicBezTo>
                      <a:pt x="2231" y="2892"/>
                      <a:pt x="2232" y="2893"/>
                      <a:pt x="2232" y="2895"/>
                    </a:cubicBezTo>
                    <a:cubicBezTo>
                      <a:pt x="2235" y="2894"/>
                      <a:pt x="2238" y="2894"/>
                      <a:pt x="2241" y="2896"/>
                    </a:cubicBezTo>
                    <a:cubicBezTo>
                      <a:pt x="2242" y="2897"/>
                      <a:pt x="2244" y="2898"/>
                      <a:pt x="2244" y="2900"/>
                    </a:cubicBezTo>
                    <a:cubicBezTo>
                      <a:pt x="2245" y="2900"/>
                      <a:pt x="2246" y="2900"/>
                      <a:pt x="2247" y="2900"/>
                    </a:cubicBezTo>
                    <a:cubicBezTo>
                      <a:pt x="2248" y="2900"/>
                      <a:pt x="2249" y="2899"/>
                      <a:pt x="2252" y="2899"/>
                    </a:cubicBezTo>
                    <a:cubicBezTo>
                      <a:pt x="2256" y="2898"/>
                      <a:pt x="2261" y="2897"/>
                      <a:pt x="2264" y="2896"/>
                    </a:cubicBezTo>
                    <a:cubicBezTo>
                      <a:pt x="2266" y="2896"/>
                      <a:pt x="2266" y="2896"/>
                      <a:pt x="2267" y="2896"/>
                    </a:cubicBezTo>
                    <a:cubicBezTo>
                      <a:pt x="2267" y="2904"/>
                      <a:pt x="2267" y="2904"/>
                      <a:pt x="2267" y="2904"/>
                    </a:cubicBezTo>
                    <a:cubicBezTo>
                      <a:pt x="2267" y="2904"/>
                      <a:pt x="2266" y="2904"/>
                      <a:pt x="2266" y="2904"/>
                    </a:cubicBezTo>
                    <a:cubicBezTo>
                      <a:pt x="2263" y="2904"/>
                      <a:pt x="2257" y="2905"/>
                      <a:pt x="2253" y="2906"/>
                    </a:cubicBezTo>
                    <a:cubicBezTo>
                      <a:pt x="2251" y="2907"/>
                      <a:pt x="2249" y="2907"/>
                      <a:pt x="2248" y="2908"/>
                    </a:cubicBezTo>
                    <a:cubicBezTo>
                      <a:pt x="2242" y="2909"/>
                      <a:pt x="2240" y="2908"/>
                      <a:pt x="2239" y="2907"/>
                    </a:cubicBezTo>
                    <a:cubicBezTo>
                      <a:pt x="2238" y="2906"/>
                      <a:pt x="2237" y="2904"/>
                      <a:pt x="2237" y="2903"/>
                    </a:cubicBezTo>
                    <a:cubicBezTo>
                      <a:pt x="2237" y="2903"/>
                      <a:pt x="2237" y="2903"/>
                      <a:pt x="2237" y="2902"/>
                    </a:cubicBezTo>
                    <a:cubicBezTo>
                      <a:pt x="2235" y="2901"/>
                      <a:pt x="2234" y="2902"/>
                      <a:pt x="2234" y="2902"/>
                    </a:cubicBezTo>
                    <a:cubicBezTo>
                      <a:pt x="2231" y="2905"/>
                      <a:pt x="2228" y="2905"/>
                      <a:pt x="2227" y="2904"/>
                    </a:cubicBezTo>
                    <a:cubicBezTo>
                      <a:pt x="2225" y="2903"/>
                      <a:pt x="2223" y="2901"/>
                      <a:pt x="2224" y="2897"/>
                    </a:cubicBezTo>
                    <a:cubicBezTo>
                      <a:pt x="2224" y="2896"/>
                      <a:pt x="2224" y="2895"/>
                      <a:pt x="2224" y="2895"/>
                    </a:cubicBezTo>
                    <a:cubicBezTo>
                      <a:pt x="2224" y="2895"/>
                      <a:pt x="2224" y="2895"/>
                      <a:pt x="2224" y="2895"/>
                    </a:cubicBezTo>
                    <a:cubicBezTo>
                      <a:pt x="2223" y="2894"/>
                      <a:pt x="2223" y="2894"/>
                      <a:pt x="2223" y="2894"/>
                    </a:cubicBezTo>
                    <a:cubicBezTo>
                      <a:pt x="2223" y="2894"/>
                      <a:pt x="2223" y="2894"/>
                      <a:pt x="2222" y="2895"/>
                    </a:cubicBezTo>
                    <a:cubicBezTo>
                      <a:pt x="2216" y="2898"/>
                      <a:pt x="2211" y="2892"/>
                      <a:pt x="2209" y="2889"/>
                    </a:cubicBezTo>
                    <a:cubicBezTo>
                      <a:pt x="2207" y="2887"/>
                      <a:pt x="2203" y="2885"/>
                      <a:pt x="2201" y="2884"/>
                    </a:cubicBezTo>
                    <a:cubicBezTo>
                      <a:pt x="2200" y="2884"/>
                      <a:pt x="2200" y="2884"/>
                      <a:pt x="2200" y="2884"/>
                    </a:cubicBezTo>
                    <a:cubicBezTo>
                      <a:pt x="2196" y="2882"/>
                      <a:pt x="2197" y="2877"/>
                      <a:pt x="2197" y="2874"/>
                    </a:cubicBezTo>
                    <a:cubicBezTo>
                      <a:pt x="2196" y="2874"/>
                      <a:pt x="2195" y="2874"/>
                      <a:pt x="2194" y="2874"/>
                    </a:cubicBezTo>
                    <a:cubicBezTo>
                      <a:pt x="2193" y="2873"/>
                      <a:pt x="2192" y="2873"/>
                      <a:pt x="2191" y="2873"/>
                    </a:cubicBezTo>
                    <a:cubicBezTo>
                      <a:pt x="2188" y="2873"/>
                      <a:pt x="2185" y="2872"/>
                      <a:pt x="2182" y="2870"/>
                    </a:cubicBezTo>
                    <a:cubicBezTo>
                      <a:pt x="2181" y="2869"/>
                      <a:pt x="2181" y="2869"/>
                      <a:pt x="2180" y="2869"/>
                    </a:cubicBezTo>
                    <a:cubicBezTo>
                      <a:pt x="2179" y="2871"/>
                      <a:pt x="2177" y="2874"/>
                      <a:pt x="2174" y="2874"/>
                    </a:cubicBezTo>
                    <a:cubicBezTo>
                      <a:pt x="2172" y="2874"/>
                      <a:pt x="2171" y="2873"/>
                      <a:pt x="2169" y="2872"/>
                    </a:cubicBezTo>
                    <a:cubicBezTo>
                      <a:pt x="2167" y="2869"/>
                      <a:pt x="2166" y="2867"/>
                      <a:pt x="2167" y="2860"/>
                    </a:cubicBezTo>
                    <a:cubicBezTo>
                      <a:pt x="2168" y="2855"/>
                      <a:pt x="2168" y="2851"/>
                      <a:pt x="2167" y="2845"/>
                    </a:cubicBezTo>
                    <a:cubicBezTo>
                      <a:pt x="2167" y="2840"/>
                      <a:pt x="2164" y="2837"/>
                      <a:pt x="2162" y="2835"/>
                    </a:cubicBezTo>
                    <a:cubicBezTo>
                      <a:pt x="2157" y="2830"/>
                      <a:pt x="2159" y="2822"/>
                      <a:pt x="2162" y="2816"/>
                    </a:cubicBezTo>
                    <a:cubicBezTo>
                      <a:pt x="2165" y="2811"/>
                      <a:pt x="2167" y="2810"/>
                      <a:pt x="2171" y="2810"/>
                    </a:cubicBezTo>
                    <a:cubicBezTo>
                      <a:pt x="2171" y="2810"/>
                      <a:pt x="2171" y="2810"/>
                      <a:pt x="2171" y="2810"/>
                    </a:cubicBezTo>
                    <a:cubicBezTo>
                      <a:pt x="2172" y="2810"/>
                      <a:pt x="2174" y="2807"/>
                      <a:pt x="2175" y="2805"/>
                    </a:cubicBezTo>
                    <a:cubicBezTo>
                      <a:pt x="2177" y="2803"/>
                      <a:pt x="2177" y="2803"/>
                      <a:pt x="2177" y="2803"/>
                    </a:cubicBezTo>
                    <a:cubicBezTo>
                      <a:pt x="2179" y="2800"/>
                      <a:pt x="2180" y="2797"/>
                      <a:pt x="2181" y="2795"/>
                    </a:cubicBezTo>
                    <a:cubicBezTo>
                      <a:pt x="2178" y="2793"/>
                      <a:pt x="2171" y="2790"/>
                      <a:pt x="2167" y="2788"/>
                    </a:cubicBezTo>
                    <a:cubicBezTo>
                      <a:pt x="2165" y="2787"/>
                      <a:pt x="2163" y="2786"/>
                      <a:pt x="2162" y="2785"/>
                    </a:cubicBezTo>
                    <a:cubicBezTo>
                      <a:pt x="2162" y="2785"/>
                      <a:pt x="2161" y="2785"/>
                      <a:pt x="2161" y="2785"/>
                    </a:cubicBezTo>
                    <a:cubicBezTo>
                      <a:pt x="2161" y="2785"/>
                      <a:pt x="2161" y="2785"/>
                      <a:pt x="2160" y="2785"/>
                    </a:cubicBezTo>
                    <a:cubicBezTo>
                      <a:pt x="2160" y="2786"/>
                      <a:pt x="2159" y="2787"/>
                      <a:pt x="2158" y="2787"/>
                    </a:cubicBezTo>
                    <a:cubicBezTo>
                      <a:pt x="2154" y="2791"/>
                      <a:pt x="2153" y="2792"/>
                      <a:pt x="2146" y="2792"/>
                    </a:cubicBezTo>
                    <a:cubicBezTo>
                      <a:pt x="2143" y="2792"/>
                      <a:pt x="2137" y="2791"/>
                      <a:pt x="2135" y="2784"/>
                    </a:cubicBezTo>
                    <a:cubicBezTo>
                      <a:pt x="2135" y="2781"/>
                      <a:pt x="2132" y="2780"/>
                      <a:pt x="2129" y="2780"/>
                    </a:cubicBezTo>
                    <a:cubicBezTo>
                      <a:pt x="2125" y="2779"/>
                      <a:pt x="2124" y="2780"/>
                      <a:pt x="2121" y="2782"/>
                    </a:cubicBezTo>
                    <a:cubicBezTo>
                      <a:pt x="2120" y="2783"/>
                      <a:pt x="2120" y="2783"/>
                      <a:pt x="2120" y="2783"/>
                    </a:cubicBezTo>
                    <a:cubicBezTo>
                      <a:pt x="2113" y="2787"/>
                      <a:pt x="2109" y="2782"/>
                      <a:pt x="2106" y="2779"/>
                    </a:cubicBezTo>
                    <a:cubicBezTo>
                      <a:pt x="2103" y="2776"/>
                      <a:pt x="2095" y="2772"/>
                      <a:pt x="2090" y="2772"/>
                    </a:cubicBezTo>
                    <a:cubicBezTo>
                      <a:pt x="2087" y="2772"/>
                      <a:pt x="2085" y="2772"/>
                      <a:pt x="2083" y="2770"/>
                    </a:cubicBezTo>
                    <a:cubicBezTo>
                      <a:pt x="2082" y="2768"/>
                      <a:pt x="2082" y="2766"/>
                      <a:pt x="2082" y="2765"/>
                    </a:cubicBezTo>
                    <a:cubicBezTo>
                      <a:pt x="2082" y="2764"/>
                      <a:pt x="2082" y="2763"/>
                      <a:pt x="2082" y="2762"/>
                    </a:cubicBezTo>
                    <a:cubicBezTo>
                      <a:pt x="2083" y="2761"/>
                      <a:pt x="2082" y="2760"/>
                      <a:pt x="2082" y="2760"/>
                    </a:cubicBezTo>
                    <a:cubicBezTo>
                      <a:pt x="2081" y="2759"/>
                      <a:pt x="2081" y="2759"/>
                      <a:pt x="2080" y="2758"/>
                    </a:cubicBezTo>
                    <a:cubicBezTo>
                      <a:pt x="2078" y="2756"/>
                      <a:pt x="2077" y="2755"/>
                      <a:pt x="2076" y="2751"/>
                    </a:cubicBezTo>
                    <a:cubicBezTo>
                      <a:pt x="2075" y="2749"/>
                      <a:pt x="2074" y="2747"/>
                      <a:pt x="2071" y="2744"/>
                    </a:cubicBezTo>
                    <a:cubicBezTo>
                      <a:pt x="2070" y="2744"/>
                      <a:pt x="2066" y="2745"/>
                      <a:pt x="2063" y="2748"/>
                    </a:cubicBezTo>
                    <a:cubicBezTo>
                      <a:pt x="2060" y="2752"/>
                      <a:pt x="2056" y="2752"/>
                      <a:pt x="2053" y="2752"/>
                    </a:cubicBezTo>
                    <a:cubicBezTo>
                      <a:pt x="2051" y="2752"/>
                      <a:pt x="2050" y="2752"/>
                      <a:pt x="2050" y="2752"/>
                    </a:cubicBezTo>
                    <a:cubicBezTo>
                      <a:pt x="2048" y="2753"/>
                      <a:pt x="2048" y="2753"/>
                      <a:pt x="2046" y="2754"/>
                    </a:cubicBezTo>
                    <a:cubicBezTo>
                      <a:pt x="2045" y="2756"/>
                      <a:pt x="2043" y="2757"/>
                      <a:pt x="2041" y="2758"/>
                    </a:cubicBezTo>
                    <a:cubicBezTo>
                      <a:pt x="2038" y="2760"/>
                      <a:pt x="2037" y="2760"/>
                      <a:pt x="2035" y="2761"/>
                    </a:cubicBezTo>
                    <a:cubicBezTo>
                      <a:pt x="2034" y="2761"/>
                      <a:pt x="2033" y="2761"/>
                      <a:pt x="2030" y="2763"/>
                    </a:cubicBezTo>
                    <a:cubicBezTo>
                      <a:pt x="2029" y="2763"/>
                      <a:pt x="2028" y="2764"/>
                      <a:pt x="2028" y="2764"/>
                    </a:cubicBezTo>
                    <a:cubicBezTo>
                      <a:pt x="2028" y="2765"/>
                      <a:pt x="2028" y="2766"/>
                      <a:pt x="2029" y="2768"/>
                    </a:cubicBezTo>
                    <a:cubicBezTo>
                      <a:pt x="2031" y="2771"/>
                      <a:pt x="2031" y="2773"/>
                      <a:pt x="2031" y="2775"/>
                    </a:cubicBezTo>
                    <a:cubicBezTo>
                      <a:pt x="2030" y="2777"/>
                      <a:pt x="2028" y="2779"/>
                      <a:pt x="2024" y="2780"/>
                    </a:cubicBezTo>
                    <a:cubicBezTo>
                      <a:pt x="2022" y="2781"/>
                      <a:pt x="2022" y="2781"/>
                      <a:pt x="2020" y="2783"/>
                    </a:cubicBezTo>
                    <a:cubicBezTo>
                      <a:pt x="2019" y="2784"/>
                      <a:pt x="2019" y="2784"/>
                      <a:pt x="2019" y="2784"/>
                    </a:cubicBezTo>
                    <a:cubicBezTo>
                      <a:pt x="2015" y="2789"/>
                      <a:pt x="2011" y="2788"/>
                      <a:pt x="2006" y="2787"/>
                    </a:cubicBezTo>
                    <a:cubicBezTo>
                      <a:pt x="2004" y="2787"/>
                      <a:pt x="2004" y="2787"/>
                      <a:pt x="2004" y="2787"/>
                    </a:cubicBezTo>
                    <a:cubicBezTo>
                      <a:pt x="2003" y="2786"/>
                      <a:pt x="2003" y="2787"/>
                      <a:pt x="2003" y="2787"/>
                    </a:cubicBezTo>
                    <a:cubicBezTo>
                      <a:pt x="2003" y="2787"/>
                      <a:pt x="2002" y="2787"/>
                      <a:pt x="2002" y="2788"/>
                    </a:cubicBezTo>
                    <a:cubicBezTo>
                      <a:pt x="2001" y="2789"/>
                      <a:pt x="2000" y="2791"/>
                      <a:pt x="1998" y="2792"/>
                    </a:cubicBezTo>
                    <a:cubicBezTo>
                      <a:pt x="1993" y="2797"/>
                      <a:pt x="1984" y="2799"/>
                      <a:pt x="1979" y="2798"/>
                    </a:cubicBezTo>
                    <a:cubicBezTo>
                      <a:pt x="1977" y="2798"/>
                      <a:pt x="1976" y="2798"/>
                      <a:pt x="1975" y="2796"/>
                    </a:cubicBezTo>
                    <a:cubicBezTo>
                      <a:pt x="1973" y="2793"/>
                      <a:pt x="1973" y="2790"/>
                      <a:pt x="1974" y="2786"/>
                    </a:cubicBezTo>
                    <a:cubicBezTo>
                      <a:pt x="1974" y="2786"/>
                      <a:pt x="1973" y="2786"/>
                      <a:pt x="1973" y="2786"/>
                    </a:cubicBezTo>
                    <a:cubicBezTo>
                      <a:pt x="1972" y="2786"/>
                      <a:pt x="1971" y="2786"/>
                      <a:pt x="1970" y="2786"/>
                    </a:cubicBezTo>
                    <a:cubicBezTo>
                      <a:pt x="1968" y="2785"/>
                      <a:pt x="1967" y="2785"/>
                      <a:pt x="1965" y="2787"/>
                    </a:cubicBezTo>
                    <a:cubicBezTo>
                      <a:pt x="1963" y="2789"/>
                      <a:pt x="1959" y="2800"/>
                      <a:pt x="1956" y="2810"/>
                    </a:cubicBezTo>
                    <a:cubicBezTo>
                      <a:pt x="1955" y="2812"/>
                      <a:pt x="1955" y="2812"/>
                      <a:pt x="1955" y="2812"/>
                    </a:cubicBezTo>
                    <a:cubicBezTo>
                      <a:pt x="1953" y="2812"/>
                      <a:pt x="1953" y="2812"/>
                      <a:pt x="1953" y="2812"/>
                    </a:cubicBezTo>
                    <a:cubicBezTo>
                      <a:pt x="1950" y="2813"/>
                      <a:pt x="1947" y="2810"/>
                      <a:pt x="1945" y="2807"/>
                    </a:cubicBezTo>
                    <a:cubicBezTo>
                      <a:pt x="1943" y="2804"/>
                      <a:pt x="1939" y="2801"/>
                      <a:pt x="1936" y="2799"/>
                    </a:cubicBezTo>
                    <a:cubicBezTo>
                      <a:pt x="1934" y="2797"/>
                      <a:pt x="1932" y="2795"/>
                      <a:pt x="1931" y="2794"/>
                    </a:cubicBezTo>
                    <a:cubicBezTo>
                      <a:pt x="1926" y="2787"/>
                      <a:pt x="1924" y="2786"/>
                      <a:pt x="1924" y="2786"/>
                    </a:cubicBezTo>
                    <a:cubicBezTo>
                      <a:pt x="1924" y="2786"/>
                      <a:pt x="1926" y="2786"/>
                      <a:pt x="1927" y="2786"/>
                    </a:cubicBezTo>
                    <a:cubicBezTo>
                      <a:pt x="1927" y="2785"/>
                      <a:pt x="1927" y="2783"/>
                      <a:pt x="1926" y="2782"/>
                    </a:cubicBezTo>
                    <a:cubicBezTo>
                      <a:pt x="1923" y="2785"/>
                      <a:pt x="1923" y="2785"/>
                      <a:pt x="1923" y="2785"/>
                    </a:cubicBezTo>
                    <a:cubicBezTo>
                      <a:pt x="1925" y="2788"/>
                      <a:pt x="1925" y="2788"/>
                      <a:pt x="1925" y="2788"/>
                    </a:cubicBezTo>
                    <a:cubicBezTo>
                      <a:pt x="1924" y="2789"/>
                      <a:pt x="1924" y="2789"/>
                      <a:pt x="1924" y="2789"/>
                    </a:cubicBezTo>
                    <a:cubicBezTo>
                      <a:pt x="1923" y="2790"/>
                      <a:pt x="1922" y="2792"/>
                      <a:pt x="1921" y="2796"/>
                    </a:cubicBezTo>
                    <a:cubicBezTo>
                      <a:pt x="1921" y="2797"/>
                      <a:pt x="1921" y="2797"/>
                      <a:pt x="1921" y="2797"/>
                    </a:cubicBezTo>
                    <a:cubicBezTo>
                      <a:pt x="1921" y="2802"/>
                      <a:pt x="1918" y="2803"/>
                      <a:pt x="1917" y="2804"/>
                    </a:cubicBezTo>
                    <a:cubicBezTo>
                      <a:pt x="1914" y="2805"/>
                      <a:pt x="1912" y="2804"/>
                      <a:pt x="1910" y="2803"/>
                    </a:cubicBezTo>
                    <a:cubicBezTo>
                      <a:pt x="1909" y="2802"/>
                      <a:pt x="1904" y="2798"/>
                      <a:pt x="1903" y="2789"/>
                    </a:cubicBezTo>
                    <a:cubicBezTo>
                      <a:pt x="1903" y="2787"/>
                      <a:pt x="1903" y="2786"/>
                      <a:pt x="1903" y="2786"/>
                    </a:cubicBezTo>
                    <a:cubicBezTo>
                      <a:pt x="1903" y="2786"/>
                      <a:pt x="1903" y="2786"/>
                      <a:pt x="1903" y="2786"/>
                    </a:cubicBezTo>
                    <a:cubicBezTo>
                      <a:pt x="1901" y="2786"/>
                      <a:pt x="1900" y="2786"/>
                      <a:pt x="1899" y="2788"/>
                    </a:cubicBezTo>
                    <a:cubicBezTo>
                      <a:pt x="1897" y="2791"/>
                      <a:pt x="1886" y="2807"/>
                      <a:pt x="1880" y="2812"/>
                    </a:cubicBezTo>
                    <a:cubicBezTo>
                      <a:pt x="1872" y="2816"/>
                      <a:pt x="1868" y="2814"/>
                      <a:pt x="1867" y="2814"/>
                    </a:cubicBezTo>
                    <a:cubicBezTo>
                      <a:pt x="1865" y="2813"/>
                      <a:pt x="1860" y="2809"/>
                      <a:pt x="1859" y="2804"/>
                    </a:cubicBezTo>
                    <a:cubicBezTo>
                      <a:pt x="1859" y="2801"/>
                      <a:pt x="1858" y="2799"/>
                      <a:pt x="1857" y="2799"/>
                    </a:cubicBezTo>
                    <a:cubicBezTo>
                      <a:pt x="1855" y="2798"/>
                      <a:pt x="1851" y="2796"/>
                      <a:pt x="1849" y="2793"/>
                    </a:cubicBezTo>
                    <a:cubicBezTo>
                      <a:pt x="1848" y="2791"/>
                      <a:pt x="1845" y="2790"/>
                      <a:pt x="1844" y="2789"/>
                    </a:cubicBezTo>
                    <a:cubicBezTo>
                      <a:pt x="1841" y="2789"/>
                      <a:pt x="1836" y="2789"/>
                      <a:pt x="1833" y="2786"/>
                    </a:cubicBezTo>
                    <a:cubicBezTo>
                      <a:pt x="1833" y="2786"/>
                      <a:pt x="1832" y="2785"/>
                      <a:pt x="1832" y="2784"/>
                    </a:cubicBezTo>
                    <a:cubicBezTo>
                      <a:pt x="1832" y="2784"/>
                      <a:pt x="1832" y="2784"/>
                      <a:pt x="1831" y="2784"/>
                    </a:cubicBezTo>
                    <a:cubicBezTo>
                      <a:pt x="1826" y="2786"/>
                      <a:pt x="1825" y="2788"/>
                      <a:pt x="1825" y="2788"/>
                    </a:cubicBezTo>
                    <a:cubicBezTo>
                      <a:pt x="1824" y="2790"/>
                      <a:pt x="1823" y="2791"/>
                      <a:pt x="1821" y="2794"/>
                    </a:cubicBezTo>
                    <a:cubicBezTo>
                      <a:pt x="1819" y="2798"/>
                      <a:pt x="1817" y="2801"/>
                      <a:pt x="1814" y="2805"/>
                    </a:cubicBezTo>
                    <a:cubicBezTo>
                      <a:pt x="1812" y="2808"/>
                      <a:pt x="1812" y="2808"/>
                      <a:pt x="1812" y="2808"/>
                    </a:cubicBezTo>
                    <a:cubicBezTo>
                      <a:pt x="1810" y="2810"/>
                      <a:pt x="1808" y="2811"/>
                      <a:pt x="1805" y="2811"/>
                    </a:cubicBezTo>
                    <a:cubicBezTo>
                      <a:pt x="1801" y="2812"/>
                      <a:pt x="1797" y="2810"/>
                      <a:pt x="1795" y="2808"/>
                    </a:cubicBezTo>
                    <a:cubicBezTo>
                      <a:pt x="1791" y="2808"/>
                      <a:pt x="1787" y="2807"/>
                      <a:pt x="1786" y="2807"/>
                    </a:cubicBezTo>
                    <a:cubicBezTo>
                      <a:pt x="1783" y="2807"/>
                      <a:pt x="1783" y="2807"/>
                      <a:pt x="1782" y="2808"/>
                    </a:cubicBezTo>
                    <a:cubicBezTo>
                      <a:pt x="1781" y="2810"/>
                      <a:pt x="1779" y="2811"/>
                      <a:pt x="1777" y="2811"/>
                    </a:cubicBezTo>
                    <a:cubicBezTo>
                      <a:pt x="1773" y="2811"/>
                      <a:pt x="1770" y="2807"/>
                      <a:pt x="1767" y="2801"/>
                    </a:cubicBezTo>
                    <a:cubicBezTo>
                      <a:pt x="1766" y="2801"/>
                      <a:pt x="1764" y="2802"/>
                      <a:pt x="1763" y="2803"/>
                    </a:cubicBezTo>
                    <a:cubicBezTo>
                      <a:pt x="1763" y="2807"/>
                      <a:pt x="1762" y="2814"/>
                      <a:pt x="1757" y="2818"/>
                    </a:cubicBezTo>
                    <a:cubicBezTo>
                      <a:pt x="1756" y="2818"/>
                      <a:pt x="1755" y="2819"/>
                      <a:pt x="1755" y="2819"/>
                    </a:cubicBezTo>
                    <a:cubicBezTo>
                      <a:pt x="1758" y="2824"/>
                      <a:pt x="1758" y="2827"/>
                      <a:pt x="1756" y="2830"/>
                    </a:cubicBezTo>
                    <a:cubicBezTo>
                      <a:pt x="1756" y="2830"/>
                      <a:pt x="1755" y="2830"/>
                      <a:pt x="1755" y="2830"/>
                    </a:cubicBezTo>
                    <a:cubicBezTo>
                      <a:pt x="1755" y="2830"/>
                      <a:pt x="1755" y="2830"/>
                      <a:pt x="1755" y="2830"/>
                    </a:cubicBezTo>
                    <a:cubicBezTo>
                      <a:pt x="1756" y="2832"/>
                      <a:pt x="1756" y="2832"/>
                      <a:pt x="1756" y="2832"/>
                    </a:cubicBezTo>
                    <a:cubicBezTo>
                      <a:pt x="1757" y="2832"/>
                      <a:pt x="1757" y="2834"/>
                      <a:pt x="1757" y="2836"/>
                    </a:cubicBezTo>
                    <a:cubicBezTo>
                      <a:pt x="1757" y="2837"/>
                      <a:pt x="1757" y="2838"/>
                      <a:pt x="1757" y="2838"/>
                    </a:cubicBezTo>
                    <a:cubicBezTo>
                      <a:pt x="1757" y="2840"/>
                      <a:pt x="1757" y="2840"/>
                      <a:pt x="1758" y="2841"/>
                    </a:cubicBezTo>
                    <a:cubicBezTo>
                      <a:pt x="1760" y="2842"/>
                      <a:pt x="1762" y="2845"/>
                      <a:pt x="1763" y="2848"/>
                    </a:cubicBezTo>
                    <a:cubicBezTo>
                      <a:pt x="1764" y="2849"/>
                      <a:pt x="1765" y="2850"/>
                      <a:pt x="1766" y="2851"/>
                    </a:cubicBezTo>
                    <a:cubicBezTo>
                      <a:pt x="1769" y="2855"/>
                      <a:pt x="1768" y="2860"/>
                      <a:pt x="1767" y="2867"/>
                    </a:cubicBezTo>
                    <a:cubicBezTo>
                      <a:pt x="1766" y="2869"/>
                      <a:pt x="1767" y="2869"/>
                      <a:pt x="1768" y="2870"/>
                    </a:cubicBezTo>
                    <a:cubicBezTo>
                      <a:pt x="1769" y="2870"/>
                      <a:pt x="1770" y="2872"/>
                      <a:pt x="1770" y="2875"/>
                    </a:cubicBezTo>
                    <a:cubicBezTo>
                      <a:pt x="1770" y="2880"/>
                      <a:pt x="1767" y="2882"/>
                      <a:pt x="1765" y="2883"/>
                    </a:cubicBezTo>
                    <a:cubicBezTo>
                      <a:pt x="1764" y="2884"/>
                      <a:pt x="1764" y="2884"/>
                      <a:pt x="1764" y="2884"/>
                    </a:cubicBezTo>
                    <a:cubicBezTo>
                      <a:pt x="1764" y="2884"/>
                      <a:pt x="1764" y="2885"/>
                      <a:pt x="1764" y="2885"/>
                    </a:cubicBezTo>
                    <a:cubicBezTo>
                      <a:pt x="1764" y="2889"/>
                      <a:pt x="1764" y="2890"/>
                      <a:pt x="1762" y="2897"/>
                    </a:cubicBezTo>
                    <a:cubicBezTo>
                      <a:pt x="1761" y="2900"/>
                      <a:pt x="1765" y="2902"/>
                      <a:pt x="1767" y="2903"/>
                    </a:cubicBezTo>
                    <a:cubicBezTo>
                      <a:pt x="1770" y="2904"/>
                      <a:pt x="1772" y="2906"/>
                      <a:pt x="1772" y="2908"/>
                    </a:cubicBezTo>
                    <a:cubicBezTo>
                      <a:pt x="1772" y="2911"/>
                      <a:pt x="1771" y="2914"/>
                      <a:pt x="1765" y="2917"/>
                    </a:cubicBezTo>
                    <a:cubicBezTo>
                      <a:pt x="1762" y="2919"/>
                      <a:pt x="1759" y="2920"/>
                      <a:pt x="1757" y="2920"/>
                    </a:cubicBezTo>
                    <a:close/>
                    <a:moveTo>
                      <a:pt x="2232" y="2899"/>
                    </a:moveTo>
                    <a:cubicBezTo>
                      <a:pt x="2232" y="2899"/>
                      <a:pt x="2232" y="2899"/>
                      <a:pt x="2232" y="2899"/>
                    </a:cubicBezTo>
                    <a:close/>
                    <a:moveTo>
                      <a:pt x="2228" y="2897"/>
                    </a:moveTo>
                    <a:cubicBezTo>
                      <a:pt x="2228" y="2897"/>
                      <a:pt x="2228" y="2897"/>
                      <a:pt x="2228" y="2897"/>
                    </a:cubicBezTo>
                    <a:close/>
                    <a:moveTo>
                      <a:pt x="1710" y="2871"/>
                    </a:moveTo>
                    <a:cubicBezTo>
                      <a:pt x="1710" y="2871"/>
                      <a:pt x="1710" y="2871"/>
                      <a:pt x="1710" y="2871"/>
                    </a:cubicBezTo>
                    <a:close/>
                    <a:moveTo>
                      <a:pt x="1715" y="2865"/>
                    </a:moveTo>
                    <a:cubicBezTo>
                      <a:pt x="1715" y="2865"/>
                      <a:pt x="1715" y="2865"/>
                      <a:pt x="1715" y="2865"/>
                    </a:cubicBezTo>
                    <a:cubicBezTo>
                      <a:pt x="1715" y="2865"/>
                      <a:pt x="1715" y="2865"/>
                      <a:pt x="1715" y="2865"/>
                    </a:cubicBezTo>
                    <a:close/>
                    <a:moveTo>
                      <a:pt x="1714" y="2865"/>
                    </a:moveTo>
                    <a:cubicBezTo>
                      <a:pt x="1714" y="2865"/>
                      <a:pt x="1715" y="2865"/>
                      <a:pt x="1715" y="2865"/>
                    </a:cubicBezTo>
                    <a:cubicBezTo>
                      <a:pt x="1715" y="2865"/>
                      <a:pt x="1715" y="2865"/>
                      <a:pt x="1715" y="2865"/>
                    </a:cubicBezTo>
                    <a:cubicBezTo>
                      <a:pt x="1715" y="2865"/>
                      <a:pt x="1714" y="2865"/>
                      <a:pt x="1714" y="2865"/>
                    </a:cubicBezTo>
                    <a:close/>
                    <a:moveTo>
                      <a:pt x="1976" y="2786"/>
                    </a:moveTo>
                    <a:cubicBezTo>
                      <a:pt x="1976" y="2786"/>
                      <a:pt x="1976" y="2786"/>
                      <a:pt x="1976" y="2786"/>
                    </a:cubicBezTo>
                    <a:cubicBezTo>
                      <a:pt x="1976" y="2784"/>
                      <a:pt x="1976" y="2784"/>
                      <a:pt x="1976" y="2784"/>
                    </a:cubicBezTo>
                    <a:cubicBezTo>
                      <a:pt x="1976" y="2786"/>
                      <a:pt x="1976" y="2786"/>
                      <a:pt x="1976" y="2786"/>
                    </a:cubicBezTo>
                    <a:cubicBezTo>
                      <a:pt x="1976" y="2786"/>
                      <a:pt x="1976" y="2786"/>
                      <a:pt x="1976" y="2786"/>
                    </a:cubicBezTo>
                    <a:cubicBezTo>
                      <a:pt x="1976" y="2786"/>
                      <a:pt x="1976" y="2786"/>
                      <a:pt x="1976" y="2786"/>
                    </a:cubicBezTo>
                    <a:close/>
                    <a:moveTo>
                      <a:pt x="2023" y="2772"/>
                    </a:moveTo>
                    <a:cubicBezTo>
                      <a:pt x="2023" y="2772"/>
                      <a:pt x="2023" y="2772"/>
                      <a:pt x="2023" y="2772"/>
                    </a:cubicBezTo>
                    <a:close/>
                    <a:moveTo>
                      <a:pt x="1450" y="2608"/>
                    </a:moveTo>
                    <a:cubicBezTo>
                      <a:pt x="1450" y="2608"/>
                      <a:pt x="1450" y="2608"/>
                      <a:pt x="1450" y="2608"/>
                    </a:cubicBezTo>
                    <a:cubicBezTo>
                      <a:pt x="1450" y="2608"/>
                      <a:pt x="1450" y="2608"/>
                      <a:pt x="1450" y="2608"/>
                    </a:cubicBezTo>
                    <a:close/>
                    <a:moveTo>
                      <a:pt x="1443" y="2588"/>
                    </a:moveTo>
                    <a:cubicBezTo>
                      <a:pt x="1443" y="2588"/>
                      <a:pt x="1443" y="2588"/>
                      <a:pt x="1443" y="2588"/>
                    </a:cubicBezTo>
                    <a:close/>
                    <a:moveTo>
                      <a:pt x="1551" y="2320"/>
                    </a:moveTo>
                    <a:cubicBezTo>
                      <a:pt x="1551" y="2320"/>
                      <a:pt x="1551" y="2320"/>
                      <a:pt x="1551" y="2320"/>
                    </a:cubicBezTo>
                    <a:cubicBezTo>
                      <a:pt x="1551" y="2320"/>
                      <a:pt x="1551" y="2320"/>
                      <a:pt x="1551" y="2320"/>
                    </a:cubicBezTo>
                    <a:close/>
                    <a:moveTo>
                      <a:pt x="1554" y="2318"/>
                    </a:moveTo>
                    <a:cubicBezTo>
                      <a:pt x="1554" y="2318"/>
                      <a:pt x="1554" y="2318"/>
                      <a:pt x="1554" y="2318"/>
                    </a:cubicBezTo>
                    <a:close/>
                    <a:moveTo>
                      <a:pt x="1546" y="2317"/>
                    </a:moveTo>
                    <a:cubicBezTo>
                      <a:pt x="1546" y="2317"/>
                      <a:pt x="1546" y="2317"/>
                      <a:pt x="1546" y="2317"/>
                    </a:cubicBezTo>
                    <a:close/>
                    <a:moveTo>
                      <a:pt x="1532" y="2305"/>
                    </a:moveTo>
                    <a:cubicBezTo>
                      <a:pt x="1532" y="2305"/>
                      <a:pt x="1532" y="2305"/>
                      <a:pt x="1532" y="2305"/>
                    </a:cubicBezTo>
                    <a:close/>
                    <a:moveTo>
                      <a:pt x="1424" y="2280"/>
                    </a:moveTo>
                    <a:cubicBezTo>
                      <a:pt x="1424" y="2280"/>
                      <a:pt x="1424" y="2280"/>
                      <a:pt x="1424" y="2280"/>
                    </a:cubicBezTo>
                    <a:cubicBezTo>
                      <a:pt x="1424" y="2280"/>
                      <a:pt x="1424" y="2280"/>
                      <a:pt x="1424" y="2280"/>
                    </a:cubicBezTo>
                    <a:close/>
                    <a:moveTo>
                      <a:pt x="1459" y="2277"/>
                    </a:moveTo>
                    <a:cubicBezTo>
                      <a:pt x="1459" y="2277"/>
                      <a:pt x="1459" y="2277"/>
                      <a:pt x="1459" y="2277"/>
                    </a:cubicBezTo>
                    <a:close/>
                    <a:moveTo>
                      <a:pt x="1483" y="2232"/>
                    </a:moveTo>
                    <a:cubicBezTo>
                      <a:pt x="1483" y="2232"/>
                      <a:pt x="1483" y="2232"/>
                      <a:pt x="1483" y="2232"/>
                    </a:cubicBezTo>
                    <a:close/>
                    <a:moveTo>
                      <a:pt x="948" y="2186"/>
                    </a:moveTo>
                    <a:cubicBezTo>
                      <a:pt x="948" y="2186"/>
                      <a:pt x="948" y="2186"/>
                      <a:pt x="948" y="2186"/>
                    </a:cubicBezTo>
                    <a:cubicBezTo>
                      <a:pt x="948" y="2186"/>
                      <a:pt x="948" y="2186"/>
                      <a:pt x="948" y="2186"/>
                    </a:cubicBezTo>
                    <a:close/>
                    <a:moveTo>
                      <a:pt x="662" y="2129"/>
                    </a:moveTo>
                    <a:cubicBezTo>
                      <a:pt x="662" y="2129"/>
                      <a:pt x="662" y="2129"/>
                      <a:pt x="662" y="2129"/>
                    </a:cubicBezTo>
                    <a:cubicBezTo>
                      <a:pt x="662" y="2129"/>
                      <a:pt x="662" y="2129"/>
                      <a:pt x="662" y="2129"/>
                    </a:cubicBezTo>
                    <a:close/>
                    <a:moveTo>
                      <a:pt x="606" y="2099"/>
                    </a:moveTo>
                    <a:cubicBezTo>
                      <a:pt x="606" y="2099"/>
                      <a:pt x="606" y="2099"/>
                      <a:pt x="606" y="2099"/>
                    </a:cubicBezTo>
                    <a:cubicBezTo>
                      <a:pt x="606" y="2099"/>
                      <a:pt x="606" y="2099"/>
                      <a:pt x="606" y="2099"/>
                    </a:cubicBezTo>
                    <a:close/>
                    <a:moveTo>
                      <a:pt x="406" y="1913"/>
                    </a:moveTo>
                    <a:cubicBezTo>
                      <a:pt x="406" y="1913"/>
                      <a:pt x="406" y="1913"/>
                      <a:pt x="406" y="1913"/>
                    </a:cubicBezTo>
                    <a:cubicBezTo>
                      <a:pt x="406" y="1913"/>
                      <a:pt x="406" y="1913"/>
                      <a:pt x="406" y="1913"/>
                    </a:cubicBezTo>
                    <a:close/>
                    <a:moveTo>
                      <a:pt x="403" y="1906"/>
                    </a:moveTo>
                    <a:cubicBezTo>
                      <a:pt x="403" y="1906"/>
                      <a:pt x="403" y="1906"/>
                      <a:pt x="403" y="1906"/>
                    </a:cubicBezTo>
                    <a:close/>
                    <a:moveTo>
                      <a:pt x="392" y="1902"/>
                    </a:moveTo>
                    <a:cubicBezTo>
                      <a:pt x="392" y="1902"/>
                      <a:pt x="392" y="1902"/>
                      <a:pt x="392" y="1902"/>
                    </a:cubicBezTo>
                    <a:cubicBezTo>
                      <a:pt x="392" y="1902"/>
                      <a:pt x="392" y="1902"/>
                      <a:pt x="392" y="1902"/>
                    </a:cubicBezTo>
                    <a:close/>
                    <a:moveTo>
                      <a:pt x="388" y="1894"/>
                    </a:moveTo>
                    <a:cubicBezTo>
                      <a:pt x="388" y="1894"/>
                      <a:pt x="388" y="1894"/>
                      <a:pt x="388" y="1894"/>
                    </a:cubicBezTo>
                    <a:close/>
                    <a:moveTo>
                      <a:pt x="316" y="1811"/>
                    </a:moveTo>
                    <a:cubicBezTo>
                      <a:pt x="316" y="1811"/>
                      <a:pt x="316" y="1811"/>
                      <a:pt x="316" y="1811"/>
                    </a:cubicBezTo>
                    <a:cubicBezTo>
                      <a:pt x="316" y="1811"/>
                      <a:pt x="316" y="1811"/>
                      <a:pt x="316" y="1811"/>
                    </a:cubicBezTo>
                    <a:close/>
                    <a:moveTo>
                      <a:pt x="254" y="1797"/>
                    </a:moveTo>
                    <a:cubicBezTo>
                      <a:pt x="254" y="1797"/>
                      <a:pt x="254" y="1797"/>
                      <a:pt x="254" y="1797"/>
                    </a:cubicBezTo>
                    <a:cubicBezTo>
                      <a:pt x="254" y="1797"/>
                      <a:pt x="254" y="1797"/>
                      <a:pt x="254" y="1797"/>
                    </a:cubicBezTo>
                    <a:close/>
                    <a:moveTo>
                      <a:pt x="254" y="1797"/>
                    </a:moveTo>
                    <a:cubicBezTo>
                      <a:pt x="254" y="1797"/>
                      <a:pt x="254" y="1797"/>
                      <a:pt x="254" y="1797"/>
                    </a:cubicBezTo>
                    <a:close/>
                    <a:moveTo>
                      <a:pt x="172" y="1714"/>
                    </a:moveTo>
                    <a:cubicBezTo>
                      <a:pt x="172" y="1714"/>
                      <a:pt x="172" y="1714"/>
                      <a:pt x="172" y="1714"/>
                    </a:cubicBezTo>
                    <a:cubicBezTo>
                      <a:pt x="172" y="1714"/>
                      <a:pt x="172" y="1714"/>
                      <a:pt x="172" y="1714"/>
                    </a:cubicBezTo>
                    <a:close/>
                    <a:moveTo>
                      <a:pt x="137" y="1674"/>
                    </a:moveTo>
                    <a:cubicBezTo>
                      <a:pt x="137" y="1674"/>
                      <a:pt x="137" y="1674"/>
                      <a:pt x="137" y="1674"/>
                    </a:cubicBezTo>
                    <a:cubicBezTo>
                      <a:pt x="137" y="1674"/>
                      <a:pt x="137" y="1674"/>
                      <a:pt x="137" y="1674"/>
                    </a:cubicBezTo>
                    <a:close/>
                    <a:moveTo>
                      <a:pt x="130" y="1658"/>
                    </a:moveTo>
                    <a:cubicBezTo>
                      <a:pt x="130" y="1658"/>
                      <a:pt x="130" y="1658"/>
                      <a:pt x="130" y="1658"/>
                    </a:cubicBezTo>
                    <a:close/>
                    <a:moveTo>
                      <a:pt x="142" y="1614"/>
                    </a:moveTo>
                    <a:cubicBezTo>
                      <a:pt x="142" y="1614"/>
                      <a:pt x="142" y="1614"/>
                      <a:pt x="142" y="1614"/>
                    </a:cubicBezTo>
                    <a:close/>
                    <a:moveTo>
                      <a:pt x="197" y="1472"/>
                    </a:moveTo>
                    <a:cubicBezTo>
                      <a:pt x="197" y="1472"/>
                      <a:pt x="197" y="1472"/>
                      <a:pt x="197" y="1472"/>
                    </a:cubicBezTo>
                    <a:cubicBezTo>
                      <a:pt x="197" y="1472"/>
                      <a:pt x="197" y="1472"/>
                      <a:pt x="197" y="1472"/>
                    </a:cubicBezTo>
                    <a:close/>
                    <a:moveTo>
                      <a:pt x="213" y="1407"/>
                    </a:moveTo>
                    <a:cubicBezTo>
                      <a:pt x="213" y="1407"/>
                      <a:pt x="213" y="1407"/>
                      <a:pt x="213" y="1407"/>
                    </a:cubicBezTo>
                    <a:close/>
                    <a:moveTo>
                      <a:pt x="31" y="1103"/>
                    </a:moveTo>
                    <a:cubicBezTo>
                      <a:pt x="31" y="1103"/>
                      <a:pt x="31" y="1103"/>
                      <a:pt x="31" y="1103"/>
                    </a:cubicBezTo>
                    <a:cubicBezTo>
                      <a:pt x="31" y="1103"/>
                      <a:pt x="31" y="1103"/>
                      <a:pt x="31" y="1103"/>
                    </a:cubicBezTo>
                    <a:close/>
                    <a:moveTo>
                      <a:pt x="4127" y="2832"/>
                    </a:moveTo>
                    <a:cubicBezTo>
                      <a:pt x="4120" y="2829"/>
                      <a:pt x="4120" y="2829"/>
                      <a:pt x="4120" y="2829"/>
                    </a:cubicBezTo>
                    <a:cubicBezTo>
                      <a:pt x="4122" y="2824"/>
                      <a:pt x="4122" y="2824"/>
                      <a:pt x="4122" y="2824"/>
                    </a:cubicBezTo>
                    <a:cubicBezTo>
                      <a:pt x="4127" y="2811"/>
                      <a:pt x="4132" y="2799"/>
                      <a:pt x="4135" y="2785"/>
                    </a:cubicBezTo>
                    <a:cubicBezTo>
                      <a:pt x="4136" y="2782"/>
                      <a:pt x="4137" y="2773"/>
                      <a:pt x="4138" y="2767"/>
                    </a:cubicBezTo>
                    <a:cubicBezTo>
                      <a:pt x="4146" y="2768"/>
                      <a:pt x="4146" y="2768"/>
                      <a:pt x="4146" y="2768"/>
                    </a:cubicBezTo>
                    <a:cubicBezTo>
                      <a:pt x="4145" y="2774"/>
                      <a:pt x="4144" y="2781"/>
                      <a:pt x="4143" y="2787"/>
                    </a:cubicBezTo>
                    <a:cubicBezTo>
                      <a:pt x="4139" y="2801"/>
                      <a:pt x="4134" y="2813"/>
                      <a:pt x="4129" y="2826"/>
                    </a:cubicBezTo>
                    <a:lnTo>
                      <a:pt x="4127" y="2832"/>
                    </a:lnTo>
                    <a:close/>
                    <a:moveTo>
                      <a:pt x="3823" y="2825"/>
                    </a:moveTo>
                    <a:cubicBezTo>
                      <a:pt x="3816" y="2822"/>
                      <a:pt x="3816" y="2822"/>
                      <a:pt x="3816" y="2822"/>
                    </a:cubicBezTo>
                    <a:cubicBezTo>
                      <a:pt x="3819" y="2816"/>
                      <a:pt x="3825" y="2801"/>
                      <a:pt x="3827" y="2795"/>
                    </a:cubicBezTo>
                    <a:cubicBezTo>
                      <a:pt x="3828" y="2789"/>
                      <a:pt x="3828" y="2774"/>
                      <a:pt x="3828" y="2768"/>
                    </a:cubicBezTo>
                    <a:cubicBezTo>
                      <a:pt x="3836" y="2768"/>
                      <a:pt x="3836" y="2768"/>
                      <a:pt x="3836" y="2768"/>
                    </a:cubicBezTo>
                    <a:cubicBezTo>
                      <a:pt x="3836" y="2769"/>
                      <a:pt x="3836" y="2789"/>
                      <a:pt x="3834" y="2797"/>
                    </a:cubicBezTo>
                    <a:cubicBezTo>
                      <a:pt x="3833" y="2805"/>
                      <a:pt x="3823" y="2824"/>
                      <a:pt x="3823" y="2825"/>
                    </a:cubicBezTo>
                    <a:close/>
                    <a:moveTo>
                      <a:pt x="4138" y="2687"/>
                    </a:moveTo>
                    <a:cubicBezTo>
                      <a:pt x="4134" y="2634"/>
                      <a:pt x="4134" y="2634"/>
                      <a:pt x="4134" y="2634"/>
                    </a:cubicBezTo>
                    <a:cubicBezTo>
                      <a:pt x="4142" y="2633"/>
                      <a:pt x="4142" y="2633"/>
                      <a:pt x="4142" y="2633"/>
                    </a:cubicBezTo>
                    <a:cubicBezTo>
                      <a:pt x="4146" y="2687"/>
                      <a:pt x="4146" y="2687"/>
                      <a:pt x="4146" y="2687"/>
                    </a:cubicBezTo>
                    <a:lnTo>
                      <a:pt x="4138" y="2687"/>
                    </a:lnTo>
                    <a:close/>
                    <a:moveTo>
                      <a:pt x="3815" y="2675"/>
                    </a:moveTo>
                    <a:cubicBezTo>
                      <a:pt x="3811" y="2662"/>
                      <a:pt x="3789" y="2630"/>
                      <a:pt x="3788" y="2630"/>
                    </a:cubicBezTo>
                    <a:cubicBezTo>
                      <a:pt x="3795" y="2626"/>
                      <a:pt x="3795" y="2626"/>
                      <a:pt x="3795" y="2626"/>
                    </a:cubicBezTo>
                    <a:cubicBezTo>
                      <a:pt x="3796" y="2627"/>
                      <a:pt x="3818" y="2658"/>
                      <a:pt x="3822" y="2672"/>
                    </a:cubicBezTo>
                    <a:lnTo>
                      <a:pt x="3815" y="2675"/>
                    </a:lnTo>
                    <a:close/>
                    <a:moveTo>
                      <a:pt x="3496" y="2670"/>
                    </a:moveTo>
                    <a:cubicBezTo>
                      <a:pt x="3488" y="2669"/>
                      <a:pt x="3488" y="2669"/>
                      <a:pt x="3488" y="2669"/>
                    </a:cubicBezTo>
                    <a:cubicBezTo>
                      <a:pt x="3501" y="2574"/>
                      <a:pt x="3501" y="2574"/>
                      <a:pt x="3501" y="2574"/>
                    </a:cubicBezTo>
                    <a:cubicBezTo>
                      <a:pt x="3509" y="2575"/>
                      <a:pt x="3509" y="2575"/>
                      <a:pt x="3509" y="2575"/>
                    </a:cubicBezTo>
                    <a:lnTo>
                      <a:pt x="3496" y="2670"/>
                    </a:lnTo>
                    <a:close/>
                    <a:moveTo>
                      <a:pt x="4151" y="2572"/>
                    </a:moveTo>
                    <a:cubicBezTo>
                      <a:pt x="4144" y="2569"/>
                      <a:pt x="4144" y="2569"/>
                      <a:pt x="4144" y="2569"/>
                    </a:cubicBezTo>
                    <a:cubicBezTo>
                      <a:pt x="4144" y="2568"/>
                      <a:pt x="4156" y="2536"/>
                      <a:pt x="4165" y="2520"/>
                    </a:cubicBezTo>
                    <a:cubicBezTo>
                      <a:pt x="4171" y="2524"/>
                      <a:pt x="4171" y="2524"/>
                      <a:pt x="4171" y="2524"/>
                    </a:cubicBezTo>
                    <a:cubicBezTo>
                      <a:pt x="4163" y="2539"/>
                      <a:pt x="4151" y="2571"/>
                      <a:pt x="4151" y="2572"/>
                    </a:cubicBezTo>
                    <a:close/>
                    <a:moveTo>
                      <a:pt x="4207" y="2466"/>
                    </a:moveTo>
                    <a:cubicBezTo>
                      <a:pt x="4201" y="2461"/>
                      <a:pt x="4201" y="2461"/>
                      <a:pt x="4201" y="2461"/>
                    </a:cubicBezTo>
                    <a:cubicBezTo>
                      <a:pt x="4234" y="2416"/>
                      <a:pt x="4234" y="2416"/>
                      <a:pt x="4234" y="2416"/>
                    </a:cubicBezTo>
                    <a:cubicBezTo>
                      <a:pt x="4240" y="2421"/>
                      <a:pt x="4240" y="2421"/>
                      <a:pt x="4240" y="2421"/>
                    </a:cubicBezTo>
                    <a:lnTo>
                      <a:pt x="4207" y="2466"/>
                    </a:lnTo>
                    <a:close/>
                    <a:moveTo>
                      <a:pt x="3749" y="2436"/>
                    </a:moveTo>
                    <a:cubicBezTo>
                      <a:pt x="3748" y="2435"/>
                      <a:pt x="3748" y="2434"/>
                      <a:pt x="3742" y="2434"/>
                    </a:cubicBezTo>
                    <a:cubicBezTo>
                      <a:pt x="3739" y="2434"/>
                      <a:pt x="3735" y="2433"/>
                      <a:pt x="3732" y="2432"/>
                    </a:cubicBezTo>
                    <a:cubicBezTo>
                      <a:pt x="3730" y="2432"/>
                      <a:pt x="3729" y="2432"/>
                      <a:pt x="3728" y="2431"/>
                    </a:cubicBezTo>
                    <a:cubicBezTo>
                      <a:pt x="3724" y="2431"/>
                      <a:pt x="3717" y="2425"/>
                      <a:pt x="3715" y="2421"/>
                    </a:cubicBezTo>
                    <a:cubicBezTo>
                      <a:pt x="3714" y="2420"/>
                      <a:pt x="3713" y="2419"/>
                      <a:pt x="3711" y="2418"/>
                    </a:cubicBezTo>
                    <a:cubicBezTo>
                      <a:pt x="3711" y="2418"/>
                      <a:pt x="3710" y="2418"/>
                      <a:pt x="3710" y="2418"/>
                    </a:cubicBezTo>
                    <a:cubicBezTo>
                      <a:pt x="3707" y="2416"/>
                      <a:pt x="3702" y="2411"/>
                      <a:pt x="3701" y="2408"/>
                    </a:cubicBezTo>
                    <a:cubicBezTo>
                      <a:pt x="3701" y="2407"/>
                      <a:pt x="3701" y="2407"/>
                      <a:pt x="3701" y="2406"/>
                    </a:cubicBezTo>
                    <a:cubicBezTo>
                      <a:pt x="3701" y="2405"/>
                      <a:pt x="3701" y="2402"/>
                      <a:pt x="3700" y="2401"/>
                    </a:cubicBezTo>
                    <a:cubicBezTo>
                      <a:pt x="3697" y="2397"/>
                      <a:pt x="3700" y="2393"/>
                      <a:pt x="3702" y="2390"/>
                    </a:cubicBezTo>
                    <a:cubicBezTo>
                      <a:pt x="3702" y="2389"/>
                      <a:pt x="3703" y="2389"/>
                      <a:pt x="3703" y="2389"/>
                    </a:cubicBezTo>
                    <a:cubicBezTo>
                      <a:pt x="3703" y="2388"/>
                      <a:pt x="3703" y="2388"/>
                      <a:pt x="3703" y="2388"/>
                    </a:cubicBezTo>
                    <a:cubicBezTo>
                      <a:pt x="3703" y="2388"/>
                      <a:pt x="3703" y="2388"/>
                      <a:pt x="3703" y="2388"/>
                    </a:cubicBezTo>
                    <a:cubicBezTo>
                      <a:pt x="3702" y="2387"/>
                      <a:pt x="3698" y="2385"/>
                      <a:pt x="3696" y="2385"/>
                    </a:cubicBezTo>
                    <a:cubicBezTo>
                      <a:pt x="3693" y="2385"/>
                      <a:pt x="3687" y="2382"/>
                      <a:pt x="3685" y="2381"/>
                    </a:cubicBezTo>
                    <a:cubicBezTo>
                      <a:pt x="3684" y="2380"/>
                      <a:pt x="3684" y="2380"/>
                      <a:pt x="3684" y="2380"/>
                    </a:cubicBezTo>
                    <a:cubicBezTo>
                      <a:pt x="3684" y="2379"/>
                      <a:pt x="3684" y="2379"/>
                      <a:pt x="3684" y="2379"/>
                    </a:cubicBezTo>
                    <a:cubicBezTo>
                      <a:pt x="3684" y="2379"/>
                      <a:pt x="3680" y="2373"/>
                      <a:pt x="3679" y="2368"/>
                    </a:cubicBezTo>
                    <a:cubicBezTo>
                      <a:pt x="3678" y="2367"/>
                      <a:pt x="3672" y="2361"/>
                      <a:pt x="3668" y="2357"/>
                    </a:cubicBezTo>
                    <a:cubicBezTo>
                      <a:pt x="3673" y="2351"/>
                      <a:pt x="3673" y="2351"/>
                      <a:pt x="3673" y="2351"/>
                    </a:cubicBezTo>
                    <a:cubicBezTo>
                      <a:pt x="3673" y="2351"/>
                      <a:pt x="3684" y="2361"/>
                      <a:pt x="3686" y="2366"/>
                    </a:cubicBezTo>
                    <a:cubicBezTo>
                      <a:pt x="3687" y="2369"/>
                      <a:pt x="3689" y="2373"/>
                      <a:pt x="3690" y="2375"/>
                    </a:cubicBezTo>
                    <a:cubicBezTo>
                      <a:pt x="3693" y="2376"/>
                      <a:pt x="3695" y="2378"/>
                      <a:pt x="3696" y="2378"/>
                    </a:cubicBezTo>
                    <a:cubicBezTo>
                      <a:pt x="3700" y="2378"/>
                      <a:pt x="3705" y="2379"/>
                      <a:pt x="3708" y="2382"/>
                    </a:cubicBezTo>
                    <a:cubicBezTo>
                      <a:pt x="3711" y="2384"/>
                      <a:pt x="3713" y="2387"/>
                      <a:pt x="3710" y="2393"/>
                    </a:cubicBezTo>
                    <a:cubicBezTo>
                      <a:pt x="3709" y="2393"/>
                      <a:pt x="3709" y="2394"/>
                      <a:pt x="3709" y="2394"/>
                    </a:cubicBezTo>
                    <a:cubicBezTo>
                      <a:pt x="3708" y="2395"/>
                      <a:pt x="3707" y="2396"/>
                      <a:pt x="3707" y="2397"/>
                    </a:cubicBezTo>
                    <a:cubicBezTo>
                      <a:pt x="3709" y="2400"/>
                      <a:pt x="3709" y="2403"/>
                      <a:pt x="3709" y="2405"/>
                    </a:cubicBezTo>
                    <a:cubicBezTo>
                      <a:pt x="3709" y="2406"/>
                      <a:pt x="3709" y="2406"/>
                      <a:pt x="3709" y="2407"/>
                    </a:cubicBezTo>
                    <a:cubicBezTo>
                      <a:pt x="3709" y="2407"/>
                      <a:pt x="3712" y="2410"/>
                      <a:pt x="3713" y="2411"/>
                    </a:cubicBezTo>
                    <a:cubicBezTo>
                      <a:pt x="3714" y="2411"/>
                      <a:pt x="3714" y="2411"/>
                      <a:pt x="3714" y="2411"/>
                    </a:cubicBezTo>
                    <a:cubicBezTo>
                      <a:pt x="3717" y="2412"/>
                      <a:pt x="3720" y="2414"/>
                      <a:pt x="3722" y="2418"/>
                    </a:cubicBezTo>
                    <a:cubicBezTo>
                      <a:pt x="3723" y="2420"/>
                      <a:pt x="3727" y="2423"/>
                      <a:pt x="3729" y="2424"/>
                    </a:cubicBezTo>
                    <a:cubicBezTo>
                      <a:pt x="3730" y="2424"/>
                      <a:pt x="3732" y="2424"/>
                      <a:pt x="3734" y="2425"/>
                    </a:cubicBezTo>
                    <a:cubicBezTo>
                      <a:pt x="3736" y="2425"/>
                      <a:pt x="3740" y="2426"/>
                      <a:pt x="3742" y="2426"/>
                    </a:cubicBezTo>
                    <a:cubicBezTo>
                      <a:pt x="3745" y="2426"/>
                      <a:pt x="3753" y="2426"/>
                      <a:pt x="3756" y="2434"/>
                    </a:cubicBezTo>
                    <a:lnTo>
                      <a:pt x="3749" y="2436"/>
                    </a:lnTo>
                    <a:close/>
                    <a:moveTo>
                      <a:pt x="3704" y="2388"/>
                    </a:moveTo>
                    <a:cubicBezTo>
                      <a:pt x="3704" y="2388"/>
                      <a:pt x="3704" y="2388"/>
                      <a:pt x="3704" y="2388"/>
                    </a:cubicBezTo>
                    <a:close/>
                    <a:moveTo>
                      <a:pt x="3418" y="1193"/>
                    </a:moveTo>
                    <a:cubicBezTo>
                      <a:pt x="3411" y="1190"/>
                      <a:pt x="3411" y="1190"/>
                      <a:pt x="3411" y="1190"/>
                    </a:cubicBezTo>
                    <a:cubicBezTo>
                      <a:pt x="3411" y="1190"/>
                      <a:pt x="3411" y="1190"/>
                      <a:pt x="3411" y="1189"/>
                    </a:cubicBezTo>
                    <a:cubicBezTo>
                      <a:pt x="3411" y="1189"/>
                      <a:pt x="3411" y="1188"/>
                      <a:pt x="3411" y="1186"/>
                    </a:cubicBezTo>
                    <a:cubicBezTo>
                      <a:pt x="3412" y="1183"/>
                      <a:pt x="3413" y="1181"/>
                      <a:pt x="3414" y="1180"/>
                    </a:cubicBezTo>
                    <a:cubicBezTo>
                      <a:pt x="3414" y="1179"/>
                      <a:pt x="3415" y="1179"/>
                      <a:pt x="3415" y="1178"/>
                    </a:cubicBezTo>
                    <a:cubicBezTo>
                      <a:pt x="3415" y="1177"/>
                      <a:pt x="3416" y="1176"/>
                      <a:pt x="3416" y="1175"/>
                    </a:cubicBezTo>
                    <a:cubicBezTo>
                      <a:pt x="3418" y="1172"/>
                      <a:pt x="3420" y="1167"/>
                      <a:pt x="3423" y="1164"/>
                    </a:cubicBezTo>
                    <a:cubicBezTo>
                      <a:pt x="3425" y="1162"/>
                      <a:pt x="3431" y="1155"/>
                      <a:pt x="3434" y="1151"/>
                    </a:cubicBezTo>
                    <a:cubicBezTo>
                      <a:pt x="3436" y="1149"/>
                      <a:pt x="3437" y="1148"/>
                      <a:pt x="3438" y="1147"/>
                    </a:cubicBezTo>
                    <a:cubicBezTo>
                      <a:pt x="3438" y="1147"/>
                      <a:pt x="3438" y="1146"/>
                      <a:pt x="3439" y="1146"/>
                    </a:cubicBezTo>
                    <a:cubicBezTo>
                      <a:pt x="3440" y="1144"/>
                      <a:pt x="3442" y="1142"/>
                      <a:pt x="3446" y="1141"/>
                    </a:cubicBezTo>
                    <a:cubicBezTo>
                      <a:pt x="3447" y="1140"/>
                      <a:pt x="3448" y="1140"/>
                      <a:pt x="3449" y="1139"/>
                    </a:cubicBezTo>
                    <a:cubicBezTo>
                      <a:pt x="3449" y="1137"/>
                      <a:pt x="3449" y="1132"/>
                      <a:pt x="3456" y="1130"/>
                    </a:cubicBezTo>
                    <a:cubicBezTo>
                      <a:pt x="3458" y="1129"/>
                      <a:pt x="3458" y="1129"/>
                      <a:pt x="3459" y="1128"/>
                    </a:cubicBezTo>
                    <a:cubicBezTo>
                      <a:pt x="3460" y="1126"/>
                      <a:pt x="3460" y="1126"/>
                      <a:pt x="3460" y="1126"/>
                    </a:cubicBezTo>
                    <a:cubicBezTo>
                      <a:pt x="3461" y="1125"/>
                      <a:pt x="3461" y="1125"/>
                      <a:pt x="3461" y="1124"/>
                    </a:cubicBezTo>
                    <a:cubicBezTo>
                      <a:pt x="3464" y="1120"/>
                      <a:pt x="3466" y="1118"/>
                      <a:pt x="3472" y="1120"/>
                    </a:cubicBezTo>
                    <a:cubicBezTo>
                      <a:pt x="3472" y="1118"/>
                      <a:pt x="3474" y="1116"/>
                      <a:pt x="3477" y="1115"/>
                    </a:cubicBezTo>
                    <a:cubicBezTo>
                      <a:pt x="3477" y="1115"/>
                      <a:pt x="3477" y="1115"/>
                      <a:pt x="3477" y="1115"/>
                    </a:cubicBezTo>
                    <a:cubicBezTo>
                      <a:pt x="3478" y="1115"/>
                      <a:pt x="3478" y="1114"/>
                      <a:pt x="3478" y="1114"/>
                    </a:cubicBezTo>
                    <a:cubicBezTo>
                      <a:pt x="3479" y="1110"/>
                      <a:pt x="3482" y="1109"/>
                      <a:pt x="3486" y="1109"/>
                    </a:cubicBezTo>
                    <a:cubicBezTo>
                      <a:pt x="3486" y="1104"/>
                      <a:pt x="3490" y="1099"/>
                      <a:pt x="3493" y="1098"/>
                    </a:cubicBezTo>
                    <a:cubicBezTo>
                      <a:pt x="3493" y="1097"/>
                      <a:pt x="3493" y="1097"/>
                      <a:pt x="3493" y="1097"/>
                    </a:cubicBezTo>
                    <a:cubicBezTo>
                      <a:pt x="3495" y="1095"/>
                      <a:pt x="3499" y="1092"/>
                      <a:pt x="3506" y="1092"/>
                    </a:cubicBezTo>
                    <a:cubicBezTo>
                      <a:pt x="3507" y="1092"/>
                      <a:pt x="3508" y="1092"/>
                      <a:pt x="3508" y="1092"/>
                    </a:cubicBezTo>
                    <a:cubicBezTo>
                      <a:pt x="3508" y="1092"/>
                      <a:pt x="3508" y="1092"/>
                      <a:pt x="3508" y="1091"/>
                    </a:cubicBezTo>
                    <a:cubicBezTo>
                      <a:pt x="3508" y="1091"/>
                      <a:pt x="3509" y="1090"/>
                      <a:pt x="3509" y="1089"/>
                    </a:cubicBezTo>
                    <a:cubicBezTo>
                      <a:pt x="3509" y="1088"/>
                      <a:pt x="3509" y="1087"/>
                      <a:pt x="3509" y="1087"/>
                    </a:cubicBezTo>
                    <a:cubicBezTo>
                      <a:pt x="3509" y="1086"/>
                      <a:pt x="3509" y="1085"/>
                      <a:pt x="3510" y="1084"/>
                    </a:cubicBezTo>
                    <a:cubicBezTo>
                      <a:pt x="3510" y="1084"/>
                      <a:pt x="3511" y="1084"/>
                      <a:pt x="3511" y="1083"/>
                    </a:cubicBezTo>
                    <a:cubicBezTo>
                      <a:pt x="3512" y="1082"/>
                      <a:pt x="3512" y="1082"/>
                      <a:pt x="3513" y="1081"/>
                    </a:cubicBezTo>
                    <a:cubicBezTo>
                      <a:pt x="3513" y="1081"/>
                      <a:pt x="3513" y="1081"/>
                      <a:pt x="3514" y="1080"/>
                    </a:cubicBezTo>
                    <a:cubicBezTo>
                      <a:pt x="3514" y="1079"/>
                      <a:pt x="3514" y="1079"/>
                      <a:pt x="3514" y="1079"/>
                    </a:cubicBezTo>
                    <a:cubicBezTo>
                      <a:pt x="3514" y="1078"/>
                      <a:pt x="3514" y="1077"/>
                      <a:pt x="3515" y="1075"/>
                    </a:cubicBezTo>
                    <a:cubicBezTo>
                      <a:pt x="3516" y="1074"/>
                      <a:pt x="3518" y="1072"/>
                      <a:pt x="3519" y="1070"/>
                    </a:cubicBezTo>
                    <a:cubicBezTo>
                      <a:pt x="3521" y="1068"/>
                      <a:pt x="3523" y="1066"/>
                      <a:pt x="3523" y="1065"/>
                    </a:cubicBezTo>
                    <a:cubicBezTo>
                      <a:pt x="3524" y="1064"/>
                      <a:pt x="3524" y="1063"/>
                      <a:pt x="3525" y="1063"/>
                    </a:cubicBezTo>
                    <a:cubicBezTo>
                      <a:pt x="3525" y="1062"/>
                      <a:pt x="3525" y="1062"/>
                      <a:pt x="3525" y="1061"/>
                    </a:cubicBezTo>
                    <a:cubicBezTo>
                      <a:pt x="3525" y="1058"/>
                      <a:pt x="3526" y="1057"/>
                      <a:pt x="3527" y="1055"/>
                    </a:cubicBezTo>
                    <a:cubicBezTo>
                      <a:pt x="3527" y="1054"/>
                      <a:pt x="3527" y="1054"/>
                      <a:pt x="3528" y="1052"/>
                    </a:cubicBezTo>
                    <a:cubicBezTo>
                      <a:pt x="3530" y="1049"/>
                      <a:pt x="3532" y="1046"/>
                      <a:pt x="3534" y="1045"/>
                    </a:cubicBezTo>
                    <a:cubicBezTo>
                      <a:pt x="3534" y="1044"/>
                      <a:pt x="3533" y="1043"/>
                      <a:pt x="3534" y="1041"/>
                    </a:cubicBezTo>
                    <a:cubicBezTo>
                      <a:pt x="3534" y="1041"/>
                      <a:pt x="3534" y="1040"/>
                      <a:pt x="3534" y="1039"/>
                    </a:cubicBezTo>
                    <a:cubicBezTo>
                      <a:pt x="3534" y="1038"/>
                      <a:pt x="3534" y="1038"/>
                      <a:pt x="3534" y="1037"/>
                    </a:cubicBezTo>
                    <a:cubicBezTo>
                      <a:pt x="3535" y="1035"/>
                      <a:pt x="3535" y="1034"/>
                      <a:pt x="3534" y="1031"/>
                    </a:cubicBezTo>
                    <a:cubicBezTo>
                      <a:pt x="3532" y="1027"/>
                      <a:pt x="3533" y="1023"/>
                      <a:pt x="3536" y="1019"/>
                    </a:cubicBezTo>
                    <a:cubicBezTo>
                      <a:pt x="3537" y="1017"/>
                      <a:pt x="3538" y="1016"/>
                      <a:pt x="3539" y="1015"/>
                    </a:cubicBezTo>
                    <a:cubicBezTo>
                      <a:pt x="3540" y="1015"/>
                      <a:pt x="3540" y="1014"/>
                      <a:pt x="3541" y="1014"/>
                    </a:cubicBezTo>
                    <a:cubicBezTo>
                      <a:pt x="3541" y="1012"/>
                      <a:pt x="3541" y="1010"/>
                      <a:pt x="3542" y="1009"/>
                    </a:cubicBezTo>
                    <a:cubicBezTo>
                      <a:pt x="3545" y="1007"/>
                      <a:pt x="3548" y="1008"/>
                      <a:pt x="3550" y="1008"/>
                    </a:cubicBezTo>
                    <a:cubicBezTo>
                      <a:pt x="3550" y="1008"/>
                      <a:pt x="3550" y="1008"/>
                      <a:pt x="3550" y="1008"/>
                    </a:cubicBezTo>
                    <a:cubicBezTo>
                      <a:pt x="3550" y="1008"/>
                      <a:pt x="3551" y="1008"/>
                      <a:pt x="3551" y="1007"/>
                    </a:cubicBezTo>
                    <a:cubicBezTo>
                      <a:pt x="3553" y="1004"/>
                      <a:pt x="3556" y="1001"/>
                      <a:pt x="3562" y="1003"/>
                    </a:cubicBezTo>
                    <a:cubicBezTo>
                      <a:pt x="3562" y="1004"/>
                      <a:pt x="3562" y="1004"/>
                      <a:pt x="3563" y="1004"/>
                    </a:cubicBezTo>
                    <a:cubicBezTo>
                      <a:pt x="3566" y="1005"/>
                      <a:pt x="3572" y="1008"/>
                      <a:pt x="3571" y="1013"/>
                    </a:cubicBezTo>
                    <a:cubicBezTo>
                      <a:pt x="3572" y="1013"/>
                      <a:pt x="3573" y="1014"/>
                      <a:pt x="3573" y="1014"/>
                    </a:cubicBezTo>
                    <a:cubicBezTo>
                      <a:pt x="3574" y="1015"/>
                      <a:pt x="3575" y="1015"/>
                      <a:pt x="3575" y="1015"/>
                    </a:cubicBezTo>
                    <a:cubicBezTo>
                      <a:pt x="3575" y="1016"/>
                      <a:pt x="3575" y="1016"/>
                      <a:pt x="3575" y="1016"/>
                    </a:cubicBezTo>
                    <a:cubicBezTo>
                      <a:pt x="3577" y="1017"/>
                      <a:pt x="3579" y="1019"/>
                      <a:pt x="3578" y="1021"/>
                    </a:cubicBezTo>
                    <a:cubicBezTo>
                      <a:pt x="3581" y="1021"/>
                      <a:pt x="3583" y="1021"/>
                      <a:pt x="3584" y="1022"/>
                    </a:cubicBezTo>
                    <a:cubicBezTo>
                      <a:pt x="3586" y="1023"/>
                      <a:pt x="3586" y="1024"/>
                      <a:pt x="3586" y="1025"/>
                    </a:cubicBezTo>
                    <a:cubicBezTo>
                      <a:pt x="3587" y="1025"/>
                      <a:pt x="3588" y="1025"/>
                      <a:pt x="3591" y="1024"/>
                    </a:cubicBezTo>
                    <a:cubicBezTo>
                      <a:pt x="3592" y="1024"/>
                      <a:pt x="3593" y="1024"/>
                      <a:pt x="3594" y="1023"/>
                    </a:cubicBezTo>
                    <a:cubicBezTo>
                      <a:pt x="3598" y="1022"/>
                      <a:pt x="3601" y="1021"/>
                      <a:pt x="3604" y="1023"/>
                    </a:cubicBezTo>
                    <a:cubicBezTo>
                      <a:pt x="3605" y="1024"/>
                      <a:pt x="3605" y="1024"/>
                      <a:pt x="3606" y="1024"/>
                    </a:cubicBezTo>
                    <a:cubicBezTo>
                      <a:pt x="3607" y="1025"/>
                      <a:pt x="3608" y="1026"/>
                      <a:pt x="3610" y="1025"/>
                    </a:cubicBezTo>
                    <a:cubicBezTo>
                      <a:pt x="3613" y="1024"/>
                      <a:pt x="3616" y="1024"/>
                      <a:pt x="3618" y="1025"/>
                    </a:cubicBezTo>
                    <a:cubicBezTo>
                      <a:pt x="3620" y="1025"/>
                      <a:pt x="3620" y="1025"/>
                      <a:pt x="3620" y="1025"/>
                    </a:cubicBezTo>
                    <a:cubicBezTo>
                      <a:pt x="3621" y="1023"/>
                      <a:pt x="3621" y="1023"/>
                      <a:pt x="3621" y="1023"/>
                    </a:cubicBezTo>
                    <a:cubicBezTo>
                      <a:pt x="3623" y="1022"/>
                      <a:pt x="3624" y="1021"/>
                      <a:pt x="3627" y="1020"/>
                    </a:cubicBezTo>
                    <a:cubicBezTo>
                      <a:pt x="3630" y="1019"/>
                      <a:pt x="3636" y="1020"/>
                      <a:pt x="3640" y="1024"/>
                    </a:cubicBezTo>
                    <a:cubicBezTo>
                      <a:pt x="3640" y="1024"/>
                      <a:pt x="3640" y="1024"/>
                      <a:pt x="3640" y="1024"/>
                    </a:cubicBezTo>
                    <a:cubicBezTo>
                      <a:pt x="3641" y="1023"/>
                      <a:pt x="3641" y="1022"/>
                      <a:pt x="3642" y="1021"/>
                    </a:cubicBezTo>
                    <a:cubicBezTo>
                      <a:pt x="3642" y="1021"/>
                      <a:pt x="3642" y="1021"/>
                      <a:pt x="3643" y="1019"/>
                    </a:cubicBezTo>
                    <a:cubicBezTo>
                      <a:pt x="3643" y="1017"/>
                      <a:pt x="3643" y="1017"/>
                      <a:pt x="3644" y="1015"/>
                    </a:cubicBezTo>
                    <a:cubicBezTo>
                      <a:pt x="3644" y="1014"/>
                      <a:pt x="3644" y="1014"/>
                      <a:pt x="3644" y="1012"/>
                    </a:cubicBezTo>
                    <a:cubicBezTo>
                      <a:pt x="3645" y="1009"/>
                      <a:pt x="3645" y="1006"/>
                      <a:pt x="3644" y="1005"/>
                    </a:cubicBezTo>
                    <a:cubicBezTo>
                      <a:pt x="3644" y="1005"/>
                      <a:pt x="3642" y="1004"/>
                      <a:pt x="3641" y="1003"/>
                    </a:cubicBezTo>
                    <a:cubicBezTo>
                      <a:pt x="3639" y="1002"/>
                      <a:pt x="3637" y="1001"/>
                      <a:pt x="3635" y="1000"/>
                    </a:cubicBezTo>
                    <a:cubicBezTo>
                      <a:pt x="3633" y="998"/>
                      <a:pt x="3632" y="996"/>
                      <a:pt x="3630" y="993"/>
                    </a:cubicBezTo>
                    <a:cubicBezTo>
                      <a:pt x="3629" y="991"/>
                      <a:pt x="3628" y="989"/>
                      <a:pt x="3627" y="987"/>
                    </a:cubicBezTo>
                    <a:cubicBezTo>
                      <a:pt x="3626" y="985"/>
                      <a:pt x="3625" y="984"/>
                      <a:pt x="3625" y="984"/>
                    </a:cubicBezTo>
                    <a:cubicBezTo>
                      <a:pt x="3623" y="983"/>
                      <a:pt x="3621" y="982"/>
                      <a:pt x="3620" y="980"/>
                    </a:cubicBezTo>
                    <a:cubicBezTo>
                      <a:pt x="3618" y="978"/>
                      <a:pt x="3617" y="975"/>
                      <a:pt x="3618" y="972"/>
                    </a:cubicBezTo>
                    <a:cubicBezTo>
                      <a:pt x="3619" y="969"/>
                      <a:pt x="3622" y="966"/>
                      <a:pt x="3625" y="966"/>
                    </a:cubicBezTo>
                    <a:cubicBezTo>
                      <a:pt x="3637" y="965"/>
                      <a:pt x="3642" y="965"/>
                      <a:pt x="3644" y="966"/>
                    </a:cubicBezTo>
                    <a:cubicBezTo>
                      <a:pt x="3645" y="965"/>
                      <a:pt x="3647" y="965"/>
                      <a:pt x="3648" y="965"/>
                    </a:cubicBezTo>
                    <a:cubicBezTo>
                      <a:pt x="3650" y="965"/>
                      <a:pt x="3652" y="965"/>
                      <a:pt x="3653" y="965"/>
                    </a:cubicBezTo>
                    <a:cubicBezTo>
                      <a:pt x="3656" y="965"/>
                      <a:pt x="3657" y="965"/>
                      <a:pt x="3659" y="963"/>
                    </a:cubicBezTo>
                    <a:cubicBezTo>
                      <a:pt x="3663" y="959"/>
                      <a:pt x="3673" y="956"/>
                      <a:pt x="3679" y="958"/>
                    </a:cubicBezTo>
                    <a:cubicBezTo>
                      <a:pt x="3679" y="958"/>
                      <a:pt x="3680" y="956"/>
                      <a:pt x="3681" y="954"/>
                    </a:cubicBezTo>
                    <a:cubicBezTo>
                      <a:pt x="3682" y="951"/>
                      <a:pt x="3685" y="948"/>
                      <a:pt x="3687" y="945"/>
                    </a:cubicBezTo>
                    <a:cubicBezTo>
                      <a:pt x="3689" y="944"/>
                      <a:pt x="3690" y="942"/>
                      <a:pt x="3691" y="941"/>
                    </a:cubicBezTo>
                    <a:cubicBezTo>
                      <a:pt x="3692" y="939"/>
                      <a:pt x="3691" y="936"/>
                      <a:pt x="3691" y="933"/>
                    </a:cubicBezTo>
                    <a:cubicBezTo>
                      <a:pt x="3691" y="926"/>
                      <a:pt x="3693" y="923"/>
                      <a:pt x="3698" y="918"/>
                    </a:cubicBezTo>
                    <a:cubicBezTo>
                      <a:pt x="3703" y="914"/>
                      <a:pt x="3707" y="914"/>
                      <a:pt x="3709" y="914"/>
                    </a:cubicBezTo>
                    <a:cubicBezTo>
                      <a:pt x="3711" y="914"/>
                      <a:pt x="3713" y="916"/>
                      <a:pt x="3715" y="917"/>
                    </a:cubicBezTo>
                    <a:cubicBezTo>
                      <a:pt x="3716" y="914"/>
                      <a:pt x="3718" y="911"/>
                      <a:pt x="3721" y="911"/>
                    </a:cubicBezTo>
                    <a:cubicBezTo>
                      <a:pt x="3721" y="911"/>
                      <a:pt x="3721" y="911"/>
                      <a:pt x="3721" y="911"/>
                    </a:cubicBezTo>
                    <a:cubicBezTo>
                      <a:pt x="3721" y="909"/>
                      <a:pt x="3722" y="907"/>
                      <a:pt x="3722" y="904"/>
                    </a:cubicBezTo>
                    <a:cubicBezTo>
                      <a:pt x="3722" y="899"/>
                      <a:pt x="3722" y="885"/>
                      <a:pt x="3722" y="876"/>
                    </a:cubicBezTo>
                    <a:cubicBezTo>
                      <a:pt x="3722" y="873"/>
                      <a:pt x="3722" y="873"/>
                      <a:pt x="3722" y="873"/>
                    </a:cubicBezTo>
                    <a:cubicBezTo>
                      <a:pt x="3721" y="864"/>
                      <a:pt x="3726" y="857"/>
                      <a:pt x="3729" y="856"/>
                    </a:cubicBezTo>
                    <a:cubicBezTo>
                      <a:pt x="3732" y="855"/>
                      <a:pt x="3734" y="856"/>
                      <a:pt x="3735" y="858"/>
                    </a:cubicBezTo>
                    <a:cubicBezTo>
                      <a:pt x="3735" y="858"/>
                      <a:pt x="3736" y="859"/>
                      <a:pt x="3736" y="859"/>
                    </a:cubicBezTo>
                    <a:cubicBezTo>
                      <a:pt x="3736" y="859"/>
                      <a:pt x="3736" y="859"/>
                      <a:pt x="3737" y="859"/>
                    </a:cubicBezTo>
                    <a:cubicBezTo>
                      <a:pt x="3737" y="859"/>
                      <a:pt x="3737" y="859"/>
                      <a:pt x="3737" y="858"/>
                    </a:cubicBezTo>
                    <a:cubicBezTo>
                      <a:pt x="3739" y="857"/>
                      <a:pt x="3741" y="855"/>
                      <a:pt x="3744" y="856"/>
                    </a:cubicBezTo>
                    <a:cubicBezTo>
                      <a:pt x="3747" y="857"/>
                      <a:pt x="3747" y="860"/>
                      <a:pt x="3747" y="862"/>
                    </a:cubicBezTo>
                    <a:cubicBezTo>
                      <a:pt x="3747" y="862"/>
                      <a:pt x="3747" y="862"/>
                      <a:pt x="3747" y="862"/>
                    </a:cubicBezTo>
                    <a:cubicBezTo>
                      <a:pt x="3748" y="862"/>
                      <a:pt x="3750" y="862"/>
                      <a:pt x="3751" y="862"/>
                    </a:cubicBezTo>
                    <a:cubicBezTo>
                      <a:pt x="3753" y="862"/>
                      <a:pt x="3755" y="863"/>
                      <a:pt x="3755" y="864"/>
                    </a:cubicBezTo>
                    <a:cubicBezTo>
                      <a:pt x="3757" y="867"/>
                      <a:pt x="3756" y="870"/>
                      <a:pt x="3755" y="873"/>
                    </a:cubicBezTo>
                    <a:cubicBezTo>
                      <a:pt x="3755" y="874"/>
                      <a:pt x="3755" y="874"/>
                      <a:pt x="3755" y="875"/>
                    </a:cubicBezTo>
                    <a:cubicBezTo>
                      <a:pt x="3756" y="877"/>
                      <a:pt x="3761" y="882"/>
                      <a:pt x="3767" y="886"/>
                    </a:cubicBezTo>
                    <a:cubicBezTo>
                      <a:pt x="3767" y="886"/>
                      <a:pt x="3767" y="886"/>
                      <a:pt x="3767" y="886"/>
                    </a:cubicBezTo>
                    <a:cubicBezTo>
                      <a:pt x="3768" y="887"/>
                      <a:pt x="3769" y="888"/>
                      <a:pt x="3770" y="888"/>
                    </a:cubicBezTo>
                    <a:cubicBezTo>
                      <a:pt x="3770" y="888"/>
                      <a:pt x="3771" y="887"/>
                      <a:pt x="3771" y="886"/>
                    </a:cubicBezTo>
                    <a:cubicBezTo>
                      <a:pt x="3773" y="885"/>
                      <a:pt x="3774" y="885"/>
                      <a:pt x="3776" y="885"/>
                    </a:cubicBezTo>
                    <a:cubicBezTo>
                      <a:pt x="3776" y="886"/>
                      <a:pt x="3777" y="886"/>
                      <a:pt x="3777" y="886"/>
                    </a:cubicBezTo>
                    <a:cubicBezTo>
                      <a:pt x="3777" y="886"/>
                      <a:pt x="3777" y="886"/>
                      <a:pt x="3777" y="885"/>
                    </a:cubicBezTo>
                    <a:cubicBezTo>
                      <a:pt x="3776" y="884"/>
                      <a:pt x="3775" y="883"/>
                      <a:pt x="3774" y="881"/>
                    </a:cubicBezTo>
                    <a:cubicBezTo>
                      <a:pt x="3770" y="883"/>
                      <a:pt x="3766" y="883"/>
                      <a:pt x="3763" y="880"/>
                    </a:cubicBezTo>
                    <a:cubicBezTo>
                      <a:pt x="3761" y="879"/>
                      <a:pt x="3761" y="877"/>
                      <a:pt x="3761" y="876"/>
                    </a:cubicBezTo>
                    <a:cubicBezTo>
                      <a:pt x="3761" y="873"/>
                      <a:pt x="3763" y="871"/>
                      <a:pt x="3765" y="870"/>
                    </a:cubicBezTo>
                    <a:cubicBezTo>
                      <a:pt x="3766" y="870"/>
                      <a:pt x="3766" y="869"/>
                      <a:pt x="3767" y="869"/>
                    </a:cubicBezTo>
                    <a:cubicBezTo>
                      <a:pt x="3768" y="868"/>
                      <a:pt x="3768" y="868"/>
                      <a:pt x="3768" y="867"/>
                    </a:cubicBezTo>
                    <a:cubicBezTo>
                      <a:pt x="3770" y="866"/>
                      <a:pt x="3771" y="864"/>
                      <a:pt x="3775" y="863"/>
                    </a:cubicBezTo>
                    <a:cubicBezTo>
                      <a:pt x="3778" y="863"/>
                      <a:pt x="3781" y="861"/>
                      <a:pt x="3783" y="859"/>
                    </a:cubicBezTo>
                    <a:cubicBezTo>
                      <a:pt x="3787" y="855"/>
                      <a:pt x="3792" y="855"/>
                      <a:pt x="3794" y="854"/>
                    </a:cubicBezTo>
                    <a:cubicBezTo>
                      <a:pt x="3795" y="854"/>
                      <a:pt x="3798" y="852"/>
                      <a:pt x="3799" y="850"/>
                    </a:cubicBezTo>
                    <a:cubicBezTo>
                      <a:pt x="3801" y="848"/>
                      <a:pt x="3800" y="848"/>
                      <a:pt x="3800" y="847"/>
                    </a:cubicBezTo>
                    <a:cubicBezTo>
                      <a:pt x="3798" y="843"/>
                      <a:pt x="3800" y="835"/>
                      <a:pt x="3802" y="833"/>
                    </a:cubicBezTo>
                    <a:cubicBezTo>
                      <a:pt x="3803" y="831"/>
                      <a:pt x="3803" y="831"/>
                      <a:pt x="3803" y="829"/>
                    </a:cubicBezTo>
                    <a:cubicBezTo>
                      <a:pt x="3803" y="829"/>
                      <a:pt x="3803" y="829"/>
                      <a:pt x="3803" y="829"/>
                    </a:cubicBezTo>
                    <a:cubicBezTo>
                      <a:pt x="3803" y="825"/>
                      <a:pt x="3802" y="824"/>
                      <a:pt x="3802" y="824"/>
                    </a:cubicBezTo>
                    <a:cubicBezTo>
                      <a:pt x="3799" y="821"/>
                      <a:pt x="3802" y="816"/>
                      <a:pt x="3803" y="812"/>
                    </a:cubicBezTo>
                    <a:cubicBezTo>
                      <a:pt x="3804" y="810"/>
                      <a:pt x="3804" y="805"/>
                      <a:pt x="3804" y="802"/>
                    </a:cubicBezTo>
                    <a:cubicBezTo>
                      <a:pt x="3804" y="802"/>
                      <a:pt x="3803" y="800"/>
                      <a:pt x="3801" y="800"/>
                    </a:cubicBezTo>
                    <a:cubicBezTo>
                      <a:pt x="3799" y="800"/>
                      <a:pt x="3797" y="800"/>
                      <a:pt x="3795" y="798"/>
                    </a:cubicBezTo>
                    <a:cubicBezTo>
                      <a:pt x="3793" y="796"/>
                      <a:pt x="3794" y="793"/>
                      <a:pt x="3794" y="790"/>
                    </a:cubicBezTo>
                    <a:cubicBezTo>
                      <a:pt x="3794" y="790"/>
                      <a:pt x="3794" y="789"/>
                      <a:pt x="3794" y="788"/>
                    </a:cubicBezTo>
                    <a:cubicBezTo>
                      <a:pt x="3794" y="782"/>
                      <a:pt x="3793" y="780"/>
                      <a:pt x="3792" y="777"/>
                    </a:cubicBezTo>
                    <a:cubicBezTo>
                      <a:pt x="3791" y="776"/>
                      <a:pt x="3791" y="776"/>
                      <a:pt x="3791" y="776"/>
                    </a:cubicBezTo>
                    <a:cubicBezTo>
                      <a:pt x="3789" y="773"/>
                      <a:pt x="3788" y="770"/>
                      <a:pt x="3789" y="764"/>
                    </a:cubicBezTo>
                    <a:cubicBezTo>
                      <a:pt x="3790" y="762"/>
                      <a:pt x="3790" y="761"/>
                      <a:pt x="3789" y="760"/>
                    </a:cubicBezTo>
                    <a:cubicBezTo>
                      <a:pt x="3789" y="760"/>
                      <a:pt x="3789" y="759"/>
                      <a:pt x="3789" y="757"/>
                    </a:cubicBezTo>
                    <a:cubicBezTo>
                      <a:pt x="3789" y="757"/>
                      <a:pt x="3789" y="757"/>
                      <a:pt x="3789" y="756"/>
                    </a:cubicBezTo>
                    <a:cubicBezTo>
                      <a:pt x="3788" y="755"/>
                      <a:pt x="3788" y="751"/>
                      <a:pt x="3792" y="747"/>
                    </a:cubicBezTo>
                    <a:cubicBezTo>
                      <a:pt x="3792" y="747"/>
                      <a:pt x="3792" y="745"/>
                      <a:pt x="3792" y="744"/>
                    </a:cubicBezTo>
                    <a:cubicBezTo>
                      <a:pt x="3783" y="725"/>
                      <a:pt x="3783" y="725"/>
                      <a:pt x="3783" y="725"/>
                    </a:cubicBezTo>
                    <a:cubicBezTo>
                      <a:pt x="3783" y="725"/>
                      <a:pt x="3783" y="725"/>
                      <a:pt x="3783" y="725"/>
                    </a:cubicBezTo>
                    <a:cubicBezTo>
                      <a:pt x="3783" y="725"/>
                      <a:pt x="3766" y="695"/>
                      <a:pt x="3763" y="691"/>
                    </a:cubicBezTo>
                    <a:cubicBezTo>
                      <a:pt x="3763" y="691"/>
                      <a:pt x="3763" y="690"/>
                      <a:pt x="3763" y="690"/>
                    </a:cubicBezTo>
                    <a:cubicBezTo>
                      <a:pt x="3763" y="690"/>
                      <a:pt x="3763" y="690"/>
                      <a:pt x="3762" y="690"/>
                    </a:cubicBezTo>
                    <a:cubicBezTo>
                      <a:pt x="3762" y="691"/>
                      <a:pt x="3761" y="691"/>
                      <a:pt x="3760" y="691"/>
                    </a:cubicBezTo>
                    <a:cubicBezTo>
                      <a:pt x="3758" y="691"/>
                      <a:pt x="3756" y="690"/>
                      <a:pt x="3756" y="688"/>
                    </a:cubicBezTo>
                    <a:cubicBezTo>
                      <a:pt x="3754" y="686"/>
                      <a:pt x="3755" y="682"/>
                      <a:pt x="3761" y="673"/>
                    </a:cubicBezTo>
                    <a:cubicBezTo>
                      <a:pt x="3764" y="668"/>
                      <a:pt x="3767" y="667"/>
                      <a:pt x="3771" y="668"/>
                    </a:cubicBezTo>
                    <a:cubicBezTo>
                      <a:pt x="3771" y="668"/>
                      <a:pt x="3771" y="668"/>
                      <a:pt x="3771" y="668"/>
                    </a:cubicBezTo>
                    <a:cubicBezTo>
                      <a:pt x="3771" y="668"/>
                      <a:pt x="3772" y="668"/>
                      <a:pt x="3772" y="668"/>
                    </a:cubicBezTo>
                    <a:cubicBezTo>
                      <a:pt x="3774" y="666"/>
                      <a:pt x="3776" y="666"/>
                      <a:pt x="3778" y="666"/>
                    </a:cubicBezTo>
                    <a:cubicBezTo>
                      <a:pt x="3779" y="666"/>
                      <a:pt x="3780" y="666"/>
                      <a:pt x="3782" y="666"/>
                    </a:cubicBezTo>
                    <a:cubicBezTo>
                      <a:pt x="3786" y="664"/>
                      <a:pt x="3786" y="664"/>
                      <a:pt x="3786" y="663"/>
                    </a:cubicBezTo>
                    <a:cubicBezTo>
                      <a:pt x="3786" y="659"/>
                      <a:pt x="3786" y="658"/>
                      <a:pt x="3789" y="654"/>
                    </a:cubicBezTo>
                    <a:cubicBezTo>
                      <a:pt x="3791" y="652"/>
                      <a:pt x="3792" y="650"/>
                      <a:pt x="3792" y="648"/>
                    </a:cubicBezTo>
                    <a:cubicBezTo>
                      <a:pt x="3792" y="648"/>
                      <a:pt x="3792" y="647"/>
                      <a:pt x="3792" y="647"/>
                    </a:cubicBezTo>
                    <a:cubicBezTo>
                      <a:pt x="3793" y="644"/>
                      <a:pt x="3793" y="640"/>
                      <a:pt x="3796" y="637"/>
                    </a:cubicBezTo>
                    <a:cubicBezTo>
                      <a:pt x="3799" y="633"/>
                      <a:pt x="3800" y="631"/>
                      <a:pt x="3800" y="631"/>
                    </a:cubicBezTo>
                    <a:cubicBezTo>
                      <a:pt x="3800" y="629"/>
                      <a:pt x="3801" y="625"/>
                      <a:pt x="3805" y="624"/>
                    </a:cubicBezTo>
                    <a:cubicBezTo>
                      <a:pt x="3807" y="623"/>
                      <a:pt x="3809" y="624"/>
                      <a:pt x="3811" y="626"/>
                    </a:cubicBezTo>
                    <a:cubicBezTo>
                      <a:pt x="3812" y="627"/>
                      <a:pt x="3813" y="628"/>
                      <a:pt x="3817" y="630"/>
                    </a:cubicBezTo>
                    <a:cubicBezTo>
                      <a:pt x="3820" y="631"/>
                      <a:pt x="3825" y="631"/>
                      <a:pt x="3830" y="632"/>
                    </a:cubicBezTo>
                    <a:cubicBezTo>
                      <a:pt x="3834" y="632"/>
                      <a:pt x="3834" y="632"/>
                      <a:pt x="3834" y="632"/>
                    </a:cubicBezTo>
                    <a:cubicBezTo>
                      <a:pt x="3836" y="632"/>
                      <a:pt x="3842" y="633"/>
                      <a:pt x="3848" y="633"/>
                    </a:cubicBezTo>
                    <a:cubicBezTo>
                      <a:pt x="3855" y="634"/>
                      <a:pt x="3863" y="635"/>
                      <a:pt x="3868" y="635"/>
                    </a:cubicBezTo>
                    <a:cubicBezTo>
                      <a:pt x="3871" y="636"/>
                      <a:pt x="3873" y="636"/>
                      <a:pt x="3875" y="636"/>
                    </a:cubicBezTo>
                    <a:cubicBezTo>
                      <a:pt x="3878" y="635"/>
                      <a:pt x="3880" y="634"/>
                      <a:pt x="3881" y="633"/>
                    </a:cubicBezTo>
                    <a:cubicBezTo>
                      <a:pt x="3884" y="628"/>
                      <a:pt x="3884" y="624"/>
                      <a:pt x="3884" y="623"/>
                    </a:cubicBezTo>
                    <a:cubicBezTo>
                      <a:pt x="3876" y="618"/>
                      <a:pt x="3877" y="609"/>
                      <a:pt x="3878" y="606"/>
                    </a:cubicBezTo>
                    <a:cubicBezTo>
                      <a:pt x="3878" y="605"/>
                      <a:pt x="3878" y="604"/>
                      <a:pt x="3878" y="602"/>
                    </a:cubicBezTo>
                    <a:cubicBezTo>
                      <a:pt x="3879" y="597"/>
                      <a:pt x="3879" y="591"/>
                      <a:pt x="3884" y="587"/>
                    </a:cubicBezTo>
                    <a:cubicBezTo>
                      <a:pt x="3886" y="585"/>
                      <a:pt x="3886" y="585"/>
                      <a:pt x="3886" y="585"/>
                    </a:cubicBezTo>
                    <a:cubicBezTo>
                      <a:pt x="3889" y="582"/>
                      <a:pt x="3890" y="582"/>
                      <a:pt x="3891" y="578"/>
                    </a:cubicBezTo>
                    <a:cubicBezTo>
                      <a:pt x="3891" y="578"/>
                      <a:pt x="3891" y="578"/>
                      <a:pt x="3891" y="577"/>
                    </a:cubicBezTo>
                    <a:cubicBezTo>
                      <a:pt x="3891" y="576"/>
                      <a:pt x="3891" y="575"/>
                      <a:pt x="3891" y="574"/>
                    </a:cubicBezTo>
                    <a:cubicBezTo>
                      <a:pt x="3890" y="572"/>
                      <a:pt x="3890" y="570"/>
                      <a:pt x="3891" y="568"/>
                    </a:cubicBezTo>
                    <a:cubicBezTo>
                      <a:pt x="3891" y="567"/>
                      <a:pt x="3891" y="567"/>
                      <a:pt x="3891" y="567"/>
                    </a:cubicBezTo>
                    <a:cubicBezTo>
                      <a:pt x="3891" y="567"/>
                      <a:pt x="3891" y="566"/>
                      <a:pt x="3891" y="566"/>
                    </a:cubicBezTo>
                    <a:cubicBezTo>
                      <a:pt x="3888" y="563"/>
                      <a:pt x="3888" y="559"/>
                      <a:pt x="3890" y="556"/>
                    </a:cubicBezTo>
                    <a:cubicBezTo>
                      <a:pt x="3891" y="554"/>
                      <a:pt x="3893" y="554"/>
                      <a:pt x="3894" y="554"/>
                    </a:cubicBezTo>
                    <a:cubicBezTo>
                      <a:pt x="3894" y="554"/>
                      <a:pt x="3895" y="553"/>
                      <a:pt x="3895" y="553"/>
                    </a:cubicBezTo>
                    <a:cubicBezTo>
                      <a:pt x="3895" y="552"/>
                      <a:pt x="3896" y="549"/>
                      <a:pt x="3898" y="546"/>
                    </a:cubicBezTo>
                    <a:cubicBezTo>
                      <a:pt x="3899" y="544"/>
                      <a:pt x="3900" y="541"/>
                      <a:pt x="3899" y="538"/>
                    </a:cubicBezTo>
                    <a:cubicBezTo>
                      <a:pt x="3895" y="533"/>
                      <a:pt x="3897" y="527"/>
                      <a:pt x="3902" y="523"/>
                    </a:cubicBezTo>
                    <a:cubicBezTo>
                      <a:pt x="3904" y="521"/>
                      <a:pt x="3904" y="517"/>
                      <a:pt x="3903" y="516"/>
                    </a:cubicBezTo>
                    <a:cubicBezTo>
                      <a:pt x="3903" y="515"/>
                      <a:pt x="3903" y="515"/>
                      <a:pt x="3903" y="515"/>
                    </a:cubicBezTo>
                    <a:cubicBezTo>
                      <a:pt x="3903" y="513"/>
                      <a:pt x="3903" y="511"/>
                      <a:pt x="3902" y="509"/>
                    </a:cubicBezTo>
                    <a:cubicBezTo>
                      <a:pt x="3900" y="507"/>
                      <a:pt x="3899" y="504"/>
                      <a:pt x="3898" y="501"/>
                    </a:cubicBezTo>
                    <a:cubicBezTo>
                      <a:pt x="3897" y="497"/>
                      <a:pt x="3899" y="489"/>
                      <a:pt x="3901" y="485"/>
                    </a:cubicBezTo>
                    <a:cubicBezTo>
                      <a:pt x="3903" y="481"/>
                      <a:pt x="3903" y="480"/>
                      <a:pt x="3902" y="478"/>
                    </a:cubicBezTo>
                    <a:cubicBezTo>
                      <a:pt x="3902" y="476"/>
                      <a:pt x="3902" y="475"/>
                      <a:pt x="3901" y="472"/>
                    </a:cubicBezTo>
                    <a:cubicBezTo>
                      <a:pt x="3901" y="469"/>
                      <a:pt x="3900" y="466"/>
                      <a:pt x="3900" y="462"/>
                    </a:cubicBezTo>
                    <a:cubicBezTo>
                      <a:pt x="3898" y="452"/>
                      <a:pt x="3900" y="444"/>
                      <a:pt x="3905" y="440"/>
                    </a:cubicBezTo>
                    <a:cubicBezTo>
                      <a:pt x="3906" y="439"/>
                      <a:pt x="3904" y="435"/>
                      <a:pt x="3902" y="433"/>
                    </a:cubicBezTo>
                    <a:cubicBezTo>
                      <a:pt x="3898" y="429"/>
                      <a:pt x="3901" y="421"/>
                      <a:pt x="3903" y="416"/>
                    </a:cubicBezTo>
                    <a:cubicBezTo>
                      <a:pt x="3907" y="410"/>
                      <a:pt x="3914" y="405"/>
                      <a:pt x="3917" y="405"/>
                    </a:cubicBezTo>
                    <a:cubicBezTo>
                      <a:pt x="3918" y="404"/>
                      <a:pt x="3918" y="404"/>
                      <a:pt x="3918" y="404"/>
                    </a:cubicBezTo>
                    <a:cubicBezTo>
                      <a:pt x="3918" y="404"/>
                      <a:pt x="3918" y="404"/>
                      <a:pt x="3919" y="404"/>
                    </a:cubicBezTo>
                    <a:cubicBezTo>
                      <a:pt x="3919" y="404"/>
                      <a:pt x="3919" y="404"/>
                      <a:pt x="3919" y="403"/>
                    </a:cubicBezTo>
                    <a:cubicBezTo>
                      <a:pt x="3919" y="402"/>
                      <a:pt x="3919" y="401"/>
                      <a:pt x="3919" y="401"/>
                    </a:cubicBezTo>
                    <a:cubicBezTo>
                      <a:pt x="3919" y="399"/>
                      <a:pt x="3919" y="398"/>
                      <a:pt x="3920" y="396"/>
                    </a:cubicBezTo>
                    <a:cubicBezTo>
                      <a:pt x="3920" y="395"/>
                      <a:pt x="3921" y="394"/>
                      <a:pt x="3922" y="393"/>
                    </a:cubicBezTo>
                    <a:cubicBezTo>
                      <a:pt x="3922" y="391"/>
                      <a:pt x="3923" y="390"/>
                      <a:pt x="3924" y="386"/>
                    </a:cubicBezTo>
                    <a:cubicBezTo>
                      <a:pt x="3924" y="381"/>
                      <a:pt x="3924" y="380"/>
                      <a:pt x="3923" y="379"/>
                    </a:cubicBezTo>
                    <a:cubicBezTo>
                      <a:pt x="3922" y="379"/>
                      <a:pt x="3922" y="379"/>
                      <a:pt x="3921" y="378"/>
                    </a:cubicBezTo>
                    <a:cubicBezTo>
                      <a:pt x="3920" y="378"/>
                      <a:pt x="3918" y="377"/>
                      <a:pt x="3917" y="374"/>
                    </a:cubicBezTo>
                    <a:cubicBezTo>
                      <a:pt x="3917" y="374"/>
                      <a:pt x="3917" y="373"/>
                      <a:pt x="3917" y="372"/>
                    </a:cubicBezTo>
                    <a:cubicBezTo>
                      <a:pt x="3917" y="372"/>
                      <a:pt x="3917" y="372"/>
                      <a:pt x="3917" y="372"/>
                    </a:cubicBezTo>
                    <a:cubicBezTo>
                      <a:pt x="3911" y="371"/>
                      <a:pt x="3909" y="366"/>
                      <a:pt x="3908" y="363"/>
                    </a:cubicBezTo>
                    <a:cubicBezTo>
                      <a:pt x="3907" y="359"/>
                      <a:pt x="3907" y="356"/>
                      <a:pt x="3910" y="352"/>
                    </a:cubicBezTo>
                    <a:cubicBezTo>
                      <a:pt x="3910" y="350"/>
                      <a:pt x="3910" y="348"/>
                      <a:pt x="3910" y="345"/>
                    </a:cubicBezTo>
                    <a:cubicBezTo>
                      <a:pt x="3910" y="345"/>
                      <a:pt x="3910" y="344"/>
                      <a:pt x="3909" y="343"/>
                    </a:cubicBezTo>
                    <a:cubicBezTo>
                      <a:pt x="3909" y="339"/>
                      <a:pt x="3910" y="336"/>
                      <a:pt x="3912" y="332"/>
                    </a:cubicBezTo>
                    <a:cubicBezTo>
                      <a:pt x="3913" y="331"/>
                      <a:pt x="3914" y="329"/>
                      <a:pt x="3916" y="327"/>
                    </a:cubicBezTo>
                    <a:cubicBezTo>
                      <a:pt x="3914" y="328"/>
                      <a:pt x="3911" y="328"/>
                      <a:pt x="3906" y="328"/>
                    </a:cubicBezTo>
                    <a:cubicBezTo>
                      <a:pt x="3904" y="327"/>
                      <a:pt x="3904" y="327"/>
                      <a:pt x="3903" y="328"/>
                    </a:cubicBezTo>
                    <a:cubicBezTo>
                      <a:pt x="3902" y="329"/>
                      <a:pt x="3900" y="330"/>
                      <a:pt x="3897" y="331"/>
                    </a:cubicBezTo>
                    <a:cubicBezTo>
                      <a:pt x="3895" y="332"/>
                      <a:pt x="3894" y="332"/>
                      <a:pt x="3893" y="332"/>
                    </a:cubicBezTo>
                    <a:cubicBezTo>
                      <a:pt x="3891" y="333"/>
                      <a:pt x="3891" y="333"/>
                      <a:pt x="3888" y="333"/>
                    </a:cubicBezTo>
                    <a:cubicBezTo>
                      <a:pt x="3887" y="334"/>
                      <a:pt x="3886" y="334"/>
                      <a:pt x="3885" y="336"/>
                    </a:cubicBezTo>
                    <a:cubicBezTo>
                      <a:pt x="3884" y="337"/>
                      <a:pt x="3883" y="338"/>
                      <a:pt x="3881" y="338"/>
                    </a:cubicBezTo>
                    <a:cubicBezTo>
                      <a:pt x="3881" y="339"/>
                      <a:pt x="3880" y="339"/>
                      <a:pt x="3880" y="340"/>
                    </a:cubicBezTo>
                    <a:cubicBezTo>
                      <a:pt x="3878" y="341"/>
                      <a:pt x="3877" y="341"/>
                      <a:pt x="3875" y="342"/>
                    </a:cubicBezTo>
                    <a:cubicBezTo>
                      <a:pt x="3875" y="342"/>
                      <a:pt x="3875" y="343"/>
                      <a:pt x="3874" y="344"/>
                    </a:cubicBezTo>
                    <a:cubicBezTo>
                      <a:pt x="3873" y="349"/>
                      <a:pt x="3871" y="350"/>
                      <a:pt x="3866" y="351"/>
                    </a:cubicBezTo>
                    <a:cubicBezTo>
                      <a:pt x="3863" y="351"/>
                      <a:pt x="3861" y="354"/>
                      <a:pt x="3861" y="355"/>
                    </a:cubicBezTo>
                    <a:cubicBezTo>
                      <a:pt x="3860" y="358"/>
                      <a:pt x="3859" y="360"/>
                      <a:pt x="3855" y="361"/>
                    </a:cubicBezTo>
                    <a:cubicBezTo>
                      <a:pt x="3855" y="361"/>
                      <a:pt x="3855" y="362"/>
                      <a:pt x="3854" y="364"/>
                    </a:cubicBezTo>
                    <a:cubicBezTo>
                      <a:pt x="3853" y="371"/>
                      <a:pt x="3846" y="371"/>
                      <a:pt x="3843" y="370"/>
                    </a:cubicBezTo>
                    <a:cubicBezTo>
                      <a:pt x="3843" y="370"/>
                      <a:pt x="3842" y="370"/>
                      <a:pt x="3842" y="370"/>
                    </a:cubicBezTo>
                    <a:cubicBezTo>
                      <a:pt x="3841" y="371"/>
                      <a:pt x="3841" y="371"/>
                      <a:pt x="3840" y="372"/>
                    </a:cubicBezTo>
                    <a:cubicBezTo>
                      <a:pt x="3837" y="375"/>
                      <a:pt x="3832" y="374"/>
                      <a:pt x="3829" y="374"/>
                    </a:cubicBezTo>
                    <a:cubicBezTo>
                      <a:pt x="3828" y="374"/>
                      <a:pt x="3827" y="374"/>
                      <a:pt x="3827" y="374"/>
                    </a:cubicBezTo>
                    <a:cubicBezTo>
                      <a:pt x="3826" y="374"/>
                      <a:pt x="3823" y="377"/>
                      <a:pt x="3823" y="379"/>
                    </a:cubicBezTo>
                    <a:cubicBezTo>
                      <a:pt x="3821" y="385"/>
                      <a:pt x="3818" y="386"/>
                      <a:pt x="3815" y="387"/>
                    </a:cubicBezTo>
                    <a:cubicBezTo>
                      <a:pt x="3815" y="387"/>
                      <a:pt x="3815" y="387"/>
                      <a:pt x="3814" y="387"/>
                    </a:cubicBezTo>
                    <a:cubicBezTo>
                      <a:pt x="3814" y="387"/>
                      <a:pt x="3814" y="388"/>
                      <a:pt x="3814" y="388"/>
                    </a:cubicBezTo>
                    <a:cubicBezTo>
                      <a:pt x="3814" y="390"/>
                      <a:pt x="3814" y="390"/>
                      <a:pt x="3814" y="390"/>
                    </a:cubicBezTo>
                    <a:cubicBezTo>
                      <a:pt x="3814" y="392"/>
                      <a:pt x="3813" y="394"/>
                      <a:pt x="3812" y="395"/>
                    </a:cubicBezTo>
                    <a:cubicBezTo>
                      <a:pt x="3810" y="396"/>
                      <a:pt x="3807" y="396"/>
                      <a:pt x="3806" y="395"/>
                    </a:cubicBezTo>
                    <a:cubicBezTo>
                      <a:pt x="3805" y="395"/>
                      <a:pt x="3805" y="395"/>
                      <a:pt x="3805" y="395"/>
                    </a:cubicBezTo>
                    <a:cubicBezTo>
                      <a:pt x="3805" y="395"/>
                      <a:pt x="3805" y="396"/>
                      <a:pt x="3805" y="396"/>
                    </a:cubicBezTo>
                    <a:cubicBezTo>
                      <a:pt x="3805" y="397"/>
                      <a:pt x="3805" y="398"/>
                      <a:pt x="3805" y="399"/>
                    </a:cubicBezTo>
                    <a:cubicBezTo>
                      <a:pt x="3804" y="401"/>
                      <a:pt x="3804" y="404"/>
                      <a:pt x="3804" y="406"/>
                    </a:cubicBezTo>
                    <a:cubicBezTo>
                      <a:pt x="3805" y="411"/>
                      <a:pt x="3805" y="413"/>
                      <a:pt x="3802" y="416"/>
                    </a:cubicBezTo>
                    <a:cubicBezTo>
                      <a:pt x="3800" y="419"/>
                      <a:pt x="3795" y="420"/>
                      <a:pt x="3789" y="418"/>
                    </a:cubicBezTo>
                    <a:cubicBezTo>
                      <a:pt x="3788" y="417"/>
                      <a:pt x="3788" y="417"/>
                      <a:pt x="3788" y="417"/>
                    </a:cubicBezTo>
                    <a:cubicBezTo>
                      <a:pt x="3787" y="418"/>
                      <a:pt x="3787" y="418"/>
                      <a:pt x="3787" y="419"/>
                    </a:cubicBezTo>
                    <a:cubicBezTo>
                      <a:pt x="3786" y="419"/>
                      <a:pt x="3786" y="419"/>
                      <a:pt x="3786" y="419"/>
                    </a:cubicBezTo>
                    <a:cubicBezTo>
                      <a:pt x="3785" y="422"/>
                      <a:pt x="3783" y="423"/>
                      <a:pt x="3780" y="424"/>
                    </a:cubicBezTo>
                    <a:cubicBezTo>
                      <a:pt x="3779" y="424"/>
                      <a:pt x="3778" y="424"/>
                      <a:pt x="3778" y="424"/>
                    </a:cubicBezTo>
                    <a:cubicBezTo>
                      <a:pt x="3776" y="424"/>
                      <a:pt x="3773" y="424"/>
                      <a:pt x="3773" y="425"/>
                    </a:cubicBezTo>
                    <a:cubicBezTo>
                      <a:pt x="3771" y="426"/>
                      <a:pt x="3770" y="426"/>
                      <a:pt x="3768" y="427"/>
                    </a:cubicBezTo>
                    <a:cubicBezTo>
                      <a:pt x="3767" y="427"/>
                      <a:pt x="3767" y="428"/>
                      <a:pt x="3766" y="428"/>
                    </a:cubicBezTo>
                    <a:cubicBezTo>
                      <a:pt x="3764" y="429"/>
                      <a:pt x="3760" y="429"/>
                      <a:pt x="3756" y="429"/>
                    </a:cubicBezTo>
                    <a:cubicBezTo>
                      <a:pt x="3755" y="429"/>
                      <a:pt x="3755" y="429"/>
                      <a:pt x="3754" y="429"/>
                    </a:cubicBezTo>
                    <a:cubicBezTo>
                      <a:pt x="3753" y="429"/>
                      <a:pt x="3753" y="429"/>
                      <a:pt x="3751" y="431"/>
                    </a:cubicBezTo>
                    <a:cubicBezTo>
                      <a:pt x="3751" y="432"/>
                      <a:pt x="3751" y="432"/>
                      <a:pt x="3751" y="432"/>
                    </a:cubicBezTo>
                    <a:cubicBezTo>
                      <a:pt x="3747" y="436"/>
                      <a:pt x="3740" y="433"/>
                      <a:pt x="3737" y="431"/>
                    </a:cubicBezTo>
                    <a:cubicBezTo>
                      <a:pt x="3736" y="430"/>
                      <a:pt x="3735" y="429"/>
                      <a:pt x="3729" y="430"/>
                    </a:cubicBezTo>
                    <a:cubicBezTo>
                      <a:pt x="3723" y="431"/>
                      <a:pt x="3723" y="432"/>
                      <a:pt x="3722" y="435"/>
                    </a:cubicBezTo>
                    <a:cubicBezTo>
                      <a:pt x="3722" y="435"/>
                      <a:pt x="3722" y="435"/>
                      <a:pt x="3722" y="435"/>
                    </a:cubicBezTo>
                    <a:cubicBezTo>
                      <a:pt x="3719" y="440"/>
                      <a:pt x="3712" y="442"/>
                      <a:pt x="3708" y="441"/>
                    </a:cubicBezTo>
                    <a:cubicBezTo>
                      <a:pt x="3707" y="440"/>
                      <a:pt x="3700" y="437"/>
                      <a:pt x="3699" y="433"/>
                    </a:cubicBezTo>
                    <a:cubicBezTo>
                      <a:pt x="3698" y="431"/>
                      <a:pt x="3697" y="427"/>
                      <a:pt x="3696" y="425"/>
                    </a:cubicBezTo>
                    <a:cubicBezTo>
                      <a:pt x="3694" y="423"/>
                      <a:pt x="3683" y="414"/>
                      <a:pt x="3680" y="412"/>
                    </a:cubicBezTo>
                    <a:cubicBezTo>
                      <a:pt x="3678" y="411"/>
                      <a:pt x="3676" y="409"/>
                      <a:pt x="3675" y="406"/>
                    </a:cubicBezTo>
                    <a:cubicBezTo>
                      <a:pt x="3675" y="402"/>
                      <a:pt x="3675" y="399"/>
                      <a:pt x="3677" y="397"/>
                    </a:cubicBezTo>
                    <a:cubicBezTo>
                      <a:pt x="3678" y="396"/>
                      <a:pt x="3678" y="393"/>
                      <a:pt x="3679" y="391"/>
                    </a:cubicBezTo>
                    <a:cubicBezTo>
                      <a:pt x="3679" y="390"/>
                      <a:pt x="3679" y="389"/>
                      <a:pt x="3679" y="387"/>
                    </a:cubicBezTo>
                    <a:cubicBezTo>
                      <a:pt x="3679" y="387"/>
                      <a:pt x="3679" y="385"/>
                      <a:pt x="3677" y="383"/>
                    </a:cubicBezTo>
                    <a:cubicBezTo>
                      <a:pt x="3676" y="382"/>
                      <a:pt x="3676" y="382"/>
                      <a:pt x="3676" y="382"/>
                    </a:cubicBezTo>
                    <a:cubicBezTo>
                      <a:pt x="3674" y="380"/>
                      <a:pt x="3674" y="378"/>
                      <a:pt x="3674" y="373"/>
                    </a:cubicBezTo>
                    <a:cubicBezTo>
                      <a:pt x="3672" y="376"/>
                      <a:pt x="3669" y="376"/>
                      <a:pt x="3668" y="375"/>
                    </a:cubicBezTo>
                    <a:cubicBezTo>
                      <a:pt x="3665" y="374"/>
                      <a:pt x="3663" y="371"/>
                      <a:pt x="3663" y="367"/>
                    </a:cubicBezTo>
                    <a:cubicBezTo>
                      <a:pt x="3663" y="366"/>
                      <a:pt x="3662" y="364"/>
                      <a:pt x="3662" y="364"/>
                    </a:cubicBezTo>
                    <a:cubicBezTo>
                      <a:pt x="3656" y="362"/>
                      <a:pt x="3657" y="357"/>
                      <a:pt x="3657" y="355"/>
                    </a:cubicBezTo>
                    <a:cubicBezTo>
                      <a:pt x="3657" y="352"/>
                      <a:pt x="3658" y="349"/>
                      <a:pt x="3659" y="346"/>
                    </a:cubicBezTo>
                    <a:cubicBezTo>
                      <a:pt x="3659" y="345"/>
                      <a:pt x="3659" y="344"/>
                      <a:pt x="3660" y="343"/>
                    </a:cubicBezTo>
                    <a:cubicBezTo>
                      <a:pt x="3658" y="343"/>
                      <a:pt x="3656" y="342"/>
                      <a:pt x="3654" y="342"/>
                    </a:cubicBezTo>
                    <a:cubicBezTo>
                      <a:pt x="3653" y="341"/>
                      <a:pt x="3652" y="341"/>
                      <a:pt x="3651" y="340"/>
                    </a:cubicBezTo>
                    <a:cubicBezTo>
                      <a:pt x="3649" y="339"/>
                      <a:pt x="3648" y="339"/>
                      <a:pt x="3647" y="339"/>
                    </a:cubicBezTo>
                    <a:cubicBezTo>
                      <a:pt x="3647" y="339"/>
                      <a:pt x="3647" y="339"/>
                      <a:pt x="3647" y="339"/>
                    </a:cubicBezTo>
                    <a:cubicBezTo>
                      <a:pt x="3643" y="344"/>
                      <a:pt x="3636" y="341"/>
                      <a:pt x="3633" y="340"/>
                    </a:cubicBezTo>
                    <a:cubicBezTo>
                      <a:pt x="3629" y="339"/>
                      <a:pt x="3625" y="335"/>
                      <a:pt x="3621" y="333"/>
                    </a:cubicBezTo>
                    <a:cubicBezTo>
                      <a:pt x="3621" y="332"/>
                      <a:pt x="3621" y="332"/>
                      <a:pt x="3621" y="332"/>
                    </a:cubicBezTo>
                    <a:cubicBezTo>
                      <a:pt x="3620" y="331"/>
                      <a:pt x="3619" y="330"/>
                      <a:pt x="3617" y="329"/>
                    </a:cubicBezTo>
                    <a:cubicBezTo>
                      <a:pt x="3616" y="327"/>
                      <a:pt x="3613" y="324"/>
                      <a:pt x="3611" y="323"/>
                    </a:cubicBezTo>
                    <a:cubicBezTo>
                      <a:pt x="3610" y="322"/>
                      <a:pt x="3609" y="322"/>
                      <a:pt x="3608" y="322"/>
                    </a:cubicBezTo>
                    <a:cubicBezTo>
                      <a:pt x="3604" y="322"/>
                      <a:pt x="3602" y="319"/>
                      <a:pt x="3601" y="317"/>
                    </a:cubicBezTo>
                    <a:cubicBezTo>
                      <a:pt x="3601" y="317"/>
                      <a:pt x="3600" y="316"/>
                      <a:pt x="3600" y="316"/>
                    </a:cubicBezTo>
                    <a:cubicBezTo>
                      <a:pt x="3600" y="315"/>
                      <a:pt x="3599" y="315"/>
                      <a:pt x="3599" y="315"/>
                    </a:cubicBezTo>
                    <a:cubicBezTo>
                      <a:pt x="3597" y="316"/>
                      <a:pt x="3595" y="316"/>
                      <a:pt x="3593" y="315"/>
                    </a:cubicBezTo>
                    <a:cubicBezTo>
                      <a:pt x="3590" y="313"/>
                      <a:pt x="3589" y="310"/>
                      <a:pt x="3589" y="306"/>
                    </a:cubicBezTo>
                    <a:cubicBezTo>
                      <a:pt x="3588" y="306"/>
                      <a:pt x="3585" y="305"/>
                      <a:pt x="3584" y="305"/>
                    </a:cubicBezTo>
                    <a:cubicBezTo>
                      <a:pt x="3584" y="305"/>
                      <a:pt x="3584" y="305"/>
                      <a:pt x="3584" y="305"/>
                    </a:cubicBezTo>
                    <a:cubicBezTo>
                      <a:pt x="3584" y="308"/>
                      <a:pt x="3583" y="310"/>
                      <a:pt x="3581" y="311"/>
                    </a:cubicBezTo>
                    <a:cubicBezTo>
                      <a:pt x="3579" y="312"/>
                      <a:pt x="3576" y="312"/>
                      <a:pt x="3574" y="311"/>
                    </a:cubicBezTo>
                    <a:cubicBezTo>
                      <a:pt x="3574" y="311"/>
                      <a:pt x="3574" y="311"/>
                      <a:pt x="3574" y="311"/>
                    </a:cubicBezTo>
                    <a:cubicBezTo>
                      <a:pt x="3574" y="311"/>
                      <a:pt x="3573" y="311"/>
                      <a:pt x="3573" y="311"/>
                    </a:cubicBezTo>
                    <a:cubicBezTo>
                      <a:pt x="3571" y="313"/>
                      <a:pt x="3571" y="313"/>
                      <a:pt x="3571" y="313"/>
                    </a:cubicBezTo>
                    <a:cubicBezTo>
                      <a:pt x="3569" y="314"/>
                      <a:pt x="3566" y="316"/>
                      <a:pt x="3563" y="315"/>
                    </a:cubicBezTo>
                    <a:cubicBezTo>
                      <a:pt x="3559" y="314"/>
                      <a:pt x="3558" y="310"/>
                      <a:pt x="3557" y="308"/>
                    </a:cubicBezTo>
                    <a:cubicBezTo>
                      <a:pt x="3557" y="306"/>
                      <a:pt x="3556" y="306"/>
                      <a:pt x="3549" y="307"/>
                    </a:cubicBezTo>
                    <a:cubicBezTo>
                      <a:pt x="3548" y="308"/>
                      <a:pt x="3548" y="308"/>
                      <a:pt x="3548" y="308"/>
                    </a:cubicBezTo>
                    <a:cubicBezTo>
                      <a:pt x="3544" y="309"/>
                      <a:pt x="3542" y="307"/>
                      <a:pt x="3541" y="306"/>
                    </a:cubicBezTo>
                    <a:cubicBezTo>
                      <a:pt x="3539" y="305"/>
                      <a:pt x="3539" y="303"/>
                      <a:pt x="3539" y="301"/>
                    </a:cubicBezTo>
                    <a:cubicBezTo>
                      <a:pt x="3537" y="302"/>
                      <a:pt x="3535" y="301"/>
                      <a:pt x="3534" y="301"/>
                    </a:cubicBezTo>
                    <a:cubicBezTo>
                      <a:pt x="3532" y="300"/>
                      <a:pt x="3532" y="300"/>
                      <a:pt x="3531" y="300"/>
                    </a:cubicBezTo>
                    <a:cubicBezTo>
                      <a:pt x="3527" y="303"/>
                      <a:pt x="3523" y="304"/>
                      <a:pt x="3519" y="306"/>
                    </a:cubicBezTo>
                    <a:cubicBezTo>
                      <a:pt x="3516" y="307"/>
                      <a:pt x="3513" y="308"/>
                      <a:pt x="3510" y="310"/>
                    </a:cubicBezTo>
                    <a:cubicBezTo>
                      <a:pt x="3506" y="312"/>
                      <a:pt x="3499" y="312"/>
                      <a:pt x="3495" y="306"/>
                    </a:cubicBezTo>
                    <a:cubicBezTo>
                      <a:pt x="3495" y="306"/>
                      <a:pt x="3495" y="306"/>
                      <a:pt x="3495" y="306"/>
                    </a:cubicBezTo>
                    <a:cubicBezTo>
                      <a:pt x="3494" y="307"/>
                      <a:pt x="3493" y="308"/>
                      <a:pt x="3491" y="308"/>
                    </a:cubicBezTo>
                    <a:cubicBezTo>
                      <a:pt x="3488" y="309"/>
                      <a:pt x="3485" y="308"/>
                      <a:pt x="3483" y="306"/>
                    </a:cubicBezTo>
                    <a:cubicBezTo>
                      <a:pt x="3481" y="305"/>
                      <a:pt x="3474" y="300"/>
                      <a:pt x="3474" y="293"/>
                    </a:cubicBezTo>
                    <a:cubicBezTo>
                      <a:pt x="3473" y="293"/>
                      <a:pt x="3471" y="294"/>
                      <a:pt x="3470" y="293"/>
                    </a:cubicBezTo>
                    <a:cubicBezTo>
                      <a:pt x="3466" y="293"/>
                      <a:pt x="3462" y="291"/>
                      <a:pt x="3463" y="281"/>
                    </a:cubicBezTo>
                    <a:cubicBezTo>
                      <a:pt x="3463" y="280"/>
                      <a:pt x="3463" y="280"/>
                      <a:pt x="3463" y="280"/>
                    </a:cubicBezTo>
                    <a:cubicBezTo>
                      <a:pt x="3463" y="279"/>
                      <a:pt x="3463" y="278"/>
                      <a:pt x="3463" y="277"/>
                    </a:cubicBezTo>
                    <a:cubicBezTo>
                      <a:pt x="3463" y="277"/>
                      <a:pt x="3463" y="277"/>
                      <a:pt x="3463" y="277"/>
                    </a:cubicBezTo>
                    <a:cubicBezTo>
                      <a:pt x="3463" y="277"/>
                      <a:pt x="3462" y="277"/>
                      <a:pt x="3462" y="277"/>
                    </a:cubicBezTo>
                    <a:cubicBezTo>
                      <a:pt x="3462" y="276"/>
                      <a:pt x="3462" y="276"/>
                      <a:pt x="3462" y="276"/>
                    </a:cubicBezTo>
                    <a:cubicBezTo>
                      <a:pt x="3458" y="272"/>
                      <a:pt x="3460" y="267"/>
                      <a:pt x="3462" y="258"/>
                    </a:cubicBezTo>
                    <a:cubicBezTo>
                      <a:pt x="3463" y="255"/>
                      <a:pt x="3462" y="253"/>
                      <a:pt x="3462" y="253"/>
                    </a:cubicBezTo>
                    <a:cubicBezTo>
                      <a:pt x="3460" y="253"/>
                      <a:pt x="3458" y="252"/>
                      <a:pt x="3456" y="252"/>
                    </a:cubicBezTo>
                    <a:cubicBezTo>
                      <a:pt x="3454" y="251"/>
                      <a:pt x="3452" y="249"/>
                      <a:pt x="3450" y="248"/>
                    </a:cubicBezTo>
                    <a:cubicBezTo>
                      <a:pt x="3447" y="246"/>
                      <a:pt x="3446" y="243"/>
                      <a:pt x="3445" y="240"/>
                    </a:cubicBezTo>
                    <a:cubicBezTo>
                      <a:pt x="3445" y="238"/>
                      <a:pt x="3444" y="237"/>
                      <a:pt x="3443" y="236"/>
                    </a:cubicBezTo>
                    <a:cubicBezTo>
                      <a:pt x="3439" y="232"/>
                      <a:pt x="3441" y="227"/>
                      <a:pt x="3443" y="223"/>
                    </a:cubicBezTo>
                    <a:cubicBezTo>
                      <a:pt x="3443" y="223"/>
                      <a:pt x="3443" y="223"/>
                      <a:pt x="3443" y="223"/>
                    </a:cubicBezTo>
                    <a:cubicBezTo>
                      <a:pt x="3443" y="223"/>
                      <a:pt x="3443" y="220"/>
                      <a:pt x="3441" y="217"/>
                    </a:cubicBezTo>
                    <a:cubicBezTo>
                      <a:pt x="3440" y="215"/>
                      <a:pt x="3437" y="213"/>
                      <a:pt x="3436" y="211"/>
                    </a:cubicBezTo>
                    <a:cubicBezTo>
                      <a:pt x="3435" y="210"/>
                      <a:pt x="3434" y="210"/>
                      <a:pt x="3433" y="209"/>
                    </a:cubicBezTo>
                    <a:cubicBezTo>
                      <a:pt x="3432" y="208"/>
                      <a:pt x="3430" y="205"/>
                      <a:pt x="3429" y="203"/>
                    </a:cubicBezTo>
                    <a:cubicBezTo>
                      <a:pt x="3428" y="202"/>
                      <a:pt x="3428" y="201"/>
                      <a:pt x="3428" y="201"/>
                    </a:cubicBezTo>
                    <a:cubicBezTo>
                      <a:pt x="3427" y="199"/>
                      <a:pt x="3427" y="198"/>
                      <a:pt x="3426" y="197"/>
                    </a:cubicBezTo>
                    <a:cubicBezTo>
                      <a:pt x="3425" y="196"/>
                      <a:pt x="3422" y="194"/>
                      <a:pt x="3420" y="193"/>
                    </a:cubicBezTo>
                    <a:cubicBezTo>
                      <a:pt x="3417" y="192"/>
                      <a:pt x="3415" y="191"/>
                      <a:pt x="3413" y="190"/>
                    </a:cubicBezTo>
                    <a:cubicBezTo>
                      <a:pt x="3409" y="186"/>
                      <a:pt x="3408" y="181"/>
                      <a:pt x="3408" y="180"/>
                    </a:cubicBezTo>
                    <a:cubicBezTo>
                      <a:pt x="3408" y="179"/>
                      <a:pt x="3408" y="176"/>
                      <a:pt x="3409" y="173"/>
                    </a:cubicBezTo>
                    <a:cubicBezTo>
                      <a:pt x="3406" y="173"/>
                      <a:pt x="3403" y="173"/>
                      <a:pt x="3402" y="172"/>
                    </a:cubicBezTo>
                    <a:cubicBezTo>
                      <a:pt x="3400" y="171"/>
                      <a:pt x="3399" y="169"/>
                      <a:pt x="3399" y="168"/>
                    </a:cubicBezTo>
                    <a:cubicBezTo>
                      <a:pt x="3399" y="165"/>
                      <a:pt x="3399" y="162"/>
                      <a:pt x="3403" y="158"/>
                    </a:cubicBezTo>
                    <a:cubicBezTo>
                      <a:pt x="3402" y="157"/>
                      <a:pt x="3402" y="157"/>
                      <a:pt x="3402" y="157"/>
                    </a:cubicBezTo>
                    <a:cubicBezTo>
                      <a:pt x="3398" y="155"/>
                      <a:pt x="3398" y="151"/>
                      <a:pt x="3398" y="149"/>
                    </a:cubicBezTo>
                    <a:cubicBezTo>
                      <a:pt x="3394" y="149"/>
                      <a:pt x="3390" y="145"/>
                      <a:pt x="3390" y="138"/>
                    </a:cubicBezTo>
                    <a:cubicBezTo>
                      <a:pt x="3389" y="134"/>
                      <a:pt x="3388" y="132"/>
                      <a:pt x="3388" y="131"/>
                    </a:cubicBezTo>
                    <a:cubicBezTo>
                      <a:pt x="3386" y="130"/>
                      <a:pt x="3381" y="127"/>
                      <a:pt x="3379" y="124"/>
                    </a:cubicBezTo>
                    <a:cubicBezTo>
                      <a:pt x="3379" y="123"/>
                      <a:pt x="3377" y="121"/>
                      <a:pt x="3376" y="119"/>
                    </a:cubicBezTo>
                    <a:cubicBezTo>
                      <a:pt x="3374" y="118"/>
                      <a:pt x="3373" y="116"/>
                      <a:pt x="3372" y="115"/>
                    </a:cubicBezTo>
                    <a:cubicBezTo>
                      <a:pt x="3369" y="111"/>
                      <a:pt x="3369" y="105"/>
                      <a:pt x="3373" y="102"/>
                    </a:cubicBezTo>
                    <a:cubicBezTo>
                      <a:pt x="3373" y="101"/>
                      <a:pt x="3373" y="100"/>
                      <a:pt x="3373" y="99"/>
                    </a:cubicBezTo>
                    <a:cubicBezTo>
                      <a:pt x="3372" y="99"/>
                      <a:pt x="3371" y="99"/>
                      <a:pt x="3370" y="99"/>
                    </a:cubicBezTo>
                    <a:cubicBezTo>
                      <a:pt x="3365" y="98"/>
                      <a:pt x="3361" y="98"/>
                      <a:pt x="3361" y="94"/>
                    </a:cubicBezTo>
                    <a:cubicBezTo>
                      <a:pt x="3361" y="93"/>
                      <a:pt x="3361" y="93"/>
                      <a:pt x="3361" y="93"/>
                    </a:cubicBezTo>
                    <a:cubicBezTo>
                      <a:pt x="3360" y="92"/>
                      <a:pt x="3359" y="88"/>
                      <a:pt x="3363" y="85"/>
                    </a:cubicBezTo>
                    <a:cubicBezTo>
                      <a:pt x="3363" y="84"/>
                      <a:pt x="3363" y="84"/>
                      <a:pt x="3363" y="83"/>
                    </a:cubicBezTo>
                    <a:cubicBezTo>
                      <a:pt x="3363" y="83"/>
                      <a:pt x="3361" y="81"/>
                      <a:pt x="3358" y="80"/>
                    </a:cubicBezTo>
                    <a:cubicBezTo>
                      <a:pt x="3357" y="80"/>
                      <a:pt x="3357" y="80"/>
                      <a:pt x="3357" y="80"/>
                    </a:cubicBezTo>
                    <a:cubicBezTo>
                      <a:pt x="3356" y="79"/>
                      <a:pt x="3350" y="76"/>
                      <a:pt x="3347" y="70"/>
                    </a:cubicBezTo>
                    <a:cubicBezTo>
                      <a:pt x="3346" y="69"/>
                      <a:pt x="3346" y="69"/>
                      <a:pt x="3346" y="69"/>
                    </a:cubicBezTo>
                    <a:cubicBezTo>
                      <a:pt x="3346" y="69"/>
                      <a:pt x="3345" y="69"/>
                      <a:pt x="3345" y="69"/>
                    </a:cubicBezTo>
                    <a:cubicBezTo>
                      <a:pt x="3344" y="70"/>
                      <a:pt x="3341" y="71"/>
                      <a:pt x="3339" y="70"/>
                    </a:cubicBezTo>
                    <a:cubicBezTo>
                      <a:pt x="3337" y="69"/>
                      <a:pt x="3335" y="67"/>
                      <a:pt x="3334" y="64"/>
                    </a:cubicBezTo>
                    <a:cubicBezTo>
                      <a:pt x="3332" y="60"/>
                      <a:pt x="3335" y="57"/>
                      <a:pt x="3336" y="55"/>
                    </a:cubicBezTo>
                    <a:cubicBezTo>
                      <a:pt x="3336" y="55"/>
                      <a:pt x="3336" y="55"/>
                      <a:pt x="3337" y="54"/>
                    </a:cubicBezTo>
                    <a:cubicBezTo>
                      <a:pt x="3337" y="54"/>
                      <a:pt x="3338" y="53"/>
                      <a:pt x="3338" y="52"/>
                    </a:cubicBezTo>
                    <a:cubicBezTo>
                      <a:pt x="3338" y="53"/>
                      <a:pt x="3337" y="53"/>
                      <a:pt x="3337" y="53"/>
                    </a:cubicBezTo>
                    <a:cubicBezTo>
                      <a:pt x="3336" y="53"/>
                      <a:pt x="3336" y="53"/>
                      <a:pt x="3336" y="53"/>
                    </a:cubicBezTo>
                    <a:cubicBezTo>
                      <a:pt x="3331" y="53"/>
                      <a:pt x="3328" y="49"/>
                      <a:pt x="3326" y="46"/>
                    </a:cubicBezTo>
                    <a:cubicBezTo>
                      <a:pt x="3326" y="45"/>
                      <a:pt x="3325" y="45"/>
                      <a:pt x="3325" y="45"/>
                    </a:cubicBezTo>
                    <a:cubicBezTo>
                      <a:pt x="3325" y="45"/>
                      <a:pt x="3324" y="45"/>
                      <a:pt x="3324" y="46"/>
                    </a:cubicBezTo>
                    <a:cubicBezTo>
                      <a:pt x="3323" y="46"/>
                      <a:pt x="3323" y="47"/>
                      <a:pt x="3322" y="47"/>
                    </a:cubicBezTo>
                    <a:cubicBezTo>
                      <a:pt x="3320" y="49"/>
                      <a:pt x="3316" y="48"/>
                      <a:pt x="3314" y="46"/>
                    </a:cubicBezTo>
                    <a:cubicBezTo>
                      <a:pt x="3311" y="43"/>
                      <a:pt x="3311" y="40"/>
                      <a:pt x="3314" y="37"/>
                    </a:cubicBezTo>
                    <a:cubicBezTo>
                      <a:pt x="3314" y="37"/>
                      <a:pt x="3314" y="37"/>
                      <a:pt x="3314" y="37"/>
                    </a:cubicBezTo>
                    <a:cubicBezTo>
                      <a:pt x="3314" y="37"/>
                      <a:pt x="3314" y="36"/>
                      <a:pt x="3313" y="34"/>
                    </a:cubicBezTo>
                    <a:cubicBezTo>
                      <a:pt x="3313" y="34"/>
                      <a:pt x="3313" y="33"/>
                      <a:pt x="3313" y="33"/>
                    </a:cubicBezTo>
                    <a:cubicBezTo>
                      <a:pt x="3312" y="33"/>
                      <a:pt x="3308" y="33"/>
                      <a:pt x="3306" y="33"/>
                    </a:cubicBezTo>
                    <a:cubicBezTo>
                      <a:pt x="3302" y="33"/>
                      <a:pt x="3300" y="33"/>
                      <a:pt x="3293" y="29"/>
                    </a:cubicBezTo>
                    <a:cubicBezTo>
                      <a:pt x="3285" y="25"/>
                      <a:pt x="3283" y="25"/>
                      <a:pt x="3278" y="25"/>
                    </a:cubicBezTo>
                    <a:cubicBezTo>
                      <a:pt x="3276" y="25"/>
                      <a:pt x="3276" y="25"/>
                      <a:pt x="3275" y="27"/>
                    </a:cubicBezTo>
                    <a:cubicBezTo>
                      <a:pt x="3275" y="28"/>
                      <a:pt x="3275" y="29"/>
                      <a:pt x="3274" y="30"/>
                    </a:cubicBezTo>
                    <a:cubicBezTo>
                      <a:pt x="3273" y="32"/>
                      <a:pt x="3271" y="33"/>
                      <a:pt x="3269" y="33"/>
                    </a:cubicBezTo>
                    <a:cubicBezTo>
                      <a:pt x="3267" y="34"/>
                      <a:pt x="3264" y="33"/>
                      <a:pt x="3260" y="30"/>
                    </a:cubicBezTo>
                    <a:cubicBezTo>
                      <a:pt x="3258" y="28"/>
                      <a:pt x="3257" y="28"/>
                      <a:pt x="3253" y="30"/>
                    </a:cubicBezTo>
                    <a:cubicBezTo>
                      <a:pt x="3246" y="33"/>
                      <a:pt x="3241" y="25"/>
                      <a:pt x="3237" y="20"/>
                    </a:cubicBezTo>
                    <a:cubicBezTo>
                      <a:pt x="3236" y="19"/>
                      <a:pt x="3236" y="19"/>
                      <a:pt x="3235" y="18"/>
                    </a:cubicBezTo>
                    <a:cubicBezTo>
                      <a:pt x="3234" y="17"/>
                      <a:pt x="3231" y="18"/>
                      <a:pt x="3231" y="18"/>
                    </a:cubicBezTo>
                    <a:cubicBezTo>
                      <a:pt x="3227" y="21"/>
                      <a:pt x="3222" y="20"/>
                      <a:pt x="3219" y="17"/>
                    </a:cubicBezTo>
                    <a:cubicBezTo>
                      <a:pt x="3218" y="17"/>
                      <a:pt x="3217" y="16"/>
                      <a:pt x="3216" y="15"/>
                    </a:cubicBezTo>
                    <a:cubicBezTo>
                      <a:pt x="3213" y="14"/>
                      <a:pt x="3209" y="12"/>
                      <a:pt x="3207" y="10"/>
                    </a:cubicBezTo>
                    <a:cubicBezTo>
                      <a:pt x="3204" y="8"/>
                      <a:pt x="3200" y="9"/>
                      <a:pt x="3199" y="10"/>
                    </a:cubicBezTo>
                    <a:cubicBezTo>
                      <a:pt x="3197" y="12"/>
                      <a:pt x="3194" y="13"/>
                      <a:pt x="3192" y="11"/>
                    </a:cubicBezTo>
                    <a:cubicBezTo>
                      <a:pt x="3189" y="14"/>
                      <a:pt x="3184" y="13"/>
                      <a:pt x="3181" y="12"/>
                    </a:cubicBezTo>
                    <a:cubicBezTo>
                      <a:pt x="3180" y="11"/>
                      <a:pt x="3179" y="11"/>
                      <a:pt x="3179" y="11"/>
                    </a:cubicBezTo>
                    <a:cubicBezTo>
                      <a:pt x="3177" y="12"/>
                      <a:pt x="3176" y="13"/>
                      <a:pt x="3174" y="15"/>
                    </a:cubicBezTo>
                    <a:cubicBezTo>
                      <a:pt x="3172" y="16"/>
                      <a:pt x="3172" y="16"/>
                      <a:pt x="3172" y="16"/>
                    </a:cubicBezTo>
                    <a:cubicBezTo>
                      <a:pt x="3169" y="18"/>
                      <a:pt x="3166" y="18"/>
                      <a:pt x="3164" y="18"/>
                    </a:cubicBezTo>
                    <a:cubicBezTo>
                      <a:pt x="3164" y="18"/>
                      <a:pt x="3163" y="18"/>
                      <a:pt x="3163" y="18"/>
                    </a:cubicBezTo>
                    <a:cubicBezTo>
                      <a:pt x="3159" y="22"/>
                      <a:pt x="3152" y="23"/>
                      <a:pt x="3150" y="23"/>
                    </a:cubicBezTo>
                    <a:cubicBezTo>
                      <a:pt x="3149" y="23"/>
                      <a:pt x="3148" y="23"/>
                      <a:pt x="3147" y="23"/>
                    </a:cubicBezTo>
                    <a:cubicBezTo>
                      <a:pt x="3145" y="24"/>
                      <a:pt x="3144" y="24"/>
                      <a:pt x="3141" y="24"/>
                    </a:cubicBezTo>
                    <a:cubicBezTo>
                      <a:pt x="3137" y="25"/>
                      <a:pt x="3134" y="25"/>
                      <a:pt x="3126" y="23"/>
                    </a:cubicBezTo>
                    <a:cubicBezTo>
                      <a:pt x="3122" y="22"/>
                      <a:pt x="3120" y="23"/>
                      <a:pt x="3118" y="26"/>
                    </a:cubicBezTo>
                    <a:cubicBezTo>
                      <a:pt x="3117" y="26"/>
                      <a:pt x="3117" y="26"/>
                      <a:pt x="3117" y="26"/>
                    </a:cubicBezTo>
                    <a:cubicBezTo>
                      <a:pt x="3115" y="29"/>
                      <a:pt x="3113" y="31"/>
                      <a:pt x="3106" y="31"/>
                    </a:cubicBezTo>
                    <a:cubicBezTo>
                      <a:pt x="3102" y="32"/>
                      <a:pt x="3101" y="32"/>
                      <a:pt x="3099" y="33"/>
                    </a:cubicBezTo>
                    <a:cubicBezTo>
                      <a:pt x="3098" y="34"/>
                      <a:pt x="3097" y="34"/>
                      <a:pt x="3095" y="35"/>
                    </a:cubicBezTo>
                    <a:cubicBezTo>
                      <a:pt x="3091" y="37"/>
                      <a:pt x="3087" y="39"/>
                      <a:pt x="3083" y="41"/>
                    </a:cubicBezTo>
                    <a:cubicBezTo>
                      <a:pt x="3081" y="42"/>
                      <a:pt x="3079" y="43"/>
                      <a:pt x="3077" y="44"/>
                    </a:cubicBezTo>
                    <a:cubicBezTo>
                      <a:pt x="3072" y="47"/>
                      <a:pt x="3064" y="48"/>
                      <a:pt x="3051" y="48"/>
                    </a:cubicBezTo>
                    <a:cubicBezTo>
                      <a:pt x="3047" y="48"/>
                      <a:pt x="3046" y="49"/>
                      <a:pt x="3046" y="49"/>
                    </a:cubicBezTo>
                    <a:cubicBezTo>
                      <a:pt x="3046" y="49"/>
                      <a:pt x="3046" y="49"/>
                      <a:pt x="3046" y="49"/>
                    </a:cubicBezTo>
                    <a:cubicBezTo>
                      <a:pt x="3046" y="49"/>
                      <a:pt x="3046" y="50"/>
                      <a:pt x="3046" y="50"/>
                    </a:cubicBezTo>
                    <a:cubicBezTo>
                      <a:pt x="3046" y="51"/>
                      <a:pt x="3046" y="51"/>
                      <a:pt x="3045" y="52"/>
                    </a:cubicBezTo>
                    <a:cubicBezTo>
                      <a:pt x="3045" y="55"/>
                      <a:pt x="3044" y="56"/>
                      <a:pt x="3042" y="59"/>
                    </a:cubicBezTo>
                    <a:cubicBezTo>
                      <a:pt x="3042" y="59"/>
                      <a:pt x="3041" y="60"/>
                      <a:pt x="3040" y="62"/>
                    </a:cubicBezTo>
                    <a:cubicBezTo>
                      <a:pt x="3038" y="64"/>
                      <a:pt x="3036" y="67"/>
                      <a:pt x="3034" y="69"/>
                    </a:cubicBezTo>
                    <a:cubicBezTo>
                      <a:pt x="3030" y="72"/>
                      <a:pt x="3027" y="76"/>
                      <a:pt x="3026" y="79"/>
                    </a:cubicBezTo>
                    <a:cubicBezTo>
                      <a:pt x="3022" y="85"/>
                      <a:pt x="3021" y="86"/>
                      <a:pt x="3018" y="89"/>
                    </a:cubicBezTo>
                    <a:cubicBezTo>
                      <a:pt x="3017" y="90"/>
                      <a:pt x="3017" y="90"/>
                      <a:pt x="3017" y="90"/>
                    </a:cubicBezTo>
                    <a:cubicBezTo>
                      <a:pt x="3016" y="90"/>
                      <a:pt x="3016" y="90"/>
                      <a:pt x="3016" y="91"/>
                    </a:cubicBezTo>
                    <a:cubicBezTo>
                      <a:pt x="3019" y="94"/>
                      <a:pt x="3019" y="96"/>
                      <a:pt x="3017" y="99"/>
                    </a:cubicBezTo>
                    <a:cubicBezTo>
                      <a:pt x="3017" y="100"/>
                      <a:pt x="3016" y="100"/>
                      <a:pt x="3016" y="101"/>
                    </a:cubicBezTo>
                    <a:cubicBezTo>
                      <a:pt x="3016" y="101"/>
                      <a:pt x="3015" y="103"/>
                      <a:pt x="3015" y="103"/>
                    </a:cubicBezTo>
                    <a:cubicBezTo>
                      <a:pt x="3015" y="103"/>
                      <a:pt x="3016" y="103"/>
                      <a:pt x="3016" y="103"/>
                    </a:cubicBezTo>
                    <a:cubicBezTo>
                      <a:pt x="3016" y="104"/>
                      <a:pt x="3016" y="104"/>
                      <a:pt x="3016" y="104"/>
                    </a:cubicBezTo>
                    <a:cubicBezTo>
                      <a:pt x="3017" y="103"/>
                      <a:pt x="3020" y="103"/>
                      <a:pt x="3024" y="100"/>
                    </a:cubicBezTo>
                    <a:cubicBezTo>
                      <a:pt x="3032" y="95"/>
                      <a:pt x="3039" y="99"/>
                      <a:pt x="3043" y="102"/>
                    </a:cubicBezTo>
                    <a:cubicBezTo>
                      <a:pt x="3044" y="102"/>
                      <a:pt x="3044" y="103"/>
                      <a:pt x="3045" y="103"/>
                    </a:cubicBezTo>
                    <a:cubicBezTo>
                      <a:pt x="3049" y="105"/>
                      <a:pt x="3051" y="108"/>
                      <a:pt x="3051" y="111"/>
                    </a:cubicBezTo>
                    <a:cubicBezTo>
                      <a:pt x="3051" y="112"/>
                      <a:pt x="3051" y="112"/>
                      <a:pt x="3051" y="112"/>
                    </a:cubicBezTo>
                    <a:cubicBezTo>
                      <a:pt x="3051" y="115"/>
                      <a:pt x="3051" y="117"/>
                      <a:pt x="3049" y="123"/>
                    </a:cubicBezTo>
                    <a:cubicBezTo>
                      <a:pt x="3048" y="127"/>
                      <a:pt x="3048" y="127"/>
                      <a:pt x="3048" y="127"/>
                    </a:cubicBezTo>
                    <a:cubicBezTo>
                      <a:pt x="3049" y="128"/>
                      <a:pt x="3050" y="128"/>
                      <a:pt x="3051" y="129"/>
                    </a:cubicBezTo>
                    <a:cubicBezTo>
                      <a:pt x="3057" y="131"/>
                      <a:pt x="3056" y="139"/>
                      <a:pt x="3056" y="144"/>
                    </a:cubicBezTo>
                    <a:cubicBezTo>
                      <a:pt x="3056" y="146"/>
                      <a:pt x="3056" y="147"/>
                      <a:pt x="3056" y="148"/>
                    </a:cubicBezTo>
                    <a:cubicBezTo>
                      <a:pt x="3057" y="153"/>
                      <a:pt x="3057" y="155"/>
                      <a:pt x="3055" y="158"/>
                    </a:cubicBezTo>
                    <a:cubicBezTo>
                      <a:pt x="3054" y="160"/>
                      <a:pt x="3051" y="163"/>
                      <a:pt x="3044" y="169"/>
                    </a:cubicBezTo>
                    <a:cubicBezTo>
                      <a:pt x="3042" y="171"/>
                      <a:pt x="3039" y="173"/>
                      <a:pt x="3038" y="174"/>
                    </a:cubicBezTo>
                    <a:cubicBezTo>
                      <a:pt x="3037" y="175"/>
                      <a:pt x="3037" y="175"/>
                      <a:pt x="3037" y="175"/>
                    </a:cubicBezTo>
                    <a:cubicBezTo>
                      <a:pt x="3033" y="180"/>
                      <a:pt x="3029" y="185"/>
                      <a:pt x="3027" y="187"/>
                    </a:cubicBezTo>
                    <a:cubicBezTo>
                      <a:pt x="3026" y="187"/>
                      <a:pt x="3026" y="187"/>
                      <a:pt x="3025" y="188"/>
                    </a:cubicBezTo>
                    <a:cubicBezTo>
                      <a:pt x="3024" y="189"/>
                      <a:pt x="3023" y="190"/>
                      <a:pt x="3023" y="190"/>
                    </a:cubicBezTo>
                    <a:cubicBezTo>
                      <a:pt x="3023" y="191"/>
                      <a:pt x="3023" y="192"/>
                      <a:pt x="3023" y="193"/>
                    </a:cubicBezTo>
                    <a:cubicBezTo>
                      <a:pt x="3023" y="194"/>
                      <a:pt x="3023" y="196"/>
                      <a:pt x="3023" y="198"/>
                    </a:cubicBezTo>
                    <a:cubicBezTo>
                      <a:pt x="3022" y="200"/>
                      <a:pt x="3022" y="202"/>
                      <a:pt x="3021" y="203"/>
                    </a:cubicBezTo>
                    <a:cubicBezTo>
                      <a:pt x="3021" y="204"/>
                      <a:pt x="3021" y="205"/>
                      <a:pt x="3021" y="205"/>
                    </a:cubicBezTo>
                    <a:cubicBezTo>
                      <a:pt x="3021" y="208"/>
                      <a:pt x="3021" y="212"/>
                      <a:pt x="3018" y="214"/>
                    </a:cubicBezTo>
                    <a:cubicBezTo>
                      <a:pt x="3018" y="215"/>
                      <a:pt x="3018" y="215"/>
                      <a:pt x="3018" y="216"/>
                    </a:cubicBezTo>
                    <a:cubicBezTo>
                      <a:pt x="3018" y="219"/>
                      <a:pt x="3017" y="220"/>
                      <a:pt x="3015" y="222"/>
                    </a:cubicBezTo>
                    <a:cubicBezTo>
                      <a:pt x="3015" y="222"/>
                      <a:pt x="3014" y="222"/>
                      <a:pt x="3014" y="223"/>
                    </a:cubicBezTo>
                    <a:cubicBezTo>
                      <a:pt x="3014" y="223"/>
                      <a:pt x="3014" y="223"/>
                      <a:pt x="3014" y="223"/>
                    </a:cubicBezTo>
                    <a:cubicBezTo>
                      <a:pt x="3014" y="224"/>
                      <a:pt x="3014" y="224"/>
                      <a:pt x="3014" y="224"/>
                    </a:cubicBezTo>
                    <a:cubicBezTo>
                      <a:pt x="3014" y="228"/>
                      <a:pt x="3012" y="229"/>
                      <a:pt x="3010" y="231"/>
                    </a:cubicBezTo>
                    <a:cubicBezTo>
                      <a:pt x="3010" y="232"/>
                      <a:pt x="3010" y="234"/>
                      <a:pt x="3011" y="235"/>
                    </a:cubicBezTo>
                    <a:cubicBezTo>
                      <a:pt x="3012" y="243"/>
                      <a:pt x="3005" y="250"/>
                      <a:pt x="3001" y="254"/>
                    </a:cubicBezTo>
                    <a:cubicBezTo>
                      <a:pt x="3001" y="254"/>
                      <a:pt x="3001" y="254"/>
                      <a:pt x="3001" y="254"/>
                    </a:cubicBezTo>
                    <a:cubicBezTo>
                      <a:pt x="2999" y="256"/>
                      <a:pt x="2998" y="258"/>
                      <a:pt x="2998" y="262"/>
                    </a:cubicBezTo>
                    <a:cubicBezTo>
                      <a:pt x="2999" y="265"/>
                      <a:pt x="2999" y="269"/>
                      <a:pt x="2997" y="273"/>
                    </a:cubicBezTo>
                    <a:cubicBezTo>
                      <a:pt x="2996" y="276"/>
                      <a:pt x="2994" y="278"/>
                      <a:pt x="2992" y="280"/>
                    </a:cubicBezTo>
                    <a:cubicBezTo>
                      <a:pt x="2991" y="282"/>
                      <a:pt x="2989" y="284"/>
                      <a:pt x="2989" y="285"/>
                    </a:cubicBezTo>
                    <a:cubicBezTo>
                      <a:pt x="2987" y="288"/>
                      <a:pt x="2987" y="290"/>
                      <a:pt x="2987" y="292"/>
                    </a:cubicBezTo>
                    <a:cubicBezTo>
                      <a:pt x="2988" y="298"/>
                      <a:pt x="2984" y="302"/>
                      <a:pt x="2982" y="303"/>
                    </a:cubicBezTo>
                    <a:cubicBezTo>
                      <a:pt x="2983" y="303"/>
                      <a:pt x="2983" y="303"/>
                      <a:pt x="2984" y="303"/>
                    </a:cubicBezTo>
                    <a:cubicBezTo>
                      <a:pt x="2985" y="303"/>
                      <a:pt x="2986" y="303"/>
                      <a:pt x="2987" y="303"/>
                    </a:cubicBezTo>
                    <a:cubicBezTo>
                      <a:pt x="2988" y="303"/>
                      <a:pt x="2992" y="302"/>
                      <a:pt x="2994" y="305"/>
                    </a:cubicBezTo>
                    <a:cubicBezTo>
                      <a:pt x="2995" y="307"/>
                      <a:pt x="2994" y="310"/>
                      <a:pt x="2994" y="311"/>
                    </a:cubicBezTo>
                    <a:cubicBezTo>
                      <a:pt x="2993" y="312"/>
                      <a:pt x="2993" y="312"/>
                      <a:pt x="2993" y="312"/>
                    </a:cubicBezTo>
                    <a:cubicBezTo>
                      <a:pt x="2993" y="314"/>
                      <a:pt x="2993" y="314"/>
                      <a:pt x="2993" y="317"/>
                    </a:cubicBezTo>
                    <a:cubicBezTo>
                      <a:pt x="2995" y="323"/>
                      <a:pt x="2991" y="328"/>
                      <a:pt x="2989" y="331"/>
                    </a:cubicBezTo>
                    <a:cubicBezTo>
                      <a:pt x="2988" y="332"/>
                      <a:pt x="2986" y="333"/>
                      <a:pt x="2985" y="334"/>
                    </a:cubicBezTo>
                    <a:cubicBezTo>
                      <a:pt x="2983" y="336"/>
                      <a:pt x="2981" y="337"/>
                      <a:pt x="2981" y="339"/>
                    </a:cubicBezTo>
                    <a:cubicBezTo>
                      <a:pt x="2978" y="345"/>
                      <a:pt x="2974" y="345"/>
                      <a:pt x="2970" y="345"/>
                    </a:cubicBezTo>
                    <a:cubicBezTo>
                      <a:pt x="2968" y="344"/>
                      <a:pt x="2968" y="344"/>
                      <a:pt x="2968" y="344"/>
                    </a:cubicBezTo>
                    <a:cubicBezTo>
                      <a:pt x="2967" y="344"/>
                      <a:pt x="2965" y="344"/>
                      <a:pt x="2964" y="345"/>
                    </a:cubicBezTo>
                    <a:cubicBezTo>
                      <a:pt x="2963" y="347"/>
                      <a:pt x="2961" y="347"/>
                      <a:pt x="2958" y="347"/>
                    </a:cubicBezTo>
                    <a:cubicBezTo>
                      <a:pt x="2956" y="348"/>
                      <a:pt x="2954" y="348"/>
                      <a:pt x="2952" y="349"/>
                    </a:cubicBezTo>
                    <a:cubicBezTo>
                      <a:pt x="2948" y="350"/>
                      <a:pt x="2948" y="350"/>
                      <a:pt x="2947" y="352"/>
                    </a:cubicBezTo>
                    <a:cubicBezTo>
                      <a:pt x="2946" y="354"/>
                      <a:pt x="2946" y="355"/>
                      <a:pt x="2944" y="356"/>
                    </a:cubicBezTo>
                    <a:cubicBezTo>
                      <a:pt x="2944" y="357"/>
                      <a:pt x="2944" y="357"/>
                      <a:pt x="2944" y="357"/>
                    </a:cubicBezTo>
                    <a:cubicBezTo>
                      <a:pt x="2941" y="361"/>
                      <a:pt x="2935" y="368"/>
                      <a:pt x="2933" y="371"/>
                    </a:cubicBezTo>
                    <a:cubicBezTo>
                      <a:pt x="2933" y="372"/>
                      <a:pt x="2931" y="376"/>
                      <a:pt x="2919" y="380"/>
                    </a:cubicBezTo>
                    <a:cubicBezTo>
                      <a:pt x="2917" y="381"/>
                      <a:pt x="2917" y="381"/>
                      <a:pt x="2917" y="381"/>
                    </a:cubicBezTo>
                    <a:cubicBezTo>
                      <a:pt x="2917" y="380"/>
                      <a:pt x="2917" y="380"/>
                      <a:pt x="2917" y="380"/>
                    </a:cubicBezTo>
                    <a:cubicBezTo>
                      <a:pt x="2914" y="381"/>
                      <a:pt x="2911" y="382"/>
                      <a:pt x="2909" y="383"/>
                    </a:cubicBezTo>
                    <a:cubicBezTo>
                      <a:pt x="2904" y="387"/>
                      <a:pt x="2898" y="386"/>
                      <a:pt x="2893" y="380"/>
                    </a:cubicBezTo>
                    <a:cubicBezTo>
                      <a:pt x="2891" y="379"/>
                      <a:pt x="2885" y="379"/>
                      <a:pt x="2881" y="380"/>
                    </a:cubicBezTo>
                    <a:cubicBezTo>
                      <a:pt x="2879" y="380"/>
                      <a:pt x="2877" y="380"/>
                      <a:pt x="2876" y="380"/>
                    </a:cubicBezTo>
                    <a:cubicBezTo>
                      <a:pt x="2870" y="380"/>
                      <a:pt x="2859" y="375"/>
                      <a:pt x="2849" y="367"/>
                    </a:cubicBezTo>
                    <a:cubicBezTo>
                      <a:pt x="2846" y="365"/>
                      <a:pt x="2845" y="364"/>
                      <a:pt x="2845" y="364"/>
                    </a:cubicBezTo>
                    <a:cubicBezTo>
                      <a:pt x="2845" y="364"/>
                      <a:pt x="2845" y="365"/>
                      <a:pt x="2845" y="365"/>
                    </a:cubicBezTo>
                    <a:cubicBezTo>
                      <a:pt x="2844" y="365"/>
                      <a:pt x="2844" y="365"/>
                      <a:pt x="2844" y="365"/>
                    </a:cubicBezTo>
                    <a:cubicBezTo>
                      <a:pt x="2839" y="380"/>
                      <a:pt x="2824" y="419"/>
                      <a:pt x="2823" y="422"/>
                    </a:cubicBezTo>
                    <a:cubicBezTo>
                      <a:pt x="2822" y="427"/>
                      <a:pt x="2815" y="443"/>
                      <a:pt x="2813" y="448"/>
                    </a:cubicBezTo>
                    <a:cubicBezTo>
                      <a:pt x="2812" y="449"/>
                      <a:pt x="2812" y="449"/>
                      <a:pt x="2813" y="451"/>
                    </a:cubicBezTo>
                    <a:cubicBezTo>
                      <a:pt x="2813" y="453"/>
                      <a:pt x="2814" y="455"/>
                      <a:pt x="2814" y="457"/>
                    </a:cubicBezTo>
                    <a:cubicBezTo>
                      <a:pt x="2813" y="463"/>
                      <a:pt x="2803" y="474"/>
                      <a:pt x="2802" y="476"/>
                    </a:cubicBezTo>
                    <a:cubicBezTo>
                      <a:pt x="2801" y="476"/>
                      <a:pt x="2800" y="479"/>
                      <a:pt x="2800" y="481"/>
                    </a:cubicBezTo>
                    <a:cubicBezTo>
                      <a:pt x="2800" y="484"/>
                      <a:pt x="2801" y="495"/>
                      <a:pt x="2801" y="498"/>
                    </a:cubicBezTo>
                    <a:cubicBezTo>
                      <a:pt x="2801" y="504"/>
                      <a:pt x="2797" y="508"/>
                      <a:pt x="2791" y="511"/>
                    </a:cubicBezTo>
                    <a:cubicBezTo>
                      <a:pt x="2789" y="512"/>
                      <a:pt x="2788" y="513"/>
                      <a:pt x="2788" y="514"/>
                    </a:cubicBezTo>
                    <a:cubicBezTo>
                      <a:pt x="2787" y="517"/>
                      <a:pt x="2787" y="525"/>
                      <a:pt x="2787" y="530"/>
                    </a:cubicBezTo>
                    <a:cubicBezTo>
                      <a:pt x="2787" y="532"/>
                      <a:pt x="2787" y="534"/>
                      <a:pt x="2787" y="534"/>
                    </a:cubicBezTo>
                    <a:cubicBezTo>
                      <a:pt x="2788" y="534"/>
                      <a:pt x="2788" y="534"/>
                      <a:pt x="2788" y="534"/>
                    </a:cubicBezTo>
                    <a:cubicBezTo>
                      <a:pt x="2788" y="535"/>
                      <a:pt x="2788" y="535"/>
                      <a:pt x="2788" y="535"/>
                    </a:cubicBezTo>
                    <a:cubicBezTo>
                      <a:pt x="2791" y="538"/>
                      <a:pt x="2800" y="547"/>
                      <a:pt x="2802" y="549"/>
                    </a:cubicBezTo>
                    <a:cubicBezTo>
                      <a:pt x="2803" y="550"/>
                      <a:pt x="2803" y="550"/>
                      <a:pt x="2803" y="550"/>
                    </a:cubicBezTo>
                    <a:cubicBezTo>
                      <a:pt x="2804" y="551"/>
                      <a:pt x="2806" y="552"/>
                      <a:pt x="2807" y="553"/>
                    </a:cubicBezTo>
                    <a:cubicBezTo>
                      <a:pt x="2808" y="551"/>
                      <a:pt x="2811" y="547"/>
                      <a:pt x="2812" y="545"/>
                    </a:cubicBezTo>
                    <a:cubicBezTo>
                      <a:pt x="2813" y="543"/>
                      <a:pt x="2815" y="541"/>
                      <a:pt x="2816" y="539"/>
                    </a:cubicBezTo>
                    <a:cubicBezTo>
                      <a:pt x="2819" y="534"/>
                      <a:pt x="2825" y="535"/>
                      <a:pt x="2830" y="536"/>
                    </a:cubicBezTo>
                    <a:cubicBezTo>
                      <a:pt x="2832" y="536"/>
                      <a:pt x="2834" y="536"/>
                      <a:pt x="2836" y="536"/>
                    </a:cubicBezTo>
                    <a:cubicBezTo>
                      <a:pt x="2843" y="536"/>
                      <a:pt x="2843" y="536"/>
                      <a:pt x="2845" y="535"/>
                    </a:cubicBezTo>
                    <a:cubicBezTo>
                      <a:pt x="2845" y="534"/>
                      <a:pt x="2845" y="534"/>
                      <a:pt x="2845" y="534"/>
                    </a:cubicBezTo>
                    <a:cubicBezTo>
                      <a:pt x="2849" y="531"/>
                      <a:pt x="2855" y="531"/>
                      <a:pt x="2855" y="531"/>
                    </a:cubicBezTo>
                    <a:cubicBezTo>
                      <a:pt x="2856" y="531"/>
                      <a:pt x="2856" y="531"/>
                      <a:pt x="2856" y="531"/>
                    </a:cubicBezTo>
                    <a:cubicBezTo>
                      <a:pt x="2858" y="532"/>
                      <a:pt x="2862" y="533"/>
                      <a:pt x="2865" y="533"/>
                    </a:cubicBezTo>
                    <a:cubicBezTo>
                      <a:pt x="2870" y="532"/>
                      <a:pt x="2872" y="534"/>
                      <a:pt x="2874" y="536"/>
                    </a:cubicBezTo>
                    <a:cubicBezTo>
                      <a:pt x="2875" y="537"/>
                      <a:pt x="2875" y="537"/>
                      <a:pt x="2875" y="537"/>
                    </a:cubicBezTo>
                    <a:cubicBezTo>
                      <a:pt x="2876" y="537"/>
                      <a:pt x="2877" y="538"/>
                      <a:pt x="2879" y="539"/>
                    </a:cubicBezTo>
                    <a:cubicBezTo>
                      <a:pt x="2882" y="541"/>
                      <a:pt x="2887" y="543"/>
                      <a:pt x="2889" y="546"/>
                    </a:cubicBezTo>
                    <a:cubicBezTo>
                      <a:pt x="2891" y="549"/>
                      <a:pt x="2893" y="550"/>
                      <a:pt x="2894" y="550"/>
                    </a:cubicBezTo>
                    <a:cubicBezTo>
                      <a:pt x="2896" y="549"/>
                      <a:pt x="2899" y="545"/>
                      <a:pt x="2901" y="541"/>
                    </a:cubicBezTo>
                    <a:cubicBezTo>
                      <a:pt x="2904" y="537"/>
                      <a:pt x="2912" y="524"/>
                      <a:pt x="2915" y="519"/>
                    </a:cubicBezTo>
                    <a:cubicBezTo>
                      <a:pt x="2919" y="514"/>
                      <a:pt x="2923" y="516"/>
                      <a:pt x="2925" y="516"/>
                    </a:cubicBezTo>
                    <a:cubicBezTo>
                      <a:pt x="2926" y="517"/>
                      <a:pt x="2927" y="517"/>
                      <a:pt x="2928" y="516"/>
                    </a:cubicBezTo>
                    <a:cubicBezTo>
                      <a:pt x="2932" y="514"/>
                      <a:pt x="2938" y="512"/>
                      <a:pt x="2943" y="514"/>
                    </a:cubicBezTo>
                    <a:cubicBezTo>
                      <a:pt x="2944" y="515"/>
                      <a:pt x="2946" y="515"/>
                      <a:pt x="2954" y="515"/>
                    </a:cubicBezTo>
                    <a:cubicBezTo>
                      <a:pt x="2955" y="515"/>
                      <a:pt x="2956" y="516"/>
                      <a:pt x="2957" y="516"/>
                    </a:cubicBezTo>
                    <a:cubicBezTo>
                      <a:pt x="2957" y="516"/>
                      <a:pt x="2958" y="516"/>
                      <a:pt x="2958" y="516"/>
                    </a:cubicBezTo>
                    <a:cubicBezTo>
                      <a:pt x="2961" y="516"/>
                      <a:pt x="2963" y="516"/>
                      <a:pt x="2965" y="518"/>
                    </a:cubicBezTo>
                    <a:cubicBezTo>
                      <a:pt x="2967" y="520"/>
                      <a:pt x="2969" y="523"/>
                      <a:pt x="2969" y="526"/>
                    </a:cubicBezTo>
                    <a:cubicBezTo>
                      <a:pt x="2970" y="527"/>
                      <a:pt x="2975" y="534"/>
                      <a:pt x="2978" y="536"/>
                    </a:cubicBezTo>
                    <a:cubicBezTo>
                      <a:pt x="2979" y="537"/>
                      <a:pt x="2985" y="539"/>
                      <a:pt x="2988" y="540"/>
                    </a:cubicBezTo>
                    <a:cubicBezTo>
                      <a:pt x="2993" y="541"/>
                      <a:pt x="2996" y="542"/>
                      <a:pt x="2998" y="543"/>
                    </a:cubicBezTo>
                    <a:cubicBezTo>
                      <a:pt x="3002" y="545"/>
                      <a:pt x="3003" y="549"/>
                      <a:pt x="3004" y="551"/>
                    </a:cubicBezTo>
                    <a:cubicBezTo>
                      <a:pt x="3004" y="551"/>
                      <a:pt x="3004" y="552"/>
                      <a:pt x="3004" y="552"/>
                    </a:cubicBezTo>
                    <a:cubicBezTo>
                      <a:pt x="3004" y="552"/>
                      <a:pt x="3006" y="554"/>
                      <a:pt x="3007" y="555"/>
                    </a:cubicBezTo>
                    <a:cubicBezTo>
                      <a:pt x="3010" y="558"/>
                      <a:pt x="3012" y="559"/>
                      <a:pt x="3013" y="561"/>
                    </a:cubicBezTo>
                    <a:cubicBezTo>
                      <a:pt x="3014" y="562"/>
                      <a:pt x="3014" y="562"/>
                      <a:pt x="3015" y="562"/>
                    </a:cubicBezTo>
                    <a:cubicBezTo>
                      <a:pt x="3016" y="562"/>
                      <a:pt x="3018" y="563"/>
                      <a:pt x="3033" y="576"/>
                    </a:cubicBezTo>
                    <a:cubicBezTo>
                      <a:pt x="3041" y="583"/>
                      <a:pt x="3043" y="587"/>
                      <a:pt x="3044" y="592"/>
                    </a:cubicBezTo>
                    <a:cubicBezTo>
                      <a:pt x="3044" y="594"/>
                      <a:pt x="3044" y="596"/>
                      <a:pt x="3048" y="600"/>
                    </a:cubicBezTo>
                    <a:cubicBezTo>
                      <a:pt x="3048" y="600"/>
                      <a:pt x="3048" y="601"/>
                      <a:pt x="3049" y="601"/>
                    </a:cubicBezTo>
                    <a:cubicBezTo>
                      <a:pt x="3051" y="603"/>
                      <a:pt x="3055" y="608"/>
                      <a:pt x="3056" y="615"/>
                    </a:cubicBezTo>
                    <a:cubicBezTo>
                      <a:pt x="3056" y="622"/>
                      <a:pt x="3055" y="625"/>
                      <a:pt x="3051" y="627"/>
                    </a:cubicBezTo>
                    <a:cubicBezTo>
                      <a:pt x="3050" y="627"/>
                      <a:pt x="3050" y="627"/>
                      <a:pt x="3050" y="627"/>
                    </a:cubicBezTo>
                    <a:cubicBezTo>
                      <a:pt x="3049" y="628"/>
                      <a:pt x="3049" y="628"/>
                      <a:pt x="3049" y="628"/>
                    </a:cubicBezTo>
                    <a:cubicBezTo>
                      <a:pt x="3048" y="628"/>
                      <a:pt x="3048" y="628"/>
                      <a:pt x="3048" y="628"/>
                    </a:cubicBezTo>
                    <a:cubicBezTo>
                      <a:pt x="3048" y="628"/>
                      <a:pt x="3048" y="628"/>
                      <a:pt x="3048" y="629"/>
                    </a:cubicBezTo>
                    <a:cubicBezTo>
                      <a:pt x="3046" y="632"/>
                      <a:pt x="3044" y="634"/>
                      <a:pt x="3041" y="636"/>
                    </a:cubicBezTo>
                    <a:cubicBezTo>
                      <a:pt x="3041" y="636"/>
                      <a:pt x="3040" y="636"/>
                      <a:pt x="3040" y="637"/>
                    </a:cubicBezTo>
                    <a:cubicBezTo>
                      <a:pt x="3037" y="639"/>
                      <a:pt x="3034" y="641"/>
                      <a:pt x="3028" y="640"/>
                    </a:cubicBezTo>
                    <a:cubicBezTo>
                      <a:pt x="3022" y="639"/>
                      <a:pt x="3021" y="640"/>
                      <a:pt x="3020" y="641"/>
                    </a:cubicBezTo>
                    <a:cubicBezTo>
                      <a:pt x="3017" y="642"/>
                      <a:pt x="3014" y="642"/>
                      <a:pt x="3009" y="641"/>
                    </a:cubicBezTo>
                    <a:cubicBezTo>
                      <a:pt x="3008" y="641"/>
                      <a:pt x="3008" y="641"/>
                      <a:pt x="3008" y="641"/>
                    </a:cubicBezTo>
                    <a:cubicBezTo>
                      <a:pt x="3005" y="640"/>
                      <a:pt x="3001" y="638"/>
                      <a:pt x="2999" y="634"/>
                    </a:cubicBezTo>
                    <a:cubicBezTo>
                      <a:pt x="2999" y="634"/>
                      <a:pt x="2999" y="634"/>
                      <a:pt x="2999" y="634"/>
                    </a:cubicBezTo>
                    <a:cubicBezTo>
                      <a:pt x="2995" y="635"/>
                      <a:pt x="2993" y="634"/>
                      <a:pt x="2991" y="631"/>
                    </a:cubicBezTo>
                    <a:cubicBezTo>
                      <a:pt x="2991" y="632"/>
                      <a:pt x="2990" y="633"/>
                      <a:pt x="2990" y="633"/>
                    </a:cubicBezTo>
                    <a:cubicBezTo>
                      <a:pt x="2989" y="637"/>
                      <a:pt x="2986" y="639"/>
                      <a:pt x="2982" y="637"/>
                    </a:cubicBezTo>
                    <a:cubicBezTo>
                      <a:pt x="2982" y="637"/>
                      <a:pt x="2982" y="637"/>
                      <a:pt x="2981" y="637"/>
                    </a:cubicBezTo>
                    <a:cubicBezTo>
                      <a:pt x="2980" y="637"/>
                      <a:pt x="2976" y="637"/>
                      <a:pt x="2975" y="638"/>
                    </a:cubicBezTo>
                    <a:cubicBezTo>
                      <a:pt x="2971" y="639"/>
                      <a:pt x="2968" y="638"/>
                      <a:pt x="2964" y="636"/>
                    </a:cubicBezTo>
                    <a:cubicBezTo>
                      <a:pt x="2962" y="635"/>
                      <a:pt x="2962" y="636"/>
                      <a:pt x="2961" y="636"/>
                    </a:cubicBezTo>
                    <a:cubicBezTo>
                      <a:pt x="2959" y="638"/>
                      <a:pt x="2956" y="639"/>
                      <a:pt x="2955" y="639"/>
                    </a:cubicBezTo>
                    <a:cubicBezTo>
                      <a:pt x="2954" y="639"/>
                      <a:pt x="2953" y="639"/>
                      <a:pt x="2953" y="639"/>
                    </a:cubicBezTo>
                    <a:cubicBezTo>
                      <a:pt x="2952" y="640"/>
                      <a:pt x="2952" y="640"/>
                      <a:pt x="2952" y="640"/>
                    </a:cubicBezTo>
                    <a:cubicBezTo>
                      <a:pt x="2950" y="641"/>
                      <a:pt x="2949" y="643"/>
                      <a:pt x="2946" y="644"/>
                    </a:cubicBezTo>
                    <a:cubicBezTo>
                      <a:pt x="2944" y="644"/>
                      <a:pt x="2940" y="647"/>
                      <a:pt x="2936" y="651"/>
                    </a:cubicBezTo>
                    <a:cubicBezTo>
                      <a:pt x="2931" y="658"/>
                      <a:pt x="2926" y="658"/>
                      <a:pt x="2923" y="656"/>
                    </a:cubicBezTo>
                    <a:cubicBezTo>
                      <a:pt x="2922" y="656"/>
                      <a:pt x="2921" y="655"/>
                      <a:pt x="2919" y="654"/>
                    </a:cubicBezTo>
                    <a:cubicBezTo>
                      <a:pt x="2918" y="653"/>
                      <a:pt x="2916" y="652"/>
                      <a:pt x="2913" y="651"/>
                    </a:cubicBezTo>
                    <a:cubicBezTo>
                      <a:pt x="2913" y="651"/>
                      <a:pt x="2913" y="650"/>
                      <a:pt x="2912" y="651"/>
                    </a:cubicBezTo>
                    <a:cubicBezTo>
                      <a:pt x="2912" y="651"/>
                      <a:pt x="2911" y="652"/>
                      <a:pt x="2910" y="655"/>
                    </a:cubicBezTo>
                    <a:cubicBezTo>
                      <a:pt x="2909" y="657"/>
                      <a:pt x="2909" y="658"/>
                      <a:pt x="2909" y="661"/>
                    </a:cubicBezTo>
                    <a:cubicBezTo>
                      <a:pt x="2909" y="662"/>
                      <a:pt x="2909" y="663"/>
                      <a:pt x="2909" y="664"/>
                    </a:cubicBezTo>
                    <a:cubicBezTo>
                      <a:pt x="2908" y="670"/>
                      <a:pt x="2905" y="672"/>
                      <a:pt x="2902" y="672"/>
                    </a:cubicBezTo>
                    <a:cubicBezTo>
                      <a:pt x="2901" y="673"/>
                      <a:pt x="2901" y="673"/>
                      <a:pt x="2900" y="673"/>
                    </a:cubicBezTo>
                    <a:cubicBezTo>
                      <a:pt x="2896" y="675"/>
                      <a:pt x="2891" y="674"/>
                      <a:pt x="2885" y="674"/>
                    </a:cubicBezTo>
                    <a:cubicBezTo>
                      <a:pt x="2884" y="674"/>
                      <a:pt x="2883" y="674"/>
                      <a:pt x="2883" y="674"/>
                    </a:cubicBezTo>
                    <a:cubicBezTo>
                      <a:pt x="2881" y="674"/>
                      <a:pt x="2880" y="673"/>
                      <a:pt x="2879" y="673"/>
                    </a:cubicBezTo>
                    <a:cubicBezTo>
                      <a:pt x="2878" y="673"/>
                      <a:pt x="2877" y="672"/>
                      <a:pt x="2876" y="673"/>
                    </a:cubicBezTo>
                    <a:cubicBezTo>
                      <a:pt x="2876" y="673"/>
                      <a:pt x="2875" y="673"/>
                      <a:pt x="2875" y="673"/>
                    </a:cubicBezTo>
                    <a:cubicBezTo>
                      <a:pt x="2873" y="674"/>
                      <a:pt x="2870" y="676"/>
                      <a:pt x="2866" y="677"/>
                    </a:cubicBezTo>
                    <a:cubicBezTo>
                      <a:pt x="2860" y="679"/>
                      <a:pt x="2859" y="681"/>
                      <a:pt x="2857" y="684"/>
                    </a:cubicBezTo>
                    <a:cubicBezTo>
                      <a:pt x="2855" y="688"/>
                      <a:pt x="2848" y="702"/>
                      <a:pt x="2844" y="707"/>
                    </a:cubicBezTo>
                    <a:cubicBezTo>
                      <a:pt x="2841" y="711"/>
                      <a:pt x="2842" y="712"/>
                      <a:pt x="2842" y="715"/>
                    </a:cubicBezTo>
                    <a:cubicBezTo>
                      <a:pt x="2843" y="718"/>
                      <a:pt x="2844" y="722"/>
                      <a:pt x="2843" y="727"/>
                    </a:cubicBezTo>
                    <a:cubicBezTo>
                      <a:pt x="2842" y="731"/>
                      <a:pt x="2839" y="737"/>
                      <a:pt x="2828" y="739"/>
                    </a:cubicBezTo>
                    <a:cubicBezTo>
                      <a:pt x="2826" y="739"/>
                      <a:pt x="2825" y="739"/>
                      <a:pt x="2825" y="739"/>
                    </a:cubicBezTo>
                    <a:cubicBezTo>
                      <a:pt x="2825" y="740"/>
                      <a:pt x="2825" y="740"/>
                      <a:pt x="2824" y="740"/>
                    </a:cubicBezTo>
                    <a:cubicBezTo>
                      <a:pt x="2824" y="742"/>
                      <a:pt x="2823" y="743"/>
                      <a:pt x="2820" y="746"/>
                    </a:cubicBezTo>
                    <a:cubicBezTo>
                      <a:pt x="2814" y="753"/>
                      <a:pt x="2805" y="759"/>
                      <a:pt x="2802" y="761"/>
                    </a:cubicBezTo>
                    <a:cubicBezTo>
                      <a:pt x="2800" y="762"/>
                      <a:pt x="2798" y="763"/>
                      <a:pt x="2795" y="763"/>
                    </a:cubicBezTo>
                    <a:cubicBezTo>
                      <a:pt x="2794" y="764"/>
                      <a:pt x="2793" y="765"/>
                      <a:pt x="2791" y="765"/>
                    </a:cubicBezTo>
                    <a:cubicBezTo>
                      <a:pt x="2787" y="767"/>
                      <a:pt x="2780" y="767"/>
                      <a:pt x="2775" y="767"/>
                    </a:cubicBezTo>
                    <a:cubicBezTo>
                      <a:pt x="2768" y="767"/>
                      <a:pt x="2766" y="768"/>
                      <a:pt x="2766" y="768"/>
                    </a:cubicBezTo>
                    <a:cubicBezTo>
                      <a:pt x="2763" y="770"/>
                      <a:pt x="2760" y="769"/>
                      <a:pt x="2756" y="768"/>
                    </a:cubicBezTo>
                    <a:cubicBezTo>
                      <a:pt x="2754" y="768"/>
                      <a:pt x="2752" y="767"/>
                      <a:pt x="2751" y="767"/>
                    </a:cubicBezTo>
                    <a:cubicBezTo>
                      <a:pt x="2748" y="766"/>
                      <a:pt x="2745" y="765"/>
                      <a:pt x="2743" y="765"/>
                    </a:cubicBezTo>
                    <a:cubicBezTo>
                      <a:pt x="2740" y="766"/>
                      <a:pt x="2738" y="769"/>
                      <a:pt x="2737" y="773"/>
                    </a:cubicBezTo>
                    <a:cubicBezTo>
                      <a:pt x="2737" y="779"/>
                      <a:pt x="2734" y="785"/>
                      <a:pt x="2731" y="788"/>
                    </a:cubicBezTo>
                    <a:cubicBezTo>
                      <a:pt x="2729" y="789"/>
                      <a:pt x="2718" y="801"/>
                      <a:pt x="2715" y="805"/>
                    </a:cubicBezTo>
                    <a:cubicBezTo>
                      <a:pt x="2712" y="810"/>
                      <a:pt x="2706" y="811"/>
                      <a:pt x="2702" y="812"/>
                    </a:cubicBezTo>
                    <a:cubicBezTo>
                      <a:pt x="2701" y="812"/>
                      <a:pt x="2700" y="813"/>
                      <a:pt x="2700" y="813"/>
                    </a:cubicBezTo>
                    <a:cubicBezTo>
                      <a:pt x="2698" y="813"/>
                      <a:pt x="2692" y="818"/>
                      <a:pt x="2690" y="822"/>
                    </a:cubicBezTo>
                    <a:cubicBezTo>
                      <a:pt x="2686" y="829"/>
                      <a:pt x="2678" y="830"/>
                      <a:pt x="2673" y="828"/>
                    </a:cubicBezTo>
                    <a:cubicBezTo>
                      <a:pt x="2672" y="828"/>
                      <a:pt x="2671" y="827"/>
                      <a:pt x="2670" y="827"/>
                    </a:cubicBezTo>
                    <a:cubicBezTo>
                      <a:pt x="2669" y="826"/>
                      <a:pt x="2668" y="825"/>
                      <a:pt x="2664" y="825"/>
                    </a:cubicBezTo>
                    <a:cubicBezTo>
                      <a:pt x="2660" y="825"/>
                      <a:pt x="2657" y="825"/>
                      <a:pt x="2654" y="825"/>
                    </a:cubicBezTo>
                    <a:cubicBezTo>
                      <a:pt x="2651" y="825"/>
                      <a:pt x="2648" y="826"/>
                      <a:pt x="2643" y="825"/>
                    </a:cubicBezTo>
                    <a:cubicBezTo>
                      <a:pt x="2635" y="825"/>
                      <a:pt x="2627" y="823"/>
                      <a:pt x="2621" y="821"/>
                    </a:cubicBezTo>
                    <a:cubicBezTo>
                      <a:pt x="2618" y="820"/>
                      <a:pt x="2613" y="816"/>
                      <a:pt x="2606" y="810"/>
                    </a:cubicBezTo>
                    <a:cubicBezTo>
                      <a:pt x="2603" y="808"/>
                      <a:pt x="2600" y="806"/>
                      <a:pt x="2598" y="805"/>
                    </a:cubicBezTo>
                    <a:cubicBezTo>
                      <a:pt x="2597" y="804"/>
                      <a:pt x="2596" y="804"/>
                      <a:pt x="2592" y="804"/>
                    </a:cubicBezTo>
                    <a:cubicBezTo>
                      <a:pt x="2590" y="804"/>
                      <a:pt x="2588" y="805"/>
                      <a:pt x="2586" y="805"/>
                    </a:cubicBezTo>
                    <a:cubicBezTo>
                      <a:pt x="2583" y="805"/>
                      <a:pt x="2580" y="804"/>
                      <a:pt x="2578" y="804"/>
                    </a:cubicBezTo>
                    <a:cubicBezTo>
                      <a:pt x="2576" y="804"/>
                      <a:pt x="2574" y="804"/>
                      <a:pt x="2573" y="804"/>
                    </a:cubicBezTo>
                    <a:cubicBezTo>
                      <a:pt x="2572" y="805"/>
                      <a:pt x="2565" y="810"/>
                      <a:pt x="2561" y="814"/>
                    </a:cubicBezTo>
                    <a:cubicBezTo>
                      <a:pt x="2559" y="816"/>
                      <a:pt x="2558" y="819"/>
                      <a:pt x="2557" y="825"/>
                    </a:cubicBezTo>
                    <a:cubicBezTo>
                      <a:pt x="2556" y="826"/>
                      <a:pt x="2556" y="828"/>
                      <a:pt x="2555" y="830"/>
                    </a:cubicBezTo>
                    <a:cubicBezTo>
                      <a:pt x="2553" y="837"/>
                      <a:pt x="2553" y="843"/>
                      <a:pt x="2552" y="846"/>
                    </a:cubicBezTo>
                    <a:cubicBezTo>
                      <a:pt x="2552" y="847"/>
                      <a:pt x="2552" y="847"/>
                      <a:pt x="2552" y="847"/>
                    </a:cubicBezTo>
                    <a:cubicBezTo>
                      <a:pt x="2552" y="851"/>
                      <a:pt x="2549" y="859"/>
                      <a:pt x="2545" y="864"/>
                    </a:cubicBezTo>
                    <a:cubicBezTo>
                      <a:pt x="2545" y="864"/>
                      <a:pt x="2545" y="865"/>
                      <a:pt x="2547" y="867"/>
                    </a:cubicBezTo>
                    <a:cubicBezTo>
                      <a:pt x="2548" y="868"/>
                      <a:pt x="2548" y="869"/>
                      <a:pt x="2549" y="870"/>
                    </a:cubicBezTo>
                    <a:cubicBezTo>
                      <a:pt x="2552" y="874"/>
                      <a:pt x="2552" y="876"/>
                      <a:pt x="2552" y="880"/>
                    </a:cubicBezTo>
                    <a:cubicBezTo>
                      <a:pt x="2552" y="880"/>
                      <a:pt x="2552" y="880"/>
                      <a:pt x="2552" y="880"/>
                    </a:cubicBezTo>
                    <a:cubicBezTo>
                      <a:pt x="2552" y="880"/>
                      <a:pt x="2552" y="880"/>
                      <a:pt x="2552" y="881"/>
                    </a:cubicBezTo>
                    <a:cubicBezTo>
                      <a:pt x="2553" y="881"/>
                      <a:pt x="2555" y="883"/>
                      <a:pt x="2555" y="886"/>
                    </a:cubicBezTo>
                    <a:cubicBezTo>
                      <a:pt x="2555" y="887"/>
                      <a:pt x="2557" y="889"/>
                      <a:pt x="2560" y="891"/>
                    </a:cubicBezTo>
                    <a:cubicBezTo>
                      <a:pt x="2566" y="895"/>
                      <a:pt x="2570" y="900"/>
                      <a:pt x="2572" y="902"/>
                    </a:cubicBezTo>
                    <a:cubicBezTo>
                      <a:pt x="2576" y="906"/>
                      <a:pt x="2578" y="910"/>
                      <a:pt x="2578" y="917"/>
                    </a:cubicBezTo>
                    <a:cubicBezTo>
                      <a:pt x="2578" y="924"/>
                      <a:pt x="2576" y="926"/>
                      <a:pt x="2574" y="927"/>
                    </a:cubicBezTo>
                    <a:cubicBezTo>
                      <a:pt x="2573" y="928"/>
                      <a:pt x="2573" y="928"/>
                      <a:pt x="2573" y="928"/>
                    </a:cubicBezTo>
                    <a:cubicBezTo>
                      <a:pt x="2573" y="928"/>
                      <a:pt x="2572" y="929"/>
                      <a:pt x="2571" y="929"/>
                    </a:cubicBezTo>
                    <a:cubicBezTo>
                      <a:pt x="2570" y="930"/>
                      <a:pt x="2570" y="930"/>
                      <a:pt x="2568" y="932"/>
                    </a:cubicBezTo>
                    <a:cubicBezTo>
                      <a:pt x="2567" y="933"/>
                      <a:pt x="2567" y="934"/>
                      <a:pt x="2566" y="934"/>
                    </a:cubicBezTo>
                    <a:cubicBezTo>
                      <a:pt x="2565" y="936"/>
                      <a:pt x="2564" y="936"/>
                      <a:pt x="2562" y="941"/>
                    </a:cubicBezTo>
                    <a:cubicBezTo>
                      <a:pt x="2558" y="949"/>
                      <a:pt x="2551" y="947"/>
                      <a:pt x="2547" y="947"/>
                    </a:cubicBezTo>
                    <a:cubicBezTo>
                      <a:pt x="2546" y="947"/>
                      <a:pt x="2545" y="946"/>
                      <a:pt x="2545" y="946"/>
                    </a:cubicBezTo>
                    <a:cubicBezTo>
                      <a:pt x="2544" y="947"/>
                      <a:pt x="2544" y="947"/>
                      <a:pt x="2543" y="947"/>
                    </a:cubicBezTo>
                    <a:cubicBezTo>
                      <a:pt x="2542" y="948"/>
                      <a:pt x="2541" y="949"/>
                      <a:pt x="2539" y="950"/>
                    </a:cubicBezTo>
                    <a:cubicBezTo>
                      <a:pt x="2535" y="953"/>
                      <a:pt x="2531" y="956"/>
                      <a:pt x="2523" y="958"/>
                    </a:cubicBezTo>
                    <a:cubicBezTo>
                      <a:pt x="2518" y="958"/>
                      <a:pt x="2515" y="963"/>
                      <a:pt x="2513" y="966"/>
                    </a:cubicBezTo>
                    <a:cubicBezTo>
                      <a:pt x="2512" y="968"/>
                      <a:pt x="2511" y="969"/>
                      <a:pt x="2509" y="971"/>
                    </a:cubicBezTo>
                    <a:cubicBezTo>
                      <a:pt x="2507" y="974"/>
                      <a:pt x="2503" y="977"/>
                      <a:pt x="2501" y="984"/>
                    </a:cubicBezTo>
                    <a:cubicBezTo>
                      <a:pt x="2496" y="995"/>
                      <a:pt x="2485" y="1006"/>
                      <a:pt x="2482" y="1009"/>
                    </a:cubicBezTo>
                    <a:cubicBezTo>
                      <a:pt x="2481" y="1010"/>
                      <a:pt x="2480" y="1011"/>
                      <a:pt x="2480" y="1012"/>
                    </a:cubicBezTo>
                    <a:cubicBezTo>
                      <a:pt x="2478" y="1013"/>
                      <a:pt x="2477" y="1015"/>
                      <a:pt x="2474" y="1016"/>
                    </a:cubicBezTo>
                    <a:cubicBezTo>
                      <a:pt x="2473" y="1016"/>
                      <a:pt x="2473" y="1016"/>
                      <a:pt x="2472" y="1017"/>
                    </a:cubicBezTo>
                    <a:cubicBezTo>
                      <a:pt x="2471" y="1017"/>
                      <a:pt x="2471" y="1017"/>
                      <a:pt x="2468" y="1019"/>
                    </a:cubicBezTo>
                    <a:cubicBezTo>
                      <a:pt x="2464" y="1024"/>
                      <a:pt x="2455" y="1026"/>
                      <a:pt x="2444" y="1026"/>
                    </a:cubicBezTo>
                    <a:cubicBezTo>
                      <a:pt x="2438" y="1026"/>
                      <a:pt x="2438" y="1026"/>
                      <a:pt x="2436" y="1030"/>
                    </a:cubicBezTo>
                    <a:cubicBezTo>
                      <a:pt x="2435" y="1031"/>
                      <a:pt x="2434" y="1033"/>
                      <a:pt x="2432" y="1035"/>
                    </a:cubicBezTo>
                    <a:cubicBezTo>
                      <a:pt x="2425" y="1043"/>
                      <a:pt x="2419" y="1044"/>
                      <a:pt x="2415" y="1045"/>
                    </a:cubicBezTo>
                    <a:cubicBezTo>
                      <a:pt x="2414" y="1045"/>
                      <a:pt x="2413" y="1045"/>
                      <a:pt x="2413" y="1045"/>
                    </a:cubicBezTo>
                    <a:cubicBezTo>
                      <a:pt x="2410" y="1046"/>
                      <a:pt x="2405" y="1046"/>
                      <a:pt x="2399" y="1046"/>
                    </a:cubicBezTo>
                    <a:cubicBezTo>
                      <a:pt x="2398" y="1046"/>
                      <a:pt x="2397" y="1046"/>
                      <a:pt x="2396" y="1046"/>
                    </a:cubicBezTo>
                    <a:cubicBezTo>
                      <a:pt x="2394" y="1046"/>
                      <a:pt x="2392" y="1046"/>
                      <a:pt x="2391" y="1045"/>
                    </a:cubicBezTo>
                    <a:cubicBezTo>
                      <a:pt x="2390" y="1045"/>
                      <a:pt x="2387" y="1045"/>
                      <a:pt x="2387" y="1045"/>
                    </a:cubicBezTo>
                    <a:cubicBezTo>
                      <a:pt x="2383" y="1048"/>
                      <a:pt x="2375" y="1050"/>
                      <a:pt x="2372" y="1048"/>
                    </a:cubicBezTo>
                    <a:cubicBezTo>
                      <a:pt x="2370" y="1047"/>
                      <a:pt x="2362" y="1045"/>
                      <a:pt x="2359" y="1045"/>
                    </a:cubicBezTo>
                    <a:cubicBezTo>
                      <a:pt x="2358" y="1045"/>
                      <a:pt x="2353" y="1044"/>
                      <a:pt x="2348" y="1044"/>
                    </a:cubicBezTo>
                    <a:cubicBezTo>
                      <a:pt x="2343" y="1044"/>
                      <a:pt x="2338" y="1044"/>
                      <a:pt x="2337" y="1044"/>
                    </a:cubicBezTo>
                    <a:cubicBezTo>
                      <a:pt x="2333" y="1043"/>
                      <a:pt x="2328" y="1044"/>
                      <a:pt x="2326" y="1046"/>
                    </a:cubicBezTo>
                    <a:cubicBezTo>
                      <a:pt x="2322" y="1050"/>
                      <a:pt x="2317" y="1050"/>
                      <a:pt x="2312" y="1050"/>
                    </a:cubicBezTo>
                    <a:cubicBezTo>
                      <a:pt x="2311" y="1050"/>
                      <a:pt x="2309" y="1050"/>
                      <a:pt x="2308" y="1050"/>
                    </a:cubicBezTo>
                    <a:cubicBezTo>
                      <a:pt x="2303" y="1052"/>
                      <a:pt x="2291" y="1050"/>
                      <a:pt x="2287" y="1046"/>
                    </a:cubicBezTo>
                    <a:cubicBezTo>
                      <a:pt x="2287" y="1046"/>
                      <a:pt x="2284" y="1045"/>
                      <a:pt x="2280" y="1045"/>
                    </a:cubicBezTo>
                    <a:cubicBezTo>
                      <a:pt x="2279" y="1045"/>
                      <a:pt x="2276" y="1047"/>
                      <a:pt x="2273" y="1051"/>
                    </a:cubicBezTo>
                    <a:cubicBezTo>
                      <a:pt x="2270" y="1056"/>
                      <a:pt x="2264" y="1056"/>
                      <a:pt x="2259" y="1056"/>
                    </a:cubicBezTo>
                    <a:cubicBezTo>
                      <a:pt x="2258" y="1056"/>
                      <a:pt x="2256" y="1056"/>
                      <a:pt x="2255" y="1056"/>
                    </a:cubicBezTo>
                    <a:cubicBezTo>
                      <a:pt x="2251" y="1057"/>
                      <a:pt x="2235" y="1062"/>
                      <a:pt x="2226" y="1064"/>
                    </a:cubicBezTo>
                    <a:cubicBezTo>
                      <a:pt x="2226" y="1065"/>
                      <a:pt x="2183" y="1083"/>
                      <a:pt x="2174" y="1087"/>
                    </a:cubicBezTo>
                    <a:cubicBezTo>
                      <a:pt x="2165" y="1091"/>
                      <a:pt x="2141" y="1104"/>
                      <a:pt x="2135" y="1107"/>
                    </a:cubicBezTo>
                    <a:cubicBezTo>
                      <a:pt x="2128" y="1111"/>
                      <a:pt x="2123" y="1113"/>
                      <a:pt x="2119" y="1112"/>
                    </a:cubicBezTo>
                    <a:cubicBezTo>
                      <a:pt x="2117" y="1112"/>
                      <a:pt x="2105" y="1112"/>
                      <a:pt x="2093" y="1113"/>
                    </a:cubicBezTo>
                    <a:cubicBezTo>
                      <a:pt x="2089" y="1113"/>
                      <a:pt x="2089" y="1113"/>
                      <a:pt x="2089" y="1113"/>
                    </a:cubicBezTo>
                    <a:cubicBezTo>
                      <a:pt x="2089" y="1096"/>
                      <a:pt x="2089" y="1096"/>
                      <a:pt x="2089" y="1096"/>
                    </a:cubicBezTo>
                    <a:cubicBezTo>
                      <a:pt x="2083" y="1096"/>
                      <a:pt x="2070" y="1097"/>
                      <a:pt x="2066" y="1097"/>
                    </a:cubicBezTo>
                    <a:cubicBezTo>
                      <a:pt x="2065" y="1097"/>
                      <a:pt x="2065" y="1097"/>
                      <a:pt x="2065" y="1097"/>
                    </a:cubicBezTo>
                    <a:cubicBezTo>
                      <a:pt x="2058" y="1098"/>
                      <a:pt x="2047" y="1098"/>
                      <a:pt x="2037" y="1096"/>
                    </a:cubicBezTo>
                    <a:cubicBezTo>
                      <a:pt x="2029" y="1095"/>
                      <a:pt x="2015" y="1086"/>
                      <a:pt x="1996" y="1074"/>
                    </a:cubicBezTo>
                    <a:cubicBezTo>
                      <a:pt x="1989" y="1069"/>
                      <a:pt x="1984" y="1065"/>
                      <a:pt x="1981" y="1064"/>
                    </a:cubicBezTo>
                    <a:cubicBezTo>
                      <a:pt x="1972" y="1059"/>
                      <a:pt x="1962" y="1058"/>
                      <a:pt x="1948" y="1057"/>
                    </a:cubicBezTo>
                    <a:cubicBezTo>
                      <a:pt x="1931" y="1055"/>
                      <a:pt x="1926" y="1039"/>
                      <a:pt x="1924" y="1030"/>
                    </a:cubicBezTo>
                    <a:cubicBezTo>
                      <a:pt x="1922" y="1023"/>
                      <a:pt x="1916" y="1023"/>
                      <a:pt x="1915" y="1023"/>
                    </a:cubicBezTo>
                    <a:cubicBezTo>
                      <a:pt x="1914" y="1023"/>
                      <a:pt x="1914" y="1023"/>
                      <a:pt x="1914" y="1023"/>
                    </a:cubicBezTo>
                    <a:cubicBezTo>
                      <a:pt x="1914" y="1023"/>
                      <a:pt x="1914" y="1023"/>
                      <a:pt x="1914" y="1023"/>
                    </a:cubicBezTo>
                    <a:cubicBezTo>
                      <a:pt x="1912" y="1022"/>
                      <a:pt x="1879" y="1012"/>
                      <a:pt x="1873" y="1010"/>
                    </a:cubicBezTo>
                    <a:cubicBezTo>
                      <a:pt x="1871" y="1009"/>
                      <a:pt x="1871" y="1009"/>
                      <a:pt x="1871" y="1009"/>
                    </a:cubicBezTo>
                    <a:cubicBezTo>
                      <a:pt x="1867" y="1007"/>
                      <a:pt x="1858" y="1003"/>
                      <a:pt x="1855" y="1003"/>
                    </a:cubicBezTo>
                    <a:cubicBezTo>
                      <a:pt x="1852" y="1003"/>
                      <a:pt x="1846" y="1002"/>
                      <a:pt x="1839" y="1001"/>
                    </a:cubicBezTo>
                    <a:cubicBezTo>
                      <a:pt x="1837" y="1000"/>
                      <a:pt x="1835" y="1000"/>
                      <a:pt x="1834" y="1000"/>
                    </a:cubicBezTo>
                    <a:cubicBezTo>
                      <a:pt x="1829" y="999"/>
                      <a:pt x="1824" y="1000"/>
                      <a:pt x="1823" y="1002"/>
                    </a:cubicBezTo>
                    <a:cubicBezTo>
                      <a:pt x="1819" y="1004"/>
                      <a:pt x="1817" y="1004"/>
                      <a:pt x="1815" y="1003"/>
                    </a:cubicBezTo>
                    <a:cubicBezTo>
                      <a:pt x="1815" y="1003"/>
                      <a:pt x="1814" y="1003"/>
                      <a:pt x="1814" y="1003"/>
                    </a:cubicBezTo>
                    <a:cubicBezTo>
                      <a:pt x="1813" y="1003"/>
                      <a:pt x="1811" y="1003"/>
                      <a:pt x="1809" y="1002"/>
                    </a:cubicBezTo>
                    <a:cubicBezTo>
                      <a:pt x="1806" y="1002"/>
                      <a:pt x="1803" y="1001"/>
                      <a:pt x="1801" y="1001"/>
                    </a:cubicBezTo>
                    <a:cubicBezTo>
                      <a:pt x="1796" y="1002"/>
                      <a:pt x="1763" y="1002"/>
                      <a:pt x="1758" y="1002"/>
                    </a:cubicBezTo>
                    <a:cubicBezTo>
                      <a:pt x="1753" y="1002"/>
                      <a:pt x="1745" y="1000"/>
                      <a:pt x="1739" y="998"/>
                    </a:cubicBezTo>
                    <a:cubicBezTo>
                      <a:pt x="1737" y="998"/>
                      <a:pt x="1732" y="997"/>
                      <a:pt x="1727" y="996"/>
                    </a:cubicBezTo>
                    <a:cubicBezTo>
                      <a:pt x="1719" y="995"/>
                      <a:pt x="1711" y="993"/>
                      <a:pt x="1707" y="992"/>
                    </a:cubicBezTo>
                    <a:cubicBezTo>
                      <a:pt x="1698" y="990"/>
                      <a:pt x="1638" y="971"/>
                      <a:pt x="1631" y="968"/>
                    </a:cubicBezTo>
                    <a:cubicBezTo>
                      <a:pt x="1627" y="967"/>
                      <a:pt x="1626" y="967"/>
                      <a:pt x="1624" y="967"/>
                    </a:cubicBezTo>
                    <a:cubicBezTo>
                      <a:pt x="1622" y="967"/>
                      <a:pt x="1621" y="968"/>
                      <a:pt x="1618" y="968"/>
                    </a:cubicBezTo>
                    <a:cubicBezTo>
                      <a:pt x="1614" y="968"/>
                      <a:pt x="1608" y="967"/>
                      <a:pt x="1601" y="966"/>
                    </a:cubicBezTo>
                    <a:cubicBezTo>
                      <a:pt x="1594" y="966"/>
                      <a:pt x="1585" y="965"/>
                      <a:pt x="1582" y="965"/>
                    </a:cubicBezTo>
                    <a:cubicBezTo>
                      <a:pt x="1576" y="966"/>
                      <a:pt x="1569" y="962"/>
                      <a:pt x="1565" y="957"/>
                    </a:cubicBezTo>
                    <a:cubicBezTo>
                      <a:pt x="1564" y="955"/>
                      <a:pt x="1563" y="953"/>
                      <a:pt x="1563" y="951"/>
                    </a:cubicBezTo>
                    <a:cubicBezTo>
                      <a:pt x="1563" y="947"/>
                      <a:pt x="1561" y="943"/>
                      <a:pt x="1560" y="939"/>
                    </a:cubicBezTo>
                    <a:cubicBezTo>
                      <a:pt x="1560" y="939"/>
                      <a:pt x="1560" y="939"/>
                      <a:pt x="1560" y="939"/>
                    </a:cubicBezTo>
                    <a:cubicBezTo>
                      <a:pt x="1559" y="936"/>
                      <a:pt x="1546" y="917"/>
                      <a:pt x="1543" y="915"/>
                    </a:cubicBezTo>
                    <a:cubicBezTo>
                      <a:pt x="1540" y="912"/>
                      <a:pt x="1540" y="906"/>
                      <a:pt x="1540" y="898"/>
                    </a:cubicBezTo>
                    <a:cubicBezTo>
                      <a:pt x="1540" y="896"/>
                      <a:pt x="1540" y="896"/>
                      <a:pt x="1540" y="896"/>
                    </a:cubicBezTo>
                    <a:cubicBezTo>
                      <a:pt x="1540" y="892"/>
                      <a:pt x="1537" y="882"/>
                      <a:pt x="1536" y="879"/>
                    </a:cubicBezTo>
                    <a:cubicBezTo>
                      <a:pt x="1534" y="876"/>
                      <a:pt x="1533" y="869"/>
                      <a:pt x="1532" y="859"/>
                    </a:cubicBezTo>
                    <a:cubicBezTo>
                      <a:pt x="1531" y="854"/>
                      <a:pt x="1531" y="850"/>
                      <a:pt x="1530" y="848"/>
                    </a:cubicBezTo>
                    <a:cubicBezTo>
                      <a:pt x="1529" y="844"/>
                      <a:pt x="1529" y="843"/>
                      <a:pt x="1529" y="842"/>
                    </a:cubicBezTo>
                    <a:cubicBezTo>
                      <a:pt x="1529" y="842"/>
                      <a:pt x="1528" y="842"/>
                      <a:pt x="1528" y="842"/>
                    </a:cubicBezTo>
                    <a:cubicBezTo>
                      <a:pt x="1528" y="842"/>
                      <a:pt x="1527" y="842"/>
                      <a:pt x="1526" y="842"/>
                    </a:cubicBezTo>
                    <a:cubicBezTo>
                      <a:pt x="1523" y="841"/>
                      <a:pt x="1520" y="841"/>
                      <a:pt x="1518" y="839"/>
                    </a:cubicBezTo>
                    <a:cubicBezTo>
                      <a:pt x="1514" y="836"/>
                      <a:pt x="1515" y="832"/>
                      <a:pt x="1517" y="828"/>
                    </a:cubicBezTo>
                    <a:cubicBezTo>
                      <a:pt x="1517" y="827"/>
                      <a:pt x="1517" y="826"/>
                      <a:pt x="1518" y="825"/>
                    </a:cubicBezTo>
                    <a:cubicBezTo>
                      <a:pt x="1518" y="824"/>
                      <a:pt x="1518" y="824"/>
                      <a:pt x="1518" y="824"/>
                    </a:cubicBezTo>
                    <a:cubicBezTo>
                      <a:pt x="1519" y="820"/>
                      <a:pt x="1520" y="817"/>
                      <a:pt x="1521" y="815"/>
                    </a:cubicBezTo>
                    <a:cubicBezTo>
                      <a:pt x="1517" y="815"/>
                      <a:pt x="1508" y="814"/>
                      <a:pt x="1505" y="814"/>
                    </a:cubicBezTo>
                    <a:cubicBezTo>
                      <a:pt x="1504" y="814"/>
                      <a:pt x="1504" y="814"/>
                      <a:pt x="1504" y="814"/>
                    </a:cubicBezTo>
                    <a:cubicBezTo>
                      <a:pt x="1499" y="814"/>
                      <a:pt x="1498" y="814"/>
                      <a:pt x="1494" y="811"/>
                    </a:cubicBezTo>
                    <a:cubicBezTo>
                      <a:pt x="1489" y="808"/>
                      <a:pt x="1478" y="798"/>
                      <a:pt x="1475" y="793"/>
                    </a:cubicBezTo>
                    <a:cubicBezTo>
                      <a:pt x="1474" y="792"/>
                      <a:pt x="1471" y="790"/>
                      <a:pt x="1469" y="788"/>
                    </a:cubicBezTo>
                    <a:cubicBezTo>
                      <a:pt x="1465" y="786"/>
                      <a:pt x="1462" y="784"/>
                      <a:pt x="1461" y="781"/>
                    </a:cubicBezTo>
                    <a:cubicBezTo>
                      <a:pt x="1460" y="779"/>
                      <a:pt x="1453" y="768"/>
                      <a:pt x="1451" y="766"/>
                    </a:cubicBezTo>
                    <a:cubicBezTo>
                      <a:pt x="1450" y="764"/>
                      <a:pt x="1444" y="760"/>
                      <a:pt x="1441" y="758"/>
                    </a:cubicBezTo>
                    <a:cubicBezTo>
                      <a:pt x="1435" y="754"/>
                      <a:pt x="1432" y="751"/>
                      <a:pt x="1430" y="750"/>
                    </a:cubicBezTo>
                    <a:cubicBezTo>
                      <a:pt x="1429" y="749"/>
                      <a:pt x="1426" y="746"/>
                      <a:pt x="1423" y="743"/>
                    </a:cubicBezTo>
                    <a:cubicBezTo>
                      <a:pt x="1417" y="737"/>
                      <a:pt x="1414" y="735"/>
                      <a:pt x="1413" y="734"/>
                    </a:cubicBezTo>
                    <a:cubicBezTo>
                      <a:pt x="1412" y="733"/>
                      <a:pt x="1407" y="731"/>
                      <a:pt x="1405" y="731"/>
                    </a:cubicBezTo>
                    <a:cubicBezTo>
                      <a:pt x="1402" y="731"/>
                      <a:pt x="1398" y="731"/>
                      <a:pt x="1395" y="727"/>
                    </a:cubicBezTo>
                    <a:cubicBezTo>
                      <a:pt x="1395" y="726"/>
                      <a:pt x="1390" y="725"/>
                      <a:pt x="1388" y="725"/>
                    </a:cubicBezTo>
                    <a:cubicBezTo>
                      <a:pt x="1384" y="725"/>
                      <a:pt x="1377" y="722"/>
                      <a:pt x="1375" y="721"/>
                    </a:cubicBezTo>
                    <a:cubicBezTo>
                      <a:pt x="1373" y="720"/>
                      <a:pt x="1368" y="718"/>
                      <a:pt x="1367" y="718"/>
                    </a:cubicBezTo>
                    <a:cubicBezTo>
                      <a:pt x="1362" y="721"/>
                      <a:pt x="1354" y="719"/>
                      <a:pt x="1353" y="719"/>
                    </a:cubicBezTo>
                    <a:cubicBezTo>
                      <a:pt x="1352" y="719"/>
                      <a:pt x="1351" y="719"/>
                      <a:pt x="1350" y="719"/>
                    </a:cubicBezTo>
                    <a:cubicBezTo>
                      <a:pt x="1348" y="718"/>
                      <a:pt x="1346" y="717"/>
                      <a:pt x="1344" y="718"/>
                    </a:cubicBezTo>
                    <a:cubicBezTo>
                      <a:pt x="1338" y="718"/>
                      <a:pt x="1335" y="716"/>
                      <a:pt x="1331" y="713"/>
                    </a:cubicBezTo>
                    <a:cubicBezTo>
                      <a:pt x="1329" y="712"/>
                      <a:pt x="1329" y="712"/>
                      <a:pt x="1329" y="712"/>
                    </a:cubicBezTo>
                    <a:cubicBezTo>
                      <a:pt x="1326" y="710"/>
                      <a:pt x="1314" y="709"/>
                      <a:pt x="1309" y="710"/>
                    </a:cubicBezTo>
                    <a:cubicBezTo>
                      <a:pt x="1303" y="710"/>
                      <a:pt x="1294" y="706"/>
                      <a:pt x="1293" y="701"/>
                    </a:cubicBezTo>
                    <a:cubicBezTo>
                      <a:pt x="1293" y="701"/>
                      <a:pt x="1292" y="699"/>
                      <a:pt x="1288" y="698"/>
                    </a:cubicBezTo>
                    <a:cubicBezTo>
                      <a:pt x="1287" y="698"/>
                      <a:pt x="1285" y="698"/>
                      <a:pt x="1284" y="697"/>
                    </a:cubicBezTo>
                    <a:cubicBezTo>
                      <a:pt x="1281" y="697"/>
                      <a:pt x="1279" y="697"/>
                      <a:pt x="1277" y="696"/>
                    </a:cubicBezTo>
                    <a:cubicBezTo>
                      <a:pt x="1274" y="695"/>
                      <a:pt x="1271" y="692"/>
                      <a:pt x="1269" y="688"/>
                    </a:cubicBezTo>
                    <a:cubicBezTo>
                      <a:pt x="1268" y="687"/>
                      <a:pt x="1268" y="687"/>
                      <a:pt x="1268" y="687"/>
                    </a:cubicBezTo>
                    <a:cubicBezTo>
                      <a:pt x="1267" y="687"/>
                      <a:pt x="1265" y="688"/>
                      <a:pt x="1264" y="689"/>
                    </a:cubicBezTo>
                    <a:cubicBezTo>
                      <a:pt x="1263" y="689"/>
                      <a:pt x="1262" y="689"/>
                      <a:pt x="1261" y="690"/>
                    </a:cubicBezTo>
                    <a:cubicBezTo>
                      <a:pt x="1259" y="690"/>
                      <a:pt x="1257" y="690"/>
                      <a:pt x="1256" y="689"/>
                    </a:cubicBezTo>
                    <a:cubicBezTo>
                      <a:pt x="1253" y="687"/>
                      <a:pt x="1252" y="682"/>
                      <a:pt x="1252" y="674"/>
                    </a:cubicBezTo>
                    <a:cubicBezTo>
                      <a:pt x="1252" y="668"/>
                      <a:pt x="1249" y="663"/>
                      <a:pt x="1248" y="661"/>
                    </a:cubicBezTo>
                    <a:cubicBezTo>
                      <a:pt x="1248" y="661"/>
                      <a:pt x="1248" y="660"/>
                      <a:pt x="1248" y="660"/>
                    </a:cubicBezTo>
                    <a:cubicBezTo>
                      <a:pt x="1247" y="658"/>
                      <a:pt x="1244" y="652"/>
                      <a:pt x="1246" y="648"/>
                    </a:cubicBezTo>
                    <a:cubicBezTo>
                      <a:pt x="1247" y="647"/>
                      <a:pt x="1247" y="647"/>
                      <a:pt x="1248" y="645"/>
                    </a:cubicBezTo>
                    <a:cubicBezTo>
                      <a:pt x="1249" y="643"/>
                      <a:pt x="1250" y="639"/>
                      <a:pt x="1253" y="634"/>
                    </a:cubicBezTo>
                    <a:cubicBezTo>
                      <a:pt x="1257" y="627"/>
                      <a:pt x="1263" y="621"/>
                      <a:pt x="1266" y="618"/>
                    </a:cubicBezTo>
                    <a:cubicBezTo>
                      <a:pt x="1268" y="617"/>
                      <a:pt x="1268" y="617"/>
                      <a:pt x="1268" y="617"/>
                    </a:cubicBezTo>
                    <a:cubicBezTo>
                      <a:pt x="1269" y="616"/>
                      <a:pt x="1270" y="615"/>
                      <a:pt x="1272" y="614"/>
                    </a:cubicBezTo>
                    <a:cubicBezTo>
                      <a:pt x="1273" y="613"/>
                      <a:pt x="1275" y="612"/>
                      <a:pt x="1276" y="611"/>
                    </a:cubicBezTo>
                    <a:cubicBezTo>
                      <a:pt x="1276" y="609"/>
                      <a:pt x="1276" y="600"/>
                      <a:pt x="1275" y="596"/>
                    </a:cubicBezTo>
                    <a:cubicBezTo>
                      <a:pt x="1275" y="595"/>
                      <a:pt x="1275" y="593"/>
                      <a:pt x="1275" y="592"/>
                    </a:cubicBezTo>
                    <a:cubicBezTo>
                      <a:pt x="1275" y="591"/>
                      <a:pt x="1275" y="591"/>
                      <a:pt x="1275" y="591"/>
                    </a:cubicBezTo>
                    <a:cubicBezTo>
                      <a:pt x="1275" y="588"/>
                      <a:pt x="1275" y="586"/>
                      <a:pt x="1276" y="584"/>
                    </a:cubicBezTo>
                    <a:cubicBezTo>
                      <a:pt x="1276" y="583"/>
                      <a:pt x="1277" y="581"/>
                      <a:pt x="1281" y="577"/>
                    </a:cubicBezTo>
                    <a:cubicBezTo>
                      <a:pt x="1282" y="575"/>
                      <a:pt x="1284" y="573"/>
                      <a:pt x="1285" y="572"/>
                    </a:cubicBezTo>
                    <a:cubicBezTo>
                      <a:pt x="1287" y="569"/>
                      <a:pt x="1288" y="567"/>
                      <a:pt x="1288" y="566"/>
                    </a:cubicBezTo>
                    <a:cubicBezTo>
                      <a:pt x="1285" y="562"/>
                      <a:pt x="1288" y="559"/>
                      <a:pt x="1290" y="554"/>
                    </a:cubicBezTo>
                    <a:cubicBezTo>
                      <a:pt x="1291" y="553"/>
                      <a:pt x="1289" y="551"/>
                      <a:pt x="1288" y="550"/>
                    </a:cubicBezTo>
                    <a:cubicBezTo>
                      <a:pt x="1287" y="549"/>
                      <a:pt x="1287" y="549"/>
                      <a:pt x="1287" y="549"/>
                    </a:cubicBezTo>
                    <a:cubicBezTo>
                      <a:pt x="1285" y="546"/>
                      <a:pt x="1284" y="543"/>
                      <a:pt x="1285" y="537"/>
                    </a:cubicBezTo>
                    <a:cubicBezTo>
                      <a:pt x="1286" y="534"/>
                      <a:pt x="1283" y="530"/>
                      <a:pt x="1281" y="527"/>
                    </a:cubicBezTo>
                    <a:cubicBezTo>
                      <a:pt x="1281" y="527"/>
                      <a:pt x="1281" y="527"/>
                      <a:pt x="1281" y="527"/>
                    </a:cubicBezTo>
                    <a:cubicBezTo>
                      <a:pt x="1280" y="526"/>
                      <a:pt x="1279" y="525"/>
                      <a:pt x="1278" y="524"/>
                    </a:cubicBezTo>
                    <a:cubicBezTo>
                      <a:pt x="1276" y="521"/>
                      <a:pt x="1273" y="518"/>
                      <a:pt x="1273" y="513"/>
                    </a:cubicBezTo>
                    <a:cubicBezTo>
                      <a:pt x="1272" y="510"/>
                      <a:pt x="1270" y="507"/>
                      <a:pt x="1269" y="504"/>
                    </a:cubicBezTo>
                    <a:cubicBezTo>
                      <a:pt x="1266" y="500"/>
                      <a:pt x="1267" y="493"/>
                      <a:pt x="1269" y="485"/>
                    </a:cubicBezTo>
                    <a:cubicBezTo>
                      <a:pt x="1270" y="480"/>
                      <a:pt x="1267" y="476"/>
                      <a:pt x="1266" y="475"/>
                    </a:cubicBezTo>
                    <a:cubicBezTo>
                      <a:pt x="1264" y="472"/>
                      <a:pt x="1264" y="467"/>
                      <a:pt x="1265" y="463"/>
                    </a:cubicBezTo>
                    <a:cubicBezTo>
                      <a:pt x="1265" y="462"/>
                      <a:pt x="1263" y="460"/>
                      <a:pt x="1260" y="459"/>
                    </a:cubicBezTo>
                    <a:cubicBezTo>
                      <a:pt x="1257" y="457"/>
                      <a:pt x="1253" y="455"/>
                      <a:pt x="1251" y="454"/>
                    </a:cubicBezTo>
                    <a:cubicBezTo>
                      <a:pt x="1248" y="451"/>
                      <a:pt x="1249" y="447"/>
                      <a:pt x="1250" y="443"/>
                    </a:cubicBezTo>
                    <a:cubicBezTo>
                      <a:pt x="1250" y="442"/>
                      <a:pt x="1250" y="441"/>
                      <a:pt x="1250" y="440"/>
                    </a:cubicBezTo>
                    <a:cubicBezTo>
                      <a:pt x="1250" y="440"/>
                      <a:pt x="1250" y="440"/>
                      <a:pt x="1250" y="440"/>
                    </a:cubicBezTo>
                    <a:cubicBezTo>
                      <a:pt x="1249" y="443"/>
                      <a:pt x="1247" y="444"/>
                      <a:pt x="1244" y="445"/>
                    </a:cubicBezTo>
                    <a:cubicBezTo>
                      <a:pt x="1241" y="447"/>
                      <a:pt x="1238" y="444"/>
                      <a:pt x="1236" y="442"/>
                    </a:cubicBezTo>
                    <a:cubicBezTo>
                      <a:pt x="1235" y="442"/>
                      <a:pt x="1235" y="442"/>
                      <a:pt x="1235" y="441"/>
                    </a:cubicBezTo>
                    <a:cubicBezTo>
                      <a:pt x="1233" y="440"/>
                      <a:pt x="1230" y="437"/>
                      <a:pt x="1229" y="435"/>
                    </a:cubicBezTo>
                    <a:cubicBezTo>
                      <a:pt x="1226" y="433"/>
                      <a:pt x="1225" y="426"/>
                      <a:pt x="1225" y="424"/>
                    </a:cubicBezTo>
                    <a:cubicBezTo>
                      <a:pt x="1225" y="423"/>
                      <a:pt x="1225" y="423"/>
                      <a:pt x="1225" y="423"/>
                    </a:cubicBezTo>
                    <a:cubicBezTo>
                      <a:pt x="1223" y="424"/>
                      <a:pt x="1220" y="425"/>
                      <a:pt x="1217" y="422"/>
                    </a:cubicBezTo>
                    <a:cubicBezTo>
                      <a:pt x="1217" y="422"/>
                      <a:pt x="1215" y="421"/>
                      <a:pt x="1215" y="421"/>
                    </a:cubicBezTo>
                    <a:cubicBezTo>
                      <a:pt x="1213" y="422"/>
                      <a:pt x="1211" y="425"/>
                      <a:pt x="1207" y="424"/>
                    </a:cubicBezTo>
                    <a:cubicBezTo>
                      <a:pt x="1203" y="423"/>
                      <a:pt x="1199" y="422"/>
                      <a:pt x="1196" y="420"/>
                    </a:cubicBezTo>
                    <a:cubicBezTo>
                      <a:pt x="1193" y="418"/>
                      <a:pt x="1193" y="415"/>
                      <a:pt x="1192" y="414"/>
                    </a:cubicBezTo>
                    <a:cubicBezTo>
                      <a:pt x="1192" y="413"/>
                      <a:pt x="1192" y="413"/>
                      <a:pt x="1192" y="413"/>
                    </a:cubicBezTo>
                    <a:cubicBezTo>
                      <a:pt x="1191" y="412"/>
                      <a:pt x="1189" y="412"/>
                      <a:pt x="1188" y="411"/>
                    </a:cubicBezTo>
                    <a:cubicBezTo>
                      <a:pt x="1186" y="410"/>
                      <a:pt x="1184" y="409"/>
                      <a:pt x="1183" y="408"/>
                    </a:cubicBezTo>
                    <a:cubicBezTo>
                      <a:pt x="1182" y="408"/>
                      <a:pt x="1182" y="406"/>
                      <a:pt x="1180" y="404"/>
                    </a:cubicBezTo>
                    <a:cubicBezTo>
                      <a:pt x="1180" y="403"/>
                      <a:pt x="1179" y="401"/>
                      <a:pt x="1179" y="401"/>
                    </a:cubicBezTo>
                    <a:cubicBezTo>
                      <a:pt x="1178" y="400"/>
                      <a:pt x="1177" y="399"/>
                      <a:pt x="1175" y="398"/>
                    </a:cubicBezTo>
                    <a:cubicBezTo>
                      <a:pt x="1173" y="396"/>
                      <a:pt x="1171" y="394"/>
                      <a:pt x="1170" y="393"/>
                    </a:cubicBezTo>
                    <a:cubicBezTo>
                      <a:pt x="1168" y="390"/>
                      <a:pt x="1168" y="387"/>
                      <a:pt x="1169" y="385"/>
                    </a:cubicBezTo>
                    <a:cubicBezTo>
                      <a:pt x="1169" y="383"/>
                      <a:pt x="1169" y="380"/>
                      <a:pt x="1169" y="379"/>
                    </a:cubicBezTo>
                    <a:cubicBezTo>
                      <a:pt x="1168" y="380"/>
                      <a:pt x="1166" y="380"/>
                      <a:pt x="1165" y="380"/>
                    </a:cubicBezTo>
                    <a:cubicBezTo>
                      <a:pt x="1163" y="379"/>
                      <a:pt x="1161" y="378"/>
                      <a:pt x="1160" y="373"/>
                    </a:cubicBezTo>
                    <a:cubicBezTo>
                      <a:pt x="1159" y="372"/>
                      <a:pt x="1159" y="371"/>
                      <a:pt x="1159" y="370"/>
                    </a:cubicBezTo>
                    <a:cubicBezTo>
                      <a:pt x="1158" y="366"/>
                      <a:pt x="1158" y="365"/>
                      <a:pt x="1157" y="365"/>
                    </a:cubicBezTo>
                    <a:cubicBezTo>
                      <a:pt x="1153" y="364"/>
                      <a:pt x="1150" y="362"/>
                      <a:pt x="1149" y="361"/>
                    </a:cubicBezTo>
                    <a:cubicBezTo>
                      <a:pt x="1148" y="360"/>
                      <a:pt x="1148" y="359"/>
                      <a:pt x="1147" y="359"/>
                    </a:cubicBezTo>
                    <a:cubicBezTo>
                      <a:pt x="1146" y="359"/>
                      <a:pt x="1146" y="359"/>
                      <a:pt x="1146" y="359"/>
                    </a:cubicBezTo>
                    <a:cubicBezTo>
                      <a:pt x="1144" y="358"/>
                      <a:pt x="1141" y="356"/>
                      <a:pt x="1141" y="353"/>
                    </a:cubicBezTo>
                    <a:cubicBezTo>
                      <a:pt x="1140" y="350"/>
                      <a:pt x="1142" y="347"/>
                      <a:pt x="1142" y="346"/>
                    </a:cubicBezTo>
                    <a:cubicBezTo>
                      <a:pt x="1145" y="343"/>
                      <a:pt x="1145" y="340"/>
                      <a:pt x="1144" y="340"/>
                    </a:cubicBezTo>
                    <a:cubicBezTo>
                      <a:pt x="1142" y="338"/>
                      <a:pt x="1140" y="335"/>
                      <a:pt x="1138" y="331"/>
                    </a:cubicBezTo>
                    <a:cubicBezTo>
                      <a:pt x="1137" y="330"/>
                      <a:pt x="1136" y="328"/>
                      <a:pt x="1136" y="327"/>
                    </a:cubicBezTo>
                    <a:cubicBezTo>
                      <a:pt x="1135" y="326"/>
                      <a:pt x="1134" y="325"/>
                      <a:pt x="1133" y="324"/>
                    </a:cubicBezTo>
                    <a:cubicBezTo>
                      <a:pt x="1132" y="323"/>
                      <a:pt x="1132" y="321"/>
                      <a:pt x="1131" y="321"/>
                    </a:cubicBezTo>
                    <a:cubicBezTo>
                      <a:pt x="1129" y="320"/>
                      <a:pt x="1129" y="318"/>
                      <a:pt x="1129" y="316"/>
                    </a:cubicBezTo>
                    <a:cubicBezTo>
                      <a:pt x="1129" y="314"/>
                      <a:pt x="1129" y="311"/>
                      <a:pt x="1132" y="309"/>
                    </a:cubicBezTo>
                    <a:cubicBezTo>
                      <a:pt x="1136" y="306"/>
                      <a:pt x="1137" y="304"/>
                      <a:pt x="1137" y="303"/>
                    </a:cubicBezTo>
                    <a:cubicBezTo>
                      <a:pt x="1137" y="302"/>
                      <a:pt x="1137" y="302"/>
                      <a:pt x="1137" y="302"/>
                    </a:cubicBezTo>
                    <a:cubicBezTo>
                      <a:pt x="1137" y="302"/>
                      <a:pt x="1136" y="300"/>
                      <a:pt x="1136" y="299"/>
                    </a:cubicBezTo>
                    <a:cubicBezTo>
                      <a:pt x="1136" y="297"/>
                      <a:pt x="1138" y="296"/>
                      <a:pt x="1139" y="295"/>
                    </a:cubicBezTo>
                    <a:cubicBezTo>
                      <a:pt x="1138" y="295"/>
                      <a:pt x="1138" y="294"/>
                      <a:pt x="1138" y="294"/>
                    </a:cubicBezTo>
                    <a:cubicBezTo>
                      <a:pt x="1137" y="293"/>
                      <a:pt x="1134" y="293"/>
                      <a:pt x="1132" y="294"/>
                    </a:cubicBezTo>
                    <a:cubicBezTo>
                      <a:pt x="1131" y="294"/>
                      <a:pt x="1131" y="294"/>
                      <a:pt x="1131" y="294"/>
                    </a:cubicBezTo>
                    <a:cubicBezTo>
                      <a:pt x="1129" y="294"/>
                      <a:pt x="1125" y="295"/>
                      <a:pt x="1122" y="296"/>
                    </a:cubicBezTo>
                    <a:cubicBezTo>
                      <a:pt x="1117" y="297"/>
                      <a:pt x="1111" y="294"/>
                      <a:pt x="1107" y="291"/>
                    </a:cubicBezTo>
                    <a:cubicBezTo>
                      <a:pt x="1106" y="291"/>
                      <a:pt x="1106" y="291"/>
                      <a:pt x="1106" y="291"/>
                    </a:cubicBezTo>
                    <a:cubicBezTo>
                      <a:pt x="1103" y="288"/>
                      <a:pt x="1099" y="285"/>
                      <a:pt x="1093" y="285"/>
                    </a:cubicBezTo>
                    <a:cubicBezTo>
                      <a:pt x="1088" y="285"/>
                      <a:pt x="1086" y="286"/>
                      <a:pt x="1084" y="288"/>
                    </a:cubicBezTo>
                    <a:cubicBezTo>
                      <a:pt x="1083" y="289"/>
                      <a:pt x="1082" y="289"/>
                      <a:pt x="1082" y="290"/>
                    </a:cubicBezTo>
                    <a:cubicBezTo>
                      <a:pt x="1080" y="292"/>
                      <a:pt x="1078" y="294"/>
                      <a:pt x="1075" y="293"/>
                    </a:cubicBezTo>
                    <a:cubicBezTo>
                      <a:pt x="1074" y="293"/>
                      <a:pt x="1074" y="293"/>
                      <a:pt x="1074" y="293"/>
                    </a:cubicBezTo>
                    <a:cubicBezTo>
                      <a:pt x="1074" y="294"/>
                      <a:pt x="1074" y="294"/>
                      <a:pt x="1074" y="294"/>
                    </a:cubicBezTo>
                    <a:cubicBezTo>
                      <a:pt x="1074" y="296"/>
                      <a:pt x="1075" y="297"/>
                      <a:pt x="1077" y="299"/>
                    </a:cubicBezTo>
                    <a:cubicBezTo>
                      <a:pt x="1079" y="300"/>
                      <a:pt x="1080" y="302"/>
                      <a:pt x="1080" y="304"/>
                    </a:cubicBezTo>
                    <a:cubicBezTo>
                      <a:pt x="1080" y="306"/>
                      <a:pt x="1079" y="308"/>
                      <a:pt x="1077" y="310"/>
                    </a:cubicBezTo>
                    <a:cubicBezTo>
                      <a:pt x="1076" y="311"/>
                      <a:pt x="1075" y="311"/>
                      <a:pt x="1075" y="313"/>
                    </a:cubicBezTo>
                    <a:cubicBezTo>
                      <a:pt x="1075" y="314"/>
                      <a:pt x="1075" y="315"/>
                      <a:pt x="1074" y="317"/>
                    </a:cubicBezTo>
                    <a:cubicBezTo>
                      <a:pt x="1073" y="321"/>
                      <a:pt x="1071" y="322"/>
                      <a:pt x="1068" y="325"/>
                    </a:cubicBezTo>
                    <a:cubicBezTo>
                      <a:pt x="1067" y="325"/>
                      <a:pt x="1066" y="326"/>
                      <a:pt x="1064" y="328"/>
                    </a:cubicBezTo>
                    <a:cubicBezTo>
                      <a:pt x="1058" y="333"/>
                      <a:pt x="1053" y="336"/>
                      <a:pt x="1047" y="336"/>
                    </a:cubicBezTo>
                    <a:cubicBezTo>
                      <a:pt x="1045" y="336"/>
                      <a:pt x="1044" y="336"/>
                      <a:pt x="1043" y="337"/>
                    </a:cubicBezTo>
                    <a:cubicBezTo>
                      <a:pt x="1039" y="337"/>
                      <a:pt x="1033" y="338"/>
                      <a:pt x="1026" y="336"/>
                    </a:cubicBezTo>
                    <a:cubicBezTo>
                      <a:pt x="1018" y="333"/>
                      <a:pt x="1017" y="333"/>
                      <a:pt x="1015" y="333"/>
                    </a:cubicBezTo>
                    <a:cubicBezTo>
                      <a:pt x="1014" y="333"/>
                      <a:pt x="1013" y="333"/>
                      <a:pt x="1012" y="333"/>
                    </a:cubicBezTo>
                    <a:cubicBezTo>
                      <a:pt x="1010" y="333"/>
                      <a:pt x="1006" y="332"/>
                      <a:pt x="1005" y="334"/>
                    </a:cubicBezTo>
                    <a:cubicBezTo>
                      <a:pt x="1004" y="335"/>
                      <a:pt x="1001" y="341"/>
                      <a:pt x="998" y="346"/>
                    </a:cubicBezTo>
                    <a:cubicBezTo>
                      <a:pt x="995" y="350"/>
                      <a:pt x="993" y="355"/>
                      <a:pt x="991" y="357"/>
                    </a:cubicBezTo>
                    <a:cubicBezTo>
                      <a:pt x="989" y="360"/>
                      <a:pt x="989" y="361"/>
                      <a:pt x="990" y="363"/>
                    </a:cubicBezTo>
                    <a:cubicBezTo>
                      <a:pt x="992" y="367"/>
                      <a:pt x="991" y="374"/>
                      <a:pt x="990" y="379"/>
                    </a:cubicBezTo>
                    <a:cubicBezTo>
                      <a:pt x="989" y="382"/>
                      <a:pt x="987" y="389"/>
                      <a:pt x="985" y="396"/>
                    </a:cubicBezTo>
                    <a:cubicBezTo>
                      <a:pt x="984" y="401"/>
                      <a:pt x="984" y="403"/>
                      <a:pt x="984" y="408"/>
                    </a:cubicBezTo>
                    <a:cubicBezTo>
                      <a:pt x="984" y="410"/>
                      <a:pt x="984" y="410"/>
                      <a:pt x="984" y="410"/>
                    </a:cubicBezTo>
                    <a:cubicBezTo>
                      <a:pt x="984" y="416"/>
                      <a:pt x="983" y="426"/>
                      <a:pt x="980" y="432"/>
                    </a:cubicBezTo>
                    <a:cubicBezTo>
                      <a:pt x="980" y="432"/>
                      <a:pt x="980" y="433"/>
                      <a:pt x="980" y="434"/>
                    </a:cubicBezTo>
                    <a:cubicBezTo>
                      <a:pt x="978" y="439"/>
                      <a:pt x="975" y="447"/>
                      <a:pt x="963" y="447"/>
                    </a:cubicBezTo>
                    <a:cubicBezTo>
                      <a:pt x="958" y="447"/>
                      <a:pt x="952" y="448"/>
                      <a:pt x="943" y="449"/>
                    </a:cubicBezTo>
                    <a:cubicBezTo>
                      <a:pt x="942" y="449"/>
                      <a:pt x="940" y="450"/>
                      <a:pt x="939" y="451"/>
                    </a:cubicBezTo>
                    <a:cubicBezTo>
                      <a:pt x="933" y="453"/>
                      <a:pt x="927" y="455"/>
                      <a:pt x="924" y="450"/>
                    </a:cubicBezTo>
                    <a:cubicBezTo>
                      <a:pt x="921" y="444"/>
                      <a:pt x="919" y="441"/>
                      <a:pt x="904" y="439"/>
                    </a:cubicBezTo>
                    <a:cubicBezTo>
                      <a:pt x="903" y="439"/>
                      <a:pt x="900" y="439"/>
                      <a:pt x="899" y="436"/>
                    </a:cubicBezTo>
                    <a:cubicBezTo>
                      <a:pt x="898" y="435"/>
                      <a:pt x="893" y="434"/>
                      <a:pt x="889" y="434"/>
                    </a:cubicBezTo>
                    <a:cubicBezTo>
                      <a:pt x="888" y="435"/>
                      <a:pt x="888" y="435"/>
                      <a:pt x="888" y="435"/>
                    </a:cubicBezTo>
                    <a:cubicBezTo>
                      <a:pt x="883" y="435"/>
                      <a:pt x="877" y="435"/>
                      <a:pt x="872" y="431"/>
                    </a:cubicBezTo>
                    <a:cubicBezTo>
                      <a:pt x="871" y="430"/>
                      <a:pt x="870" y="430"/>
                      <a:pt x="869" y="430"/>
                    </a:cubicBezTo>
                    <a:cubicBezTo>
                      <a:pt x="868" y="430"/>
                      <a:pt x="868" y="430"/>
                      <a:pt x="867" y="429"/>
                    </a:cubicBezTo>
                    <a:cubicBezTo>
                      <a:pt x="864" y="429"/>
                      <a:pt x="861" y="427"/>
                      <a:pt x="854" y="422"/>
                    </a:cubicBezTo>
                    <a:cubicBezTo>
                      <a:pt x="853" y="421"/>
                      <a:pt x="853" y="421"/>
                      <a:pt x="853" y="421"/>
                    </a:cubicBezTo>
                    <a:cubicBezTo>
                      <a:pt x="850" y="419"/>
                      <a:pt x="847" y="416"/>
                      <a:pt x="844" y="413"/>
                    </a:cubicBezTo>
                    <a:cubicBezTo>
                      <a:pt x="842" y="411"/>
                      <a:pt x="840" y="408"/>
                      <a:pt x="839" y="407"/>
                    </a:cubicBezTo>
                    <a:cubicBezTo>
                      <a:pt x="835" y="404"/>
                      <a:pt x="829" y="399"/>
                      <a:pt x="827" y="397"/>
                    </a:cubicBezTo>
                    <a:cubicBezTo>
                      <a:pt x="826" y="397"/>
                      <a:pt x="826" y="396"/>
                      <a:pt x="825" y="396"/>
                    </a:cubicBezTo>
                    <a:cubicBezTo>
                      <a:pt x="822" y="400"/>
                      <a:pt x="818" y="407"/>
                      <a:pt x="816" y="409"/>
                    </a:cubicBezTo>
                    <a:cubicBezTo>
                      <a:pt x="814" y="410"/>
                      <a:pt x="814" y="410"/>
                      <a:pt x="814" y="410"/>
                    </a:cubicBezTo>
                    <a:cubicBezTo>
                      <a:pt x="811" y="414"/>
                      <a:pt x="808" y="417"/>
                      <a:pt x="806" y="418"/>
                    </a:cubicBezTo>
                    <a:cubicBezTo>
                      <a:pt x="806" y="419"/>
                      <a:pt x="805" y="420"/>
                      <a:pt x="805" y="421"/>
                    </a:cubicBezTo>
                    <a:cubicBezTo>
                      <a:pt x="805" y="422"/>
                      <a:pt x="804" y="423"/>
                      <a:pt x="804" y="423"/>
                    </a:cubicBezTo>
                    <a:cubicBezTo>
                      <a:pt x="803" y="426"/>
                      <a:pt x="802" y="427"/>
                      <a:pt x="799" y="430"/>
                    </a:cubicBezTo>
                    <a:cubicBezTo>
                      <a:pt x="797" y="432"/>
                      <a:pt x="795" y="434"/>
                      <a:pt x="794" y="436"/>
                    </a:cubicBezTo>
                    <a:cubicBezTo>
                      <a:pt x="794" y="436"/>
                      <a:pt x="794" y="438"/>
                      <a:pt x="793" y="440"/>
                    </a:cubicBezTo>
                    <a:cubicBezTo>
                      <a:pt x="792" y="443"/>
                      <a:pt x="791" y="448"/>
                      <a:pt x="789" y="451"/>
                    </a:cubicBezTo>
                    <a:cubicBezTo>
                      <a:pt x="789" y="451"/>
                      <a:pt x="779" y="466"/>
                      <a:pt x="774" y="469"/>
                    </a:cubicBezTo>
                    <a:cubicBezTo>
                      <a:pt x="772" y="471"/>
                      <a:pt x="767" y="478"/>
                      <a:pt x="765" y="482"/>
                    </a:cubicBezTo>
                    <a:cubicBezTo>
                      <a:pt x="764" y="483"/>
                      <a:pt x="764" y="484"/>
                      <a:pt x="763" y="484"/>
                    </a:cubicBezTo>
                    <a:cubicBezTo>
                      <a:pt x="761" y="488"/>
                      <a:pt x="759" y="491"/>
                      <a:pt x="757" y="493"/>
                    </a:cubicBezTo>
                    <a:cubicBezTo>
                      <a:pt x="755" y="494"/>
                      <a:pt x="754" y="496"/>
                      <a:pt x="754" y="498"/>
                    </a:cubicBezTo>
                    <a:cubicBezTo>
                      <a:pt x="754" y="503"/>
                      <a:pt x="752" y="505"/>
                      <a:pt x="751" y="506"/>
                    </a:cubicBezTo>
                    <a:cubicBezTo>
                      <a:pt x="750" y="507"/>
                      <a:pt x="750" y="507"/>
                      <a:pt x="750" y="507"/>
                    </a:cubicBezTo>
                    <a:cubicBezTo>
                      <a:pt x="745" y="513"/>
                      <a:pt x="743" y="518"/>
                      <a:pt x="742" y="520"/>
                    </a:cubicBezTo>
                    <a:cubicBezTo>
                      <a:pt x="742" y="522"/>
                      <a:pt x="744" y="527"/>
                      <a:pt x="746" y="529"/>
                    </a:cubicBezTo>
                    <a:cubicBezTo>
                      <a:pt x="749" y="534"/>
                      <a:pt x="752" y="544"/>
                      <a:pt x="751" y="549"/>
                    </a:cubicBezTo>
                    <a:cubicBezTo>
                      <a:pt x="751" y="552"/>
                      <a:pt x="750" y="554"/>
                      <a:pt x="749" y="555"/>
                    </a:cubicBezTo>
                    <a:cubicBezTo>
                      <a:pt x="747" y="557"/>
                      <a:pt x="744" y="556"/>
                      <a:pt x="743" y="556"/>
                    </a:cubicBezTo>
                    <a:cubicBezTo>
                      <a:pt x="743" y="556"/>
                      <a:pt x="743" y="556"/>
                      <a:pt x="742" y="556"/>
                    </a:cubicBezTo>
                    <a:cubicBezTo>
                      <a:pt x="740" y="556"/>
                      <a:pt x="738" y="556"/>
                      <a:pt x="735" y="555"/>
                    </a:cubicBezTo>
                    <a:cubicBezTo>
                      <a:pt x="733" y="554"/>
                      <a:pt x="731" y="553"/>
                      <a:pt x="729" y="553"/>
                    </a:cubicBezTo>
                    <a:cubicBezTo>
                      <a:pt x="728" y="553"/>
                      <a:pt x="728" y="553"/>
                      <a:pt x="728" y="553"/>
                    </a:cubicBezTo>
                    <a:cubicBezTo>
                      <a:pt x="721" y="551"/>
                      <a:pt x="715" y="550"/>
                      <a:pt x="712" y="546"/>
                    </a:cubicBezTo>
                    <a:cubicBezTo>
                      <a:pt x="711" y="545"/>
                      <a:pt x="711" y="544"/>
                      <a:pt x="710" y="543"/>
                    </a:cubicBezTo>
                    <a:cubicBezTo>
                      <a:pt x="709" y="541"/>
                      <a:pt x="705" y="535"/>
                      <a:pt x="703" y="535"/>
                    </a:cubicBezTo>
                    <a:cubicBezTo>
                      <a:pt x="696" y="532"/>
                      <a:pt x="691" y="532"/>
                      <a:pt x="689" y="534"/>
                    </a:cubicBezTo>
                    <a:cubicBezTo>
                      <a:pt x="682" y="540"/>
                      <a:pt x="676" y="538"/>
                      <a:pt x="673" y="537"/>
                    </a:cubicBezTo>
                    <a:cubicBezTo>
                      <a:pt x="669" y="536"/>
                      <a:pt x="660" y="535"/>
                      <a:pt x="657" y="536"/>
                    </a:cubicBezTo>
                    <a:cubicBezTo>
                      <a:pt x="651" y="540"/>
                      <a:pt x="646" y="538"/>
                      <a:pt x="644" y="538"/>
                    </a:cubicBezTo>
                    <a:cubicBezTo>
                      <a:pt x="643" y="537"/>
                      <a:pt x="638" y="535"/>
                      <a:pt x="635" y="533"/>
                    </a:cubicBezTo>
                    <a:cubicBezTo>
                      <a:pt x="635" y="533"/>
                      <a:pt x="635" y="533"/>
                      <a:pt x="635" y="534"/>
                    </a:cubicBezTo>
                    <a:cubicBezTo>
                      <a:pt x="633" y="536"/>
                      <a:pt x="629" y="538"/>
                      <a:pt x="624" y="536"/>
                    </a:cubicBezTo>
                    <a:cubicBezTo>
                      <a:pt x="623" y="536"/>
                      <a:pt x="622" y="534"/>
                      <a:pt x="621" y="533"/>
                    </a:cubicBezTo>
                    <a:cubicBezTo>
                      <a:pt x="621" y="533"/>
                      <a:pt x="620" y="532"/>
                      <a:pt x="620" y="532"/>
                    </a:cubicBezTo>
                    <a:cubicBezTo>
                      <a:pt x="620" y="532"/>
                      <a:pt x="619" y="532"/>
                      <a:pt x="618" y="532"/>
                    </a:cubicBezTo>
                    <a:cubicBezTo>
                      <a:pt x="617" y="533"/>
                      <a:pt x="615" y="535"/>
                      <a:pt x="611" y="534"/>
                    </a:cubicBezTo>
                    <a:cubicBezTo>
                      <a:pt x="606" y="533"/>
                      <a:pt x="601" y="533"/>
                      <a:pt x="598" y="533"/>
                    </a:cubicBezTo>
                    <a:cubicBezTo>
                      <a:pt x="593" y="535"/>
                      <a:pt x="591" y="535"/>
                      <a:pt x="587" y="534"/>
                    </a:cubicBezTo>
                    <a:cubicBezTo>
                      <a:pt x="586" y="534"/>
                      <a:pt x="586" y="534"/>
                      <a:pt x="586" y="534"/>
                    </a:cubicBezTo>
                    <a:cubicBezTo>
                      <a:pt x="584" y="534"/>
                      <a:pt x="583" y="535"/>
                      <a:pt x="581" y="536"/>
                    </a:cubicBezTo>
                    <a:cubicBezTo>
                      <a:pt x="581" y="536"/>
                      <a:pt x="581" y="536"/>
                      <a:pt x="581" y="536"/>
                    </a:cubicBezTo>
                    <a:cubicBezTo>
                      <a:pt x="584" y="538"/>
                      <a:pt x="584" y="541"/>
                      <a:pt x="584" y="543"/>
                    </a:cubicBezTo>
                    <a:cubicBezTo>
                      <a:pt x="584" y="543"/>
                      <a:pt x="584" y="544"/>
                      <a:pt x="584" y="544"/>
                    </a:cubicBezTo>
                    <a:cubicBezTo>
                      <a:pt x="584" y="544"/>
                      <a:pt x="584" y="544"/>
                      <a:pt x="585" y="544"/>
                    </a:cubicBezTo>
                    <a:cubicBezTo>
                      <a:pt x="586" y="545"/>
                      <a:pt x="586" y="545"/>
                      <a:pt x="586" y="545"/>
                    </a:cubicBezTo>
                    <a:cubicBezTo>
                      <a:pt x="586" y="545"/>
                      <a:pt x="586" y="545"/>
                      <a:pt x="586" y="545"/>
                    </a:cubicBezTo>
                    <a:cubicBezTo>
                      <a:pt x="586" y="545"/>
                      <a:pt x="586" y="545"/>
                      <a:pt x="586" y="545"/>
                    </a:cubicBezTo>
                    <a:cubicBezTo>
                      <a:pt x="587" y="544"/>
                      <a:pt x="587" y="544"/>
                      <a:pt x="587" y="544"/>
                    </a:cubicBezTo>
                    <a:cubicBezTo>
                      <a:pt x="591" y="543"/>
                      <a:pt x="593" y="545"/>
                      <a:pt x="594" y="546"/>
                    </a:cubicBezTo>
                    <a:cubicBezTo>
                      <a:pt x="596" y="548"/>
                      <a:pt x="597" y="550"/>
                      <a:pt x="597" y="551"/>
                    </a:cubicBezTo>
                    <a:cubicBezTo>
                      <a:pt x="597" y="551"/>
                      <a:pt x="597" y="552"/>
                      <a:pt x="597" y="552"/>
                    </a:cubicBezTo>
                    <a:cubicBezTo>
                      <a:pt x="600" y="555"/>
                      <a:pt x="600" y="556"/>
                      <a:pt x="601" y="566"/>
                    </a:cubicBezTo>
                    <a:cubicBezTo>
                      <a:pt x="602" y="577"/>
                      <a:pt x="597" y="593"/>
                      <a:pt x="594" y="600"/>
                    </a:cubicBezTo>
                    <a:cubicBezTo>
                      <a:pt x="592" y="604"/>
                      <a:pt x="593" y="611"/>
                      <a:pt x="594" y="618"/>
                    </a:cubicBezTo>
                    <a:cubicBezTo>
                      <a:pt x="594" y="622"/>
                      <a:pt x="594" y="625"/>
                      <a:pt x="594" y="628"/>
                    </a:cubicBezTo>
                    <a:cubicBezTo>
                      <a:pt x="595" y="637"/>
                      <a:pt x="593" y="644"/>
                      <a:pt x="592" y="646"/>
                    </a:cubicBezTo>
                    <a:cubicBezTo>
                      <a:pt x="592" y="647"/>
                      <a:pt x="593" y="650"/>
                      <a:pt x="594" y="654"/>
                    </a:cubicBezTo>
                    <a:cubicBezTo>
                      <a:pt x="595" y="660"/>
                      <a:pt x="596" y="665"/>
                      <a:pt x="595" y="669"/>
                    </a:cubicBezTo>
                    <a:cubicBezTo>
                      <a:pt x="595" y="669"/>
                      <a:pt x="595" y="670"/>
                      <a:pt x="595" y="671"/>
                    </a:cubicBezTo>
                    <a:cubicBezTo>
                      <a:pt x="596" y="673"/>
                      <a:pt x="596" y="675"/>
                      <a:pt x="595" y="679"/>
                    </a:cubicBezTo>
                    <a:cubicBezTo>
                      <a:pt x="594" y="683"/>
                      <a:pt x="592" y="685"/>
                      <a:pt x="591" y="686"/>
                    </a:cubicBezTo>
                    <a:cubicBezTo>
                      <a:pt x="591" y="687"/>
                      <a:pt x="591" y="687"/>
                      <a:pt x="591" y="688"/>
                    </a:cubicBezTo>
                    <a:cubicBezTo>
                      <a:pt x="591" y="688"/>
                      <a:pt x="591" y="688"/>
                      <a:pt x="591" y="688"/>
                    </a:cubicBezTo>
                    <a:cubicBezTo>
                      <a:pt x="591" y="688"/>
                      <a:pt x="591" y="688"/>
                      <a:pt x="591" y="689"/>
                    </a:cubicBezTo>
                    <a:cubicBezTo>
                      <a:pt x="593" y="693"/>
                      <a:pt x="593" y="699"/>
                      <a:pt x="592" y="702"/>
                    </a:cubicBezTo>
                    <a:cubicBezTo>
                      <a:pt x="591" y="706"/>
                      <a:pt x="585" y="709"/>
                      <a:pt x="580" y="707"/>
                    </a:cubicBezTo>
                    <a:cubicBezTo>
                      <a:pt x="578" y="706"/>
                      <a:pt x="576" y="707"/>
                      <a:pt x="574" y="708"/>
                    </a:cubicBezTo>
                    <a:cubicBezTo>
                      <a:pt x="573" y="708"/>
                      <a:pt x="573" y="709"/>
                      <a:pt x="572" y="709"/>
                    </a:cubicBezTo>
                    <a:cubicBezTo>
                      <a:pt x="570" y="710"/>
                      <a:pt x="568" y="710"/>
                      <a:pt x="566" y="710"/>
                    </a:cubicBezTo>
                    <a:cubicBezTo>
                      <a:pt x="566" y="710"/>
                      <a:pt x="566" y="710"/>
                      <a:pt x="566" y="710"/>
                    </a:cubicBezTo>
                    <a:cubicBezTo>
                      <a:pt x="566" y="710"/>
                      <a:pt x="566" y="710"/>
                      <a:pt x="566" y="710"/>
                    </a:cubicBezTo>
                    <a:cubicBezTo>
                      <a:pt x="566" y="712"/>
                      <a:pt x="565" y="713"/>
                      <a:pt x="564" y="715"/>
                    </a:cubicBezTo>
                    <a:cubicBezTo>
                      <a:pt x="566" y="717"/>
                      <a:pt x="567" y="722"/>
                      <a:pt x="565" y="725"/>
                    </a:cubicBezTo>
                    <a:cubicBezTo>
                      <a:pt x="564" y="727"/>
                      <a:pt x="561" y="727"/>
                      <a:pt x="557" y="727"/>
                    </a:cubicBezTo>
                    <a:cubicBezTo>
                      <a:pt x="557" y="727"/>
                      <a:pt x="557" y="727"/>
                      <a:pt x="556" y="727"/>
                    </a:cubicBezTo>
                    <a:cubicBezTo>
                      <a:pt x="556" y="728"/>
                      <a:pt x="555" y="728"/>
                      <a:pt x="553" y="728"/>
                    </a:cubicBezTo>
                    <a:cubicBezTo>
                      <a:pt x="552" y="728"/>
                      <a:pt x="549" y="728"/>
                      <a:pt x="547" y="727"/>
                    </a:cubicBezTo>
                    <a:cubicBezTo>
                      <a:pt x="547" y="727"/>
                      <a:pt x="547" y="727"/>
                      <a:pt x="547" y="727"/>
                    </a:cubicBezTo>
                    <a:cubicBezTo>
                      <a:pt x="546" y="729"/>
                      <a:pt x="544" y="731"/>
                      <a:pt x="542" y="733"/>
                    </a:cubicBezTo>
                    <a:cubicBezTo>
                      <a:pt x="541" y="734"/>
                      <a:pt x="540" y="734"/>
                      <a:pt x="540" y="735"/>
                    </a:cubicBezTo>
                    <a:cubicBezTo>
                      <a:pt x="540" y="735"/>
                      <a:pt x="539" y="735"/>
                      <a:pt x="539" y="736"/>
                    </a:cubicBezTo>
                    <a:cubicBezTo>
                      <a:pt x="539" y="736"/>
                      <a:pt x="539" y="737"/>
                      <a:pt x="539" y="738"/>
                    </a:cubicBezTo>
                    <a:cubicBezTo>
                      <a:pt x="539" y="740"/>
                      <a:pt x="540" y="741"/>
                      <a:pt x="540" y="743"/>
                    </a:cubicBezTo>
                    <a:cubicBezTo>
                      <a:pt x="540" y="744"/>
                      <a:pt x="540" y="745"/>
                      <a:pt x="540" y="746"/>
                    </a:cubicBezTo>
                    <a:cubicBezTo>
                      <a:pt x="543" y="747"/>
                      <a:pt x="543" y="747"/>
                      <a:pt x="543" y="747"/>
                    </a:cubicBezTo>
                    <a:cubicBezTo>
                      <a:pt x="541" y="751"/>
                      <a:pt x="541" y="751"/>
                      <a:pt x="541" y="751"/>
                    </a:cubicBezTo>
                    <a:cubicBezTo>
                      <a:pt x="540" y="751"/>
                      <a:pt x="538" y="755"/>
                      <a:pt x="536" y="759"/>
                    </a:cubicBezTo>
                    <a:cubicBezTo>
                      <a:pt x="535" y="760"/>
                      <a:pt x="535" y="762"/>
                      <a:pt x="535" y="764"/>
                    </a:cubicBezTo>
                    <a:cubicBezTo>
                      <a:pt x="535" y="765"/>
                      <a:pt x="535" y="767"/>
                      <a:pt x="534" y="768"/>
                    </a:cubicBezTo>
                    <a:cubicBezTo>
                      <a:pt x="534" y="770"/>
                      <a:pt x="533" y="771"/>
                      <a:pt x="531" y="772"/>
                    </a:cubicBezTo>
                    <a:cubicBezTo>
                      <a:pt x="531" y="772"/>
                      <a:pt x="531" y="772"/>
                      <a:pt x="531" y="773"/>
                    </a:cubicBezTo>
                    <a:cubicBezTo>
                      <a:pt x="530" y="773"/>
                      <a:pt x="530" y="774"/>
                      <a:pt x="530" y="774"/>
                    </a:cubicBezTo>
                    <a:cubicBezTo>
                      <a:pt x="528" y="777"/>
                      <a:pt x="526" y="779"/>
                      <a:pt x="520" y="779"/>
                    </a:cubicBezTo>
                    <a:cubicBezTo>
                      <a:pt x="517" y="779"/>
                      <a:pt x="514" y="781"/>
                      <a:pt x="511" y="784"/>
                    </a:cubicBezTo>
                    <a:cubicBezTo>
                      <a:pt x="510" y="785"/>
                      <a:pt x="509" y="786"/>
                      <a:pt x="508" y="786"/>
                    </a:cubicBezTo>
                    <a:cubicBezTo>
                      <a:pt x="506" y="788"/>
                      <a:pt x="505" y="789"/>
                      <a:pt x="504" y="789"/>
                    </a:cubicBezTo>
                    <a:cubicBezTo>
                      <a:pt x="502" y="790"/>
                      <a:pt x="501" y="791"/>
                      <a:pt x="500" y="793"/>
                    </a:cubicBezTo>
                    <a:cubicBezTo>
                      <a:pt x="496" y="797"/>
                      <a:pt x="494" y="798"/>
                      <a:pt x="489" y="797"/>
                    </a:cubicBezTo>
                    <a:cubicBezTo>
                      <a:pt x="489" y="797"/>
                      <a:pt x="488" y="797"/>
                      <a:pt x="487" y="796"/>
                    </a:cubicBezTo>
                    <a:cubicBezTo>
                      <a:pt x="486" y="796"/>
                      <a:pt x="485" y="796"/>
                      <a:pt x="484" y="796"/>
                    </a:cubicBezTo>
                    <a:cubicBezTo>
                      <a:pt x="482" y="797"/>
                      <a:pt x="477" y="799"/>
                      <a:pt x="474" y="798"/>
                    </a:cubicBezTo>
                    <a:cubicBezTo>
                      <a:pt x="473" y="798"/>
                      <a:pt x="473" y="798"/>
                      <a:pt x="472" y="797"/>
                    </a:cubicBezTo>
                    <a:cubicBezTo>
                      <a:pt x="470" y="796"/>
                      <a:pt x="469" y="796"/>
                      <a:pt x="468" y="796"/>
                    </a:cubicBezTo>
                    <a:cubicBezTo>
                      <a:pt x="467" y="797"/>
                      <a:pt x="465" y="797"/>
                      <a:pt x="464" y="797"/>
                    </a:cubicBezTo>
                    <a:cubicBezTo>
                      <a:pt x="463" y="797"/>
                      <a:pt x="462" y="797"/>
                      <a:pt x="462" y="797"/>
                    </a:cubicBezTo>
                    <a:cubicBezTo>
                      <a:pt x="460" y="801"/>
                      <a:pt x="454" y="801"/>
                      <a:pt x="449" y="802"/>
                    </a:cubicBezTo>
                    <a:cubicBezTo>
                      <a:pt x="448" y="802"/>
                      <a:pt x="447" y="802"/>
                      <a:pt x="446" y="802"/>
                    </a:cubicBezTo>
                    <a:cubicBezTo>
                      <a:pt x="445" y="802"/>
                      <a:pt x="445" y="802"/>
                      <a:pt x="445" y="802"/>
                    </a:cubicBezTo>
                    <a:cubicBezTo>
                      <a:pt x="442" y="802"/>
                      <a:pt x="435" y="803"/>
                      <a:pt x="434" y="804"/>
                    </a:cubicBezTo>
                    <a:cubicBezTo>
                      <a:pt x="432" y="805"/>
                      <a:pt x="426" y="809"/>
                      <a:pt x="420" y="807"/>
                    </a:cubicBezTo>
                    <a:cubicBezTo>
                      <a:pt x="419" y="807"/>
                      <a:pt x="419" y="807"/>
                      <a:pt x="418" y="808"/>
                    </a:cubicBezTo>
                    <a:cubicBezTo>
                      <a:pt x="417" y="809"/>
                      <a:pt x="416" y="810"/>
                      <a:pt x="415" y="810"/>
                    </a:cubicBezTo>
                    <a:cubicBezTo>
                      <a:pt x="413" y="812"/>
                      <a:pt x="409" y="812"/>
                      <a:pt x="405" y="813"/>
                    </a:cubicBezTo>
                    <a:cubicBezTo>
                      <a:pt x="404" y="813"/>
                      <a:pt x="403" y="813"/>
                      <a:pt x="402" y="813"/>
                    </a:cubicBezTo>
                    <a:cubicBezTo>
                      <a:pt x="396" y="814"/>
                      <a:pt x="385" y="815"/>
                      <a:pt x="381" y="812"/>
                    </a:cubicBezTo>
                    <a:cubicBezTo>
                      <a:pt x="379" y="811"/>
                      <a:pt x="369" y="810"/>
                      <a:pt x="327" y="822"/>
                    </a:cubicBezTo>
                    <a:cubicBezTo>
                      <a:pt x="325" y="823"/>
                      <a:pt x="324" y="823"/>
                      <a:pt x="323" y="824"/>
                    </a:cubicBezTo>
                    <a:cubicBezTo>
                      <a:pt x="315" y="826"/>
                      <a:pt x="308" y="824"/>
                      <a:pt x="306" y="824"/>
                    </a:cubicBezTo>
                    <a:cubicBezTo>
                      <a:pt x="305" y="823"/>
                      <a:pt x="304" y="823"/>
                      <a:pt x="303" y="822"/>
                    </a:cubicBezTo>
                    <a:cubicBezTo>
                      <a:pt x="301" y="822"/>
                      <a:pt x="298" y="821"/>
                      <a:pt x="296" y="820"/>
                    </a:cubicBezTo>
                    <a:cubicBezTo>
                      <a:pt x="294" y="818"/>
                      <a:pt x="292" y="816"/>
                      <a:pt x="292" y="814"/>
                    </a:cubicBezTo>
                    <a:cubicBezTo>
                      <a:pt x="291" y="813"/>
                      <a:pt x="290" y="813"/>
                      <a:pt x="290" y="813"/>
                    </a:cubicBezTo>
                    <a:cubicBezTo>
                      <a:pt x="287" y="816"/>
                      <a:pt x="285" y="816"/>
                      <a:pt x="283" y="816"/>
                    </a:cubicBezTo>
                    <a:cubicBezTo>
                      <a:pt x="283" y="817"/>
                      <a:pt x="282" y="818"/>
                      <a:pt x="281" y="818"/>
                    </a:cubicBezTo>
                    <a:cubicBezTo>
                      <a:pt x="279" y="820"/>
                      <a:pt x="277" y="820"/>
                      <a:pt x="275" y="819"/>
                    </a:cubicBezTo>
                    <a:cubicBezTo>
                      <a:pt x="275" y="820"/>
                      <a:pt x="275" y="820"/>
                      <a:pt x="275" y="820"/>
                    </a:cubicBezTo>
                    <a:cubicBezTo>
                      <a:pt x="274" y="821"/>
                      <a:pt x="274" y="822"/>
                      <a:pt x="273" y="822"/>
                    </a:cubicBezTo>
                    <a:cubicBezTo>
                      <a:pt x="274" y="822"/>
                      <a:pt x="273" y="823"/>
                      <a:pt x="273" y="823"/>
                    </a:cubicBezTo>
                    <a:cubicBezTo>
                      <a:pt x="273" y="825"/>
                      <a:pt x="271" y="828"/>
                      <a:pt x="268" y="830"/>
                    </a:cubicBezTo>
                    <a:cubicBezTo>
                      <a:pt x="268" y="831"/>
                      <a:pt x="267" y="831"/>
                      <a:pt x="266" y="831"/>
                    </a:cubicBezTo>
                    <a:cubicBezTo>
                      <a:pt x="264" y="833"/>
                      <a:pt x="263" y="834"/>
                      <a:pt x="262" y="835"/>
                    </a:cubicBezTo>
                    <a:cubicBezTo>
                      <a:pt x="261" y="839"/>
                      <a:pt x="256" y="847"/>
                      <a:pt x="252" y="851"/>
                    </a:cubicBezTo>
                    <a:cubicBezTo>
                      <a:pt x="250" y="853"/>
                      <a:pt x="250" y="853"/>
                      <a:pt x="250" y="853"/>
                    </a:cubicBezTo>
                    <a:cubicBezTo>
                      <a:pt x="248" y="856"/>
                      <a:pt x="246" y="858"/>
                      <a:pt x="243" y="859"/>
                    </a:cubicBezTo>
                    <a:cubicBezTo>
                      <a:pt x="239" y="861"/>
                      <a:pt x="232" y="861"/>
                      <a:pt x="229" y="860"/>
                    </a:cubicBezTo>
                    <a:cubicBezTo>
                      <a:pt x="226" y="858"/>
                      <a:pt x="226" y="856"/>
                      <a:pt x="226" y="855"/>
                    </a:cubicBezTo>
                    <a:cubicBezTo>
                      <a:pt x="226" y="855"/>
                      <a:pt x="225" y="855"/>
                      <a:pt x="225" y="855"/>
                    </a:cubicBezTo>
                    <a:cubicBezTo>
                      <a:pt x="225" y="855"/>
                      <a:pt x="225" y="855"/>
                      <a:pt x="225" y="855"/>
                    </a:cubicBezTo>
                    <a:cubicBezTo>
                      <a:pt x="224" y="855"/>
                      <a:pt x="223" y="855"/>
                      <a:pt x="223" y="855"/>
                    </a:cubicBezTo>
                    <a:cubicBezTo>
                      <a:pt x="220" y="856"/>
                      <a:pt x="217" y="855"/>
                      <a:pt x="216" y="854"/>
                    </a:cubicBezTo>
                    <a:cubicBezTo>
                      <a:pt x="215" y="854"/>
                      <a:pt x="213" y="854"/>
                      <a:pt x="213" y="854"/>
                    </a:cubicBezTo>
                    <a:cubicBezTo>
                      <a:pt x="211" y="855"/>
                      <a:pt x="209" y="855"/>
                      <a:pt x="207" y="854"/>
                    </a:cubicBezTo>
                    <a:cubicBezTo>
                      <a:pt x="207" y="854"/>
                      <a:pt x="206" y="854"/>
                      <a:pt x="206" y="855"/>
                    </a:cubicBezTo>
                    <a:cubicBezTo>
                      <a:pt x="201" y="858"/>
                      <a:pt x="195" y="856"/>
                      <a:pt x="193" y="853"/>
                    </a:cubicBezTo>
                    <a:cubicBezTo>
                      <a:pt x="193" y="853"/>
                      <a:pt x="192" y="853"/>
                      <a:pt x="189" y="853"/>
                    </a:cubicBezTo>
                    <a:cubicBezTo>
                      <a:pt x="183" y="852"/>
                      <a:pt x="183" y="847"/>
                      <a:pt x="184" y="844"/>
                    </a:cubicBezTo>
                    <a:cubicBezTo>
                      <a:pt x="184" y="843"/>
                      <a:pt x="184" y="843"/>
                      <a:pt x="183" y="843"/>
                    </a:cubicBezTo>
                    <a:cubicBezTo>
                      <a:pt x="183" y="840"/>
                      <a:pt x="184" y="838"/>
                      <a:pt x="186" y="836"/>
                    </a:cubicBezTo>
                    <a:cubicBezTo>
                      <a:pt x="187" y="836"/>
                      <a:pt x="187" y="835"/>
                      <a:pt x="188" y="835"/>
                    </a:cubicBezTo>
                    <a:cubicBezTo>
                      <a:pt x="188" y="834"/>
                      <a:pt x="188" y="834"/>
                      <a:pt x="188" y="834"/>
                    </a:cubicBezTo>
                    <a:cubicBezTo>
                      <a:pt x="186" y="832"/>
                      <a:pt x="186" y="829"/>
                      <a:pt x="187" y="828"/>
                    </a:cubicBezTo>
                    <a:cubicBezTo>
                      <a:pt x="187" y="827"/>
                      <a:pt x="187" y="827"/>
                      <a:pt x="187" y="826"/>
                    </a:cubicBezTo>
                    <a:cubicBezTo>
                      <a:pt x="187" y="825"/>
                      <a:pt x="187" y="823"/>
                      <a:pt x="188" y="821"/>
                    </a:cubicBezTo>
                    <a:cubicBezTo>
                      <a:pt x="188" y="820"/>
                      <a:pt x="188" y="819"/>
                      <a:pt x="188" y="819"/>
                    </a:cubicBezTo>
                    <a:cubicBezTo>
                      <a:pt x="187" y="819"/>
                      <a:pt x="181" y="822"/>
                      <a:pt x="175" y="825"/>
                    </a:cubicBezTo>
                    <a:cubicBezTo>
                      <a:pt x="171" y="827"/>
                      <a:pt x="164" y="827"/>
                      <a:pt x="159" y="827"/>
                    </a:cubicBezTo>
                    <a:cubicBezTo>
                      <a:pt x="157" y="827"/>
                      <a:pt x="157" y="827"/>
                      <a:pt x="157" y="827"/>
                    </a:cubicBezTo>
                    <a:cubicBezTo>
                      <a:pt x="152" y="827"/>
                      <a:pt x="143" y="823"/>
                      <a:pt x="141" y="817"/>
                    </a:cubicBezTo>
                    <a:cubicBezTo>
                      <a:pt x="141" y="817"/>
                      <a:pt x="141" y="817"/>
                      <a:pt x="141" y="817"/>
                    </a:cubicBezTo>
                    <a:cubicBezTo>
                      <a:pt x="140" y="816"/>
                      <a:pt x="140" y="816"/>
                      <a:pt x="140" y="815"/>
                    </a:cubicBezTo>
                    <a:cubicBezTo>
                      <a:pt x="139" y="815"/>
                      <a:pt x="139" y="816"/>
                      <a:pt x="139" y="816"/>
                    </a:cubicBezTo>
                    <a:cubicBezTo>
                      <a:pt x="139" y="816"/>
                      <a:pt x="139" y="817"/>
                      <a:pt x="139" y="817"/>
                    </a:cubicBezTo>
                    <a:cubicBezTo>
                      <a:pt x="139" y="818"/>
                      <a:pt x="139" y="818"/>
                      <a:pt x="140" y="819"/>
                    </a:cubicBezTo>
                    <a:cubicBezTo>
                      <a:pt x="140" y="819"/>
                      <a:pt x="141" y="820"/>
                      <a:pt x="142" y="822"/>
                    </a:cubicBezTo>
                    <a:cubicBezTo>
                      <a:pt x="142" y="822"/>
                      <a:pt x="142" y="823"/>
                      <a:pt x="143" y="823"/>
                    </a:cubicBezTo>
                    <a:cubicBezTo>
                      <a:pt x="145" y="826"/>
                      <a:pt x="143" y="828"/>
                      <a:pt x="142" y="830"/>
                    </a:cubicBezTo>
                    <a:cubicBezTo>
                      <a:pt x="140" y="831"/>
                      <a:pt x="138" y="832"/>
                      <a:pt x="136" y="831"/>
                    </a:cubicBezTo>
                    <a:cubicBezTo>
                      <a:pt x="134" y="831"/>
                      <a:pt x="131" y="829"/>
                      <a:pt x="129" y="826"/>
                    </a:cubicBezTo>
                    <a:cubicBezTo>
                      <a:pt x="129" y="826"/>
                      <a:pt x="128" y="825"/>
                      <a:pt x="125" y="826"/>
                    </a:cubicBezTo>
                    <a:cubicBezTo>
                      <a:pt x="123" y="827"/>
                      <a:pt x="121" y="827"/>
                      <a:pt x="119" y="828"/>
                    </a:cubicBezTo>
                    <a:cubicBezTo>
                      <a:pt x="117" y="828"/>
                      <a:pt x="115" y="828"/>
                      <a:pt x="115" y="828"/>
                    </a:cubicBezTo>
                    <a:cubicBezTo>
                      <a:pt x="114" y="829"/>
                      <a:pt x="113" y="830"/>
                      <a:pt x="112" y="831"/>
                    </a:cubicBezTo>
                    <a:cubicBezTo>
                      <a:pt x="110" y="833"/>
                      <a:pt x="107" y="835"/>
                      <a:pt x="104" y="836"/>
                    </a:cubicBezTo>
                    <a:cubicBezTo>
                      <a:pt x="98" y="839"/>
                      <a:pt x="92" y="838"/>
                      <a:pt x="89" y="834"/>
                    </a:cubicBezTo>
                    <a:cubicBezTo>
                      <a:pt x="88" y="834"/>
                      <a:pt x="87" y="833"/>
                      <a:pt x="87" y="832"/>
                    </a:cubicBezTo>
                    <a:cubicBezTo>
                      <a:pt x="83" y="832"/>
                      <a:pt x="76" y="832"/>
                      <a:pt x="72" y="831"/>
                    </a:cubicBezTo>
                    <a:cubicBezTo>
                      <a:pt x="72" y="831"/>
                      <a:pt x="71" y="831"/>
                      <a:pt x="70" y="830"/>
                    </a:cubicBezTo>
                    <a:cubicBezTo>
                      <a:pt x="70" y="830"/>
                      <a:pt x="70" y="830"/>
                      <a:pt x="70" y="830"/>
                    </a:cubicBezTo>
                    <a:cubicBezTo>
                      <a:pt x="70" y="832"/>
                      <a:pt x="70" y="833"/>
                      <a:pt x="69" y="833"/>
                    </a:cubicBezTo>
                    <a:cubicBezTo>
                      <a:pt x="68" y="838"/>
                      <a:pt x="66" y="842"/>
                      <a:pt x="61" y="845"/>
                    </a:cubicBezTo>
                    <a:cubicBezTo>
                      <a:pt x="57" y="847"/>
                      <a:pt x="55" y="849"/>
                      <a:pt x="55" y="850"/>
                    </a:cubicBezTo>
                    <a:cubicBezTo>
                      <a:pt x="56" y="851"/>
                      <a:pt x="56" y="852"/>
                      <a:pt x="56" y="852"/>
                    </a:cubicBezTo>
                    <a:cubicBezTo>
                      <a:pt x="57" y="855"/>
                      <a:pt x="57" y="856"/>
                      <a:pt x="55" y="860"/>
                    </a:cubicBezTo>
                    <a:cubicBezTo>
                      <a:pt x="54" y="864"/>
                      <a:pt x="51" y="866"/>
                      <a:pt x="48" y="869"/>
                    </a:cubicBezTo>
                    <a:cubicBezTo>
                      <a:pt x="46" y="870"/>
                      <a:pt x="46" y="870"/>
                      <a:pt x="46" y="870"/>
                    </a:cubicBezTo>
                    <a:cubicBezTo>
                      <a:pt x="42" y="873"/>
                      <a:pt x="36" y="875"/>
                      <a:pt x="32" y="874"/>
                    </a:cubicBezTo>
                    <a:cubicBezTo>
                      <a:pt x="30" y="874"/>
                      <a:pt x="30" y="874"/>
                      <a:pt x="28" y="875"/>
                    </a:cubicBezTo>
                    <a:cubicBezTo>
                      <a:pt x="27" y="875"/>
                      <a:pt x="26" y="876"/>
                      <a:pt x="26" y="876"/>
                    </a:cubicBezTo>
                    <a:cubicBezTo>
                      <a:pt x="22" y="877"/>
                      <a:pt x="19" y="879"/>
                      <a:pt x="18" y="881"/>
                    </a:cubicBezTo>
                    <a:cubicBezTo>
                      <a:pt x="17" y="882"/>
                      <a:pt x="17" y="882"/>
                      <a:pt x="18" y="883"/>
                    </a:cubicBezTo>
                    <a:cubicBezTo>
                      <a:pt x="21" y="884"/>
                      <a:pt x="27" y="891"/>
                      <a:pt x="26" y="898"/>
                    </a:cubicBezTo>
                    <a:cubicBezTo>
                      <a:pt x="26" y="901"/>
                      <a:pt x="26" y="905"/>
                      <a:pt x="27" y="907"/>
                    </a:cubicBezTo>
                    <a:cubicBezTo>
                      <a:pt x="27" y="908"/>
                      <a:pt x="27" y="908"/>
                      <a:pt x="27" y="908"/>
                    </a:cubicBezTo>
                    <a:cubicBezTo>
                      <a:pt x="29" y="910"/>
                      <a:pt x="33" y="913"/>
                      <a:pt x="31" y="918"/>
                    </a:cubicBezTo>
                    <a:cubicBezTo>
                      <a:pt x="30" y="923"/>
                      <a:pt x="27" y="926"/>
                      <a:pt x="22" y="926"/>
                    </a:cubicBezTo>
                    <a:cubicBezTo>
                      <a:pt x="21" y="926"/>
                      <a:pt x="20" y="926"/>
                      <a:pt x="19" y="926"/>
                    </a:cubicBezTo>
                    <a:cubicBezTo>
                      <a:pt x="17" y="925"/>
                      <a:pt x="15" y="925"/>
                      <a:pt x="13" y="926"/>
                    </a:cubicBezTo>
                    <a:cubicBezTo>
                      <a:pt x="10" y="928"/>
                      <a:pt x="9" y="929"/>
                      <a:pt x="8" y="929"/>
                    </a:cubicBezTo>
                    <a:cubicBezTo>
                      <a:pt x="10" y="932"/>
                      <a:pt x="15" y="938"/>
                      <a:pt x="16" y="942"/>
                    </a:cubicBezTo>
                    <a:cubicBezTo>
                      <a:pt x="16" y="943"/>
                      <a:pt x="16" y="944"/>
                      <a:pt x="16" y="945"/>
                    </a:cubicBezTo>
                    <a:cubicBezTo>
                      <a:pt x="16" y="946"/>
                      <a:pt x="16" y="946"/>
                      <a:pt x="17" y="946"/>
                    </a:cubicBezTo>
                    <a:cubicBezTo>
                      <a:pt x="17" y="947"/>
                      <a:pt x="17" y="948"/>
                      <a:pt x="17" y="948"/>
                    </a:cubicBezTo>
                    <a:cubicBezTo>
                      <a:pt x="10" y="951"/>
                      <a:pt x="10" y="951"/>
                      <a:pt x="10" y="951"/>
                    </a:cubicBezTo>
                    <a:cubicBezTo>
                      <a:pt x="9" y="950"/>
                      <a:pt x="9" y="948"/>
                      <a:pt x="9" y="947"/>
                    </a:cubicBezTo>
                    <a:cubicBezTo>
                      <a:pt x="9" y="947"/>
                      <a:pt x="9" y="946"/>
                      <a:pt x="9" y="946"/>
                    </a:cubicBezTo>
                    <a:cubicBezTo>
                      <a:pt x="9" y="945"/>
                      <a:pt x="9" y="944"/>
                      <a:pt x="8" y="944"/>
                    </a:cubicBezTo>
                    <a:cubicBezTo>
                      <a:pt x="8" y="942"/>
                      <a:pt x="4" y="936"/>
                      <a:pt x="2" y="933"/>
                    </a:cubicBezTo>
                    <a:cubicBezTo>
                      <a:pt x="0" y="932"/>
                      <a:pt x="0" y="930"/>
                      <a:pt x="0" y="928"/>
                    </a:cubicBezTo>
                    <a:cubicBezTo>
                      <a:pt x="1" y="925"/>
                      <a:pt x="4" y="922"/>
                      <a:pt x="9" y="919"/>
                    </a:cubicBezTo>
                    <a:cubicBezTo>
                      <a:pt x="14" y="917"/>
                      <a:pt x="18" y="918"/>
                      <a:pt x="20" y="918"/>
                    </a:cubicBezTo>
                    <a:cubicBezTo>
                      <a:pt x="21" y="918"/>
                      <a:pt x="22" y="918"/>
                      <a:pt x="22" y="918"/>
                    </a:cubicBezTo>
                    <a:cubicBezTo>
                      <a:pt x="23" y="918"/>
                      <a:pt x="23" y="917"/>
                      <a:pt x="24" y="916"/>
                    </a:cubicBezTo>
                    <a:cubicBezTo>
                      <a:pt x="23" y="915"/>
                      <a:pt x="22" y="914"/>
                      <a:pt x="21" y="913"/>
                    </a:cubicBezTo>
                    <a:cubicBezTo>
                      <a:pt x="20" y="912"/>
                      <a:pt x="19" y="911"/>
                      <a:pt x="19" y="910"/>
                    </a:cubicBezTo>
                    <a:cubicBezTo>
                      <a:pt x="19" y="909"/>
                      <a:pt x="18" y="901"/>
                      <a:pt x="18" y="897"/>
                    </a:cubicBezTo>
                    <a:cubicBezTo>
                      <a:pt x="19" y="895"/>
                      <a:pt x="16" y="890"/>
                      <a:pt x="14" y="889"/>
                    </a:cubicBezTo>
                    <a:cubicBezTo>
                      <a:pt x="9" y="885"/>
                      <a:pt x="9" y="881"/>
                      <a:pt x="12" y="876"/>
                    </a:cubicBezTo>
                    <a:cubicBezTo>
                      <a:pt x="14" y="873"/>
                      <a:pt x="17" y="871"/>
                      <a:pt x="23" y="869"/>
                    </a:cubicBezTo>
                    <a:cubicBezTo>
                      <a:pt x="24" y="868"/>
                      <a:pt x="24" y="868"/>
                      <a:pt x="25" y="868"/>
                    </a:cubicBezTo>
                    <a:cubicBezTo>
                      <a:pt x="27" y="867"/>
                      <a:pt x="29" y="866"/>
                      <a:pt x="33" y="867"/>
                    </a:cubicBezTo>
                    <a:cubicBezTo>
                      <a:pt x="34" y="867"/>
                      <a:pt x="39" y="866"/>
                      <a:pt x="41" y="864"/>
                    </a:cubicBezTo>
                    <a:cubicBezTo>
                      <a:pt x="42" y="863"/>
                      <a:pt x="43" y="863"/>
                      <a:pt x="43" y="862"/>
                    </a:cubicBezTo>
                    <a:cubicBezTo>
                      <a:pt x="46" y="861"/>
                      <a:pt x="47" y="859"/>
                      <a:pt x="48" y="857"/>
                    </a:cubicBezTo>
                    <a:cubicBezTo>
                      <a:pt x="49" y="856"/>
                      <a:pt x="49" y="856"/>
                      <a:pt x="49" y="855"/>
                    </a:cubicBezTo>
                    <a:cubicBezTo>
                      <a:pt x="49" y="855"/>
                      <a:pt x="49" y="855"/>
                      <a:pt x="49" y="855"/>
                    </a:cubicBezTo>
                    <a:cubicBezTo>
                      <a:pt x="49" y="854"/>
                      <a:pt x="48" y="854"/>
                      <a:pt x="48" y="852"/>
                    </a:cubicBezTo>
                    <a:cubicBezTo>
                      <a:pt x="46" y="847"/>
                      <a:pt x="50" y="842"/>
                      <a:pt x="57" y="838"/>
                    </a:cubicBezTo>
                    <a:cubicBezTo>
                      <a:pt x="59" y="837"/>
                      <a:pt x="61" y="834"/>
                      <a:pt x="62" y="831"/>
                    </a:cubicBezTo>
                    <a:cubicBezTo>
                      <a:pt x="62" y="831"/>
                      <a:pt x="62" y="830"/>
                      <a:pt x="62" y="828"/>
                    </a:cubicBezTo>
                    <a:cubicBezTo>
                      <a:pt x="62" y="827"/>
                      <a:pt x="62" y="826"/>
                      <a:pt x="61" y="826"/>
                    </a:cubicBezTo>
                    <a:cubicBezTo>
                      <a:pt x="60" y="822"/>
                      <a:pt x="62" y="821"/>
                      <a:pt x="63" y="820"/>
                    </a:cubicBezTo>
                    <a:cubicBezTo>
                      <a:pt x="64" y="820"/>
                      <a:pt x="66" y="819"/>
                      <a:pt x="68" y="822"/>
                    </a:cubicBezTo>
                    <a:cubicBezTo>
                      <a:pt x="68" y="822"/>
                      <a:pt x="69" y="822"/>
                      <a:pt x="69" y="822"/>
                    </a:cubicBezTo>
                    <a:cubicBezTo>
                      <a:pt x="70" y="822"/>
                      <a:pt x="71" y="823"/>
                      <a:pt x="72" y="823"/>
                    </a:cubicBezTo>
                    <a:cubicBezTo>
                      <a:pt x="73" y="823"/>
                      <a:pt x="74" y="823"/>
                      <a:pt x="75" y="824"/>
                    </a:cubicBezTo>
                    <a:cubicBezTo>
                      <a:pt x="77" y="824"/>
                      <a:pt x="85" y="824"/>
                      <a:pt x="86" y="824"/>
                    </a:cubicBezTo>
                    <a:cubicBezTo>
                      <a:pt x="89" y="823"/>
                      <a:pt x="92" y="824"/>
                      <a:pt x="94" y="828"/>
                    </a:cubicBezTo>
                    <a:cubicBezTo>
                      <a:pt x="94" y="828"/>
                      <a:pt x="94" y="829"/>
                      <a:pt x="94" y="829"/>
                    </a:cubicBezTo>
                    <a:cubicBezTo>
                      <a:pt x="95" y="830"/>
                      <a:pt x="98" y="831"/>
                      <a:pt x="100" y="830"/>
                    </a:cubicBezTo>
                    <a:cubicBezTo>
                      <a:pt x="103" y="828"/>
                      <a:pt x="105" y="826"/>
                      <a:pt x="107" y="825"/>
                    </a:cubicBezTo>
                    <a:cubicBezTo>
                      <a:pt x="108" y="824"/>
                      <a:pt x="109" y="823"/>
                      <a:pt x="110" y="822"/>
                    </a:cubicBezTo>
                    <a:cubicBezTo>
                      <a:pt x="113" y="820"/>
                      <a:pt x="115" y="820"/>
                      <a:pt x="118" y="820"/>
                    </a:cubicBezTo>
                    <a:cubicBezTo>
                      <a:pt x="120" y="820"/>
                      <a:pt x="121" y="820"/>
                      <a:pt x="123" y="819"/>
                    </a:cubicBezTo>
                    <a:cubicBezTo>
                      <a:pt x="126" y="818"/>
                      <a:pt x="129" y="818"/>
                      <a:pt x="131" y="818"/>
                    </a:cubicBezTo>
                    <a:cubicBezTo>
                      <a:pt x="131" y="816"/>
                      <a:pt x="131" y="814"/>
                      <a:pt x="132" y="813"/>
                    </a:cubicBezTo>
                    <a:cubicBezTo>
                      <a:pt x="133" y="810"/>
                      <a:pt x="136" y="808"/>
                      <a:pt x="138" y="808"/>
                    </a:cubicBezTo>
                    <a:cubicBezTo>
                      <a:pt x="145" y="806"/>
                      <a:pt x="147" y="810"/>
                      <a:pt x="148" y="814"/>
                    </a:cubicBezTo>
                    <a:cubicBezTo>
                      <a:pt x="148" y="814"/>
                      <a:pt x="148" y="814"/>
                      <a:pt x="148" y="814"/>
                    </a:cubicBezTo>
                    <a:cubicBezTo>
                      <a:pt x="149" y="816"/>
                      <a:pt x="154" y="819"/>
                      <a:pt x="157" y="819"/>
                    </a:cubicBezTo>
                    <a:cubicBezTo>
                      <a:pt x="159" y="819"/>
                      <a:pt x="159" y="819"/>
                      <a:pt x="159" y="819"/>
                    </a:cubicBezTo>
                    <a:cubicBezTo>
                      <a:pt x="163" y="819"/>
                      <a:pt x="169" y="819"/>
                      <a:pt x="172" y="818"/>
                    </a:cubicBezTo>
                    <a:cubicBezTo>
                      <a:pt x="175" y="816"/>
                      <a:pt x="184" y="811"/>
                      <a:pt x="189" y="812"/>
                    </a:cubicBezTo>
                    <a:cubicBezTo>
                      <a:pt x="191" y="812"/>
                      <a:pt x="193" y="813"/>
                      <a:pt x="195" y="815"/>
                    </a:cubicBezTo>
                    <a:cubicBezTo>
                      <a:pt x="196" y="818"/>
                      <a:pt x="196" y="821"/>
                      <a:pt x="195" y="824"/>
                    </a:cubicBezTo>
                    <a:cubicBezTo>
                      <a:pt x="195" y="825"/>
                      <a:pt x="195" y="825"/>
                      <a:pt x="195" y="826"/>
                    </a:cubicBezTo>
                    <a:cubicBezTo>
                      <a:pt x="195" y="827"/>
                      <a:pt x="195" y="828"/>
                      <a:pt x="194" y="828"/>
                    </a:cubicBezTo>
                    <a:cubicBezTo>
                      <a:pt x="195" y="829"/>
                      <a:pt x="196" y="830"/>
                      <a:pt x="196" y="833"/>
                    </a:cubicBezTo>
                    <a:cubicBezTo>
                      <a:pt x="197" y="837"/>
                      <a:pt x="195" y="838"/>
                      <a:pt x="193" y="840"/>
                    </a:cubicBezTo>
                    <a:cubicBezTo>
                      <a:pt x="192" y="841"/>
                      <a:pt x="192" y="841"/>
                      <a:pt x="192" y="841"/>
                    </a:cubicBezTo>
                    <a:cubicBezTo>
                      <a:pt x="192" y="842"/>
                      <a:pt x="191" y="842"/>
                      <a:pt x="191" y="842"/>
                    </a:cubicBezTo>
                    <a:cubicBezTo>
                      <a:pt x="191" y="843"/>
                      <a:pt x="191" y="844"/>
                      <a:pt x="191" y="845"/>
                    </a:cubicBezTo>
                    <a:cubicBezTo>
                      <a:pt x="191" y="845"/>
                      <a:pt x="191" y="845"/>
                      <a:pt x="191" y="845"/>
                    </a:cubicBezTo>
                    <a:cubicBezTo>
                      <a:pt x="195" y="846"/>
                      <a:pt x="197" y="847"/>
                      <a:pt x="199" y="848"/>
                    </a:cubicBezTo>
                    <a:cubicBezTo>
                      <a:pt x="199" y="848"/>
                      <a:pt x="200" y="849"/>
                      <a:pt x="201" y="848"/>
                    </a:cubicBezTo>
                    <a:cubicBezTo>
                      <a:pt x="204" y="846"/>
                      <a:pt x="205" y="846"/>
                      <a:pt x="205" y="846"/>
                    </a:cubicBezTo>
                    <a:cubicBezTo>
                      <a:pt x="207" y="845"/>
                      <a:pt x="207" y="845"/>
                      <a:pt x="207" y="845"/>
                    </a:cubicBezTo>
                    <a:cubicBezTo>
                      <a:pt x="209" y="846"/>
                      <a:pt x="209" y="846"/>
                      <a:pt x="209" y="846"/>
                    </a:cubicBezTo>
                    <a:cubicBezTo>
                      <a:pt x="210" y="846"/>
                      <a:pt x="210" y="847"/>
                      <a:pt x="211" y="847"/>
                    </a:cubicBezTo>
                    <a:cubicBezTo>
                      <a:pt x="213" y="846"/>
                      <a:pt x="216" y="846"/>
                      <a:pt x="218" y="846"/>
                    </a:cubicBezTo>
                    <a:cubicBezTo>
                      <a:pt x="220" y="846"/>
                      <a:pt x="220" y="846"/>
                      <a:pt x="220" y="846"/>
                    </a:cubicBezTo>
                    <a:cubicBezTo>
                      <a:pt x="221" y="847"/>
                      <a:pt x="221" y="847"/>
                      <a:pt x="221" y="847"/>
                    </a:cubicBezTo>
                    <a:cubicBezTo>
                      <a:pt x="223" y="847"/>
                      <a:pt x="224" y="847"/>
                      <a:pt x="225" y="847"/>
                    </a:cubicBezTo>
                    <a:cubicBezTo>
                      <a:pt x="229" y="847"/>
                      <a:pt x="232" y="849"/>
                      <a:pt x="233" y="853"/>
                    </a:cubicBezTo>
                    <a:cubicBezTo>
                      <a:pt x="235" y="853"/>
                      <a:pt x="238" y="853"/>
                      <a:pt x="239" y="852"/>
                    </a:cubicBezTo>
                    <a:cubicBezTo>
                      <a:pt x="241" y="851"/>
                      <a:pt x="242" y="850"/>
                      <a:pt x="244" y="848"/>
                    </a:cubicBezTo>
                    <a:cubicBezTo>
                      <a:pt x="246" y="846"/>
                      <a:pt x="246" y="846"/>
                      <a:pt x="246" y="846"/>
                    </a:cubicBezTo>
                    <a:cubicBezTo>
                      <a:pt x="249" y="842"/>
                      <a:pt x="254" y="835"/>
                      <a:pt x="255" y="832"/>
                    </a:cubicBezTo>
                    <a:cubicBezTo>
                      <a:pt x="257" y="828"/>
                      <a:pt x="260" y="826"/>
                      <a:pt x="263" y="825"/>
                    </a:cubicBezTo>
                    <a:cubicBezTo>
                      <a:pt x="263" y="824"/>
                      <a:pt x="263" y="824"/>
                      <a:pt x="264" y="824"/>
                    </a:cubicBezTo>
                    <a:cubicBezTo>
                      <a:pt x="265" y="823"/>
                      <a:pt x="265" y="822"/>
                      <a:pt x="266" y="820"/>
                    </a:cubicBezTo>
                    <a:cubicBezTo>
                      <a:pt x="266" y="819"/>
                      <a:pt x="267" y="818"/>
                      <a:pt x="267" y="817"/>
                    </a:cubicBezTo>
                    <a:cubicBezTo>
                      <a:pt x="268" y="817"/>
                      <a:pt x="268" y="817"/>
                      <a:pt x="268" y="816"/>
                    </a:cubicBezTo>
                    <a:cubicBezTo>
                      <a:pt x="269" y="814"/>
                      <a:pt x="272" y="810"/>
                      <a:pt x="276" y="811"/>
                    </a:cubicBezTo>
                    <a:cubicBezTo>
                      <a:pt x="276" y="812"/>
                      <a:pt x="276" y="812"/>
                      <a:pt x="276" y="812"/>
                    </a:cubicBezTo>
                    <a:cubicBezTo>
                      <a:pt x="277" y="812"/>
                      <a:pt x="277" y="812"/>
                      <a:pt x="277" y="812"/>
                    </a:cubicBezTo>
                    <a:cubicBezTo>
                      <a:pt x="277" y="811"/>
                      <a:pt x="277" y="811"/>
                      <a:pt x="277" y="811"/>
                    </a:cubicBezTo>
                    <a:cubicBezTo>
                      <a:pt x="278" y="811"/>
                      <a:pt x="279" y="809"/>
                      <a:pt x="281" y="809"/>
                    </a:cubicBezTo>
                    <a:cubicBezTo>
                      <a:pt x="282" y="809"/>
                      <a:pt x="282" y="809"/>
                      <a:pt x="282" y="809"/>
                    </a:cubicBezTo>
                    <a:cubicBezTo>
                      <a:pt x="283" y="809"/>
                      <a:pt x="283" y="809"/>
                      <a:pt x="284" y="808"/>
                    </a:cubicBezTo>
                    <a:cubicBezTo>
                      <a:pt x="287" y="805"/>
                      <a:pt x="292" y="805"/>
                      <a:pt x="295" y="807"/>
                    </a:cubicBezTo>
                    <a:cubicBezTo>
                      <a:pt x="299" y="808"/>
                      <a:pt x="300" y="811"/>
                      <a:pt x="300" y="812"/>
                    </a:cubicBezTo>
                    <a:cubicBezTo>
                      <a:pt x="300" y="812"/>
                      <a:pt x="300" y="812"/>
                      <a:pt x="300" y="812"/>
                    </a:cubicBezTo>
                    <a:cubicBezTo>
                      <a:pt x="300" y="813"/>
                      <a:pt x="301" y="813"/>
                      <a:pt x="301" y="814"/>
                    </a:cubicBezTo>
                    <a:cubicBezTo>
                      <a:pt x="302" y="814"/>
                      <a:pt x="303" y="814"/>
                      <a:pt x="304" y="815"/>
                    </a:cubicBezTo>
                    <a:cubicBezTo>
                      <a:pt x="306" y="815"/>
                      <a:pt x="308" y="816"/>
                      <a:pt x="310" y="817"/>
                    </a:cubicBezTo>
                    <a:cubicBezTo>
                      <a:pt x="311" y="817"/>
                      <a:pt x="315" y="817"/>
                      <a:pt x="321" y="816"/>
                    </a:cubicBezTo>
                    <a:cubicBezTo>
                      <a:pt x="322" y="816"/>
                      <a:pt x="323" y="815"/>
                      <a:pt x="325" y="815"/>
                    </a:cubicBezTo>
                    <a:cubicBezTo>
                      <a:pt x="364" y="804"/>
                      <a:pt x="381" y="801"/>
                      <a:pt x="386" y="806"/>
                    </a:cubicBezTo>
                    <a:cubicBezTo>
                      <a:pt x="388" y="807"/>
                      <a:pt x="395" y="806"/>
                      <a:pt x="401" y="805"/>
                    </a:cubicBezTo>
                    <a:cubicBezTo>
                      <a:pt x="402" y="805"/>
                      <a:pt x="403" y="805"/>
                      <a:pt x="404" y="805"/>
                    </a:cubicBezTo>
                    <a:cubicBezTo>
                      <a:pt x="406" y="805"/>
                      <a:pt x="410" y="804"/>
                      <a:pt x="411" y="804"/>
                    </a:cubicBezTo>
                    <a:cubicBezTo>
                      <a:pt x="412" y="803"/>
                      <a:pt x="412" y="803"/>
                      <a:pt x="413" y="802"/>
                    </a:cubicBezTo>
                    <a:cubicBezTo>
                      <a:pt x="414" y="801"/>
                      <a:pt x="417" y="799"/>
                      <a:pt x="422" y="800"/>
                    </a:cubicBezTo>
                    <a:cubicBezTo>
                      <a:pt x="423" y="800"/>
                      <a:pt x="425" y="800"/>
                      <a:pt x="430" y="797"/>
                    </a:cubicBezTo>
                    <a:cubicBezTo>
                      <a:pt x="432" y="796"/>
                      <a:pt x="437" y="795"/>
                      <a:pt x="444" y="794"/>
                    </a:cubicBezTo>
                    <a:cubicBezTo>
                      <a:pt x="445" y="794"/>
                      <a:pt x="445" y="794"/>
                      <a:pt x="445" y="794"/>
                    </a:cubicBezTo>
                    <a:cubicBezTo>
                      <a:pt x="446" y="794"/>
                      <a:pt x="447" y="794"/>
                      <a:pt x="448" y="794"/>
                    </a:cubicBezTo>
                    <a:cubicBezTo>
                      <a:pt x="451" y="794"/>
                      <a:pt x="455" y="793"/>
                      <a:pt x="456" y="792"/>
                    </a:cubicBezTo>
                    <a:cubicBezTo>
                      <a:pt x="458" y="789"/>
                      <a:pt x="461" y="789"/>
                      <a:pt x="464" y="789"/>
                    </a:cubicBezTo>
                    <a:cubicBezTo>
                      <a:pt x="465" y="789"/>
                      <a:pt x="466" y="789"/>
                      <a:pt x="467" y="789"/>
                    </a:cubicBezTo>
                    <a:cubicBezTo>
                      <a:pt x="470" y="788"/>
                      <a:pt x="474" y="789"/>
                      <a:pt x="475" y="790"/>
                    </a:cubicBezTo>
                    <a:cubicBezTo>
                      <a:pt x="476" y="790"/>
                      <a:pt x="476" y="791"/>
                      <a:pt x="476" y="791"/>
                    </a:cubicBezTo>
                    <a:cubicBezTo>
                      <a:pt x="477" y="791"/>
                      <a:pt x="479" y="790"/>
                      <a:pt x="480" y="789"/>
                    </a:cubicBezTo>
                    <a:cubicBezTo>
                      <a:pt x="483" y="787"/>
                      <a:pt x="487" y="788"/>
                      <a:pt x="489" y="789"/>
                    </a:cubicBezTo>
                    <a:cubicBezTo>
                      <a:pt x="490" y="789"/>
                      <a:pt x="491" y="789"/>
                      <a:pt x="491" y="789"/>
                    </a:cubicBezTo>
                    <a:cubicBezTo>
                      <a:pt x="492" y="790"/>
                      <a:pt x="492" y="790"/>
                      <a:pt x="492" y="790"/>
                    </a:cubicBezTo>
                    <a:cubicBezTo>
                      <a:pt x="492" y="790"/>
                      <a:pt x="492" y="789"/>
                      <a:pt x="494" y="788"/>
                    </a:cubicBezTo>
                    <a:cubicBezTo>
                      <a:pt x="496" y="785"/>
                      <a:pt x="498" y="784"/>
                      <a:pt x="500" y="783"/>
                    </a:cubicBezTo>
                    <a:cubicBezTo>
                      <a:pt x="501" y="782"/>
                      <a:pt x="502" y="781"/>
                      <a:pt x="503" y="780"/>
                    </a:cubicBezTo>
                    <a:cubicBezTo>
                      <a:pt x="504" y="779"/>
                      <a:pt x="505" y="779"/>
                      <a:pt x="506" y="778"/>
                    </a:cubicBezTo>
                    <a:cubicBezTo>
                      <a:pt x="510" y="775"/>
                      <a:pt x="514" y="771"/>
                      <a:pt x="520" y="771"/>
                    </a:cubicBezTo>
                    <a:cubicBezTo>
                      <a:pt x="522" y="771"/>
                      <a:pt x="522" y="771"/>
                      <a:pt x="523" y="770"/>
                    </a:cubicBezTo>
                    <a:cubicBezTo>
                      <a:pt x="524" y="769"/>
                      <a:pt x="524" y="768"/>
                      <a:pt x="525" y="768"/>
                    </a:cubicBezTo>
                    <a:cubicBezTo>
                      <a:pt x="526" y="767"/>
                      <a:pt x="526" y="766"/>
                      <a:pt x="527" y="766"/>
                    </a:cubicBezTo>
                    <a:cubicBezTo>
                      <a:pt x="527" y="765"/>
                      <a:pt x="527" y="764"/>
                      <a:pt x="527" y="763"/>
                    </a:cubicBezTo>
                    <a:cubicBezTo>
                      <a:pt x="527" y="761"/>
                      <a:pt x="528" y="758"/>
                      <a:pt x="529" y="755"/>
                    </a:cubicBezTo>
                    <a:cubicBezTo>
                      <a:pt x="530" y="753"/>
                      <a:pt x="532" y="750"/>
                      <a:pt x="533" y="749"/>
                    </a:cubicBezTo>
                    <a:cubicBezTo>
                      <a:pt x="532" y="747"/>
                      <a:pt x="532" y="745"/>
                      <a:pt x="532" y="743"/>
                    </a:cubicBezTo>
                    <a:cubicBezTo>
                      <a:pt x="532" y="742"/>
                      <a:pt x="532" y="740"/>
                      <a:pt x="532" y="739"/>
                    </a:cubicBezTo>
                    <a:cubicBezTo>
                      <a:pt x="531" y="735"/>
                      <a:pt x="531" y="732"/>
                      <a:pt x="533" y="730"/>
                    </a:cubicBezTo>
                    <a:cubicBezTo>
                      <a:pt x="534" y="730"/>
                      <a:pt x="534" y="730"/>
                      <a:pt x="534" y="730"/>
                    </a:cubicBezTo>
                    <a:cubicBezTo>
                      <a:pt x="534" y="729"/>
                      <a:pt x="534" y="729"/>
                      <a:pt x="535" y="729"/>
                    </a:cubicBezTo>
                    <a:cubicBezTo>
                      <a:pt x="535" y="728"/>
                      <a:pt x="536" y="728"/>
                      <a:pt x="537" y="727"/>
                    </a:cubicBezTo>
                    <a:cubicBezTo>
                      <a:pt x="539" y="725"/>
                      <a:pt x="540" y="723"/>
                      <a:pt x="541" y="722"/>
                    </a:cubicBezTo>
                    <a:cubicBezTo>
                      <a:pt x="541" y="720"/>
                      <a:pt x="541" y="720"/>
                      <a:pt x="541" y="720"/>
                    </a:cubicBezTo>
                    <a:cubicBezTo>
                      <a:pt x="543" y="720"/>
                      <a:pt x="543" y="720"/>
                      <a:pt x="543" y="720"/>
                    </a:cubicBezTo>
                    <a:cubicBezTo>
                      <a:pt x="544" y="719"/>
                      <a:pt x="547" y="718"/>
                      <a:pt x="551" y="720"/>
                    </a:cubicBezTo>
                    <a:cubicBezTo>
                      <a:pt x="551" y="720"/>
                      <a:pt x="552" y="720"/>
                      <a:pt x="553" y="720"/>
                    </a:cubicBezTo>
                    <a:cubicBezTo>
                      <a:pt x="553" y="720"/>
                      <a:pt x="553" y="720"/>
                      <a:pt x="554" y="720"/>
                    </a:cubicBezTo>
                    <a:cubicBezTo>
                      <a:pt x="555" y="720"/>
                      <a:pt x="556" y="719"/>
                      <a:pt x="558" y="719"/>
                    </a:cubicBezTo>
                    <a:cubicBezTo>
                      <a:pt x="558" y="719"/>
                      <a:pt x="557" y="718"/>
                      <a:pt x="557" y="718"/>
                    </a:cubicBezTo>
                    <a:cubicBezTo>
                      <a:pt x="556" y="716"/>
                      <a:pt x="555" y="714"/>
                      <a:pt x="557" y="711"/>
                    </a:cubicBezTo>
                    <a:cubicBezTo>
                      <a:pt x="556" y="710"/>
                      <a:pt x="555" y="709"/>
                      <a:pt x="556" y="708"/>
                    </a:cubicBezTo>
                    <a:cubicBezTo>
                      <a:pt x="556" y="705"/>
                      <a:pt x="558" y="704"/>
                      <a:pt x="560" y="703"/>
                    </a:cubicBezTo>
                    <a:cubicBezTo>
                      <a:pt x="561" y="703"/>
                      <a:pt x="561" y="703"/>
                      <a:pt x="561" y="703"/>
                    </a:cubicBezTo>
                    <a:cubicBezTo>
                      <a:pt x="562" y="702"/>
                      <a:pt x="565" y="702"/>
                      <a:pt x="566" y="702"/>
                    </a:cubicBezTo>
                    <a:cubicBezTo>
                      <a:pt x="568" y="702"/>
                      <a:pt x="569" y="702"/>
                      <a:pt x="569" y="702"/>
                    </a:cubicBezTo>
                    <a:cubicBezTo>
                      <a:pt x="570" y="701"/>
                      <a:pt x="570" y="701"/>
                      <a:pt x="571" y="701"/>
                    </a:cubicBezTo>
                    <a:cubicBezTo>
                      <a:pt x="574" y="700"/>
                      <a:pt x="578" y="698"/>
                      <a:pt x="582" y="699"/>
                    </a:cubicBezTo>
                    <a:cubicBezTo>
                      <a:pt x="583" y="700"/>
                      <a:pt x="585" y="699"/>
                      <a:pt x="585" y="699"/>
                    </a:cubicBezTo>
                    <a:cubicBezTo>
                      <a:pt x="585" y="698"/>
                      <a:pt x="585" y="694"/>
                      <a:pt x="584" y="693"/>
                    </a:cubicBezTo>
                    <a:cubicBezTo>
                      <a:pt x="583" y="690"/>
                      <a:pt x="582" y="688"/>
                      <a:pt x="583" y="685"/>
                    </a:cubicBezTo>
                    <a:cubicBezTo>
                      <a:pt x="584" y="684"/>
                      <a:pt x="584" y="683"/>
                      <a:pt x="585" y="682"/>
                    </a:cubicBezTo>
                    <a:cubicBezTo>
                      <a:pt x="585" y="681"/>
                      <a:pt x="587" y="679"/>
                      <a:pt x="587" y="677"/>
                    </a:cubicBezTo>
                    <a:cubicBezTo>
                      <a:pt x="588" y="675"/>
                      <a:pt x="588" y="673"/>
                      <a:pt x="588" y="672"/>
                    </a:cubicBezTo>
                    <a:cubicBezTo>
                      <a:pt x="588" y="671"/>
                      <a:pt x="587" y="669"/>
                      <a:pt x="588" y="668"/>
                    </a:cubicBezTo>
                    <a:cubicBezTo>
                      <a:pt x="588" y="665"/>
                      <a:pt x="587" y="661"/>
                      <a:pt x="586" y="656"/>
                    </a:cubicBezTo>
                    <a:cubicBezTo>
                      <a:pt x="585" y="650"/>
                      <a:pt x="584" y="646"/>
                      <a:pt x="584" y="646"/>
                    </a:cubicBezTo>
                    <a:cubicBezTo>
                      <a:pt x="584" y="645"/>
                      <a:pt x="584" y="645"/>
                      <a:pt x="584" y="645"/>
                    </a:cubicBezTo>
                    <a:cubicBezTo>
                      <a:pt x="584" y="644"/>
                      <a:pt x="584" y="644"/>
                      <a:pt x="584" y="644"/>
                    </a:cubicBezTo>
                    <a:cubicBezTo>
                      <a:pt x="584" y="644"/>
                      <a:pt x="587" y="637"/>
                      <a:pt x="587" y="628"/>
                    </a:cubicBezTo>
                    <a:cubicBezTo>
                      <a:pt x="587" y="626"/>
                      <a:pt x="586" y="622"/>
                      <a:pt x="586" y="619"/>
                    </a:cubicBezTo>
                    <a:cubicBezTo>
                      <a:pt x="585" y="611"/>
                      <a:pt x="584" y="602"/>
                      <a:pt x="587" y="596"/>
                    </a:cubicBezTo>
                    <a:cubicBezTo>
                      <a:pt x="590" y="590"/>
                      <a:pt x="594" y="575"/>
                      <a:pt x="593" y="567"/>
                    </a:cubicBezTo>
                    <a:cubicBezTo>
                      <a:pt x="593" y="559"/>
                      <a:pt x="592" y="558"/>
                      <a:pt x="591" y="557"/>
                    </a:cubicBezTo>
                    <a:cubicBezTo>
                      <a:pt x="590" y="555"/>
                      <a:pt x="590" y="554"/>
                      <a:pt x="589" y="553"/>
                    </a:cubicBezTo>
                    <a:cubicBezTo>
                      <a:pt x="589" y="552"/>
                      <a:pt x="589" y="552"/>
                      <a:pt x="589" y="552"/>
                    </a:cubicBezTo>
                    <a:cubicBezTo>
                      <a:pt x="589" y="552"/>
                      <a:pt x="589" y="552"/>
                      <a:pt x="589" y="552"/>
                    </a:cubicBezTo>
                    <a:cubicBezTo>
                      <a:pt x="589" y="552"/>
                      <a:pt x="589" y="552"/>
                      <a:pt x="589" y="552"/>
                    </a:cubicBezTo>
                    <a:cubicBezTo>
                      <a:pt x="586" y="553"/>
                      <a:pt x="584" y="553"/>
                      <a:pt x="581" y="552"/>
                    </a:cubicBezTo>
                    <a:cubicBezTo>
                      <a:pt x="581" y="551"/>
                      <a:pt x="581" y="551"/>
                      <a:pt x="581" y="551"/>
                    </a:cubicBezTo>
                    <a:cubicBezTo>
                      <a:pt x="579" y="550"/>
                      <a:pt x="576" y="549"/>
                      <a:pt x="576" y="545"/>
                    </a:cubicBezTo>
                    <a:cubicBezTo>
                      <a:pt x="576" y="544"/>
                      <a:pt x="576" y="543"/>
                      <a:pt x="576" y="543"/>
                    </a:cubicBezTo>
                    <a:cubicBezTo>
                      <a:pt x="576" y="543"/>
                      <a:pt x="576" y="543"/>
                      <a:pt x="576" y="543"/>
                    </a:cubicBezTo>
                    <a:cubicBezTo>
                      <a:pt x="574" y="542"/>
                      <a:pt x="572" y="540"/>
                      <a:pt x="572" y="538"/>
                    </a:cubicBezTo>
                    <a:cubicBezTo>
                      <a:pt x="572" y="534"/>
                      <a:pt x="574" y="531"/>
                      <a:pt x="577" y="530"/>
                    </a:cubicBezTo>
                    <a:cubicBezTo>
                      <a:pt x="577" y="529"/>
                      <a:pt x="577" y="529"/>
                      <a:pt x="577" y="529"/>
                    </a:cubicBezTo>
                    <a:cubicBezTo>
                      <a:pt x="579" y="528"/>
                      <a:pt x="582" y="526"/>
                      <a:pt x="587" y="527"/>
                    </a:cubicBezTo>
                    <a:cubicBezTo>
                      <a:pt x="587" y="527"/>
                      <a:pt x="587" y="527"/>
                      <a:pt x="587" y="527"/>
                    </a:cubicBezTo>
                    <a:cubicBezTo>
                      <a:pt x="591" y="527"/>
                      <a:pt x="592" y="527"/>
                      <a:pt x="596" y="526"/>
                    </a:cubicBezTo>
                    <a:cubicBezTo>
                      <a:pt x="602" y="524"/>
                      <a:pt x="608" y="525"/>
                      <a:pt x="613" y="527"/>
                    </a:cubicBezTo>
                    <a:cubicBezTo>
                      <a:pt x="613" y="527"/>
                      <a:pt x="614" y="526"/>
                      <a:pt x="614" y="526"/>
                    </a:cubicBezTo>
                    <a:cubicBezTo>
                      <a:pt x="615" y="525"/>
                      <a:pt x="617" y="524"/>
                      <a:pt x="619" y="524"/>
                    </a:cubicBezTo>
                    <a:cubicBezTo>
                      <a:pt x="623" y="523"/>
                      <a:pt x="626" y="527"/>
                      <a:pt x="627" y="529"/>
                    </a:cubicBezTo>
                    <a:cubicBezTo>
                      <a:pt x="627" y="529"/>
                      <a:pt x="627" y="529"/>
                      <a:pt x="627" y="529"/>
                    </a:cubicBezTo>
                    <a:cubicBezTo>
                      <a:pt x="628" y="529"/>
                      <a:pt x="628" y="529"/>
                      <a:pt x="629" y="528"/>
                    </a:cubicBezTo>
                    <a:cubicBezTo>
                      <a:pt x="631" y="526"/>
                      <a:pt x="634" y="525"/>
                      <a:pt x="636" y="525"/>
                    </a:cubicBezTo>
                    <a:cubicBezTo>
                      <a:pt x="638" y="525"/>
                      <a:pt x="640" y="526"/>
                      <a:pt x="641" y="527"/>
                    </a:cubicBezTo>
                    <a:cubicBezTo>
                      <a:pt x="641" y="528"/>
                      <a:pt x="645" y="530"/>
                      <a:pt x="647" y="530"/>
                    </a:cubicBezTo>
                    <a:cubicBezTo>
                      <a:pt x="648" y="531"/>
                      <a:pt x="650" y="532"/>
                      <a:pt x="653" y="530"/>
                    </a:cubicBezTo>
                    <a:cubicBezTo>
                      <a:pt x="660" y="525"/>
                      <a:pt x="675" y="530"/>
                      <a:pt x="675" y="530"/>
                    </a:cubicBezTo>
                    <a:cubicBezTo>
                      <a:pt x="678" y="531"/>
                      <a:pt x="680" y="531"/>
                      <a:pt x="684" y="528"/>
                    </a:cubicBezTo>
                    <a:cubicBezTo>
                      <a:pt x="690" y="522"/>
                      <a:pt x="701" y="526"/>
                      <a:pt x="705" y="527"/>
                    </a:cubicBezTo>
                    <a:cubicBezTo>
                      <a:pt x="710" y="529"/>
                      <a:pt x="713" y="533"/>
                      <a:pt x="717" y="539"/>
                    </a:cubicBezTo>
                    <a:cubicBezTo>
                      <a:pt x="717" y="540"/>
                      <a:pt x="718" y="541"/>
                      <a:pt x="718" y="541"/>
                    </a:cubicBezTo>
                    <a:cubicBezTo>
                      <a:pt x="720" y="543"/>
                      <a:pt x="725" y="544"/>
                      <a:pt x="730" y="545"/>
                    </a:cubicBezTo>
                    <a:cubicBezTo>
                      <a:pt x="730" y="545"/>
                      <a:pt x="730" y="545"/>
                      <a:pt x="730" y="545"/>
                    </a:cubicBezTo>
                    <a:cubicBezTo>
                      <a:pt x="733" y="546"/>
                      <a:pt x="736" y="547"/>
                      <a:pt x="738" y="547"/>
                    </a:cubicBezTo>
                    <a:cubicBezTo>
                      <a:pt x="739" y="548"/>
                      <a:pt x="740" y="548"/>
                      <a:pt x="741" y="548"/>
                    </a:cubicBezTo>
                    <a:cubicBezTo>
                      <a:pt x="742" y="548"/>
                      <a:pt x="743" y="548"/>
                      <a:pt x="743" y="548"/>
                    </a:cubicBezTo>
                    <a:cubicBezTo>
                      <a:pt x="744" y="544"/>
                      <a:pt x="742" y="536"/>
                      <a:pt x="740" y="534"/>
                    </a:cubicBezTo>
                    <a:cubicBezTo>
                      <a:pt x="736" y="530"/>
                      <a:pt x="735" y="524"/>
                      <a:pt x="735" y="520"/>
                    </a:cubicBezTo>
                    <a:cubicBezTo>
                      <a:pt x="735" y="515"/>
                      <a:pt x="739" y="508"/>
                      <a:pt x="744" y="503"/>
                    </a:cubicBezTo>
                    <a:cubicBezTo>
                      <a:pt x="744" y="502"/>
                      <a:pt x="744" y="502"/>
                      <a:pt x="745" y="501"/>
                    </a:cubicBezTo>
                    <a:cubicBezTo>
                      <a:pt x="746" y="500"/>
                      <a:pt x="746" y="500"/>
                      <a:pt x="746" y="498"/>
                    </a:cubicBezTo>
                    <a:cubicBezTo>
                      <a:pt x="746" y="494"/>
                      <a:pt x="749" y="489"/>
                      <a:pt x="752" y="487"/>
                    </a:cubicBezTo>
                    <a:cubicBezTo>
                      <a:pt x="753" y="486"/>
                      <a:pt x="755" y="483"/>
                      <a:pt x="757" y="480"/>
                    </a:cubicBezTo>
                    <a:cubicBezTo>
                      <a:pt x="757" y="479"/>
                      <a:pt x="758" y="478"/>
                      <a:pt x="759" y="477"/>
                    </a:cubicBezTo>
                    <a:cubicBezTo>
                      <a:pt x="762" y="472"/>
                      <a:pt x="766" y="466"/>
                      <a:pt x="770" y="463"/>
                    </a:cubicBezTo>
                    <a:cubicBezTo>
                      <a:pt x="772" y="461"/>
                      <a:pt x="779" y="452"/>
                      <a:pt x="782" y="447"/>
                    </a:cubicBezTo>
                    <a:cubicBezTo>
                      <a:pt x="784" y="445"/>
                      <a:pt x="785" y="440"/>
                      <a:pt x="786" y="437"/>
                    </a:cubicBezTo>
                    <a:cubicBezTo>
                      <a:pt x="787" y="435"/>
                      <a:pt x="787" y="433"/>
                      <a:pt x="787" y="432"/>
                    </a:cubicBezTo>
                    <a:cubicBezTo>
                      <a:pt x="789" y="430"/>
                      <a:pt x="791" y="427"/>
                      <a:pt x="793" y="425"/>
                    </a:cubicBezTo>
                    <a:cubicBezTo>
                      <a:pt x="796" y="422"/>
                      <a:pt x="797" y="421"/>
                      <a:pt x="797" y="420"/>
                    </a:cubicBezTo>
                    <a:cubicBezTo>
                      <a:pt x="797" y="420"/>
                      <a:pt x="797" y="419"/>
                      <a:pt x="798" y="418"/>
                    </a:cubicBezTo>
                    <a:cubicBezTo>
                      <a:pt x="799" y="415"/>
                      <a:pt x="800" y="411"/>
                      <a:pt x="803" y="411"/>
                    </a:cubicBezTo>
                    <a:cubicBezTo>
                      <a:pt x="804" y="410"/>
                      <a:pt x="807" y="407"/>
                      <a:pt x="809" y="405"/>
                    </a:cubicBezTo>
                    <a:cubicBezTo>
                      <a:pt x="810" y="404"/>
                      <a:pt x="810" y="404"/>
                      <a:pt x="810" y="404"/>
                    </a:cubicBezTo>
                    <a:cubicBezTo>
                      <a:pt x="812" y="401"/>
                      <a:pt x="819" y="391"/>
                      <a:pt x="820" y="389"/>
                    </a:cubicBezTo>
                    <a:cubicBezTo>
                      <a:pt x="820" y="388"/>
                      <a:pt x="820" y="388"/>
                      <a:pt x="820" y="388"/>
                    </a:cubicBezTo>
                    <a:cubicBezTo>
                      <a:pt x="822" y="387"/>
                      <a:pt x="822" y="387"/>
                      <a:pt x="822" y="387"/>
                    </a:cubicBezTo>
                    <a:cubicBezTo>
                      <a:pt x="825" y="386"/>
                      <a:pt x="831" y="391"/>
                      <a:pt x="831" y="391"/>
                    </a:cubicBezTo>
                    <a:cubicBezTo>
                      <a:pt x="834" y="393"/>
                      <a:pt x="840" y="398"/>
                      <a:pt x="844" y="401"/>
                    </a:cubicBezTo>
                    <a:cubicBezTo>
                      <a:pt x="846" y="403"/>
                      <a:pt x="848" y="405"/>
                      <a:pt x="850" y="407"/>
                    </a:cubicBezTo>
                    <a:cubicBezTo>
                      <a:pt x="852" y="410"/>
                      <a:pt x="855" y="414"/>
                      <a:pt x="857" y="415"/>
                    </a:cubicBezTo>
                    <a:cubicBezTo>
                      <a:pt x="858" y="416"/>
                      <a:pt x="858" y="416"/>
                      <a:pt x="858" y="416"/>
                    </a:cubicBezTo>
                    <a:cubicBezTo>
                      <a:pt x="861" y="417"/>
                      <a:pt x="867" y="421"/>
                      <a:pt x="868" y="422"/>
                    </a:cubicBezTo>
                    <a:cubicBezTo>
                      <a:pt x="869" y="422"/>
                      <a:pt x="869" y="422"/>
                      <a:pt x="869" y="422"/>
                    </a:cubicBezTo>
                    <a:cubicBezTo>
                      <a:pt x="872" y="422"/>
                      <a:pt x="874" y="422"/>
                      <a:pt x="878" y="426"/>
                    </a:cubicBezTo>
                    <a:cubicBezTo>
                      <a:pt x="879" y="427"/>
                      <a:pt x="884" y="427"/>
                      <a:pt x="887" y="427"/>
                    </a:cubicBezTo>
                    <a:cubicBezTo>
                      <a:pt x="889" y="427"/>
                      <a:pt x="889" y="427"/>
                      <a:pt x="889" y="427"/>
                    </a:cubicBezTo>
                    <a:cubicBezTo>
                      <a:pt x="892" y="427"/>
                      <a:pt x="902" y="427"/>
                      <a:pt x="905" y="431"/>
                    </a:cubicBezTo>
                    <a:cubicBezTo>
                      <a:pt x="906" y="431"/>
                      <a:pt x="906" y="431"/>
                      <a:pt x="906" y="431"/>
                    </a:cubicBezTo>
                    <a:cubicBezTo>
                      <a:pt x="921" y="433"/>
                      <a:pt x="926" y="438"/>
                      <a:pt x="930" y="445"/>
                    </a:cubicBezTo>
                    <a:cubicBezTo>
                      <a:pt x="932" y="445"/>
                      <a:pt x="935" y="444"/>
                      <a:pt x="936" y="443"/>
                    </a:cubicBezTo>
                    <a:cubicBezTo>
                      <a:pt x="939" y="442"/>
                      <a:pt x="940" y="442"/>
                      <a:pt x="942" y="442"/>
                    </a:cubicBezTo>
                    <a:cubicBezTo>
                      <a:pt x="951" y="440"/>
                      <a:pt x="958" y="439"/>
                      <a:pt x="963" y="439"/>
                    </a:cubicBezTo>
                    <a:cubicBezTo>
                      <a:pt x="969" y="439"/>
                      <a:pt x="970" y="436"/>
                      <a:pt x="972" y="431"/>
                    </a:cubicBezTo>
                    <a:cubicBezTo>
                      <a:pt x="973" y="430"/>
                      <a:pt x="973" y="429"/>
                      <a:pt x="973" y="428"/>
                    </a:cubicBezTo>
                    <a:cubicBezTo>
                      <a:pt x="975" y="425"/>
                      <a:pt x="976" y="418"/>
                      <a:pt x="976" y="410"/>
                    </a:cubicBezTo>
                    <a:cubicBezTo>
                      <a:pt x="976" y="408"/>
                      <a:pt x="976" y="408"/>
                      <a:pt x="976" y="408"/>
                    </a:cubicBezTo>
                    <a:cubicBezTo>
                      <a:pt x="976" y="402"/>
                      <a:pt x="976" y="400"/>
                      <a:pt x="978" y="394"/>
                    </a:cubicBezTo>
                    <a:cubicBezTo>
                      <a:pt x="980" y="387"/>
                      <a:pt x="982" y="380"/>
                      <a:pt x="983" y="376"/>
                    </a:cubicBezTo>
                    <a:cubicBezTo>
                      <a:pt x="984" y="373"/>
                      <a:pt x="984" y="367"/>
                      <a:pt x="983" y="366"/>
                    </a:cubicBezTo>
                    <a:cubicBezTo>
                      <a:pt x="982" y="362"/>
                      <a:pt x="981" y="358"/>
                      <a:pt x="985" y="352"/>
                    </a:cubicBezTo>
                    <a:cubicBezTo>
                      <a:pt x="986" y="351"/>
                      <a:pt x="989" y="346"/>
                      <a:pt x="991" y="342"/>
                    </a:cubicBezTo>
                    <a:cubicBezTo>
                      <a:pt x="994" y="336"/>
                      <a:pt x="997" y="331"/>
                      <a:pt x="999" y="329"/>
                    </a:cubicBezTo>
                    <a:cubicBezTo>
                      <a:pt x="1003" y="324"/>
                      <a:pt x="1009" y="325"/>
                      <a:pt x="1013" y="325"/>
                    </a:cubicBezTo>
                    <a:cubicBezTo>
                      <a:pt x="1013" y="325"/>
                      <a:pt x="1014" y="326"/>
                      <a:pt x="1015" y="326"/>
                    </a:cubicBezTo>
                    <a:cubicBezTo>
                      <a:pt x="1018" y="326"/>
                      <a:pt x="1020" y="326"/>
                      <a:pt x="1028" y="328"/>
                    </a:cubicBezTo>
                    <a:cubicBezTo>
                      <a:pt x="1034" y="330"/>
                      <a:pt x="1038" y="329"/>
                      <a:pt x="1042" y="329"/>
                    </a:cubicBezTo>
                    <a:cubicBezTo>
                      <a:pt x="1043" y="329"/>
                      <a:pt x="1045" y="328"/>
                      <a:pt x="1046" y="328"/>
                    </a:cubicBezTo>
                    <a:cubicBezTo>
                      <a:pt x="1051" y="328"/>
                      <a:pt x="1054" y="326"/>
                      <a:pt x="1059" y="322"/>
                    </a:cubicBezTo>
                    <a:cubicBezTo>
                      <a:pt x="1061" y="321"/>
                      <a:pt x="1062" y="319"/>
                      <a:pt x="1063" y="319"/>
                    </a:cubicBezTo>
                    <a:cubicBezTo>
                      <a:pt x="1066" y="317"/>
                      <a:pt x="1066" y="316"/>
                      <a:pt x="1067" y="314"/>
                    </a:cubicBezTo>
                    <a:cubicBezTo>
                      <a:pt x="1067" y="313"/>
                      <a:pt x="1067" y="312"/>
                      <a:pt x="1067" y="312"/>
                    </a:cubicBezTo>
                    <a:cubicBezTo>
                      <a:pt x="1068" y="309"/>
                      <a:pt x="1069" y="307"/>
                      <a:pt x="1071" y="304"/>
                    </a:cubicBezTo>
                    <a:cubicBezTo>
                      <a:pt x="1069" y="302"/>
                      <a:pt x="1067" y="299"/>
                      <a:pt x="1067" y="295"/>
                    </a:cubicBezTo>
                    <a:cubicBezTo>
                      <a:pt x="1066" y="291"/>
                      <a:pt x="1067" y="289"/>
                      <a:pt x="1069" y="288"/>
                    </a:cubicBezTo>
                    <a:cubicBezTo>
                      <a:pt x="1070" y="286"/>
                      <a:pt x="1072" y="286"/>
                      <a:pt x="1075" y="286"/>
                    </a:cubicBezTo>
                    <a:cubicBezTo>
                      <a:pt x="1075" y="285"/>
                      <a:pt x="1076" y="285"/>
                      <a:pt x="1076" y="285"/>
                    </a:cubicBezTo>
                    <a:cubicBezTo>
                      <a:pt x="1077" y="284"/>
                      <a:pt x="1078" y="282"/>
                      <a:pt x="1079" y="282"/>
                    </a:cubicBezTo>
                    <a:cubicBezTo>
                      <a:pt x="1082" y="280"/>
                      <a:pt x="1086" y="277"/>
                      <a:pt x="1093" y="277"/>
                    </a:cubicBezTo>
                    <a:cubicBezTo>
                      <a:pt x="1101" y="277"/>
                      <a:pt x="1107" y="282"/>
                      <a:pt x="1111" y="284"/>
                    </a:cubicBezTo>
                    <a:cubicBezTo>
                      <a:pt x="1112" y="285"/>
                      <a:pt x="1112" y="285"/>
                      <a:pt x="1112" y="285"/>
                    </a:cubicBezTo>
                    <a:cubicBezTo>
                      <a:pt x="1117" y="289"/>
                      <a:pt x="1119" y="288"/>
                      <a:pt x="1120" y="288"/>
                    </a:cubicBezTo>
                    <a:cubicBezTo>
                      <a:pt x="1123" y="287"/>
                      <a:pt x="1128" y="286"/>
                      <a:pt x="1130" y="286"/>
                    </a:cubicBezTo>
                    <a:cubicBezTo>
                      <a:pt x="1131" y="286"/>
                      <a:pt x="1131" y="286"/>
                      <a:pt x="1131" y="286"/>
                    </a:cubicBezTo>
                    <a:cubicBezTo>
                      <a:pt x="1134" y="286"/>
                      <a:pt x="1139" y="285"/>
                      <a:pt x="1142" y="288"/>
                    </a:cubicBezTo>
                    <a:cubicBezTo>
                      <a:pt x="1145" y="290"/>
                      <a:pt x="1147" y="293"/>
                      <a:pt x="1147" y="296"/>
                    </a:cubicBezTo>
                    <a:cubicBezTo>
                      <a:pt x="1146" y="297"/>
                      <a:pt x="1146" y="299"/>
                      <a:pt x="1145" y="300"/>
                    </a:cubicBezTo>
                    <a:cubicBezTo>
                      <a:pt x="1145" y="301"/>
                      <a:pt x="1145" y="302"/>
                      <a:pt x="1145" y="303"/>
                    </a:cubicBezTo>
                    <a:cubicBezTo>
                      <a:pt x="1145" y="308"/>
                      <a:pt x="1141" y="312"/>
                      <a:pt x="1137" y="315"/>
                    </a:cubicBezTo>
                    <a:cubicBezTo>
                      <a:pt x="1137" y="315"/>
                      <a:pt x="1137" y="316"/>
                      <a:pt x="1137" y="316"/>
                    </a:cubicBezTo>
                    <a:cubicBezTo>
                      <a:pt x="1138" y="317"/>
                      <a:pt x="1139" y="318"/>
                      <a:pt x="1140" y="319"/>
                    </a:cubicBezTo>
                    <a:cubicBezTo>
                      <a:pt x="1140" y="320"/>
                      <a:pt x="1141" y="321"/>
                      <a:pt x="1142" y="322"/>
                    </a:cubicBezTo>
                    <a:cubicBezTo>
                      <a:pt x="1143" y="323"/>
                      <a:pt x="1143" y="325"/>
                      <a:pt x="1145" y="327"/>
                    </a:cubicBezTo>
                    <a:cubicBezTo>
                      <a:pt x="1146" y="329"/>
                      <a:pt x="1148" y="333"/>
                      <a:pt x="1149" y="334"/>
                    </a:cubicBezTo>
                    <a:cubicBezTo>
                      <a:pt x="1154" y="337"/>
                      <a:pt x="1153" y="344"/>
                      <a:pt x="1149" y="351"/>
                    </a:cubicBezTo>
                    <a:cubicBezTo>
                      <a:pt x="1149" y="351"/>
                      <a:pt x="1149" y="351"/>
                      <a:pt x="1148" y="351"/>
                    </a:cubicBezTo>
                    <a:cubicBezTo>
                      <a:pt x="1149" y="351"/>
                      <a:pt x="1149" y="351"/>
                      <a:pt x="1150" y="352"/>
                    </a:cubicBezTo>
                    <a:cubicBezTo>
                      <a:pt x="1150" y="352"/>
                      <a:pt x="1150" y="352"/>
                      <a:pt x="1150" y="352"/>
                    </a:cubicBezTo>
                    <a:cubicBezTo>
                      <a:pt x="1152" y="353"/>
                      <a:pt x="1153" y="354"/>
                      <a:pt x="1154" y="355"/>
                    </a:cubicBezTo>
                    <a:cubicBezTo>
                      <a:pt x="1156" y="356"/>
                      <a:pt x="1157" y="357"/>
                      <a:pt x="1159" y="358"/>
                    </a:cubicBezTo>
                    <a:cubicBezTo>
                      <a:pt x="1165" y="359"/>
                      <a:pt x="1166" y="365"/>
                      <a:pt x="1167" y="369"/>
                    </a:cubicBezTo>
                    <a:cubicBezTo>
                      <a:pt x="1167" y="369"/>
                      <a:pt x="1167" y="370"/>
                      <a:pt x="1167" y="370"/>
                    </a:cubicBezTo>
                    <a:cubicBezTo>
                      <a:pt x="1169" y="368"/>
                      <a:pt x="1171" y="369"/>
                      <a:pt x="1171" y="369"/>
                    </a:cubicBezTo>
                    <a:cubicBezTo>
                      <a:pt x="1175" y="370"/>
                      <a:pt x="1176" y="375"/>
                      <a:pt x="1177" y="377"/>
                    </a:cubicBezTo>
                    <a:cubicBezTo>
                      <a:pt x="1177" y="379"/>
                      <a:pt x="1176" y="384"/>
                      <a:pt x="1176" y="386"/>
                    </a:cubicBezTo>
                    <a:cubicBezTo>
                      <a:pt x="1176" y="386"/>
                      <a:pt x="1176" y="386"/>
                      <a:pt x="1176" y="386"/>
                    </a:cubicBezTo>
                    <a:cubicBezTo>
                      <a:pt x="1176" y="387"/>
                      <a:pt x="1176" y="388"/>
                      <a:pt x="1176" y="388"/>
                    </a:cubicBezTo>
                    <a:cubicBezTo>
                      <a:pt x="1177" y="389"/>
                      <a:pt x="1179" y="391"/>
                      <a:pt x="1180" y="392"/>
                    </a:cubicBezTo>
                    <a:cubicBezTo>
                      <a:pt x="1182" y="394"/>
                      <a:pt x="1184" y="395"/>
                      <a:pt x="1184" y="396"/>
                    </a:cubicBezTo>
                    <a:cubicBezTo>
                      <a:pt x="1185" y="397"/>
                      <a:pt x="1186" y="398"/>
                      <a:pt x="1187" y="400"/>
                    </a:cubicBezTo>
                    <a:cubicBezTo>
                      <a:pt x="1188" y="401"/>
                      <a:pt x="1188" y="402"/>
                      <a:pt x="1189" y="403"/>
                    </a:cubicBezTo>
                    <a:cubicBezTo>
                      <a:pt x="1189" y="403"/>
                      <a:pt x="1190" y="404"/>
                      <a:pt x="1191" y="404"/>
                    </a:cubicBezTo>
                    <a:cubicBezTo>
                      <a:pt x="1196" y="406"/>
                      <a:pt x="1198" y="407"/>
                      <a:pt x="1199" y="410"/>
                    </a:cubicBezTo>
                    <a:cubicBezTo>
                      <a:pt x="1200" y="411"/>
                      <a:pt x="1200" y="412"/>
                      <a:pt x="1200" y="412"/>
                    </a:cubicBezTo>
                    <a:cubicBezTo>
                      <a:pt x="1200" y="413"/>
                      <a:pt x="1200" y="413"/>
                      <a:pt x="1200" y="414"/>
                    </a:cubicBezTo>
                    <a:cubicBezTo>
                      <a:pt x="1202" y="415"/>
                      <a:pt x="1206" y="416"/>
                      <a:pt x="1208" y="416"/>
                    </a:cubicBezTo>
                    <a:cubicBezTo>
                      <a:pt x="1209" y="416"/>
                      <a:pt x="1209" y="416"/>
                      <a:pt x="1209" y="416"/>
                    </a:cubicBezTo>
                    <a:cubicBezTo>
                      <a:pt x="1210" y="415"/>
                      <a:pt x="1211" y="414"/>
                      <a:pt x="1212" y="414"/>
                    </a:cubicBezTo>
                    <a:cubicBezTo>
                      <a:pt x="1214" y="413"/>
                      <a:pt x="1219" y="414"/>
                      <a:pt x="1222" y="416"/>
                    </a:cubicBezTo>
                    <a:cubicBezTo>
                      <a:pt x="1225" y="415"/>
                      <a:pt x="1228" y="416"/>
                      <a:pt x="1230" y="417"/>
                    </a:cubicBezTo>
                    <a:cubicBezTo>
                      <a:pt x="1232" y="419"/>
                      <a:pt x="1233" y="420"/>
                      <a:pt x="1233" y="423"/>
                    </a:cubicBezTo>
                    <a:cubicBezTo>
                      <a:pt x="1233" y="424"/>
                      <a:pt x="1233" y="427"/>
                      <a:pt x="1234" y="428"/>
                    </a:cubicBezTo>
                    <a:cubicBezTo>
                      <a:pt x="1236" y="429"/>
                      <a:pt x="1237" y="431"/>
                      <a:pt x="1237" y="433"/>
                    </a:cubicBezTo>
                    <a:cubicBezTo>
                      <a:pt x="1237" y="433"/>
                      <a:pt x="1238" y="434"/>
                      <a:pt x="1239" y="435"/>
                    </a:cubicBezTo>
                    <a:cubicBezTo>
                      <a:pt x="1240" y="435"/>
                      <a:pt x="1240" y="436"/>
                      <a:pt x="1241" y="436"/>
                    </a:cubicBezTo>
                    <a:cubicBezTo>
                      <a:pt x="1241" y="437"/>
                      <a:pt x="1242" y="437"/>
                      <a:pt x="1242" y="438"/>
                    </a:cubicBezTo>
                    <a:cubicBezTo>
                      <a:pt x="1242" y="437"/>
                      <a:pt x="1242" y="437"/>
                      <a:pt x="1242" y="437"/>
                    </a:cubicBezTo>
                    <a:cubicBezTo>
                      <a:pt x="1242" y="437"/>
                      <a:pt x="1242" y="437"/>
                      <a:pt x="1242" y="437"/>
                    </a:cubicBezTo>
                    <a:cubicBezTo>
                      <a:pt x="1242" y="437"/>
                      <a:pt x="1243" y="437"/>
                      <a:pt x="1243" y="437"/>
                    </a:cubicBezTo>
                    <a:cubicBezTo>
                      <a:pt x="1244" y="433"/>
                      <a:pt x="1248" y="432"/>
                      <a:pt x="1252" y="432"/>
                    </a:cubicBezTo>
                    <a:cubicBezTo>
                      <a:pt x="1256" y="433"/>
                      <a:pt x="1258" y="435"/>
                      <a:pt x="1258" y="439"/>
                    </a:cubicBezTo>
                    <a:cubicBezTo>
                      <a:pt x="1258" y="440"/>
                      <a:pt x="1258" y="442"/>
                      <a:pt x="1257" y="444"/>
                    </a:cubicBezTo>
                    <a:cubicBezTo>
                      <a:pt x="1257" y="445"/>
                      <a:pt x="1257" y="447"/>
                      <a:pt x="1257" y="448"/>
                    </a:cubicBezTo>
                    <a:cubicBezTo>
                      <a:pt x="1259" y="449"/>
                      <a:pt x="1261" y="451"/>
                      <a:pt x="1264" y="452"/>
                    </a:cubicBezTo>
                    <a:cubicBezTo>
                      <a:pt x="1270" y="455"/>
                      <a:pt x="1273" y="460"/>
                      <a:pt x="1273" y="464"/>
                    </a:cubicBezTo>
                    <a:cubicBezTo>
                      <a:pt x="1272" y="469"/>
                      <a:pt x="1272" y="470"/>
                      <a:pt x="1273" y="470"/>
                    </a:cubicBezTo>
                    <a:cubicBezTo>
                      <a:pt x="1274" y="472"/>
                      <a:pt x="1278" y="478"/>
                      <a:pt x="1276" y="486"/>
                    </a:cubicBezTo>
                    <a:cubicBezTo>
                      <a:pt x="1276" y="489"/>
                      <a:pt x="1274" y="498"/>
                      <a:pt x="1276" y="500"/>
                    </a:cubicBezTo>
                    <a:cubicBezTo>
                      <a:pt x="1277" y="503"/>
                      <a:pt x="1280" y="507"/>
                      <a:pt x="1280" y="512"/>
                    </a:cubicBezTo>
                    <a:cubicBezTo>
                      <a:pt x="1281" y="515"/>
                      <a:pt x="1282" y="517"/>
                      <a:pt x="1284" y="519"/>
                    </a:cubicBezTo>
                    <a:cubicBezTo>
                      <a:pt x="1285" y="520"/>
                      <a:pt x="1286" y="521"/>
                      <a:pt x="1287" y="522"/>
                    </a:cubicBezTo>
                    <a:cubicBezTo>
                      <a:pt x="1287" y="522"/>
                      <a:pt x="1287" y="522"/>
                      <a:pt x="1287" y="522"/>
                    </a:cubicBezTo>
                    <a:cubicBezTo>
                      <a:pt x="1290" y="526"/>
                      <a:pt x="1294" y="532"/>
                      <a:pt x="1293" y="539"/>
                    </a:cubicBezTo>
                    <a:cubicBezTo>
                      <a:pt x="1292" y="543"/>
                      <a:pt x="1293" y="543"/>
                      <a:pt x="1293" y="544"/>
                    </a:cubicBezTo>
                    <a:cubicBezTo>
                      <a:pt x="1293" y="544"/>
                      <a:pt x="1293" y="544"/>
                      <a:pt x="1293" y="544"/>
                    </a:cubicBezTo>
                    <a:cubicBezTo>
                      <a:pt x="1295" y="546"/>
                      <a:pt x="1301" y="552"/>
                      <a:pt x="1297" y="558"/>
                    </a:cubicBezTo>
                    <a:cubicBezTo>
                      <a:pt x="1296" y="560"/>
                      <a:pt x="1295" y="561"/>
                      <a:pt x="1295" y="562"/>
                    </a:cubicBezTo>
                    <a:cubicBezTo>
                      <a:pt x="1297" y="566"/>
                      <a:pt x="1295" y="572"/>
                      <a:pt x="1291" y="576"/>
                    </a:cubicBezTo>
                    <a:cubicBezTo>
                      <a:pt x="1290" y="578"/>
                      <a:pt x="1288" y="580"/>
                      <a:pt x="1287" y="582"/>
                    </a:cubicBezTo>
                    <a:cubicBezTo>
                      <a:pt x="1285" y="584"/>
                      <a:pt x="1283" y="587"/>
                      <a:pt x="1283" y="588"/>
                    </a:cubicBezTo>
                    <a:cubicBezTo>
                      <a:pt x="1283" y="588"/>
                      <a:pt x="1283" y="589"/>
                      <a:pt x="1283" y="590"/>
                    </a:cubicBezTo>
                    <a:cubicBezTo>
                      <a:pt x="1283" y="592"/>
                      <a:pt x="1283" y="592"/>
                      <a:pt x="1283" y="592"/>
                    </a:cubicBezTo>
                    <a:cubicBezTo>
                      <a:pt x="1283" y="593"/>
                      <a:pt x="1283" y="594"/>
                      <a:pt x="1283" y="595"/>
                    </a:cubicBezTo>
                    <a:cubicBezTo>
                      <a:pt x="1284" y="603"/>
                      <a:pt x="1284" y="610"/>
                      <a:pt x="1283" y="613"/>
                    </a:cubicBezTo>
                    <a:cubicBezTo>
                      <a:pt x="1282" y="617"/>
                      <a:pt x="1279" y="619"/>
                      <a:pt x="1276" y="621"/>
                    </a:cubicBezTo>
                    <a:cubicBezTo>
                      <a:pt x="1275" y="621"/>
                      <a:pt x="1274" y="622"/>
                      <a:pt x="1273" y="623"/>
                    </a:cubicBezTo>
                    <a:cubicBezTo>
                      <a:pt x="1272" y="624"/>
                      <a:pt x="1272" y="624"/>
                      <a:pt x="1272" y="624"/>
                    </a:cubicBezTo>
                    <a:cubicBezTo>
                      <a:pt x="1268" y="627"/>
                      <a:pt x="1263" y="632"/>
                      <a:pt x="1260" y="638"/>
                    </a:cubicBezTo>
                    <a:cubicBezTo>
                      <a:pt x="1257" y="642"/>
                      <a:pt x="1256" y="646"/>
                      <a:pt x="1255" y="648"/>
                    </a:cubicBezTo>
                    <a:cubicBezTo>
                      <a:pt x="1254" y="650"/>
                      <a:pt x="1254" y="651"/>
                      <a:pt x="1253" y="652"/>
                    </a:cubicBezTo>
                    <a:cubicBezTo>
                      <a:pt x="1253" y="652"/>
                      <a:pt x="1254" y="655"/>
                      <a:pt x="1255" y="657"/>
                    </a:cubicBezTo>
                    <a:cubicBezTo>
                      <a:pt x="1255" y="657"/>
                      <a:pt x="1255" y="657"/>
                      <a:pt x="1255" y="658"/>
                    </a:cubicBezTo>
                    <a:cubicBezTo>
                      <a:pt x="1256" y="660"/>
                      <a:pt x="1259" y="666"/>
                      <a:pt x="1260" y="674"/>
                    </a:cubicBezTo>
                    <a:cubicBezTo>
                      <a:pt x="1260" y="678"/>
                      <a:pt x="1260" y="681"/>
                      <a:pt x="1260" y="682"/>
                    </a:cubicBezTo>
                    <a:cubicBezTo>
                      <a:pt x="1260" y="682"/>
                      <a:pt x="1261" y="682"/>
                      <a:pt x="1261" y="682"/>
                    </a:cubicBezTo>
                    <a:cubicBezTo>
                      <a:pt x="1264" y="680"/>
                      <a:pt x="1270" y="678"/>
                      <a:pt x="1274" y="683"/>
                    </a:cubicBezTo>
                    <a:cubicBezTo>
                      <a:pt x="1275" y="683"/>
                      <a:pt x="1275" y="683"/>
                      <a:pt x="1275" y="683"/>
                    </a:cubicBezTo>
                    <a:cubicBezTo>
                      <a:pt x="1276" y="685"/>
                      <a:pt x="1278" y="688"/>
                      <a:pt x="1280" y="689"/>
                    </a:cubicBezTo>
                    <a:cubicBezTo>
                      <a:pt x="1281" y="689"/>
                      <a:pt x="1283" y="689"/>
                      <a:pt x="1285" y="690"/>
                    </a:cubicBezTo>
                    <a:cubicBezTo>
                      <a:pt x="1287" y="690"/>
                      <a:pt x="1288" y="690"/>
                      <a:pt x="1289" y="690"/>
                    </a:cubicBezTo>
                    <a:cubicBezTo>
                      <a:pt x="1295" y="692"/>
                      <a:pt x="1299" y="695"/>
                      <a:pt x="1300" y="698"/>
                    </a:cubicBezTo>
                    <a:cubicBezTo>
                      <a:pt x="1301" y="700"/>
                      <a:pt x="1305" y="702"/>
                      <a:pt x="1308" y="702"/>
                    </a:cubicBezTo>
                    <a:cubicBezTo>
                      <a:pt x="1312" y="701"/>
                      <a:pt x="1328" y="702"/>
                      <a:pt x="1334" y="706"/>
                    </a:cubicBezTo>
                    <a:cubicBezTo>
                      <a:pt x="1335" y="707"/>
                      <a:pt x="1335" y="707"/>
                      <a:pt x="1335" y="707"/>
                    </a:cubicBezTo>
                    <a:cubicBezTo>
                      <a:pt x="1339" y="710"/>
                      <a:pt x="1340" y="710"/>
                      <a:pt x="1343" y="710"/>
                    </a:cubicBezTo>
                    <a:cubicBezTo>
                      <a:pt x="1347" y="709"/>
                      <a:pt x="1350" y="710"/>
                      <a:pt x="1353" y="711"/>
                    </a:cubicBezTo>
                    <a:cubicBezTo>
                      <a:pt x="1353" y="711"/>
                      <a:pt x="1354" y="711"/>
                      <a:pt x="1355" y="712"/>
                    </a:cubicBezTo>
                    <a:cubicBezTo>
                      <a:pt x="1358" y="712"/>
                      <a:pt x="1362" y="712"/>
                      <a:pt x="1363" y="712"/>
                    </a:cubicBezTo>
                    <a:cubicBezTo>
                      <a:pt x="1368" y="709"/>
                      <a:pt x="1377" y="713"/>
                      <a:pt x="1379" y="714"/>
                    </a:cubicBezTo>
                    <a:cubicBezTo>
                      <a:pt x="1381" y="715"/>
                      <a:pt x="1386" y="717"/>
                      <a:pt x="1388" y="717"/>
                    </a:cubicBezTo>
                    <a:cubicBezTo>
                      <a:pt x="1388" y="717"/>
                      <a:pt x="1399" y="718"/>
                      <a:pt x="1402" y="723"/>
                    </a:cubicBezTo>
                    <a:cubicBezTo>
                      <a:pt x="1403" y="723"/>
                      <a:pt x="1403" y="724"/>
                      <a:pt x="1405" y="724"/>
                    </a:cubicBezTo>
                    <a:cubicBezTo>
                      <a:pt x="1408" y="724"/>
                      <a:pt x="1417" y="726"/>
                      <a:pt x="1419" y="729"/>
                    </a:cubicBezTo>
                    <a:cubicBezTo>
                      <a:pt x="1420" y="730"/>
                      <a:pt x="1425" y="734"/>
                      <a:pt x="1428" y="737"/>
                    </a:cubicBezTo>
                    <a:cubicBezTo>
                      <a:pt x="1432" y="740"/>
                      <a:pt x="1435" y="743"/>
                      <a:pt x="1436" y="744"/>
                    </a:cubicBezTo>
                    <a:cubicBezTo>
                      <a:pt x="1437" y="745"/>
                      <a:pt x="1442" y="749"/>
                      <a:pt x="1445" y="751"/>
                    </a:cubicBezTo>
                    <a:cubicBezTo>
                      <a:pt x="1451" y="756"/>
                      <a:pt x="1455" y="759"/>
                      <a:pt x="1457" y="761"/>
                    </a:cubicBezTo>
                    <a:cubicBezTo>
                      <a:pt x="1459" y="763"/>
                      <a:pt x="1467" y="775"/>
                      <a:pt x="1469" y="778"/>
                    </a:cubicBezTo>
                    <a:cubicBezTo>
                      <a:pt x="1469" y="779"/>
                      <a:pt x="1471" y="780"/>
                      <a:pt x="1473" y="781"/>
                    </a:cubicBezTo>
                    <a:cubicBezTo>
                      <a:pt x="1476" y="784"/>
                      <a:pt x="1480" y="786"/>
                      <a:pt x="1482" y="789"/>
                    </a:cubicBezTo>
                    <a:cubicBezTo>
                      <a:pt x="1485" y="793"/>
                      <a:pt x="1495" y="803"/>
                      <a:pt x="1498" y="805"/>
                    </a:cubicBezTo>
                    <a:cubicBezTo>
                      <a:pt x="1501" y="807"/>
                      <a:pt x="1501" y="807"/>
                      <a:pt x="1504" y="807"/>
                    </a:cubicBezTo>
                    <a:cubicBezTo>
                      <a:pt x="1505" y="807"/>
                      <a:pt x="1505" y="807"/>
                      <a:pt x="1505" y="807"/>
                    </a:cubicBezTo>
                    <a:cubicBezTo>
                      <a:pt x="1510" y="807"/>
                      <a:pt x="1524" y="807"/>
                      <a:pt x="1524" y="807"/>
                    </a:cubicBezTo>
                    <a:cubicBezTo>
                      <a:pt x="1525" y="807"/>
                      <a:pt x="1525" y="807"/>
                      <a:pt x="1525" y="807"/>
                    </a:cubicBezTo>
                    <a:cubicBezTo>
                      <a:pt x="1526" y="808"/>
                      <a:pt x="1526" y="808"/>
                      <a:pt x="1526" y="808"/>
                    </a:cubicBezTo>
                    <a:cubicBezTo>
                      <a:pt x="1528" y="808"/>
                      <a:pt x="1531" y="811"/>
                      <a:pt x="1531" y="814"/>
                    </a:cubicBezTo>
                    <a:cubicBezTo>
                      <a:pt x="1531" y="815"/>
                      <a:pt x="1530" y="817"/>
                      <a:pt x="1528" y="818"/>
                    </a:cubicBezTo>
                    <a:cubicBezTo>
                      <a:pt x="1527" y="819"/>
                      <a:pt x="1526" y="823"/>
                      <a:pt x="1525" y="826"/>
                    </a:cubicBezTo>
                    <a:cubicBezTo>
                      <a:pt x="1525" y="827"/>
                      <a:pt x="1525" y="827"/>
                      <a:pt x="1525" y="827"/>
                    </a:cubicBezTo>
                    <a:cubicBezTo>
                      <a:pt x="1525" y="828"/>
                      <a:pt x="1524" y="830"/>
                      <a:pt x="1524" y="831"/>
                    </a:cubicBezTo>
                    <a:cubicBezTo>
                      <a:pt x="1524" y="832"/>
                      <a:pt x="1523" y="833"/>
                      <a:pt x="1523" y="833"/>
                    </a:cubicBezTo>
                    <a:cubicBezTo>
                      <a:pt x="1524" y="834"/>
                      <a:pt x="1526" y="834"/>
                      <a:pt x="1527" y="834"/>
                    </a:cubicBezTo>
                    <a:cubicBezTo>
                      <a:pt x="1528" y="834"/>
                      <a:pt x="1529" y="835"/>
                      <a:pt x="1530" y="835"/>
                    </a:cubicBezTo>
                    <a:cubicBezTo>
                      <a:pt x="1535" y="836"/>
                      <a:pt x="1536" y="839"/>
                      <a:pt x="1538" y="846"/>
                    </a:cubicBezTo>
                    <a:cubicBezTo>
                      <a:pt x="1538" y="849"/>
                      <a:pt x="1539" y="853"/>
                      <a:pt x="1539" y="858"/>
                    </a:cubicBezTo>
                    <a:cubicBezTo>
                      <a:pt x="1540" y="864"/>
                      <a:pt x="1541" y="873"/>
                      <a:pt x="1542" y="875"/>
                    </a:cubicBezTo>
                    <a:cubicBezTo>
                      <a:pt x="1545" y="879"/>
                      <a:pt x="1548" y="891"/>
                      <a:pt x="1548" y="896"/>
                    </a:cubicBezTo>
                    <a:cubicBezTo>
                      <a:pt x="1548" y="898"/>
                      <a:pt x="1548" y="898"/>
                      <a:pt x="1548" y="898"/>
                    </a:cubicBezTo>
                    <a:cubicBezTo>
                      <a:pt x="1547" y="900"/>
                      <a:pt x="1547" y="908"/>
                      <a:pt x="1548" y="909"/>
                    </a:cubicBezTo>
                    <a:cubicBezTo>
                      <a:pt x="1551" y="912"/>
                      <a:pt x="1565" y="932"/>
                      <a:pt x="1567" y="936"/>
                    </a:cubicBezTo>
                    <a:cubicBezTo>
                      <a:pt x="1567" y="936"/>
                      <a:pt x="1567" y="936"/>
                      <a:pt x="1567" y="936"/>
                    </a:cubicBezTo>
                    <a:cubicBezTo>
                      <a:pt x="1569" y="940"/>
                      <a:pt x="1571" y="945"/>
                      <a:pt x="1571" y="951"/>
                    </a:cubicBezTo>
                    <a:cubicBezTo>
                      <a:pt x="1571" y="952"/>
                      <a:pt x="1571" y="952"/>
                      <a:pt x="1572" y="953"/>
                    </a:cubicBezTo>
                    <a:cubicBezTo>
                      <a:pt x="1574" y="955"/>
                      <a:pt x="1578" y="958"/>
                      <a:pt x="1581" y="957"/>
                    </a:cubicBezTo>
                    <a:cubicBezTo>
                      <a:pt x="1585" y="957"/>
                      <a:pt x="1593" y="958"/>
                      <a:pt x="1602" y="959"/>
                    </a:cubicBezTo>
                    <a:cubicBezTo>
                      <a:pt x="1608" y="959"/>
                      <a:pt x="1614" y="960"/>
                      <a:pt x="1618" y="960"/>
                    </a:cubicBezTo>
                    <a:cubicBezTo>
                      <a:pt x="1620" y="960"/>
                      <a:pt x="1622" y="960"/>
                      <a:pt x="1623" y="959"/>
                    </a:cubicBezTo>
                    <a:cubicBezTo>
                      <a:pt x="1626" y="959"/>
                      <a:pt x="1628" y="959"/>
                      <a:pt x="1634" y="961"/>
                    </a:cubicBezTo>
                    <a:cubicBezTo>
                      <a:pt x="1641" y="964"/>
                      <a:pt x="1700" y="982"/>
                      <a:pt x="1709" y="984"/>
                    </a:cubicBezTo>
                    <a:cubicBezTo>
                      <a:pt x="1713" y="986"/>
                      <a:pt x="1721" y="987"/>
                      <a:pt x="1728" y="988"/>
                    </a:cubicBezTo>
                    <a:cubicBezTo>
                      <a:pt x="1734" y="989"/>
                      <a:pt x="1739" y="990"/>
                      <a:pt x="1741" y="991"/>
                    </a:cubicBezTo>
                    <a:cubicBezTo>
                      <a:pt x="1747" y="992"/>
                      <a:pt x="1754" y="994"/>
                      <a:pt x="1759" y="994"/>
                    </a:cubicBezTo>
                    <a:cubicBezTo>
                      <a:pt x="1763" y="995"/>
                      <a:pt x="1795" y="994"/>
                      <a:pt x="1800" y="994"/>
                    </a:cubicBezTo>
                    <a:cubicBezTo>
                      <a:pt x="1804" y="993"/>
                      <a:pt x="1807" y="994"/>
                      <a:pt x="1810" y="995"/>
                    </a:cubicBezTo>
                    <a:cubicBezTo>
                      <a:pt x="1812" y="995"/>
                      <a:pt x="1813" y="995"/>
                      <a:pt x="1814" y="995"/>
                    </a:cubicBezTo>
                    <a:cubicBezTo>
                      <a:pt x="1816" y="995"/>
                      <a:pt x="1817" y="995"/>
                      <a:pt x="1818" y="996"/>
                    </a:cubicBezTo>
                    <a:cubicBezTo>
                      <a:pt x="1818" y="996"/>
                      <a:pt x="1818" y="996"/>
                      <a:pt x="1818" y="996"/>
                    </a:cubicBezTo>
                    <a:cubicBezTo>
                      <a:pt x="1821" y="992"/>
                      <a:pt x="1829" y="991"/>
                      <a:pt x="1835" y="992"/>
                    </a:cubicBezTo>
                    <a:cubicBezTo>
                      <a:pt x="1836" y="992"/>
                      <a:pt x="1838" y="993"/>
                      <a:pt x="1840" y="993"/>
                    </a:cubicBezTo>
                    <a:cubicBezTo>
                      <a:pt x="1845" y="994"/>
                      <a:pt x="1852" y="995"/>
                      <a:pt x="1855" y="995"/>
                    </a:cubicBezTo>
                    <a:cubicBezTo>
                      <a:pt x="1859" y="995"/>
                      <a:pt x="1866" y="998"/>
                      <a:pt x="1874" y="1002"/>
                    </a:cubicBezTo>
                    <a:cubicBezTo>
                      <a:pt x="1876" y="1003"/>
                      <a:pt x="1876" y="1003"/>
                      <a:pt x="1876" y="1003"/>
                    </a:cubicBezTo>
                    <a:cubicBezTo>
                      <a:pt x="1881" y="1005"/>
                      <a:pt x="1905" y="1012"/>
                      <a:pt x="1915" y="1015"/>
                    </a:cubicBezTo>
                    <a:cubicBezTo>
                      <a:pt x="1920" y="1015"/>
                      <a:pt x="1928" y="1018"/>
                      <a:pt x="1931" y="1028"/>
                    </a:cubicBezTo>
                    <a:cubicBezTo>
                      <a:pt x="1934" y="1039"/>
                      <a:pt x="1938" y="1048"/>
                      <a:pt x="1948" y="1049"/>
                    </a:cubicBezTo>
                    <a:cubicBezTo>
                      <a:pt x="1964" y="1050"/>
                      <a:pt x="1974" y="1052"/>
                      <a:pt x="1984" y="1057"/>
                    </a:cubicBezTo>
                    <a:cubicBezTo>
                      <a:pt x="1988" y="1059"/>
                      <a:pt x="1994" y="1063"/>
                      <a:pt x="2001" y="1067"/>
                    </a:cubicBezTo>
                    <a:cubicBezTo>
                      <a:pt x="2013" y="1075"/>
                      <a:pt x="2031" y="1087"/>
                      <a:pt x="2038" y="1089"/>
                    </a:cubicBezTo>
                    <a:cubicBezTo>
                      <a:pt x="2048" y="1090"/>
                      <a:pt x="2058" y="1090"/>
                      <a:pt x="2064" y="1089"/>
                    </a:cubicBezTo>
                    <a:cubicBezTo>
                      <a:pt x="2066" y="1089"/>
                      <a:pt x="2066" y="1089"/>
                      <a:pt x="2066" y="1089"/>
                    </a:cubicBezTo>
                    <a:cubicBezTo>
                      <a:pt x="2072" y="1089"/>
                      <a:pt x="2092" y="1087"/>
                      <a:pt x="2092" y="1087"/>
                    </a:cubicBezTo>
                    <a:cubicBezTo>
                      <a:pt x="2096" y="1087"/>
                      <a:pt x="2096" y="1087"/>
                      <a:pt x="2096" y="1087"/>
                    </a:cubicBezTo>
                    <a:cubicBezTo>
                      <a:pt x="2097" y="1105"/>
                      <a:pt x="2097" y="1105"/>
                      <a:pt x="2097" y="1105"/>
                    </a:cubicBezTo>
                    <a:cubicBezTo>
                      <a:pt x="2106" y="1105"/>
                      <a:pt x="2118" y="1104"/>
                      <a:pt x="2120" y="1105"/>
                    </a:cubicBezTo>
                    <a:cubicBezTo>
                      <a:pt x="2120" y="1105"/>
                      <a:pt x="2123" y="1105"/>
                      <a:pt x="2131" y="1101"/>
                    </a:cubicBezTo>
                    <a:cubicBezTo>
                      <a:pt x="2138" y="1096"/>
                      <a:pt x="2163" y="1084"/>
                      <a:pt x="2171" y="1080"/>
                    </a:cubicBezTo>
                    <a:cubicBezTo>
                      <a:pt x="2180" y="1076"/>
                      <a:pt x="2222" y="1058"/>
                      <a:pt x="2224" y="1057"/>
                    </a:cubicBezTo>
                    <a:cubicBezTo>
                      <a:pt x="2226" y="1056"/>
                      <a:pt x="2249" y="1049"/>
                      <a:pt x="2254" y="1049"/>
                    </a:cubicBezTo>
                    <a:cubicBezTo>
                      <a:pt x="2256" y="1048"/>
                      <a:pt x="2257" y="1048"/>
                      <a:pt x="2259" y="1048"/>
                    </a:cubicBezTo>
                    <a:cubicBezTo>
                      <a:pt x="2261" y="1048"/>
                      <a:pt x="2266" y="1048"/>
                      <a:pt x="2267" y="1047"/>
                    </a:cubicBezTo>
                    <a:cubicBezTo>
                      <a:pt x="2269" y="1044"/>
                      <a:pt x="2274" y="1038"/>
                      <a:pt x="2279" y="1038"/>
                    </a:cubicBezTo>
                    <a:cubicBezTo>
                      <a:pt x="2282" y="1037"/>
                      <a:pt x="2289" y="1037"/>
                      <a:pt x="2293" y="1041"/>
                    </a:cubicBezTo>
                    <a:cubicBezTo>
                      <a:pt x="2294" y="1042"/>
                      <a:pt x="2303" y="1044"/>
                      <a:pt x="2306" y="1043"/>
                    </a:cubicBezTo>
                    <a:cubicBezTo>
                      <a:pt x="2308" y="1042"/>
                      <a:pt x="2310" y="1042"/>
                      <a:pt x="2312" y="1042"/>
                    </a:cubicBezTo>
                    <a:cubicBezTo>
                      <a:pt x="2315" y="1042"/>
                      <a:pt x="2319" y="1042"/>
                      <a:pt x="2320" y="1041"/>
                    </a:cubicBezTo>
                    <a:cubicBezTo>
                      <a:pt x="2326" y="1035"/>
                      <a:pt x="2335" y="1035"/>
                      <a:pt x="2337" y="1036"/>
                    </a:cubicBezTo>
                    <a:cubicBezTo>
                      <a:pt x="2339" y="1036"/>
                      <a:pt x="2344" y="1036"/>
                      <a:pt x="2348" y="1036"/>
                    </a:cubicBezTo>
                    <a:cubicBezTo>
                      <a:pt x="2355" y="1037"/>
                      <a:pt x="2359" y="1037"/>
                      <a:pt x="2360" y="1037"/>
                    </a:cubicBezTo>
                    <a:cubicBezTo>
                      <a:pt x="2363" y="1037"/>
                      <a:pt x="2372" y="1040"/>
                      <a:pt x="2375" y="1041"/>
                    </a:cubicBezTo>
                    <a:cubicBezTo>
                      <a:pt x="2376" y="1041"/>
                      <a:pt x="2380" y="1040"/>
                      <a:pt x="2382" y="1039"/>
                    </a:cubicBezTo>
                    <a:cubicBezTo>
                      <a:pt x="2385" y="1036"/>
                      <a:pt x="2389" y="1037"/>
                      <a:pt x="2393" y="1038"/>
                    </a:cubicBezTo>
                    <a:cubicBezTo>
                      <a:pt x="2394" y="1038"/>
                      <a:pt x="2395" y="1038"/>
                      <a:pt x="2396" y="1038"/>
                    </a:cubicBezTo>
                    <a:cubicBezTo>
                      <a:pt x="2397" y="1038"/>
                      <a:pt x="2398" y="1038"/>
                      <a:pt x="2399" y="1038"/>
                    </a:cubicBezTo>
                    <a:cubicBezTo>
                      <a:pt x="2402" y="1039"/>
                      <a:pt x="2408" y="1039"/>
                      <a:pt x="2410" y="1038"/>
                    </a:cubicBezTo>
                    <a:cubicBezTo>
                      <a:pt x="2411" y="1037"/>
                      <a:pt x="2412" y="1037"/>
                      <a:pt x="2414" y="1037"/>
                    </a:cubicBezTo>
                    <a:cubicBezTo>
                      <a:pt x="2417" y="1036"/>
                      <a:pt x="2421" y="1035"/>
                      <a:pt x="2426" y="1030"/>
                    </a:cubicBezTo>
                    <a:cubicBezTo>
                      <a:pt x="2427" y="1028"/>
                      <a:pt x="2428" y="1027"/>
                      <a:pt x="2429" y="1025"/>
                    </a:cubicBezTo>
                    <a:cubicBezTo>
                      <a:pt x="2433" y="1020"/>
                      <a:pt x="2435" y="1019"/>
                      <a:pt x="2444" y="1018"/>
                    </a:cubicBezTo>
                    <a:cubicBezTo>
                      <a:pt x="2451" y="1018"/>
                      <a:pt x="2460" y="1017"/>
                      <a:pt x="2463" y="1014"/>
                    </a:cubicBezTo>
                    <a:cubicBezTo>
                      <a:pt x="2466" y="1011"/>
                      <a:pt x="2467" y="1010"/>
                      <a:pt x="2470" y="1009"/>
                    </a:cubicBezTo>
                    <a:cubicBezTo>
                      <a:pt x="2470" y="1009"/>
                      <a:pt x="2470" y="1009"/>
                      <a:pt x="2471" y="1009"/>
                    </a:cubicBezTo>
                    <a:cubicBezTo>
                      <a:pt x="2472" y="1008"/>
                      <a:pt x="2473" y="1008"/>
                      <a:pt x="2474" y="1006"/>
                    </a:cubicBezTo>
                    <a:cubicBezTo>
                      <a:pt x="2475" y="1005"/>
                      <a:pt x="2475" y="1004"/>
                      <a:pt x="2477" y="1003"/>
                    </a:cubicBezTo>
                    <a:cubicBezTo>
                      <a:pt x="2479" y="1001"/>
                      <a:pt x="2489" y="991"/>
                      <a:pt x="2493" y="981"/>
                    </a:cubicBezTo>
                    <a:cubicBezTo>
                      <a:pt x="2497" y="973"/>
                      <a:pt x="2501" y="968"/>
                      <a:pt x="2504" y="965"/>
                    </a:cubicBezTo>
                    <a:cubicBezTo>
                      <a:pt x="2505" y="964"/>
                      <a:pt x="2506" y="963"/>
                      <a:pt x="2506" y="962"/>
                    </a:cubicBezTo>
                    <a:cubicBezTo>
                      <a:pt x="2509" y="958"/>
                      <a:pt x="2514" y="951"/>
                      <a:pt x="2522" y="950"/>
                    </a:cubicBezTo>
                    <a:cubicBezTo>
                      <a:pt x="2528" y="949"/>
                      <a:pt x="2531" y="947"/>
                      <a:pt x="2535" y="944"/>
                    </a:cubicBezTo>
                    <a:cubicBezTo>
                      <a:pt x="2536" y="943"/>
                      <a:pt x="2537" y="943"/>
                      <a:pt x="2537" y="942"/>
                    </a:cubicBezTo>
                    <a:cubicBezTo>
                      <a:pt x="2539" y="941"/>
                      <a:pt x="2540" y="939"/>
                      <a:pt x="2544" y="939"/>
                    </a:cubicBezTo>
                    <a:cubicBezTo>
                      <a:pt x="2546" y="939"/>
                      <a:pt x="2547" y="939"/>
                      <a:pt x="2549" y="939"/>
                    </a:cubicBezTo>
                    <a:cubicBezTo>
                      <a:pt x="2553" y="940"/>
                      <a:pt x="2554" y="940"/>
                      <a:pt x="2555" y="938"/>
                    </a:cubicBezTo>
                    <a:cubicBezTo>
                      <a:pt x="2557" y="932"/>
                      <a:pt x="2559" y="931"/>
                      <a:pt x="2561" y="929"/>
                    </a:cubicBezTo>
                    <a:cubicBezTo>
                      <a:pt x="2561" y="928"/>
                      <a:pt x="2562" y="928"/>
                      <a:pt x="2562" y="927"/>
                    </a:cubicBezTo>
                    <a:cubicBezTo>
                      <a:pt x="2565" y="924"/>
                      <a:pt x="2566" y="924"/>
                      <a:pt x="2567" y="923"/>
                    </a:cubicBezTo>
                    <a:cubicBezTo>
                      <a:pt x="2568" y="922"/>
                      <a:pt x="2568" y="922"/>
                      <a:pt x="2568" y="922"/>
                    </a:cubicBezTo>
                    <a:cubicBezTo>
                      <a:pt x="2569" y="922"/>
                      <a:pt x="2569" y="921"/>
                      <a:pt x="2569" y="921"/>
                    </a:cubicBezTo>
                    <a:cubicBezTo>
                      <a:pt x="2570" y="920"/>
                      <a:pt x="2571" y="920"/>
                      <a:pt x="2571" y="917"/>
                    </a:cubicBezTo>
                    <a:cubicBezTo>
                      <a:pt x="2571" y="913"/>
                      <a:pt x="2569" y="911"/>
                      <a:pt x="2567" y="907"/>
                    </a:cubicBezTo>
                    <a:cubicBezTo>
                      <a:pt x="2563" y="903"/>
                      <a:pt x="2559" y="900"/>
                      <a:pt x="2556" y="898"/>
                    </a:cubicBezTo>
                    <a:cubicBezTo>
                      <a:pt x="2551" y="895"/>
                      <a:pt x="2548" y="891"/>
                      <a:pt x="2547" y="887"/>
                    </a:cubicBezTo>
                    <a:cubicBezTo>
                      <a:pt x="2546" y="886"/>
                      <a:pt x="2544" y="884"/>
                      <a:pt x="2544" y="880"/>
                    </a:cubicBezTo>
                    <a:cubicBezTo>
                      <a:pt x="2544" y="880"/>
                      <a:pt x="2544" y="880"/>
                      <a:pt x="2544" y="880"/>
                    </a:cubicBezTo>
                    <a:cubicBezTo>
                      <a:pt x="2544" y="876"/>
                      <a:pt x="2544" y="876"/>
                      <a:pt x="2543" y="874"/>
                    </a:cubicBezTo>
                    <a:cubicBezTo>
                      <a:pt x="2542" y="874"/>
                      <a:pt x="2542" y="873"/>
                      <a:pt x="2541" y="872"/>
                    </a:cubicBezTo>
                    <a:cubicBezTo>
                      <a:pt x="2539" y="870"/>
                      <a:pt x="2535" y="865"/>
                      <a:pt x="2539" y="859"/>
                    </a:cubicBezTo>
                    <a:cubicBezTo>
                      <a:pt x="2542" y="856"/>
                      <a:pt x="2544" y="848"/>
                      <a:pt x="2545" y="846"/>
                    </a:cubicBezTo>
                    <a:cubicBezTo>
                      <a:pt x="2545" y="845"/>
                      <a:pt x="2545" y="845"/>
                      <a:pt x="2545" y="845"/>
                    </a:cubicBezTo>
                    <a:cubicBezTo>
                      <a:pt x="2545" y="842"/>
                      <a:pt x="2546" y="836"/>
                      <a:pt x="2548" y="828"/>
                    </a:cubicBezTo>
                    <a:cubicBezTo>
                      <a:pt x="2548" y="826"/>
                      <a:pt x="2549" y="824"/>
                      <a:pt x="2549" y="823"/>
                    </a:cubicBezTo>
                    <a:cubicBezTo>
                      <a:pt x="2551" y="817"/>
                      <a:pt x="2552" y="812"/>
                      <a:pt x="2556" y="808"/>
                    </a:cubicBezTo>
                    <a:cubicBezTo>
                      <a:pt x="2560" y="804"/>
                      <a:pt x="2568" y="798"/>
                      <a:pt x="2570" y="797"/>
                    </a:cubicBezTo>
                    <a:cubicBezTo>
                      <a:pt x="2572" y="796"/>
                      <a:pt x="2575" y="796"/>
                      <a:pt x="2578" y="796"/>
                    </a:cubicBezTo>
                    <a:cubicBezTo>
                      <a:pt x="2580" y="797"/>
                      <a:pt x="2583" y="797"/>
                      <a:pt x="2586" y="797"/>
                    </a:cubicBezTo>
                    <a:cubicBezTo>
                      <a:pt x="2588" y="797"/>
                      <a:pt x="2590" y="797"/>
                      <a:pt x="2591" y="796"/>
                    </a:cubicBezTo>
                    <a:cubicBezTo>
                      <a:pt x="2595" y="796"/>
                      <a:pt x="2599" y="796"/>
                      <a:pt x="2603" y="798"/>
                    </a:cubicBezTo>
                    <a:cubicBezTo>
                      <a:pt x="2604" y="799"/>
                      <a:pt x="2607" y="802"/>
                      <a:pt x="2610" y="804"/>
                    </a:cubicBezTo>
                    <a:cubicBezTo>
                      <a:pt x="2615" y="808"/>
                      <a:pt x="2622" y="813"/>
                      <a:pt x="2624" y="814"/>
                    </a:cubicBezTo>
                    <a:cubicBezTo>
                      <a:pt x="2629" y="816"/>
                      <a:pt x="2636" y="818"/>
                      <a:pt x="2644" y="818"/>
                    </a:cubicBezTo>
                    <a:cubicBezTo>
                      <a:pt x="2648" y="818"/>
                      <a:pt x="2651" y="818"/>
                      <a:pt x="2654" y="818"/>
                    </a:cubicBezTo>
                    <a:cubicBezTo>
                      <a:pt x="2657" y="817"/>
                      <a:pt x="2660" y="817"/>
                      <a:pt x="2664" y="817"/>
                    </a:cubicBezTo>
                    <a:cubicBezTo>
                      <a:pt x="2670" y="818"/>
                      <a:pt x="2672" y="819"/>
                      <a:pt x="2674" y="820"/>
                    </a:cubicBezTo>
                    <a:cubicBezTo>
                      <a:pt x="2675" y="820"/>
                      <a:pt x="2675" y="821"/>
                      <a:pt x="2675" y="821"/>
                    </a:cubicBezTo>
                    <a:cubicBezTo>
                      <a:pt x="2677" y="821"/>
                      <a:pt x="2681" y="822"/>
                      <a:pt x="2683" y="819"/>
                    </a:cubicBezTo>
                    <a:cubicBezTo>
                      <a:pt x="2686" y="813"/>
                      <a:pt x="2693" y="807"/>
                      <a:pt x="2697" y="805"/>
                    </a:cubicBezTo>
                    <a:cubicBezTo>
                      <a:pt x="2698" y="805"/>
                      <a:pt x="2699" y="805"/>
                      <a:pt x="2700" y="805"/>
                    </a:cubicBezTo>
                    <a:cubicBezTo>
                      <a:pt x="2703" y="804"/>
                      <a:pt x="2707" y="803"/>
                      <a:pt x="2709" y="801"/>
                    </a:cubicBezTo>
                    <a:cubicBezTo>
                      <a:pt x="2712" y="796"/>
                      <a:pt x="2724" y="783"/>
                      <a:pt x="2726" y="782"/>
                    </a:cubicBezTo>
                    <a:cubicBezTo>
                      <a:pt x="2727" y="781"/>
                      <a:pt x="2729" y="777"/>
                      <a:pt x="2729" y="773"/>
                    </a:cubicBezTo>
                    <a:cubicBezTo>
                      <a:pt x="2730" y="766"/>
                      <a:pt x="2735" y="760"/>
                      <a:pt x="2741" y="758"/>
                    </a:cubicBezTo>
                    <a:cubicBezTo>
                      <a:pt x="2745" y="756"/>
                      <a:pt x="2749" y="758"/>
                      <a:pt x="2753" y="759"/>
                    </a:cubicBezTo>
                    <a:cubicBezTo>
                      <a:pt x="2755" y="760"/>
                      <a:pt x="2756" y="760"/>
                      <a:pt x="2757" y="760"/>
                    </a:cubicBezTo>
                    <a:cubicBezTo>
                      <a:pt x="2761" y="761"/>
                      <a:pt x="2762" y="761"/>
                      <a:pt x="2763" y="761"/>
                    </a:cubicBezTo>
                    <a:cubicBezTo>
                      <a:pt x="2765" y="760"/>
                      <a:pt x="2769" y="760"/>
                      <a:pt x="2775" y="760"/>
                    </a:cubicBezTo>
                    <a:cubicBezTo>
                      <a:pt x="2779" y="760"/>
                      <a:pt x="2785" y="760"/>
                      <a:pt x="2788" y="758"/>
                    </a:cubicBezTo>
                    <a:cubicBezTo>
                      <a:pt x="2789" y="758"/>
                      <a:pt x="2791" y="757"/>
                      <a:pt x="2792" y="756"/>
                    </a:cubicBezTo>
                    <a:cubicBezTo>
                      <a:pt x="2794" y="755"/>
                      <a:pt x="2796" y="755"/>
                      <a:pt x="2798" y="754"/>
                    </a:cubicBezTo>
                    <a:cubicBezTo>
                      <a:pt x="2801" y="752"/>
                      <a:pt x="2809" y="747"/>
                      <a:pt x="2814" y="741"/>
                    </a:cubicBezTo>
                    <a:cubicBezTo>
                      <a:pt x="2816" y="739"/>
                      <a:pt x="2817" y="737"/>
                      <a:pt x="2818" y="736"/>
                    </a:cubicBezTo>
                    <a:cubicBezTo>
                      <a:pt x="2820" y="733"/>
                      <a:pt x="2821" y="732"/>
                      <a:pt x="2826" y="731"/>
                    </a:cubicBezTo>
                    <a:cubicBezTo>
                      <a:pt x="2831" y="730"/>
                      <a:pt x="2835" y="728"/>
                      <a:pt x="2835" y="726"/>
                    </a:cubicBezTo>
                    <a:cubicBezTo>
                      <a:pt x="2836" y="722"/>
                      <a:pt x="2835" y="720"/>
                      <a:pt x="2835" y="716"/>
                    </a:cubicBezTo>
                    <a:cubicBezTo>
                      <a:pt x="2833" y="711"/>
                      <a:pt x="2835" y="708"/>
                      <a:pt x="2838" y="702"/>
                    </a:cubicBezTo>
                    <a:cubicBezTo>
                      <a:pt x="2841" y="697"/>
                      <a:pt x="2849" y="685"/>
                      <a:pt x="2850" y="681"/>
                    </a:cubicBezTo>
                    <a:cubicBezTo>
                      <a:pt x="2853" y="675"/>
                      <a:pt x="2857" y="672"/>
                      <a:pt x="2863" y="670"/>
                    </a:cubicBezTo>
                    <a:cubicBezTo>
                      <a:pt x="2867" y="669"/>
                      <a:pt x="2869" y="667"/>
                      <a:pt x="2871" y="667"/>
                    </a:cubicBezTo>
                    <a:cubicBezTo>
                      <a:pt x="2872" y="666"/>
                      <a:pt x="2873" y="666"/>
                      <a:pt x="2874" y="665"/>
                    </a:cubicBezTo>
                    <a:cubicBezTo>
                      <a:pt x="2876" y="664"/>
                      <a:pt x="2879" y="665"/>
                      <a:pt x="2881" y="665"/>
                    </a:cubicBezTo>
                    <a:cubicBezTo>
                      <a:pt x="2881" y="666"/>
                      <a:pt x="2882" y="666"/>
                      <a:pt x="2883" y="666"/>
                    </a:cubicBezTo>
                    <a:cubicBezTo>
                      <a:pt x="2883" y="666"/>
                      <a:pt x="2884" y="666"/>
                      <a:pt x="2886" y="666"/>
                    </a:cubicBezTo>
                    <a:cubicBezTo>
                      <a:pt x="2888" y="666"/>
                      <a:pt x="2895" y="667"/>
                      <a:pt x="2896" y="666"/>
                    </a:cubicBezTo>
                    <a:cubicBezTo>
                      <a:pt x="2898" y="666"/>
                      <a:pt x="2899" y="665"/>
                      <a:pt x="2900" y="665"/>
                    </a:cubicBezTo>
                    <a:cubicBezTo>
                      <a:pt x="2900" y="665"/>
                      <a:pt x="2901" y="665"/>
                      <a:pt x="2901" y="665"/>
                    </a:cubicBezTo>
                    <a:cubicBezTo>
                      <a:pt x="2901" y="664"/>
                      <a:pt x="2901" y="664"/>
                      <a:pt x="2901" y="664"/>
                    </a:cubicBezTo>
                    <a:cubicBezTo>
                      <a:pt x="2901" y="662"/>
                      <a:pt x="2901" y="661"/>
                      <a:pt x="2901" y="660"/>
                    </a:cubicBezTo>
                    <a:cubicBezTo>
                      <a:pt x="2901" y="658"/>
                      <a:pt x="2901" y="656"/>
                      <a:pt x="2902" y="653"/>
                    </a:cubicBezTo>
                    <a:cubicBezTo>
                      <a:pt x="2903" y="649"/>
                      <a:pt x="2905" y="645"/>
                      <a:pt x="2909" y="643"/>
                    </a:cubicBezTo>
                    <a:cubicBezTo>
                      <a:pt x="2911" y="643"/>
                      <a:pt x="2913" y="642"/>
                      <a:pt x="2916" y="643"/>
                    </a:cubicBezTo>
                    <a:cubicBezTo>
                      <a:pt x="2920" y="645"/>
                      <a:pt x="2922" y="647"/>
                      <a:pt x="2924" y="648"/>
                    </a:cubicBezTo>
                    <a:cubicBezTo>
                      <a:pt x="2925" y="648"/>
                      <a:pt x="2926" y="649"/>
                      <a:pt x="2926" y="649"/>
                    </a:cubicBezTo>
                    <a:cubicBezTo>
                      <a:pt x="2927" y="650"/>
                      <a:pt x="2929" y="648"/>
                      <a:pt x="2931" y="646"/>
                    </a:cubicBezTo>
                    <a:cubicBezTo>
                      <a:pt x="2934" y="642"/>
                      <a:pt x="2940" y="638"/>
                      <a:pt x="2943" y="636"/>
                    </a:cubicBezTo>
                    <a:cubicBezTo>
                      <a:pt x="2945" y="636"/>
                      <a:pt x="2946" y="635"/>
                      <a:pt x="2948" y="634"/>
                    </a:cubicBezTo>
                    <a:cubicBezTo>
                      <a:pt x="2948" y="633"/>
                      <a:pt x="2948" y="633"/>
                      <a:pt x="2948" y="633"/>
                    </a:cubicBezTo>
                    <a:cubicBezTo>
                      <a:pt x="2950" y="632"/>
                      <a:pt x="2952" y="631"/>
                      <a:pt x="2954" y="631"/>
                    </a:cubicBezTo>
                    <a:cubicBezTo>
                      <a:pt x="2954" y="631"/>
                      <a:pt x="2955" y="631"/>
                      <a:pt x="2955" y="631"/>
                    </a:cubicBezTo>
                    <a:cubicBezTo>
                      <a:pt x="2959" y="628"/>
                      <a:pt x="2963" y="627"/>
                      <a:pt x="2967" y="629"/>
                    </a:cubicBezTo>
                    <a:cubicBezTo>
                      <a:pt x="2971" y="631"/>
                      <a:pt x="2971" y="631"/>
                      <a:pt x="2972" y="630"/>
                    </a:cubicBezTo>
                    <a:cubicBezTo>
                      <a:pt x="2975" y="629"/>
                      <a:pt x="2980" y="629"/>
                      <a:pt x="2983" y="629"/>
                    </a:cubicBezTo>
                    <a:cubicBezTo>
                      <a:pt x="2983" y="629"/>
                      <a:pt x="2983" y="630"/>
                      <a:pt x="2983" y="630"/>
                    </a:cubicBezTo>
                    <a:cubicBezTo>
                      <a:pt x="2984" y="628"/>
                      <a:pt x="2986" y="624"/>
                      <a:pt x="2990" y="623"/>
                    </a:cubicBezTo>
                    <a:cubicBezTo>
                      <a:pt x="2992" y="623"/>
                      <a:pt x="2994" y="623"/>
                      <a:pt x="2996" y="625"/>
                    </a:cubicBezTo>
                    <a:cubicBezTo>
                      <a:pt x="2996" y="625"/>
                      <a:pt x="2997" y="626"/>
                      <a:pt x="2997" y="627"/>
                    </a:cubicBezTo>
                    <a:cubicBezTo>
                      <a:pt x="2997" y="627"/>
                      <a:pt x="2998" y="627"/>
                      <a:pt x="2998" y="627"/>
                    </a:cubicBezTo>
                    <a:cubicBezTo>
                      <a:pt x="3002" y="626"/>
                      <a:pt x="3005" y="628"/>
                      <a:pt x="3007" y="632"/>
                    </a:cubicBezTo>
                    <a:cubicBezTo>
                      <a:pt x="3007" y="632"/>
                      <a:pt x="3008" y="633"/>
                      <a:pt x="3009" y="633"/>
                    </a:cubicBezTo>
                    <a:cubicBezTo>
                      <a:pt x="3009" y="633"/>
                      <a:pt x="3009" y="633"/>
                      <a:pt x="3010" y="633"/>
                    </a:cubicBezTo>
                    <a:cubicBezTo>
                      <a:pt x="3013" y="634"/>
                      <a:pt x="3015" y="634"/>
                      <a:pt x="3016" y="634"/>
                    </a:cubicBezTo>
                    <a:cubicBezTo>
                      <a:pt x="3019" y="632"/>
                      <a:pt x="3021" y="632"/>
                      <a:pt x="3028" y="632"/>
                    </a:cubicBezTo>
                    <a:cubicBezTo>
                      <a:pt x="3033" y="633"/>
                      <a:pt x="3033" y="632"/>
                      <a:pt x="3035" y="631"/>
                    </a:cubicBezTo>
                    <a:cubicBezTo>
                      <a:pt x="3036" y="630"/>
                      <a:pt x="3036" y="630"/>
                      <a:pt x="3037" y="629"/>
                    </a:cubicBezTo>
                    <a:cubicBezTo>
                      <a:pt x="3040" y="627"/>
                      <a:pt x="3040" y="627"/>
                      <a:pt x="3041" y="626"/>
                    </a:cubicBezTo>
                    <a:cubicBezTo>
                      <a:pt x="3042" y="623"/>
                      <a:pt x="3043" y="622"/>
                      <a:pt x="3045" y="621"/>
                    </a:cubicBezTo>
                    <a:cubicBezTo>
                      <a:pt x="3046" y="620"/>
                      <a:pt x="3046" y="620"/>
                      <a:pt x="3046" y="620"/>
                    </a:cubicBezTo>
                    <a:cubicBezTo>
                      <a:pt x="3047" y="620"/>
                      <a:pt x="3047" y="620"/>
                      <a:pt x="3048" y="620"/>
                    </a:cubicBezTo>
                    <a:cubicBezTo>
                      <a:pt x="3048" y="620"/>
                      <a:pt x="3048" y="619"/>
                      <a:pt x="3048" y="619"/>
                    </a:cubicBezTo>
                    <a:cubicBezTo>
                      <a:pt x="3048" y="619"/>
                      <a:pt x="3048" y="618"/>
                      <a:pt x="3048" y="616"/>
                    </a:cubicBezTo>
                    <a:cubicBezTo>
                      <a:pt x="3048" y="611"/>
                      <a:pt x="3045" y="608"/>
                      <a:pt x="3043" y="606"/>
                    </a:cubicBezTo>
                    <a:cubicBezTo>
                      <a:pt x="3043" y="606"/>
                      <a:pt x="3042" y="606"/>
                      <a:pt x="3042" y="605"/>
                    </a:cubicBezTo>
                    <a:cubicBezTo>
                      <a:pt x="3037" y="600"/>
                      <a:pt x="3036" y="596"/>
                      <a:pt x="3036" y="593"/>
                    </a:cubicBezTo>
                    <a:cubicBezTo>
                      <a:pt x="3035" y="591"/>
                      <a:pt x="3035" y="588"/>
                      <a:pt x="3027" y="582"/>
                    </a:cubicBezTo>
                    <a:cubicBezTo>
                      <a:pt x="3016" y="572"/>
                      <a:pt x="3013" y="570"/>
                      <a:pt x="3013" y="570"/>
                    </a:cubicBezTo>
                    <a:cubicBezTo>
                      <a:pt x="3011" y="569"/>
                      <a:pt x="3009" y="568"/>
                      <a:pt x="3007" y="566"/>
                    </a:cubicBezTo>
                    <a:cubicBezTo>
                      <a:pt x="3006" y="565"/>
                      <a:pt x="3006" y="565"/>
                      <a:pt x="3006" y="565"/>
                    </a:cubicBezTo>
                    <a:cubicBezTo>
                      <a:pt x="3006" y="564"/>
                      <a:pt x="3004" y="562"/>
                      <a:pt x="3002" y="561"/>
                    </a:cubicBezTo>
                    <a:cubicBezTo>
                      <a:pt x="2999" y="559"/>
                      <a:pt x="2998" y="557"/>
                      <a:pt x="2997" y="556"/>
                    </a:cubicBezTo>
                    <a:cubicBezTo>
                      <a:pt x="2997" y="555"/>
                      <a:pt x="2996" y="554"/>
                      <a:pt x="2996" y="553"/>
                    </a:cubicBezTo>
                    <a:cubicBezTo>
                      <a:pt x="2996" y="552"/>
                      <a:pt x="2995" y="551"/>
                      <a:pt x="2994" y="550"/>
                    </a:cubicBezTo>
                    <a:cubicBezTo>
                      <a:pt x="2993" y="549"/>
                      <a:pt x="2989" y="548"/>
                      <a:pt x="2986" y="547"/>
                    </a:cubicBezTo>
                    <a:cubicBezTo>
                      <a:pt x="2979" y="545"/>
                      <a:pt x="2975" y="544"/>
                      <a:pt x="2973" y="542"/>
                    </a:cubicBezTo>
                    <a:cubicBezTo>
                      <a:pt x="2971" y="541"/>
                      <a:pt x="2962" y="532"/>
                      <a:pt x="2962" y="527"/>
                    </a:cubicBezTo>
                    <a:cubicBezTo>
                      <a:pt x="2962" y="526"/>
                      <a:pt x="2961" y="525"/>
                      <a:pt x="2960" y="524"/>
                    </a:cubicBezTo>
                    <a:cubicBezTo>
                      <a:pt x="2960" y="524"/>
                      <a:pt x="2959" y="524"/>
                      <a:pt x="2959" y="524"/>
                    </a:cubicBezTo>
                    <a:cubicBezTo>
                      <a:pt x="2958" y="524"/>
                      <a:pt x="2958" y="524"/>
                      <a:pt x="2958" y="524"/>
                    </a:cubicBezTo>
                    <a:cubicBezTo>
                      <a:pt x="2957" y="524"/>
                      <a:pt x="2957" y="524"/>
                      <a:pt x="2957" y="524"/>
                    </a:cubicBezTo>
                    <a:cubicBezTo>
                      <a:pt x="2956" y="524"/>
                      <a:pt x="2956" y="523"/>
                      <a:pt x="2955" y="523"/>
                    </a:cubicBezTo>
                    <a:cubicBezTo>
                      <a:pt x="2954" y="523"/>
                      <a:pt x="2954" y="523"/>
                      <a:pt x="2954" y="523"/>
                    </a:cubicBezTo>
                    <a:cubicBezTo>
                      <a:pt x="2948" y="523"/>
                      <a:pt x="2943" y="523"/>
                      <a:pt x="2939" y="521"/>
                    </a:cubicBezTo>
                    <a:cubicBezTo>
                      <a:pt x="2938" y="521"/>
                      <a:pt x="2935" y="521"/>
                      <a:pt x="2932" y="523"/>
                    </a:cubicBezTo>
                    <a:cubicBezTo>
                      <a:pt x="2928" y="526"/>
                      <a:pt x="2924" y="524"/>
                      <a:pt x="2922" y="524"/>
                    </a:cubicBezTo>
                    <a:cubicBezTo>
                      <a:pt x="2922" y="524"/>
                      <a:pt x="2922" y="524"/>
                      <a:pt x="2922" y="524"/>
                    </a:cubicBezTo>
                    <a:cubicBezTo>
                      <a:pt x="2918" y="529"/>
                      <a:pt x="2910" y="542"/>
                      <a:pt x="2908" y="545"/>
                    </a:cubicBezTo>
                    <a:cubicBezTo>
                      <a:pt x="2905" y="550"/>
                      <a:pt x="2900" y="556"/>
                      <a:pt x="2898" y="558"/>
                    </a:cubicBezTo>
                    <a:cubicBezTo>
                      <a:pt x="2893" y="560"/>
                      <a:pt x="2887" y="556"/>
                      <a:pt x="2883" y="551"/>
                    </a:cubicBezTo>
                    <a:cubicBezTo>
                      <a:pt x="2882" y="549"/>
                      <a:pt x="2878" y="547"/>
                      <a:pt x="2875" y="546"/>
                    </a:cubicBezTo>
                    <a:cubicBezTo>
                      <a:pt x="2873" y="545"/>
                      <a:pt x="2872" y="544"/>
                      <a:pt x="2870" y="543"/>
                    </a:cubicBezTo>
                    <a:cubicBezTo>
                      <a:pt x="2869" y="542"/>
                      <a:pt x="2869" y="542"/>
                      <a:pt x="2869" y="542"/>
                    </a:cubicBezTo>
                    <a:cubicBezTo>
                      <a:pt x="2868" y="540"/>
                      <a:pt x="2867" y="540"/>
                      <a:pt x="2865" y="540"/>
                    </a:cubicBezTo>
                    <a:cubicBezTo>
                      <a:pt x="2861" y="541"/>
                      <a:pt x="2856" y="539"/>
                      <a:pt x="2855" y="539"/>
                    </a:cubicBezTo>
                    <a:cubicBezTo>
                      <a:pt x="2854" y="539"/>
                      <a:pt x="2851" y="539"/>
                      <a:pt x="2850" y="540"/>
                    </a:cubicBezTo>
                    <a:cubicBezTo>
                      <a:pt x="2850" y="541"/>
                      <a:pt x="2850" y="541"/>
                      <a:pt x="2850" y="541"/>
                    </a:cubicBezTo>
                    <a:cubicBezTo>
                      <a:pt x="2846" y="544"/>
                      <a:pt x="2844" y="544"/>
                      <a:pt x="2836" y="544"/>
                    </a:cubicBezTo>
                    <a:cubicBezTo>
                      <a:pt x="2833" y="544"/>
                      <a:pt x="2831" y="543"/>
                      <a:pt x="2829" y="543"/>
                    </a:cubicBezTo>
                    <a:cubicBezTo>
                      <a:pt x="2824" y="543"/>
                      <a:pt x="2823" y="543"/>
                      <a:pt x="2822" y="544"/>
                    </a:cubicBezTo>
                    <a:cubicBezTo>
                      <a:pt x="2821" y="545"/>
                      <a:pt x="2820" y="547"/>
                      <a:pt x="2819" y="549"/>
                    </a:cubicBezTo>
                    <a:cubicBezTo>
                      <a:pt x="2816" y="554"/>
                      <a:pt x="2813" y="557"/>
                      <a:pt x="2811" y="559"/>
                    </a:cubicBezTo>
                    <a:cubicBezTo>
                      <a:pt x="2807" y="563"/>
                      <a:pt x="2801" y="558"/>
                      <a:pt x="2798" y="555"/>
                    </a:cubicBezTo>
                    <a:cubicBezTo>
                      <a:pt x="2797" y="555"/>
                      <a:pt x="2797" y="555"/>
                      <a:pt x="2797" y="555"/>
                    </a:cubicBezTo>
                    <a:cubicBezTo>
                      <a:pt x="2794" y="552"/>
                      <a:pt x="2785" y="543"/>
                      <a:pt x="2783" y="541"/>
                    </a:cubicBezTo>
                    <a:cubicBezTo>
                      <a:pt x="2781" y="539"/>
                      <a:pt x="2779" y="537"/>
                      <a:pt x="2779" y="530"/>
                    </a:cubicBezTo>
                    <a:cubicBezTo>
                      <a:pt x="2779" y="524"/>
                      <a:pt x="2780" y="512"/>
                      <a:pt x="2780" y="512"/>
                    </a:cubicBezTo>
                    <a:cubicBezTo>
                      <a:pt x="2780" y="510"/>
                      <a:pt x="2782" y="507"/>
                      <a:pt x="2788" y="504"/>
                    </a:cubicBezTo>
                    <a:cubicBezTo>
                      <a:pt x="2793" y="501"/>
                      <a:pt x="2793" y="499"/>
                      <a:pt x="2793" y="498"/>
                    </a:cubicBezTo>
                    <a:cubicBezTo>
                      <a:pt x="2793" y="496"/>
                      <a:pt x="2793" y="485"/>
                      <a:pt x="2792" y="481"/>
                    </a:cubicBezTo>
                    <a:cubicBezTo>
                      <a:pt x="2792" y="481"/>
                      <a:pt x="2792" y="481"/>
                      <a:pt x="2792" y="481"/>
                    </a:cubicBezTo>
                    <a:cubicBezTo>
                      <a:pt x="2792" y="480"/>
                      <a:pt x="2792" y="480"/>
                      <a:pt x="2792" y="480"/>
                    </a:cubicBezTo>
                    <a:cubicBezTo>
                      <a:pt x="2792" y="479"/>
                      <a:pt x="2793" y="473"/>
                      <a:pt x="2796" y="470"/>
                    </a:cubicBezTo>
                    <a:cubicBezTo>
                      <a:pt x="2798" y="468"/>
                      <a:pt x="2805" y="458"/>
                      <a:pt x="2806" y="456"/>
                    </a:cubicBezTo>
                    <a:cubicBezTo>
                      <a:pt x="2806" y="455"/>
                      <a:pt x="2806" y="455"/>
                      <a:pt x="2806" y="454"/>
                    </a:cubicBezTo>
                    <a:cubicBezTo>
                      <a:pt x="2805" y="452"/>
                      <a:pt x="2804" y="448"/>
                      <a:pt x="2806" y="444"/>
                    </a:cubicBezTo>
                    <a:cubicBezTo>
                      <a:pt x="2808" y="440"/>
                      <a:pt x="2814" y="424"/>
                      <a:pt x="2815" y="420"/>
                    </a:cubicBezTo>
                    <a:cubicBezTo>
                      <a:pt x="2817" y="416"/>
                      <a:pt x="2835" y="368"/>
                      <a:pt x="2837" y="363"/>
                    </a:cubicBezTo>
                    <a:cubicBezTo>
                      <a:pt x="2837" y="361"/>
                      <a:pt x="2839" y="358"/>
                      <a:pt x="2842" y="357"/>
                    </a:cubicBezTo>
                    <a:cubicBezTo>
                      <a:pt x="2845" y="356"/>
                      <a:pt x="2849" y="357"/>
                      <a:pt x="2854" y="361"/>
                    </a:cubicBezTo>
                    <a:cubicBezTo>
                      <a:pt x="2863" y="368"/>
                      <a:pt x="2873" y="372"/>
                      <a:pt x="2876" y="372"/>
                    </a:cubicBezTo>
                    <a:cubicBezTo>
                      <a:pt x="2877" y="372"/>
                      <a:pt x="2879" y="372"/>
                      <a:pt x="2881" y="372"/>
                    </a:cubicBezTo>
                    <a:cubicBezTo>
                      <a:pt x="2886" y="371"/>
                      <a:pt x="2894" y="370"/>
                      <a:pt x="2898" y="375"/>
                    </a:cubicBezTo>
                    <a:cubicBezTo>
                      <a:pt x="2899" y="376"/>
                      <a:pt x="2902" y="379"/>
                      <a:pt x="2905" y="377"/>
                    </a:cubicBezTo>
                    <a:cubicBezTo>
                      <a:pt x="2905" y="377"/>
                      <a:pt x="2912" y="373"/>
                      <a:pt x="2917" y="372"/>
                    </a:cubicBezTo>
                    <a:cubicBezTo>
                      <a:pt x="2924" y="370"/>
                      <a:pt x="2926" y="368"/>
                      <a:pt x="2926" y="368"/>
                    </a:cubicBezTo>
                    <a:cubicBezTo>
                      <a:pt x="2928" y="364"/>
                      <a:pt x="2933" y="358"/>
                      <a:pt x="2938" y="352"/>
                    </a:cubicBezTo>
                    <a:cubicBezTo>
                      <a:pt x="2938" y="351"/>
                      <a:pt x="2938" y="351"/>
                      <a:pt x="2938" y="351"/>
                    </a:cubicBezTo>
                    <a:cubicBezTo>
                      <a:pt x="2939" y="351"/>
                      <a:pt x="2939" y="350"/>
                      <a:pt x="2940" y="349"/>
                    </a:cubicBezTo>
                    <a:cubicBezTo>
                      <a:pt x="2942" y="346"/>
                      <a:pt x="2944" y="343"/>
                      <a:pt x="2950" y="341"/>
                    </a:cubicBezTo>
                    <a:cubicBezTo>
                      <a:pt x="2953" y="340"/>
                      <a:pt x="2955" y="340"/>
                      <a:pt x="2956" y="340"/>
                    </a:cubicBezTo>
                    <a:cubicBezTo>
                      <a:pt x="2958" y="339"/>
                      <a:pt x="2959" y="339"/>
                      <a:pt x="2959" y="339"/>
                    </a:cubicBezTo>
                    <a:cubicBezTo>
                      <a:pt x="2962" y="337"/>
                      <a:pt x="2965" y="337"/>
                      <a:pt x="2968" y="337"/>
                    </a:cubicBezTo>
                    <a:cubicBezTo>
                      <a:pt x="2970" y="337"/>
                      <a:pt x="2970" y="337"/>
                      <a:pt x="2970" y="337"/>
                    </a:cubicBezTo>
                    <a:cubicBezTo>
                      <a:pt x="2971" y="337"/>
                      <a:pt x="2973" y="337"/>
                      <a:pt x="2973" y="337"/>
                    </a:cubicBezTo>
                    <a:cubicBezTo>
                      <a:pt x="2973" y="337"/>
                      <a:pt x="2973" y="336"/>
                      <a:pt x="2974" y="335"/>
                    </a:cubicBezTo>
                    <a:cubicBezTo>
                      <a:pt x="2975" y="332"/>
                      <a:pt x="2978" y="330"/>
                      <a:pt x="2980" y="328"/>
                    </a:cubicBezTo>
                    <a:cubicBezTo>
                      <a:pt x="2981" y="327"/>
                      <a:pt x="2982" y="327"/>
                      <a:pt x="2983" y="326"/>
                    </a:cubicBezTo>
                    <a:cubicBezTo>
                      <a:pt x="2986" y="322"/>
                      <a:pt x="2986" y="321"/>
                      <a:pt x="2986" y="319"/>
                    </a:cubicBezTo>
                    <a:cubicBezTo>
                      <a:pt x="2985" y="314"/>
                      <a:pt x="2985" y="313"/>
                      <a:pt x="2986" y="311"/>
                    </a:cubicBezTo>
                    <a:cubicBezTo>
                      <a:pt x="2985" y="311"/>
                      <a:pt x="2985" y="311"/>
                      <a:pt x="2985" y="311"/>
                    </a:cubicBezTo>
                    <a:cubicBezTo>
                      <a:pt x="2980" y="311"/>
                      <a:pt x="2974" y="312"/>
                      <a:pt x="2972" y="305"/>
                    </a:cubicBezTo>
                    <a:cubicBezTo>
                      <a:pt x="2971" y="301"/>
                      <a:pt x="2972" y="299"/>
                      <a:pt x="2976" y="298"/>
                    </a:cubicBezTo>
                    <a:cubicBezTo>
                      <a:pt x="2976" y="297"/>
                      <a:pt x="2977" y="297"/>
                      <a:pt x="2977" y="297"/>
                    </a:cubicBezTo>
                    <a:cubicBezTo>
                      <a:pt x="2979" y="295"/>
                      <a:pt x="2979" y="295"/>
                      <a:pt x="2979" y="293"/>
                    </a:cubicBezTo>
                    <a:cubicBezTo>
                      <a:pt x="2979" y="288"/>
                      <a:pt x="2980" y="285"/>
                      <a:pt x="2982" y="282"/>
                    </a:cubicBezTo>
                    <a:cubicBezTo>
                      <a:pt x="2982" y="280"/>
                      <a:pt x="2984" y="278"/>
                      <a:pt x="2986" y="275"/>
                    </a:cubicBezTo>
                    <a:cubicBezTo>
                      <a:pt x="2988" y="274"/>
                      <a:pt x="2989" y="271"/>
                      <a:pt x="2990" y="270"/>
                    </a:cubicBezTo>
                    <a:cubicBezTo>
                      <a:pt x="2991" y="268"/>
                      <a:pt x="2991" y="265"/>
                      <a:pt x="2991" y="262"/>
                    </a:cubicBezTo>
                    <a:cubicBezTo>
                      <a:pt x="2990" y="255"/>
                      <a:pt x="2993" y="251"/>
                      <a:pt x="2995" y="249"/>
                    </a:cubicBezTo>
                    <a:cubicBezTo>
                      <a:pt x="2996" y="248"/>
                      <a:pt x="2996" y="248"/>
                      <a:pt x="2996" y="248"/>
                    </a:cubicBezTo>
                    <a:cubicBezTo>
                      <a:pt x="2998" y="246"/>
                      <a:pt x="3004" y="241"/>
                      <a:pt x="3003" y="237"/>
                    </a:cubicBezTo>
                    <a:cubicBezTo>
                      <a:pt x="3002" y="232"/>
                      <a:pt x="3001" y="228"/>
                      <a:pt x="3005" y="225"/>
                    </a:cubicBezTo>
                    <a:cubicBezTo>
                      <a:pt x="3006" y="224"/>
                      <a:pt x="3006" y="224"/>
                      <a:pt x="3006" y="224"/>
                    </a:cubicBezTo>
                    <a:cubicBezTo>
                      <a:pt x="3006" y="224"/>
                      <a:pt x="3006" y="224"/>
                      <a:pt x="3006" y="224"/>
                    </a:cubicBezTo>
                    <a:cubicBezTo>
                      <a:pt x="3006" y="223"/>
                      <a:pt x="3006" y="220"/>
                      <a:pt x="3009" y="217"/>
                    </a:cubicBezTo>
                    <a:cubicBezTo>
                      <a:pt x="3009" y="217"/>
                      <a:pt x="3010" y="216"/>
                      <a:pt x="3010" y="216"/>
                    </a:cubicBezTo>
                    <a:cubicBezTo>
                      <a:pt x="3010" y="216"/>
                      <a:pt x="3010" y="216"/>
                      <a:pt x="3010" y="216"/>
                    </a:cubicBezTo>
                    <a:cubicBezTo>
                      <a:pt x="3010" y="215"/>
                      <a:pt x="3010" y="214"/>
                      <a:pt x="3010" y="214"/>
                    </a:cubicBezTo>
                    <a:cubicBezTo>
                      <a:pt x="3010" y="212"/>
                      <a:pt x="3010" y="209"/>
                      <a:pt x="3013" y="208"/>
                    </a:cubicBezTo>
                    <a:cubicBezTo>
                      <a:pt x="3013" y="207"/>
                      <a:pt x="3013" y="206"/>
                      <a:pt x="3013" y="205"/>
                    </a:cubicBezTo>
                    <a:cubicBezTo>
                      <a:pt x="3013" y="204"/>
                      <a:pt x="3014" y="202"/>
                      <a:pt x="3014" y="201"/>
                    </a:cubicBezTo>
                    <a:cubicBezTo>
                      <a:pt x="3014" y="200"/>
                      <a:pt x="3015" y="199"/>
                      <a:pt x="3015" y="197"/>
                    </a:cubicBezTo>
                    <a:cubicBezTo>
                      <a:pt x="3015" y="195"/>
                      <a:pt x="3015" y="193"/>
                      <a:pt x="3015" y="192"/>
                    </a:cubicBezTo>
                    <a:cubicBezTo>
                      <a:pt x="3015" y="191"/>
                      <a:pt x="3015" y="190"/>
                      <a:pt x="3016" y="189"/>
                    </a:cubicBezTo>
                    <a:cubicBezTo>
                      <a:pt x="3016" y="185"/>
                      <a:pt x="3018" y="184"/>
                      <a:pt x="3020" y="182"/>
                    </a:cubicBezTo>
                    <a:cubicBezTo>
                      <a:pt x="3021" y="181"/>
                      <a:pt x="3021" y="181"/>
                      <a:pt x="3021" y="181"/>
                    </a:cubicBezTo>
                    <a:cubicBezTo>
                      <a:pt x="3023" y="179"/>
                      <a:pt x="3029" y="173"/>
                      <a:pt x="3031" y="170"/>
                    </a:cubicBezTo>
                    <a:cubicBezTo>
                      <a:pt x="3032" y="169"/>
                      <a:pt x="3032" y="169"/>
                      <a:pt x="3032" y="169"/>
                    </a:cubicBezTo>
                    <a:cubicBezTo>
                      <a:pt x="3033" y="168"/>
                      <a:pt x="3035" y="166"/>
                      <a:pt x="3039" y="163"/>
                    </a:cubicBezTo>
                    <a:cubicBezTo>
                      <a:pt x="3042" y="160"/>
                      <a:pt x="3047" y="156"/>
                      <a:pt x="3048" y="155"/>
                    </a:cubicBezTo>
                    <a:cubicBezTo>
                      <a:pt x="3049" y="153"/>
                      <a:pt x="3049" y="152"/>
                      <a:pt x="3049" y="150"/>
                    </a:cubicBezTo>
                    <a:cubicBezTo>
                      <a:pt x="3048" y="148"/>
                      <a:pt x="3049" y="146"/>
                      <a:pt x="3049" y="144"/>
                    </a:cubicBezTo>
                    <a:cubicBezTo>
                      <a:pt x="3049" y="142"/>
                      <a:pt x="3049" y="137"/>
                      <a:pt x="3048" y="136"/>
                    </a:cubicBezTo>
                    <a:cubicBezTo>
                      <a:pt x="3041" y="133"/>
                      <a:pt x="3039" y="130"/>
                      <a:pt x="3041" y="121"/>
                    </a:cubicBezTo>
                    <a:cubicBezTo>
                      <a:pt x="3043" y="116"/>
                      <a:pt x="3043" y="114"/>
                      <a:pt x="3043" y="112"/>
                    </a:cubicBezTo>
                    <a:cubicBezTo>
                      <a:pt x="3043" y="111"/>
                      <a:pt x="3043" y="111"/>
                      <a:pt x="3043" y="111"/>
                    </a:cubicBezTo>
                    <a:cubicBezTo>
                      <a:pt x="3043" y="111"/>
                      <a:pt x="3043" y="111"/>
                      <a:pt x="3043" y="111"/>
                    </a:cubicBezTo>
                    <a:cubicBezTo>
                      <a:pt x="3043" y="111"/>
                      <a:pt x="3043" y="111"/>
                      <a:pt x="3043" y="111"/>
                    </a:cubicBezTo>
                    <a:cubicBezTo>
                      <a:pt x="3043" y="111"/>
                      <a:pt x="3042" y="110"/>
                      <a:pt x="3041" y="110"/>
                    </a:cubicBezTo>
                    <a:cubicBezTo>
                      <a:pt x="3041" y="109"/>
                      <a:pt x="3040" y="109"/>
                      <a:pt x="3039" y="108"/>
                    </a:cubicBezTo>
                    <a:cubicBezTo>
                      <a:pt x="3035" y="106"/>
                      <a:pt x="3032" y="104"/>
                      <a:pt x="3028" y="107"/>
                    </a:cubicBezTo>
                    <a:cubicBezTo>
                      <a:pt x="3024" y="109"/>
                      <a:pt x="3017" y="113"/>
                      <a:pt x="3012" y="111"/>
                    </a:cubicBezTo>
                    <a:cubicBezTo>
                      <a:pt x="3011" y="110"/>
                      <a:pt x="3009" y="109"/>
                      <a:pt x="3009" y="107"/>
                    </a:cubicBezTo>
                    <a:cubicBezTo>
                      <a:pt x="3008" y="106"/>
                      <a:pt x="3008" y="106"/>
                      <a:pt x="3008" y="106"/>
                    </a:cubicBezTo>
                    <a:cubicBezTo>
                      <a:pt x="3007" y="103"/>
                      <a:pt x="3007" y="102"/>
                      <a:pt x="3009" y="98"/>
                    </a:cubicBezTo>
                    <a:cubicBezTo>
                      <a:pt x="3009" y="97"/>
                      <a:pt x="3010" y="96"/>
                      <a:pt x="3010" y="96"/>
                    </a:cubicBezTo>
                    <a:cubicBezTo>
                      <a:pt x="3008" y="94"/>
                      <a:pt x="3007" y="93"/>
                      <a:pt x="3007" y="90"/>
                    </a:cubicBezTo>
                    <a:cubicBezTo>
                      <a:pt x="3008" y="88"/>
                      <a:pt x="3009" y="86"/>
                      <a:pt x="3012" y="84"/>
                    </a:cubicBezTo>
                    <a:cubicBezTo>
                      <a:pt x="3013" y="83"/>
                      <a:pt x="3013" y="83"/>
                      <a:pt x="3013" y="83"/>
                    </a:cubicBezTo>
                    <a:cubicBezTo>
                      <a:pt x="3015" y="81"/>
                      <a:pt x="3016" y="80"/>
                      <a:pt x="3019" y="75"/>
                    </a:cubicBezTo>
                    <a:cubicBezTo>
                      <a:pt x="3021" y="71"/>
                      <a:pt x="3024" y="68"/>
                      <a:pt x="3028" y="64"/>
                    </a:cubicBezTo>
                    <a:cubicBezTo>
                      <a:pt x="3030" y="62"/>
                      <a:pt x="3032" y="59"/>
                      <a:pt x="3033" y="57"/>
                    </a:cubicBezTo>
                    <a:cubicBezTo>
                      <a:pt x="3035" y="56"/>
                      <a:pt x="3036" y="54"/>
                      <a:pt x="3036" y="54"/>
                    </a:cubicBezTo>
                    <a:cubicBezTo>
                      <a:pt x="3038" y="52"/>
                      <a:pt x="3038" y="52"/>
                      <a:pt x="3038" y="51"/>
                    </a:cubicBezTo>
                    <a:cubicBezTo>
                      <a:pt x="3038" y="50"/>
                      <a:pt x="3038" y="50"/>
                      <a:pt x="3038" y="49"/>
                    </a:cubicBezTo>
                    <a:cubicBezTo>
                      <a:pt x="3039" y="43"/>
                      <a:pt x="3042" y="41"/>
                      <a:pt x="3051" y="41"/>
                    </a:cubicBezTo>
                    <a:cubicBezTo>
                      <a:pt x="3055" y="40"/>
                      <a:pt x="3068" y="40"/>
                      <a:pt x="3074" y="37"/>
                    </a:cubicBezTo>
                    <a:cubicBezTo>
                      <a:pt x="3075" y="36"/>
                      <a:pt x="3077" y="35"/>
                      <a:pt x="3080" y="34"/>
                    </a:cubicBezTo>
                    <a:cubicBezTo>
                      <a:pt x="3084" y="32"/>
                      <a:pt x="3088" y="29"/>
                      <a:pt x="3092" y="28"/>
                    </a:cubicBezTo>
                    <a:cubicBezTo>
                      <a:pt x="3094" y="27"/>
                      <a:pt x="3094" y="27"/>
                      <a:pt x="3095" y="26"/>
                    </a:cubicBezTo>
                    <a:cubicBezTo>
                      <a:pt x="3098" y="25"/>
                      <a:pt x="3100" y="24"/>
                      <a:pt x="3105" y="24"/>
                    </a:cubicBezTo>
                    <a:cubicBezTo>
                      <a:pt x="3110" y="23"/>
                      <a:pt x="3110" y="23"/>
                      <a:pt x="3111" y="22"/>
                    </a:cubicBezTo>
                    <a:cubicBezTo>
                      <a:pt x="3111" y="21"/>
                      <a:pt x="3111" y="21"/>
                      <a:pt x="3111" y="21"/>
                    </a:cubicBezTo>
                    <a:cubicBezTo>
                      <a:pt x="3115" y="16"/>
                      <a:pt x="3121" y="14"/>
                      <a:pt x="3128" y="15"/>
                    </a:cubicBezTo>
                    <a:cubicBezTo>
                      <a:pt x="3134" y="17"/>
                      <a:pt x="3136" y="17"/>
                      <a:pt x="3140" y="16"/>
                    </a:cubicBezTo>
                    <a:cubicBezTo>
                      <a:pt x="3143" y="16"/>
                      <a:pt x="3145" y="16"/>
                      <a:pt x="3146" y="16"/>
                    </a:cubicBezTo>
                    <a:cubicBezTo>
                      <a:pt x="3147" y="16"/>
                      <a:pt x="3148" y="16"/>
                      <a:pt x="3149" y="15"/>
                    </a:cubicBezTo>
                    <a:cubicBezTo>
                      <a:pt x="3153" y="15"/>
                      <a:pt x="3156" y="14"/>
                      <a:pt x="3157" y="13"/>
                    </a:cubicBezTo>
                    <a:cubicBezTo>
                      <a:pt x="3159" y="10"/>
                      <a:pt x="3163" y="10"/>
                      <a:pt x="3165" y="10"/>
                    </a:cubicBezTo>
                    <a:cubicBezTo>
                      <a:pt x="3166" y="10"/>
                      <a:pt x="3167" y="10"/>
                      <a:pt x="3167" y="10"/>
                    </a:cubicBezTo>
                    <a:cubicBezTo>
                      <a:pt x="3168" y="9"/>
                      <a:pt x="3169" y="9"/>
                      <a:pt x="3170" y="8"/>
                    </a:cubicBezTo>
                    <a:cubicBezTo>
                      <a:pt x="3171" y="7"/>
                      <a:pt x="3172" y="7"/>
                      <a:pt x="3173" y="6"/>
                    </a:cubicBezTo>
                    <a:cubicBezTo>
                      <a:pt x="3176" y="1"/>
                      <a:pt x="3180" y="3"/>
                      <a:pt x="3184" y="4"/>
                    </a:cubicBezTo>
                    <a:cubicBezTo>
                      <a:pt x="3186" y="5"/>
                      <a:pt x="3187" y="5"/>
                      <a:pt x="3187" y="5"/>
                    </a:cubicBezTo>
                    <a:cubicBezTo>
                      <a:pt x="3188" y="4"/>
                      <a:pt x="3189" y="3"/>
                      <a:pt x="3190" y="3"/>
                    </a:cubicBezTo>
                    <a:cubicBezTo>
                      <a:pt x="3192" y="2"/>
                      <a:pt x="3193" y="3"/>
                      <a:pt x="3194" y="4"/>
                    </a:cubicBezTo>
                    <a:cubicBezTo>
                      <a:pt x="3198" y="1"/>
                      <a:pt x="3207" y="0"/>
                      <a:pt x="3212" y="4"/>
                    </a:cubicBezTo>
                    <a:cubicBezTo>
                      <a:pt x="3214" y="6"/>
                      <a:pt x="3217" y="7"/>
                      <a:pt x="3219" y="8"/>
                    </a:cubicBezTo>
                    <a:cubicBezTo>
                      <a:pt x="3221" y="9"/>
                      <a:pt x="3223" y="10"/>
                      <a:pt x="3224" y="11"/>
                    </a:cubicBezTo>
                    <a:cubicBezTo>
                      <a:pt x="3225" y="12"/>
                      <a:pt x="3226" y="12"/>
                      <a:pt x="3226" y="12"/>
                    </a:cubicBezTo>
                    <a:cubicBezTo>
                      <a:pt x="3229" y="10"/>
                      <a:pt x="3234" y="9"/>
                      <a:pt x="3239" y="12"/>
                    </a:cubicBezTo>
                    <a:cubicBezTo>
                      <a:pt x="3241" y="13"/>
                      <a:pt x="3242" y="14"/>
                      <a:pt x="3243" y="15"/>
                    </a:cubicBezTo>
                    <a:cubicBezTo>
                      <a:pt x="3247" y="21"/>
                      <a:pt x="3249" y="23"/>
                      <a:pt x="3250" y="23"/>
                    </a:cubicBezTo>
                    <a:cubicBezTo>
                      <a:pt x="3255" y="21"/>
                      <a:pt x="3260" y="19"/>
                      <a:pt x="3265" y="24"/>
                    </a:cubicBezTo>
                    <a:cubicBezTo>
                      <a:pt x="3266" y="25"/>
                      <a:pt x="3267" y="26"/>
                      <a:pt x="3268" y="26"/>
                    </a:cubicBezTo>
                    <a:cubicBezTo>
                      <a:pt x="3268" y="25"/>
                      <a:pt x="3268" y="25"/>
                      <a:pt x="3268" y="24"/>
                    </a:cubicBezTo>
                    <a:cubicBezTo>
                      <a:pt x="3269" y="22"/>
                      <a:pt x="3271" y="17"/>
                      <a:pt x="3278" y="17"/>
                    </a:cubicBezTo>
                    <a:cubicBezTo>
                      <a:pt x="3284" y="17"/>
                      <a:pt x="3288" y="18"/>
                      <a:pt x="3297" y="22"/>
                    </a:cubicBezTo>
                    <a:cubicBezTo>
                      <a:pt x="3303" y="25"/>
                      <a:pt x="3303" y="25"/>
                      <a:pt x="3306" y="25"/>
                    </a:cubicBezTo>
                    <a:cubicBezTo>
                      <a:pt x="3307" y="25"/>
                      <a:pt x="3308" y="25"/>
                      <a:pt x="3309" y="25"/>
                    </a:cubicBezTo>
                    <a:cubicBezTo>
                      <a:pt x="3315" y="25"/>
                      <a:pt x="3318" y="25"/>
                      <a:pt x="3320" y="31"/>
                    </a:cubicBezTo>
                    <a:cubicBezTo>
                      <a:pt x="3321" y="33"/>
                      <a:pt x="3322" y="35"/>
                      <a:pt x="3322" y="37"/>
                    </a:cubicBezTo>
                    <a:cubicBezTo>
                      <a:pt x="3323" y="37"/>
                      <a:pt x="3325" y="36"/>
                      <a:pt x="3326" y="36"/>
                    </a:cubicBezTo>
                    <a:cubicBezTo>
                      <a:pt x="3328" y="37"/>
                      <a:pt x="3329" y="37"/>
                      <a:pt x="3331" y="39"/>
                    </a:cubicBezTo>
                    <a:cubicBezTo>
                      <a:pt x="3331" y="40"/>
                      <a:pt x="3332" y="41"/>
                      <a:pt x="3332" y="41"/>
                    </a:cubicBezTo>
                    <a:cubicBezTo>
                      <a:pt x="3333" y="43"/>
                      <a:pt x="3335" y="45"/>
                      <a:pt x="3335" y="45"/>
                    </a:cubicBezTo>
                    <a:cubicBezTo>
                      <a:pt x="3336" y="45"/>
                      <a:pt x="3336" y="45"/>
                      <a:pt x="3336" y="45"/>
                    </a:cubicBezTo>
                    <a:cubicBezTo>
                      <a:pt x="3338" y="45"/>
                      <a:pt x="3342" y="44"/>
                      <a:pt x="3344" y="46"/>
                    </a:cubicBezTo>
                    <a:cubicBezTo>
                      <a:pt x="3345" y="47"/>
                      <a:pt x="3346" y="49"/>
                      <a:pt x="3346" y="51"/>
                    </a:cubicBezTo>
                    <a:cubicBezTo>
                      <a:pt x="3346" y="56"/>
                      <a:pt x="3344" y="58"/>
                      <a:pt x="3342" y="60"/>
                    </a:cubicBezTo>
                    <a:cubicBezTo>
                      <a:pt x="3342" y="60"/>
                      <a:pt x="3342" y="60"/>
                      <a:pt x="3342" y="60"/>
                    </a:cubicBezTo>
                    <a:cubicBezTo>
                      <a:pt x="3342" y="60"/>
                      <a:pt x="3341" y="61"/>
                      <a:pt x="3341" y="61"/>
                    </a:cubicBezTo>
                    <a:cubicBezTo>
                      <a:pt x="3341" y="61"/>
                      <a:pt x="3341" y="61"/>
                      <a:pt x="3342" y="62"/>
                    </a:cubicBezTo>
                    <a:cubicBezTo>
                      <a:pt x="3342" y="62"/>
                      <a:pt x="3342" y="62"/>
                      <a:pt x="3342" y="62"/>
                    </a:cubicBezTo>
                    <a:cubicBezTo>
                      <a:pt x="3342" y="62"/>
                      <a:pt x="3342" y="62"/>
                      <a:pt x="3342" y="62"/>
                    </a:cubicBezTo>
                    <a:cubicBezTo>
                      <a:pt x="3344" y="61"/>
                      <a:pt x="3350" y="59"/>
                      <a:pt x="3354" y="66"/>
                    </a:cubicBezTo>
                    <a:cubicBezTo>
                      <a:pt x="3356" y="70"/>
                      <a:pt x="3359" y="72"/>
                      <a:pt x="3360" y="73"/>
                    </a:cubicBezTo>
                    <a:cubicBezTo>
                      <a:pt x="3365" y="75"/>
                      <a:pt x="3369" y="77"/>
                      <a:pt x="3370" y="80"/>
                    </a:cubicBezTo>
                    <a:cubicBezTo>
                      <a:pt x="3373" y="84"/>
                      <a:pt x="3369" y="89"/>
                      <a:pt x="3368" y="90"/>
                    </a:cubicBezTo>
                    <a:cubicBezTo>
                      <a:pt x="3368" y="90"/>
                      <a:pt x="3368" y="90"/>
                      <a:pt x="3368" y="91"/>
                    </a:cubicBezTo>
                    <a:cubicBezTo>
                      <a:pt x="3369" y="91"/>
                      <a:pt x="3370" y="91"/>
                      <a:pt x="3371" y="91"/>
                    </a:cubicBezTo>
                    <a:cubicBezTo>
                      <a:pt x="3372" y="91"/>
                      <a:pt x="3374" y="91"/>
                      <a:pt x="3375" y="92"/>
                    </a:cubicBezTo>
                    <a:cubicBezTo>
                      <a:pt x="3377" y="92"/>
                      <a:pt x="3379" y="94"/>
                      <a:pt x="3380" y="97"/>
                    </a:cubicBezTo>
                    <a:cubicBezTo>
                      <a:pt x="3381" y="100"/>
                      <a:pt x="3381" y="104"/>
                      <a:pt x="3379" y="107"/>
                    </a:cubicBezTo>
                    <a:cubicBezTo>
                      <a:pt x="3378" y="107"/>
                      <a:pt x="3377" y="109"/>
                      <a:pt x="3378" y="110"/>
                    </a:cubicBezTo>
                    <a:cubicBezTo>
                      <a:pt x="3379" y="111"/>
                      <a:pt x="3380" y="113"/>
                      <a:pt x="3381" y="114"/>
                    </a:cubicBezTo>
                    <a:cubicBezTo>
                      <a:pt x="3383" y="116"/>
                      <a:pt x="3385" y="118"/>
                      <a:pt x="3386" y="120"/>
                    </a:cubicBezTo>
                    <a:cubicBezTo>
                      <a:pt x="3387" y="121"/>
                      <a:pt x="3390" y="124"/>
                      <a:pt x="3391" y="125"/>
                    </a:cubicBezTo>
                    <a:cubicBezTo>
                      <a:pt x="3394" y="126"/>
                      <a:pt x="3397" y="131"/>
                      <a:pt x="3397" y="137"/>
                    </a:cubicBezTo>
                    <a:cubicBezTo>
                      <a:pt x="3397" y="140"/>
                      <a:pt x="3398" y="141"/>
                      <a:pt x="3399" y="141"/>
                    </a:cubicBezTo>
                    <a:cubicBezTo>
                      <a:pt x="3405" y="142"/>
                      <a:pt x="3405" y="147"/>
                      <a:pt x="3405" y="149"/>
                    </a:cubicBezTo>
                    <a:cubicBezTo>
                      <a:pt x="3405" y="149"/>
                      <a:pt x="3405" y="150"/>
                      <a:pt x="3406" y="150"/>
                    </a:cubicBezTo>
                    <a:cubicBezTo>
                      <a:pt x="3406" y="150"/>
                      <a:pt x="3406" y="150"/>
                      <a:pt x="3406" y="150"/>
                    </a:cubicBezTo>
                    <a:cubicBezTo>
                      <a:pt x="3406" y="151"/>
                      <a:pt x="3406" y="151"/>
                      <a:pt x="3407" y="151"/>
                    </a:cubicBezTo>
                    <a:cubicBezTo>
                      <a:pt x="3408" y="151"/>
                      <a:pt x="3411" y="153"/>
                      <a:pt x="3412" y="156"/>
                    </a:cubicBezTo>
                    <a:cubicBezTo>
                      <a:pt x="3412" y="157"/>
                      <a:pt x="3412" y="158"/>
                      <a:pt x="3411" y="159"/>
                    </a:cubicBezTo>
                    <a:cubicBezTo>
                      <a:pt x="3412" y="159"/>
                      <a:pt x="3412" y="159"/>
                      <a:pt x="3413" y="159"/>
                    </a:cubicBezTo>
                    <a:cubicBezTo>
                      <a:pt x="3418" y="161"/>
                      <a:pt x="3417" y="167"/>
                      <a:pt x="3416" y="174"/>
                    </a:cubicBezTo>
                    <a:cubicBezTo>
                      <a:pt x="3416" y="176"/>
                      <a:pt x="3416" y="178"/>
                      <a:pt x="3416" y="179"/>
                    </a:cubicBezTo>
                    <a:cubicBezTo>
                      <a:pt x="3416" y="180"/>
                      <a:pt x="3417" y="182"/>
                      <a:pt x="3418" y="184"/>
                    </a:cubicBezTo>
                    <a:cubicBezTo>
                      <a:pt x="3419" y="184"/>
                      <a:pt x="3421" y="185"/>
                      <a:pt x="3423" y="186"/>
                    </a:cubicBezTo>
                    <a:cubicBezTo>
                      <a:pt x="3426" y="188"/>
                      <a:pt x="3430" y="189"/>
                      <a:pt x="3432" y="192"/>
                    </a:cubicBezTo>
                    <a:cubicBezTo>
                      <a:pt x="3434" y="195"/>
                      <a:pt x="3435" y="196"/>
                      <a:pt x="3435" y="198"/>
                    </a:cubicBezTo>
                    <a:cubicBezTo>
                      <a:pt x="3435" y="198"/>
                      <a:pt x="3435" y="199"/>
                      <a:pt x="3436" y="199"/>
                    </a:cubicBezTo>
                    <a:cubicBezTo>
                      <a:pt x="3436" y="200"/>
                      <a:pt x="3439" y="203"/>
                      <a:pt x="3440" y="205"/>
                    </a:cubicBezTo>
                    <a:cubicBezTo>
                      <a:pt x="3440" y="205"/>
                      <a:pt x="3440" y="205"/>
                      <a:pt x="3440" y="205"/>
                    </a:cubicBezTo>
                    <a:cubicBezTo>
                      <a:pt x="3443" y="207"/>
                      <a:pt x="3446" y="210"/>
                      <a:pt x="3448" y="213"/>
                    </a:cubicBezTo>
                    <a:cubicBezTo>
                      <a:pt x="3451" y="218"/>
                      <a:pt x="3451" y="224"/>
                      <a:pt x="3450" y="226"/>
                    </a:cubicBezTo>
                    <a:cubicBezTo>
                      <a:pt x="3450" y="226"/>
                      <a:pt x="3450" y="226"/>
                      <a:pt x="3450" y="226"/>
                    </a:cubicBezTo>
                    <a:cubicBezTo>
                      <a:pt x="3450" y="227"/>
                      <a:pt x="3449" y="230"/>
                      <a:pt x="3449" y="231"/>
                    </a:cubicBezTo>
                    <a:cubicBezTo>
                      <a:pt x="3451" y="233"/>
                      <a:pt x="3452" y="236"/>
                      <a:pt x="3452" y="238"/>
                    </a:cubicBezTo>
                    <a:cubicBezTo>
                      <a:pt x="3453" y="240"/>
                      <a:pt x="3454" y="241"/>
                      <a:pt x="3455" y="242"/>
                    </a:cubicBezTo>
                    <a:cubicBezTo>
                      <a:pt x="3456" y="243"/>
                      <a:pt x="3457" y="244"/>
                      <a:pt x="3459" y="244"/>
                    </a:cubicBezTo>
                    <a:cubicBezTo>
                      <a:pt x="3461" y="245"/>
                      <a:pt x="3462" y="245"/>
                      <a:pt x="3462" y="245"/>
                    </a:cubicBezTo>
                    <a:cubicBezTo>
                      <a:pt x="3465" y="245"/>
                      <a:pt x="3467" y="247"/>
                      <a:pt x="3468" y="249"/>
                    </a:cubicBezTo>
                    <a:cubicBezTo>
                      <a:pt x="3470" y="251"/>
                      <a:pt x="3471" y="254"/>
                      <a:pt x="3470" y="260"/>
                    </a:cubicBezTo>
                    <a:cubicBezTo>
                      <a:pt x="3468" y="266"/>
                      <a:pt x="3467" y="270"/>
                      <a:pt x="3468" y="271"/>
                    </a:cubicBezTo>
                    <a:cubicBezTo>
                      <a:pt x="3468" y="272"/>
                      <a:pt x="3468" y="272"/>
                      <a:pt x="3468" y="272"/>
                    </a:cubicBezTo>
                    <a:cubicBezTo>
                      <a:pt x="3471" y="275"/>
                      <a:pt x="3471" y="276"/>
                      <a:pt x="3470" y="280"/>
                    </a:cubicBezTo>
                    <a:cubicBezTo>
                      <a:pt x="3470" y="282"/>
                      <a:pt x="3470" y="282"/>
                      <a:pt x="3470" y="282"/>
                    </a:cubicBezTo>
                    <a:cubicBezTo>
                      <a:pt x="3470" y="285"/>
                      <a:pt x="3471" y="286"/>
                      <a:pt x="3471" y="286"/>
                    </a:cubicBezTo>
                    <a:cubicBezTo>
                      <a:pt x="3471" y="286"/>
                      <a:pt x="3472" y="286"/>
                      <a:pt x="3472" y="285"/>
                    </a:cubicBezTo>
                    <a:cubicBezTo>
                      <a:pt x="3474" y="285"/>
                      <a:pt x="3477" y="285"/>
                      <a:pt x="3479" y="286"/>
                    </a:cubicBezTo>
                    <a:cubicBezTo>
                      <a:pt x="3481" y="288"/>
                      <a:pt x="3481" y="291"/>
                      <a:pt x="3481" y="292"/>
                    </a:cubicBezTo>
                    <a:cubicBezTo>
                      <a:pt x="3481" y="294"/>
                      <a:pt x="3484" y="298"/>
                      <a:pt x="3487" y="300"/>
                    </a:cubicBezTo>
                    <a:cubicBezTo>
                      <a:pt x="3488" y="300"/>
                      <a:pt x="3489" y="301"/>
                      <a:pt x="3490" y="301"/>
                    </a:cubicBezTo>
                    <a:cubicBezTo>
                      <a:pt x="3491" y="298"/>
                      <a:pt x="3493" y="297"/>
                      <a:pt x="3495" y="297"/>
                    </a:cubicBezTo>
                    <a:cubicBezTo>
                      <a:pt x="3495" y="297"/>
                      <a:pt x="3495" y="297"/>
                      <a:pt x="3495" y="297"/>
                    </a:cubicBezTo>
                    <a:cubicBezTo>
                      <a:pt x="3499" y="297"/>
                      <a:pt x="3501" y="301"/>
                      <a:pt x="3502" y="302"/>
                    </a:cubicBezTo>
                    <a:cubicBezTo>
                      <a:pt x="3503" y="304"/>
                      <a:pt x="3505" y="303"/>
                      <a:pt x="3506" y="303"/>
                    </a:cubicBezTo>
                    <a:cubicBezTo>
                      <a:pt x="3509" y="301"/>
                      <a:pt x="3513" y="300"/>
                      <a:pt x="3516" y="298"/>
                    </a:cubicBezTo>
                    <a:cubicBezTo>
                      <a:pt x="3520" y="297"/>
                      <a:pt x="3523" y="296"/>
                      <a:pt x="3527" y="294"/>
                    </a:cubicBezTo>
                    <a:cubicBezTo>
                      <a:pt x="3532" y="291"/>
                      <a:pt x="3535" y="293"/>
                      <a:pt x="3537" y="293"/>
                    </a:cubicBezTo>
                    <a:cubicBezTo>
                      <a:pt x="3537" y="293"/>
                      <a:pt x="3537" y="293"/>
                      <a:pt x="3537" y="293"/>
                    </a:cubicBezTo>
                    <a:cubicBezTo>
                      <a:pt x="3539" y="292"/>
                      <a:pt x="3543" y="291"/>
                      <a:pt x="3545" y="293"/>
                    </a:cubicBezTo>
                    <a:cubicBezTo>
                      <a:pt x="3547" y="294"/>
                      <a:pt x="3548" y="296"/>
                      <a:pt x="3547" y="299"/>
                    </a:cubicBezTo>
                    <a:cubicBezTo>
                      <a:pt x="3547" y="299"/>
                      <a:pt x="3547" y="299"/>
                      <a:pt x="3547" y="300"/>
                    </a:cubicBezTo>
                    <a:cubicBezTo>
                      <a:pt x="3547" y="300"/>
                      <a:pt x="3547" y="300"/>
                      <a:pt x="3547" y="300"/>
                    </a:cubicBezTo>
                    <a:cubicBezTo>
                      <a:pt x="3552" y="298"/>
                      <a:pt x="3562" y="296"/>
                      <a:pt x="3564" y="305"/>
                    </a:cubicBezTo>
                    <a:cubicBezTo>
                      <a:pt x="3565" y="306"/>
                      <a:pt x="3565" y="307"/>
                      <a:pt x="3565" y="307"/>
                    </a:cubicBezTo>
                    <a:cubicBezTo>
                      <a:pt x="3566" y="307"/>
                      <a:pt x="3566" y="307"/>
                      <a:pt x="3567" y="306"/>
                    </a:cubicBezTo>
                    <a:cubicBezTo>
                      <a:pt x="3569" y="305"/>
                      <a:pt x="3569" y="305"/>
                      <a:pt x="3569" y="305"/>
                    </a:cubicBezTo>
                    <a:cubicBezTo>
                      <a:pt x="3572" y="303"/>
                      <a:pt x="3573" y="302"/>
                      <a:pt x="3576" y="304"/>
                    </a:cubicBezTo>
                    <a:cubicBezTo>
                      <a:pt x="3576" y="302"/>
                      <a:pt x="3577" y="300"/>
                      <a:pt x="3579" y="298"/>
                    </a:cubicBezTo>
                    <a:cubicBezTo>
                      <a:pt x="3581" y="296"/>
                      <a:pt x="3584" y="297"/>
                      <a:pt x="3586" y="297"/>
                    </a:cubicBezTo>
                    <a:cubicBezTo>
                      <a:pt x="3590" y="298"/>
                      <a:pt x="3597" y="299"/>
                      <a:pt x="3597" y="306"/>
                    </a:cubicBezTo>
                    <a:cubicBezTo>
                      <a:pt x="3597" y="307"/>
                      <a:pt x="3597" y="307"/>
                      <a:pt x="3597" y="307"/>
                    </a:cubicBezTo>
                    <a:cubicBezTo>
                      <a:pt x="3601" y="306"/>
                      <a:pt x="3605" y="308"/>
                      <a:pt x="3607" y="312"/>
                    </a:cubicBezTo>
                    <a:cubicBezTo>
                      <a:pt x="3607" y="312"/>
                      <a:pt x="3607" y="313"/>
                      <a:pt x="3608" y="313"/>
                    </a:cubicBezTo>
                    <a:cubicBezTo>
                      <a:pt x="3608" y="313"/>
                      <a:pt x="3608" y="314"/>
                      <a:pt x="3608" y="314"/>
                    </a:cubicBezTo>
                    <a:cubicBezTo>
                      <a:pt x="3610" y="314"/>
                      <a:pt x="3613" y="314"/>
                      <a:pt x="3616" y="317"/>
                    </a:cubicBezTo>
                    <a:cubicBezTo>
                      <a:pt x="3619" y="319"/>
                      <a:pt x="3621" y="321"/>
                      <a:pt x="3623" y="323"/>
                    </a:cubicBezTo>
                    <a:cubicBezTo>
                      <a:pt x="3624" y="324"/>
                      <a:pt x="3625" y="326"/>
                      <a:pt x="3626" y="326"/>
                    </a:cubicBezTo>
                    <a:cubicBezTo>
                      <a:pt x="3626" y="326"/>
                      <a:pt x="3626" y="326"/>
                      <a:pt x="3626" y="326"/>
                    </a:cubicBezTo>
                    <a:cubicBezTo>
                      <a:pt x="3629" y="329"/>
                      <a:pt x="3633" y="332"/>
                      <a:pt x="3636" y="333"/>
                    </a:cubicBezTo>
                    <a:cubicBezTo>
                      <a:pt x="3640" y="335"/>
                      <a:pt x="3641" y="334"/>
                      <a:pt x="3641" y="334"/>
                    </a:cubicBezTo>
                    <a:cubicBezTo>
                      <a:pt x="3645" y="329"/>
                      <a:pt x="3650" y="331"/>
                      <a:pt x="3654" y="333"/>
                    </a:cubicBezTo>
                    <a:cubicBezTo>
                      <a:pt x="3656" y="334"/>
                      <a:pt x="3657" y="334"/>
                      <a:pt x="3658" y="335"/>
                    </a:cubicBezTo>
                    <a:cubicBezTo>
                      <a:pt x="3658" y="335"/>
                      <a:pt x="3659" y="335"/>
                      <a:pt x="3659" y="335"/>
                    </a:cubicBezTo>
                    <a:cubicBezTo>
                      <a:pt x="3662" y="333"/>
                      <a:pt x="3664" y="334"/>
                      <a:pt x="3665" y="335"/>
                    </a:cubicBezTo>
                    <a:cubicBezTo>
                      <a:pt x="3667" y="335"/>
                      <a:pt x="3668" y="337"/>
                      <a:pt x="3668" y="342"/>
                    </a:cubicBezTo>
                    <a:cubicBezTo>
                      <a:pt x="3667" y="344"/>
                      <a:pt x="3667" y="346"/>
                      <a:pt x="3666" y="348"/>
                    </a:cubicBezTo>
                    <a:cubicBezTo>
                      <a:pt x="3666" y="351"/>
                      <a:pt x="3665" y="353"/>
                      <a:pt x="3665" y="356"/>
                    </a:cubicBezTo>
                    <a:cubicBezTo>
                      <a:pt x="3665" y="356"/>
                      <a:pt x="3665" y="356"/>
                      <a:pt x="3665" y="357"/>
                    </a:cubicBezTo>
                    <a:cubicBezTo>
                      <a:pt x="3668" y="358"/>
                      <a:pt x="3670" y="362"/>
                      <a:pt x="3671" y="366"/>
                    </a:cubicBezTo>
                    <a:cubicBezTo>
                      <a:pt x="3673" y="364"/>
                      <a:pt x="3676" y="364"/>
                      <a:pt x="3678" y="364"/>
                    </a:cubicBezTo>
                    <a:cubicBezTo>
                      <a:pt x="3679" y="365"/>
                      <a:pt x="3682" y="367"/>
                      <a:pt x="3682" y="372"/>
                    </a:cubicBezTo>
                    <a:cubicBezTo>
                      <a:pt x="3682" y="376"/>
                      <a:pt x="3682" y="377"/>
                      <a:pt x="3682" y="377"/>
                    </a:cubicBezTo>
                    <a:cubicBezTo>
                      <a:pt x="3682" y="377"/>
                      <a:pt x="3682" y="377"/>
                      <a:pt x="3682" y="377"/>
                    </a:cubicBezTo>
                    <a:cubicBezTo>
                      <a:pt x="3682" y="377"/>
                      <a:pt x="3683" y="377"/>
                      <a:pt x="3683" y="378"/>
                    </a:cubicBezTo>
                    <a:cubicBezTo>
                      <a:pt x="3686" y="382"/>
                      <a:pt x="3688" y="386"/>
                      <a:pt x="3687" y="389"/>
                    </a:cubicBezTo>
                    <a:cubicBezTo>
                      <a:pt x="3687" y="390"/>
                      <a:pt x="3686" y="391"/>
                      <a:pt x="3686" y="392"/>
                    </a:cubicBezTo>
                    <a:cubicBezTo>
                      <a:pt x="3686" y="395"/>
                      <a:pt x="3686" y="399"/>
                      <a:pt x="3683" y="402"/>
                    </a:cubicBezTo>
                    <a:cubicBezTo>
                      <a:pt x="3683" y="402"/>
                      <a:pt x="3683" y="403"/>
                      <a:pt x="3683" y="404"/>
                    </a:cubicBezTo>
                    <a:cubicBezTo>
                      <a:pt x="3683" y="404"/>
                      <a:pt x="3683" y="405"/>
                      <a:pt x="3684" y="405"/>
                    </a:cubicBezTo>
                    <a:cubicBezTo>
                      <a:pt x="3687" y="407"/>
                      <a:pt x="3702" y="418"/>
                      <a:pt x="3703" y="422"/>
                    </a:cubicBezTo>
                    <a:cubicBezTo>
                      <a:pt x="3704" y="424"/>
                      <a:pt x="3706" y="428"/>
                      <a:pt x="3706" y="430"/>
                    </a:cubicBezTo>
                    <a:cubicBezTo>
                      <a:pt x="3707" y="431"/>
                      <a:pt x="3709" y="433"/>
                      <a:pt x="3711" y="433"/>
                    </a:cubicBezTo>
                    <a:cubicBezTo>
                      <a:pt x="3712" y="433"/>
                      <a:pt x="3714" y="433"/>
                      <a:pt x="3714" y="432"/>
                    </a:cubicBezTo>
                    <a:cubicBezTo>
                      <a:pt x="3715" y="432"/>
                      <a:pt x="3715" y="432"/>
                      <a:pt x="3715" y="432"/>
                    </a:cubicBezTo>
                    <a:cubicBezTo>
                      <a:pt x="3716" y="428"/>
                      <a:pt x="3719" y="424"/>
                      <a:pt x="3728" y="423"/>
                    </a:cubicBezTo>
                    <a:cubicBezTo>
                      <a:pt x="3735" y="422"/>
                      <a:pt x="3739" y="422"/>
                      <a:pt x="3742" y="425"/>
                    </a:cubicBezTo>
                    <a:cubicBezTo>
                      <a:pt x="3743" y="426"/>
                      <a:pt x="3745" y="426"/>
                      <a:pt x="3745" y="426"/>
                    </a:cubicBezTo>
                    <a:cubicBezTo>
                      <a:pt x="3746" y="426"/>
                      <a:pt x="3746" y="426"/>
                      <a:pt x="3746" y="426"/>
                    </a:cubicBezTo>
                    <a:cubicBezTo>
                      <a:pt x="3748" y="424"/>
                      <a:pt x="3750" y="422"/>
                      <a:pt x="3754" y="422"/>
                    </a:cubicBezTo>
                    <a:cubicBezTo>
                      <a:pt x="3755" y="422"/>
                      <a:pt x="3755" y="422"/>
                      <a:pt x="3756" y="422"/>
                    </a:cubicBezTo>
                    <a:cubicBezTo>
                      <a:pt x="3758" y="422"/>
                      <a:pt x="3761" y="422"/>
                      <a:pt x="3762" y="421"/>
                    </a:cubicBezTo>
                    <a:cubicBezTo>
                      <a:pt x="3763" y="421"/>
                      <a:pt x="3764" y="420"/>
                      <a:pt x="3765" y="420"/>
                    </a:cubicBezTo>
                    <a:cubicBezTo>
                      <a:pt x="3766" y="420"/>
                      <a:pt x="3767" y="419"/>
                      <a:pt x="3767" y="419"/>
                    </a:cubicBezTo>
                    <a:cubicBezTo>
                      <a:pt x="3769" y="417"/>
                      <a:pt x="3772" y="417"/>
                      <a:pt x="3777" y="416"/>
                    </a:cubicBezTo>
                    <a:cubicBezTo>
                      <a:pt x="3777" y="416"/>
                      <a:pt x="3778" y="416"/>
                      <a:pt x="3779" y="416"/>
                    </a:cubicBezTo>
                    <a:cubicBezTo>
                      <a:pt x="3779" y="416"/>
                      <a:pt x="3779" y="416"/>
                      <a:pt x="3779" y="416"/>
                    </a:cubicBezTo>
                    <a:cubicBezTo>
                      <a:pt x="3779" y="415"/>
                      <a:pt x="3780" y="415"/>
                      <a:pt x="3780" y="414"/>
                    </a:cubicBezTo>
                    <a:cubicBezTo>
                      <a:pt x="3781" y="413"/>
                      <a:pt x="3782" y="411"/>
                      <a:pt x="3785" y="410"/>
                    </a:cubicBezTo>
                    <a:cubicBezTo>
                      <a:pt x="3787" y="409"/>
                      <a:pt x="3790" y="409"/>
                      <a:pt x="3792" y="410"/>
                    </a:cubicBezTo>
                    <a:cubicBezTo>
                      <a:pt x="3794" y="411"/>
                      <a:pt x="3796" y="411"/>
                      <a:pt x="3796" y="411"/>
                    </a:cubicBezTo>
                    <a:cubicBezTo>
                      <a:pt x="3797" y="410"/>
                      <a:pt x="3797" y="410"/>
                      <a:pt x="3796" y="408"/>
                    </a:cubicBezTo>
                    <a:cubicBezTo>
                      <a:pt x="3795" y="404"/>
                      <a:pt x="3796" y="400"/>
                      <a:pt x="3797" y="397"/>
                    </a:cubicBezTo>
                    <a:cubicBezTo>
                      <a:pt x="3797" y="397"/>
                      <a:pt x="3797" y="396"/>
                      <a:pt x="3797" y="395"/>
                    </a:cubicBezTo>
                    <a:cubicBezTo>
                      <a:pt x="3798" y="395"/>
                      <a:pt x="3798" y="394"/>
                      <a:pt x="3798" y="394"/>
                    </a:cubicBezTo>
                    <a:cubicBezTo>
                      <a:pt x="3798" y="392"/>
                      <a:pt x="3798" y="390"/>
                      <a:pt x="3799" y="388"/>
                    </a:cubicBezTo>
                    <a:cubicBezTo>
                      <a:pt x="3801" y="387"/>
                      <a:pt x="3804" y="387"/>
                      <a:pt x="3804" y="387"/>
                    </a:cubicBezTo>
                    <a:cubicBezTo>
                      <a:pt x="3805" y="387"/>
                      <a:pt x="3806" y="387"/>
                      <a:pt x="3807" y="387"/>
                    </a:cubicBezTo>
                    <a:cubicBezTo>
                      <a:pt x="3807" y="384"/>
                      <a:pt x="3807" y="381"/>
                      <a:pt x="3812" y="380"/>
                    </a:cubicBezTo>
                    <a:cubicBezTo>
                      <a:pt x="3812" y="379"/>
                      <a:pt x="3813" y="379"/>
                      <a:pt x="3813" y="379"/>
                    </a:cubicBezTo>
                    <a:cubicBezTo>
                      <a:pt x="3815" y="379"/>
                      <a:pt x="3815" y="379"/>
                      <a:pt x="3815" y="378"/>
                    </a:cubicBezTo>
                    <a:cubicBezTo>
                      <a:pt x="3816" y="373"/>
                      <a:pt x="3821" y="366"/>
                      <a:pt x="3827" y="366"/>
                    </a:cubicBezTo>
                    <a:cubicBezTo>
                      <a:pt x="3828" y="366"/>
                      <a:pt x="3829" y="366"/>
                      <a:pt x="3830" y="366"/>
                    </a:cubicBezTo>
                    <a:cubicBezTo>
                      <a:pt x="3831" y="366"/>
                      <a:pt x="3834" y="366"/>
                      <a:pt x="3835" y="366"/>
                    </a:cubicBezTo>
                    <a:cubicBezTo>
                      <a:pt x="3836" y="365"/>
                      <a:pt x="3836" y="365"/>
                      <a:pt x="3836" y="364"/>
                    </a:cubicBezTo>
                    <a:cubicBezTo>
                      <a:pt x="3838" y="362"/>
                      <a:pt x="3840" y="362"/>
                      <a:pt x="3842" y="362"/>
                    </a:cubicBezTo>
                    <a:cubicBezTo>
                      <a:pt x="3843" y="362"/>
                      <a:pt x="3843" y="362"/>
                      <a:pt x="3844" y="362"/>
                    </a:cubicBezTo>
                    <a:cubicBezTo>
                      <a:pt x="3845" y="363"/>
                      <a:pt x="3846" y="363"/>
                      <a:pt x="3847" y="363"/>
                    </a:cubicBezTo>
                    <a:cubicBezTo>
                      <a:pt x="3847" y="363"/>
                      <a:pt x="3847" y="362"/>
                      <a:pt x="3847" y="362"/>
                    </a:cubicBezTo>
                    <a:cubicBezTo>
                      <a:pt x="3847" y="361"/>
                      <a:pt x="3847" y="360"/>
                      <a:pt x="3847" y="359"/>
                    </a:cubicBezTo>
                    <a:cubicBezTo>
                      <a:pt x="3847" y="355"/>
                      <a:pt x="3849" y="354"/>
                      <a:pt x="3853" y="353"/>
                    </a:cubicBezTo>
                    <a:cubicBezTo>
                      <a:pt x="3853" y="353"/>
                      <a:pt x="3853" y="353"/>
                      <a:pt x="3853" y="353"/>
                    </a:cubicBezTo>
                    <a:cubicBezTo>
                      <a:pt x="3853" y="353"/>
                      <a:pt x="3854" y="353"/>
                      <a:pt x="3854" y="352"/>
                    </a:cubicBezTo>
                    <a:cubicBezTo>
                      <a:pt x="3855" y="349"/>
                      <a:pt x="3859" y="344"/>
                      <a:pt x="3865" y="343"/>
                    </a:cubicBezTo>
                    <a:cubicBezTo>
                      <a:pt x="3866" y="343"/>
                      <a:pt x="3866" y="343"/>
                      <a:pt x="3867" y="343"/>
                    </a:cubicBezTo>
                    <a:cubicBezTo>
                      <a:pt x="3867" y="343"/>
                      <a:pt x="3867" y="342"/>
                      <a:pt x="3867" y="342"/>
                    </a:cubicBezTo>
                    <a:cubicBezTo>
                      <a:pt x="3867" y="342"/>
                      <a:pt x="3867" y="342"/>
                      <a:pt x="3867" y="341"/>
                    </a:cubicBezTo>
                    <a:cubicBezTo>
                      <a:pt x="3867" y="340"/>
                      <a:pt x="3867" y="335"/>
                      <a:pt x="3873" y="334"/>
                    </a:cubicBezTo>
                    <a:cubicBezTo>
                      <a:pt x="3874" y="334"/>
                      <a:pt x="3874" y="334"/>
                      <a:pt x="3875" y="333"/>
                    </a:cubicBezTo>
                    <a:cubicBezTo>
                      <a:pt x="3876" y="333"/>
                      <a:pt x="3876" y="333"/>
                      <a:pt x="3877" y="332"/>
                    </a:cubicBezTo>
                    <a:cubicBezTo>
                      <a:pt x="3878" y="331"/>
                      <a:pt x="3879" y="331"/>
                      <a:pt x="3879" y="330"/>
                    </a:cubicBezTo>
                    <a:cubicBezTo>
                      <a:pt x="3881" y="328"/>
                      <a:pt x="3883" y="326"/>
                      <a:pt x="3887" y="326"/>
                    </a:cubicBezTo>
                    <a:cubicBezTo>
                      <a:pt x="3889" y="326"/>
                      <a:pt x="3889" y="325"/>
                      <a:pt x="3890" y="325"/>
                    </a:cubicBezTo>
                    <a:cubicBezTo>
                      <a:pt x="3891" y="325"/>
                      <a:pt x="3892" y="324"/>
                      <a:pt x="3895" y="323"/>
                    </a:cubicBezTo>
                    <a:cubicBezTo>
                      <a:pt x="3897" y="323"/>
                      <a:pt x="3897" y="323"/>
                      <a:pt x="3898" y="322"/>
                    </a:cubicBezTo>
                    <a:cubicBezTo>
                      <a:pt x="3901" y="320"/>
                      <a:pt x="3903" y="319"/>
                      <a:pt x="3908" y="320"/>
                    </a:cubicBezTo>
                    <a:cubicBezTo>
                      <a:pt x="3913" y="321"/>
                      <a:pt x="3915" y="320"/>
                      <a:pt x="3916" y="319"/>
                    </a:cubicBezTo>
                    <a:cubicBezTo>
                      <a:pt x="3916" y="318"/>
                      <a:pt x="3916" y="318"/>
                      <a:pt x="3916" y="317"/>
                    </a:cubicBezTo>
                    <a:cubicBezTo>
                      <a:pt x="3917" y="315"/>
                      <a:pt x="3918" y="312"/>
                      <a:pt x="3922" y="311"/>
                    </a:cubicBezTo>
                    <a:cubicBezTo>
                      <a:pt x="3926" y="309"/>
                      <a:pt x="3929" y="309"/>
                      <a:pt x="3931" y="310"/>
                    </a:cubicBezTo>
                    <a:cubicBezTo>
                      <a:pt x="3933" y="311"/>
                      <a:pt x="3933" y="311"/>
                      <a:pt x="3933" y="311"/>
                    </a:cubicBezTo>
                    <a:cubicBezTo>
                      <a:pt x="3933" y="311"/>
                      <a:pt x="3933" y="311"/>
                      <a:pt x="3933" y="311"/>
                    </a:cubicBezTo>
                    <a:cubicBezTo>
                      <a:pt x="3937" y="316"/>
                      <a:pt x="3933" y="321"/>
                      <a:pt x="3932" y="323"/>
                    </a:cubicBezTo>
                    <a:cubicBezTo>
                      <a:pt x="3930" y="326"/>
                      <a:pt x="3927" y="329"/>
                      <a:pt x="3924" y="331"/>
                    </a:cubicBezTo>
                    <a:cubicBezTo>
                      <a:pt x="3922" y="333"/>
                      <a:pt x="3919" y="335"/>
                      <a:pt x="3919" y="336"/>
                    </a:cubicBezTo>
                    <a:cubicBezTo>
                      <a:pt x="3918" y="338"/>
                      <a:pt x="3917" y="340"/>
                      <a:pt x="3917" y="343"/>
                    </a:cubicBezTo>
                    <a:cubicBezTo>
                      <a:pt x="3917" y="343"/>
                      <a:pt x="3917" y="344"/>
                      <a:pt x="3917" y="344"/>
                    </a:cubicBezTo>
                    <a:cubicBezTo>
                      <a:pt x="3918" y="347"/>
                      <a:pt x="3919" y="352"/>
                      <a:pt x="3916" y="355"/>
                    </a:cubicBezTo>
                    <a:cubicBezTo>
                      <a:pt x="3915" y="358"/>
                      <a:pt x="3915" y="359"/>
                      <a:pt x="3916" y="361"/>
                    </a:cubicBezTo>
                    <a:cubicBezTo>
                      <a:pt x="3917" y="364"/>
                      <a:pt x="3917" y="365"/>
                      <a:pt x="3918" y="365"/>
                    </a:cubicBezTo>
                    <a:cubicBezTo>
                      <a:pt x="3923" y="365"/>
                      <a:pt x="3924" y="369"/>
                      <a:pt x="3924" y="371"/>
                    </a:cubicBezTo>
                    <a:cubicBezTo>
                      <a:pt x="3925" y="372"/>
                      <a:pt x="3927" y="372"/>
                      <a:pt x="3928" y="374"/>
                    </a:cubicBezTo>
                    <a:cubicBezTo>
                      <a:pt x="3931" y="377"/>
                      <a:pt x="3932" y="379"/>
                      <a:pt x="3931" y="387"/>
                    </a:cubicBezTo>
                    <a:cubicBezTo>
                      <a:pt x="3931" y="392"/>
                      <a:pt x="3929" y="395"/>
                      <a:pt x="3928" y="397"/>
                    </a:cubicBezTo>
                    <a:cubicBezTo>
                      <a:pt x="3928" y="397"/>
                      <a:pt x="3928" y="398"/>
                      <a:pt x="3927" y="399"/>
                    </a:cubicBezTo>
                    <a:cubicBezTo>
                      <a:pt x="3927" y="400"/>
                      <a:pt x="3927" y="400"/>
                      <a:pt x="3927" y="401"/>
                    </a:cubicBezTo>
                    <a:cubicBezTo>
                      <a:pt x="3927" y="402"/>
                      <a:pt x="3927" y="403"/>
                      <a:pt x="3926" y="405"/>
                    </a:cubicBezTo>
                    <a:cubicBezTo>
                      <a:pt x="3925" y="410"/>
                      <a:pt x="3922" y="411"/>
                      <a:pt x="3920" y="412"/>
                    </a:cubicBezTo>
                    <a:cubicBezTo>
                      <a:pt x="3919" y="412"/>
                      <a:pt x="3919" y="412"/>
                      <a:pt x="3919" y="412"/>
                    </a:cubicBezTo>
                    <a:cubicBezTo>
                      <a:pt x="3918" y="412"/>
                      <a:pt x="3912" y="416"/>
                      <a:pt x="3910" y="420"/>
                    </a:cubicBezTo>
                    <a:cubicBezTo>
                      <a:pt x="3907" y="427"/>
                      <a:pt x="3908" y="428"/>
                      <a:pt x="3908" y="428"/>
                    </a:cubicBezTo>
                    <a:cubicBezTo>
                      <a:pt x="3914" y="435"/>
                      <a:pt x="3914" y="441"/>
                      <a:pt x="3910" y="446"/>
                    </a:cubicBezTo>
                    <a:cubicBezTo>
                      <a:pt x="3907" y="448"/>
                      <a:pt x="3906" y="454"/>
                      <a:pt x="3907" y="460"/>
                    </a:cubicBezTo>
                    <a:cubicBezTo>
                      <a:pt x="3908" y="464"/>
                      <a:pt x="3909" y="468"/>
                      <a:pt x="3909" y="471"/>
                    </a:cubicBezTo>
                    <a:cubicBezTo>
                      <a:pt x="3910" y="473"/>
                      <a:pt x="3910" y="475"/>
                      <a:pt x="3910" y="477"/>
                    </a:cubicBezTo>
                    <a:cubicBezTo>
                      <a:pt x="3911" y="481"/>
                      <a:pt x="3911" y="483"/>
                      <a:pt x="3908" y="488"/>
                    </a:cubicBezTo>
                    <a:cubicBezTo>
                      <a:pt x="3906" y="492"/>
                      <a:pt x="3905" y="498"/>
                      <a:pt x="3906" y="499"/>
                    </a:cubicBezTo>
                    <a:cubicBezTo>
                      <a:pt x="3906" y="501"/>
                      <a:pt x="3907" y="503"/>
                      <a:pt x="3908" y="505"/>
                    </a:cubicBezTo>
                    <a:cubicBezTo>
                      <a:pt x="3910" y="508"/>
                      <a:pt x="3911" y="511"/>
                      <a:pt x="3911" y="514"/>
                    </a:cubicBezTo>
                    <a:cubicBezTo>
                      <a:pt x="3911" y="515"/>
                      <a:pt x="3911" y="515"/>
                      <a:pt x="3911" y="515"/>
                    </a:cubicBezTo>
                    <a:cubicBezTo>
                      <a:pt x="3911" y="517"/>
                      <a:pt x="3912" y="525"/>
                      <a:pt x="3907" y="529"/>
                    </a:cubicBezTo>
                    <a:cubicBezTo>
                      <a:pt x="3904" y="532"/>
                      <a:pt x="3905" y="533"/>
                      <a:pt x="3905" y="534"/>
                    </a:cubicBezTo>
                    <a:cubicBezTo>
                      <a:pt x="3909" y="540"/>
                      <a:pt x="3907" y="546"/>
                      <a:pt x="3905" y="550"/>
                    </a:cubicBezTo>
                    <a:cubicBezTo>
                      <a:pt x="3903" y="552"/>
                      <a:pt x="3903" y="555"/>
                      <a:pt x="3903" y="555"/>
                    </a:cubicBezTo>
                    <a:cubicBezTo>
                      <a:pt x="3902" y="558"/>
                      <a:pt x="3900" y="560"/>
                      <a:pt x="3897" y="561"/>
                    </a:cubicBezTo>
                    <a:cubicBezTo>
                      <a:pt x="3900" y="564"/>
                      <a:pt x="3899" y="566"/>
                      <a:pt x="3898" y="569"/>
                    </a:cubicBezTo>
                    <a:cubicBezTo>
                      <a:pt x="3898" y="570"/>
                      <a:pt x="3898" y="570"/>
                      <a:pt x="3898" y="570"/>
                    </a:cubicBezTo>
                    <a:cubicBezTo>
                      <a:pt x="3898" y="571"/>
                      <a:pt x="3898" y="571"/>
                      <a:pt x="3898" y="572"/>
                    </a:cubicBezTo>
                    <a:cubicBezTo>
                      <a:pt x="3899" y="574"/>
                      <a:pt x="3899" y="576"/>
                      <a:pt x="3899" y="578"/>
                    </a:cubicBezTo>
                    <a:cubicBezTo>
                      <a:pt x="3899" y="579"/>
                      <a:pt x="3898" y="579"/>
                      <a:pt x="3898" y="580"/>
                    </a:cubicBezTo>
                    <a:cubicBezTo>
                      <a:pt x="3897" y="586"/>
                      <a:pt x="3895" y="588"/>
                      <a:pt x="3891" y="591"/>
                    </a:cubicBezTo>
                    <a:cubicBezTo>
                      <a:pt x="3889" y="593"/>
                      <a:pt x="3889" y="593"/>
                      <a:pt x="3889" y="593"/>
                    </a:cubicBezTo>
                    <a:cubicBezTo>
                      <a:pt x="3887" y="595"/>
                      <a:pt x="3886" y="599"/>
                      <a:pt x="3886" y="603"/>
                    </a:cubicBezTo>
                    <a:cubicBezTo>
                      <a:pt x="3886" y="605"/>
                      <a:pt x="3886" y="606"/>
                      <a:pt x="3885" y="608"/>
                    </a:cubicBezTo>
                    <a:cubicBezTo>
                      <a:pt x="3884" y="614"/>
                      <a:pt x="3886" y="616"/>
                      <a:pt x="3888" y="617"/>
                    </a:cubicBezTo>
                    <a:cubicBezTo>
                      <a:pt x="3888" y="617"/>
                      <a:pt x="3889" y="618"/>
                      <a:pt x="3890" y="619"/>
                    </a:cubicBezTo>
                    <a:cubicBezTo>
                      <a:pt x="3894" y="625"/>
                      <a:pt x="3889" y="634"/>
                      <a:pt x="3887" y="637"/>
                    </a:cubicBezTo>
                    <a:cubicBezTo>
                      <a:pt x="3886" y="640"/>
                      <a:pt x="3882" y="643"/>
                      <a:pt x="3876" y="643"/>
                    </a:cubicBezTo>
                    <a:cubicBezTo>
                      <a:pt x="3873" y="644"/>
                      <a:pt x="3871" y="644"/>
                      <a:pt x="3867" y="643"/>
                    </a:cubicBezTo>
                    <a:cubicBezTo>
                      <a:pt x="3863" y="643"/>
                      <a:pt x="3855" y="642"/>
                      <a:pt x="3847" y="641"/>
                    </a:cubicBezTo>
                    <a:cubicBezTo>
                      <a:pt x="3841" y="640"/>
                      <a:pt x="3835" y="640"/>
                      <a:pt x="3833" y="640"/>
                    </a:cubicBezTo>
                    <a:cubicBezTo>
                      <a:pt x="3829" y="639"/>
                      <a:pt x="3829" y="639"/>
                      <a:pt x="3829" y="639"/>
                    </a:cubicBezTo>
                    <a:cubicBezTo>
                      <a:pt x="3824" y="639"/>
                      <a:pt x="3818" y="638"/>
                      <a:pt x="3814" y="637"/>
                    </a:cubicBezTo>
                    <a:cubicBezTo>
                      <a:pt x="3811" y="636"/>
                      <a:pt x="3809" y="635"/>
                      <a:pt x="3807" y="634"/>
                    </a:cubicBezTo>
                    <a:cubicBezTo>
                      <a:pt x="3807" y="636"/>
                      <a:pt x="3805" y="639"/>
                      <a:pt x="3802" y="642"/>
                    </a:cubicBezTo>
                    <a:cubicBezTo>
                      <a:pt x="3801" y="643"/>
                      <a:pt x="3800" y="646"/>
                      <a:pt x="3800" y="648"/>
                    </a:cubicBezTo>
                    <a:cubicBezTo>
                      <a:pt x="3800" y="649"/>
                      <a:pt x="3800" y="649"/>
                      <a:pt x="3800" y="650"/>
                    </a:cubicBezTo>
                    <a:cubicBezTo>
                      <a:pt x="3799" y="652"/>
                      <a:pt x="3798" y="655"/>
                      <a:pt x="3795" y="659"/>
                    </a:cubicBezTo>
                    <a:cubicBezTo>
                      <a:pt x="3794" y="660"/>
                      <a:pt x="3794" y="661"/>
                      <a:pt x="3793" y="661"/>
                    </a:cubicBezTo>
                    <a:cubicBezTo>
                      <a:pt x="3793" y="661"/>
                      <a:pt x="3793" y="662"/>
                      <a:pt x="3793" y="663"/>
                    </a:cubicBezTo>
                    <a:cubicBezTo>
                      <a:pt x="3793" y="668"/>
                      <a:pt x="3791" y="671"/>
                      <a:pt x="3785" y="673"/>
                    </a:cubicBezTo>
                    <a:cubicBezTo>
                      <a:pt x="3782" y="674"/>
                      <a:pt x="3779" y="674"/>
                      <a:pt x="3777" y="674"/>
                    </a:cubicBezTo>
                    <a:cubicBezTo>
                      <a:pt x="3775" y="676"/>
                      <a:pt x="3773" y="676"/>
                      <a:pt x="3772" y="676"/>
                    </a:cubicBezTo>
                    <a:cubicBezTo>
                      <a:pt x="3771" y="676"/>
                      <a:pt x="3771" y="676"/>
                      <a:pt x="3771" y="676"/>
                    </a:cubicBezTo>
                    <a:cubicBezTo>
                      <a:pt x="3770" y="676"/>
                      <a:pt x="3769" y="676"/>
                      <a:pt x="3769" y="676"/>
                    </a:cubicBezTo>
                    <a:cubicBezTo>
                      <a:pt x="3768" y="676"/>
                      <a:pt x="3768" y="676"/>
                      <a:pt x="3767" y="677"/>
                    </a:cubicBezTo>
                    <a:cubicBezTo>
                      <a:pt x="3766" y="680"/>
                      <a:pt x="3765" y="681"/>
                      <a:pt x="3764" y="683"/>
                    </a:cubicBezTo>
                    <a:cubicBezTo>
                      <a:pt x="3766" y="683"/>
                      <a:pt x="3768" y="684"/>
                      <a:pt x="3770" y="687"/>
                    </a:cubicBezTo>
                    <a:cubicBezTo>
                      <a:pt x="3772" y="691"/>
                      <a:pt x="3789" y="722"/>
                      <a:pt x="3789" y="722"/>
                    </a:cubicBezTo>
                    <a:cubicBezTo>
                      <a:pt x="3798" y="738"/>
                      <a:pt x="3798" y="738"/>
                      <a:pt x="3798" y="738"/>
                    </a:cubicBezTo>
                    <a:cubicBezTo>
                      <a:pt x="3798" y="738"/>
                      <a:pt x="3798" y="738"/>
                      <a:pt x="3798" y="738"/>
                    </a:cubicBezTo>
                    <a:cubicBezTo>
                      <a:pt x="3799" y="741"/>
                      <a:pt x="3799" y="741"/>
                      <a:pt x="3799" y="741"/>
                    </a:cubicBezTo>
                    <a:cubicBezTo>
                      <a:pt x="3800" y="743"/>
                      <a:pt x="3801" y="750"/>
                      <a:pt x="3797" y="753"/>
                    </a:cubicBezTo>
                    <a:cubicBezTo>
                      <a:pt x="3796" y="754"/>
                      <a:pt x="3796" y="754"/>
                      <a:pt x="3796" y="755"/>
                    </a:cubicBezTo>
                    <a:cubicBezTo>
                      <a:pt x="3796" y="756"/>
                      <a:pt x="3796" y="756"/>
                      <a:pt x="3796" y="757"/>
                    </a:cubicBezTo>
                    <a:cubicBezTo>
                      <a:pt x="3796" y="757"/>
                      <a:pt x="3796" y="757"/>
                      <a:pt x="3797" y="757"/>
                    </a:cubicBezTo>
                    <a:cubicBezTo>
                      <a:pt x="3797" y="759"/>
                      <a:pt x="3798" y="761"/>
                      <a:pt x="3797" y="766"/>
                    </a:cubicBezTo>
                    <a:cubicBezTo>
                      <a:pt x="3796" y="769"/>
                      <a:pt x="3797" y="770"/>
                      <a:pt x="3798" y="772"/>
                    </a:cubicBezTo>
                    <a:cubicBezTo>
                      <a:pt x="3798" y="773"/>
                      <a:pt x="3798" y="773"/>
                      <a:pt x="3798" y="773"/>
                    </a:cubicBezTo>
                    <a:cubicBezTo>
                      <a:pt x="3801" y="777"/>
                      <a:pt x="3802" y="781"/>
                      <a:pt x="3802" y="788"/>
                    </a:cubicBezTo>
                    <a:cubicBezTo>
                      <a:pt x="3802" y="789"/>
                      <a:pt x="3802" y="790"/>
                      <a:pt x="3802" y="791"/>
                    </a:cubicBezTo>
                    <a:cubicBezTo>
                      <a:pt x="3802" y="791"/>
                      <a:pt x="3802" y="792"/>
                      <a:pt x="3802" y="792"/>
                    </a:cubicBezTo>
                    <a:cubicBezTo>
                      <a:pt x="3808" y="792"/>
                      <a:pt x="3811" y="798"/>
                      <a:pt x="3812" y="801"/>
                    </a:cubicBezTo>
                    <a:cubicBezTo>
                      <a:pt x="3812" y="802"/>
                      <a:pt x="3813" y="811"/>
                      <a:pt x="3810" y="816"/>
                    </a:cubicBezTo>
                    <a:cubicBezTo>
                      <a:pt x="3809" y="818"/>
                      <a:pt x="3809" y="819"/>
                      <a:pt x="3809" y="820"/>
                    </a:cubicBezTo>
                    <a:cubicBezTo>
                      <a:pt x="3810" y="822"/>
                      <a:pt x="3810" y="824"/>
                      <a:pt x="3810" y="829"/>
                    </a:cubicBezTo>
                    <a:cubicBezTo>
                      <a:pt x="3810" y="829"/>
                      <a:pt x="3810" y="829"/>
                      <a:pt x="3810" y="829"/>
                    </a:cubicBezTo>
                    <a:cubicBezTo>
                      <a:pt x="3810" y="831"/>
                      <a:pt x="3810" y="833"/>
                      <a:pt x="3809" y="836"/>
                    </a:cubicBezTo>
                    <a:cubicBezTo>
                      <a:pt x="3807" y="838"/>
                      <a:pt x="3807" y="843"/>
                      <a:pt x="3807" y="844"/>
                    </a:cubicBezTo>
                    <a:cubicBezTo>
                      <a:pt x="3810" y="849"/>
                      <a:pt x="3807" y="853"/>
                      <a:pt x="3806" y="854"/>
                    </a:cubicBezTo>
                    <a:cubicBezTo>
                      <a:pt x="3804" y="856"/>
                      <a:pt x="3799" y="862"/>
                      <a:pt x="3795" y="862"/>
                    </a:cubicBezTo>
                    <a:cubicBezTo>
                      <a:pt x="3793" y="862"/>
                      <a:pt x="3790" y="863"/>
                      <a:pt x="3789" y="865"/>
                    </a:cubicBezTo>
                    <a:cubicBezTo>
                      <a:pt x="3785" y="868"/>
                      <a:pt x="3780" y="871"/>
                      <a:pt x="3776" y="871"/>
                    </a:cubicBezTo>
                    <a:cubicBezTo>
                      <a:pt x="3775" y="871"/>
                      <a:pt x="3775" y="871"/>
                      <a:pt x="3774" y="872"/>
                    </a:cubicBezTo>
                    <a:cubicBezTo>
                      <a:pt x="3774" y="872"/>
                      <a:pt x="3774" y="872"/>
                      <a:pt x="3774" y="873"/>
                    </a:cubicBezTo>
                    <a:cubicBezTo>
                      <a:pt x="3776" y="872"/>
                      <a:pt x="3778" y="872"/>
                      <a:pt x="3779" y="873"/>
                    </a:cubicBezTo>
                    <a:cubicBezTo>
                      <a:pt x="3781" y="874"/>
                      <a:pt x="3782" y="876"/>
                      <a:pt x="3782" y="879"/>
                    </a:cubicBezTo>
                    <a:cubicBezTo>
                      <a:pt x="3782" y="879"/>
                      <a:pt x="3782" y="880"/>
                      <a:pt x="3782" y="880"/>
                    </a:cubicBezTo>
                    <a:cubicBezTo>
                      <a:pt x="3784" y="881"/>
                      <a:pt x="3786" y="884"/>
                      <a:pt x="3786" y="887"/>
                    </a:cubicBezTo>
                    <a:cubicBezTo>
                      <a:pt x="3786" y="889"/>
                      <a:pt x="3786" y="889"/>
                      <a:pt x="3787" y="890"/>
                    </a:cubicBezTo>
                    <a:cubicBezTo>
                      <a:pt x="3788" y="891"/>
                      <a:pt x="3788" y="892"/>
                      <a:pt x="3789" y="893"/>
                    </a:cubicBezTo>
                    <a:cubicBezTo>
                      <a:pt x="3789" y="894"/>
                      <a:pt x="3789" y="894"/>
                      <a:pt x="3790" y="894"/>
                    </a:cubicBezTo>
                    <a:cubicBezTo>
                      <a:pt x="3792" y="897"/>
                      <a:pt x="3790" y="899"/>
                      <a:pt x="3789" y="902"/>
                    </a:cubicBezTo>
                    <a:cubicBezTo>
                      <a:pt x="3788" y="902"/>
                      <a:pt x="3788" y="902"/>
                      <a:pt x="3788" y="902"/>
                    </a:cubicBezTo>
                    <a:cubicBezTo>
                      <a:pt x="3787" y="903"/>
                      <a:pt x="3787" y="905"/>
                      <a:pt x="3785" y="906"/>
                    </a:cubicBezTo>
                    <a:cubicBezTo>
                      <a:pt x="3782" y="908"/>
                      <a:pt x="3782" y="908"/>
                      <a:pt x="3782" y="908"/>
                    </a:cubicBezTo>
                    <a:cubicBezTo>
                      <a:pt x="3780" y="905"/>
                      <a:pt x="3780" y="905"/>
                      <a:pt x="3780" y="905"/>
                    </a:cubicBezTo>
                    <a:cubicBezTo>
                      <a:pt x="3778" y="903"/>
                      <a:pt x="3777" y="901"/>
                      <a:pt x="3776" y="899"/>
                    </a:cubicBezTo>
                    <a:cubicBezTo>
                      <a:pt x="3776" y="898"/>
                      <a:pt x="3776" y="897"/>
                      <a:pt x="3775" y="896"/>
                    </a:cubicBezTo>
                    <a:cubicBezTo>
                      <a:pt x="3774" y="897"/>
                      <a:pt x="3772" y="897"/>
                      <a:pt x="3771" y="897"/>
                    </a:cubicBezTo>
                    <a:cubicBezTo>
                      <a:pt x="3768" y="897"/>
                      <a:pt x="3764" y="894"/>
                      <a:pt x="3762" y="892"/>
                    </a:cubicBezTo>
                    <a:cubicBezTo>
                      <a:pt x="3751" y="884"/>
                      <a:pt x="3746" y="878"/>
                      <a:pt x="3747" y="874"/>
                    </a:cubicBezTo>
                    <a:cubicBezTo>
                      <a:pt x="3747" y="873"/>
                      <a:pt x="3748" y="872"/>
                      <a:pt x="3748" y="871"/>
                    </a:cubicBezTo>
                    <a:cubicBezTo>
                      <a:pt x="3748" y="871"/>
                      <a:pt x="3748" y="870"/>
                      <a:pt x="3748" y="870"/>
                    </a:cubicBezTo>
                    <a:cubicBezTo>
                      <a:pt x="3745" y="870"/>
                      <a:pt x="3741" y="869"/>
                      <a:pt x="3739" y="866"/>
                    </a:cubicBezTo>
                    <a:cubicBezTo>
                      <a:pt x="3738" y="866"/>
                      <a:pt x="3737" y="867"/>
                      <a:pt x="3735" y="866"/>
                    </a:cubicBezTo>
                    <a:cubicBezTo>
                      <a:pt x="3734" y="866"/>
                      <a:pt x="3732" y="866"/>
                      <a:pt x="3731" y="865"/>
                    </a:cubicBezTo>
                    <a:cubicBezTo>
                      <a:pt x="3730" y="866"/>
                      <a:pt x="3729" y="869"/>
                      <a:pt x="3729" y="873"/>
                    </a:cubicBezTo>
                    <a:cubicBezTo>
                      <a:pt x="3729" y="876"/>
                      <a:pt x="3729" y="876"/>
                      <a:pt x="3729" y="876"/>
                    </a:cubicBezTo>
                    <a:cubicBezTo>
                      <a:pt x="3730" y="886"/>
                      <a:pt x="3730" y="899"/>
                      <a:pt x="3730" y="904"/>
                    </a:cubicBezTo>
                    <a:cubicBezTo>
                      <a:pt x="3729" y="917"/>
                      <a:pt x="3727" y="918"/>
                      <a:pt x="3724" y="919"/>
                    </a:cubicBezTo>
                    <a:cubicBezTo>
                      <a:pt x="3724" y="919"/>
                      <a:pt x="3723" y="919"/>
                      <a:pt x="3722" y="919"/>
                    </a:cubicBezTo>
                    <a:cubicBezTo>
                      <a:pt x="3722" y="920"/>
                      <a:pt x="3722" y="920"/>
                      <a:pt x="3721" y="921"/>
                    </a:cubicBezTo>
                    <a:cubicBezTo>
                      <a:pt x="3719" y="925"/>
                      <a:pt x="3716" y="926"/>
                      <a:pt x="3714" y="926"/>
                    </a:cubicBezTo>
                    <a:cubicBezTo>
                      <a:pt x="3714" y="926"/>
                      <a:pt x="3714" y="926"/>
                      <a:pt x="3714" y="926"/>
                    </a:cubicBezTo>
                    <a:cubicBezTo>
                      <a:pt x="3713" y="926"/>
                      <a:pt x="3711" y="926"/>
                      <a:pt x="3709" y="922"/>
                    </a:cubicBezTo>
                    <a:cubicBezTo>
                      <a:pt x="3709" y="922"/>
                      <a:pt x="3708" y="922"/>
                      <a:pt x="3708" y="922"/>
                    </a:cubicBezTo>
                    <a:cubicBezTo>
                      <a:pt x="3707" y="922"/>
                      <a:pt x="3705" y="922"/>
                      <a:pt x="3704" y="924"/>
                    </a:cubicBezTo>
                    <a:cubicBezTo>
                      <a:pt x="3699" y="929"/>
                      <a:pt x="3699" y="929"/>
                      <a:pt x="3699" y="932"/>
                    </a:cubicBezTo>
                    <a:cubicBezTo>
                      <a:pt x="3699" y="937"/>
                      <a:pt x="3699" y="941"/>
                      <a:pt x="3697" y="945"/>
                    </a:cubicBezTo>
                    <a:cubicBezTo>
                      <a:pt x="3697" y="946"/>
                      <a:pt x="3695" y="948"/>
                      <a:pt x="3693" y="950"/>
                    </a:cubicBezTo>
                    <a:cubicBezTo>
                      <a:pt x="3692" y="952"/>
                      <a:pt x="3689" y="955"/>
                      <a:pt x="3689" y="956"/>
                    </a:cubicBezTo>
                    <a:cubicBezTo>
                      <a:pt x="3688" y="959"/>
                      <a:pt x="3685" y="964"/>
                      <a:pt x="3682" y="965"/>
                    </a:cubicBezTo>
                    <a:cubicBezTo>
                      <a:pt x="3680" y="966"/>
                      <a:pt x="3678" y="966"/>
                      <a:pt x="3676" y="965"/>
                    </a:cubicBezTo>
                    <a:cubicBezTo>
                      <a:pt x="3674" y="965"/>
                      <a:pt x="3667" y="966"/>
                      <a:pt x="3665" y="968"/>
                    </a:cubicBezTo>
                    <a:cubicBezTo>
                      <a:pt x="3661" y="972"/>
                      <a:pt x="3657" y="973"/>
                      <a:pt x="3653" y="973"/>
                    </a:cubicBezTo>
                    <a:cubicBezTo>
                      <a:pt x="3652" y="973"/>
                      <a:pt x="3651" y="973"/>
                      <a:pt x="3649" y="973"/>
                    </a:cubicBezTo>
                    <a:cubicBezTo>
                      <a:pt x="3647" y="973"/>
                      <a:pt x="3645" y="973"/>
                      <a:pt x="3643" y="973"/>
                    </a:cubicBezTo>
                    <a:cubicBezTo>
                      <a:pt x="3642" y="974"/>
                      <a:pt x="3642" y="974"/>
                      <a:pt x="3642" y="974"/>
                    </a:cubicBezTo>
                    <a:cubicBezTo>
                      <a:pt x="3641" y="973"/>
                      <a:pt x="3641" y="973"/>
                      <a:pt x="3641" y="973"/>
                    </a:cubicBezTo>
                    <a:cubicBezTo>
                      <a:pt x="3639" y="973"/>
                      <a:pt x="3634" y="973"/>
                      <a:pt x="3626" y="974"/>
                    </a:cubicBezTo>
                    <a:cubicBezTo>
                      <a:pt x="3626" y="974"/>
                      <a:pt x="3626" y="975"/>
                      <a:pt x="3625" y="975"/>
                    </a:cubicBezTo>
                    <a:cubicBezTo>
                      <a:pt x="3626" y="975"/>
                      <a:pt x="3626" y="976"/>
                      <a:pt x="3626" y="976"/>
                    </a:cubicBezTo>
                    <a:cubicBezTo>
                      <a:pt x="3629" y="976"/>
                      <a:pt x="3630" y="978"/>
                      <a:pt x="3634" y="983"/>
                    </a:cubicBezTo>
                    <a:cubicBezTo>
                      <a:pt x="3635" y="985"/>
                      <a:pt x="3636" y="987"/>
                      <a:pt x="3637" y="989"/>
                    </a:cubicBezTo>
                    <a:cubicBezTo>
                      <a:pt x="3638" y="991"/>
                      <a:pt x="3639" y="993"/>
                      <a:pt x="3640" y="993"/>
                    </a:cubicBezTo>
                    <a:cubicBezTo>
                      <a:pt x="3641" y="994"/>
                      <a:pt x="3643" y="995"/>
                      <a:pt x="3645" y="996"/>
                    </a:cubicBezTo>
                    <a:cubicBezTo>
                      <a:pt x="3648" y="998"/>
                      <a:pt x="3649" y="999"/>
                      <a:pt x="3650" y="1000"/>
                    </a:cubicBezTo>
                    <a:cubicBezTo>
                      <a:pt x="3652" y="1002"/>
                      <a:pt x="3653" y="1009"/>
                      <a:pt x="3652" y="1014"/>
                    </a:cubicBezTo>
                    <a:cubicBezTo>
                      <a:pt x="3652" y="1015"/>
                      <a:pt x="3651" y="1016"/>
                      <a:pt x="3651" y="1017"/>
                    </a:cubicBezTo>
                    <a:cubicBezTo>
                      <a:pt x="3651" y="1018"/>
                      <a:pt x="3651" y="1019"/>
                      <a:pt x="3650" y="1022"/>
                    </a:cubicBezTo>
                    <a:cubicBezTo>
                      <a:pt x="3649" y="1024"/>
                      <a:pt x="3648" y="1025"/>
                      <a:pt x="3648" y="1026"/>
                    </a:cubicBezTo>
                    <a:cubicBezTo>
                      <a:pt x="3647" y="1027"/>
                      <a:pt x="3647" y="1027"/>
                      <a:pt x="3646" y="1029"/>
                    </a:cubicBezTo>
                    <a:cubicBezTo>
                      <a:pt x="3645" y="1030"/>
                      <a:pt x="3644" y="1033"/>
                      <a:pt x="3641" y="1034"/>
                    </a:cubicBezTo>
                    <a:cubicBezTo>
                      <a:pt x="3638" y="1034"/>
                      <a:pt x="3637" y="1032"/>
                      <a:pt x="3635" y="1031"/>
                    </a:cubicBezTo>
                    <a:cubicBezTo>
                      <a:pt x="3635" y="1030"/>
                      <a:pt x="3635" y="1030"/>
                      <a:pt x="3634" y="1029"/>
                    </a:cubicBezTo>
                    <a:cubicBezTo>
                      <a:pt x="3633" y="1027"/>
                      <a:pt x="3629" y="1027"/>
                      <a:pt x="3628" y="1028"/>
                    </a:cubicBezTo>
                    <a:cubicBezTo>
                      <a:pt x="3628" y="1028"/>
                      <a:pt x="3628" y="1028"/>
                      <a:pt x="3628" y="1028"/>
                    </a:cubicBezTo>
                    <a:cubicBezTo>
                      <a:pt x="3628" y="1028"/>
                      <a:pt x="3627" y="1028"/>
                      <a:pt x="3626" y="1029"/>
                    </a:cubicBezTo>
                    <a:cubicBezTo>
                      <a:pt x="3625" y="1030"/>
                      <a:pt x="3625" y="1030"/>
                      <a:pt x="3625" y="1030"/>
                    </a:cubicBezTo>
                    <a:cubicBezTo>
                      <a:pt x="3622" y="1033"/>
                      <a:pt x="3619" y="1033"/>
                      <a:pt x="3617" y="1032"/>
                    </a:cubicBezTo>
                    <a:cubicBezTo>
                      <a:pt x="3615" y="1032"/>
                      <a:pt x="3614" y="1032"/>
                      <a:pt x="3613" y="1032"/>
                    </a:cubicBezTo>
                    <a:cubicBezTo>
                      <a:pt x="3607" y="1034"/>
                      <a:pt x="3603" y="1032"/>
                      <a:pt x="3601" y="1031"/>
                    </a:cubicBezTo>
                    <a:cubicBezTo>
                      <a:pt x="3601" y="1030"/>
                      <a:pt x="3601" y="1030"/>
                      <a:pt x="3600" y="1030"/>
                    </a:cubicBezTo>
                    <a:cubicBezTo>
                      <a:pt x="3600" y="1030"/>
                      <a:pt x="3598" y="1030"/>
                      <a:pt x="3596" y="1031"/>
                    </a:cubicBezTo>
                    <a:cubicBezTo>
                      <a:pt x="3596" y="1031"/>
                      <a:pt x="3594" y="1031"/>
                      <a:pt x="3593" y="1032"/>
                    </a:cubicBezTo>
                    <a:cubicBezTo>
                      <a:pt x="3588" y="1033"/>
                      <a:pt x="3584" y="1033"/>
                      <a:pt x="3581" y="1032"/>
                    </a:cubicBezTo>
                    <a:cubicBezTo>
                      <a:pt x="3580" y="1031"/>
                      <a:pt x="3580" y="1030"/>
                      <a:pt x="3579" y="1029"/>
                    </a:cubicBezTo>
                    <a:cubicBezTo>
                      <a:pt x="3579" y="1029"/>
                      <a:pt x="3578" y="1029"/>
                      <a:pt x="3577" y="1029"/>
                    </a:cubicBezTo>
                    <a:cubicBezTo>
                      <a:pt x="3576" y="1029"/>
                      <a:pt x="3573" y="1029"/>
                      <a:pt x="3571" y="1027"/>
                    </a:cubicBezTo>
                    <a:cubicBezTo>
                      <a:pt x="3569" y="1025"/>
                      <a:pt x="3570" y="1023"/>
                      <a:pt x="3570" y="1021"/>
                    </a:cubicBezTo>
                    <a:cubicBezTo>
                      <a:pt x="3570" y="1021"/>
                      <a:pt x="3570" y="1021"/>
                      <a:pt x="3569" y="1021"/>
                    </a:cubicBezTo>
                    <a:cubicBezTo>
                      <a:pt x="3567" y="1020"/>
                      <a:pt x="3563" y="1017"/>
                      <a:pt x="3564" y="1013"/>
                    </a:cubicBezTo>
                    <a:cubicBezTo>
                      <a:pt x="3563" y="1013"/>
                      <a:pt x="3562" y="1012"/>
                      <a:pt x="3560" y="1011"/>
                    </a:cubicBezTo>
                    <a:cubicBezTo>
                      <a:pt x="3560" y="1011"/>
                      <a:pt x="3559" y="1011"/>
                      <a:pt x="3558" y="1011"/>
                    </a:cubicBezTo>
                    <a:cubicBezTo>
                      <a:pt x="3558" y="1010"/>
                      <a:pt x="3558" y="1010"/>
                      <a:pt x="3558" y="1010"/>
                    </a:cubicBezTo>
                    <a:cubicBezTo>
                      <a:pt x="3556" y="1014"/>
                      <a:pt x="3554" y="1016"/>
                      <a:pt x="3551" y="1016"/>
                    </a:cubicBezTo>
                    <a:cubicBezTo>
                      <a:pt x="3550" y="1016"/>
                      <a:pt x="3549" y="1016"/>
                      <a:pt x="3548" y="1016"/>
                    </a:cubicBezTo>
                    <a:cubicBezTo>
                      <a:pt x="3548" y="1016"/>
                      <a:pt x="3548" y="1016"/>
                      <a:pt x="3548" y="1016"/>
                    </a:cubicBezTo>
                    <a:cubicBezTo>
                      <a:pt x="3547" y="1019"/>
                      <a:pt x="3545" y="1020"/>
                      <a:pt x="3544" y="1021"/>
                    </a:cubicBezTo>
                    <a:cubicBezTo>
                      <a:pt x="3543" y="1022"/>
                      <a:pt x="3542" y="1022"/>
                      <a:pt x="3542" y="1023"/>
                    </a:cubicBezTo>
                    <a:cubicBezTo>
                      <a:pt x="3541" y="1025"/>
                      <a:pt x="3541" y="1026"/>
                      <a:pt x="3542" y="1029"/>
                    </a:cubicBezTo>
                    <a:cubicBezTo>
                      <a:pt x="3543" y="1033"/>
                      <a:pt x="3543" y="1036"/>
                      <a:pt x="3542" y="1038"/>
                    </a:cubicBezTo>
                    <a:cubicBezTo>
                      <a:pt x="3542" y="1039"/>
                      <a:pt x="3542" y="1040"/>
                      <a:pt x="3542" y="1040"/>
                    </a:cubicBezTo>
                    <a:cubicBezTo>
                      <a:pt x="3542" y="1041"/>
                      <a:pt x="3542" y="1042"/>
                      <a:pt x="3542" y="1042"/>
                    </a:cubicBezTo>
                    <a:cubicBezTo>
                      <a:pt x="3542" y="1042"/>
                      <a:pt x="3542" y="1042"/>
                      <a:pt x="3542" y="1043"/>
                    </a:cubicBezTo>
                    <a:cubicBezTo>
                      <a:pt x="3542" y="1043"/>
                      <a:pt x="3543" y="1044"/>
                      <a:pt x="3543" y="1044"/>
                    </a:cubicBezTo>
                    <a:cubicBezTo>
                      <a:pt x="3544" y="1046"/>
                      <a:pt x="3546" y="1047"/>
                      <a:pt x="3546" y="1049"/>
                    </a:cubicBezTo>
                    <a:cubicBezTo>
                      <a:pt x="3545" y="1050"/>
                      <a:pt x="3545" y="1052"/>
                      <a:pt x="3543" y="1053"/>
                    </a:cubicBezTo>
                    <a:cubicBezTo>
                      <a:pt x="3542" y="1054"/>
                      <a:pt x="3539" y="1055"/>
                      <a:pt x="3536" y="1053"/>
                    </a:cubicBezTo>
                    <a:cubicBezTo>
                      <a:pt x="3536" y="1054"/>
                      <a:pt x="3536" y="1055"/>
                      <a:pt x="3535" y="1055"/>
                    </a:cubicBezTo>
                    <a:cubicBezTo>
                      <a:pt x="3534" y="1057"/>
                      <a:pt x="3534" y="1058"/>
                      <a:pt x="3534" y="1059"/>
                    </a:cubicBezTo>
                    <a:cubicBezTo>
                      <a:pt x="3533" y="1060"/>
                      <a:pt x="3533" y="1060"/>
                      <a:pt x="3533" y="1061"/>
                    </a:cubicBezTo>
                    <a:cubicBezTo>
                      <a:pt x="3533" y="1064"/>
                      <a:pt x="3532" y="1066"/>
                      <a:pt x="3531" y="1067"/>
                    </a:cubicBezTo>
                    <a:cubicBezTo>
                      <a:pt x="3531" y="1067"/>
                      <a:pt x="3530" y="1068"/>
                      <a:pt x="3530" y="1069"/>
                    </a:cubicBezTo>
                    <a:cubicBezTo>
                      <a:pt x="3529" y="1070"/>
                      <a:pt x="3527" y="1073"/>
                      <a:pt x="3525" y="1075"/>
                    </a:cubicBezTo>
                    <a:cubicBezTo>
                      <a:pt x="3524" y="1077"/>
                      <a:pt x="3522" y="1078"/>
                      <a:pt x="3522" y="1079"/>
                    </a:cubicBezTo>
                    <a:cubicBezTo>
                      <a:pt x="3522" y="1079"/>
                      <a:pt x="3522" y="1080"/>
                      <a:pt x="3522" y="1080"/>
                    </a:cubicBezTo>
                    <a:cubicBezTo>
                      <a:pt x="3522" y="1081"/>
                      <a:pt x="3521" y="1082"/>
                      <a:pt x="3520" y="1083"/>
                    </a:cubicBezTo>
                    <a:cubicBezTo>
                      <a:pt x="3519" y="1085"/>
                      <a:pt x="3519" y="1086"/>
                      <a:pt x="3518" y="1087"/>
                    </a:cubicBezTo>
                    <a:cubicBezTo>
                      <a:pt x="3518" y="1087"/>
                      <a:pt x="3518" y="1087"/>
                      <a:pt x="3517" y="1088"/>
                    </a:cubicBezTo>
                    <a:cubicBezTo>
                      <a:pt x="3517" y="1088"/>
                      <a:pt x="3517" y="1089"/>
                      <a:pt x="3517" y="1089"/>
                    </a:cubicBezTo>
                    <a:cubicBezTo>
                      <a:pt x="3517" y="1089"/>
                      <a:pt x="3516" y="1090"/>
                      <a:pt x="3516" y="1091"/>
                    </a:cubicBezTo>
                    <a:cubicBezTo>
                      <a:pt x="3516" y="1091"/>
                      <a:pt x="3516" y="1092"/>
                      <a:pt x="3516" y="1092"/>
                    </a:cubicBezTo>
                    <a:cubicBezTo>
                      <a:pt x="3515" y="1098"/>
                      <a:pt x="3513" y="1100"/>
                      <a:pt x="3506" y="1100"/>
                    </a:cubicBezTo>
                    <a:cubicBezTo>
                      <a:pt x="3502" y="1100"/>
                      <a:pt x="3500" y="1102"/>
                      <a:pt x="3498" y="1103"/>
                    </a:cubicBezTo>
                    <a:cubicBezTo>
                      <a:pt x="3498" y="1104"/>
                      <a:pt x="3497" y="1104"/>
                      <a:pt x="3496" y="1105"/>
                    </a:cubicBezTo>
                    <a:cubicBezTo>
                      <a:pt x="3496" y="1105"/>
                      <a:pt x="3494" y="1108"/>
                      <a:pt x="3494" y="1109"/>
                    </a:cubicBezTo>
                    <a:cubicBezTo>
                      <a:pt x="3494" y="1111"/>
                      <a:pt x="3494" y="1114"/>
                      <a:pt x="3492" y="1116"/>
                    </a:cubicBezTo>
                    <a:cubicBezTo>
                      <a:pt x="3491" y="1117"/>
                      <a:pt x="3489" y="1117"/>
                      <a:pt x="3487" y="1117"/>
                    </a:cubicBezTo>
                    <a:cubicBezTo>
                      <a:pt x="3486" y="1117"/>
                      <a:pt x="3486" y="1117"/>
                      <a:pt x="3486" y="1117"/>
                    </a:cubicBezTo>
                    <a:cubicBezTo>
                      <a:pt x="3486" y="1117"/>
                      <a:pt x="3486" y="1117"/>
                      <a:pt x="3485" y="1117"/>
                    </a:cubicBezTo>
                    <a:cubicBezTo>
                      <a:pt x="3484" y="1120"/>
                      <a:pt x="3482" y="1121"/>
                      <a:pt x="3480" y="1122"/>
                    </a:cubicBezTo>
                    <a:cubicBezTo>
                      <a:pt x="3480" y="1122"/>
                      <a:pt x="3480" y="1122"/>
                      <a:pt x="3480" y="1123"/>
                    </a:cubicBezTo>
                    <a:cubicBezTo>
                      <a:pt x="3480" y="1124"/>
                      <a:pt x="3481" y="1127"/>
                      <a:pt x="3479" y="1129"/>
                    </a:cubicBezTo>
                    <a:cubicBezTo>
                      <a:pt x="3476" y="1131"/>
                      <a:pt x="3473" y="1129"/>
                      <a:pt x="3471" y="1128"/>
                    </a:cubicBezTo>
                    <a:cubicBezTo>
                      <a:pt x="3470" y="1128"/>
                      <a:pt x="3469" y="1127"/>
                      <a:pt x="3469" y="1127"/>
                    </a:cubicBezTo>
                    <a:cubicBezTo>
                      <a:pt x="3468" y="1128"/>
                      <a:pt x="3468" y="1128"/>
                      <a:pt x="3468" y="1128"/>
                    </a:cubicBezTo>
                    <a:cubicBezTo>
                      <a:pt x="3468" y="1129"/>
                      <a:pt x="3467" y="1130"/>
                      <a:pt x="3467" y="1130"/>
                    </a:cubicBezTo>
                    <a:cubicBezTo>
                      <a:pt x="3466" y="1132"/>
                      <a:pt x="3466" y="1132"/>
                      <a:pt x="3466" y="1132"/>
                    </a:cubicBezTo>
                    <a:cubicBezTo>
                      <a:pt x="3464" y="1135"/>
                      <a:pt x="3463" y="1136"/>
                      <a:pt x="3458" y="1137"/>
                    </a:cubicBezTo>
                    <a:cubicBezTo>
                      <a:pt x="3457" y="1138"/>
                      <a:pt x="3456" y="1138"/>
                      <a:pt x="3456" y="1138"/>
                    </a:cubicBezTo>
                    <a:cubicBezTo>
                      <a:pt x="3456" y="1138"/>
                      <a:pt x="3456" y="1139"/>
                      <a:pt x="3456" y="1139"/>
                    </a:cubicBezTo>
                    <a:cubicBezTo>
                      <a:pt x="3457" y="1144"/>
                      <a:pt x="3452" y="1147"/>
                      <a:pt x="3448" y="1148"/>
                    </a:cubicBezTo>
                    <a:cubicBezTo>
                      <a:pt x="3447" y="1149"/>
                      <a:pt x="3446" y="1150"/>
                      <a:pt x="3445" y="1151"/>
                    </a:cubicBezTo>
                    <a:cubicBezTo>
                      <a:pt x="3444" y="1152"/>
                      <a:pt x="3444" y="1152"/>
                      <a:pt x="3444" y="1152"/>
                    </a:cubicBezTo>
                    <a:cubicBezTo>
                      <a:pt x="3443" y="1153"/>
                      <a:pt x="3442" y="1154"/>
                      <a:pt x="3440" y="1156"/>
                    </a:cubicBezTo>
                    <a:cubicBezTo>
                      <a:pt x="3437" y="1161"/>
                      <a:pt x="3431" y="1167"/>
                      <a:pt x="3428" y="1170"/>
                    </a:cubicBezTo>
                    <a:cubicBezTo>
                      <a:pt x="3426" y="1172"/>
                      <a:pt x="3425" y="1176"/>
                      <a:pt x="3423" y="1179"/>
                    </a:cubicBezTo>
                    <a:cubicBezTo>
                      <a:pt x="3423" y="1180"/>
                      <a:pt x="3422" y="1181"/>
                      <a:pt x="3422" y="1181"/>
                    </a:cubicBezTo>
                    <a:cubicBezTo>
                      <a:pt x="3421" y="1183"/>
                      <a:pt x="3421" y="1183"/>
                      <a:pt x="3420" y="1184"/>
                    </a:cubicBezTo>
                    <a:cubicBezTo>
                      <a:pt x="3420" y="1185"/>
                      <a:pt x="3419" y="1186"/>
                      <a:pt x="3419" y="1187"/>
                    </a:cubicBezTo>
                    <a:cubicBezTo>
                      <a:pt x="3419" y="1188"/>
                      <a:pt x="3419" y="1189"/>
                      <a:pt x="3419" y="1189"/>
                    </a:cubicBezTo>
                    <a:cubicBezTo>
                      <a:pt x="3419" y="1190"/>
                      <a:pt x="3419" y="1191"/>
                      <a:pt x="3418" y="1193"/>
                    </a:cubicBezTo>
                    <a:close/>
                    <a:moveTo>
                      <a:pt x="1817" y="996"/>
                    </a:moveTo>
                    <a:cubicBezTo>
                      <a:pt x="1817" y="996"/>
                      <a:pt x="1817" y="996"/>
                      <a:pt x="1817" y="996"/>
                    </a:cubicBezTo>
                    <a:cubicBezTo>
                      <a:pt x="1817" y="996"/>
                      <a:pt x="1817" y="996"/>
                      <a:pt x="1817" y="996"/>
                    </a:cubicBezTo>
                    <a:close/>
                    <a:moveTo>
                      <a:pt x="3641" y="973"/>
                    </a:moveTo>
                    <a:cubicBezTo>
                      <a:pt x="3641" y="973"/>
                      <a:pt x="3641" y="973"/>
                      <a:pt x="3641" y="973"/>
                    </a:cubicBezTo>
                    <a:cubicBezTo>
                      <a:pt x="3641" y="973"/>
                      <a:pt x="3641" y="973"/>
                      <a:pt x="3641" y="973"/>
                    </a:cubicBezTo>
                    <a:close/>
                    <a:moveTo>
                      <a:pt x="3725" y="912"/>
                    </a:moveTo>
                    <a:cubicBezTo>
                      <a:pt x="3725" y="912"/>
                      <a:pt x="3725" y="912"/>
                      <a:pt x="3725" y="912"/>
                    </a:cubicBezTo>
                    <a:cubicBezTo>
                      <a:pt x="3725" y="912"/>
                      <a:pt x="3725" y="912"/>
                      <a:pt x="3725" y="912"/>
                    </a:cubicBezTo>
                    <a:close/>
                    <a:moveTo>
                      <a:pt x="210" y="847"/>
                    </a:moveTo>
                    <a:cubicBezTo>
                      <a:pt x="210" y="847"/>
                      <a:pt x="210" y="847"/>
                      <a:pt x="210" y="847"/>
                    </a:cubicBezTo>
                    <a:cubicBezTo>
                      <a:pt x="210" y="847"/>
                      <a:pt x="210" y="847"/>
                      <a:pt x="210" y="847"/>
                    </a:cubicBezTo>
                    <a:close/>
                    <a:moveTo>
                      <a:pt x="3808" y="819"/>
                    </a:moveTo>
                    <a:cubicBezTo>
                      <a:pt x="3808" y="819"/>
                      <a:pt x="3808" y="819"/>
                      <a:pt x="3808" y="819"/>
                    </a:cubicBezTo>
                    <a:cubicBezTo>
                      <a:pt x="3808" y="819"/>
                      <a:pt x="3808" y="819"/>
                      <a:pt x="3808" y="819"/>
                    </a:cubicBezTo>
                    <a:close/>
                    <a:moveTo>
                      <a:pt x="540" y="746"/>
                    </a:moveTo>
                    <a:cubicBezTo>
                      <a:pt x="540" y="746"/>
                      <a:pt x="540" y="746"/>
                      <a:pt x="540" y="746"/>
                    </a:cubicBezTo>
                    <a:cubicBezTo>
                      <a:pt x="540" y="746"/>
                      <a:pt x="540" y="746"/>
                      <a:pt x="540" y="746"/>
                    </a:cubicBezTo>
                    <a:close/>
                    <a:moveTo>
                      <a:pt x="3792" y="744"/>
                    </a:moveTo>
                    <a:cubicBezTo>
                      <a:pt x="3793" y="745"/>
                      <a:pt x="3794" y="746"/>
                      <a:pt x="3796" y="746"/>
                    </a:cubicBezTo>
                    <a:cubicBezTo>
                      <a:pt x="3796" y="746"/>
                      <a:pt x="3796" y="746"/>
                      <a:pt x="3796" y="746"/>
                    </a:cubicBezTo>
                    <a:cubicBezTo>
                      <a:pt x="3796" y="744"/>
                      <a:pt x="3796" y="744"/>
                      <a:pt x="3796" y="744"/>
                    </a:cubicBezTo>
                    <a:lnTo>
                      <a:pt x="3792" y="744"/>
                    </a:lnTo>
                    <a:close/>
                    <a:moveTo>
                      <a:pt x="3013" y="570"/>
                    </a:moveTo>
                    <a:cubicBezTo>
                      <a:pt x="3013" y="570"/>
                      <a:pt x="3013" y="570"/>
                      <a:pt x="3013" y="570"/>
                    </a:cubicBezTo>
                    <a:close/>
                    <a:moveTo>
                      <a:pt x="3895" y="561"/>
                    </a:moveTo>
                    <a:cubicBezTo>
                      <a:pt x="3895" y="561"/>
                      <a:pt x="3895" y="561"/>
                      <a:pt x="3895" y="561"/>
                    </a:cubicBezTo>
                    <a:cubicBezTo>
                      <a:pt x="3895" y="561"/>
                      <a:pt x="3895" y="561"/>
                      <a:pt x="3895" y="561"/>
                    </a:cubicBezTo>
                    <a:close/>
                    <a:moveTo>
                      <a:pt x="3897" y="560"/>
                    </a:moveTo>
                    <a:cubicBezTo>
                      <a:pt x="3897" y="560"/>
                      <a:pt x="3897" y="560"/>
                      <a:pt x="3897" y="560"/>
                    </a:cubicBezTo>
                    <a:cubicBezTo>
                      <a:pt x="3897" y="560"/>
                      <a:pt x="3897" y="560"/>
                      <a:pt x="3897" y="560"/>
                    </a:cubicBezTo>
                    <a:cubicBezTo>
                      <a:pt x="3897" y="560"/>
                      <a:pt x="3897" y="560"/>
                      <a:pt x="3897" y="560"/>
                    </a:cubicBezTo>
                    <a:close/>
                    <a:moveTo>
                      <a:pt x="743" y="556"/>
                    </a:moveTo>
                    <a:cubicBezTo>
                      <a:pt x="743" y="556"/>
                      <a:pt x="743" y="556"/>
                      <a:pt x="743" y="556"/>
                    </a:cubicBezTo>
                    <a:cubicBezTo>
                      <a:pt x="743" y="556"/>
                      <a:pt x="743" y="556"/>
                      <a:pt x="743" y="556"/>
                    </a:cubicBezTo>
                    <a:close/>
                    <a:moveTo>
                      <a:pt x="3895" y="554"/>
                    </a:moveTo>
                    <a:cubicBezTo>
                      <a:pt x="3895" y="554"/>
                      <a:pt x="3895" y="554"/>
                      <a:pt x="3895" y="554"/>
                    </a:cubicBezTo>
                    <a:cubicBezTo>
                      <a:pt x="3895" y="554"/>
                      <a:pt x="3895" y="554"/>
                      <a:pt x="3895" y="554"/>
                    </a:cubicBezTo>
                    <a:close/>
                    <a:moveTo>
                      <a:pt x="743" y="549"/>
                    </a:moveTo>
                    <a:cubicBezTo>
                      <a:pt x="743" y="549"/>
                      <a:pt x="743" y="549"/>
                      <a:pt x="743" y="549"/>
                    </a:cubicBezTo>
                    <a:cubicBezTo>
                      <a:pt x="743" y="549"/>
                      <a:pt x="743" y="549"/>
                      <a:pt x="743" y="549"/>
                    </a:cubicBezTo>
                    <a:close/>
                    <a:moveTo>
                      <a:pt x="2787" y="534"/>
                    </a:moveTo>
                    <a:cubicBezTo>
                      <a:pt x="2787" y="534"/>
                      <a:pt x="2787" y="534"/>
                      <a:pt x="2787" y="534"/>
                    </a:cubicBezTo>
                    <a:close/>
                    <a:moveTo>
                      <a:pt x="2788" y="513"/>
                    </a:moveTo>
                    <a:cubicBezTo>
                      <a:pt x="2788" y="513"/>
                      <a:pt x="2788" y="513"/>
                      <a:pt x="2788" y="513"/>
                    </a:cubicBezTo>
                    <a:cubicBezTo>
                      <a:pt x="2788" y="513"/>
                      <a:pt x="2788" y="513"/>
                      <a:pt x="2788" y="513"/>
                    </a:cubicBezTo>
                    <a:close/>
                    <a:moveTo>
                      <a:pt x="1232" y="428"/>
                    </a:moveTo>
                    <a:cubicBezTo>
                      <a:pt x="1232" y="428"/>
                      <a:pt x="1232" y="428"/>
                      <a:pt x="1232" y="428"/>
                    </a:cubicBezTo>
                    <a:cubicBezTo>
                      <a:pt x="1232" y="428"/>
                      <a:pt x="1232" y="428"/>
                      <a:pt x="1232" y="428"/>
                    </a:cubicBezTo>
                    <a:close/>
                    <a:moveTo>
                      <a:pt x="3696" y="425"/>
                    </a:moveTo>
                    <a:cubicBezTo>
                      <a:pt x="3696" y="425"/>
                      <a:pt x="3696" y="425"/>
                      <a:pt x="3696" y="425"/>
                    </a:cubicBezTo>
                    <a:cubicBezTo>
                      <a:pt x="3696" y="425"/>
                      <a:pt x="3696" y="425"/>
                      <a:pt x="3696" y="425"/>
                    </a:cubicBezTo>
                    <a:close/>
                    <a:moveTo>
                      <a:pt x="3773" y="424"/>
                    </a:moveTo>
                    <a:cubicBezTo>
                      <a:pt x="3773" y="424"/>
                      <a:pt x="3773" y="424"/>
                      <a:pt x="3773" y="424"/>
                    </a:cubicBezTo>
                    <a:cubicBezTo>
                      <a:pt x="3773" y="424"/>
                      <a:pt x="3773" y="424"/>
                      <a:pt x="3773" y="424"/>
                    </a:cubicBezTo>
                    <a:close/>
                    <a:moveTo>
                      <a:pt x="1225" y="423"/>
                    </a:moveTo>
                    <a:cubicBezTo>
                      <a:pt x="1225" y="423"/>
                      <a:pt x="1225" y="423"/>
                      <a:pt x="1225" y="423"/>
                    </a:cubicBezTo>
                    <a:cubicBezTo>
                      <a:pt x="1225" y="423"/>
                      <a:pt x="1225" y="423"/>
                      <a:pt x="1225" y="423"/>
                    </a:cubicBezTo>
                    <a:close/>
                    <a:moveTo>
                      <a:pt x="3780" y="416"/>
                    </a:moveTo>
                    <a:cubicBezTo>
                      <a:pt x="3780" y="416"/>
                      <a:pt x="3780" y="416"/>
                      <a:pt x="3780" y="416"/>
                    </a:cubicBezTo>
                    <a:close/>
                    <a:moveTo>
                      <a:pt x="1193" y="413"/>
                    </a:moveTo>
                    <a:cubicBezTo>
                      <a:pt x="1193" y="413"/>
                      <a:pt x="1193" y="413"/>
                      <a:pt x="1193" y="413"/>
                    </a:cubicBezTo>
                    <a:close/>
                    <a:moveTo>
                      <a:pt x="1168" y="373"/>
                    </a:moveTo>
                    <a:cubicBezTo>
                      <a:pt x="1168" y="373"/>
                      <a:pt x="1168" y="373"/>
                      <a:pt x="1168" y="373"/>
                    </a:cubicBezTo>
                    <a:close/>
                    <a:moveTo>
                      <a:pt x="3674" y="371"/>
                    </a:moveTo>
                    <a:cubicBezTo>
                      <a:pt x="3674" y="371"/>
                      <a:pt x="3674" y="371"/>
                      <a:pt x="3674" y="371"/>
                    </a:cubicBezTo>
                    <a:cubicBezTo>
                      <a:pt x="3674" y="371"/>
                      <a:pt x="3674" y="371"/>
                      <a:pt x="3674" y="371"/>
                    </a:cubicBezTo>
                    <a:close/>
                    <a:moveTo>
                      <a:pt x="3926" y="317"/>
                    </a:moveTo>
                    <a:cubicBezTo>
                      <a:pt x="3926" y="318"/>
                      <a:pt x="3926" y="318"/>
                      <a:pt x="3925" y="318"/>
                    </a:cubicBezTo>
                    <a:cubicBezTo>
                      <a:pt x="3924" y="318"/>
                      <a:pt x="3924" y="318"/>
                      <a:pt x="3923" y="320"/>
                    </a:cubicBezTo>
                    <a:cubicBezTo>
                      <a:pt x="3923" y="320"/>
                      <a:pt x="3923" y="321"/>
                      <a:pt x="3923" y="321"/>
                    </a:cubicBezTo>
                    <a:cubicBezTo>
                      <a:pt x="3924" y="320"/>
                      <a:pt x="3925" y="319"/>
                      <a:pt x="3926" y="318"/>
                    </a:cubicBezTo>
                    <a:cubicBezTo>
                      <a:pt x="3926" y="318"/>
                      <a:pt x="3926" y="318"/>
                      <a:pt x="3926" y="317"/>
                    </a:cubicBezTo>
                    <a:close/>
                    <a:moveTo>
                      <a:pt x="3494" y="305"/>
                    </a:moveTo>
                    <a:cubicBezTo>
                      <a:pt x="3494" y="305"/>
                      <a:pt x="3494" y="305"/>
                      <a:pt x="3494" y="305"/>
                    </a:cubicBezTo>
                    <a:close/>
                    <a:moveTo>
                      <a:pt x="1072" y="304"/>
                    </a:moveTo>
                    <a:cubicBezTo>
                      <a:pt x="1072" y="304"/>
                      <a:pt x="1072" y="304"/>
                      <a:pt x="1072" y="304"/>
                    </a:cubicBezTo>
                    <a:close/>
                    <a:moveTo>
                      <a:pt x="3407" y="167"/>
                    </a:moveTo>
                    <a:cubicBezTo>
                      <a:pt x="3407" y="167"/>
                      <a:pt x="3407" y="167"/>
                      <a:pt x="3407" y="167"/>
                    </a:cubicBezTo>
                    <a:cubicBezTo>
                      <a:pt x="3407" y="167"/>
                      <a:pt x="3407" y="167"/>
                      <a:pt x="3407" y="167"/>
                    </a:cubicBezTo>
                    <a:close/>
                    <a:moveTo>
                      <a:pt x="3398" y="149"/>
                    </a:moveTo>
                    <a:cubicBezTo>
                      <a:pt x="3398" y="149"/>
                      <a:pt x="3398" y="149"/>
                      <a:pt x="3398" y="149"/>
                    </a:cubicBezTo>
                    <a:cubicBezTo>
                      <a:pt x="3398" y="149"/>
                      <a:pt x="3398" y="149"/>
                      <a:pt x="3398" y="149"/>
                    </a:cubicBezTo>
                    <a:close/>
                    <a:moveTo>
                      <a:pt x="3016" y="105"/>
                    </a:moveTo>
                    <a:cubicBezTo>
                      <a:pt x="3016" y="105"/>
                      <a:pt x="3016" y="105"/>
                      <a:pt x="3016" y="105"/>
                    </a:cubicBezTo>
                    <a:cubicBezTo>
                      <a:pt x="3016" y="105"/>
                      <a:pt x="3016" y="105"/>
                      <a:pt x="3016" y="105"/>
                    </a:cubicBezTo>
                    <a:close/>
                    <a:moveTo>
                      <a:pt x="3342" y="63"/>
                    </a:moveTo>
                    <a:cubicBezTo>
                      <a:pt x="3342" y="63"/>
                      <a:pt x="3342" y="63"/>
                      <a:pt x="3342" y="63"/>
                    </a:cubicBezTo>
                    <a:close/>
                    <a:moveTo>
                      <a:pt x="54" y="1093"/>
                    </a:moveTo>
                    <a:cubicBezTo>
                      <a:pt x="52" y="1093"/>
                      <a:pt x="50" y="1092"/>
                      <a:pt x="49" y="1091"/>
                    </a:cubicBezTo>
                    <a:cubicBezTo>
                      <a:pt x="49" y="1091"/>
                      <a:pt x="48" y="1091"/>
                      <a:pt x="47" y="1092"/>
                    </a:cubicBezTo>
                    <a:cubicBezTo>
                      <a:pt x="42" y="1086"/>
                      <a:pt x="42" y="1086"/>
                      <a:pt x="42" y="1086"/>
                    </a:cubicBezTo>
                    <a:cubicBezTo>
                      <a:pt x="45" y="1083"/>
                      <a:pt x="50" y="1082"/>
                      <a:pt x="54" y="1085"/>
                    </a:cubicBezTo>
                    <a:cubicBezTo>
                      <a:pt x="55" y="1085"/>
                      <a:pt x="56" y="1084"/>
                      <a:pt x="57" y="1084"/>
                    </a:cubicBezTo>
                    <a:cubicBezTo>
                      <a:pt x="57" y="1082"/>
                      <a:pt x="58" y="1079"/>
                      <a:pt x="56" y="1078"/>
                    </a:cubicBezTo>
                    <a:cubicBezTo>
                      <a:pt x="51" y="1074"/>
                      <a:pt x="49" y="1069"/>
                      <a:pt x="50" y="1065"/>
                    </a:cubicBezTo>
                    <a:cubicBezTo>
                      <a:pt x="50" y="1064"/>
                      <a:pt x="49" y="1063"/>
                      <a:pt x="49" y="1062"/>
                    </a:cubicBezTo>
                    <a:cubicBezTo>
                      <a:pt x="47" y="1060"/>
                      <a:pt x="45" y="1057"/>
                      <a:pt x="47" y="1054"/>
                    </a:cubicBezTo>
                    <a:cubicBezTo>
                      <a:pt x="47" y="1053"/>
                      <a:pt x="49" y="1051"/>
                      <a:pt x="52" y="1051"/>
                    </a:cubicBezTo>
                    <a:cubicBezTo>
                      <a:pt x="53" y="1058"/>
                      <a:pt x="53" y="1058"/>
                      <a:pt x="53" y="1058"/>
                    </a:cubicBezTo>
                    <a:cubicBezTo>
                      <a:pt x="53" y="1058"/>
                      <a:pt x="54" y="1057"/>
                      <a:pt x="54" y="1056"/>
                    </a:cubicBezTo>
                    <a:cubicBezTo>
                      <a:pt x="54" y="1056"/>
                      <a:pt x="55" y="1057"/>
                      <a:pt x="55" y="1058"/>
                    </a:cubicBezTo>
                    <a:cubicBezTo>
                      <a:pt x="57" y="1060"/>
                      <a:pt x="58" y="1063"/>
                      <a:pt x="58" y="1065"/>
                    </a:cubicBezTo>
                    <a:cubicBezTo>
                      <a:pt x="57" y="1067"/>
                      <a:pt x="58" y="1070"/>
                      <a:pt x="61" y="1071"/>
                    </a:cubicBezTo>
                    <a:cubicBezTo>
                      <a:pt x="66" y="1075"/>
                      <a:pt x="66" y="1082"/>
                      <a:pt x="64" y="1087"/>
                    </a:cubicBezTo>
                    <a:cubicBezTo>
                      <a:pt x="63" y="1089"/>
                      <a:pt x="60" y="1092"/>
                      <a:pt x="56" y="1093"/>
                    </a:cubicBezTo>
                    <a:cubicBezTo>
                      <a:pt x="56" y="1093"/>
                      <a:pt x="55" y="1093"/>
                      <a:pt x="54" y="1093"/>
                    </a:cubicBezTo>
                    <a:close/>
                    <a:moveTo>
                      <a:pt x="50" y="1065"/>
                    </a:moveTo>
                    <a:cubicBezTo>
                      <a:pt x="50" y="1065"/>
                      <a:pt x="50" y="1065"/>
                      <a:pt x="50" y="1065"/>
                    </a:cubicBezTo>
                    <a:cubicBezTo>
                      <a:pt x="50" y="1065"/>
                      <a:pt x="50" y="1065"/>
                      <a:pt x="50" y="1065"/>
                    </a:cubicBezTo>
                    <a:close/>
                    <a:moveTo>
                      <a:pt x="50" y="1064"/>
                    </a:moveTo>
                    <a:cubicBezTo>
                      <a:pt x="50" y="1064"/>
                      <a:pt x="50" y="1064"/>
                      <a:pt x="50" y="1064"/>
                    </a:cubicBezTo>
                    <a:cubicBezTo>
                      <a:pt x="50" y="1064"/>
                      <a:pt x="50" y="1064"/>
                      <a:pt x="50" y="1064"/>
                    </a:cubicBezTo>
                    <a:close/>
                    <a:moveTo>
                      <a:pt x="59" y="1041"/>
                    </a:moveTo>
                    <a:cubicBezTo>
                      <a:pt x="58" y="1035"/>
                      <a:pt x="59" y="1031"/>
                      <a:pt x="60" y="1029"/>
                    </a:cubicBezTo>
                    <a:cubicBezTo>
                      <a:pt x="60" y="1028"/>
                      <a:pt x="60" y="1028"/>
                      <a:pt x="60" y="1028"/>
                    </a:cubicBezTo>
                    <a:cubicBezTo>
                      <a:pt x="61" y="1027"/>
                      <a:pt x="61" y="1025"/>
                      <a:pt x="60" y="1024"/>
                    </a:cubicBezTo>
                    <a:cubicBezTo>
                      <a:pt x="58" y="1022"/>
                      <a:pt x="56" y="1015"/>
                      <a:pt x="59" y="1009"/>
                    </a:cubicBezTo>
                    <a:cubicBezTo>
                      <a:pt x="59" y="1008"/>
                      <a:pt x="59" y="1007"/>
                      <a:pt x="60" y="1005"/>
                    </a:cubicBezTo>
                    <a:cubicBezTo>
                      <a:pt x="60" y="1001"/>
                      <a:pt x="60" y="997"/>
                      <a:pt x="64" y="994"/>
                    </a:cubicBezTo>
                    <a:cubicBezTo>
                      <a:pt x="65" y="993"/>
                      <a:pt x="66" y="992"/>
                      <a:pt x="67" y="991"/>
                    </a:cubicBezTo>
                    <a:cubicBezTo>
                      <a:pt x="73" y="996"/>
                      <a:pt x="73" y="996"/>
                      <a:pt x="73" y="996"/>
                    </a:cubicBezTo>
                    <a:cubicBezTo>
                      <a:pt x="72" y="997"/>
                      <a:pt x="70" y="999"/>
                      <a:pt x="69" y="1000"/>
                    </a:cubicBezTo>
                    <a:cubicBezTo>
                      <a:pt x="68" y="1001"/>
                      <a:pt x="68" y="1003"/>
                      <a:pt x="67" y="1006"/>
                    </a:cubicBezTo>
                    <a:cubicBezTo>
                      <a:pt x="67" y="1008"/>
                      <a:pt x="67" y="1010"/>
                      <a:pt x="66" y="1013"/>
                    </a:cubicBezTo>
                    <a:cubicBezTo>
                      <a:pt x="65" y="1015"/>
                      <a:pt x="65" y="1018"/>
                      <a:pt x="66" y="1019"/>
                    </a:cubicBezTo>
                    <a:cubicBezTo>
                      <a:pt x="69" y="1022"/>
                      <a:pt x="69" y="1028"/>
                      <a:pt x="68" y="1031"/>
                    </a:cubicBezTo>
                    <a:cubicBezTo>
                      <a:pt x="67" y="1032"/>
                      <a:pt x="67" y="1032"/>
                      <a:pt x="67" y="1032"/>
                    </a:cubicBezTo>
                    <a:cubicBezTo>
                      <a:pt x="66" y="1034"/>
                      <a:pt x="66" y="1036"/>
                      <a:pt x="66" y="1040"/>
                    </a:cubicBezTo>
                    <a:lnTo>
                      <a:pt x="59" y="1041"/>
                    </a:lnTo>
                    <a:close/>
                    <a:moveTo>
                      <a:pt x="61" y="969"/>
                    </a:moveTo>
                    <a:cubicBezTo>
                      <a:pt x="59" y="967"/>
                      <a:pt x="56" y="965"/>
                      <a:pt x="52" y="963"/>
                    </a:cubicBezTo>
                    <a:cubicBezTo>
                      <a:pt x="50" y="962"/>
                      <a:pt x="48" y="961"/>
                      <a:pt x="46" y="960"/>
                    </a:cubicBezTo>
                    <a:cubicBezTo>
                      <a:pt x="44" y="959"/>
                      <a:pt x="41" y="957"/>
                      <a:pt x="40" y="958"/>
                    </a:cubicBezTo>
                    <a:cubicBezTo>
                      <a:pt x="39" y="958"/>
                      <a:pt x="37" y="959"/>
                      <a:pt x="36" y="960"/>
                    </a:cubicBezTo>
                    <a:cubicBezTo>
                      <a:pt x="33" y="962"/>
                      <a:pt x="29" y="965"/>
                      <a:pt x="25" y="964"/>
                    </a:cubicBezTo>
                    <a:cubicBezTo>
                      <a:pt x="23" y="964"/>
                      <a:pt x="22" y="963"/>
                      <a:pt x="20" y="962"/>
                    </a:cubicBezTo>
                    <a:cubicBezTo>
                      <a:pt x="25" y="956"/>
                      <a:pt x="25" y="956"/>
                      <a:pt x="25" y="956"/>
                    </a:cubicBezTo>
                    <a:cubicBezTo>
                      <a:pt x="25" y="956"/>
                      <a:pt x="26" y="957"/>
                      <a:pt x="26" y="957"/>
                    </a:cubicBezTo>
                    <a:cubicBezTo>
                      <a:pt x="26" y="957"/>
                      <a:pt x="26" y="957"/>
                      <a:pt x="26" y="957"/>
                    </a:cubicBezTo>
                    <a:cubicBezTo>
                      <a:pt x="27" y="957"/>
                      <a:pt x="30" y="955"/>
                      <a:pt x="31" y="954"/>
                    </a:cubicBezTo>
                    <a:cubicBezTo>
                      <a:pt x="33" y="952"/>
                      <a:pt x="35" y="951"/>
                      <a:pt x="38" y="950"/>
                    </a:cubicBezTo>
                    <a:cubicBezTo>
                      <a:pt x="42" y="949"/>
                      <a:pt x="46" y="951"/>
                      <a:pt x="50" y="954"/>
                    </a:cubicBezTo>
                    <a:cubicBezTo>
                      <a:pt x="52" y="954"/>
                      <a:pt x="53" y="955"/>
                      <a:pt x="55" y="956"/>
                    </a:cubicBezTo>
                    <a:cubicBezTo>
                      <a:pt x="60" y="958"/>
                      <a:pt x="64" y="961"/>
                      <a:pt x="67" y="964"/>
                    </a:cubicBezTo>
                    <a:lnTo>
                      <a:pt x="61" y="969"/>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66" name="ïşḻïḋe">
                <a:extLst>
                  <a:ext uri="{FF2B5EF4-FFF2-40B4-BE49-F238E27FC236}">
                    <a16:creationId xmlns:a16="http://schemas.microsoft.com/office/drawing/2014/main" id="{F721DF7F-FAB3-4332-BABF-AC1F6DE7A789}"/>
                  </a:ext>
                </a:extLst>
              </p:cNvPr>
              <p:cNvSpPr/>
              <p:nvPr/>
            </p:nvSpPr>
            <p:spPr bwMode="auto">
              <a:xfrm>
                <a:off x="9412288" y="5032375"/>
                <a:ext cx="1233488" cy="1827213"/>
              </a:xfrm>
              <a:custGeom>
                <a:avLst/>
                <a:gdLst>
                  <a:gd name="T0" fmla="*/ 777 w 777"/>
                  <a:gd name="T1" fmla="*/ 1151 h 1151"/>
                  <a:gd name="T2" fmla="*/ 0 w 777"/>
                  <a:gd name="T3" fmla="*/ 1151 h 1151"/>
                  <a:gd name="T4" fmla="*/ 0 w 777"/>
                  <a:gd name="T5" fmla="*/ 0 h 1151"/>
                  <a:gd name="T6" fmla="*/ 777 w 777"/>
                  <a:gd name="T7" fmla="*/ 0 h 1151"/>
                  <a:gd name="T8" fmla="*/ 777 w 777"/>
                  <a:gd name="T9" fmla="*/ 1151 h 1151"/>
                  <a:gd name="T10" fmla="*/ 7 w 777"/>
                  <a:gd name="T11" fmla="*/ 1143 h 1151"/>
                  <a:gd name="T12" fmla="*/ 769 w 777"/>
                  <a:gd name="T13" fmla="*/ 1143 h 1151"/>
                  <a:gd name="T14" fmla="*/ 769 w 777"/>
                  <a:gd name="T15" fmla="*/ 8 h 1151"/>
                  <a:gd name="T16" fmla="*/ 7 w 777"/>
                  <a:gd name="T17" fmla="*/ 8 h 1151"/>
                  <a:gd name="T18" fmla="*/ 7 w 777"/>
                  <a:gd name="T19" fmla="*/ 1143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7" h="1151">
                    <a:moveTo>
                      <a:pt x="777" y="1151"/>
                    </a:moveTo>
                    <a:lnTo>
                      <a:pt x="0" y="1151"/>
                    </a:lnTo>
                    <a:lnTo>
                      <a:pt x="0" y="0"/>
                    </a:lnTo>
                    <a:lnTo>
                      <a:pt x="777" y="0"/>
                    </a:lnTo>
                    <a:lnTo>
                      <a:pt x="777" y="1151"/>
                    </a:lnTo>
                    <a:close/>
                    <a:moveTo>
                      <a:pt x="7" y="1143"/>
                    </a:moveTo>
                    <a:lnTo>
                      <a:pt x="769" y="1143"/>
                    </a:lnTo>
                    <a:lnTo>
                      <a:pt x="769" y="8"/>
                    </a:lnTo>
                    <a:lnTo>
                      <a:pt x="7" y="8"/>
                    </a:lnTo>
                    <a:lnTo>
                      <a:pt x="7" y="1143"/>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67" name="iṣḷíḍê">
                <a:extLst>
                  <a:ext uri="{FF2B5EF4-FFF2-40B4-BE49-F238E27FC236}">
                    <a16:creationId xmlns:a16="http://schemas.microsoft.com/office/drawing/2014/main" id="{55EC318C-816A-47A4-8F96-DB38D615F6EC}"/>
                  </a:ext>
                </a:extLst>
              </p:cNvPr>
              <p:cNvSpPr/>
              <p:nvPr/>
            </p:nvSpPr>
            <p:spPr bwMode="auto">
              <a:xfrm>
                <a:off x="9974263" y="6680200"/>
                <a:ext cx="141288" cy="139700"/>
              </a:xfrm>
              <a:custGeom>
                <a:avLst/>
                <a:gdLst>
                  <a:gd name="T0" fmla="*/ 31 w 66"/>
                  <a:gd name="T1" fmla="*/ 6 h 65"/>
                  <a:gd name="T2" fmla="*/ 32 w 66"/>
                  <a:gd name="T3" fmla="*/ 0 h 65"/>
                  <a:gd name="T4" fmla="*/ 39 w 66"/>
                  <a:gd name="T5" fmla="*/ 3 h 65"/>
                  <a:gd name="T6" fmla="*/ 37 w 66"/>
                  <a:gd name="T7" fmla="*/ 4 h 65"/>
                  <a:gd name="T8" fmla="*/ 58 w 66"/>
                  <a:gd name="T9" fmla="*/ 11 h 65"/>
                  <a:gd name="T10" fmla="*/ 66 w 66"/>
                  <a:gd name="T11" fmla="*/ 12 h 65"/>
                  <a:gd name="T12" fmla="*/ 65 w 66"/>
                  <a:gd name="T13" fmla="*/ 13 h 65"/>
                  <a:gd name="T14" fmla="*/ 34 w 66"/>
                  <a:gd name="T15" fmla="*/ 13 h 65"/>
                  <a:gd name="T16" fmla="*/ 53 w 66"/>
                  <a:gd name="T17" fmla="*/ 23 h 65"/>
                  <a:gd name="T18" fmla="*/ 60 w 66"/>
                  <a:gd name="T19" fmla="*/ 23 h 65"/>
                  <a:gd name="T20" fmla="*/ 60 w 66"/>
                  <a:gd name="T21" fmla="*/ 24 h 65"/>
                  <a:gd name="T22" fmla="*/ 58 w 66"/>
                  <a:gd name="T23" fmla="*/ 58 h 65"/>
                  <a:gd name="T24" fmla="*/ 50 w 66"/>
                  <a:gd name="T25" fmla="*/ 65 h 65"/>
                  <a:gd name="T26" fmla="*/ 48 w 66"/>
                  <a:gd name="T27" fmla="*/ 62 h 65"/>
                  <a:gd name="T28" fmla="*/ 42 w 66"/>
                  <a:gd name="T29" fmla="*/ 58 h 65"/>
                  <a:gd name="T30" fmla="*/ 54 w 66"/>
                  <a:gd name="T31" fmla="*/ 57 h 65"/>
                  <a:gd name="T32" fmla="*/ 42 w 66"/>
                  <a:gd name="T33" fmla="*/ 25 h 65"/>
                  <a:gd name="T34" fmla="*/ 45 w 66"/>
                  <a:gd name="T35" fmla="*/ 27 h 65"/>
                  <a:gd name="T36" fmla="*/ 42 w 66"/>
                  <a:gd name="T37" fmla="*/ 28 h 65"/>
                  <a:gd name="T38" fmla="*/ 43 w 66"/>
                  <a:gd name="T39" fmla="*/ 37 h 65"/>
                  <a:gd name="T40" fmla="*/ 49 w 66"/>
                  <a:gd name="T41" fmla="*/ 38 h 65"/>
                  <a:gd name="T42" fmla="*/ 49 w 66"/>
                  <a:gd name="T43" fmla="*/ 39 h 65"/>
                  <a:gd name="T44" fmla="*/ 34 w 66"/>
                  <a:gd name="T45" fmla="*/ 39 h 65"/>
                  <a:gd name="T46" fmla="*/ 44 w 66"/>
                  <a:gd name="T47" fmla="*/ 47 h 65"/>
                  <a:gd name="T48" fmla="*/ 51 w 66"/>
                  <a:gd name="T49" fmla="*/ 48 h 65"/>
                  <a:gd name="T50" fmla="*/ 50 w 66"/>
                  <a:gd name="T51" fmla="*/ 49 h 65"/>
                  <a:gd name="T52" fmla="*/ 34 w 66"/>
                  <a:gd name="T53" fmla="*/ 55 h 65"/>
                  <a:gd name="T54" fmla="*/ 34 w 66"/>
                  <a:gd name="T55" fmla="*/ 62 h 65"/>
                  <a:gd name="T56" fmla="*/ 30 w 66"/>
                  <a:gd name="T57" fmla="*/ 64 h 65"/>
                  <a:gd name="T58" fmla="*/ 30 w 66"/>
                  <a:gd name="T59" fmla="*/ 49 h 65"/>
                  <a:gd name="T60" fmla="*/ 20 w 66"/>
                  <a:gd name="T61" fmla="*/ 49 h 65"/>
                  <a:gd name="T62" fmla="*/ 13 w 66"/>
                  <a:gd name="T63" fmla="*/ 47 h 65"/>
                  <a:gd name="T64" fmla="*/ 30 w 66"/>
                  <a:gd name="T65" fmla="*/ 47 h 65"/>
                  <a:gd name="T66" fmla="*/ 21 w 66"/>
                  <a:gd name="T67" fmla="*/ 39 h 65"/>
                  <a:gd name="T68" fmla="*/ 14 w 66"/>
                  <a:gd name="T69" fmla="*/ 37 h 65"/>
                  <a:gd name="T70" fmla="*/ 33 w 66"/>
                  <a:gd name="T71" fmla="*/ 37 h 65"/>
                  <a:gd name="T72" fmla="*/ 37 w 66"/>
                  <a:gd name="T73" fmla="*/ 30 h 65"/>
                  <a:gd name="T74" fmla="*/ 22 w 66"/>
                  <a:gd name="T75" fmla="*/ 25 h 65"/>
                  <a:gd name="T76" fmla="*/ 29 w 66"/>
                  <a:gd name="T77" fmla="*/ 31 h 65"/>
                  <a:gd name="T78" fmla="*/ 28 w 66"/>
                  <a:gd name="T79" fmla="*/ 35 h 65"/>
                  <a:gd name="T80" fmla="*/ 26 w 66"/>
                  <a:gd name="T81" fmla="*/ 35 h 65"/>
                  <a:gd name="T82" fmla="*/ 24 w 66"/>
                  <a:gd name="T83" fmla="*/ 31 h 65"/>
                  <a:gd name="T84" fmla="*/ 12 w 66"/>
                  <a:gd name="T85" fmla="*/ 25 h 65"/>
                  <a:gd name="T86" fmla="*/ 12 w 66"/>
                  <a:gd name="T87" fmla="*/ 63 h 65"/>
                  <a:gd name="T88" fmla="*/ 8 w 66"/>
                  <a:gd name="T89" fmla="*/ 51 h 65"/>
                  <a:gd name="T90" fmla="*/ 8 w 66"/>
                  <a:gd name="T91" fmla="*/ 18 h 65"/>
                  <a:gd name="T92" fmla="*/ 28 w 66"/>
                  <a:gd name="T93" fmla="*/ 23 h 65"/>
                  <a:gd name="T94" fmla="*/ 11 w 66"/>
                  <a:gd name="T95" fmla="*/ 13 h 65"/>
                  <a:gd name="T96" fmla="*/ 0 w 66"/>
                  <a:gd name="T97" fmla="*/ 11 h 65"/>
                  <a:gd name="T98" fmla="*/ 2 w 66"/>
                  <a:gd name="T99"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6" h="65">
                    <a:moveTo>
                      <a:pt x="31" y="11"/>
                    </a:moveTo>
                    <a:cubicBezTo>
                      <a:pt x="31" y="10"/>
                      <a:pt x="31" y="8"/>
                      <a:pt x="31" y="6"/>
                    </a:cubicBezTo>
                    <a:cubicBezTo>
                      <a:pt x="32" y="4"/>
                      <a:pt x="32" y="3"/>
                      <a:pt x="32" y="3"/>
                    </a:cubicBezTo>
                    <a:cubicBezTo>
                      <a:pt x="32" y="0"/>
                      <a:pt x="32" y="0"/>
                      <a:pt x="32" y="0"/>
                    </a:cubicBezTo>
                    <a:cubicBezTo>
                      <a:pt x="38" y="2"/>
                      <a:pt x="38" y="2"/>
                      <a:pt x="38" y="2"/>
                    </a:cubicBezTo>
                    <a:cubicBezTo>
                      <a:pt x="38" y="3"/>
                      <a:pt x="39" y="3"/>
                      <a:pt x="39" y="3"/>
                    </a:cubicBezTo>
                    <a:cubicBezTo>
                      <a:pt x="39" y="4"/>
                      <a:pt x="38" y="4"/>
                      <a:pt x="38" y="4"/>
                    </a:cubicBezTo>
                    <a:cubicBezTo>
                      <a:pt x="37" y="4"/>
                      <a:pt x="37" y="4"/>
                      <a:pt x="37" y="4"/>
                    </a:cubicBezTo>
                    <a:cubicBezTo>
                      <a:pt x="35" y="11"/>
                      <a:pt x="35" y="11"/>
                      <a:pt x="35" y="11"/>
                    </a:cubicBezTo>
                    <a:cubicBezTo>
                      <a:pt x="58" y="11"/>
                      <a:pt x="58" y="11"/>
                      <a:pt x="58" y="11"/>
                    </a:cubicBezTo>
                    <a:cubicBezTo>
                      <a:pt x="61" y="7"/>
                      <a:pt x="61" y="7"/>
                      <a:pt x="61" y="7"/>
                    </a:cubicBezTo>
                    <a:cubicBezTo>
                      <a:pt x="66" y="12"/>
                      <a:pt x="66" y="12"/>
                      <a:pt x="66" y="12"/>
                    </a:cubicBezTo>
                    <a:cubicBezTo>
                      <a:pt x="66" y="12"/>
                      <a:pt x="66" y="12"/>
                      <a:pt x="66" y="12"/>
                    </a:cubicBezTo>
                    <a:cubicBezTo>
                      <a:pt x="66" y="13"/>
                      <a:pt x="66" y="13"/>
                      <a:pt x="65" y="13"/>
                    </a:cubicBezTo>
                    <a:cubicBezTo>
                      <a:pt x="59" y="13"/>
                      <a:pt x="59" y="13"/>
                      <a:pt x="59" y="13"/>
                    </a:cubicBezTo>
                    <a:cubicBezTo>
                      <a:pt x="34" y="13"/>
                      <a:pt x="34" y="13"/>
                      <a:pt x="34" y="13"/>
                    </a:cubicBezTo>
                    <a:cubicBezTo>
                      <a:pt x="31" y="23"/>
                      <a:pt x="31" y="23"/>
                      <a:pt x="31" y="23"/>
                    </a:cubicBezTo>
                    <a:cubicBezTo>
                      <a:pt x="53" y="23"/>
                      <a:pt x="53" y="23"/>
                      <a:pt x="53" y="23"/>
                    </a:cubicBezTo>
                    <a:cubicBezTo>
                      <a:pt x="56" y="19"/>
                      <a:pt x="56" y="19"/>
                      <a:pt x="56" y="19"/>
                    </a:cubicBezTo>
                    <a:cubicBezTo>
                      <a:pt x="60" y="23"/>
                      <a:pt x="60" y="23"/>
                      <a:pt x="60" y="23"/>
                    </a:cubicBezTo>
                    <a:cubicBezTo>
                      <a:pt x="60" y="23"/>
                      <a:pt x="60" y="23"/>
                      <a:pt x="61" y="24"/>
                    </a:cubicBezTo>
                    <a:cubicBezTo>
                      <a:pt x="61" y="24"/>
                      <a:pt x="60" y="24"/>
                      <a:pt x="60" y="24"/>
                    </a:cubicBezTo>
                    <a:cubicBezTo>
                      <a:pt x="58" y="26"/>
                      <a:pt x="58" y="26"/>
                      <a:pt x="58" y="26"/>
                    </a:cubicBezTo>
                    <a:cubicBezTo>
                      <a:pt x="58" y="58"/>
                      <a:pt x="58" y="58"/>
                      <a:pt x="58" y="58"/>
                    </a:cubicBezTo>
                    <a:cubicBezTo>
                      <a:pt x="58" y="60"/>
                      <a:pt x="58" y="61"/>
                      <a:pt x="57" y="62"/>
                    </a:cubicBezTo>
                    <a:cubicBezTo>
                      <a:pt x="56" y="63"/>
                      <a:pt x="54" y="64"/>
                      <a:pt x="50" y="65"/>
                    </a:cubicBezTo>
                    <a:cubicBezTo>
                      <a:pt x="50" y="64"/>
                      <a:pt x="50" y="64"/>
                      <a:pt x="50" y="63"/>
                    </a:cubicBezTo>
                    <a:cubicBezTo>
                      <a:pt x="50" y="63"/>
                      <a:pt x="49" y="62"/>
                      <a:pt x="48" y="62"/>
                    </a:cubicBezTo>
                    <a:cubicBezTo>
                      <a:pt x="47" y="61"/>
                      <a:pt x="45" y="60"/>
                      <a:pt x="42" y="59"/>
                    </a:cubicBezTo>
                    <a:cubicBezTo>
                      <a:pt x="42" y="58"/>
                      <a:pt x="42" y="58"/>
                      <a:pt x="42" y="58"/>
                    </a:cubicBezTo>
                    <a:cubicBezTo>
                      <a:pt x="49" y="59"/>
                      <a:pt x="52" y="60"/>
                      <a:pt x="53" y="59"/>
                    </a:cubicBezTo>
                    <a:cubicBezTo>
                      <a:pt x="53" y="59"/>
                      <a:pt x="54" y="58"/>
                      <a:pt x="54" y="57"/>
                    </a:cubicBezTo>
                    <a:cubicBezTo>
                      <a:pt x="54" y="25"/>
                      <a:pt x="54" y="25"/>
                      <a:pt x="54" y="25"/>
                    </a:cubicBezTo>
                    <a:cubicBezTo>
                      <a:pt x="42" y="25"/>
                      <a:pt x="42" y="25"/>
                      <a:pt x="42" y="25"/>
                    </a:cubicBezTo>
                    <a:cubicBezTo>
                      <a:pt x="44" y="26"/>
                      <a:pt x="44" y="26"/>
                      <a:pt x="44" y="26"/>
                    </a:cubicBezTo>
                    <a:cubicBezTo>
                      <a:pt x="45" y="27"/>
                      <a:pt x="45" y="27"/>
                      <a:pt x="45" y="27"/>
                    </a:cubicBezTo>
                    <a:cubicBezTo>
                      <a:pt x="45" y="27"/>
                      <a:pt x="45" y="27"/>
                      <a:pt x="44" y="28"/>
                    </a:cubicBezTo>
                    <a:cubicBezTo>
                      <a:pt x="42" y="28"/>
                      <a:pt x="42" y="28"/>
                      <a:pt x="42" y="28"/>
                    </a:cubicBezTo>
                    <a:cubicBezTo>
                      <a:pt x="40" y="32"/>
                      <a:pt x="38" y="35"/>
                      <a:pt x="36" y="37"/>
                    </a:cubicBezTo>
                    <a:cubicBezTo>
                      <a:pt x="43" y="37"/>
                      <a:pt x="43" y="37"/>
                      <a:pt x="43" y="37"/>
                    </a:cubicBezTo>
                    <a:cubicBezTo>
                      <a:pt x="45" y="34"/>
                      <a:pt x="45" y="34"/>
                      <a:pt x="45" y="34"/>
                    </a:cubicBezTo>
                    <a:cubicBezTo>
                      <a:pt x="49" y="38"/>
                      <a:pt x="49" y="38"/>
                      <a:pt x="49" y="38"/>
                    </a:cubicBezTo>
                    <a:cubicBezTo>
                      <a:pt x="50" y="38"/>
                      <a:pt x="50" y="39"/>
                      <a:pt x="50" y="39"/>
                    </a:cubicBezTo>
                    <a:cubicBezTo>
                      <a:pt x="50" y="39"/>
                      <a:pt x="49" y="39"/>
                      <a:pt x="49" y="39"/>
                    </a:cubicBezTo>
                    <a:cubicBezTo>
                      <a:pt x="45" y="39"/>
                      <a:pt x="45" y="39"/>
                      <a:pt x="45" y="39"/>
                    </a:cubicBezTo>
                    <a:cubicBezTo>
                      <a:pt x="34" y="39"/>
                      <a:pt x="34" y="39"/>
                      <a:pt x="34" y="39"/>
                    </a:cubicBezTo>
                    <a:cubicBezTo>
                      <a:pt x="34" y="47"/>
                      <a:pt x="34" y="47"/>
                      <a:pt x="34" y="47"/>
                    </a:cubicBezTo>
                    <a:cubicBezTo>
                      <a:pt x="44" y="47"/>
                      <a:pt x="44" y="47"/>
                      <a:pt x="44" y="47"/>
                    </a:cubicBezTo>
                    <a:cubicBezTo>
                      <a:pt x="46" y="44"/>
                      <a:pt x="46" y="44"/>
                      <a:pt x="46" y="44"/>
                    </a:cubicBezTo>
                    <a:cubicBezTo>
                      <a:pt x="51" y="48"/>
                      <a:pt x="51" y="48"/>
                      <a:pt x="51" y="48"/>
                    </a:cubicBezTo>
                    <a:cubicBezTo>
                      <a:pt x="51" y="48"/>
                      <a:pt x="51" y="49"/>
                      <a:pt x="51" y="49"/>
                    </a:cubicBezTo>
                    <a:cubicBezTo>
                      <a:pt x="51" y="49"/>
                      <a:pt x="51" y="49"/>
                      <a:pt x="50" y="49"/>
                    </a:cubicBezTo>
                    <a:cubicBezTo>
                      <a:pt x="34" y="49"/>
                      <a:pt x="34" y="49"/>
                      <a:pt x="34" y="49"/>
                    </a:cubicBezTo>
                    <a:cubicBezTo>
                      <a:pt x="34" y="55"/>
                      <a:pt x="34" y="55"/>
                      <a:pt x="34" y="55"/>
                    </a:cubicBezTo>
                    <a:cubicBezTo>
                      <a:pt x="35" y="62"/>
                      <a:pt x="35" y="62"/>
                      <a:pt x="35" y="62"/>
                    </a:cubicBezTo>
                    <a:cubicBezTo>
                      <a:pt x="34" y="62"/>
                      <a:pt x="34" y="62"/>
                      <a:pt x="34" y="62"/>
                    </a:cubicBezTo>
                    <a:cubicBezTo>
                      <a:pt x="32" y="63"/>
                      <a:pt x="32" y="63"/>
                      <a:pt x="32" y="63"/>
                    </a:cubicBezTo>
                    <a:cubicBezTo>
                      <a:pt x="32" y="63"/>
                      <a:pt x="31" y="63"/>
                      <a:pt x="30" y="64"/>
                    </a:cubicBezTo>
                    <a:cubicBezTo>
                      <a:pt x="30" y="56"/>
                      <a:pt x="30" y="56"/>
                      <a:pt x="30" y="56"/>
                    </a:cubicBezTo>
                    <a:cubicBezTo>
                      <a:pt x="30" y="49"/>
                      <a:pt x="30" y="49"/>
                      <a:pt x="30" y="49"/>
                    </a:cubicBezTo>
                    <a:cubicBezTo>
                      <a:pt x="22" y="49"/>
                      <a:pt x="22" y="49"/>
                      <a:pt x="22" y="49"/>
                    </a:cubicBezTo>
                    <a:cubicBezTo>
                      <a:pt x="20" y="49"/>
                      <a:pt x="20" y="49"/>
                      <a:pt x="20" y="49"/>
                    </a:cubicBezTo>
                    <a:cubicBezTo>
                      <a:pt x="19" y="49"/>
                      <a:pt x="18" y="49"/>
                      <a:pt x="15" y="50"/>
                    </a:cubicBezTo>
                    <a:cubicBezTo>
                      <a:pt x="13" y="47"/>
                      <a:pt x="13" y="47"/>
                      <a:pt x="13" y="47"/>
                    </a:cubicBezTo>
                    <a:cubicBezTo>
                      <a:pt x="13" y="47"/>
                      <a:pt x="13" y="47"/>
                      <a:pt x="13" y="47"/>
                    </a:cubicBezTo>
                    <a:cubicBezTo>
                      <a:pt x="30" y="47"/>
                      <a:pt x="30" y="47"/>
                      <a:pt x="30" y="47"/>
                    </a:cubicBezTo>
                    <a:cubicBezTo>
                      <a:pt x="30" y="39"/>
                      <a:pt x="30" y="39"/>
                      <a:pt x="30" y="39"/>
                    </a:cubicBezTo>
                    <a:cubicBezTo>
                      <a:pt x="21" y="39"/>
                      <a:pt x="21" y="39"/>
                      <a:pt x="21" y="39"/>
                    </a:cubicBezTo>
                    <a:cubicBezTo>
                      <a:pt x="20" y="39"/>
                      <a:pt x="18" y="40"/>
                      <a:pt x="17" y="40"/>
                    </a:cubicBezTo>
                    <a:cubicBezTo>
                      <a:pt x="14" y="37"/>
                      <a:pt x="14" y="37"/>
                      <a:pt x="14" y="37"/>
                    </a:cubicBezTo>
                    <a:cubicBezTo>
                      <a:pt x="16" y="37"/>
                      <a:pt x="16" y="37"/>
                      <a:pt x="16" y="37"/>
                    </a:cubicBezTo>
                    <a:cubicBezTo>
                      <a:pt x="33" y="37"/>
                      <a:pt x="33" y="37"/>
                      <a:pt x="33" y="37"/>
                    </a:cubicBezTo>
                    <a:cubicBezTo>
                      <a:pt x="34" y="36"/>
                      <a:pt x="34" y="36"/>
                      <a:pt x="34" y="35"/>
                    </a:cubicBezTo>
                    <a:cubicBezTo>
                      <a:pt x="35" y="35"/>
                      <a:pt x="35" y="33"/>
                      <a:pt x="37" y="30"/>
                    </a:cubicBezTo>
                    <a:cubicBezTo>
                      <a:pt x="38" y="28"/>
                      <a:pt x="38" y="26"/>
                      <a:pt x="39" y="25"/>
                    </a:cubicBezTo>
                    <a:cubicBezTo>
                      <a:pt x="22" y="25"/>
                      <a:pt x="22" y="25"/>
                      <a:pt x="22" y="25"/>
                    </a:cubicBezTo>
                    <a:cubicBezTo>
                      <a:pt x="27" y="29"/>
                      <a:pt x="27" y="29"/>
                      <a:pt x="27" y="29"/>
                    </a:cubicBezTo>
                    <a:cubicBezTo>
                      <a:pt x="28" y="30"/>
                      <a:pt x="29" y="30"/>
                      <a:pt x="29" y="31"/>
                    </a:cubicBezTo>
                    <a:cubicBezTo>
                      <a:pt x="29" y="31"/>
                      <a:pt x="29" y="32"/>
                      <a:pt x="29" y="33"/>
                    </a:cubicBezTo>
                    <a:cubicBezTo>
                      <a:pt x="29" y="34"/>
                      <a:pt x="28" y="34"/>
                      <a:pt x="28" y="35"/>
                    </a:cubicBezTo>
                    <a:cubicBezTo>
                      <a:pt x="27" y="35"/>
                      <a:pt x="27" y="35"/>
                      <a:pt x="27" y="35"/>
                    </a:cubicBezTo>
                    <a:cubicBezTo>
                      <a:pt x="26" y="35"/>
                      <a:pt x="26" y="35"/>
                      <a:pt x="26" y="35"/>
                    </a:cubicBezTo>
                    <a:cubicBezTo>
                      <a:pt x="25" y="34"/>
                      <a:pt x="25" y="34"/>
                      <a:pt x="25" y="34"/>
                    </a:cubicBezTo>
                    <a:cubicBezTo>
                      <a:pt x="24" y="31"/>
                      <a:pt x="24" y="31"/>
                      <a:pt x="24" y="31"/>
                    </a:cubicBezTo>
                    <a:cubicBezTo>
                      <a:pt x="23" y="29"/>
                      <a:pt x="22" y="27"/>
                      <a:pt x="20" y="25"/>
                    </a:cubicBezTo>
                    <a:cubicBezTo>
                      <a:pt x="12" y="25"/>
                      <a:pt x="12" y="25"/>
                      <a:pt x="12" y="25"/>
                    </a:cubicBezTo>
                    <a:cubicBezTo>
                      <a:pt x="12" y="53"/>
                      <a:pt x="12" y="53"/>
                      <a:pt x="12" y="53"/>
                    </a:cubicBezTo>
                    <a:cubicBezTo>
                      <a:pt x="12" y="63"/>
                      <a:pt x="12" y="63"/>
                      <a:pt x="12" y="63"/>
                    </a:cubicBezTo>
                    <a:cubicBezTo>
                      <a:pt x="10" y="64"/>
                      <a:pt x="8" y="65"/>
                      <a:pt x="8" y="65"/>
                    </a:cubicBezTo>
                    <a:cubicBezTo>
                      <a:pt x="8" y="51"/>
                      <a:pt x="8" y="51"/>
                      <a:pt x="8" y="51"/>
                    </a:cubicBezTo>
                    <a:cubicBezTo>
                      <a:pt x="8" y="28"/>
                      <a:pt x="8" y="28"/>
                      <a:pt x="8" y="28"/>
                    </a:cubicBezTo>
                    <a:cubicBezTo>
                      <a:pt x="8" y="18"/>
                      <a:pt x="8" y="18"/>
                      <a:pt x="8" y="18"/>
                    </a:cubicBezTo>
                    <a:cubicBezTo>
                      <a:pt x="13" y="23"/>
                      <a:pt x="13" y="23"/>
                      <a:pt x="13" y="23"/>
                    </a:cubicBezTo>
                    <a:cubicBezTo>
                      <a:pt x="28" y="23"/>
                      <a:pt x="28" y="23"/>
                      <a:pt x="28" y="23"/>
                    </a:cubicBezTo>
                    <a:cubicBezTo>
                      <a:pt x="30" y="13"/>
                      <a:pt x="30" y="13"/>
                      <a:pt x="30" y="13"/>
                    </a:cubicBezTo>
                    <a:cubicBezTo>
                      <a:pt x="11" y="13"/>
                      <a:pt x="11" y="13"/>
                      <a:pt x="11" y="13"/>
                    </a:cubicBezTo>
                    <a:cubicBezTo>
                      <a:pt x="8" y="13"/>
                      <a:pt x="6" y="13"/>
                      <a:pt x="3" y="14"/>
                    </a:cubicBezTo>
                    <a:cubicBezTo>
                      <a:pt x="0" y="11"/>
                      <a:pt x="0" y="11"/>
                      <a:pt x="0" y="11"/>
                    </a:cubicBezTo>
                    <a:cubicBezTo>
                      <a:pt x="2" y="11"/>
                      <a:pt x="2" y="11"/>
                      <a:pt x="2" y="11"/>
                    </a:cubicBezTo>
                    <a:cubicBezTo>
                      <a:pt x="2" y="11"/>
                      <a:pt x="2" y="11"/>
                      <a:pt x="2" y="11"/>
                    </a:cubicBezTo>
                    <a:cubicBezTo>
                      <a:pt x="31" y="11"/>
                      <a:pt x="31" y="11"/>
                      <a:pt x="31" y="11"/>
                    </a:cubicBez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68" name="íSļîďè">
                <a:extLst>
                  <a:ext uri="{FF2B5EF4-FFF2-40B4-BE49-F238E27FC236}">
                    <a16:creationId xmlns:a16="http://schemas.microsoft.com/office/drawing/2014/main" id="{A4583715-4D85-4C16-8179-42177C12AD04}"/>
                  </a:ext>
                </a:extLst>
              </p:cNvPr>
              <p:cNvSpPr/>
              <p:nvPr/>
            </p:nvSpPr>
            <p:spPr bwMode="auto">
              <a:xfrm>
                <a:off x="10125075" y="6678613"/>
                <a:ext cx="141288" cy="142875"/>
              </a:xfrm>
              <a:custGeom>
                <a:avLst/>
                <a:gdLst>
                  <a:gd name="T0" fmla="*/ 62 w 66"/>
                  <a:gd name="T1" fmla="*/ 12 h 67"/>
                  <a:gd name="T2" fmla="*/ 16 w 66"/>
                  <a:gd name="T3" fmla="*/ 27 h 67"/>
                  <a:gd name="T4" fmla="*/ 27 w 66"/>
                  <a:gd name="T5" fmla="*/ 9 h 67"/>
                  <a:gd name="T6" fmla="*/ 36 w 66"/>
                  <a:gd name="T7" fmla="*/ 4 h 67"/>
                  <a:gd name="T8" fmla="*/ 30 w 66"/>
                  <a:gd name="T9" fmla="*/ 10 h 67"/>
                  <a:gd name="T10" fmla="*/ 34 w 66"/>
                  <a:gd name="T11" fmla="*/ 38 h 67"/>
                  <a:gd name="T12" fmla="*/ 38 w 66"/>
                  <a:gd name="T13" fmla="*/ 50 h 67"/>
                  <a:gd name="T14" fmla="*/ 36 w 66"/>
                  <a:gd name="T15" fmla="*/ 44 h 67"/>
                  <a:gd name="T16" fmla="*/ 35 w 66"/>
                  <a:gd name="T17" fmla="*/ 22 h 67"/>
                  <a:gd name="T18" fmla="*/ 42 w 66"/>
                  <a:gd name="T19" fmla="*/ 32 h 67"/>
                  <a:gd name="T20" fmla="*/ 38 w 66"/>
                  <a:gd name="T21" fmla="*/ 29 h 67"/>
                  <a:gd name="T22" fmla="*/ 59 w 66"/>
                  <a:gd name="T23" fmla="*/ 47 h 67"/>
                  <a:gd name="T24" fmla="*/ 53 w 66"/>
                  <a:gd name="T25" fmla="*/ 53 h 67"/>
                  <a:gd name="T26" fmla="*/ 44 w 66"/>
                  <a:gd name="T27" fmla="*/ 67 h 67"/>
                  <a:gd name="T28" fmla="*/ 37 w 66"/>
                  <a:gd name="T29" fmla="*/ 61 h 67"/>
                  <a:gd name="T30" fmla="*/ 45 w 66"/>
                  <a:gd name="T31" fmla="*/ 61 h 67"/>
                  <a:gd name="T32" fmla="*/ 49 w 66"/>
                  <a:gd name="T33" fmla="*/ 53 h 67"/>
                  <a:gd name="T34" fmla="*/ 18 w 66"/>
                  <a:gd name="T35" fmla="*/ 52 h 67"/>
                  <a:gd name="T36" fmla="*/ 21 w 66"/>
                  <a:gd name="T37" fmla="*/ 36 h 67"/>
                  <a:gd name="T38" fmla="*/ 24 w 66"/>
                  <a:gd name="T39" fmla="*/ 34 h 67"/>
                  <a:gd name="T40" fmla="*/ 51 w 66"/>
                  <a:gd name="T41" fmla="*/ 20 h 67"/>
                  <a:gd name="T42" fmla="*/ 58 w 66"/>
                  <a:gd name="T43" fmla="*/ 21 h 67"/>
                  <a:gd name="T44" fmla="*/ 54 w 66"/>
                  <a:gd name="T45" fmla="*/ 34 h 67"/>
                  <a:gd name="T46" fmla="*/ 66 w 66"/>
                  <a:gd name="T47" fmla="*/ 35 h 67"/>
                  <a:gd name="T48" fmla="*/ 54 w 66"/>
                  <a:gd name="T49" fmla="*/ 36 h 67"/>
                  <a:gd name="T50" fmla="*/ 53 w 66"/>
                  <a:gd name="T51" fmla="*/ 51 h 67"/>
                  <a:gd name="T52" fmla="*/ 59 w 66"/>
                  <a:gd name="T53" fmla="*/ 47 h 67"/>
                  <a:gd name="T54" fmla="*/ 50 w 66"/>
                  <a:gd name="T55" fmla="*/ 47 h 67"/>
                  <a:gd name="T56" fmla="*/ 27 w 66"/>
                  <a:gd name="T57" fmla="*/ 36 h 67"/>
                  <a:gd name="T58" fmla="*/ 50 w 66"/>
                  <a:gd name="T59" fmla="*/ 34 h 67"/>
                  <a:gd name="T60" fmla="*/ 27 w 66"/>
                  <a:gd name="T61" fmla="*/ 34 h 67"/>
                  <a:gd name="T62" fmla="*/ 14 w 66"/>
                  <a:gd name="T63" fmla="*/ 30 h 67"/>
                  <a:gd name="T64" fmla="*/ 10 w 66"/>
                  <a:gd name="T65" fmla="*/ 50 h 67"/>
                  <a:gd name="T66" fmla="*/ 11 w 66"/>
                  <a:gd name="T67" fmla="*/ 62 h 67"/>
                  <a:gd name="T68" fmla="*/ 6 w 66"/>
                  <a:gd name="T69" fmla="*/ 62 h 67"/>
                  <a:gd name="T70" fmla="*/ 5 w 66"/>
                  <a:gd name="T71" fmla="*/ 58 h 67"/>
                  <a:gd name="T72" fmla="*/ 7 w 66"/>
                  <a:gd name="T73" fmla="*/ 51 h 67"/>
                  <a:gd name="T74" fmla="*/ 0 w 66"/>
                  <a:gd name="T75" fmla="*/ 45 h 67"/>
                  <a:gd name="T76" fmla="*/ 18 w 66"/>
                  <a:gd name="T77" fmla="*/ 12 h 67"/>
                  <a:gd name="T78" fmla="*/ 0 w 66"/>
                  <a:gd name="T79" fmla="*/ 17 h 67"/>
                  <a:gd name="T80" fmla="*/ 9 w 66"/>
                  <a:gd name="T81" fmla="*/ 24 h 67"/>
                  <a:gd name="T82" fmla="*/ 5 w 66"/>
                  <a:gd name="T83" fmla="*/ 25 h 67"/>
                  <a:gd name="T84" fmla="*/ 6 w 66"/>
                  <a:gd name="T85" fmla="*/ 2 h 67"/>
                  <a:gd name="T86" fmla="*/ 16 w 66"/>
                  <a:gd name="T87" fmla="*/ 11 h 67"/>
                  <a:gd name="T88" fmla="*/ 11 w 66"/>
                  <a:gd name="T89" fmla="*/ 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7">
                    <a:moveTo>
                      <a:pt x="57" y="6"/>
                    </a:moveTo>
                    <a:cubicBezTo>
                      <a:pt x="62" y="11"/>
                      <a:pt x="62" y="11"/>
                      <a:pt x="62" y="11"/>
                    </a:cubicBezTo>
                    <a:cubicBezTo>
                      <a:pt x="63" y="12"/>
                      <a:pt x="63" y="12"/>
                      <a:pt x="62" y="12"/>
                    </a:cubicBezTo>
                    <a:cubicBezTo>
                      <a:pt x="29" y="12"/>
                      <a:pt x="29" y="12"/>
                      <a:pt x="29" y="12"/>
                    </a:cubicBezTo>
                    <a:cubicBezTo>
                      <a:pt x="23" y="20"/>
                      <a:pt x="20" y="24"/>
                      <a:pt x="19" y="25"/>
                    </a:cubicBezTo>
                    <a:cubicBezTo>
                      <a:pt x="16" y="27"/>
                      <a:pt x="16" y="27"/>
                      <a:pt x="16" y="27"/>
                    </a:cubicBezTo>
                    <a:cubicBezTo>
                      <a:pt x="16" y="26"/>
                      <a:pt x="16" y="26"/>
                      <a:pt x="16" y="26"/>
                    </a:cubicBezTo>
                    <a:cubicBezTo>
                      <a:pt x="18" y="23"/>
                      <a:pt x="21" y="19"/>
                      <a:pt x="22" y="17"/>
                    </a:cubicBezTo>
                    <a:cubicBezTo>
                      <a:pt x="24" y="14"/>
                      <a:pt x="25" y="12"/>
                      <a:pt x="27" y="9"/>
                    </a:cubicBezTo>
                    <a:cubicBezTo>
                      <a:pt x="28" y="6"/>
                      <a:pt x="30" y="3"/>
                      <a:pt x="31" y="0"/>
                    </a:cubicBezTo>
                    <a:cubicBezTo>
                      <a:pt x="35" y="3"/>
                      <a:pt x="35" y="3"/>
                      <a:pt x="35" y="3"/>
                    </a:cubicBezTo>
                    <a:cubicBezTo>
                      <a:pt x="36" y="3"/>
                      <a:pt x="36" y="4"/>
                      <a:pt x="36" y="4"/>
                    </a:cubicBezTo>
                    <a:cubicBezTo>
                      <a:pt x="36" y="4"/>
                      <a:pt x="36" y="4"/>
                      <a:pt x="35" y="5"/>
                    </a:cubicBezTo>
                    <a:cubicBezTo>
                      <a:pt x="34" y="5"/>
                      <a:pt x="34" y="5"/>
                      <a:pt x="34" y="5"/>
                    </a:cubicBezTo>
                    <a:cubicBezTo>
                      <a:pt x="30" y="10"/>
                      <a:pt x="30" y="10"/>
                      <a:pt x="30" y="10"/>
                    </a:cubicBezTo>
                    <a:cubicBezTo>
                      <a:pt x="54" y="10"/>
                      <a:pt x="54" y="10"/>
                      <a:pt x="54" y="10"/>
                    </a:cubicBezTo>
                    <a:cubicBezTo>
                      <a:pt x="57" y="6"/>
                      <a:pt x="57" y="6"/>
                      <a:pt x="57" y="6"/>
                    </a:cubicBezTo>
                    <a:close/>
                    <a:moveTo>
                      <a:pt x="34" y="38"/>
                    </a:moveTo>
                    <a:cubicBezTo>
                      <a:pt x="38" y="40"/>
                      <a:pt x="41" y="43"/>
                      <a:pt x="41" y="45"/>
                    </a:cubicBezTo>
                    <a:cubicBezTo>
                      <a:pt x="41" y="47"/>
                      <a:pt x="41" y="48"/>
                      <a:pt x="40" y="49"/>
                    </a:cubicBezTo>
                    <a:cubicBezTo>
                      <a:pt x="39" y="50"/>
                      <a:pt x="39" y="50"/>
                      <a:pt x="38" y="50"/>
                    </a:cubicBezTo>
                    <a:cubicBezTo>
                      <a:pt x="38" y="50"/>
                      <a:pt x="37" y="50"/>
                      <a:pt x="37" y="50"/>
                    </a:cubicBezTo>
                    <a:cubicBezTo>
                      <a:pt x="37" y="49"/>
                      <a:pt x="37" y="49"/>
                      <a:pt x="37" y="48"/>
                    </a:cubicBezTo>
                    <a:cubicBezTo>
                      <a:pt x="37" y="46"/>
                      <a:pt x="37" y="45"/>
                      <a:pt x="36" y="44"/>
                    </a:cubicBezTo>
                    <a:cubicBezTo>
                      <a:pt x="36" y="42"/>
                      <a:pt x="35" y="40"/>
                      <a:pt x="33" y="38"/>
                    </a:cubicBezTo>
                    <a:cubicBezTo>
                      <a:pt x="34" y="38"/>
                      <a:pt x="34" y="38"/>
                      <a:pt x="34" y="38"/>
                    </a:cubicBezTo>
                    <a:close/>
                    <a:moveTo>
                      <a:pt x="35" y="22"/>
                    </a:moveTo>
                    <a:cubicBezTo>
                      <a:pt x="38" y="24"/>
                      <a:pt x="39" y="25"/>
                      <a:pt x="41" y="26"/>
                    </a:cubicBezTo>
                    <a:cubicBezTo>
                      <a:pt x="42" y="27"/>
                      <a:pt x="43" y="28"/>
                      <a:pt x="43" y="29"/>
                    </a:cubicBezTo>
                    <a:cubicBezTo>
                      <a:pt x="42" y="31"/>
                      <a:pt x="42" y="32"/>
                      <a:pt x="42" y="32"/>
                    </a:cubicBezTo>
                    <a:cubicBezTo>
                      <a:pt x="41" y="33"/>
                      <a:pt x="40" y="33"/>
                      <a:pt x="40" y="33"/>
                    </a:cubicBezTo>
                    <a:cubicBezTo>
                      <a:pt x="39" y="33"/>
                      <a:pt x="39" y="33"/>
                      <a:pt x="39" y="32"/>
                    </a:cubicBezTo>
                    <a:cubicBezTo>
                      <a:pt x="39" y="32"/>
                      <a:pt x="38" y="31"/>
                      <a:pt x="38" y="29"/>
                    </a:cubicBezTo>
                    <a:cubicBezTo>
                      <a:pt x="37" y="27"/>
                      <a:pt x="36" y="25"/>
                      <a:pt x="35" y="23"/>
                    </a:cubicBezTo>
                    <a:cubicBezTo>
                      <a:pt x="35" y="22"/>
                      <a:pt x="35" y="22"/>
                      <a:pt x="35" y="22"/>
                    </a:cubicBezTo>
                    <a:close/>
                    <a:moveTo>
                      <a:pt x="59" y="47"/>
                    </a:moveTo>
                    <a:cubicBezTo>
                      <a:pt x="64" y="52"/>
                      <a:pt x="64" y="52"/>
                      <a:pt x="64" y="52"/>
                    </a:cubicBezTo>
                    <a:cubicBezTo>
                      <a:pt x="65" y="53"/>
                      <a:pt x="65" y="53"/>
                      <a:pt x="64" y="53"/>
                    </a:cubicBezTo>
                    <a:cubicBezTo>
                      <a:pt x="53" y="53"/>
                      <a:pt x="53" y="53"/>
                      <a:pt x="53" y="53"/>
                    </a:cubicBezTo>
                    <a:cubicBezTo>
                      <a:pt x="53" y="54"/>
                      <a:pt x="53" y="56"/>
                      <a:pt x="53" y="58"/>
                    </a:cubicBezTo>
                    <a:cubicBezTo>
                      <a:pt x="52" y="60"/>
                      <a:pt x="51" y="61"/>
                      <a:pt x="50" y="63"/>
                    </a:cubicBezTo>
                    <a:cubicBezTo>
                      <a:pt x="49" y="65"/>
                      <a:pt x="47" y="66"/>
                      <a:pt x="44" y="67"/>
                    </a:cubicBezTo>
                    <a:cubicBezTo>
                      <a:pt x="43" y="66"/>
                      <a:pt x="43" y="64"/>
                      <a:pt x="43" y="64"/>
                    </a:cubicBezTo>
                    <a:cubicBezTo>
                      <a:pt x="42" y="63"/>
                      <a:pt x="41" y="63"/>
                      <a:pt x="39" y="62"/>
                    </a:cubicBezTo>
                    <a:cubicBezTo>
                      <a:pt x="37" y="61"/>
                      <a:pt x="37" y="61"/>
                      <a:pt x="37" y="61"/>
                    </a:cubicBezTo>
                    <a:cubicBezTo>
                      <a:pt x="35" y="61"/>
                      <a:pt x="35" y="61"/>
                      <a:pt x="35" y="61"/>
                    </a:cubicBezTo>
                    <a:cubicBezTo>
                      <a:pt x="36" y="60"/>
                      <a:pt x="36" y="60"/>
                      <a:pt x="36" y="60"/>
                    </a:cubicBezTo>
                    <a:cubicBezTo>
                      <a:pt x="40" y="61"/>
                      <a:pt x="44" y="61"/>
                      <a:pt x="45" y="61"/>
                    </a:cubicBezTo>
                    <a:cubicBezTo>
                      <a:pt x="46" y="60"/>
                      <a:pt x="47" y="60"/>
                      <a:pt x="48" y="58"/>
                    </a:cubicBezTo>
                    <a:cubicBezTo>
                      <a:pt x="48" y="57"/>
                      <a:pt x="49" y="56"/>
                      <a:pt x="49" y="55"/>
                    </a:cubicBezTo>
                    <a:cubicBezTo>
                      <a:pt x="49" y="55"/>
                      <a:pt x="49" y="54"/>
                      <a:pt x="49" y="53"/>
                    </a:cubicBezTo>
                    <a:cubicBezTo>
                      <a:pt x="25" y="53"/>
                      <a:pt x="25" y="53"/>
                      <a:pt x="25" y="53"/>
                    </a:cubicBezTo>
                    <a:cubicBezTo>
                      <a:pt x="23" y="55"/>
                      <a:pt x="23" y="55"/>
                      <a:pt x="23" y="55"/>
                    </a:cubicBezTo>
                    <a:cubicBezTo>
                      <a:pt x="18" y="52"/>
                      <a:pt x="18" y="52"/>
                      <a:pt x="18" y="52"/>
                    </a:cubicBezTo>
                    <a:cubicBezTo>
                      <a:pt x="21" y="50"/>
                      <a:pt x="21" y="50"/>
                      <a:pt x="21" y="50"/>
                    </a:cubicBezTo>
                    <a:cubicBezTo>
                      <a:pt x="23" y="36"/>
                      <a:pt x="23" y="36"/>
                      <a:pt x="23" y="36"/>
                    </a:cubicBezTo>
                    <a:cubicBezTo>
                      <a:pt x="21" y="36"/>
                      <a:pt x="21" y="36"/>
                      <a:pt x="21" y="36"/>
                    </a:cubicBezTo>
                    <a:cubicBezTo>
                      <a:pt x="21" y="36"/>
                      <a:pt x="19" y="36"/>
                      <a:pt x="18" y="37"/>
                    </a:cubicBezTo>
                    <a:cubicBezTo>
                      <a:pt x="15" y="34"/>
                      <a:pt x="15" y="34"/>
                      <a:pt x="15" y="34"/>
                    </a:cubicBezTo>
                    <a:cubicBezTo>
                      <a:pt x="24" y="34"/>
                      <a:pt x="24" y="34"/>
                      <a:pt x="24" y="34"/>
                    </a:cubicBezTo>
                    <a:cubicBezTo>
                      <a:pt x="27" y="17"/>
                      <a:pt x="27" y="17"/>
                      <a:pt x="27" y="17"/>
                    </a:cubicBezTo>
                    <a:cubicBezTo>
                      <a:pt x="30" y="20"/>
                      <a:pt x="30" y="20"/>
                      <a:pt x="30" y="20"/>
                    </a:cubicBezTo>
                    <a:cubicBezTo>
                      <a:pt x="51" y="20"/>
                      <a:pt x="51" y="20"/>
                      <a:pt x="51" y="20"/>
                    </a:cubicBezTo>
                    <a:cubicBezTo>
                      <a:pt x="53" y="17"/>
                      <a:pt x="53" y="17"/>
                      <a:pt x="53" y="17"/>
                    </a:cubicBezTo>
                    <a:cubicBezTo>
                      <a:pt x="57" y="20"/>
                      <a:pt x="57" y="20"/>
                      <a:pt x="57" y="20"/>
                    </a:cubicBezTo>
                    <a:cubicBezTo>
                      <a:pt x="58" y="21"/>
                      <a:pt x="58" y="21"/>
                      <a:pt x="58" y="21"/>
                    </a:cubicBezTo>
                    <a:cubicBezTo>
                      <a:pt x="57" y="22"/>
                      <a:pt x="57" y="22"/>
                      <a:pt x="57" y="22"/>
                    </a:cubicBezTo>
                    <a:cubicBezTo>
                      <a:pt x="55" y="23"/>
                      <a:pt x="55" y="23"/>
                      <a:pt x="55" y="23"/>
                    </a:cubicBezTo>
                    <a:cubicBezTo>
                      <a:pt x="54" y="34"/>
                      <a:pt x="54" y="34"/>
                      <a:pt x="54" y="34"/>
                    </a:cubicBezTo>
                    <a:cubicBezTo>
                      <a:pt x="57" y="34"/>
                      <a:pt x="57" y="34"/>
                      <a:pt x="57" y="34"/>
                    </a:cubicBezTo>
                    <a:cubicBezTo>
                      <a:pt x="61" y="30"/>
                      <a:pt x="61" y="30"/>
                      <a:pt x="61" y="30"/>
                    </a:cubicBezTo>
                    <a:cubicBezTo>
                      <a:pt x="66" y="35"/>
                      <a:pt x="66" y="35"/>
                      <a:pt x="66" y="35"/>
                    </a:cubicBezTo>
                    <a:cubicBezTo>
                      <a:pt x="66" y="35"/>
                      <a:pt x="66" y="36"/>
                      <a:pt x="66" y="36"/>
                    </a:cubicBezTo>
                    <a:cubicBezTo>
                      <a:pt x="66" y="36"/>
                      <a:pt x="66" y="36"/>
                      <a:pt x="65" y="36"/>
                    </a:cubicBezTo>
                    <a:cubicBezTo>
                      <a:pt x="54" y="36"/>
                      <a:pt x="54" y="36"/>
                      <a:pt x="54" y="36"/>
                    </a:cubicBezTo>
                    <a:cubicBezTo>
                      <a:pt x="54" y="38"/>
                      <a:pt x="54" y="41"/>
                      <a:pt x="54" y="44"/>
                    </a:cubicBezTo>
                    <a:cubicBezTo>
                      <a:pt x="54" y="46"/>
                      <a:pt x="53" y="48"/>
                      <a:pt x="53" y="49"/>
                    </a:cubicBezTo>
                    <a:cubicBezTo>
                      <a:pt x="53" y="50"/>
                      <a:pt x="53" y="50"/>
                      <a:pt x="53" y="51"/>
                    </a:cubicBezTo>
                    <a:cubicBezTo>
                      <a:pt x="53" y="51"/>
                      <a:pt x="53" y="51"/>
                      <a:pt x="53" y="51"/>
                    </a:cubicBezTo>
                    <a:cubicBezTo>
                      <a:pt x="56" y="51"/>
                      <a:pt x="56" y="51"/>
                      <a:pt x="56" y="51"/>
                    </a:cubicBezTo>
                    <a:cubicBezTo>
                      <a:pt x="59" y="47"/>
                      <a:pt x="59" y="47"/>
                      <a:pt x="59" y="47"/>
                    </a:cubicBezTo>
                    <a:close/>
                    <a:moveTo>
                      <a:pt x="24" y="51"/>
                    </a:moveTo>
                    <a:cubicBezTo>
                      <a:pt x="49" y="51"/>
                      <a:pt x="49" y="51"/>
                      <a:pt x="49" y="51"/>
                    </a:cubicBezTo>
                    <a:cubicBezTo>
                      <a:pt x="49" y="50"/>
                      <a:pt x="49" y="49"/>
                      <a:pt x="50" y="47"/>
                    </a:cubicBezTo>
                    <a:cubicBezTo>
                      <a:pt x="50" y="44"/>
                      <a:pt x="50" y="43"/>
                      <a:pt x="50" y="42"/>
                    </a:cubicBezTo>
                    <a:cubicBezTo>
                      <a:pt x="50" y="36"/>
                      <a:pt x="50" y="36"/>
                      <a:pt x="50" y="36"/>
                    </a:cubicBezTo>
                    <a:cubicBezTo>
                      <a:pt x="27" y="36"/>
                      <a:pt x="27" y="36"/>
                      <a:pt x="27" y="36"/>
                    </a:cubicBezTo>
                    <a:cubicBezTo>
                      <a:pt x="26" y="42"/>
                      <a:pt x="25" y="47"/>
                      <a:pt x="24" y="51"/>
                    </a:cubicBezTo>
                    <a:close/>
                    <a:moveTo>
                      <a:pt x="27" y="34"/>
                    </a:moveTo>
                    <a:cubicBezTo>
                      <a:pt x="50" y="34"/>
                      <a:pt x="50" y="34"/>
                      <a:pt x="50" y="34"/>
                    </a:cubicBezTo>
                    <a:cubicBezTo>
                      <a:pt x="51" y="22"/>
                      <a:pt x="51" y="22"/>
                      <a:pt x="51" y="22"/>
                    </a:cubicBezTo>
                    <a:cubicBezTo>
                      <a:pt x="30" y="22"/>
                      <a:pt x="30" y="22"/>
                      <a:pt x="30" y="22"/>
                    </a:cubicBezTo>
                    <a:cubicBezTo>
                      <a:pt x="27" y="34"/>
                      <a:pt x="27" y="34"/>
                      <a:pt x="27" y="34"/>
                    </a:cubicBezTo>
                    <a:close/>
                    <a:moveTo>
                      <a:pt x="19" y="12"/>
                    </a:moveTo>
                    <a:cubicBezTo>
                      <a:pt x="19" y="14"/>
                      <a:pt x="18" y="16"/>
                      <a:pt x="17" y="18"/>
                    </a:cubicBezTo>
                    <a:cubicBezTo>
                      <a:pt x="17" y="21"/>
                      <a:pt x="15" y="25"/>
                      <a:pt x="14" y="30"/>
                    </a:cubicBezTo>
                    <a:cubicBezTo>
                      <a:pt x="13" y="35"/>
                      <a:pt x="12" y="39"/>
                      <a:pt x="11" y="40"/>
                    </a:cubicBezTo>
                    <a:cubicBezTo>
                      <a:pt x="11" y="41"/>
                      <a:pt x="11" y="43"/>
                      <a:pt x="11" y="45"/>
                    </a:cubicBezTo>
                    <a:cubicBezTo>
                      <a:pt x="10" y="47"/>
                      <a:pt x="10" y="49"/>
                      <a:pt x="10" y="50"/>
                    </a:cubicBezTo>
                    <a:cubicBezTo>
                      <a:pt x="10" y="52"/>
                      <a:pt x="10" y="53"/>
                      <a:pt x="10" y="54"/>
                    </a:cubicBezTo>
                    <a:cubicBezTo>
                      <a:pt x="10" y="55"/>
                      <a:pt x="10" y="57"/>
                      <a:pt x="10" y="58"/>
                    </a:cubicBezTo>
                    <a:cubicBezTo>
                      <a:pt x="11" y="60"/>
                      <a:pt x="11" y="61"/>
                      <a:pt x="11" y="62"/>
                    </a:cubicBezTo>
                    <a:cubicBezTo>
                      <a:pt x="11" y="63"/>
                      <a:pt x="10" y="64"/>
                      <a:pt x="8" y="64"/>
                    </a:cubicBezTo>
                    <a:cubicBezTo>
                      <a:pt x="8" y="64"/>
                      <a:pt x="8" y="64"/>
                      <a:pt x="7" y="63"/>
                    </a:cubicBezTo>
                    <a:cubicBezTo>
                      <a:pt x="6" y="63"/>
                      <a:pt x="6" y="63"/>
                      <a:pt x="6" y="62"/>
                    </a:cubicBezTo>
                    <a:cubicBezTo>
                      <a:pt x="5" y="62"/>
                      <a:pt x="5" y="62"/>
                      <a:pt x="5" y="61"/>
                    </a:cubicBezTo>
                    <a:cubicBezTo>
                      <a:pt x="5" y="61"/>
                      <a:pt x="5" y="60"/>
                      <a:pt x="5" y="60"/>
                    </a:cubicBezTo>
                    <a:cubicBezTo>
                      <a:pt x="5" y="59"/>
                      <a:pt x="5" y="59"/>
                      <a:pt x="5" y="58"/>
                    </a:cubicBezTo>
                    <a:cubicBezTo>
                      <a:pt x="5" y="58"/>
                      <a:pt x="5" y="58"/>
                      <a:pt x="6" y="57"/>
                    </a:cubicBezTo>
                    <a:cubicBezTo>
                      <a:pt x="6" y="56"/>
                      <a:pt x="6" y="54"/>
                      <a:pt x="6" y="53"/>
                    </a:cubicBezTo>
                    <a:cubicBezTo>
                      <a:pt x="6" y="52"/>
                      <a:pt x="7" y="51"/>
                      <a:pt x="7" y="51"/>
                    </a:cubicBezTo>
                    <a:cubicBezTo>
                      <a:pt x="6" y="49"/>
                      <a:pt x="6" y="48"/>
                      <a:pt x="6" y="48"/>
                    </a:cubicBezTo>
                    <a:cubicBezTo>
                      <a:pt x="5" y="47"/>
                      <a:pt x="3" y="46"/>
                      <a:pt x="0" y="46"/>
                    </a:cubicBezTo>
                    <a:cubicBezTo>
                      <a:pt x="0" y="45"/>
                      <a:pt x="0" y="45"/>
                      <a:pt x="0" y="45"/>
                    </a:cubicBezTo>
                    <a:cubicBezTo>
                      <a:pt x="3" y="45"/>
                      <a:pt x="5" y="45"/>
                      <a:pt x="6" y="44"/>
                    </a:cubicBezTo>
                    <a:cubicBezTo>
                      <a:pt x="6" y="44"/>
                      <a:pt x="7" y="42"/>
                      <a:pt x="8" y="39"/>
                    </a:cubicBezTo>
                    <a:cubicBezTo>
                      <a:pt x="10" y="35"/>
                      <a:pt x="13" y="27"/>
                      <a:pt x="18" y="12"/>
                    </a:cubicBezTo>
                    <a:cubicBezTo>
                      <a:pt x="19" y="12"/>
                      <a:pt x="19" y="12"/>
                      <a:pt x="19" y="12"/>
                    </a:cubicBezTo>
                    <a:close/>
                    <a:moveTo>
                      <a:pt x="0" y="18"/>
                    </a:moveTo>
                    <a:cubicBezTo>
                      <a:pt x="0" y="17"/>
                      <a:pt x="0" y="17"/>
                      <a:pt x="0" y="17"/>
                    </a:cubicBezTo>
                    <a:cubicBezTo>
                      <a:pt x="1" y="18"/>
                      <a:pt x="2" y="18"/>
                      <a:pt x="2" y="18"/>
                    </a:cubicBezTo>
                    <a:cubicBezTo>
                      <a:pt x="3" y="18"/>
                      <a:pt x="4" y="19"/>
                      <a:pt x="6" y="20"/>
                    </a:cubicBezTo>
                    <a:cubicBezTo>
                      <a:pt x="8" y="21"/>
                      <a:pt x="9" y="23"/>
                      <a:pt x="9" y="24"/>
                    </a:cubicBezTo>
                    <a:cubicBezTo>
                      <a:pt x="9" y="26"/>
                      <a:pt x="9" y="27"/>
                      <a:pt x="8" y="28"/>
                    </a:cubicBezTo>
                    <a:cubicBezTo>
                      <a:pt x="7" y="29"/>
                      <a:pt x="6" y="30"/>
                      <a:pt x="6" y="29"/>
                    </a:cubicBezTo>
                    <a:cubicBezTo>
                      <a:pt x="6" y="29"/>
                      <a:pt x="5" y="28"/>
                      <a:pt x="5" y="25"/>
                    </a:cubicBezTo>
                    <a:cubicBezTo>
                      <a:pt x="4" y="23"/>
                      <a:pt x="2" y="21"/>
                      <a:pt x="0" y="18"/>
                    </a:cubicBezTo>
                    <a:close/>
                    <a:moveTo>
                      <a:pt x="6" y="3"/>
                    </a:moveTo>
                    <a:cubicBezTo>
                      <a:pt x="6" y="2"/>
                      <a:pt x="6" y="2"/>
                      <a:pt x="6" y="2"/>
                    </a:cubicBezTo>
                    <a:cubicBezTo>
                      <a:pt x="7" y="3"/>
                      <a:pt x="9" y="3"/>
                      <a:pt x="10" y="4"/>
                    </a:cubicBezTo>
                    <a:cubicBezTo>
                      <a:pt x="11" y="5"/>
                      <a:pt x="13" y="6"/>
                      <a:pt x="15" y="7"/>
                    </a:cubicBezTo>
                    <a:cubicBezTo>
                      <a:pt x="17" y="8"/>
                      <a:pt x="17" y="10"/>
                      <a:pt x="16" y="11"/>
                    </a:cubicBezTo>
                    <a:cubicBezTo>
                      <a:pt x="14" y="13"/>
                      <a:pt x="13" y="14"/>
                      <a:pt x="13" y="13"/>
                    </a:cubicBezTo>
                    <a:cubicBezTo>
                      <a:pt x="13" y="13"/>
                      <a:pt x="12" y="13"/>
                      <a:pt x="12" y="12"/>
                    </a:cubicBezTo>
                    <a:cubicBezTo>
                      <a:pt x="11" y="9"/>
                      <a:pt x="11" y="9"/>
                      <a:pt x="11" y="9"/>
                    </a:cubicBezTo>
                    <a:cubicBezTo>
                      <a:pt x="9" y="7"/>
                      <a:pt x="8" y="5"/>
                      <a:pt x="6" y="3"/>
                    </a:cubicBez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69" name="iṣḻîḑê">
                <a:extLst>
                  <a:ext uri="{FF2B5EF4-FFF2-40B4-BE49-F238E27FC236}">
                    <a16:creationId xmlns:a16="http://schemas.microsoft.com/office/drawing/2014/main" id="{4063BFD0-F2C3-4544-B7BE-554CF88B8D2D}"/>
                  </a:ext>
                </a:extLst>
              </p:cNvPr>
              <p:cNvSpPr/>
              <p:nvPr/>
            </p:nvSpPr>
            <p:spPr bwMode="auto">
              <a:xfrm>
                <a:off x="10274300" y="6678613"/>
                <a:ext cx="146050" cy="142875"/>
              </a:xfrm>
              <a:custGeom>
                <a:avLst/>
                <a:gdLst>
                  <a:gd name="T0" fmla="*/ 37 w 68"/>
                  <a:gd name="T1" fmla="*/ 14 h 67"/>
                  <a:gd name="T2" fmla="*/ 24 w 68"/>
                  <a:gd name="T3" fmla="*/ 15 h 67"/>
                  <a:gd name="T4" fmla="*/ 37 w 68"/>
                  <a:gd name="T5" fmla="*/ 12 h 67"/>
                  <a:gd name="T6" fmla="*/ 36 w 68"/>
                  <a:gd name="T7" fmla="*/ 0 h 67"/>
                  <a:gd name="T8" fmla="*/ 43 w 68"/>
                  <a:gd name="T9" fmla="*/ 3 h 67"/>
                  <a:gd name="T10" fmla="*/ 41 w 68"/>
                  <a:gd name="T11" fmla="*/ 5 h 67"/>
                  <a:gd name="T12" fmla="*/ 45 w 68"/>
                  <a:gd name="T13" fmla="*/ 12 h 67"/>
                  <a:gd name="T14" fmla="*/ 52 w 68"/>
                  <a:gd name="T15" fmla="*/ 12 h 67"/>
                  <a:gd name="T16" fmla="*/ 63 w 68"/>
                  <a:gd name="T17" fmla="*/ 7 h 67"/>
                  <a:gd name="T18" fmla="*/ 62 w 68"/>
                  <a:gd name="T19" fmla="*/ 8 h 67"/>
                  <a:gd name="T20" fmla="*/ 59 w 68"/>
                  <a:gd name="T21" fmla="*/ 10 h 67"/>
                  <a:gd name="T22" fmla="*/ 47 w 68"/>
                  <a:gd name="T23" fmla="*/ 24 h 67"/>
                  <a:gd name="T24" fmla="*/ 62 w 68"/>
                  <a:gd name="T25" fmla="*/ 21 h 67"/>
                  <a:gd name="T26" fmla="*/ 68 w 68"/>
                  <a:gd name="T27" fmla="*/ 26 h 67"/>
                  <a:gd name="T28" fmla="*/ 63 w 68"/>
                  <a:gd name="T29" fmla="*/ 26 h 67"/>
                  <a:gd name="T30" fmla="*/ 36 w 68"/>
                  <a:gd name="T31" fmla="*/ 36 h 67"/>
                  <a:gd name="T32" fmla="*/ 55 w 68"/>
                  <a:gd name="T33" fmla="*/ 33 h 67"/>
                  <a:gd name="T34" fmla="*/ 60 w 68"/>
                  <a:gd name="T35" fmla="*/ 36 h 67"/>
                  <a:gd name="T36" fmla="*/ 57 w 68"/>
                  <a:gd name="T37" fmla="*/ 39 h 67"/>
                  <a:gd name="T38" fmla="*/ 58 w 68"/>
                  <a:gd name="T39" fmla="*/ 65 h 67"/>
                  <a:gd name="T40" fmla="*/ 53 w 68"/>
                  <a:gd name="T41" fmla="*/ 59 h 67"/>
                  <a:gd name="T42" fmla="*/ 33 w 68"/>
                  <a:gd name="T43" fmla="*/ 65 h 67"/>
                  <a:gd name="T44" fmla="*/ 29 w 68"/>
                  <a:gd name="T45" fmla="*/ 61 h 67"/>
                  <a:gd name="T46" fmla="*/ 18 w 68"/>
                  <a:gd name="T47" fmla="*/ 48 h 67"/>
                  <a:gd name="T48" fmla="*/ 29 w 68"/>
                  <a:gd name="T49" fmla="*/ 38 h 67"/>
                  <a:gd name="T50" fmla="*/ 28 w 68"/>
                  <a:gd name="T51" fmla="*/ 33 h 67"/>
                  <a:gd name="T52" fmla="*/ 36 w 68"/>
                  <a:gd name="T53" fmla="*/ 31 h 67"/>
                  <a:gd name="T54" fmla="*/ 41 w 68"/>
                  <a:gd name="T55" fmla="*/ 26 h 67"/>
                  <a:gd name="T56" fmla="*/ 20 w 68"/>
                  <a:gd name="T57" fmla="*/ 27 h 67"/>
                  <a:gd name="T58" fmla="*/ 37 w 68"/>
                  <a:gd name="T59" fmla="*/ 24 h 67"/>
                  <a:gd name="T60" fmla="*/ 51 w 68"/>
                  <a:gd name="T61" fmla="*/ 14 h 67"/>
                  <a:gd name="T62" fmla="*/ 41 w 68"/>
                  <a:gd name="T63" fmla="*/ 24 h 67"/>
                  <a:gd name="T64" fmla="*/ 53 w 68"/>
                  <a:gd name="T65" fmla="*/ 37 h 67"/>
                  <a:gd name="T66" fmla="*/ 33 w 68"/>
                  <a:gd name="T67" fmla="*/ 38 h 67"/>
                  <a:gd name="T68" fmla="*/ 53 w 68"/>
                  <a:gd name="T69" fmla="*/ 46 h 67"/>
                  <a:gd name="T70" fmla="*/ 33 w 68"/>
                  <a:gd name="T71" fmla="*/ 58 h 67"/>
                  <a:gd name="T72" fmla="*/ 53 w 68"/>
                  <a:gd name="T73" fmla="*/ 48 h 67"/>
                  <a:gd name="T74" fmla="*/ 33 w 68"/>
                  <a:gd name="T75" fmla="*/ 58 h 67"/>
                  <a:gd name="T76" fmla="*/ 9 w 68"/>
                  <a:gd name="T77" fmla="*/ 25 h 67"/>
                  <a:gd name="T78" fmla="*/ 16 w 68"/>
                  <a:gd name="T79" fmla="*/ 25 h 67"/>
                  <a:gd name="T80" fmla="*/ 16 w 68"/>
                  <a:gd name="T81" fmla="*/ 26 h 67"/>
                  <a:gd name="T82" fmla="*/ 14 w 68"/>
                  <a:gd name="T83" fmla="*/ 54 h 67"/>
                  <a:gd name="T84" fmla="*/ 26 w 68"/>
                  <a:gd name="T85" fmla="*/ 47 h 67"/>
                  <a:gd name="T86" fmla="*/ 21 w 68"/>
                  <a:gd name="T87" fmla="*/ 52 h 67"/>
                  <a:gd name="T88" fmla="*/ 7 w 68"/>
                  <a:gd name="T89" fmla="*/ 59 h 67"/>
                  <a:gd name="T90" fmla="*/ 10 w 68"/>
                  <a:gd name="T91" fmla="*/ 52 h 67"/>
                  <a:gd name="T92" fmla="*/ 6 w 68"/>
                  <a:gd name="T93" fmla="*/ 27 h 67"/>
                  <a:gd name="T94" fmla="*/ 0 w 68"/>
                  <a:gd name="T95" fmla="*/ 26 h 67"/>
                  <a:gd name="T96" fmla="*/ 7 w 68"/>
                  <a:gd name="T97" fmla="*/ 3 h 67"/>
                  <a:gd name="T98" fmla="*/ 16 w 68"/>
                  <a:gd name="T99" fmla="*/ 9 h 67"/>
                  <a:gd name="T100" fmla="*/ 17 w 68"/>
                  <a:gd name="T101" fmla="*/ 15 h 67"/>
                  <a:gd name="T102" fmla="*/ 14 w 68"/>
                  <a:gd name="T103" fmla="*/ 15 h 67"/>
                  <a:gd name="T104" fmla="*/ 7 w 68"/>
                  <a:gd name="T105" fmla="*/ 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7">
                    <a:moveTo>
                      <a:pt x="37" y="24"/>
                    </a:moveTo>
                    <a:cubicBezTo>
                      <a:pt x="37" y="14"/>
                      <a:pt x="37" y="14"/>
                      <a:pt x="37" y="14"/>
                    </a:cubicBezTo>
                    <a:cubicBezTo>
                      <a:pt x="28" y="14"/>
                      <a:pt x="28" y="14"/>
                      <a:pt x="28" y="14"/>
                    </a:cubicBezTo>
                    <a:cubicBezTo>
                      <a:pt x="27" y="14"/>
                      <a:pt x="25" y="14"/>
                      <a:pt x="24" y="15"/>
                    </a:cubicBezTo>
                    <a:cubicBezTo>
                      <a:pt x="21" y="12"/>
                      <a:pt x="21" y="12"/>
                      <a:pt x="21" y="12"/>
                    </a:cubicBezTo>
                    <a:cubicBezTo>
                      <a:pt x="37" y="12"/>
                      <a:pt x="37" y="12"/>
                      <a:pt x="37" y="12"/>
                    </a:cubicBezTo>
                    <a:cubicBezTo>
                      <a:pt x="37" y="7"/>
                      <a:pt x="37" y="7"/>
                      <a:pt x="37" y="7"/>
                    </a:cubicBezTo>
                    <a:cubicBezTo>
                      <a:pt x="36" y="0"/>
                      <a:pt x="36" y="0"/>
                      <a:pt x="36" y="0"/>
                    </a:cubicBezTo>
                    <a:cubicBezTo>
                      <a:pt x="43" y="2"/>
                      <a:pt x="43" y="2"/>
                      <a:pt x="43" y="2"/>
                    </a:cubicBezTo>
                    <a:cubicBezTo>
                      <a:pt x="43" y="2"/>
                      <a:pt x="43" y="3"/>
                      <a:pt x="43" y="3"/>
                    </a:cubicBezTo>
                    <a:cubicBezTo>
                      <a:pt x="43" y="3"/>
                      <a:pt x="43" y="3"/>
                      <a:pt x="43" y="3"/>
                    </a:cubicBezTo>
                    <a:cubicBezTo>
                      <a:pt x="41" y="5"/>
                      <a:pt x="41" y="5"/>
                      <a:pt x="41" y="5"/>
                    </a:cubicBezTo>
                    <a:cubicBezTo>
                      <a:pt x="41" y="12"/>
                      <a:pt x="41" y="12"/>
                      <a:pt x="41" y="12"/>
                    </a:cubicBezTo>
                    <a:cubicBezTo>
                      <a:pt x="45" y="12"/>
                      <a:pt x="45" y="12"/>
                      <a:pt x="45" y="12"/>
                    </a:cubicBezTo>
                    <a:cubicBezTo>
                      <a:pt x="48" y="8"/>
                      <a:pt x="48" y="8"/>
                      <a:pt x="48" y="8"/>
                    </a:cubicBezTo>
                    <a:cubicBezTo>
                      <a:pt x="52" y="12"/>
                      <a:pt x="52" y="12"/>
                      <a:pt x="52" y="12"/>
                    </a:cubicBezTo>
                    <a:cubicBezTo>
                      <a:pt x="54" y="9"/>
                      <a:pt x="56" y="6"/>
                      <a:pt x="58" y="3"/>
                    </a:cubicBezTo>
                    <a:cubicBezTo>
                      <a:pt x="63" y="7"/>
                      <a:pt x="63" y="7"/>
                      <a:pt x="63" y="7"/>
                    </a:cubicBezTo>
                    <a:cubicBezTo>
                      <a:pt x="63" y="8"/>
                      <a:pt x="63" y="8"/>
                      <a:pt x="63" y="8"/>
                    </a:cubicBezTo>
                    <a:cubicBezTo>
                      <a:pt x="62" y="8"/>
                      <a:pt x="62" y="8"/>
                      <a:pt x="62" y="8"/>
                    </a:cubicBezTo>
                    <a:cubicBezTo>
                      <a:pt x="60" y="9"/>
                      <a:pt x="60" y="9"/>
                      <a:pt x="60" y="9"/>
                    </a:cubicBezTo>
                    <a:cubicBezTo>
                      <a:pt x="60" y="9"/>
                      <a:pt x="59" y="10"/>
                      <a:pt x="59" y="10"/>
                    </a:cubicBezTo>
                    <a:cubicBezTo>
                      <a:pt x="58" y="11"/>
                      <a:pt x="57" y="13"/>
                      <a:pt x="55" y="16"/>
                    </a:cubicBezTo>
                    <a:cubicBezTo>
                      <a:pt x="52" y="19"/>
                      <a:pt x="50" y="22"/>
                      <a:pt x="47" y="24"/>
                    </a:cubicBezTo>
                    <a:cubicBezTo>
                      <a:pt x="59" y="24"/>
                      <a:pt x="59" y="24"/>
                      <a:pt x="59" y="24"/>
                    </a:cubicBezTo>
                    <a:cubicBezTo>
                      <a:pt x="62" y="21"/>
                      <a:pt x="62" y="21"/>
                      <a:pt x="62" y="21"/>
                    </a:cubicBezTo>
                    <a:cubicBezTo>
                      <a:pt x="67" y="25"/>
                      <a:pt x="67" y="25"/>
                      <a:pt x="67" y="25"/>
                    </a:cubicBezTo>
                    <a:cubicBezTo>
                      <a:pt x="68" y="26"/>
                      <a:pt x="68" y="26"/>
                      <a:pt x="68" y="26"/>
                    </a:cubicBezTo>
                    <a:cubicBezTo>
                      <a:pt x="68" y="26"/>
                      <a:pt x="67" y="26"/>
                      <a:pt x="67" y="26"/>
                    </a:cubicBezTo>
                    <a:cubicBezTo>
                      <a:pt x="63" y="26"/>
                      <a:pt x="63" y="26"/>
                      <a:pt x="63" y="26"/>
                    </a:cubicBezTo>
                    <a:cubicBezTo>
                      <a:pt x="45" y="26"/>
                      <a:pt x="45" y="26"/>
                      <a:pt x="45" y="26"/>
                    </a:cubicBezTo>
                    <a:cubicBezTo>
                      <a:pt x="43" y="29"/>
                      <a:pt x="39" y="32"/>
                      <a:pt x="36" y="36"/>
                    </a:cubicBezTo>
                    <a:cubicBezTo>
                      <a:pt x="53" y="36"/>
                      <a:pt x="53" y="36"/>
                      <a:pt x="53" y="36"/>
                    </a:cubicBezTo>
                    <a:cubicBezTo>
                      <a:pt x="55" y="33"/>
                      <a:pt x="55" y="33"/>
                      <a:pt x="55" y="33"/>
                    </a:cubicBezTo>
                    <a:cubicBezTo>
                      <a:pt x="59" y="36"/>
                      <a:pt x="59" y="36"/>
                      <a:pt x="59" y="36"/>
                    </a:cubicBezTo>
                    <a:cubicBezTo>
                      <a:pt x="60" y="36"/>
                      <a:pt x="60" y="36"/>
                      <a:pt x="60" y="36"/>
                    </a:cubicBezTo>
                    <a:cubicBezTo>
                      <a:pt x="60" y="36"/>
                      <a:pt x="60" y="37"/>
                      <a:pt x="59" y="37"/>
                    </a:cubicBezTo>
                    <a:cubicBezTo>
                      <a:pt x="57" y="39"/>
                      <a:pt x="57" y="39"/>
                      <a:pt x="57" y="39"/>
                    </a:cubicBezTo>
                    <a:cubicBezTo>
                      <a:pt x="57" y="59"/>
                      <a:pt x="57" y="59"/>
                      <a:pt x="57" y="59"/>
                    </a:cubicBezTo>
                    <a:cubicBezTo>
                      <a:pt x="58" y="65"/>
                      <a:pt x="58" y="65"/>
                      <a:pt x="58" y="65"/>
                    </a:cubicBezTo>
                    <a:cubicBezTo>
                      <a:pt x="56" y="66"/>
                      <a:pt x="55" y="66"/>
                      <a:pt x="53" y="67"/>
                    </a:cubicBezTo>
                    <a:cubicBezTo>
                      <a:pt x="53" y="59"/>
                      <a:pt x="53" y="59"/>
                      <a:pt x="53" y="59"/>
                    </a:cubicBezTo>
                    <a:cubicBezTo>
                      <a:pt x="33" y="59"/>
                      <a:pt x="33" y="59"/>
                      <a:pt x="33" y="59"/>
                    </a:cubicBezTo>
                    <a:cubicBezTo>
                      <a:pt x="33" y="65"/>
                      <a:pt x="33" y="65"/>
                      <a:pt x="33" y="65"/>
                    </a:cubicBezTo>
                    <a:cubicBezTo>
                      <a:pt x="31" y="66"/>
                      <a:pt x="30" y="67"/>
                      <a:pt x="28" y="67"/>
                    </a:cubicBezTo>
                    <a:cubicBezTo>
                      <a:pt x="29" y="61"/>
                      <a:pt x="29" y="61"/>
                      <a:pt x="29" y="61"/>
                    </a:cubicBezTo>
                    <a:cubicBezTo>
                      <a:pt x="29" y="41"/>
                      <a:pt x="29" y="41"/>
                      <a:pt x="29" y="41"/>
                    </a:cubicBezTo>
                    <a:cubicBezTo>
                      <a:pt x="25" y="44"/>
                      <a:pt x="21" y="46"/>
                      <a:pt x="18" y="48"/>
                    </a:cubicBezTo>
                    <a:cubicBezTo>
                      <a:pt x="17" y="47"/>
                      <a:pt x="17" y="47"/>
                      <a:pt x="17" y="47"/>
                    </a:cubicBezTo>
                    <a:cubicBezTo>
                      <a:pt x="22" y="44"/>
                      <a:pt x="26" y="41"/>
                      <a:pt x="29" y="38"/>
                    </a:cubicBezTo>
                    <a:cubicBezTo>
                      <a:pt x="29" y="37"/>
                      <a:pt x="29" y="37"/>
                      <a:pt x="29" y="37"/>
                    </a:cubicBezTo>
                    <a:cubicBezTo>
                      <a:pt x="28" y="33"/>
                      <a:pt x="28" y="33"/>
                      <a:pt x="28" y="33"/>
                    </a:cubicBezTo>
                    <a:cubicBezTo>
                      <a:pt x="32" y="35"/>
                      <a:pt x="32" y="35"/>
                      <a:pt x="32" y="35"/>
                    </a:cubicBezTo>
                    <a:cubicBezTo>
                      <a:pt x="34" y="33"/>
                      <a:pt x="35" y="32"/>
                      <a:pt x="36" y="31"/>
                    </a:cubicBezTo>
                    <a:cubicBezTo>
                      <a:pt x="40" y="27"/>
                      <a:pt x="40" y="27"/>
                      <a:pt x="40" y="27"/>
                    </a:cubicBezTo>
                    <a:cubicBezTo>
                      <a:pt x="41" y="26"/>
                      <a:pt x="41" y="26"/>
                      <a:pt x="41" y="26"/>
                    </a:cubicBezTo>
                    <a:cubicBezTo>
                      <a:pt x="25" y="26"/>
                      <a:pt x="25" y="26"/>
                      <a:pt x="25" y="26"/>
                    </a:cubicBezTo>
                    <a:cubicBezTo>
                      <a:pt x="23" y="26"/>
                      <a:pt x="22" y="27"/>
                      <a:pt x="20" y="27"/>
                    </a:cubicBezTo>
                    <a:cubicBezTo>
                      <a:pt x="18" y="24"/>
                      <a:pt x="18" y="24"/>
                      <a:pt x="18" y="24"/>
                    </a:cubicBezTo>
                    <a:cubicBezTo>
                      <a:pt x="37" y="24"/>
                      <a:pt x="37" y="24"/>
                      <a:pt x="37" y="24"/>
                    </a:cubicBezTo>
                    <a:close/>
                    <a:moveTo>
                      <a:pt x="43" y="24"/>
                    </a:moveTo>
                    <a:cubicBezTo>
                      <a:pt x="46" y="21"/>
                      <a:pt x="49" y="17"/>
                      <a:pt x="51" y="14"/>
                    </a:cubicBezTo>
                    <a:cubicBezTo>
                      <a:pt x="41" y="14"/>
                      <a:pt x="41" y="14"/>
                      <a:pt x="41" y="14"/>
                    </a:cubicBezTo>
                    <a:cubicBezTo>
                      <a:pt x="41" y="24"/>
                      <a:pt x="41" y="24"/>
                      <a:pt x="41" y="24"/>
                    </a:cubicBezTo>
                    <a:cubicBezTo>
                      <a:pt x="43" y="24"/>
                      <a:pt x="43" y="24"/>
                      <a:pt x="43" y="24"/>
                    </a:cubicBezTo>
                    <a:close/>
                    <a:moveTo>
                      <a:pt x="53" y="37"/>
                    </a:moveTo>
                    <a:cubicBezTo>
                      <a:pt x="34" y="37"/>
                      <a:pt x="34" y="37"/>
                      <a:pt x="34" y="37"/>
                    </a:cubicBezTo>
                    <a:cubicBezTo>
                      <a:pt x="33" y="38"/>
                      <a:pt x="33" y="38"/>
                      <a:pt x="33" y="38"/>
                    </a:cubicBezTo>
                    <a:cubicBezTo>
                      <a:pt x="33" y="46"/>
                      <a:pt x="33" y="46"/>
                      <a:pt x="33" y="46"/>
                    </a:cubicBezTo>
                    <a:cubicBezTo>
                      <a:pt x="53" y="46"/>
                      <a:pt x="53" y="46"/>
                      <a:pt x="53" y="46"/>
                    </a:cubicBezTo>
                    <a:cubicBezTo>
                      <a:pt x="53" y="37"/>
                      <a:pt x="53" y="37"/>
                      <a:pt x="53" y="37"/>
                    </a:cubicBezTo>
                    <a:close/>
                    <a:moveTo>
                      <a:pt x="33" y="58"/>
                    </a:moveTo>
                    <a:cubicBezTo>
                      <a:pt x="53" y="58"/>
                      <a:pt x="53" y="58"/>
                      <a:pt x="53" y="58"/>
                    </a:cubicBezTo>
                    <a:cubicBezTo>
                      <a:pt x="53" y="48"/>
                      <a:pt x="53" y="48"/>
                      <a:pt x="53" y="48"/>
                    </a:cubicBezTo>
                    <a:cubicBezTo>
                      <a:pt x="33" y="48"/>
                      <a:pt x="33" y="48"/>
                      <a:pt x="33" y="48"/>
                    </a:cubicBezTo>
                    <a:cubicBezTo>
                      <a:pt x="33" y="58"/>
                      <a:pt x="33" y="58"/>
                      <a:pt x="33" y="58"/>
                    </a:cubicBezTo>
                    <a:close/>
                    <a:moveTo>
                      <a:pt x="0" y="26"/>
                    </a:moveTo>
                    <a:cubicBezTo>
                      <a:pt x="9" y="25"/>
                      <a:pt x="9" y="25"/>
                      <a:pt x="9" y="25"/>
                    </a:cubicBezTo>
                    <a:cubicBezTo>
                      <a:pt x="11" y="21"/>
                      <a:pt x="11" y="21"/>
                      <a:pt x="11" y="21"/>
                    </a:cubicBezTo>
                    <a:cubicBezTo>
                      <a:pt x="16" y="25"/>
                      <a:pt x="16" y="25"/>
                      <a:pt x="16" y="25"/>
                    </a:cubicBezTo>
                    <a:cubicBezTo>
                      <a:pt x="16" y="25"/>
                      <a:pt x="17" y="26"/>
                      <a:pt x="17" y="26"/>
                    </a:cubicBezTo>
                    <a:cubicBezTo>
                      <a:pt x="16" y="26"/>
                      <a:pt x="16" y="26"/>
                      <a:pt x="16" y="26"/>
                    </a:cubicBezTo>
                    <a:cubicBezTo>
                      <a:pt x="14" y="28"/>
                      <a:pt x="14" y="28"/>
                      <a:pt x="14" y="28"/>
                    </a:cubicBezTo>
                    <a:cubicBezTo>
                      <a:pt x="14" y="54"/>
                      <a:pt x="14" y="54"/>
                      <a:pt x="14" y="54"/>
                    </a:cubicBezTo>
                    <a:cubicBezTo>
                      <a:pt x="18" y="51"/>
                      <a:pt x="22" y="49"/>
                      <a:pt x="26" y="46"/>
                    </a:cubicBezTo>
                    <a:cubicBezTo>
                      <a:pt x="26" y="47"/>
                      <a:pt x="26" y="47"/>
                      <a:pt x="26" y="47"/>
                    </a:cubicBezTo>
                    <a:cubicBezTo>
                      <a:pt x="26" y="48"/>
                      <a:pt x="25" y="48"/>
                      <a:pt x="25" y="48"/>
                    </a:cubicBezTo>
                    <a:cubicBezTo>
                      <a:pt x="21" y="52"/>
                      <a:pt x="21" y="52"/>
                      <a:pt x="21" y="52"/>
                    </a:cubicBezTo>
                    <a:cubicBezTo>
                      <a:pt x="17" y="56"/>
                      <a:pt x="13" y="60"/>
                      <a:pt x="11" y="63"/>
                    </a:cubicBezTo>
                    <a:cubicBezTo>
                      <a:pt x="7" y="59"/>
                      <a:pt x="7" y="59"/>
                      <a:pt x="7" y="59"/>
                    </a:cubicBezTo>
                    <a:cubicBezTo>
                      <a:pt x="8" y="57"/>
                      <a:pt x="9" y="56"/>
                      <a:pt x="10" y="55"/>
                    </a:cubicBezTo>
                    <a:cubicBezTo>
                      <a:pt x="10" y="55"/>
                      <a:pt x="10" y="53"/>
                      <a:pt x="10" y="52"/>
                    </a:cubicBezTo>
                    <a:cubicBezTo>
                      <a:pt x="10" y="27"/>
                      <a:pt x="10" y="27"/>
                      <a:pt x="10" y="27"/>
                    </a:cubicBezTo>
                    <a:cubicBezTo>
                      <a:pt x="6" y="27"/>
                      <a:pt x="6" y="27"/>
                      <a:pt x="6" y="27"/>
                    </a:cubicBezTo>
                    <a:cubicBezTo>
                      <a:pt x="5" y="27"/>
                      <a:pt x="3" y="28"/>
                      <a:pt x="3" y="28"/>
                    </a:cubicBezTo>
                    <a:cubicBezTo>
                      <a:pt x="0" y="26"/>
                      <a:pt x="0" y="26"/>
                      <a:pt x="0" y="26"/>
                    </a:cubicBezTo>
                    <a:close/>
                    <a:moveTo>
                      <a:pt x="7" y="3"/>
                    </a:moveTo>
                    <a:cubicBezTo>
                      <a:pt x="7" y="3"/>
                      <a:pt x="7" y="3"/>
                      <a:pt x="7" y="3"/>
                    </a:cubicBezTo>
                    <a:cubicBezTo>
                      <a:pt x="11" y="5"/>
                      <a:pt x="13" y="6"/>
                      <a:pt x="14" y="7"/>
                    </a:cubicBezTo>
                    <a:cubicBezTo>
                      <a:pt x="15" y="7"/>
                      <a:pt x="16" y="8"/>
                      <a:pt x="16" y="9"/>
                    </a:cubicBezTo>
                    <a:cubicBezTo>
                      <a:pt x="17" y="10"/>
                      <a:pt x="18" y="11"/>
                      <a:pt x="18" y="12"/>
                    </a:cubicBezTo>
                    <a:cubicBezTo>
                      <a:pt x="18" y="12"/>
                      <a:pt x="17" y="13"/>
                      <a:pt x="17" y="15"/>
                    </a:cubicBezTo>
                    <a:cubicBezTo>
                      <a:pt x="16" y="16"/>
                      <a:pt x="15" y="16"/>
                      <a:pt x="15" y="16"/>
                    </a:cubicBezTo>
                    <a:cubicBezTo>
                      <a:pt x="14" y="16"/>
                      <a:pt x="14" y="16"/>
                      <a:pt x="14" y="15"/>
                    </a:cubicBezTo>
                    <a:cubicBezTo>
                      <a:pt x="14" y="15"/>
                      <a:pt x="13" y="14"/>
                      <a:pt x="13" y="12"/>
                    </a:cubicBezTo>
                    <a:cubicBezTo>
                      <a:pt x="12" y="10"/>
                      <a:pt x="10" y="7"/>
                      <a:pt x="7" y="3"/>
                    </a:cubicBez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70" name="îṥlíḓè">
                <a:extLst>
                  <a:ext uri="{FF2B5EF4-FFF2-40B4-BE49-F238E27FC236}">
                    <a16:creationId xmlns:a16="http://schemas.microsoft.com/office/drawing/2014/main" id="{000DCE69-4CAE-45A5-9D61-A557C89A7361}"/>
                  </a:ext>
                </a:extLst>
              </p:cNvPr>
              <p:cNvSpPr/>
              <p:nvPr/>
            </p:nvSpPr>
            <p:spPr bwMode="auto">
              <a:xfrm>
                <a:off x="10437813" y="6675438"/>
                <a:ext cx="123825" cy="144463"/>
              </a:xfrm>
              <a:custGeom>
                <a:avLst/>
                <a:gdLst>
                  <a:gd name="T0" fmla="*/ 13 w 58"/>
                  <a:gd name="T1" fmla="*/ 13 h 67"/>
                  <a:gd name="T2" fmla="*/ 50 w 58"/>
                  <a:gd name="T3" fmla="*/ 34 h 67"/>
                  <a:gd name="T4" fmla="*/ 57 w 58"/>
                  <a:gd name="T5" fmla="*/ 34 h 67"/>
                  <a:gd name="T6" fmla="*/ 57 w 58"/>
                  <a:gd name="T7" fmla="*/ 36 h 67"/>
                  <a:gd name="T8" fmla="*/ 55 w 58"/>
                  <a:gd name="T9" fmla="*/ 45 h 67"/>
                  <a:gd name="T10" fmla="*/ 51 w 58"/>
                  <a:gd name="T11" fmla="*/ 63 h 67"/>
                  <a:gd name="T12" fmla="*/ 43 w 58"/>
                  <a:gd name="T13" fmla="*/ 65 h 67"/>
                  <a:gd name="T14" fmla="*/ 37 w 58"/>
                  <a:gd name="T15" fmla="*/ 61 h 67"/>
                  <a:gd name="T16" fmla="*/ 46 w 58"/>
                  <a:gd name="T17" fmla="*/ 61 h 67"/>
                  <a:gd name="T18" fmla="*/ 51 w 58"/>
                  <a:gd name="T19" fmla="*/ 46 h 67"/>
                  <a:gd name="T20" fmla="*/ 13 w 58"/>
                  <a:gd name="T21" fmla="*/ 36 h 67"/>
                  <a:gd name="T22" fmla="*/ 6 w 58"/>
                  <a:gd name="T23" fmla="*/ 35 h 67"/>
                  <a:gd name="T24" fmla="*/ 9 w 58"/>
                  <a:gd name="T25" fmla="*/ 14 h 67"/>
                  <a:gd name="T26" fmla="*/ 13 w 58"/>
                  <a:gd name="T27" fmla="*/ 11 h 67"/>
                  <a:gd name="T28" fmla="*/ 18 w 58"/>
                  <a:gd name="T29" fmla="*/ 9 h 67"/>
                  <a:gd name="T30" fmla="*/ 20 w 58"/>
                  <a:gd name="T31" fmla="*/ 2 h 67"/>
                  <a:gd name="T32" fmla="*/ 25 w 58"/>
                  <a:gd name="T33" fmla="*/ 3 h 67"/>
                  <a:gd name="T34" fmla="*/ 25 w 58"/>
                  <a:gd name="T35" fmla="*/ 4 h 67"/>
                  <a:gd name="T36" fmla="*/ 19 w 58"/>
                  <a:gd name="T37" fmla="*/ 11 h 67"/>
                  <a:gd name="T38" fmla="*/ 42 w 58"/>
                  <a:gd name="T39" fmla="*/ 8 h 67"/>
                  <a:gd name="T40" fmla="*/ 47 w 58"/>
                  <a:gd name="T41" fmla="*/ 11 h 67"/>
                  <a:gd name="T42" fmla="*/ 45 w 58"/>
                  <a:gd name="T43" fmla="*/ 13 h 67"/>
                  <a:gd name="T44" fmla="*/ 42 w 58"/>
                  <a:gd name="T45" fmla="*/ 28 h 67"/>
                  <a:gd name="T46" fmla="*/ 35 w 58"/>
                  <a:gd name="T47" fmla="*/ 31 h 67"/>
                  <a:gd name="T48" fmla="*/ 28 w 58"/>
                  <a:gd name="T49" fmla="*/ 27 h 67"/>
                  <a:gd name="T50" fmla="*/ 36 w 58"/>
                  <a:gd name="T51" fmla="*/ 27 h 67"/>
                  <a:gd name="T52" fmla="*/ 39 w 58"/>
                  <a:gd name="T53" fmla="*/ 23 h 67"/>
                  <a:gd name="T54" fmla="*/ 41 w 58"/>
                  <a:gd name="T55" fmla="*/ 13 h 67"/>
                  <a:gd name="T56" fmla="*/ 2 w 58"/>
                  <a:gd name="T57" fmla="*/ 41 h 67"/>
                  <a:gd name="T58" fmla="*/ 8 w 58"/>
                  <a:gd name="T59" fmla="*/ 44 h 67"/>
                  <a:gd name="T60" fmla="*/ 6 w 58"/>
                  <a:gd name="T61" fmla="*/ 45 h 67"/>
                  <a:gd name="T62" fmla="*/ 19 w 58"/>
                  <a:gd name="T63" fmla="*/ 55 h 67"/>
                  <a:gd name="T64" fmla="*/ 18 w 58"/>
                  <a:gd name="T65" fmla="*/ 39 h 67"/>
                  <a:gd name="T66" fmla="*/ 24 w 58"/>
                  <a:gd name="T67" fmla="*/ 41 h 67"/>
                  <a:gd name="T68" fmla="*/ 22 w 58"/>
                  <a:gd name="T69" fmla="*/ 43 h 67"/>
                  <a:gd name="T70" fmla="*/ 36 w 58"/>
                  <a:gd name="T71" fmla="*/ 54 h 67"/>
                  <a:gd name="T72" fmla="*/ 35 w 58"/>
                  <a:gd name="T73" fmla="*/ 41 h 67"/>
                  <a:gd name="T74" fmla="*/ 41 w 58"/>
                  <a:gd name="T75" fmla="*/ 43 h 67"/>
                  <a:gd name="T76" fmla="*/ 39 w 58"/>
                  <a:gd name="T77" fmla="*/ 45 h 67"/>
                  <a:gd name="T78" fmla="*/ 40 w 58"/>
                  <a:gd name="T79" fmla="*/ 56 h 67"/>
                  <a:gd name="T80" fmla="*/ 37 w 58"/>
                  <a:gd name="T81" fmla="*/ 58 h 67"/>
                  <a:gd name="T82" fmla="*/ 36 w 58"/>
                  <a:gd name="T83" fmla="*/ 56 h 67"/>
                  <a:gd name="T84" fmla="*/ 4 w 58"/>
                  <a:gd name="T85" fmla="*/ 59 h 67"/>
                  <a:gd name="T86" fmla="*/ 2 w 58"/>
                  <a:gd name="T87" fmla="*/ 54 h 67"/>
                  <a:gd name="T88" fmla="*/ 2 w 58"/>
                  <a:gd name="T89" fmla="*/ 41 h 67"/>
                  <a:gd name="T90" fmla="*/ 26 w 58"/>
                  <a:gd name="T91" fmla="*/ 17 h 67"/>
                  <a:gd name="T92" fmla="*/ 30 w 58"/>
                  <a:gd name="T93" fmla="*/ 21 h 67"/>
                  <a:gd name="T94" fmla="*/ 27 w 58"/>
                  <a:gd name="T95" fmla="*/ 23 h 67"/>
                  <a:gd name="T96" fmla="*/ 18 w 58"/>
                  <a:gd name="T97" fmla="*/ 1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8" h="67">
                    <a:moveTo>
                      <a:pt x="41" y="13"/>
                    </a:moveTo>
                    <a:cubicBezTo>
                      <a:pt x="13" y="13"/>
                      <a:pt x="13" y="13"/>
                      <a:pt x="13" y="13"/>
                    </a:cubicBezTo>
                    <a:cubicBezTo>
                      <a:pt x="13" y="34"/>
                      <a:pt x="13" y="34"/>
                      <a:pt x="13" y="34"/>
                    </a:cubicBezTo>
                    <a:cubicBezTo>
                      <a:pt x="50" y="34"/>
                      <a:pt x="50" y="34"/>
                      <a:pt x="50" y="34"/>
                    </a:cubicBezTo>
                    <a:cubicBezTo>
                      <a:pt x="53" y="31"/>
                      <a:pt x="53" y="31"/>
                      <a:pt x="53" y="31"/>
                    </a:cubicBezTo>
                    <a:cubicBezTo>
                      <a:pt x="57" y="34"/>
                      <a:pt x="57" y="34"/>
                      <a:pt x="57" y="34"/>
                    </a:cubicBezTo>
                    <a:cubicBezTo>
                      <a:pt x="58" y="34"/>
                      <a:pt x="58" y="35"/>
                      <a:pt x="58" y="35"/>
                    </a:cubicBezTo>
                    <a:cubicBezTo>
                      <a:pt x="57" y="36"/>
                      <a:pt x="57" y="36"/>
                      <a:pt x="57" y="36"/>
                    </a:cubicBezTo>
                    <a:cubicBezTo>
                      <a:pt x="56" y="37"/>
                      <a:pt x="56" y="37"/>
                      <a:pt x="56" y="37"/>
                    </a:cubicBezTo>
                    <a:cubicBezTo>
                      <a:pt x="55" y="41"/>
                      <a:pt x="55" y="43"/>
                      <a:pt x="55" y="45"/>
                    </a:cubicBezTo>
                    <a:cubicBezTo>
                      <a:pt x="54" y="47"/>
                      <a:pt x="54" y="50"/>
                      <a:pt x="54" y="54"/>
                    </a:cubicBezTo>
                    <a:cubicBezTo>
                      <a:pt x="53" y="58"/>
                      <a:pt x="52" y="61"/>
                      <a:pt x="51" y="63"/>
                    </a:cubicBezTo>
                    <a:cubicBezTo>
                      <a:pt x="49" y="65"/>
                      <a:pt x="47" y="67"/>
                      <a:pt x="44" y="67"/>
                    </a:cubicBezTo>
                    <a:cubicBezTo>
                      <a:pt x="44" y="67"/>
                      <a:pt x="43" y="66"/>
                      <a:pt x="43" y="65"/>
                    </a:cubicBezTo>
                    <a:cubicBezTo>
                      <a:pt x="43" y="64"/>
                      <a:pt x="42" y="63"/>
                      <a:pt x="42" y="63"/>
                    </a:cubicBezTo>
                    <a:cubicBezTo>
                      <a:pt x="41" y="62"/>
                      <a:pt x="39" y="62"/>
                      <a:pt x="37" y="61"/>
                    </a:cubicBezTo>
                    <a:cubicBezTo>
                      <a:pt x="37" y="60"/>
                      <a:pt x="37" y="60"/>
                      <a:pt x="37" y="60"/>
                    </a:cubicBezTo>
                    <a:cubicBezTo>
                      <a:pt x="42" y="61"/>
                      <a:pt x="45" y="61"/>
                      <a:pt x="46" y="61"/>
                    </a:cubicBezTo>
                    <a:cubicBezTo>
                      <a:pt x="47" y="60"/>
                      <a:pt x="49" y="59"/>
                      <a:pt x="49" y="56"/>
                    </a:cubicBezTo>
                    <a:cubicBezTo>
                      <a:pt x="50" y="54"/>
                      <a:pt x="50" y="50"/>
                      <a:pt x="51" y="46"/>
                    </a:cubicBezTo>
                    <a:cubicBezTo>
                      <a:pt x="51" y="36"/>
                      <a:pt x="51" y="36"/>
                      <a:pt x="51" y="36"/>
                    </a:cubicBezTo>
                    <a:cubicBezTo>
                      <a:pt x="13" y="36"/>
                      <a:pt x="13" y="36"/>
                      <a:pt x="13" y="36"/>
                    </a:cubicBezTo>
                    <a:cubicBezTo>
                      <a:pt x="11" y="38"/>
                      <a:pt x="11" y="38"/>
                      <a:pt x="11" y="38"/>
                    </a:cubicBezTo>
                    <a:cubicBezTo>
                      <a:pt x="6" y="35"/>
                      <a:pt x="6" y="35"/>
                      <a:pt x="6" y="35"/>
                    </a:cubicBezTo>
                    <a:cubicBezTo>
                      <a:pt x="9" y="33"/>
                      <a:pt x="9" y="33"/>
                      <a:pt x="9" y="33"/>
                    </a:cubicBezTo>
                    <a:cubicBezTo>
                      <a:pt x="9" y="14"/>
                      <a:pt x="9" y="14"/>
                      <a:pt x="9" y="14"/>
                    </a:cubicBezTo>
                    <a:cubicBezTo>
                      <a:pt x="8" y="8"/>
                      <a:pt x="8" y="8"/>
                      <a:pt x="8" y="8"/>
                    </a:cubicBezTo>
                    <a:cubicBezTo>
                      <a:pt x="13" y="11"/>
                      <a:pt x="13" y="11"/>
                      <a:pt x="13" y="11"/>
                    </a:cubicBezTo>
                    <a:cubicBezTo>
                      <a:pt x="17" y="11"/>
                      <a:pt x="17" y="11"/>
                      <a:pt x="17" y="11"/>
                    </a:cubicBezTo>
                    <a:cubicBezTo>
                      <a:pt x="18" y="10"/>
                      <a:pt x="18" y="9"/>
                      <a:pt x="18" y="9"/>
                    </a:cubicBezTo>
                    <a:cubicBezTo>
                      <a:pt x="18" y="8"/>
                      <a:pt x="19" y="7"/>
                      <a:pt x="19" y="6"/>
                    </a:cubicBezTo>
                    <a:cubicBezTo>
                      <a:pt x="20" y="4"/>
                      <a:pt x="20" y="3"/>
                      <a:pt x="20" y="2"/>
                    </a:cubicBezTo>
                    <a:cubicBezTo>
                      <a:pt x="20" y="0"/>
                      <a:pt x="20" y="0"/>
                      <a:pt x="20" y="0"/>
                    </a:cubicBezTo>
                    <a:cubicBezTo>
                      <a:pt x="25" y="3"/>
                      <a:pt x="25" y="3"/>
                      <a:pt x="25" y="3"/>
                    </a:cubicBezTo>
                    <a:cubicBezTo>
                      <a:pt x="26" y="3"/>
                      <a:pt x="26" y="3"/>
                      <a:pt x="26" y="3"/>
                    </a:cubicBezTo>
                    <a:cubicBezTo>
                      <a:pt x="26" y="4"/>
                      <a:pt x="26" y="4"/>
                      <a:pt x="25" y="4"/>
                    </a:cubicBezTo>
                    <a:cubicBezTo>
                      <a:pt x="24" y="4"/>
                      <a:pt x="24" y="4"/>
                      <a:pt x="24" y="4"/>
                    </a:cubicBezTo>
                    <a:cubicBezTo>
                      <a:pt x="22" y="7"/>
                      <a:pt x="20" y="9"/>
                      <a:pt x="19" y="11"/>
                    </a:cubicBezTo>
                    <a:cubicBezTo>
                      <a:pt x="40" y="11"/>
                      <a:pt x="40" y="11"/>
                      <a:pt x="40" y="11"/>
                    </a:cubicBezTo>
                    <a:cubicBezTo>
                      <a:pt x="42" y="8"/>
                      <a:pt x="42" y="8"/>
                      <a:pt x="42" y="8"/>
                    </a:cubicBezTo>
                    <a:cubicBezTo>
                      <a:pt x="46" y="10"/>
                      <a:pt x="46" y="10"/>
                      <a:pt x="46" y="10"/>
                    </a:cubicBezTo>
                    <a:cubicBezTo>
                      <a:pt x="47" y="10"/>
                      <a:pt x="47" y="11"/>
                      <a:pt x="47" y="11"/>
                    </a:cubicBezTo>
                    <a:cubicBezTo>
                      <a:pt x="47" y="11"/>
                      <a:pt x="47" y="11"/>
                      <a:pt x="47" y="12"/>
                    </a:cubicBezTo>
                    <a:cubicBezTo>
                      <a:pt x="45" y="13"/>
                      <a:pt x="45" y="13"/>
                      <a:pt x="45" y="13"/>
                    </a:cubicBezTo>
                    <a:cubicBezTo>
                      <a:pt x="45" y="15"/>
                      <a:pt x="44" y="17"/>
                      <a:pt x="44" y="20"/>
                    </a:cubicBezTo>
                    <a:cubicBezTo>
                      <a:pt x="44" y="23"/>
                      <a:pt x="43" y="26"/>
                      <a:pt x="42" y="28"/>
                    </a:cubicBezTo>
                    <a:cubicBezTo>
                      <a:pt x="41" y="29"/>
                      <a:pt x="38" y="31"/>
                      <a:pt x="35" y="32"/>
                    </a:cubicBezTo>
                    <a:cubicBezTo>
                      <a:pt x="35" y="32"/>
                      <a:pt x="35" y="31"/>
                      <a:pt x="35" y="31"/>
                    </a:cubicBezTo>
                    <a:cubicBezTo>
                      <a:pt x="34" y="30"/>
                      <a:pt x="34" y="30"/>
                      <a:pt x="34" y="29"/>
                    </a:cubicBezTo>
                    <a:cubicBezTo>
                      <a:pt x="33" y="29"/>
                      <a:pt x="31" y="28"/>
                      <a:pt x="28" y="27"/>
                    </a:cubicBezTo>
                    <a:cubicBezTo>
                      <a:pt x="28" y="26"/>
                      <a:pt x="28" y="26"/>
                      <a:pt x="28" y="26"/>
                    </a:cubicBezTo>
                    <a:cubicBezTo>
                      <a:pt x="32" y="27"/>
                      <a:pt x="34" y="27"/>
                      <a:pt x="36" y="27"/>
                    </a:cubicBezTo>
                    <a:cubicBezTo>
                      <a:pt x="37" y="27"/>
                      <a:pt x="37" y="26"/>
                      <a:pt x="38" y="26"/>
                    </a:cubicBezTo>
                    <a:cubicBezTo>
                      <a:pt x="38" y="25"/>
                      <a:pt x="39" y="25"/>
                      <a:pt x="39" y="23"/>
                    </a:cubicBezTo>
                    <a:cubicBezTo>
                      <a:pt x="40" y="22"/>
                      <a:pt x="40" y="20"/>
                      <a:pt x="40" y="17"/>
                    </a:cubicBezTo>
                    <a:cubicBezTo>
                      <a:pt x="40" y="15"/>
                      <a:pt x="41" y="14"/>
                      <a:pt x="41" y="13"/>
                    </a:cubicBezTo>
                    <a:cubicBezTo>
                      <a:pt x="41" y="13"/>
                      <a:pt x="41" y="13"/>
                      <a:pt x="41" y="13"/>
                    </a:cubicBezTo>
                    <a:close/>
                    <a:moveTo>
                      <a:pt x="2" y="41"/>
                    </a:moveTo>
                    <a:cubicBezTo>
                      <a:pt x="7" y="43"/>
                      <a:pt x="7" y="43"/>
                      <a:pt x="7" y="43"/>
                    </a:cubicBezTo>
                    <a:cubicBezTo>
                      <a:pt x="7" y="43"/>
                      <a:pt x="8" y="44"/>
                      <a:pt x="8" y="44"/>
                    </a:cubicBezTo>
                    <a:cubicBezTo>
                      <a:pt x="8" y="44"/>
                      <a:pt x="8" y="44"/>
                      <a:pt x="7" y="45"/>
                    </a:cubicBezTo>
                    <a:cubicBezTo>
                      <a:pt x="6" y="45"/>
                      <a:pt x="6" y="45"/>
                      <a:pt x="6" y="45"/>
                    </a:cubicBezTo>
                    <a:cubicBezTo>
                      <a:pt x="6" y="55"/>
                      <a:pt x="6" y="55"/>
                      <a:pt x="6" y="55"/>
                    </a:cubicBezTo>
                    <a:cubicBezTo>
                      <a:pt x="19" y="55"/>
                      <a:pt x="19" y="55"/>
                      <a:pt x="19" y="55"/>
                    </a:cubicBezTo>
                    <a:cubicBezTo>
                      <a:pt x="19" y="45"/>
                      <a:pt x="19" y="45"/>
                      <a:pt x="19" y="45"/>
                    </a:cubicBezTo>
                    <a:cubicBezTo>
                      <a:pt x="18" y="39"/>
                      <a:pt x="18" y="39"/>
                      <a:pt x="18" y="39"/>
                    </a:cubicBezTo>
                    <a:cubicBezTo>
                      <a:pt x="23" y="40"/>
                      <a:pt x="23" y="40"/>
                      <a:pt x="23" y="40"/>
                    </a:cubicBezTo>
                    <a:cubicBezTo>
                      <a:pt x="24" y="41"/>
                      <a:pt x="24" y="41"/>
                      <a:pt x="24" y="41"/>
                    </a:cubicBezTo>
                    <a:cubicBezTo>
                      <a:pt x="24" y="41"/>
                      <a:pt x="24" y="41"/>
                      <a:pt x="23" y="42"/>
                    </a:cubicBezTo>
                    <a:cubicBezTo>
                      <a:pt x="22" y="43"/>
                      <a:pt x="22" y="43"/>
                      <a:pt x="22" y="43"/>
                    </a:cubicBezTo>
                    <a:cubicBezTo>
                      <a:pt x="22" y="55"/>
                      <a:pt x="22" y="55"/>
                      <a:pt x="22" y="55"/>
                    </a:cubicBezTo>
                    <a:cubicBezTo>
                      <a:pt x="36" y="54"/>
                      <a:pt x="36" y="54"/>
                      <a:pt x="36" y="54"/>
                    </a:cubicBezTo>
                    <a:cubicBezTo>
                      <a:pt x="36" y="47"/>
                      <a:pt x="36" y="47"/>
                      <a:pt x="36" y="47"/>
                    </a:cubicBezTo>
                    <a:cubicBezTo>
                      <a:pt x="35" y="41"/>
                      <a:pt x="35" y="41"/>
                      <a:pt x="35" y="41"/>
                    </a:cubicBezTo>
                    <a:cubicBezTo>
                      <a:pt x="41" y="43"/>
                      <a:pt x="41" y="43"/>
                      <a:pt x="41" y="43"/>
                    </a:cubicBezTo>
                    <a:cubicBezTo>
                      <a:pt x="41" y="43"/>
                      <a:pt x="41" y="43"/>
                      <a:pt x="41" y="43"/>
                    </a:cubicBezTo>
                    <a:cubicBezTo>
                      <a:pt x="41" y="43"/>
                      <a:pt x="41" y="44"/>
                      <a:pt x="41" y="44"/>
                    </a:cubicBezTo>
                    <a:cubicBezTo>
                      <a:pt x="39" y="45"/>
                      <a:pt x="39" y="45"/>
                      <a:pt x="39" y="45"/>
                    </a:cubicBezTo>
                    <a:cubicBezTo>
                      <a:pt x="39" y="52"/>
                      <a:pt x="39" y="52"/>
                      <a:pt x="39" y="52"/>
                    </a:cubicBezTo>
                    <a:cubicBezTo>
                      <a:pt x="40" y="56"/>
                      <a:pt x="40" y="56"/>
                      <a:pt x="40" y="56"/>
                    </a:cubicBezTo>
                    <a:cubicBezTo>
                      <a:pt x="39" y="56"/>
                      <a:pt x="39" y="57"/>
                      <a:pt x="38" y="57"/>
                    </a:cubicBezTo>
                    <a:cubicBezTo>
                      <a:pt x="37" y="58"/>
                      <a:pt x="37" y="58"/>
                      <a:pt x="37" y="58"/>
                    </a:cubicBezTo>
                    <a:cubicBezTo>
                      <a:pt x="36" y="58"/>
                      <a:pt x="36" y="58"/>
                      <a:pt x="36" y="58"/>
                    </a:cubicBezTo>
                    <a:cubicBezTo>
                      <a:pt x="36" y="56"/>
                      <a:pt x="36" y="56"/>
                      <a:pt x="36" y="56"/>
                    </a:cubicBezTo>
                    <a:cubicBezTo>
                      <a:pt x="6" y="57"/>
                      <a:pt x="6" y="57"/>
                      <a:pt x="6" y="57"/>
                    </a:cubicBezTo>
                    <a:cubicBezTo>
                      <a:pt x="4" y="59"/>
                      <a:pt x="4" y="59"/>
                      <a:pt x="4" y="59"/>
                    </a:cubicBezTo>
                    <a:cubicBezTo>
                      <a:pt x="0" y="56"/>
                      <a:pt x="0" y="56"/>
                      <a:pt x="0" y="56"/>
                    </a:cubicBezTo>
                    <a:cubicBezTo>
                      <a:pt x="1" y="55"/>
                      <a:pt x="2" y="54"/>
                      <a:pt x="2" y="54"/>
                    </a:cubicBezTo>
                    <a:cubicBezTo>
                      <a:pt x="2" y="48"/>
                      <a:pt x="2" y="48"/>
                      <a:pt x="2" y="48"/>
                    </a:cubicBezTo>
                    <a:cubicBezTo>
                      <a:pt x="2" y="41"/>
                      <a:pt x="2" y="41"/>
                      <a:pt x="2" y="41"/>
                    </a:cubicBezTo>
                    <a:close/>
                    <a:moveTo>
                      <a:pt x="18" y="16"/>
                    </a:moveTo>
                    <a:cubicBezTo>
                      <a:pt x="22" y="17"/>
                      <a:pt x="25" y="17"/>
                      <a:pt x="26" y="17"/>
                    </a:cubicBezTo>
                    <a:cubicBezTo>
                      <a:pt x="27" y="18"/>
                      <a:pt x="28" y="18"/>
                      <a:pt x="29" y="19"/>
                    </a:cubicBezTo>
                    <a:cubicBezTo>
                      <a:pt x="29" y="19"/>
                      <a:pt x="30" y="20"/>
                      <a:pt x="30" y="21"/>
                    </a:cubicBezTo>
                    <a:cubicBezTo>
                      <a:pt x="30" y="22"/>
                      <a:pt x="30" y="23"/>
                      <a:pt x="29" y="24"/>
                    </a:cubicBezTo>
                    <a:cubicBezTo>
                      <a:pt x="28" y="24"/>
                      <a:pt x="28" y="24"/>
                      <a:pt x="27" y="23"/>
                    </a:cubicBezTo>
                    <a:cubicBezTo>
                      <a:pt x="26" y="22"/>
                      <a:pt x="26" y="22"/>
                      <a:pt x="26" y="22"/>
                    </a:cubicBezTo>
                    <a:cubicBezTo>
                      <a:pt x="24" y="20"/>
                      <a:pt x="21" y="18"/>
                      <a:pt x="18" y="17"/>
                    </a:cubicBezTo>
                    <a:cubicBezTo>
                      <a:pt x="18" y="16"/>
                      <a:pt x="18" y="16"/>
                      <a:pt x="18" y="16"/>
                    </a:cubicBez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71" name="îṥľíḓe">
                <a:extLst>
                  <a:ext uri="{FF2B5EF4-FFF2-40B4-BE49-F238E27FC236}">
                    <a16:creationId xmlns:a16="http://schemas.microsoft.com/office/drawing/2014/main" id="{1C45527F-CE28-4839-A04C-2BBDE4FC0E34}"/>
                  </a:ext>
                </a:extLst>
              </p:cNvPr>
              <p:cNvSpPr/>
              <p:nvPr/>
            </p:nvSpPr>
            <p:spPr bwMode="auto">
              <a:xfrm>
                <a:off x="9888538" y="6642100"/>
                <a:ext cx="746125" cy="209550"/>
              </a:xfrm>
              <a:custGeom>
                <a:avLst/>
                <a:gdLst>
                  <a:gd name="T0" fmla="*/ 8 w 470"/>
                  <a:gd name="T1" fmla="*/ 132 h 132"/>
                  <a:gd name="T2" fmla="*/ 0 w 470"/>
                  <a:gd name="T3" fmla="*/ 132 h 132"/>
                  <a:gd name="T4" fmla="*/ 0 w 470"/>
                  <a:gd name="T5" fmla="*/ 0 h 132"/>
                  <a:gd name="T6" fmla="*/ 470 w 470"/>
                  <a:gd name="T7" fmla="*/ 0 h 132"/>
                  <a:gd name="T8" fmla="*/ 470 w 470"/>
                  <a:gd name="T9" fmla="*/ 6 h 132"/>
                  <a:gd name="T10" fmla="*/ 8 w 470"/>
                  <a:gd name="T11" fmla="*/ 6 h 132"/>
                  <a:gd name="T12" fmla="*/ 8 w 470"/>
                  <a:gd name="T13" fmla="*/ 132 h 132"/>
                </a:gdLst>
                <a:ahLst/>
                <a:cxnLst>
                  <a:cxn ang="0">
                    <a:pos x="T0" y="T1"/>
                  </a:cxn>
                  <a:cxn ang="0">
                    <a:pos x="T2" y="T3"/>
                  </a:cxn>
                  <a:cxn ang="0">
                    <a:pos x="T4" y="T5"/>
                  </a:cxn>
                  <a:cxn ang="0">
                    <a:pos x="T6" y="T7"/>
                  </a:cxn>
                  <a:cxn ang="0">
                    <a:pos x="T8" y="T9"/>
                  </a:cxn>
                  <a:cxn ang="0">
                    <a:pos x="T10" y="T11"/>
                  </a:cxn>
                  <a:cxn ang="0">
                    <a:pos x="T12" y="T13"/>
                  </a:cxn>
                </a:cxnLst>
                <a:rect l="0" t="0" r="r" b="b"/>
                <a:pathLst>
                  <a:path w="470" h="132">
                    <a:moveTo>
                      <a:pt x="8" y="132"/>
                    </a:moveTo>
                    <a:lnTo>
                      <a:pt x="0" y="132"/>
                    </a:lnTo>
                    <a:lnTo>
                      <a:pt x="0" y="0"/>
                    </a:lnTo>
                    <a:lnTo>
                      <a:pt x="470" y="0"/>
                    </a:lnTo>
                    <a:lnTo>
                      <a:pt x="470" y="6"/>
                    </a:lnTo>
                    <a:lnTo>
                      <a:pt x="8" y="6"/>
                    </a:lnTo>
                    <a:lnTo>
                      <a:pt x="8" y="132"/>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72" name="î$1íḑê">
                <a:extLst>
                  <a:ext uri="{FF2B5EF4-FFF2-40B4-BE49-F238E27FC236}">
                    <a16:creationId xmlns:a16="http://schemas.microsoft.com/office/drawing/2014/main" id="{9D644810-7C54-42D3-A98B-5AAC25B2A346}"/>
                  </a:ext>
                </a:extLst>
              </p:cNvPr>
              <p:cNvSpPr/>
              <p:nvPr/>
            </p:nvSpPr>
            <p:spPr bwMode="auto">
              <a:xfrm>
                <a:off x="5599113" y="5203825"/>
                <a:ext cx="52388" cy="109538"/>
              </a:xfrm>
              <a:custGeom>
                <a:avLst/>
                <a:gdLst>
                  <a:gd name="T0" fmla="*/ 2 w 25"/>
                  <a:gd name="T1" fmla="*/ 51 h 51"/>
                  <a:gd name="T2" fmla="*/ 0 w 25"/>
                  <a:gd name="T3" fmla="*/ 46 h 51"/>
                  <a:gd name="T4" fmla="*/ 5 w 25"/>
                  <a:gd name="T5" fmla="*/ 43 h 51"/>
                  <a:gd name="T6" fmla="*/ 7 w 25"/>
                  <a:gd name="T7" fmla="*/ 49 h 51"/>
                  <a:gd name="T8" fmla="*/ 2 w 25"/>
                  <a:gd name="T9" fmla="*/ 51 h 51"/>
                  <a:gd name="T10" fmla="*/ 18 w 25"/>
                  <a:gd name="T11" fmla="*/ 42 h 51"/>
                  <a:gd name="T12" fmla="*/ 14 w 25"/>
                  <a:gd name="T13" fmla="*/ 38 h 51"/>
                  <a:gd name="T14" fmla="*/ 17 w 25"/>
                  <a:gd name="T15" fmla="*/ 35 h 51"/>
                  <a:gd name="T16" fmla="*/ 18 w 25"/>
                  <a:gd name="T17" fmla="*/ 35 h 51"/>
                  <a:gd name="T18" fmla="*/ 23 w 25"/>
                  <a:gd name="T19" fmla="*/ 37 h 51"/>
                  <a:gd name="T20" fmla="*/ 21 w 25"/>
                  <a:gd name="T21" fmla="*/ 39 h 51"/>
                  <a:gd name="T22" fmla="*/ 18 w 25"/>
                  <a:gd name="T23" fmla="*/ 42 h 51"/>
                  <a:gd name="T24" fmla="*/ 25 w 25"/>
                  <a:gd name="T25" fmla="*/ 25 h 51"/>
                  <a:gd name="T26" fmla="*/ 19 w 25"/>
                  <a:gd name="T27" fmla="*/ 24 h 51"/>
                  <a:gd name="T28" fmla="*/ 19 w 25"/>
                  <a:gd name="T29" fmla="*/ 19 h 51"/>
                  <a:gd name="T30" fmla="*/ 22 w 25"/>
                  <a:gd name="T31" fmla="*/ 19 h 51"/>
                  <a:gd name="T32" fmla="*/ 25 w 25"/>
                  <a:gd name="T33" fmla="*/ 19 h 51"/>
                  <a:gd name="T34" fmla="*/ 25 w 25"/>
                  <a:gd name="T35" fmla="*/ 25 h 51"/>
                  <a:gd name="T36" fmla="*/ 19 w 25"/>
                  <a:gd name="T37" fmla="*/ 8 h 51"/>
                  <a:gd name="T38" fmla="*/ 17 w 25"/>
                  <a:gd name="T39" fmla="*/ 2 h 51"/>
                  <a:gd name="T40" fmla="*/ 23 w 25"/>
                  <a:gd name="T41" fmla="*/ 0 h 51"/>
                  <a:gd name="T42" fmla="*/ 25 w 25"/>
                  <a:gd name="T43" fmla="*/ 6 h 51"/>
                  <a:gd name="T44" fmla="*/ 19 w 25"/>
                  <a:gd name="T45" fmla="*/ 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 h="51">
                    <a:moveTo>
                      <a:pt x="2" y="51"/>
                    </a:moveTo>
                    <a:cubicBezTo>
                      <a:pt x="0" y="46"/>
                      <a:pt x="0" y="46"/>
                      <a:pt x="0" y="46"/>
                    </a:cubicBezTo>
                    <a:cubicBezTo>
                      <a:pt x="1" y="45"/>
                      <a:pt x="3" y="44"/>
                      <a:pt x="5" y="43"/>
                    </a:cubicBezTo>
                    <a:cubicBezTo>
                      <a:pt x="7" y="49"/>
                      <a:pt x="7" y="49"/>
                      <a:pt x="7" y="49"/>
                    </a:cubicBezTo>
                    <a:cubicBezTo>
                      <a:pt x="5" y="50"/>
                      <a:pt x="4" y="50"/>
                      <a:pt x="2" y="51"/>
                    </a:cubicBezTo>
                    <a:close/>
                    <a:moveTo>
                      <a:pt x="18" y="42"/>
                    </a:moveTo>
                    <a:cubicBezTo>
                      <a:pt x="14" y="38"/>
                      <a:pt x="14" y="38"/>
                      <a:pt x="14" y="38"/>
                    </a:cubicBezTo>
                    <a:cubicBezTo>
                      <a:pt x="15" y="37"/>
                      <a:pt x="16" y="36"/>
                      <a:pt x="17" y="35"/>
                    </a:cubicBezTo>
                    <a:cubicBezTo>
                      <a:pt x="17" y="35"/>
                      <a:pt x="17" y="35"/>
                      <a:pt x="18" y="35"/>
                    </a:cubicBezTo>
                    <a:cubicBezTo>
                      <a:pt x="23" y="37"/>
                      <a:pt x="23" y="37"/>
                      <a:pt x="23" y="37"/>
                    </a:cubicBezTo>
                    <a:cubicBezTo>
                      <a:pt x="22" y="38"/>
                      <a:pt x="22" y="39"/>
                      <a:pt x="21" y="39"/>
                    </a:cubicBezTo>
                    <a:cubicBezTo>
                      <a:pt x="21" y="40"/>
                      <a:pt x="19" y="41"/>
                      <a:pt x="18" y="42"/>
                    </a:cubicBezTo>
                    <a:close/>
                    <a:moveTo>
                      <a:pt x="25" y="25"/>
                    </a:moveTo>
                    <a:cubicBezTo>
                      <a:pt x="19" y="24"/>
                      <a:pt x="19" y="24"/>
                      <a:pt x="19" y="24"/>
                    </a:cubicBezTo>
                    <a:cubicBezTo>
                      <a:pt x="19" y="22"/>
                      <a:pt x="19" y="21"/>
                      <a:pt x="19" y="19"/>
                    </a:cubicBezTo>
                    <a:cubicBezTo>
                      <a:pt x="22" y="19"/>
                      <a:pt x="22" y="19"/>
                      <a:pt x="22" y="19"/>
                    </a:cubicBezTo>
                    <a:cubicBezTo>
                      <a:pt x="25" y="19"/>
                      <a:pt x="25" y="19"/>
                      <a:pt x="25" y="19"/>
                    </a:cubicBezTo>
                    <a:cubicBezTo>
                      <a:pt x="25" y="21"/>
                      <a:pt x="25" y="23"/>
                      <a:pt x="25" y="25"/>
                    </a:cubicBezTo>
                    <a:close/>
                    <a:moveTo>
                      <a:pt x="19" y="8"/>
                    </a:moveTo>
                    <a:cubicBezTo>
                      <a:pt x="18" y="6"/>
                      <a:pt x="18" y="4"/>
                      <a:pt x="17" y="2"/>
                    </a:cubicBezTo>
                    <a:cubicBezTo>
                      <a:pt x="23" y="0"/>
                      <a:pt x="23" y="0"/>
                      <a:pt x="23" y="0"/>
                    </a:cubicBezTo>
                    <a:cubicBezTo>
                      <a:pt x="23" y="2"/>
                      <a:pt x="24" y="4"/>
                      <a:pt x="25" y="6"/>
                    </a:cubicBezTo>
                    <a:lnTo>
                      <a:pt x="19"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
          <p:nvSpPr>
            <p:cNvPr id="7" name="ïşliḍê">
              <a:extLst>
                <a:ext uri="{FF2B5EF4-FFF2-40B4-BE49-F238E27FC236}">
                  <a16:creationId xmlns:a16="http://schemas.microsoft.com/office/drawing/2014/main" id="{B494C896-EF03-49CE-9123-8C9F07272666}"/>
                </a:ext>
              </a:extLst>
            </p:cNvPr>
            <p:cNvSpPr txBox="1"/>
            <p:nvPr/>
          </p:nvSpPr>
          <p:spPr>
            <a:xfrm>
              <a:off x="669924" y="5879517"/>
              <a:ext cx="3024627" cy="264108"/>
            </a:xfrm>
            <a:prstGeom prst="rect">
              <a:avLst/>
            </a:prstGeom>
            <a:noFill/>
          </p:spPr>
          <p:txBody>
            <a:bodyPr wrap="none" lIns="90000" tIns="46800" rIns="90000" bIns="46800" rtlCol="0" anchor="b" anchorCtr="0">
              <a:normAutofit lnSpcReduction="10000"/>
            </a:bodyPr>
            <a:lstStyle/>
            <a:p>
              <a:r>
                <a:rPr lang="zh-CN" altLang="en-US" sz="600" dirty="0"/>
                <a:t>*地图素材来源于国家测绘局</a:t>
              </a:r>
              <a:endParaRPr lang="en-US" altLang="zh-CN" sz="600" dirty="0"/>
            </a:p>
            <a:p>
              <a:r>
                <a:rPr lang="zh-CN" altLang="en-US" sz="600" dirty="0"/>
                <a:t> 审图号：</a:t>
              </a:r>
              <a:r>
                <a:rPr lang="en-US" altLang="zh-CN" sz="600" dirty="0"/>
                <a:t>GS(2008)1503</a:t>
              </a:r>
              <a:r>
                <a:rPr lang="zh-CN" altLang="en-US" sz="600" dirty="0"/>
                <a:t>号</a:t>
              </a:r>
            </a:p>
          </p:txBody>
        </p:sp>
        <p:cxnSp>
          <p:nvCxnSpPr>
            <p:cNvPr id="8" name="直接连接符 7">
              <a:extLst>
                <a:ext uri="{FF2B5EF4-FFF2-40B4-BE49-F238E27FC236}">
                  <a16:creationId xmlns:a16="http://schemas.microsoft.com/office/drawing/2014/main" id="{2CDFB193-914A-4746-B670-0E9BC3092796}"/>
                </a:ext>
              </a:extLst>
            </p:cNvPr>
            <p:cNvCxnSpPr/>
            <p:nvPr/>
          </p:nvCxnSpPr>
          <p:spPr>
            <a:xfrm>
              <a:off x="5421000" y="1125538"/>
              <a:ext cx="0" cy="5018087"/>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9" name="ïSľîḋé">
              <a:extLst>
                <a:ext uri="{FF2B5EF4-FFF2-40B4-BE49-F238E27FC236}">
                  <a16:creationId xmlns:a16="http://schemas.microsoft.com/office/drawing/2014/main" id="{538D5160-7130-4D42-B11F-3F3F98133729}"/>
                </a:ext>
              </a:extLst>
            </p:cNvPr>
            <p:cNvGrpSpPr/>
            <p:nvPr/>
          </p:nvGrpSpPr>
          <p:grpSpPr>
            <a:xfrm>
              <a:off x="5778287" y="1224000"/>
              <a:ext cx="5742201" cy="2010760"/>
              <a:chOff x="727728" y="3108439"/>
              <a:chExt cx="5742201" cy="2010760"/>
            </a:xfrm>
          </p:grpSpPr>
          <p:sp>
            <p:nvSpPr>
              <p:cNvPr id="20" name="işliďê">
                <a:extLst>
                  <a:ext uri="{FF2B5EF4-FFF2-40B4-BE49-F238E27FC236}">
                    <a16:creationId xmlns:a16="http://schemas.microsoft.com/office/drawing/2014/main" id="{0BC7F781-41A0-4601-887C-279165A6B63A}"/>
                  </a:ext>
                </a:extLst>
              </p:cNvPr>
              <p:cNvSpPr/>
              <p:nvPr/>
            </p:nvSpPr>
            <p:spPr>
              <a:xfrm>
                <a:off x="727728" y="3304653"/>
                <a:ext cx="577851" cy="577851"/>
              </a:xfrm>
              <a:prstGeom prst="roundRect">
                <a:avLst>
                  <a:gd name="adj" fmla="val 50000"/>
                </a:avLst>
              </a:prstGeom>
              <a:solidFill>
                <a:schemeClr val="accent1"/>
              </a:solidFill>
              <a:ln w="12700" cap="flat">
                <a:noFill/>
                <a:miter lim="400000"/>
              </a:ln>
              <a:effectLst/>
            </p:spPr>
            <p:txBody>
              <a:bodyPr wrap="none" lIns="0" tIns="0" rIns="0" bIns="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lgn="ctr">
                  <a:defRPr sz="3200"/>
                </a:pPr>
                <a:r>
                  <a:rPr lang="en-US" altLang="zh-CN" sz="1600" b="1" dirty="0">
                    <a:solidFill>
                      <a:schemeClr val="bg1"/>
                    </a:solidFill>
                  </a:rPr>
                  <a:t>01</a:t>
                </a:r>
                <a:endParaRPr sz="1600" b="1" dirty="0">
                  <a:solidFill>
                    <a:schemeClr val="bg1"/>
                  </a:solidFill>
                </a:endParaRPr>
              </a:p>
            </p:txBody>
          </p:sp>
          <p:sp>
            <p:nvSpPr>
              <p:cNvPr id="21" name="i$ľïdé">
                <a:extLst>
                  <a:ext uri="{FF2B5EF4-FFF2-40B4-BE49-F238E27FC236}">
                    <a16:creationId xmlns:a16="http://schemas.microsoft.com/office/drawing/2014/main" id="{A6CFED6F-97CC-4722-B9EE-BFB3DBD06409}"/>
                  </a:ext>
                </a:extLst>
              </p:cNvPr>
              <p:cNvSpPr/>
              <p:nvPr/>
            </p:nvSpPr>
            <p:spPr bwMode="auto">
              <a:xfrm>
                <a:off x="1420537" y="3521319"/>
                <a:ext cx="5049392" cy="159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dirty="0" smtClean="0"/>
                  <a:t>HTTP</a:t>
                </a:r>
                <a:r>
                  <a:rPr lang="zh-CN" altLang="en-US" dirty="0" smtClean="0"/>
                  <a:t>协议是</a:t>
                </a:r>
                <a:r>
                  <a:rPr lang="zh-CN" altLang="en-US" dirty="0"/>
                  <a:t>互联网上应用最为广泛的一种网络协议。主要被用于在</a:t>
                </a:r>
                <a:r>
                  <a:rPr lang="en-US" altLang="zh-CN" dirty="0"/>
                  <a:t>Web</a:t>
                </a:r>
                <a:r>
                  <a:rPr lang="zh-CN" altLang="en-US" dirty="0"/>
                  <a:t>浏览器和网站服务器之间传递信息。 </a:t>
                </a:r>
                <a:r>
                  <a:rPr lang="en-US" altLang="zh-CN" dirty="0"/>
                  <a:t>HTTP </a:t>
                </a:r>
                <a:r>
                  <a:rPr lang="zh-CN" altLang="en-US" dirty="0"/>
                  <a:t>是基于 </a:t>
                </a:r>
                <a:r>
                  <a:rPr lang="en-US" altLang="zh-CN" dirty="0"/>
                  <a:t>TCP/IP </a:t>
                </a:r>
                <a:r>
                  <a:rPr lang="zh-CN" altLang="en-US" dirty="0"/>
                  <a:t>协议的应用层协议。</a:t>
                </a:r>
                <a:endParaRPr lang="en-US" altLang="zh-CN" dirty="0"/>
              </a:p>
            </p:txBody>
          </p:sp>
          <p:sp>
            <p:nvSpPr>
              <p:cNvPr id="22" name="ïṧḷiḑê">
                <a:extLst>
                  <a:ext uri="{FF2B5EF4-FFF2-40B4-BE49-F238E27FC236}">
                    <a16:creationId xmlns:a16="http://schemas.microsoft.com/office/drawing/2014/main" id="{C7EE55C2-1C2B-46AF-BB80-32EE3172A1A1}"/>
                  </a:ext>
                </a:extLst>
              </p:cNvPr>
              <p:cNvSpPr txBox="1"/>
              <p:nvPr/>
            </p:nvSpPr>
            <p:spPr bwMode="auto">
              <a:xfrm>
                <a:off x="1420537" y="3108439"/>
                <a:ext cx="504939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smtClean="0"/>
                  <a:t>HTTP</a:t>
                </a:r>
                <a:r>
                  <a:rPr lang="zh-CN" altLang="en-US" b="1" dirty="0" smtClean="0"/>
                  <a:t>简介</a:t>
                </a:r>
                <a:endParaRPr lang="en-US" altLang="zh-CN" sz="1800" b="1" dirty="0"/>
              </a:p>
            </p:txBody>
          </p:sp>
        </p:grpSp>
        <p:grpSp>
          <p:nvGrpSpPr>
            <p:cNvPr id="10" name="îṩļïde">
              <a:extLst>
                <a:ext uri="{FF2B5EF4-FFF2-40B4-BE49-F238E27FC236}">
                  <a16:creationId xmlns:a16="http://schemas.microsoft.com/office/drawing/2014/main" id="{F8C4A06D-B6FF-49BD-A0BD-25BC13195C0D}"/>
                </a:ext>
              </a:extLst>
            </p:cNvPr>
            <p:cNvGrpSpPr/>
            <p:nvPr/>
          </p:nvGrpSpPr>
          <p:grpSpPr>
            <a:xfrm>
              <a:off x="5778287" y="3450471"/>
              <a:ext cx="5742201" cy="863027"/>
              <a:chOff x="727728" y="3608503"/>
              <a:chExt cx="5742201" cy="863027"/>
            </a:xfrm>
          </p:grpSpPr>
          <p:sp>
            <p:nvSpPr>
              <p:cNvPr id="17" name="ísľídê">
                <a:extLst>
                  <a:ext uri="{FF2B5EF4-FFF2-40B4-BE49-F238E27FC236}">
                    <a16:creationId xmlns:a16="http://schemas.microsoft.com/office/drawing/2014/main" id="{006E6B31-03D3-4234-92AE-C88C4DB58890}"/>
                  </a:ext>
                </a:extLst>
              </p:cNvPr>
              <p:cNvSpPr/>
              <p:nvPr/>
            </p:nvSpPr>
            <p:spPr>
              <a:xfrm>
                <a:off x="727728" y="3804717"/>
                <a:ext cx="577851" cy="577851"/>
              </a:xfrm>
              <a:prstGeom prst="roundRect">
                <a:avLst>
                  <a:gd name="adj" fmla="val 50000"/>
                </a:avLst>
              </a:prstGeom>
              <a:solidFill>
                <a:schemeClr val="accent3"/>
              </a:solidFill>
              <a:ln w="12700" cap="flat">
                <a:noFill/>
                <a:miter lim="400000"/>
              </a:ln>
              <a:effectLst/>
            </p:spPr>
            <p:txBody>
              <a:bodyPr wrap="none" lIns="0" tIns="0" rIns="0" bIns="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defRPr sz="3200"/>
                </a:pPr>
                <a:r>
                  <a:rPr lang="en-US" altLang="zh-CN" sz="1600" b="1" dirty="0">
                    <a:solidFill>
                      <a:schemeClr val="bg1"/>
                    </a:solidFill>
                  </a:rPr>
                  <a:t>02</a:t>
                </a:r>
                <a:endParaRPr sz="1600" b="1" dirty="0">
                  <a:solidFill>
                    <a:schemeClr val="bg1"/>
                  </a:solidFill>
                </a:endParaRPr>
              </a:p>
            </p:txBody>
          </p:sp>
          <p:sp>
            <p:nvSpPr>
              <p:cNvPr id="18" name="íŝ1ïďé">
                <a:extLst>
                  <a:ext uri="{FF2B5EF4-FFF2-40B4-BE49-F238E27FC236}">
                    <a16:creationId xmlns:a16="http://schemas.microsoft.com/office/drawing/2014/main" id="{020DE5BF-D082-449C-8F14-9B586B6AFFCD}"/>
                  </a:ext>
                </a:extLst>
              </p:cNvPr>
              <p:cNvSpPr/>
              <p:nvPr/>
            </p:nvSpPr>
            <p:spPr bwMode="auto">
              <a:xfrm>
                <a:off x="1420537" y="4021384"/>
                <a:ext cx="5049392" cy="450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dirty="0" smtClean="0"/>
                  <a:t>GET	POST</a:t>
                </a:r>
                <a:r>
                  <a:rPr lang="en-US" altLang="zh-CN" dirty="0"/>
                  <a:t>	</a:t>
                </a:r>
                <a:r>
                  <a:rPr lang="en-US" altLang="zh-CN" dirty="0" smtClean="0"/>
                  <a:t>DELETE</a:t>
                </a:r>
                <a:r>
                  <a:rPr lang="en-US" altLang="zh-CN" dirty="0"/>
                  <a:t>	</a:t>
                </a:r>
                <a:r>
                  <a:rPr lang="en-US" altLang="zh-CN" dirty="0" smtClean="0"/>
                  <a:t>PUT</a:t>
                </a:r>
                <a:endParaRPr lang="en-US" altLang="zh-CN" dirty="0"/>
              </a:p>
            </p:txBody>
          </p:sp>
          <p:sp>
            <p:nvSpPr>
              <p:cNvPr id="19" name="îṥ1íḋê">
                <a:extLst>
                  <a:ext uri="{FF2B5EF4-FFF2-40B4-BE49-F238E27FC236}">
                    <a16:creationId xmlns:a16="http://schemas.microsoft.com/office/drawing/2014/main" id="{9F3AD928-AC74-40DF-8A0F-DFDA8B45EC0F}"/>
                  </a:ext>
                </a:extLst>
              </p:cNvPr>
              <p:cNvSpPr txBox="1"/>
              <p:nvPr/>
            </p:nvSpPr>
            <p:spPr bwMode="auto">
              <a:xfrm>
                <a:off x="1420537" y="3608503"/>
                <a:ext cx="504939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en-US" b="1" dirty="0"/>
                  <a:t>请求方法</a:t>
                </a:r>
              </a:p>
            </p:txBody>
          </p:sp>
        </p:grpSp>
        <p:cxnSp>
          <p:nvCxnSpPr>
            <p:cNvPr id="11" name="直接连接符 10">
              <a:extLst>
                <a:ext uri="{FF2B5EF4-FFF2-40B4-BE49-F238E27FC236}">
                  <a16:creationId xmlns:a16="http://schemas.microsoft.com/office/drawing/2014/main" id="{56515433-22C0-4D98-B597-93E4544414A0}"/>
                </a:ext>
              </a:extLst>
            </p:cNvPr>
            <p:cNvCxnSpPr/>
            <p:nvPr/>
          </p:nvCxnSpPr>
          <p:spPr>
            <a:xfrm>
              <a:off x="6591000" y="3359206"/>
              <a:ext cx="49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2" name="íşḷïḍé">
              <a:extLst>
                <a:ext uri="{FF2B5EF4-FFF2-40B4-BE49-F238E27FC236}">
                  <a16:creationId xmlns:a16="http://schemas.microsoft.com/office/drawing/2014/main" id="{3983B164-DA3C-428D-9585-B4260464B3C3}"/>
                </a:ext>
              </a:extLst>
            </p:cNvPr>
            <p:cNvGrpSpPr/>
            <p:nvPr/>
          </p:nvGrpSpPr>
          <p:grpSpPr>
            <a:xfrm>
              <a:off x="5778287" y="4676814"/>
              <a:ext cx="5742201" cy="1673192"/>
              <a:chOff x="727728" y="3108439"/>
              <a:chExt cx="5742201" cy="1673192"/>
            </a:xfrm>
          </p:grpSpPr>
          <p:sp>
            <p:nvSpPr>
              <p:cNvPr id="14" name="iṥļíḋè">
                <a:extLst>
                  <a:ext uri="{FF2B5EF4-FFF2-40B4-BE49-F238E27FC236}">
                    <a16:creationId xmlns:a16="http://schemas.microsoft.com/office/drawing/2014/main" id="{3C255C5A-F545-4A84-8157-99C23E54F19F}"/>
                  </a:ext>
                </a:extLst>
              </p:cNvPr>
              <p:cNvSpPr/>
              <p:nvPr/>
            </p:nvSpPr>
            <p:spPr>
              <a:xfrm>
                <a:off x="727728" y="3304653"/>
                <a:ext cx="577851" cy="577851"/>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defRPr sz="3200"/>
                </a:pPr>
                <a:r>
                  <a:rPr lang="en-US" altLang="zh-CN" sz="1600" b="1" dirty="0">
                    <a:solidFill>
                      <a:schemeClr val="bg1"/>
                    </a:solidFill>
                  </a:rPr>
                  <a:t>03</a:t>
                </a:r>
              </a:p>
            </p:txBody>
          </p:sp>
          <p:sp>
            <p:nvSpPr>
              <p:cNvPr id="15" name="ïṥ1íḑê">
                <a:extLst>
                  <a:ext uri="{FF2B5EF4-FFF2-40B4-BE49-F238E27FC236}">
                    <a16:creationId xmlns:a16="http://schemas.microsoft.com/office/drawing/2014/main" id="{EF330A84-E0B2-49E0-AF1B-F19741BA3158}"/>
                  </a:ext>
                </a:extLst>
              </p:cNvPr>
              <p:cNvSpPr/>
              <p:nvPr/>
            </p:nvSpPr>
            <p:spPr bwMode="auto">
              <a:xfrm>
                <a:off x="1420537" y="3521319"/>
                <a:ext cx="5049392" cy="126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dirty="0"/>
                  <a:t>1XX</a:t>
                </a:r>
                <a:r>
                  <a:rPr lang="zh-CN" altLang="en-US" dirty="0"/>
                  <a:t>：提供</a:t>
                </a:r>
                <a:r>
                  <a:rPr lang="zh-CN" altLang="en-US" dirty="0" smtClean="0"/>
                  <a:t>信息</a:t>
                </a:r>
                <a:r>
                  <a:rPr lang="en-US" altLang="zh-CN" dirty="0" smtClean="0"/>
                  <a:t>	</a:t>
                </a:r>
                <a:r>
                  <a:rPr lang="en-US" altLang="zh-CN" dirty="0"/>
                  <a:t>	</a:t>
                </a:r>
                <a:r>
                  <a:rPr lang="en-US" altLang="zh-CN" dirty="0" smtClean="0"/>
                  <a:t>2XX</a:t>
                </a:r>
                <a:r>
                  <a:rPr lang="zh-CN" altLang="en-US" dirty="0"/>
                  <a:t>：请求</a:t>
                </a:r>
                <a:r>
                  <a:rPr lang="zh-CN" altLang="en-US" dirty="0" smtClean="0"/>
                  <a:t>成功</a:t>
                </a:r>
                <a:endParaRPr lang="en-US" altLang="zh-CN" dirty="0" smtClean="0"/>
              </a:p>
              <a:p>
                <a:pPr marL="171450" indent="-171450">
                  <a:lnSpc>
                    <a:spcPct val="150000"/>
                  </a:lnSpc>
                  <a:buFont typeface="Arial" panose="020B0604020202020204" pitchFamily="34" charset="0"/>
                  <a:buChar char="•"/>
                </a:pPr>
                <a:r>
                  <a:rPr lang="en-US" altLang="zh-CN" dirty="0" smtClean="0"/>
                  <a:t>3XX</a:t>
                </a:r>
                <a:r>
                  <a:rPr lang="zh-CN" altLang="en-US" dirty="0"/>
                  <a:t>：请求</a:t>
                </a:r>
                <a:r>
                  <a:rPr lang="zh-CN" altLang="en-US" dirty="0" smtClean="0"/>
                  <a:t>重定向</a:t>
                </a:r>
                <a:r>
                  <a:rPr lang="en-US" altLang="zh-CN" dirty="0"/>
                  <a:t>	</a:t>
                </a:r>
                <a:r>
                  <a:rPr lang="en-US" altLang="zh-CN" dirty="0" smtClean="0"/>
                  <a:t>4XX</a:t>
                </a:r>
                <a:r>
                  <a:rPr lang="zh-CN" altLang="en-US" dirty="0"/>
                  <a:t>：请求包含</a:t>
                </a:r>
                <a:r>
                  <a:rPr lang="zh-CN" altLang="en-US" dirty="0" smtClean="0"/>
                  <a:t>错误</a:t>
                </a:r>
                <a:endParaRPr lang="en-US" altLang="zh-CN" dirty="0" smtClean="0"/>
              </a:p>
              <a:p>
                <a:pPr marL="171450" indent="-171450">
                  <a:lnSpc>
                    <a:spcPct val="150000"/>
                  </a:lnSpc>
                  <a:buFont typeface="Arial" panose="020B0604020202020204" pitchFamily="34" charset="0"/>
                  <a:buChar char="•"/>
                </a:pPr>
                <a:r>
                  <a:rPr lang="en-US" altLang="zh-CN" dirty="0"/>
                  <a:t>5XX</a:t>
                </a:r>
                <a:r>
                  <a:rPr lang="zh-CN" altLang="en-US" dirty="0"/>
                  <a:t>：服务器执行错误</a:t>
                </a:r>
                <a:endParaRPr lang="en-US" altLang="zh-CN" dirty="0"/>
              </a:p>
            </p:txBody>
          </p:sp>
          <p:sp>
            <p:nvSpPr>
              <p:cNvPr id="16" name="iṣľíḑè">
                <a:extLst>
                  <a:ext uri="{FF2B5EF4-FFF2-40B4-BE49-F238E27FC236}">
                    <a16:creationId xmlns:a16="http://schemas.microsoft.com/office/drawing/2014/main" id="{318B0A4D-1F38-4822-94C5-DA2F3A403AA7}"/>
                  </a:ext>
                </a:extLst>
              </p:cNvPr>
              <p:cNvSpPr txBox="1"/>
              <p:nvPr/>
            </p:nvSpPr>
            <p:spPr bwMode="auto">
              <a:xfrm>
                <a:off x="1420537" y="3108439"/>
                <a:ext cx="504939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smtClean="0"/>
                  <a:t>状态码</a:t>
                </a:r>
                <a:endParaRPr lang="en-US" altLang="zh-CN" sz="1800" b="1" dirty="0"/>
              </a:p>
            </p:txBody>
          </p:sp>
        </p:grpSp>
        <p:cxnSp>
          <p:nvCxnSpPr>
            <p:cNvPr id="13" name="直接连接符 12">
              <a:extLst>
                <a:ext uri="{FF2B5EF4-FFF2-40B4-BE49-F238E27FC236}">
                  <a16:creationId xmlns:a16="http://schemas.microsoft.com/office/drawing/2014/main" id="{190A7B2E-5566-4A2C-9243-20F9CBCBBF13}"/>
                </a:ext>
              </a:extLst>
            </p:cNvPr>
            <p:cNvCxnSpPr/>
            <p:nvPr/>
          </p:nvCxnSpPr>
          <p:spPr>
            <a:xfrm>
              <a:off x="6591000" y="4398558"/>
              <a:ext cx="49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174" name="图片 1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749" y="1090780"/>
            <a:ext cx="4770783" cy="5606609"/>
          </a:xfrm>
          <a:prstGeom prst="rect">
            <a:avLst/>
          </a:prstGeom>
        </p:spPr>
      </p:pic>
    </p:spTree>
    <p:extLst>
      <p:ext uri="{BB962C8B-B14F-4D97-AF65-F5344CB8AC3E}">
        <p14:creationId xmlns:p14="http://schemas.microsoft.com/office/powerpoint/2010/main" val="781339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7FAF2-2CC5-4306-BBCB-D56DAD9E166A}"/>
              </a:ext>
            </a:extLst>
          </p:cNvPr>
          <p:cNvSpPr>
            <a:spLocks noGrp="1"/>
          </p:cNvSpPr>
          <p:nvPr>
            <p:ph type="title"/>
          </p:nvPr>
        </p:nvSpPr>
        <p:spPr/>
        <p:txBody>
          <a:bodyPr/>
          <a:lstStyle/>
          <a:p>
            <a:r>
              <a:rPr lang="en-US" altLang="zh-CN" dirty="0" smtClean="0"/>
              <a:t>SOAP</a:t>
            </a:r>
            <a:r>
              <a:rPr lang="zh-CN" altLang="en-US" dirty="0" smtClean="0"/>
              <a:t>协议</a:t>
            </a:r>
            <a:endParaRPr lang="zh-CN" altLang="en-US" dirty="0"/>
          </a:p>
        </p:txBody>
      </p:sp>
      <p:sp>
        <p:nvSpPr>
          <p:cNvPr id="3" name="页脚占位符 2">
            <a:extLst>
              <a:ext uri="{FF2B5EF4-FFF2-40B4-BE49-F238E27FC236}">
                <a16:creationId xmlns:a16="http://schemas.microsoft.com/office/drawing/2014/main" id="{633D66EC-CF4E-4266-8B86-45881CF5FE6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grpSp>
        <p:nvGrpSpPr>
          <p:cNvPr id="5" name="5f8ddc0b-6e9a-4720-90a3-ca5dda9ea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71FD3B7-2CB8-475A-B7B5-3B288B0895A2}"/>
              </a:ext>
            </a:extLst>
          </p:cNvPr>
          <p:cNvGrpSpPr>
            <a:grpSpLocks noChangeAspect="1"/>
          </p:cNvGrpSpPr>
          <p:nvPr>
            <p:custDataLst>
              <p:tags r:id="rId1"/>
            </p:custDataLst>
          </p:nvPr>
        </p:nvGrpSpPr>
        <p:grpSpPr>
          <a:xfrm>
            <a:off x="545793" y="1125538"/>
            <a:ext cx="10974695" cy="5087596"/>
            <a:chOff x="545793" y="1125538"/>
            <a:chExt cx="10974695" cy="5087596"/>
          </a:xfrm>
        </p:grpSpPr>
        <p:grpSp>
          <p:nvGrpSpPr>
            <p:cNvPr id="6" name="îṧḻíďe">
              <a:extLst>
                <a:ext uri="{FF2B5EF4-FFF2-40B4-BE49-F238E27FC236}">
                  <a16:creationId xmlns:a16="http://schemas.microsoft.com/office/drawing/2014/main" id="{DEB2D5F7-A7EE-436B-877B-4D8592E68A4F}"/>
                </a:ext>
              </a:extLst>
            </p:cNvPr>
            <p:cNvGrpSpPr/>
            <p:nvPr/>
          </p:nvGrpSpPr>
          <p:grpSpPr>
            <a:xfrm>
              <a:off x="545793" y="1679216"/>
              <a:ext cx="4639113" cy="3499567"/>
              <a:chOff x="1546225" y="-4763"/>
              <a:chExt cx="9099551" cy="6864351"/>
            </a:xfrm>
          </p:grpSpPr>
          <p:sp>
            <p:nvSpPr>
              <p:cNvPr id="23" name="iṡḻíḋe">
                <a:extLst>
                  <a:ext uri="{FF2B5EF4-FFF2-40B4-BE49-F238E27FC236}">
                    <a16:creationId xmlns:a16="http://schemas.microsoft.com/office/drawing/2014/main" id="{A7C42DA8-3609-4A81-99E0-3766469A6EA8}"/>
                  </a:ext>
                </a:extLst>
              </p:cNvPr>
              <p:cNvSpPr/>
              <p:nvPr/>
            </p:nvSpPr>
            <p:spPr bwMode="auto">
              <a:xfrm>
                <a:off x="1552575" y="1588"/>
                <a:ext cx="8428038" cy="6478588"/>
              </a:xfrm>
              <a:custGeom>
                <a:avLst/>
                <a:gdLst>
                  <a:gd name="T0" fmla="*/ 3783 w 3929"/>
                  <a:gd name="T1" fmla="*/ 411 h 3024"/>
                  <a:gd name="T2" fmla="*/ 3631 w 3929"/>
                  <a:gd name="T3" fmla="*/ 334 h 3024"/>
                  <a:gd name="T4" fmla="*/ 3454 w 3929"/>
                  <a:gd name="T5" fmla="*/ 245 h 3024"/>
                  <a:gd name="T6" fmla="*/ 3347 w 3929"/>
                  <a:gd name="T7" fmla="*/ 65 h 3024"/>
                  <a:gd name="T8" fmla="*/ 3157 w 3929"/>
                  <a:gd name="T9" fmla="*/ 12 h 3024"/>
                  <a:gd name="T10" fmla="*/ 3016 w 3929"/>
                  <a:gd name="T11" fmla="*/ 194 h 3024"/>
                  <a:gd name="T12" fmla="*/ 2915 w 3929"/>
                  <a:gd name="T13" fmla="*/ 373 h 3024"/>
                  <a:gd name="T14" fmla="*/ 2902 w 3929"/>
                  <a:gd name="T15" fmla="*/ 540 h 3024"/>
                  <a:gd name="T16" fmla="*/ 3040 w 3929"/>
                  <a:gd name="T17" fmla="*/ 630 h 3024"/>
                  <a:gd name="T18" fmla="*/ 2836 w 3929"/>
                  <a:gd name="T19" fmla="*/ 724 h 3024"/>
                  <a:gd name="T20" fmla="*/ 2545 w 3929"/>
                  <a:gd name="T21" fmla="*/ 877 h 3024"/>
                  <a:gd name="T22" fmla="*/ 2287 w 3929"/>
                  <a:gd name="T23" fmla="*/ 1041 h 3024"/>
                  <a:gd name="T24" fmla="*/ 1615 w 3929"/>
                  <a:gd name="T25" fmla="*/ 961 h 3024"/>
                  <a:gd name="T26" fmla="*/ 1340 w 3929"/>
                  <a:gd name="T27" fmla="*/ 711 h 3024"/>
                  <a:gd name="T28" fmla="*/ 1266 w 3929"/>
                  <a:gd name="T29" fmla="*/ 461 h 3024"/>
                  <a:gd name="T30" fmla="*/ 1143 w 3929"/>
                  <a:gd name="T31" fmla="*/ 350 h 3024"/>
                  <a:gd name="T32" fmla="*/ 1012 w 3929"/>
                  <a:gd name="T33" fmla="*/ 326 h 3024"/>
                  <a:gd name="T34" fmla="*/ 788 w 3929"/>
                  <a:gd name="T35" fmla="*/ 431 h 3024"/>
                  <a:gd name="T36" fmla="*/ 574 w 3929"/>
                  <a:gd name="T37" fmla="*/ 536 h 3024"/>
                  <a:gd name="T38" fmla="*/ 541 w 3929"/>
                  <a:gd name="T39" fmla="*/ 720 h 3024"/>
                  <a:gd name="T40" fmla="*/ 284 w 3929"/>
                  <a:gd name="T41" fmla="*/ 808 h 3024"/>
                  <a:gd name="T42" fmla="*/ 141 w 3929"/>
                  <a:gd name="T43" fmla="*/ 813 h 3024"/>
                  <a:gd name="T44" fmla="*/ 25 w 3929"/>
                  <a:gd name="T45" fmla="*/ 914 h 3024"/>
                  <a:gd name="T46" fmla="*/ 63 w 3929"/>
                  <a:gd name="T47" fmla="*/ 1127 h 3024"/>
                  <a:gd name="T48" fmla="*/ 166 w 3929"/>
                  <a:gd name="T49" fmla="*/ 1298 h 3024"/>
                  <a:gd name="T50" fmla="*/ 206 w 3929"/>
                  <a:gd name="T51" fmla="*/ 1439 h 3024"/>
                  <a:gd name="T52" fmla="*/ 135 w 3929"/>
                  <a:gd name="T53" fmla="*/ 1592 h 3024"/>
                  <a:gd name="T54" fmla="*/ 218 w 3929"/>
                  <a:gd name="T55" fmla="*/ 1767 h 3024"/>
                  <a:gd name="T56" fmla="*/ 383 w 3929"/>
                  <a:gd name="T57" fmla="*/ 1895 h 3024"/>
                  <a:gd name="T58" fmla="*/ 516 w 3929"/>
                  <a:gd name="T59" fmla="*/ 2034 h 3024"/>
                  <a:gd name="T60" fmla="*/ 619 w 3929"/>
                  <a:gd name="T61" fmla="*/ 2119 h 3024"/>
                  <a:gd name="T62" fmla="*/ 792 w 3929"/>
                  <a:gd name="T63" fmla="*/ 2186 h 3024"/>
                  <a:gd name="T64" fmla="*/ 1005 w 3929"/>
                  <a:gd name="T65" fmla="*/ 2204 h 3024"/>
                  <a:gd name="T66" fmla="*/ 1240 w 3929"/>
                  <a:gd name="T67" fmla="*/ 2270 h 3024"/>
                  <a:gd name="T68" fmla="*/ 1467 w 3929"/>
                  <a:gd name="T69" fmla="*/ 2242 h 3024"/>
                  <a:gd name="T70" fmla="*/ 1556 w 3929"/>
                  <a:gd name="T71" fmla="*/ 2378 h 3024"/>
                  <a:gd name="T72" fmla="*/ 1442 w 3929"/>
                  <a:gd name="T73" fmla="*/ 2559 h 3024"/>
                  <a:gd name="T74" fmla="*/ 1534 w 3929"/>
                  <a:gd name="T75" fmla="*/ 2670 h 3024"/>
                  <a:gd name="T76" fmla="*/ 1560 w 3929"/>
                  <a:gd name="T77" fmla="*/ 2781 h 3024"/>
                  <a:gd name="T78" fmla="*/ 1711 w 3929"/>
                  <a:gd name="T79" fmla="*/ 2875 h 3024"/>
                  <a:gd name="T80" fmla="*/ 1782 w 3929"/>
                  <a:gd name="T81" fmla="*/ 2800 h 3024"/>
                  <a:gd name="T82" fmla="*/ 1975 w 3929"/>
                  <a:gd name="T83" fmla="*/ 2781 h 3024"/>
                  <a:gd name="T84" fmla="*/ 2163 w 3929"/>
                  <a:gd name="T85" fmla="*/ 2815 h 3024"/>
                  <a:gd name="T86" fmla="*/ 2342 w 3929"/>
                  <a:gd name="T87" fmla="*/ 2901 h 3024"/>
                  <a:gd name="T88" fmla="*/ 2491 w 3929"/>
                  <a:gd name="T89" fmla="*/ 3002 h 3024"/>
                  <a:gd name="T90" fmla="*/ 2604 w 3929"/>
                  <a:gd name="T91" fmla="*/ 2910 h 3024"/>
                  <a:gd name="T92" fmla="*/ 2767 w 3929"/>
                  <a:gd name="T93" fmla="*/ 2807 h 3024"/>
                  <a:gd name="T94" fmla="*/ 2914 w 3929"/>
                  <a:gd name="T95" fmla="*/ 2798 h 3024"/>
                  <a:gd name="T96" fmla="*/ 3118 w 3929"/>
                  <a:gd name="T97" fmla="*/ 2612 h 3024"/>
                  <a:gd name="T98" fmla="*/ 3241 w 3929"/>
                  <a:gd name="T99" fmla="*/ 2444 h 3024"/>
                  <a:gd name="T100" fmla="*/ 3325 w 3929"/>
                  <a:gd name="T101" fmla="*/ 2268 h 3024"/>
                  <a:gd name="T102" fmla="*/ 3340 w 3929"/>
                  <a:gd name="T103" fmla="*/ 2104 h 3024"/>
                  <a:gd name="T104" fmla="*/ 3191 w 3929"/>
                  <a:gd name="T105" fmla="*/ 1721 h 3024"/>
                  <a:gd name="T106" fmla="*/ 3319 w 3929"/>
                  <a:gd name="T107" fmla="*/ 1465 h 3024"/>
                  <a:gd name="T108" fmla="*/ 3060 w 3929"/>
                  <a:gd name="T109" fmla="*/ 1402 h 3024"/>
                  <a:gd name="T110" fmla="*/ 3241 w 3929"/>
                  <a:gd name="T111" fmla="*/ 1133 h 3024"/>
                  <a:gd name="T112" fmla="*/ 3351 w 3929"/>
                  <a:gd name="T113" fmla="*/ 1223 h 3024"/>
                  <a:gd name="T114" fmla="*/ 3526 w 3929"/>
                  <a:gd name="T115" fmla="*/ 1058 h 3024"/>
                  <a:gd name="T116" fmla="*/ 3644 w 3929"/>
                  <a:gd name="T117" fmla="*/ 999 h 3024"/>
                  <a:gd name="T118" fmla="*/ 3777 w 3929"/>
                  <a:gd name="T119" fmla="*/ 896 h 3024"/>
                  <a:gd name="T120" fmla="*/ 3783 w 3929"/>
                  <a:gd name="T121" fmla="*/ 720 h 3024"/>
                  <a:gd name="T122" fmla="*/ 3890 w 3929"/>
                  <a:gd name="T123" fmla="*/ 555 h 3024"/>
                  <a:gd name="T124" fmla="*/ 3926 w 3929"/>
                  <a:gd name="T125" fmla="*/ 317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29" h="3024">
                    <a:moveTo>
                      <a:pt x="3926" y="317"/>
                    </a:moveTo>
                    <a:cubicBezTo>
                      <a:pt x="3929" y="313"/>
                      <a:pt x="3928" y="312"/>
                      <a:pt x="3926" y="311"/>
                    </a:cubicBezTo>
                    <a:cubicBezTo>
                      <a:pt x="3926" y="310"/>
                      <a:pt x="3924" y="310"/>
                      <a:pt x="3921" y="311"/>
                    </a:cubicBezTo>
                    <a:cubicBezTo>
                      <a:pt x="3917" y="313"/>
                      <a:pt x="3917" y="314"/>
                      <a:pt x="3916" y="317"/>
                    </a:cubicBezTo>
                    <a:cubicBezTo>
                      <a:pt x="3915" y="320"/>
                      <a:pt x="3911" y="322"/>
                      <a:pt x="3904" y="321"/>
                    </a:cubicBezTo>
                    <a:cubicBezTo>
                      <a:pt x="3897" y="320"/>
                      <a:pt x="3899" y="323"/>
                      <a:pt x="3893" y="324"/>
                    </a:cubicBezTo>
                    <a:cubicBezTo>
                      <a:pt x="3887" y="326"/>
                      <a:pt x="3888" y="326"/>
                      <a:pt x="3885" y="327"/>
                    </a:cubicBezTo>
                    <a:cubicBezTo>
                      <a:pt x="3881" y="327"/>
                      <a:pt x="3879" y="330"/>
                      <a:pt x="3876" y="332"/>
                    </a:cubicBezTo>
                    <a:cubicBezTo>
                      <a:pt x="3873" y="334"/>
                      <a:pt x="3874" y="334"/>
                      <a:pt x="3870" y="335"/>
                    </a:cubicBezTo>
                    <a:cubicBezTo>
                      <a:pt x="3867" y="336"/>
                      <a:pt x="3868" y="338"/>
                      <a:pt x="3868" y="340"/>
                    </a:cubicBezTo>
                    <a:cubicBezTo>
                      <a:pt x="3867" y="343"/>
                      <a:pt x="3867" y="343"/>
                      <a:pt x="3862" y="344"/>
                    </a:cubicBezTo>
                    <a:cubicBezTo>
                      <a:pt x="3858" y="344"/>
                      <a:pt x="3855" y="348"/>
                      <a:pt x="3854" y="351"/>
                    </a:cubicBezTo>
                    <a:cubicBezTo>
                      <a:pt x="3853" y="353"/>
                      <a:pt x="3853" y="354"/>
                      <a:pt x="3850" y="354"/>
                    </a:cubicBezTo>
                    <a:cubicBezTo>
                      <a:pt x="3847" y="354"/>
                      <a:pt x="3849" y="355"/>
                      <a:pt x="3848" y="360"/>
                    </a:cubicBezTo>
                    <a:cubicBezTo>
                      <a:pt x="3847" y="365"/>
                      <a:pt x="3842" y="363"/>
                      <a:pt x="3839" y="363"/>
                    </a:cubicBezTo>
                    <a:cubicBezTo>
                      <a:pt x="3836" y="363"/>
                      <a:pt x="3838" y="363"/>
                      <a:pt x="3835" y="366"/>
                    </a:cubicBezTo>
                    <a:cubicBezTo>
                      <a:pt x="3832" y="368"/>
                      <a:pt x="3827" y="367"/>
                      <a:pt x="3824" y="367"/>
                    </a:cubicBezTo>
                    <a:cubicBezTo>
                      <a:pt x="3821" y="367"/>
                      <a:pt x="3817" y="372"/>
                      <a:pt x="3816" y="376"/>
                    </a:cubicBezTo>
                    <a:cubicBezTo>
                      <a:pt x="3815" y="379"/>
                      <a:pt x="3813" y="379"/>
                      <a:pt x="3810" y="380"/>
                    </a:cubicBezTo>
                    <a:cubicBezTo>
                      <a:pt x="3807" y="381"/>
                      <a:pt x="3808" y="382"/>
                      <a:pt x="3807" y="387"/>
                    </a:cubicBezTo>
                    <a:cubicBezTo>
                      <a:pt x="3807" y="391"/>
                      <a:pt x="3804" y="388"/>
                      <a:pt x="3801" y="388"/>
                    </a:cubicBezTo>
                    <a:cubicBezTo>
                      <a:pt x="3798" y="388"/>
                      <a:pt x="3799" y="390"/>
                      <a:pt x="3798" y="392"/>
                    </a:cubicBezTo>
                    <a:cubicBezTo>
                      <a:pt x="3798" y="395"/>
                      <a:pt x="3796" y="399"/>
                      <a:pt x="3797" y="404"/>
                    </a:cubicBezTo>
                    <a:cubicBezTo>
                      <a:pt x="3798" y="408"/>
                      <a:pt x="3798" y="409"/>
                      <a:pt x="3796" y="411"/>
                    </a:cubicBezTo>
                    <a:cubicBezTo>
                      <a:pt x="3795" y="413"/>
                      <a:pt x="3791" y="412"/>
                      <a:pt x="3788" y="411"/>
                    </a:cubicBezTo>
                    <a:cubicBezTo>
                      <a:pt x="3786" y="410"/>
                      <a:pt x="3785" y="410"/>
                      <a:pt x="3783" y="411"/>
                    </a:cubicBezTo>
                    <a:cubicBezTo>
                      <a:pt x="3782" y="411"/>
                      <a:pt x="3781" y="412"/>
                      <a:pt x="3780" y="413"/>
                    </a:cubicBezTo>
                    <a:cubicBezTo>
                      <a:pt x="3779" y="415"/>
                      <a:pt x="3779" y="416"/>
                      <a:pt x="3776" y="417"/>
                    </a:cubicBezTo>
                    <a:cubicBezTo>
                      <a:pt x="3773" y="417"/>
                      <a:pt x="3768" y="417"/>
                      <a:pt x="3767" y="419"/>
                    </a:cubicBezTo>
                    <a:cubicBezTo>
                      <a:pt x="3766" y="420"/>
                      <a:pt x="3763" y="421"/>
                      <a:pt x="3761" y="422"/>
                    </a:cubicBezTo>
                    <a:cubicBezTo>
                      <a:pt x="3759" y="423"/>
                      <a:pt x="3754" y="422"/>
                      <a:pt x="3751" y="422"/>
                    </a:cubicBezTo>
                    <a:cubicBezTo>
                      <a:pt x="3748" y="422"/>
                      <a:pt x="3747" y="424"/>
                      <a:pt x="3745" y="426"/>
                    </a:cubicBezTo>
                    <a:cubicBezTo>
                      <a:pt x="3743" y="428"/>
                      <a:pt x="3738" y="427"/>
                      <a:pt x="3737" y="425"/>
                    </a:cubicBezTo>
                    <a:cubicBezTo>
                      <a:pt x="3735" y="423"/>
                      <a:pt x="3733" y="422"/>
                      <a:pt x="3725" y="423"/>
                    </a:cubicBezTo>
                    <a:cubicBezTo>
                      <a:pt x="3717" y="425"/>
                      <a:pt x="3716" y="428"/>
                      <a:pt x="3715" y="431"/>
                    </a:cubicBezTo>
                    <a:cubicBezTo>
                      <a:pt x="3714" y="433"/>
                      <a:pt x="3708" y="435"/>
                      <a:pt x="3707" y="434"/>
                    </a:cubicBezTo>
                    <a:cubicBezTo>
                      <a:pt x="3705" y="434"/>
                      <a:pt x="3700" y="431"/>
                      <a:pt x="3700" y="429"/>
                    </a:cubicBezTo>
                    <a:cubicBezTo>
                      <a:pt x="3699" y="427"/>
                      <a:pt x="3697" y="423"/>
                      <a:pt x="3696" y="420"/>
                    </a:cubicBezTo>
                    <a:cubicBezTo>
                      <a:pt x="3696" y="418"/>
                      <a:pt x="3683" y="408"/>
                      <a:pt x="3679" y="406"/>
                    </a:cubicBezTo>
                    <a:cubicBezTo>
                      <a:pt x="3676" y="404"/>
                      <a:pt x="3675" y="399"/>
                      <a:pt x="3677" y="396"/>
                    </a:cubicBezTo>
                    <a:cubicBezTo>
                      <a:pt x="3680" y="393"/>
                      <a:pt x="3679" y="388"/>
                      <a:pt x="3680" y="385"/>
                    </a:cubicBezTo>
                    <a:cubicBezTo>
                      <a:pt x="3681" y="382"/>
                      <a:pt x="3678" y="379"/>
                      <a:pt x="3677" y="377"/>
                    </a:cubicBezTo>
                    <a:cubicBezTo>
                      <a:pt x="3675" y="376"/>
                      <a:pt x="3674" y="376"/>
                      <a:pt x="3675" y="369"/>
                    </a:cubicBezTo>
                    <a:cubicBezTo>
                      <a:pt x="3676" y="363"/>
                      <a:pt x="3670" y="365"/>
                      <a:pt x="3668" y="368"/>
                    </a:cubicBezTo>
                    <a:cubicBezTo>
                      <a:pt x="3666" y="371"/>
                      <a:pt x="3664" y="367"/>
                      <a:pt x="3664" y="364"/>
                    </a:cubicBezTo>
                    <a:cubicBezTo>
                      <a:pt x="3664" y="361"/>
                      <a:pt x="3662" y="358"/>
                      <a:pt x="3660" y="357"/>
                    </a:cubicBezTo>
                    <a:cubicBezTo>
                      <a:pt x="3658" y="357"/>
                      <a:pt x="3658" y="355"/>
                      <a:pt x="3658" y="352"/>
                    </a:cubicBezTo>
                    <a:cubicBezTo>
                      <a:pt x="3658" y="347"/>
                      <a:pt x="3660" y="343"/>
                      <a:pt x="3661" y="338"/>
                    </a:cubicBezTo>
                    <a:cubicBezTo>
                      <a:pt x="3661" y="336"/>
                      <a:pt x="3661" y="334"/>
                      <a:pt x="3658" y="335"/>
                    </a:cubicBezTo>
                    <a:cubicBezTo>
                      <a:pt x="3656" y="337"/>
                      <a:pt x="3655" y="336"/>
                      <a:pt x="3650" y="334"/>
                    </a:cubicBezTo>
                    <a:cubicBezTo>
                      <a:pt x="3645" y="331"/>
                      <a:pt x="3643" y="331"/>
                      <a:pt x="3641" y="334"/>
                    </a:cubicBezTo>
                    <a:cubicBezTo>
                      <a:pt x="3639" y="336"/>
                      <a:pt x="3636" y="335"/>
                      <a:pt x="3631" y="334"/>
                    </a:cubicBezTo>
                    <a:cubicBezTo>
                      <a:pt x="3628" y="332"/>
                      <a:pt x="3624" y="329"/>
                      <a:pt x="3620" y="326"/>
                    </a:cubicBezTo>
                    <a:cubicBezTo>
                      <a:pt x="3618" y="325"/>
                      <a:pt x="3614" y="319"/>
                      <a:pt x="3611" y="317"/>
                    </a:cubicBezTo>
                    <a:cubicBezTo>
                      <a:pt x="3608" y="315"/>
                      <a:pt x="3606" y="315"/>
                      <a:pt x="3605" y="315"/>
                    </a:cubicBezTo>
                    <a:cubicBezTo>
                      <a:pt x="3602" y="315"/>
                      <a:pt x="3602" y="313"/>
                      <a:pt x="3600" y="311"/>
                    </a:cubicBezTo>
                    <a:cubicBezTo>
                      <a:pt x="3599" y="309"/>
                      <a:pt x="3597" y="307"/>
                      <a:pt x="3594" y="308"/>
                    </a:cubicBezTo>
                    <a:cubicBezTo>
                      <a:pt x="3592" y="310"/>
                      <a:pt x="3590" y="307"/>
                      <a:pt x="3590" y="303"/>
                    </a:cubicBezTo>
                    <a:cubicBezTo>
                      <a:pt x="3590" y="300"/>
                      <a:pt x="3587" y="299"/>
                      <a:pt x="3582" y="298"/>
                    </a:cubicBezTo>
                    <a:cubicBezTo>
                      <a:pt x="3578" y="297"/>
                      <a:pt x="3577" y="299"/>
                      <a:pt x="3577" y="301"/>
                    </a:cubicBezTo>
                    <a:cubicBezTo>
                      <a:pt x="3577" y="304"/>
                      <a:pt x="3576" y="306"/>
                      <a:pt x="3573" y="305"/>
                    </a:cubicBezTo>
                    <a:cubicBezTo>
                      <a:pt x="3570" y="303"/>
                      <a:pt x="3571" y="304"/>
                      <a:pt x="3566" y="306"/>
                    </a:cubicBezTo>
                    <a:cubicBezTo>
                      <a:pt x="3562" y="309"/>
                      <a:pt x="3560" y="310"/>
                      <a:pt x="3558" y="303"/>
                    </a:cubicBezTo>
                    <a:cubicBezTo>
                      <a:pt x="3556" y="297"/>
                      <a:pt x="3549" y="300"/>
                      <a:pt x="3544" y="301"/>
                    </a:cubicBezTo>
                    <a:cubicBezTo>
                      <a:pt x="3539" y="302"/>
                      <a:pt x="3540" y="298"/>
                      <a:pt x="3541" y="295"/>
                    </a:cubicBezTo>
                    <a:cubicBezTo>
                      <a:pt x="3542" y="292"/>
                      <a:pt x="3537" y="293"/>
                      <a:pt x="3536" y="294"/>
                    </a:cubicBezTo>
                    <a:cubicBezTo>
                      <a:pt x="3533" y="296"/>
                      <a:pt x="3531" y="291"/>
                      <a:pt x="3526" y="294"/>
                    </a:cubicBezTo>
                    <a:cubicBezTo>
                      <a:pt x="3519" y="298"/>
                      <a:pt x="3512" y="300"/>
                      <a:pt x="3505" y="303"/>
                    </a:cubicBezTo>
                    <a:cubicBezTo>
                      <a:pt x="3502" y="305"/>
                      <a:pt x="3498" y="304"/>
                      <a:pt x="3496" y="301"/>
                    </a:cubicBezTo>
                    <a:cubicBezTo>
                      <a:pt x="3493" y="297"/>
                      <a:pt x="3491" y="297"/>
                      <a:pt x="3490" y="300"/>
                    </a:cubicBezTo>
                    <a:cubicBezTo>
                      <a:pt x="3488" y="303"/>
                      <a:pt x="3484" y="302"/>
                      <a:pt x="3482" y="300"/>
                    </a:cubicBezTo>
                    <a:cubicBezTo>
                      <a:pt x="3479" y="298"/>
                      <a:pt x="3474" y="293"/>
                      <a:pt x="3474" y="289"/>
                    </a:cubicBezTo>
                    <a:cubicBezTo>
                      <a:pt x="3475" y="284"/>
                      <a:pt x="3470" y="287"/>
                      <a:pt x="3467" y="287"/>
                    </a:cubicBezTo>
                    <a:cubicBezTo>
                      <a:pt x="3464" y="286"/>
                      <a:pt x="3463" y="284"/>
                      <a:pt x="3463" y="278"/>
                    </a:cubicBezTo>
                    <a:cubicBezTo>
                      <a:pt x="3464" y="273"/>
                      <a:pt x="3464" y="273"/>
                      <a:pt x="3462" y="271"/>
                    </a:cubicBezTo>
                    <a:cubicBezTo>
                      <a:pt x="3460" y="268"/>
                      <a:pt x="3461" y="264"/>
                      <a:pt x="3463" y="256"/>
                    </a:cubicBezTo>
                    <a:cubicBezTo>
                      <a:pt x="3465" y="249"/>
                      <a:pt x="3461" y="246"/>
                      <a:pt x="3459" y="246"/>
                    </a:cubicBezTo>
                    <a:cubicBezTo>
                      <a:pt x="3458" y="246"/>
                      <a:pt x="3456" y="246"/>
                      <a:pt x="3454" y="245"/>
                    </a:cubicBezTo>
                    <a:cubicBezTo>
                      <a:pt x="3453" y="244"/>
                      <a:pt x="3451" y="243"/>
                      <a:pt x="3450" y="242"/>
                    </a:cubicBezTo>
                    <a:cubicBezTo>
                      <a:pt x="3445" y="239"/>
                      <a:pt x="3447" y="234"/>
                      <a:pt x="3443" y="230"/>
                    </a:cubicBezTo>
                    <a:cubicBezTo>
                      <a:pt x="3441" y="228"/>
                      <a:pt x="3442" y="224"/>
                      <a:pt x="3444" y="221"/>
                    </a:cubicBezTo>
                    <a:cubicBezTo>
                      <a:pt x="3444" y="220"/>
                      <a:pt x="3444" y="216"/>
                      <a:pt x="3442" y="212"/>
                    </a:cubicBezTo>
                    <a:cubicBezTo>
                      <a:pt x="3439" y="208"/>
                      <a:pt x="3434" y="205"/>
                      <a:pt x="3433" y="204"/>
                    </a:cubicBezTo>
                    <a:cubicBezTo>
                      <a:pt x="3432" y="203"/>
                      <a:pt x="3430" y="200"/>
                      <a:pt x="3429" y="198"/>
                    </a:cubicBezTo>
                    <a:cubicBezTo>
                      <a:pt x="3428" y="196"/>
                      <a:pt x="3428" y="195"/>
                      <a:pt x="3426" y="191"/>
                    </a:cubicBezTo>
                    <a:cubicBezTo>
                      <a:pt x="3424" y="188"/>
                      <a:pt x="3416" y="186"/>
                      <a:pt x="3413" y="184"/>
                    </a:cubicBezTo>
                    <a:cubicBezTo>
                      <a:pt x="3410" y="181"/>
                      <a:pt x="3409" y="177"/>
                      <a:pt x="3409" y="176"/>
                    </a:cubicBezTo>
                    <a:cubicBezTo>
                      <a:pt x="3408" y="173"/>
                      <a:pt x="3412" y="161"/>
                      <a:pt x="3409" y="160"/>
                    </a:cubicBezTo>
                    <a:cubicBezTo>
                      <a:pt x="3403" y="159"/>
                      <a:pt x="3407" y="165"/>
                      <a:pt x="3405" y="166"/>
                    </a:cubicBezTo>
                    <a:cubicBezTo>
                      <a:pt x="3403" y="167"/>
                      <a:pt x="3400" y="166"/>
                      <a:pt x="3400" y="164"/>
                    </a:cubicBezTo>
                    <a:cubicBezTo>
                      <a:pt x="3400" y="163"/>
                      <a:pt x="3399" y="161"/>
                      <a:pt x="3403" y="156"/>
                    </a:cubicBezTo>
                    <a:cubicBezTo>
                      <a:pt x="3407" y="152"/>
                      <a:pt x="3403" y="152"/>
                      <a:pt x="3401" y="151"/>
                    </a:cubicBezTo>
                    <a:cubicBezTo>
                      <a:pt x="3396" y="148"/>
                      <a:pt x="3402" y="143"/>
                      <a:pt x="3395" y="142"/>
                    </a:cubicBezTo>
                    <a:cubicBezTo>
                      <a:pt x="3393" y="142"/>
                      <a:pt x="3391" y="140"/>
                      <a:pt x="3390" y="134"/>
                    </a:cubicBezTo>
                    <a:cubicBezTo>
                      <a:pt x="3390" y="129"/>
                      <a:pt x="3388" y="126"/>
                      <a:pt x="3386" y="125"/>
                    </a:cubicBezTo>
                    <a:cubicBezTo>
                      <a:pt x="3385" y="124"/>
                      <a:pt x="3381" y="121"/>
                      <a:pt x="3380" y="119"/>
                    </a:cubicBezTo>
                    <a:cubicBezTo>
                      <a:pt x="3379" y="117"/>
                      <a:pt x="3374" y="112"/>
                      <a:pt x="3372" y="110"/>
                    </a:cubicBezTo>
                    <a:cubicBezTo>
                      <a:pt x="3370" y="107"/>
                      <a:pt x="3371" y="103"/>
                      <a:pt x="3373" y="101"/>
                    </a:cubicBezTo>
                    <a:cubicBezTo>
                      <a:pt x="3375" y="99"/>
                      <a:pt x="3374" y="93"/>
                      <a:pt x="3371" y="93"/>
                    </a:cubicBezTo>
                    <a:cubicBezTo>
                      <a:pt x="3368" y="92"/>
                      <a:pt x="3362" y="92"/>
                      <a:pt x="3362" y="90"/>
                    </a:cubicBezTo>
                    <a:cubicBezTo>
                      <a:pt x="3361" y="89"/>
                      <a:pt x="3360" y="87"/>
                      <a:pt x="3362" y="84"/>
                    </a:cubicBezTo>
                    <a:cubicBezTo>
                      <a:pt x="3363" y="84"/>
                      <a:pt x="3365" y="81"/>
                      <a:pt x="3364" y="79"/>
                    </a:cubicBezTo>
                    <a:cubicBezTo>
                      <a:pt x="3362" y="75"/>
                      <a:pt x="3356" y="73"/>
                      <a:pt x="3356" y="73"/>
                    </a:cubicBezTo>
                    <a:cubicBezTo>
                      <a:pt x="3354" y="72"/>
                      <a:pt x="3350" y="69"/>
                      <a:pt x="3347" y="65"/>
                    </a:cubicBezTo>
                    <a:cubicBezTo>
                      <a:pt x="3343" y="57"/>
                      <a:pt x="3338" y="68"/>
                      <a:pt x="3335" y="60"/>
                    </a:cubicBezTo>
                    <a:cubicBezTo>
                      <a:pt x="3334" y="57"/>
                      <a:pt x="3335" y="56"/>
                      <a:pt x="3336" y="55"/>
                    </a:cubicBezTo>
                    <a:cubicBezTo>
                      <a:pt x="3337" y="53"/>
                      <a:pt x="3339" y="53"/>
                      <a:pt x="3339" y="48"/>
                    </a:cubicBezTo>
                    <a:cubicBezTo>
                      <a:pt x="3339" y="45"/>
                      <a:pt x="3336" y="45"/>
                      <a:pt x="3332" y="46"/>
                    </a:cubicBezTo>
                    <a:cubicBezTo>
                      <a:pt x="3329" y="46"/>
                      <a:pt x="3327" y="42"/>
                      <a:pt x="3325" y="38"/>
                    </a:cubicBezTo>
                    <a:cubicBezTo>
                      <a:pt x="3322" y="35"/>
                      <a:pt x="3319" y="39"/>
                      <a:pt x="3317" y="41"/>
                    </a:cubicBezTo>
                    <a:cubicBezTo>
                      <a:pt x="3315" y="42"/>
                      <a:pt x="3311" y="39"/>
                      <a:pt x="3314" y="37"/>
                    </a:cubicBezTo>
                    <a:cubicBezTo>
                      <a:pt x="3316" y="35"/>
                      <a:pt x="3315" y="33"/>
                      <a:pt x="3314" y="30"/>
                    </a:cubicBezTo>
                    <a:cubicBezTo>
                      <a:pt x="3312" y="26"/>
                      <a:pt x="3312" y="26"/>
                      <a:pt x="3306" y="26"/>
                    </a:cubicBezTo>
                    <a:cubicBezTo>
                      <a:pt x="3300" y="26"/>
                      <a:pt x="3300" y="27"/>
                      <a:pt x="3292" y="23"/>
                    </a:cubicBezTo>
                    <a:cubicBezTo>
                      <a:pt x="3284" y="19"/>
                      <a:pt x="3280" y="18"/>
                      <a:pt x="3275" y="18"/>
                    </a:cubicBezTo>
                    <a:cubicBezTo>
                      <a:pt x="3269" y="18"/>
                      <a:pt x="3269" y="22"/>
                      <a:pt x="3268" y="25"/>
                    </a:cubicBezTo>
                    <a:cubicBezTo>
                      <a:pt x="3266" y="28"/>
                      <a:pt x="3263" y="27"/>
                      <a:pt x="3260" y="24"/>
                    </a:cubicBezTo>
                    <a:cubicBezTo>
                      <a:pt x="3256" y="20"/>
                      <a:pt x="3253" y="22"/>
                      <a:pt x="3248" y="24"/>
                    </a:cubicBezTo>
                    <a:cubicBezTo>
                      <a:pt x="3244" y="25"/>
                      <a:pt x="3240" y="19"/>
                      <a:pt x="3237" y="15"/>
                    </a:cubicBezTo>
                    <a:cubicBezTo>
                      <a:pt x="3236" y="13"/>
                      <a:pt x="3235" y="13"/>
                      <a:pt x="3234" y="12"/>
                    </a:cubicBezTo>
                    <a:cubicBezTo>
                      <a:pt x="3231" y="10"/>
                      <a:pt x="3227" y="11"/>
                      <a:pt x="3225" y="12"/>
                    </a:cubicBezTo>
                    <a:cubicBezTo>
                      <a:pt x="3224" y="13"/>
                      <a:pt x="3220" y="13"/>
                      <a:pt x="3218" y="11"/>
                    </a:cubicBezTo>
                    <a:cubicBezTo>
                      <a:pt x="3216" y="9"/>
                      <a:pt x="3210" y="8"/>
                      <a:pt x="3206" y="4"/>
                    </a:cubicBezTo>
                    <a:cubicBezTo>
                      <a:pt x="3202" y="0"/>
                      <a:pt x="3194" y="2"/>
                      <a:pt x="3193" y="4"/>
                    </a:cubicBezTo>
                    <a:cubicBezTo>
                      <a:pt x="3192" y="6"/>
                      <a:pt x="3191" y="5"/>
                      <a:pt x="3189" y="4"/>
                    </a:cubicBezTo>
                    <a:cubicBezTo>
                      <a:pt x="3188" y="3"/>
                      <a:pt x="3188" y="4"/>
                      <a:pt x="3187" y="5"/>
                    </a:cubicBezTo>
                    <a:cubicBezTo>
                      <a:pt x="3186" y="6"/>
                      <a:pt x="3185" y="7"/>
                      <a:pt x="3180" y="5"/>
                    </a:cubicBezTo>
                    <a:cubicBezTo>
                      <a:pt x="3174" y="3"/>
                      <a:pt x="3174" y="3"/>
                      <a:pt x="3173" y="5"/>
                    </a:cubicBezTo>
                    <a:cubicBezTo>
                      <a:pt x="3172" y="7"/>
                      <a:pt x="3170" y="8"/>
                      <a:pt x="3167" y="10"/>
                    </a:cubicBezTo>
                    <a:cubicBezTo>
                      <a:pt x="3163" y="13"/>
                      <a:pt x="3159" y="9"/>
                      <a:pt x="3157" y="12"/>
                    </a:cubicBezTo>
                    <a:cubicBezTo>
                      <a:pt x="3155" y="15"/>
                      <a:pt x="3150" y="16"/>
                      <a:pt x="3147" y="16"/>
                    </a:cubicBezTo>
                    <a:cubicBezTo>
                      <a:pt x="3144" y="17"/>
                      <a:pt x="3142" y="17"/>
                      <a:pt x="3138" y="17"/>
                    </a:cubicBezTo>
                    <a:cubicBezTo>
                      <a:pt x="3134" y="18"/>
                      <a:pt x="3131" y="18"/>
                      <a:pt x="3124" y="16"/>
                    </a:cubicBezTo>
                    <a:cubicBezTo>
                      <a:pt x="3117" y="14"/>
                      <a:pt x="3113" y="18"/>
                      <a:pt x="3111" y="20"/>
                    </a:cubicBezTo>
                    <a:cubicBezTo>
                      <a:pt x="3110" y="23"/>
                      <a:pt x="3110" y="24"/>
                      <a:pt x="3102" y="24"/>
                    </a:cubicBezTo>
                    <a:cubicBezTo>
                      <a:pt x="3095" y="25"/>
                      <a:pt x="3096" y="27"/>
                      <a:pt x="3090" y="29"/>
                    </a:cubicBezTo>
                    <a:cubicBezTo>
                      <a:pt x="3085" y="31"/>
                      <a:pt x="3077" y="35"/>
                      <a:pt x="3072" y="38"/>
                    </a:cubicBezTo>
                    <a:cubicBezTo>
                      <a:pt x="3067" y="40"/>
                      <a:pt x="3058" y="41"/>
                      <a:pt x="3048" y="41"/>
                    </a:cubicBezTo>
                    <a:cubicBezTo>
                      <a:pt x="3038" y="42"/>
                      <a:pt x="3039" y="44"/>
                      <a:pt x="3039" y="48"/>
                    </a:cubicBezTo>
                    <a:cubicBezTo>
                      <a:pt x="3038" y="52"/>
                      <a:pt x="3037" y="51"/>
                      <a:pt x="3033" y="57"/>
                    </a:cubicBezTo>
                    <a:cubicBezTo>
                      <a:pt x="3030" y="62"/>
                      <a:pt x="3022" y="68"/>
                      <a:pt x="3019" y="74"/>
                    </a:cubicBezTo>
                    <a:cubicBezTo>
                      <a:pt x="3016" y="80"/>
                      <a:pt x="3012" y="82"/>
                      <a:pt x="3008" y="85"/>
                    </a:cubicBezTo>
                    <a:cubicBezTo>
                      <a:pt x="3005" y="88"/>
                      <a:pt x="3004" y="89"/>
                      <a:pt x="3007" y="92"/>
                    </a:cubicBezTo>
                    <a:cubicBezTo>
                      <a:pt x="3009" y="94"/>
                      <a:pt x="3008" y="94"/>
                      <a:pt x="3006" y="98"/>
                    </a:cubicBezTo>
                    <a:cubicBezTo>
                      <a:pt x="3005" y="102"/>
                      <a:pt x="3005" y="101"/>
                      <a:pt x="3006" y="104"/>
                    </a:cubicBezTo>
                    <a:cubicBezTo>
                      <a:pt x="3007" y="107"/>
                      <a:pt x="3013" y="107"/>
                      <a:pt x="3020" y="102"/>
                    </a:cubicBezTo>
                    <a:cubicBezTo>
                      <a:pt x="3027" y="97"/>
                      <a:pt x="3037" y="102"/>
                      <a:pt x="3040" y="103"/>
                    </a:cubicBezTo>
                    <a:cubicBezTo>
                      <a:pt x="3043" y="105"/>
                      <a:pt x="3044" y="107"/>
                      <a:pt x="3044" y="108"/>
                    </a:cubicBezTo>
                    <a:cubicBezTo>
                      <a:pt x="3044" y="110"/>
                      <a:pt x="3044" y="112"/>
                      <a:pt x="3042" y="119"/>
                    </a:cubicBezTo>
                    <a:cubicBezTo>
                      <a:pt x="3040" y="126"/>
                      <a:pt x="3042" y="127"/>
                      <a:pt x="3046" y="129"/>
                    </a:cubicBezTo>
                    <a:cubicBezTo>
                      <a:pt x="3051" y="132"/>
                      <a:pt x="3049" y="142"/>
                      <a:pt x="3050" y="146"/>
                    </a:cubicBezTo>
                    <a:cubicBezTo>
                      <a:pt x="3050" y="150"/>
                      <a:pt x="3050" y="151"/>
                      <a:pt x="3049" y="154"/>
                    </a:cubicBezTo>
                    <a:cubicBezTo>
                      <a:pt x="3047" y="156"/>
                      <a:pt x="3034" y="166"/>
                      <a:pt x="3032" y="169"/>
                    </a:cubicBezTo>
                    <a:cubicBezTo>
                      <a:pt x="3030" y="171"/>
                      <a:pt x="3023" y="179"/>
                      <a:pt x="3021" y="181"/>
                    </a:cubicBezTo>
                    <a:cubicBezTo>
                      <a:pt x="3019" y="183"/>
                      <a:pt x="3017" y="184"/>
                      <a:pt x="3016" y="187"/>
                    </a:cubicBezTo>
                    <a:cubicBezTo>
                      <a:pt x="3016" y="189"/>
                      <a:pt x="3016" y="190"/>
                      <a:pt x="3016" y="194"/>
                    </a:cubicBezTo>
                    <a:cubicBezTo>
                      <a:pt x="3015" y="199"/>
                      <a:pt x="3014" y="200"/>
                      <a:pt x="3014" y="202"/>
                    </a:cubicBezTo>
                    <a:cubicBezTo>
                      <a:pt x="3014" y="205"/>
                      <a:pt x="3014" y="207"/>
                      <a:pt x="3012" y="208"/>
                    </a:cubicBezTo>
                    <a:cubicBezTo>
                      <a:pt x="3010" y="209"/>
                      <a:pt x="3011" y="210"/>
                      <a:pt x="3011" y="213"/>
                    </a:cubicBezTo>
                    <a:cubicBezTo>
                      <a:pt x="3011" y="216"/>
                      <a:pt x="3010" y="215"/>
                      <a:pt x="3009" y="217"/>
                    </a:cubicBezTo>
                    <a:cubicBezTo>
                      <a:pt x="3007" y="219"/>
                      <a:pt x="3007" y="220"/>
                      <a:pt x="3007" y="221"/>
                    </a:cubicBezTo>
                    <a:cubicBezTo>
                      <a:pt x="3007" y="223"/>
                      <a:pt x="3007" y="223"/>
                      <a:pt x="3005" y="225"/>
                    </a:cubicBezTo>
                    <a:cubicBezTo>
                      <a:pt x="3003" y="226"/>
                      <a:pt x="3003" y="228"/>
                      <a:pt x="3004" y="233"/>
                    </a:cubicBezTo>
                    <a:cubicBezTo>
                      <a:pt x="3005" y="239"/>
                      <a:pt x="2999" y="245"/>
                      <a:pt x="2995" y="248"/>
                    </a:cubicBezTo>
                    <a:cubicBezTo>
                      <a:pt x="2992" y="252"/>
                      <a:pt x="2991" y="256"/>
                      <a:pt x="2992" y="259"/>
                    </a:cubicBezTo>
                    <a:cubicBezTo>
                      <a:pt x="2992" y="262"/>
                      <a:pt x="2992" y="265"/>
                      <a:pt x="2990" y="269"/>
                    </a:cubicBezTo>
                    <a:cubicBezTo>
                      <a:pt x="2989" y="272"/>
                      <a:pt x="2984" y="278"/>
                      <a:pt x="2982" y="281"/>
                    </a:cubicBezTo>
                    <a:cubicBezTo>
                      <a:pt x="2981" y="284"/>
                      <a:pt x="2980" y="286"/>
                      <a:pt x="2980" y="290"/>
                    </a:cubicBezTo>
                    <a:cubicBezTo>
                      <a:pt x="2981" y="293"/>
                      <a:pt x="2979" y="295"/>
                      <a:pt x="2976" y="297"/>
                    </a:cubicBezTo>
                    <a:cubicBezTo>
                      <a:pt x="2974" y="299"/>
                      <a:pt x="2972" y="298"/>
                      <a:pt x="2973" y="301"/>
                    </a:cubicBezTo>
                    <a:cubicBezTo>
                      <a:pt x="2974" y="305"/>
                      <a:pt x="2978" y="304"/>
                      <a:pt x="2984" y="304"/>
                    </a:cubicBezTo>
                    <a:cubicBezTo>
                      <a:pt x="2990" y="303"/>
                      <a:pt x="2987" y="306"/>
                      <a:pt x="2987" y="307"/>
                    </a:cubicBezTo>
                    <a:cubicBezTo>
                      <a:pt x="2987" y="307"/>
                      <a:pt x="2987" y="307"/>
                      <a:pt x="2987" y="307"/>
                    </a:cubicBezTo>
                    <a:cubicBezTo>
                      <a:pt x="2986" y="310"/>
                      <a:pt x="2986" y="310"/>
                      <a:pt x="2987" y="315"/>
                    </a:cubicBezTo>
                    <a:cubicBezTo>
                      <a:pt x="2988" y="319"/>
                      <a:pt x="2986" y="322"/>
                      <a:pt x="2983" y="325"/>
                    </a:cubicBezTo>
                    <a:cubicBezTo>
                      <a:pt x="2980" y="328"/>
                      <a:pt x="2976" y="330"/>
                      <a:pt x="2974" y="334"/>
                    </a:cubicBezTo>
                    <a:cubicBezTo>
                      <a:pt x="2973" y="338"/>
                      <a:pt x="2971" y="338"/>
                      <a:pt x="2967" y="338"/>
                    </a:cubicBezTo>
                    <a:cubicBezTo>
                      <a:pt x="2963" y="338"/>
                      <a:pt x="2961" y="337"/>
                      <a:pt x="2959" y="339"/>
                    </a:cubicBezTo>
                    <a:cubicBezTo>
                      <a:pt x="2957" y="340"/>
                      <a:pt x="2956" y="340"/>
                      <a:pt x="2948" y="342"/>
                    </a:cubicBezTo>
                    <a:cubicBezTo>
                      <a:pt x="2941" y="344"/>
                      <a:pt x="2942" y="347"/>
                      <a:pt x="2939" y="351"/>
                    </a:cubicBezTo>
                    <a:cubicBezTo>
                      <a:pt x="2936" y="354"/>
                      <a:pt x="2929" y="362"/>
                      <a:pt x="2927" y="367"/>
                    </a:cubicBezTo>
                    <a:cubicBezTo>
                      <a:pt x="2926" y="369"/>
                      <a:pt x="2921" y="371"/>
                      <a:pt x="2915" y="373"/>
                    </a:cubicBezTo>
                    <a:cubicBezTo>
                      <a:pt x="2915" y="373"/>
                      <a:pt x="2907" y="375"/>
                      <a:pt x="2904" y="377"/>
                    </a:cubicBezTo>
                    <a:cubicBezTo>
                      <a:pt x="2901" y="379"/>
                      <a:pt x="2897" y="379"/>
                      <a:pt x="2892" y="374"/>
                    </a:cubicBezTo>
                    <a:cubicBezTo>
                      <a:pt x="2888" y="370"/>
                      <a:pt x="2877" y="373"/>
                      <a:pt x="2873" y="373"/>
                    </a:cubicBezTo>
                    <a:cubicBezTo>
                      <a:pt x="2869" y="373"/>
                      <a:pt x="2858" y="368"/>
                      <a:pt x="2849" y="361"/>
                    </a:cubicBezTo>
                    <a:cubicBezTo>
                      <a:pt x="2839" y="353"/>
                      <a:pt x="2838" y="361"/>
                      <a:pt x="2838" y="361"/>
                    </a:cubicBezTo>
                    <a:cubicBezTo>
                      <a:pt x="2838" y="361"/>
                      <a:pt x="2818" y="414"/>
                      <a:pt x="2816" y="418"/>
                    </a:cubicBezTo>
                    <a:cubicBezTo>
                      <a:pt x="2815" y="422"/>
                      <a:pt x="2809" y="438"/>
                      <a:pt x="2806" y="443"/>
                    </a:cubicBezTo>
                    <a:cubicBezTo>
                      <a:pt x="2804" y="448"/>
                      <a:pt x="2808" y="450"/>
                      <a:pt x="2807" y="454"/>
                    </a:cubicBezTo>
                    <a:cubicBezTo>
                      <a:pt x="2806" y="457"/>
                      <a:pt x="2798" y="468"/>
                      <a:pt x="2796" y="470"/>
                    </a:cubicBezTo>
                    <a:cubicBezTo>
                      <a:pt x="2794" y="472"/>
                      <a:pt x="2793" y="478"/>
                      <a:pt x="2793" y="478"/>
                    </a:cubicBezTo>
                    <a:cubicBezTo>
                      <a:pt x="2793" y="478"/>
                      <a:pt x="2795" y="492"/>
                      <a:pt x="2795" y="495"/>
                    </a:cubicBezTo>
                    <a:cubicBezTo>
                      <a:pt x="2795" y="499"/>
                      <a:pt x="2792" y="501"/>
                      <a:pt x="2787" y="504"/>
                    </a:cubicBezTo>
                    <a:cubicBezTo>
                      <a:pt x="2781" y="508"/>
                      <a:pt x="2781" y="510"/>
                      <a:pt x="2781" y="510"/>
                    </a:cubicBezTo>
                    <a:cubicBezTo>
                      <a:pt x="2781" y="510"/>
                      <a:pt x="2780" y="521"/>
                      <a:pt x="2780" y="527"/>
                    </a:cubicBezTo>
                    <a:cubicBezTo>
                      <a:pt x="2780" y="533"/>
                      <a:pt x="2783" y="534"/>
                      <a:pt x="2783" y="534"/>
                    </a:cubicBezTo>
                    <a:cubicBezTo>
                      <a:pt x="2783" y="534"/>
                      <a:pt x="2793" y="546"/>
                      <a:pt x="2797" y="549"/>
                    </a:cubicBezTo>
                    <a:cubicBezTo>
                      <a:pt x="2800" y="551"/>
                      <a:pt x="2804" y="555"/>
                      <a:pt x="2806" y="553"/>
                    </a:cubicBezTo>
                    <a:cubicBezTo>
                      <a:pt x="2809" y="551"/>
                      <a:pt x="2813" y="543"/>
                      <a:pt x="2816" y="539"/>
                    </a:cubicBezTo>
                    <a:cubicBezTo>
                      <a:pt x="2819" y="534"/>
                      <a:pt x="2824" y="536"/>
                      <a:pt x="2833" y="537"/>
                    </a:cubicBezTo>
                    <a:cubicBezTo>
                      <a:pt x="2842" y="537"/>
                      <a:pt x="2842" y="537"/>
                      <a:pt x="2845" y="534"/>
                    </a:cubicBezTo>
                    <a:cubicBezTo>
                      <a:pt x="2848" y="532"/>
                      <a:pt x="2852" y="532"/>
                      <a:pt x="2852" y="532"/>
                    </a:cubicBezTo>
                    <a:cubicBezTo>
                      <a:pt x="2852" y="532"/>
                      <a:pt x="2858" y="534"/>
                      <a:pt x="2862" y="533"/>
                    </a:cubicBezTo>
                    <a:cubicBezTo>
                      <a:pt x="2867" y="533"/>
                      <a:pt x="2868" y="535"/>
                      <a:pt x="2870" y="537"/>
                    </a:cubicBezTo>
                    <a:cubicBezTo>
                      <a:pt x="2873" y="539"/>
                      <a:pt x="2880" y="542"/>
                      <a:pt x="2883" y="546"/>
                    </a:cubicBezTo>
                    <a:cubicBezTo>
                      <a:pt x="2887" y="550"/>
                      <a:pt x="2891" y="552"/>
                      <a:pt x="2893" y="551"/>
                    </a:cubicBezTo>
                    <a:cubicBezTo>
                      <a:pt x="2895" y="550"/>
                      <a:pt x="2899" y="545"/>
                      <a:pt x="2902" y="540"/>
                    </a:cubicBezTo>
                    <a:cubicBezTo>
                      <a:pt x="2904" y="536"/>
                      <a:pt x="2913" y="523"/>
                      <a:pt x="2916" y="518"/>
                    </a:cubicBezTo>
                    <a:cubicBezTo>
                      <a:pt x="2919" y="514"/>
                      <a:pt x="2921" y="520"/>
                      <a:pt x="2927" y="517"/>
                    </a:cubicBezTo>
                    <a:cubicBezTo>
                      <a:pt x="2931" y="514"/>
                      <a:pt x="2935" y="513"/>
                      <a:pt x="2938" y="515"/>
                    </a:cubicBezTo>
                    <a:cubicBezTo>
                      <a:pt x="2941" y="516"/>
                      <a:pt x="2948" y="516"/>
                      <a:pt x="2951" y="516"/>
                    </a:cubicBezTo>
                    <a:cubicBezTo>
                      <a:pt x="2952" y="516"/>
                      <a:pt x="2953" y="517"/>
                      <a:pt x="2955" y="517"/>
                    </a:cubicBezTo>
                    <a:cubicBezTo>
                      <a:pt x="2960" y="516"/>
                      <a:pt x="2962" y="520"/>
                      <a:pt x="2963" y="523"/>
                    </a:cubicBezTo>
                    <a:cubicBezTo>
                      <a:pt x="2963" y="526"/>
                      <a:pt x="2970" y="534"/>
                      <a:pt x="2972" y="536"/>
                    </a:cubicBezTo>
                    <a:cubicBezTo>
                      <a:pt x="2975" y="538"/>
                      <a:pt x="2990" y="542"/>
                      <a:pt x="2993" y="544"/>
                    </a:cubicBezTo>
                    <a:cubicBezTo>
                      <a:pt x="2996" y="546"/>
                      <a:pt x="2997" y="549"/>
                      <a:pt x="2998" y="551"/>
                    </a:cubicBezTo>
                    <a:cubicBezTo>
                      <a:pt x="2999" y="553"/>
                      <a:pt x="3007" y="558"/>
                      <a:pt x="3008" y="560"/>
                    </a:cubicBezTo>
                    <a:cubicBezTo>
                      <a:pt x="3010" y="563"/>
                      <a:pt x="3011" y="563"/>
                      <a:pt x="3012" y="563"/>
                    </a:cubicBezTo>
                    <a:cubicBezTo>
                      <a:pt x="3015" y="563"/>
                      <a:pt x="3031" y="582"/>
                      <a:pt x="3036" y="587"/>
                    </a:cubicBezTo>
                    <a:cubicBezTo>
                      <a:pt x="3037" y="589"/>
                      <a:pt x="3039" y="592"/>
                      <a:pt x="3039" y="594"/>
                    </a:cubicBezTo>
                    <a:cubicBezTo>
                      <a:pt x="3039" y="597"/>
                      <a:pt x="3043" y="599"/>
                      <a:pt x="3044" y="601"/>
                    </a:cubicBezTo>
                    <a:cubicBezTo>
                      <a:pt x="3044" y="601"/>
                      <a:pt x="3044" y="601"/>
                      <a:pt x="3045" y="601"/>
                    </a:cubicBezTo>
                    <a:cubicBezTo>
                      <a:pt x="3046" y="603"/>
                      <a:pt x="3047" y="605"/>
                      <a:pt x="3048" y="607"/>
                    </a:cubicBezTo>
                    <a:cubicBezTo>
                      <a:pt x="3049" y="609"/>
                      <a:pt x="3049" y="611"/>
                      <a:pt x="3049" y="613"/>
                    </a:cubicBezTo>
                    <a:cubicBezTo>
                      <a:pt x="3049" y="616"/>
                      <a:pt x="3048" y="618"/>
                      <a:pt x="3047" y="620"/>
                    </a:cubicBezTo>
                    <a:cubicBezTo>
                      <a:pt x="3048" y="620"/>
                      <a:pt x="3049" y="620"/>
                      <a:pt x="3050" y="619"/>
                    </a:cubicBezTo>
                    <a:cubicBezTo>
                      <a:pt x="3049" y="621"/>
                      <a:pt x="3048" y="622"/>
                      <a:pt x="3046" y="623"/>
                    </a:cubicBezTo>
                    <a:cubicBezTo>
                      <a:pt x="3046" y="623"/>
                      <a:pt x="3045" y="623"/>
                      <a:pt x="3045" y="624"/>
                    </a:cubicBezTo>
                    <a:cubicBezTo>
                      <a:pt x="3046" y="623"/>
                      <a:pt x="3046" y="621"/>
                      <a:pt x="3047" y="620"/>
                    </a:cubicBezTo>
                    <a:cubicBezTo>
                      <a:pt x="3047" y="620"/>
                      <a:pt x="3047" y="620"/>
                      <a:pt x="3047" y="620"/>
                    </a:cubicBezTo>
                    <a:cubicBezTo>
                      <a:pt x="3044" y="621"/>
                      <a:pt x="3045" y="623"/>
                      <a:pt x="3044" y="625"/>
                    </a:cubicBezTo>
                    <a:cubicBezTo>
                      <a:pt x="3042" y="626"/>
                      <a:pt x="3042" y="628"/>
                      <a:pt x="3041" y="629"/>
                    </a:cubicBezTo>
                    <a:cubicBezTo>
                      <a:pt x="3041" y="629"/>
                      <a:pt x="3041" y="630"/>
                      <a:pt x="3040" y="630"/>
                    </a:cubicBezTo>
                    <a:cubicBezTo>
                      <a:pt x="3037" y="632"/>
                      <a:pt x="3036" y="634"/>
                      <a:pt x="3029" y="633"/>
                    </a:cubicBezTo>
                    <a:cubicBezTo>
                      <a:pt x="3022" y="632"/>
                      <a:pt x="3018" y="633"/>
                      <a:pt x="3016" y="634"/>
                    </a:cubicBezTo>
                    <a:cubicBezTo>
                      <a:pt x="3014" y="635"/>
                      <a:pt x="3008" y="634"/>
                      <a:pt x="3006" y="634"/>
                    </a:cubicBezTo>
                    <a:cubicBezTo>
                      <a:pt x="3005" y="634"/>
                      <a:pt x="3001" y="632"/>
                      <a:pt x="3000" y="630"/>
                    </a:cubicBezTo>
                    <a:cubicBezTo>
                      <a:pt x="3000" y="628"/>
                      <a:pt x="2997" y="627"/>
                      <a:pt x="2995" y="627"/>
                    </a:cubicBezTo>
                    <a:cubicBezTo>
                      <a:pt x="2993" y="628"/>
                      <a:pt x="2993" y="627"/>
                      <a:pt x="2990" y="625"/>
                    </a:cubicBezTo>
                    <a:cubicBezTo>
                      <a:pt x="2987" y="622"/>
                      <a:pt x="2985" y="626"/>
                      <a:pt x="2984" y="629"/>
                    </a:cubicBezTo>
                    <a:cubicBezTo>
                      <a:pt x="2982" y="632"/>
                      <a:pt x="2981" y="631"/>
                      <a:pt x="2979" y="630"/>
                    </a:cubicBezTo>
                    <a:cubicBezTo>
                      <a:pt x="2977" y="630"/>
                      <a:pt x="2973" y="630"/>
                      <a:pt x="2971" y="631"/>
                    </a:cubicBezTo>
                    <a:cubicBezTo>
                      <a:pt x="2968" y="632"/>
                      <a:pt x="2967" y="631"/>
                      <a:pt x="2963" y="630"/>
                    </a:cubicBezTo>
                    <a:cubicBezTo>
                      <a:pt x="2959" y="628"/>
                      <a:pt x="2957" y="629"/>
                      <a:pt x="2955" y="631"/>
                    </a:cubicBezTo>
                    <a:cubicBezTo>
                      <a:pt x="2953" y="633"/>
                      <a:pt x="2950" y="631"/>
                      <a:pt x="2948" y="633"/>
                    </a:cubicBezTo>
                    <a:cubicBezTo>
                      <a:pt x="2946" y="635"/>
                      <a:pt x="2944" y="636"/>
                      <a:pt x="2942" y="637"/>
                    </a:cubicBezTo>
                    <a:cubicBezTo>
                      <a:pt x="2939" y="638"/>
                      <a:pt x="2934" y="641"/>
                      <a:pt x="2931" y="646"/>
                    </a:cubicBezTo>
                    <a:cubicBezTo>
                      <a:pt x="2927" y="650"/>
                      <a:pt x="2924" y="651"/>
                      <a:pt x="2922" y="650"/>
                    </a:cubicBezTo>
                    <a:cubicBezTo>
                      <a:pt x="2919" y="649"/>
                      <a:pt x="2917" y="646"/>
                      <a:pt x="2912" y="644"/>
                    </a:cubicBezTo>
                    <a:cubicBezTo>
                      <a:pt x="2906" y="642"/>
                      <a:pt x="2904" y="648"/>
                      <a:pt x="2903" y="651"/>
                    </a:cubicBezTo>
                    <a:cubicBezTo>
                      <a:pt x="2902" y="655"/>
                      <a:pt x="2902" y="656"/>
                      <a:pt x="2902" y="661"/>
                    </a:cubicBezTo>
                    <a:cubicBezTo>
                      <a:pt x="2902" y="666"/>
                      <a:pt x="2899" y="665"/>
                      <a:pt x="2895" y="667"/>
                    </a:cubicBezTo>
                    <a:cubicBezTo>
                      <a:pt x="2892" y="669"/>
                      <a:pt x="2882" y="667"/>
                      <a:pt x="2880" y="667"/>
                    </a:cubicBezTo>
                    <a:cubicBezTo>
                      <a:pt x="2878" y="667"/>
                      <a:pt x="2874" y="665"/>
                      <a:pt x="2872" y="666"/>
                    </a:cubicBezTo>
                    <a:cubicBezTo>
                      <a:pt x="2870" y="667"/>
                      <a:pt x="2868" y="668"/>
                      <a:pt x="2862" y="671"/>
                    </a:cubicBezTo>
                    <a:cubicBezTo>
                      <a:pt x="2855" y="673"/>
                      <a:pt x="2853" y="675"/>
                      <a:pt x="2851" y="679"/>
                    </a:cubicBezTo>
                    <a:cubicBezTo>
                      <a:pt x="2849" y="684"/>
                      <a:pt x="2842" y="697"/>
                      <a:pt x="2838" y="702"/>
                    </a:cubicBezTo>
                    <a:cubicBezTo>
                      <a:pt x="2835" y="706"/>
                      <a:pt x="2835" y="709"/>
                      <a:pt x="2835" y="712"/>
                    </a:cubicBezTo>
                    <a:cubicBezTo>
                      <a:pt x="2836" y="716"/>
                      <a:pt x="2837" y="720"/>
                      <a:pt x="2836" y="724"/>
                    </a:cubicBezTo>
                    <a:cubicBezTo>
                      <a:pt x="2835" y="728"/>
                      <a:pt x="2831" y="731"/>
                      <a:pt x="2824" y="732"/>
                    </a:cubicBezTo>
                    <a:cubicBezTo>
                      <a:pt x="2817" y="733"/>
                      <a:pt x="2820" y="734"/>
                      <a:pt x="2814" y="741"/>
                    </a:cubicBezTo>
                    <a:cubicBezTo>
                      <a:pt x="2809" y="747"/>
                      <a:pt x="2799" y="753"/>
                      <a:pt x="2797" y="754"/>
                    </a:cubicBezTo>
                    <a:cubicBezTo>
                      <a:pt x="2794" y="756"/>
                      <a:pt x="2790" y="757"/>
                      <a:pt x="2787" y="759"/>
                    </a:cubicBezTo>
                    <a:cubicBezTo>
                      <a:pt x="2783" y="761"/>
                      <a:pt x="2776" y="761"/>
                      <a:pt x="2772" y="761"/>
                    </a:cubicBezTo>
                    <a:cubicBezTo>
                      <a:pt x="2768" y="761"/>
                      <a:pt x="2763" y="761"/>
                      <a:pt x="2762" y="762"/>
                    </a:cubicBezTo>
                    <a:cubicBezTo>
                      <a:pt x="2760" y="763"/>
                      <a:pt x="2758" y="762"/>
                      <a:pt x="2753" y="761"/>
                    </a:cubicBezTo>
                    <a:cubicBezTo>
                      <a:pt x="2749" y="760"/>
                      <a:pt x="2743" y="757"/>
                      <a:pt x="2739" y="758"/>
                    </a:cubicBezTo>
                    <a:cubicBezTo>
                      <a:pt x="2735" y="760"/>
                      <a:pt x="2731" y="764"/>
                      <a:pt x="2731" y="770"/>
                    </a:cubicBezTo>
                    <a:cubicBezTo>
                      <a:pt x="2730" y="775"/>
                      <a:pt x="2728" y="780"/>
                      <a:pt x="2726" y="782"/>
                    </a:cubicBezTo>
                    <a:cubicBezTo>
                      <a:pt x="2724" y="783"/>
                      <a:pt x="2712" y="795"/>
                      <a:pt x="2709" y="800"/>
                    </a:cubicBezTo>
                    <a:cubicBezTo>
                      <a:pt x="2706" y="804"/>
                      <a:pt x="2699" y="805"/>
                      <a:pt x="2696" y="806"/>
                    </a:cubicBezTo>
                    <a:cubicBezTo>
                      <a:pt x="2693" y="807"/>
                      <a:pt x="2686" y="813"/>
                      <a:pt x="2683" y="818"/>
                    </a:cubicBezTo>
                    <a:cubicBezTo>
                      <a:pt x="2681" y="823"/>
                      <a:pt x="2674" y="822"/>
                      <a:pt x="2671" y="821"/>
                    </a:cubicBezTo>
                    <a:cubicBezTo>
                      <a:pt x="2668" y="820"/>
                      <a:pt x="2668" y="819"/>
                      <a:pt x="2661" y="818"/>
                    </a:cubicBezTo>
                    <a:cubicBezTo>
                      <a:pt x="2654" y="818"/>
                      <a:pt x="2649" y="819"/>
                      <a:pt x="2641" y="819"/>
                    </a:cubicBezTo>
                    <a:cubicBezTo>
                      <a:pt x="2632" y="818"/>
                      <a:pt x="2624" y="816"/>
                      <a:pt x="2620" y="815"/>
                    </a:cubicBezTo>
                    <a:cubicBezTo>
                      <a:pt x="2616" y="813"/>
                      <a:pt x="2602" y="801"/>
                      <a:pt x="2598" y="799"/>
                    </a:cubicBezTo>
                    <a:cubicBezTo>
                      <a:pt x="2594" y="796"/>
                      <a:pt x="2590" y="798"/>
                      <a:pt x="2583" y="798"/>
                    </a:cubicBezTo>
                    <a:cubicBezTo>
                      <a:pt x="2576" y="798"/>
                      <a:pt x="2571" y="797"/>
                      <a:pt x="2569" y="797"/>
                    </a:cubicBezTo>
                    <a:cubicBezTo>
                      <a:pt x="2567" y="798"/>
                      <a:pt x="2560" y="804"/>
                      <a:pt x="2556" y="808"/>
                    </a:cubicBezTo>
                    <a:cubicBezTo>
                      <a:pt x="2551" y="812"/>
                      <a:pt x="2551" y="817"/>
                      <a:pt x="2549" y="826"/>
                    </a:cubicBezTo>
                    <a:cubicBezTo>
                      <a:pt x="2547" y="834"/>
                      <a:pt x="2546" y="840"/>
                      <a:pt x="2546" y="843"/>
                    </a:cubicBezTo>
                    <a:cubicBezTo>
                      <a:pt x="2545" y="847"/>
                      <a:pt x="2542" y="855"/>
                      <a:pt x="2539" y="859"/>
                    </a:cubicBezTo>
                    <a:cubicBezTo>
                      <a:pt x="2537" y="862"/>
                      <a:pt x="2541" y="866"/>
                      <a:pt x="2543" y="869"/>
                    </a:cubicBezTo>
                    <a:cubicBezTo>
                      <a:pt x="2545" y="872"/>
                      <a:pt x="2545" y="873"/>
                      <a:pt x="2545" y="877"/>
                    </a:cubicBezTo>
                    <a:cubicBezTo>
                      <a:pt x="2545" y="882"/>
                      <a:pt x="2548" y="880"/>
                      <a:pt x="2548" y="883"/>
                    </a:cubicBezTo>
                    <a:cubicBezTo>
                      <a:pt x="2549" y="886"/>
                      <a:pt x="2551" y="889"/>
                      <a:pt x="2555" y="892"/>
                    </a:cubicBezTo>
                    <a:cubicBezTo>
                      <a:pt x="2559" y="894"/>
                      <a:pt x="2563" y="898"/>
                      <a:pt x="2567" y="902"/>
                    </a:cubicBezTo>
                    <a:cubicBezTo>
                      <a:pt x="2570" y="906"/>
                      <a:pt x="2572" y="908"/>
                      <a:pt x="2572" y="914"/>
                    </a:cubicBezTo>
                    <a:cubicBezTo>
                      <a:pt x="2572" y="920"/>
                      <a:pt x="2570" y="920"/>
                      <a:pt x="2568" y="922"/>
                    </a:cubicBezTo>
                    <a:cubicBezTo>
                      <a:pt x="2566" y="923"/>
                      <a:pt x="2565" y="923"/>
                      <a:pt x="2563" y="926"/>
                    </a:cubicBezTo>
                    <a:cubicBezTo>
                      <a:pt x="2560" y="930"/>
                      <a:pt x="2559" y="929"/>
                      <a:pt x="2555" y="936"/>
                    </a:cubicBezTo>
                    <a:cubicBezTo>
                      <a:pt x="2552" y="943"/>
                      <a:pt x="2546" y="939"/>
                      <a:pt x="2542" y="940"/>
                    </a:cubicBezTo>
                    <a:cubicBezTo>
                      <a:pt x="2538" y="940"/>
                      <a:pt x="2538" y="942"/>
                      <a:pt x="2534" y="944"/>
                    </a:cubicBezTo>
                    <a:cubicBezTo>
                      <a:pt x="2531" y="947"/>
                      <a:pt x="2526" y="950"/>
                      <a:pt x="2520" y="951"/>
                    </a:cubicBezTo>
                    <a:cubicBezTo>
                      <a:pt x="2513" y="952"/>
                      <a:pt x="2509" y="958"/>
                      <a:pt x="2507" y="961"/>
                    </a:cubicBezTo>
                    <a:cubicBezTo>
                      <a:pt x="2505" y="965"/>
                      <a:pt x="2498" y="968"/>
                      <a:pt x="2494" y="979"/>
                    </a:cubicBezTo>
                    <a:cubicBezTo>
                      <a:pt x="2490" y="990"/>
                      <a:pt x="2479" y="1001"/>
                      <a:pt x="2476" y="1003"/>
                    </a:cubicBezTo>
                    <a:cubicBezTo>
                      <a:pt x="2474" y="1006"/>
                      <a:pt x="2472" y="1008"/>
                      <a:pt x="2470" y="1009"/>
                    </a:cubicBezTo>
                    <a:cubicBezTo>
                      <a:pt x="2467" y="1010"/>
                      <a:pt x="2467" y="1010"/>
                      <a:pt x="2463" y="1014"/>
                    </a:cubicBezTo>
                    <a:cubicBezTo>
                      <a:pt x="2459" y="1018"/>
                      <a:pt x="2451" y="1019"/>
                      <a:pt x="2441" y="1019"/>
                    </a:cubicBezTo>
                    <a:cubicBezTo>
                      <a:pt x="2431" y="1019"/>
                      <a:pt x="2433" y="1022"/>
                      <a:pt x="2426" y="1030"/>
                    </a:cubicBezTo>
                    <a:cubicBezTo>
                      <a:pt x="2419" y="1038"/>
                      <a:pt x="2412" y="1037"/>
                      <a:pt x="2409" y="1039"/>
                    </a:cubicBezTo>
                    <a:cubicBezTo>
                      <a:pt x="2406" y="1040"/>
                      <a:pt x="2398" y="1039"/>
                      <a:pt x="2393" y="1039"/>
                    </a:cubicBezTo>
                    <a:cubicBezTo>
                      <a:pt x="2389" y="1039"/>
                      <a:pt x="2384" y="1036"/>
                      <a:pt x="2381" y="1039"/>
                    </a:cubicBezTo>
                    <a:cubicBezTo>
                      <a:pt x="2378" y="1041"/>
                      <a:pt x="2373" y="1042"/>
                      <a:pt x="2370" y="1041"/>
                    </a:cubicBezTo>
                    <a:cubicBezTo>
                      <a:pt x="2368" y="1040"/>
                      <a:pt x="2360" y="1038"/>
                      <a:pt x="2357" y="1038"/>
                    </a:cubicBezTo>
                    <a:cubicBezTo>
                      <a:pt x="2354" y="1038"/>
                      <a:pt x="2338" y="1037"/>
                      <a:pt x="2334" y="1037"/>
                    </a:cubicBezTo>
                    <a:cubicBezTo>
                      <a:pt x="2331" y="1036"/>
                      <a:pt x="2324" y="1037"/>
                      <a:pt x="2320" y="1041"/>
                    </a:cubicBezTo>
                    <a:cubicBezTo>
                      <a:pt x="2316" y="1045"/>
                      <a:pt x="2308" y="1042"/>
                      <a:pt x="2304" y="1044"/>
                    </a:cubicBezTo>
                    <a:cubicBezTo>
                      <a:pt x="2300" y="1045"/>
                      <a:pt x="2289" y="1043"/>
                      <a:pt x="2287" y="1041"/>
                    </a:cubicBezTo>
                    <a:cubicBezTo>
                      <a:pt x="2285" y="1039"/>
                      <a:pt x="2280" y="1038"/>
                      <a:pt x="2277" y="1039"/>
                    </a:cubicBezTo>
                    <a:cubicBezTo>
                      <a:pt x="2274" y="1039"/>
                      <a:pt x="2270" y="1043"/>
                      <a:pt x="2267" y="1046"/>
                    </a:cubicBezTo>
                    <a:cubicBezTo>
                      <a:pt x="2265" y="1050"/>
                      <a:pt x="2257" y="1049"/>
                      <a:pt x="2252" y="1049"/>
                    </a:cubicBezTo>
                    <a:cubicBezTo>
                      <a:pt x="2246" y="1050"/>
                      <a:pt x="2222" y="1058"/>
                      <a:pt x="2222" y="1058"/>
                    </a:cubicBezTo>
                    <a:cubicBezTo>
                      <a:pt x="2222" y="1058"/>
                      <a:pt x="2179" y="1076"/>
                      <a:pt x="2170" y="1080"/>
                    </a:cubicBezTo>
                    <a:cubicBezTo>
                      <a:pt x="2161" y="1085"/>
                      <a:pt x="2137" y="1097"/>
                      <a:pt x="2130" y="1101"/>
                    </a:cubicBezTo>
                    <a:cubicBezTo>
                      <a:pt x="2123" y="1105"/>
                      <a:pt x="2119" y="1106"/>
                      <a:pt x="2117" y="1106"/>
                    </a:cubicBezTo>
                    <a:cubicBezTo>
                      <a:pt x="2115" y="1105"/>
                      <a:pt x="2090" y="1106"/>
                      <a:pt x="2090" y="1106"/>
                    </a:cubicBezTo>
                    <a:cubicBezTo>
                      <a:pt x="2090" y="1088"/>
                      <a:pt x="2090" y="1088"/>
                      <a:pt x="2090" y="1088"/>
                    </a:cubicBezTo>
                    <a:cubicBezTo>
                      <a:pt x="2090" y="1088"/>
                      <a:pt x="2069" y="1090"/>
                      <a:pt x="2063" y="1090"/>
                    </a:cubicBezTo>
                    <a:cubicBezTo>
                      <a:pt x="2057" y="1090"/>
                      <a:pt x="2046" y="1092"/>
                      <a:pt x="2034" y="1089"/>
                    </a:cubicBezTo>
                    <a:cubicBezTo>
                      <a:pt x="2023" y="1087"/>
                      <a:pt x="1989" y="1062"/>
                      <a:pt x="1979" y="1057"/>
                    </a:cubicBezTo>
                    <a:cubicBezTo>
                      <a:pt x="1970" y="1052"/>
                      <a:pt x="1959" y="1051"/>
                      <a:pt x="1945" y="1050"/>
                    </a:cubicBezTo>
                    <a:cubicBezTo>
                      <a:pt x="1931" y="1049"/>
                      <a:pt x="1927" y="1036"/>
                      <a:pt x="1924" y="1026"/>
                    </a:cubicBezTo>
                    <a:cubicBezTo>
                      <a:pt x="1922" y="1016"/>
                      <a:pt x="1912" y="1016"/>
                      <a:pt x="1912" y="1016"/>
                    </a:cubicBezTo>
                    <a:cubicBezTo>
                      <a:pt x="1912" y="1016"/>
                      <a:pt x="1878" y="1006"/>
                      <a:pt x="1872" y="1003"/>
                    </a:cubicBezTo>
                    <a:cubicBezTo>
                      <a:pt x="1866" y="1001"/>
                      <a:pt x="1856" y="996"/>
                      <a:pt x="1852" y="996"/>
                    </a:cubicBezTo>
                    <a:cubicBezTo>
                      <a:pt x="1848" y="996"/>
                      <a:pt x="1836" y="994"/>
                      <a:pt x="1831" y="993"/>
                    </a:cubicBezTo>
                    <a:cubicBezTo>
                      <a:pt x="1826" y="992"/>
                      <a:pt x="1820" y="993"/>
                      <a:pt x="1817" y="996"/>
                    </a:cubicBezTo>
                    <a:cubicBezTo>
                      <a:pt x="1815" y="998"/>
                      <a:pt x="1814" y="996"/>
                      <a:pt x="1811" y="996"/>
                    </a:cubicBezTo>
                    <a:cubicBezTo>
                      <a:pt x="1808" y="996"/>
                      <a:pt x="1803" y="994"/>
                      <a:pt x="1798" y="994"/>
                    </a:cubicBezTo>
                    <a:cubicBezTo>
                      <a:pt x="1792" y="995"/>
                      <a:pt x="1760" y="996"/>
                      <a:pt x="1755" y="995"/>
                    </a:cubicBezTo>
                    <a:cubicBezTo>
                      <a:pt x="1750" y="995"/>
                      <a:pt x="1743" y="993"/>
                      <a:pt x="1737" y="992"/>
                    </a:cubicBezTo>
                    <a:cubicBezTo>
                      <a:pt x="1732" y="990"/>
                      <a:pt x="1713" y="987"/>
                      <a:pt x="1705" y="985"/>
                    </a:cubicBezTo>
                    <a:cubicBezTo>
                      <a:pt x="1696" y="983"/>
                      <a:pt x="1636" y="965"/>
                      <a:pt x="1629" y="962"/>
                    </a:cubicBezTo>
                    <a:cubicBezTo>
                      <a:pt x="1622" y="959"/>
                      <a:pt x="1623" y="961"/>
                      <a:pt x="1615" y="961"/>
                    </a:cubicBezTo>
                    <a:cubicBezTo>
                      <a:pt x="1607" y="961"/>
                      <a:pt x="1585" y="957"/>
                      <a:pt x="1579" y="958"/>
                    </a:cubicBezTo>
                    <a:cubicBezTo>
                      <a:pt x="1573" y="959"/>
                      <a:pt x="1564" y="953"/>
                      <a:pt x="1564" y="948"/>
                    </a:cubicBezTo>
                    <a:cubicBezTo>
                      <a:pt x="1564" y="943"/>
                      <a:pt x="1562" y="938"/>
                      <a:pt x="1561" y="934"/>
                    </a:cubicBezTo>
                    <a:cubicBezTo>
                      <a:pt x="1559" y="930"/>
                      <a:pt x="1545" y="911"/>
                      <a:pt x="1543" y="909"/>
                    </a:cubicBezTo>
                    <a:cubicBezTo>
                      <a:pt x="1540" y="907"/>
                      <a:pt x="1541" y="898"/>
                      <a:pt x="1541" y="893"/>
                    </a:cubicBezTo>
                    <a:cubicBezTo>
                      <a:pt x="1541" y="888"/>
                      <a:pt x="1538" y="878"/>
                      <a:pt x="1536" y="874"/>
                    </a:cubicBezTo>
                    <a:cubicBezTo>
                      <a:pt x="1534" y="870"/>
                      <a:pt x="1533" y="851"/>
                      <a:pt x="1531" y="844"/>
                    </a:cubicBezTo>
                    <a:cubicBezTo>
                      <a:pt x="1530" y="837"/>
                      <a:pt x="1529" y="836"/>
                      <a:pt x="1526" y="836"/>
                    </a:cubicBezTo>
                    <a:cubicBezTo>
                      <a:pt x="1524" y="835"/>
                      <a:pt x="1520" y="835"/>
                      <a:pt x="1517" y="833"/>
                    </a:cubicBezTo>
                    <a:cubicBezTo>
                      <a:pt x="1515" y="831"/>
                      <a:pt x="1517" y="828"/>
                      <a:pt x="1518" y="823"/>
                    </a:cubicBezTo>
                    <a:cubicBezTo>
                      <a:pt x="1520" y="818"/>
                      <a:pt x="1521" y="813"/>
                      <a:pt x="1523" y="812"/>
                    </a:cubicBezTo>
                    <a:cubicBezTo>
                      <a:pt x="1525" y="810"/>
                      <a:pt x="1521" y="808"/>
                      <a:pt x="1521" y="808"/>
                    </a:cubicBezTo>
                    <a:cubicBezTo>
                      <a:pt x="1521" y="808"/>
                      <a:pt x="1507" y="808"/>
                      <a:pt x="1502" y="808"/>
                    </a:cubicBezTo>
                    <a:cubicBezTo>
                      <a:pt x="1497" y="808"/>
                      <a:pt x="1497" y="808"/>
                      <a:pt x="1493" y="805"/>
                    </a:cubicBezTo>
                    <a:cubicBezTo>
                      <a:pt x="1489" y="803"/>
                      <a:pt x="1479" y="792"/>
                      <a:pt x="1476" y="788"/>
                    </a:cubicBezTo>
                    <a:cubicBezTo>
                      <a:pt x="1473" y="784"/>
                      <a:pt x="1463" y="780"/>
                      <a:pt x="1462" y="777"/>
                    </a:cubicBezTo>
                    <a:cubicBezTo>
                      <a:pt x="1461" y="774"/>
                      <a:pt x="1453" y="763"/>
                      <a:pt x="1451" y="760"/>
                    </a:cubicBezTo>
                    <a:cubicBezTo>
                      <a:pt x="1448" y="757"/>
                      <a:pt x="1433" y="747"/>
                      <a:pt x="1430" y="744"/>
                    </a:cubicBezTo>
                    <a:cubicBezTo>
                      <a:pt x="1428" y="741"/>
                      <a:pt x="1414" y="730"/>
                      <a:pt x="1413" y="728"/>
                    </a:cubicBezTo>
                    <a:cubicBezTo>
                      <a:pt x="1412" y="726"/>
                      <a:pt x="1405" y="724"/>
                      <a:pt x="1402" y="724"/>
                    </a:cubicBezTo>
                    <a:cubicBezTo>
                      <a:pt x="1400" y="724"/>
                      <a:pt x="1397" y="724"/>
                      <a:pt x="1396" y="722"/>
                    </a:cubicBezTo>
                    <a:cubicBezTo>
                      <a:pt x="1395" y="719"/>
                      <a:pt x="1388" y="718"/>
                      <a:pt x="1385" y="718"/>
                    </a:cubicBezTo>
                    <a:cubicBezTo>
                      <a:pt x="1382" y="718"/>
                      <a:pt x="1376" y="716"/>
                      <a:pt x="1374" y="714"/>
                    </a:cubicBezTo>
                    <a:cubicBezTo>
                      <a:pt x="1372" y="713"/>
                      <a:pt x="1364" y="710"/>
                      <a:pt x="1362" y="712"/>
                    </a:cubicBezTo>
                    <a:cubicBezTo>
                      <a:pt x="1359" y="714"/>
                      <a:pt x="1354" y="713"/>
                      <a:pt x="1351" y="712"/>
                    </a:cubicBezTo>
                    <a:cubicBezTo>
                      <a:pt x="1348" y="712"/>
                      <a:pt x="1345" y="710"/>
                      <a:pt x="1340" y="711"/>
                    </a:cubicBezTo>
                    <a:cubicBezTo>
                      <a:pt x="1336" y="711"/>
                      <a:pt x="1334" y="709"/>
                      <a:pt x="1329" y="706"/>
                    </a:cubicBezTo>
                    <a:cubicBezTo>
                      <a:pt x="1324" y="703"/>
                      <a:pt x="1310" y="702"/>
                      <a:pt x="1306" y="703"/>
                    </a:cubicBezTo>
                    <a:cubicBezTo>
                      <a:pt x="1301" y="703"/>
                      <a:pt x="1295" y="700"/>
                      <a:pt x="1294" y="696"/>
                    </a:cubicBezTo>
                    <a:cubicBezTo>
                      <a:pt x="1293" y="693"/>
                      <a:pt x="1288" y="692"/>
                      <a:pt x="1286" y="691"/>
                    </a:cubicBezTo>
                    <a:cubicBezTo>
                      <a:pt x="1283" y="691"/>
                      <a:pt x="1278" y="690"/>
                      <a:pt x="1275" y="690"/>
                    </a:cubicBezTo>
                    <a:cubicBezTo>
                      <a:pt x="1273" y="689"/>
                      <a:pt x="1270" y="685"/>
                      <a:pt x="1268" y="682"/>
                    </a:cubicBezTo>
                    <a:cubicBezTo>
                      <a:pt x="1266" y="679"/>
                      <a:pt x="1261" y="682"/>
                      <a:pt x="1257" y="683"/>
                    </a:cubicBezTo>
                    <a:cubicBezTo>
                      <a:pt x="1254" y="684"/>
                      <a:pt x="1253" y="679"/>
                      <a:pt x="1253" y="671"/>
                    </a:cubicBezTo>
                    <a:cubicBezTo>
                      <a:pt x="1253" y="663"/>
                      <a:pt x="1249" y="657"/>
                      <a:pt x="1248" y="655"/>
                    </a:cubicBezTo>
                    <a:cubicBezTo>
                      <a:pt x="1247" y="654"/>
                      <a:pt x="1246" y="649"/>
                      <a:pt x="1247" y="647"/>
                    </a:cubicBezTo>
                    <a:cubicBezTo>
                      <a:pt x="1248" y="645"/>
                      <a:pt x="1250" y="640"/>
                      <a:pt x="1254" y="633"/>
                    </a:cubicBezTo>
                    <a:cubicBezTo>
                      <a:pt x="1257" y="626"/>
                      <a:pt x="1265" y="620"/>
                      <a:pt x="1267" y="617"/>
                    </a:cubicBezTo>
                    <a:cubicBezTo>
                      <a:pt x="1270" y="614"/>
                      <a:pt x="1275" y="612"/>
                      <a:pt x="1276" y="609"/>
                    </a:cubicBezTo>
                    <a:cubicBezTo>
                      <a:pt x="1278" y="605"/>
                      <a:pt x="1276" y="593"/>
                      <a:pt x="1276" y="589"/>
                    </a:cubicBezTo>
                    <a:cubicBezTo>
                      <a:pt x="1276" y="585"/>
                      <a:pt x="1276" y="584"/>
                      <a:pt x="1276" y="583"/>
                    </a:cubicBezTo>
                    <a:cubicBezTo>
                      <a:pt x="1277" y="582"/>
                      <a:pt x="1282" y="575"/>
                      <a:pt x="1285" y="571"/>
                    </a:cubicBezTo>
                    <a:cubicBezTo>
                      <a:pt x="1289" y="567"/>
                      <a:pt x="1290" y="562"/>
                      <a:pt x="1288" y="561"/>
                    </a:cubicBezTo>
                    <a:cubicBezTo>
                      <a:pt x="1287" y="559"/>
                      <a:pt x="1288" y="558"/>
                      <a:pt x="1291" y="553"/>
                    </a:cubicBezTo>
                    <a:cubicBezTo>
                      <a:pt x="1293" y="549"/>
                      <a:pt x="1288" y="545"/>
                      <a:pt x="1287" y="543"/>
                    </a:cubicBezTo>
                    <a:cubicBezTo>
                      <a:pt x="1286" y="542"/>
                      <a:pt x="1285" y="540"/>
                      <a:pt x="1286" y="535"/>
                    </a:cubicBezTo>
                    <a:cubicBezTo>
                      <a:pt x="1287" y="530"/>
                      <a:pt x="1284" y="525"/>
                      <a:pt x="1281" y="521"/>
                    </a:cubicBezTo>
                    <a:cubicBezTo>
                      <a:pt x="1278" y="518"/>
                      <a:pt x="1274" y="514"/>
                      <a:pt x="1274" y="510"/>
                    </a:cubicBezTo>
                    <a:cubicBezTo>
                      <a:pt x="1273" y="505"/>
                      <a:pt x="1271" y="502"/>
                      <a:pt x="1269" y="499"/>
                    </a:cubicBezTo>
                    <a:cubicBezTo>
                      <a:pt x="1268" y="496"/>
                      <a:pt x="1269" y="490"/>
                      <a:pt x="1270" y="483"/>
                    </a:cubicBezTo>
                    <a:cubicBezTo>
                      <a:pt x="1271" y="476"/>
                      <a:pt x="1268" y="472"/>
                      <a:pt x="1267" y="470"/>
                    </a:cubicBezTo>
                    <a:cubicBezTo>
                      <a:pt x="1265" y="468"/>
                      <a:pt x="1265" y="464"/>
                      <a:pt x="1266" y="461"/>
                    </a:cubicBezTo>
                    <a:cubicBezTo>
                      <a:pt x="1266" y="457"/>
                      <a:pt x="1262" y="454"/>
                      <a:pt x="1259" y="452"/>
                    </a:cubicBezTo>
                    <a:cubicBezTo>
                      <a:pt x="1256" y="451"/>
                      <a:pt x="1252" y="448"/>
                      <a:pt x="1251" y="447"/>
                    </a:cubicBezTo>
                    <a:cubicBezTo>
                      <a:pt x="1249" y="446"/>
                      <a:pt x="1251" y="440"/>
                      <a:pt x="1251" y="436"/>
                    </a:cubicBezTo>
                    <a:cubicBezTo>
                      <a:pt x="1251" y="432"/>
                      <a:pt x="1244" y="433"/>
                      <a:pt x="1244" y="435"/>
                    </a:cubicBezTo>
                    <a:cubicBezTo>
                      <a:pt x="1243" y="437"/>
                      <a:pt x="1242" y="438"/>
                      <a:pt x="1240" y="438"/>
                    </a:cubicBezTo>
                    <a:cubicBezTo>
                      <a:pt x="1238" y="439"/>
                      <a:pt x="1236" y="437"/>
                      <a:pt x="1234" y="435"/>
                    </a:cubicBezTo>
                    <a:cubicBezTo>
                      <a:pt x="1233" y="434"/>
                      <a:pt x="1230" y="432"/>
                      <a:pt x="1230" y="431"/>
                    </a:cubicBezTo>
                    <a:cubicBezTo>
                      <a:pt x="1230" y="430"/>
                      <a:pt x="1230" y="429"/>
                      <a:pt x="1229" y="428"/>
                    </a:cubicBezTo>
                    <a:cubicBezTo>
                      <a:pt x="1228" y="428"/>
                      <a:pt x="1226" y="422"/>
                      <a:pt x="1226" y="420"/>
                    </a:cubicBezTo>
                    <a:cubicBezTo>
                      <a:pt x="1226" y="417"/>
                      <a:pt x="1222" y="416"/>
                      <a:pt x="1221" y="417"/>
                    </a:cubicBezTo>
                    <a:cubicBezTo>
                      <a:pt x="1219" y="417"/>
                      <a:pt x="1218" y="417"/>
                      <a:pt x="1217" y="416"/>
                    </a:cubicBezTo>
                    <a:cubicBezTo>
                      <a:pt x="1215" y="415"/>
                      <a:pt x="1211" y="414"/>
                      <a:pt x="1210" y="415"/>
                    </a:cubicBezTo>
                    <a:cubicBezTo>
                      <a:pt x="1209" y="415"/>
                      <a:pt x="1208" y="418"/>
                      <a:pt x="1205" y="417"/>
                    </a:cubicBezTo>
                    <a:cubicBezTo>
                      <a:pt x="1201" y="416"/>
                      <a:pt x="1198" y="415"/>
                      <a:pt x="1195" y="414"/>
                    </a:cubicBezTo>
                    <a:cubicBezTo>
                      <a:pt x="1193" y="413"/>
                      <a:pt x="1194" y="410"/>
                      <a:pt x="1193" y="408"/>
                    </a:cubicBezTo>
                    <a:cubicBezTo>
                      <a:pt x="1192" y="406"/>
                      <a:pt x="1184" y="404"/>
                      <a:pt x="1183" y="403"/>
                    </a:cubicBezTo>
                    <a:cubicBezTo>
                      <a:pt x="1182" y="402"/>
                      <a:pt x="1180" y="397"/>
                      <a:pt x="1179" y="395"/>
                    </a:cubicBezTo>
                    <a:cubicBezTo>
                      <a:pt x="1177" y="394"/>
                      <a:pt x="1172" y="389"/>
                      <a:pt x="1170" y="388"/>
                    </a:cubicBezTo>
                    <a:cubicBezTo>
                      <a:pt x="1169" y="386"/>
                      <a:pt x="1170" y="383"/>
                      <a:pt x="1170" y="383"/>
                    </a:cubicBezTo>
                    <a:cubicBezTo>
                      <a:pt x="1170" y="383"/>
                      <a:pt x="1170" y="376"/>
                      <a:pt x="1170" y="375"/>
                    </a:cubicBezTo>
                    <a:cubicBezTo>
                      <a:pt x="1170" y="373"/>
                      <a:pt x="1168" y="367"/>
                      <a:pt x="1167" y="370"/>
                    </a:cubicBezTo>
                    <a:cubicBezTo>
                      <a:pt x="1165" y="373"/>
                      <a:pt x="1162" y="375"/>
                      <a:pt x="1161" y="369"/>
                    </a:cubicBezTo>
                    <a:cubicBezTo>
                      <a:pt x="1160" y="364"/>
                      <a:pt x="1160" y="360"/>
                      <a:pt x="1155" y="358"/>
                    </a:cubicBezTo>
                    <a:cubicBezTo>
                      <a:pt x="1150" y="357"/>
                      <a:pt x="1149" y="354"/>
                      <a:pt x="1146" y="352"/>
                    </a:cubicBezTo>
                    <a:cubicBezTo>
                      <a:pt x="1144" y="352"/>
                      <a:pt x="1143" y="351"/>
                      <a:pt x="1143" y="351"/>
                    </a:cubicBezTo>
                    <a:cubicBezTo>
                      <a:pt x="1143" y="351"/>
                      <a:pt x="1144" y="350"/>
                      <a:pt x="1143" y="350"/>
                    </a:cubicBezTo>
                    <a:cubicBezTo>
                      <a:pt x="1141" y="347"/>
                      <a:pt x="1143" y="346"/>
                      <a:pt x="1144" y="343"/>
                    </a:cubicBezTo>
                    <a:cubicBezTo>
                      <a:pt x="1146" y="339"/>
                      <a:pt x="1146" y="336"/>
                      <a:pt x="1144" y="334"/>
                    </a:cubicBezTo>
                    <a:cubicBezTo>
                      <a:pt x="1143" y="333"/>
                      <a:pt x="1142" y="332"/>
                      <a:pt x="1142" y="331"/>
                    </a:cubicBezTo>
                    <a:cubicBezTo>
                      <a:pt x="1141" y="330"/>
                      <a:pt x="1141" y="330"/>
                      <a:pt x="1141" y="329"/>
                    </a:cubicBezTo>
                    <a:cubicBezTo>
                      <a:pt x="1140" y="324"/>
                      <a:pt x="1131" y="318"/>
                      <a:pt x="1131" y="314"/>
                    </a:cubicBezTo>
                    <a:cubicBezTo>
                      <a:pt x="1131" y="312"/>
                      <a:pt x="1132" y="310"/>
                      <a:pt x="1132" y="309"/>
                    </a:cubicBezTo>
                    <a:cubicBezTo>
                      <a:pt x="1135" y="307"/>
                      <a:pt x="1138" y="303"/>
                      <a:pt x="1138" y="300"/>
                    </a:cubicBezTo>
                    <a:cubicBezTo>
                      <a:pt x="1138" y="299"/>
                      <a:pt x="1138" y="299"/>
                      <a:pt x="1138" y="298"/>
                    </a:cubicBezTo>
                    <a:cubicBezTo>
                      <a:pt x="1138" y="297"/>
                      <a:pt x="1139" y="297"/>
                      <a:pt x="1139" y="296"/>
                    </a:cubicBezTo>
                    <a:cubicBezTo>
                      <a:pt x="1139" y="296"/>
                      <a:pt x="1139" y="295"/>
                      <a:pt x="1139" y="295"/>
                    </a:cubicBezTo>
                    <a:cubicBezTo>
                      <a:pt x="1141" y="293"/>
                      <a:pt x="1140" y="290"/>
                      <a:pt x="1137" y="288"/>
                    </a:cubicBezTo>
                    <a:cubicBezTo>
                      <a:pt x="1135" y="286"/>
                      <a:pt x="1130" y="287"/>
                      <a:pt x="1128" y="287"/>
                    </a:cubicBezTo>
                    <a:cubicBezTo>
                      <a:pt x="1126" y="287"/>
                      <a:pt x="1123" y="287"/>
                      <a:pt x="1121" y="288"/>
                    </a:cubicBezTo>
                    <a:cubicBezTo>
                      <a:pt x="1117" y="288"/>
                      <a:pt x="1114" y="288"/>
                      <a:pt x="1111" y="288"/>
                    </a:cubicBezTo>
                    <a:cubicBezTo>
                      <a:pt x="1110" y="287"/>
                      <a:pt x="1108" y="286"/>
                      <a:pt x="1107" y="285"/>
                    </a:cubicBezTo>
                    <a:cubicBezTo>
                      <a:pt x="1103" y="283"/>
                      <a:pt x="1097" y="278"/>
                      <a:pt x="1091" y="278"/>
                    </a:cubicBezTo>
                    <a:cubicBezTo>
                      <a:pt x="1090" y="278"/>
                      <a:pt x="1090" y="278"/>
                      <a:pt x="1090" y="278"/>
                    </a:cubicBezTo>
                    <a:cubicBezTo>
                      <a:pt x="1083" y="277"/>
                      <a:pt x="1076" y="279"/>
                      <a:pt x="1072" y="287"/>
                    </a:cubicBezTo>
                    <a:cubicBezTo>
                      <a:pt x="1072" y="287"/>
                      <a:pt x="1072" y="287"/>
                      <a:pt x="1072" y="287"/>
                    </a:cubicBezTo>
                    <a:cubicBezTo>
                      <a:pt x="1070" y="286"/>
                      <a:pt x="1067" y="287"/>
                      <a:pt x="1068" y="291"/>
                    </a:cubicBezTo>
                    <a:cubicBezTo>
                      <a:pt x="1068" y="294"/>
                      <a:pt x="1069" y="295"/>
                      <a:pt x="1070" y="296"/>
                    </a:cubicBezTo>
                    <a:cubicBezTo>
                      <a:pt x="1069" y="303"/>
                      <a:pt x="1067" y="310"/>
                      <a:pt x="1065" y="316"/>
                    </a:cubicBezTo>
                    <a:cubicBezTo>
                      <a:pt x="1064" y="318"/>
                      <a:pt x="1062" y="319"/>
                      <a:pt x="1059" y="322"/>
                    </a:cubicBezTo>
                    <a:cubicBezTo>
                      <a:pt x="1053" y="327"/>
                      <a:pt x="1049" y="329"/>
                      <a:pt x="1044" y="329"/>
                    </a:cubicBezTo>
                    <a:cubicBezTo>
                      <a:pt x="1039" y="330"/>
                      <a:pt x="1033" y="332"/>
                      <a:pt x="1024" y="329"/>
                    </a:cubicBezTo>
                    <a:cubicBezTo>
                      <a:pt x="1016" y="326"/>
                      <a:pt x="1015" y="326"/>
                      <a:pt x="1012" y="326"/>
                    </a:cubicBezTo>
                    <a:cubicBezTo>
                      <a:pt x="1009" y="326"/>
                      <a:pt x="1002" y="325"/>
                      <a:pt x="999" y="328"/>
                    </a:cubicBezTo>
                    <a:cubicBezTo>
                      <a:pt x="996" y="332"/>
                      <a:pt x="988" y="348"/>
                      <a:pt x="985" y="352"/>
                    </a:cubicBezTo>
                    <a:cubicBezTo>
                      <a:pt x="982" y="356"/>
                      <a:pt x="982" y="358"/>
                      <a:pt x="984" y="361"/>
                    </a:cubicBezTo>
                    <a:cubicBezTo>
                      <a:pt x="985" y="364"/>
                      <a:pt x="985" y="371"/>
                      <a:pt x="984" y="375"/>
                    </a:cubicBezTo>
                    <a:cubicBezTo>
                      <a:pt x="982" y="378"/>
                      <a:pt x="981" y="385"/>
                      <a:pt x="979" y="392"/>
                    </a:cubicBezTo>
                    <a:cubicBezTo>
                      <a:pt x="977" y="399"/>
                      <a:pt x="977" y="400"/>
                      <a:pt x="977" y="407"/>
                    </a:cubicBezTo>
                    <a:cubicBezTo>
                      <a:pt x="977" y="409"/>
                      <a:pt x="977" y="411"/>
                      <a:pt x="977" y="413"/>
                    </a:cubicBezTo>
                    <a:cubicBezTo>
                      <a:pt x="977" y="413"/>
                      <a:pt x="977" y="413"/>
                      <a:pt x="977" y="413"/>
                    </a:cubicBezTo>
                    <a:cubicBezTo>
                      <a:pt x="976" y="418"/>
                      <a:pt x="975" y="423"/>
                      <a:pt x="974" y="427"/>
                    </a:cubicBezTo>
                    <a:cubicBezTo>
                      <a:pt x="972" y="432"/>
                      <a:pt x="971" y="440"/>
                      <a:pt x="960" y="440"/>
                    </a:cubicBezTo>
                    <a:cubicBezTo>
                      <a:pt x="954" y="440"/>
                      <a:pt x="946" y="441"/>
                      <a:pt x="939" y="442"/>
                    </a:cubicBezTo>
                    <a:cubicBezTo>
                      <a:pt x="936" y="443"/>
                      <a:pt x="926" y="448"/>
                      <a:pt x="925" y="445"/>
                    </a:cubicBezTo>
                    <a:cubicBezTo>
                      <a:pt x="921" y="438"/>
                      <a:pt x="917" y="434"/>
                      <a:pt x="902" y="432"/>
                    </a:cubicBezTo>
                    <a:cubicBezTo>
                      <a:pt x="899" y="432"/>
                      <a:pt x="900" y="431"/>
                      <a:pt x="899" y="430"/>
                    </a:cubicBezTo>
                    <a:cubicBezTo>
                      <a:pt x="898" y="429"/>
                      <a:pt x="891" y="427"/>
                      <a:pt x="886" y="428"/>
                    </a:cubicBezTo>
                    <a:cubicBezTo>
                      <a:pt x="882" y="428"/>
                      <a:pt x="875" y="428"/>
                      <a:pt x="872" y="425"/>
                    </a:cubicBezTo>
                    <a:cubicBezTo>
                      <a:pt x="869" y="422"/>
                      <a:pt x="867" y="423"/>
                      <a:pt x="865" y="423"/>
                    </a:cubicBezTo>
                    <a:cubicBezTo>
                      <a:pt x="862" y="422"/>
                      <a:pt x="855" y="417"/>
                      <a:pt x="852" y="415"/>
                    </a:cubicBezTo>
                    <a:cubicBezTo>
                      <a:pt x="848" y="412"/>
                      <a:pt x="842" y="404"/>
                      <a:pt x="839" y="401"/>
                    </a:cubicBezTo>
                    <a:cubicBezTo>
                      <a:pt x="835" y="398"/>
                      <a:pt x="828" y="393"/>
                      <a:pt x="826" y="391"/>
                    </a:cubicBezTo>
                    <a:cubicBezTo>
                      <a:pt x="824" y="389"/>
                      <a:pt x="820" y="388"/>
                      <a:pt x="820" y="388"/>
                    </a:cubicBezTo>
                    <a:cubicBezTo>
                      <a:pt x="820" y="388"/>
                      <a:pt x="813" y="400"/>
                      <a:pt x="810" y="403"/>
                    </a:cubicBezTo>
                    <a:cubicBezTo>
                      <a:pt x="807" y="406"/>
                      <a:pt x="803" y="411"/>
                      <a:pt x="801" y="412"/>
                    </a:cubicBezTo>
                    <a:cubicBezTo>
                      <a:pt x="799" y="412"/>
                      <a:pt x="798" y="417"/>
                      <a:pt x="798" y="419"/>
                    </a:cubicBezTo>
                    <a:cubicBezTo>
                      <a:pt x="797" y="420"/>
                      <a:pt x="796" y="421"/>
                      <a:pt x="793" y="424"/>
                    </a:cubicBezTo>
                    <a:cubicBezTo>
                      <a:pt x="790" y="427"/>
                      <a:pt x="789" y="429"/>
                      <a:pt x="788" y="431"/>
                    </a:cubicBezTo>
                    <a:cubicBezTo>
                      <a:pt x="787" y="433"/>
                      <a:pt x="785" y="442"/>
                      <a:pt x="783" y="446"/>
                    </a:cubicBezTo>
                    <a:cubicBezTo>
                      <a:pt x="780" y="450"/>
                      <a:pt x="772" y="461"/>
                      <a:pt x="769" y="463"/>
                    </a:cubicBezTo>
                    <a:cubicBezTo>
                      <a:pt x="766" y="466"/>
                      <a:pt x="762" y="471"/>
                      <a:pt x="759" y="476"/>
                    </a:cubicBezTo>
                    <a:cubicBezTo>
                      <a:pt x="756" y="481"/>
                      <a:pt x="754" y="485"/>
                      <a:pt x="751" y="487"/>
                    </a:cubicBezTo>
                    <a:cubicBezTo>
                      <a:pt x="749" y="489"/>
                      <a:pt x="747" y="492"/>
                      <a:pt x="747" y="495"/>
                    </a:cubicBezTo>
                    <a:cubicBezTo>
                      <a:pt x="747" y="499"/>
                      <a:pt x="745" y="500"/>
                      <a:pt x="744" y="502"/>
                    </a:cubicBezTo>
                    <a:cubicBezTo>
                      <a:pt x="742" y="504"/>
                      <a:pt x="735" y="513"/>
                      <a:pt x="735" y="517"/>
                    </a:cubicBezTo>
                    <a:cubicBezTo>
                      <a:pt x="735" y="520"/>
                      <a:pt x="737" y="526"/>
                      <a:pt x="740" y="529"/>
                    </a:cubicBezTo>
                    <a:cubicBezTo>
                      <a:pt x="743" y="532"/>
                      <a:pt x="745" y="541"/>
                      <a:pt x="744" y="546"/>
                    </a:cubicBezTo>
                    <a:cubicBezTo>
                      <a:pt x="744" y="551"/>
                      <a:pt x="740" y="548"/>
                      <a:pt x="739" y="549"/>
                    </a:cubicBezTo>
                    <a:cubicBezTo>
                      <a:pt x="737" y="550"/>
                      <a:pt x="733" y="547"/>
                      <a:pt x="727" y="546"/>
                    </a:cubicBezTo>
                    <a:cubicBezTo>
                      <a:pt x="720" y="545"/>
                      <a:pt x="714" y="544"/>
                      <a:pt x="712" y="540"/>
                    </a:cubicBezTo>
                    <a:cubicBezTo>
                      <a:pt x="710" y="537"/>
                      <a:pt x="705" y="529"/>
                      <a:pt x="701" y="528"/>
                    </a:cubicBezTo>
                    <a:cubicBezTo>
                      <a:pt x="697" y="527"/>
                      <a:pt x="688" y="524"/>
                      <a:pt x="683" y="528"/>
                    </a:cubicBezTo>
                    <a:cubicBezTo>
                      <a:pt x="678" y="532"/>
                      <a:pt x="674" y="531"/>
                      <a:pt x="671" y="530"/>
                    </a:cubicBezTo>
                    <a:cubicBezTo>
                      <a:pt x="668" y="529"/>
                      <a:pt x="657" y="527"/>
                      <a:pt x="652" y="530"/>
                    </a:cubicBezTo>
                    <a:cubicBezTo>
                      <a:pt x="648" y="533"/>
                      <a:pt x="644" y="532"/>
                      <a:pt x="642" y="531"/>
                    </a:cubicBezTo>
                    <a:cubicBezTo>
                      <a:pt x="641" y="530"/>
                      <a:pt x="636" y="528"/>
                      <a:pt x="635" y="527"/>
                    </a:cubicBezTo>
                    <a:cubicBezTo>
                      <a:pt x="634" y="525"/>
                      <a:pt x="631" y="525"/>
                      <a:pt x="629" y="528"/>
                    </a:cubicBezTo>
                    <a:cubicBezTo>
                      <a:pt x="626" y="531"/>
                      <a:pt x="624" y="530"/>
                      <a:pt x="622" y="529"/>
                    </a:cubicBezTo>
                    <a:cubicBezTo>
                      <a:pt x="621" y="529"/>
                      <a:pt x="620" y="524"/>
                      <a:pt x="616" y="525"/>
                    </a:cubicBezTo>
                    <a:cubicBezTo>
                      <a:pt x="613" y="525"/>
                      <a:pt x="612" y="528"/>
                      <a:pt x="609" y="527"/>
                    </a:cubicBezTo>
                    <a:cubicBezTo>
                      <a:pt x="606" y="527"/>
                      <a:pt x="599" y="525"/>
                      <a:pt x="594" y="527"/>
                    </a:cubicBezTo>
                    <a:cubicBezTo>
                      <a:pt x="589" y="528"/>
                      <a:pt x="587" y="528"/>
                      <a:pt x="584" y="528"/>
                    </a:cubicBezTo>
                    <a:cubicBezTo>
                      <a:pt x="580" y="527"/>
                      <a:pt x="578" y="529"/>
                      <a:pt x="576" y="530"/>
                    </a:cubicBezTo>
                    <a:cubicBezTo>
                      <a:pt x="573" y="531"/>
                      <a:pt x="571" y="535"/>
                      <a:pt x="574" y="536"/>
                    </a:cubicBezTo>
                    <a:cubicBezTo>
                      <a:pt x="577" y="537"/>
                      <a:pt x="577" y="539"/>
                      <a:pt x="577" y="541"/>
                    </a:cubicBezTo>
                    <a:cubicBezTo>
                      <a:pt x="577" y="544"/>
                      <a:pt x="579" y="544"/>
                      <a:pt x="580" y="545"/>
                    </a:cubicBezTo>
                    <a:cubicBezTo>
                      <a:pt x="582" y="546"/>
                      <a:pt x="583" y="546"/>
                      <a:pt x="585" y="545"/>
                    </a:cubicBezTo>
                    <a:cubicBezTo>
                      <a:pt x="588" y="544"/>
                      <a:pt x="588" y="546"/>
                      <a:pt x="588" y="546"/>
                    </a:cubicBezTo>
                    <a:cubicBezTo>
                      <a:pt x="591" y="547"/>
                      <a:pt x="590" y="550"/>
                      <a:pt x="591" y="551"/>
                    </a:cubicBezTo>
                    <a:cubicBezTo>
                      <a:pt x="593" y="553"/>
                      <a:pt x="593" y="554"/>
                      <a:pt x="594" y="563"/>
                    </a:cubicBezTo>
                    <a:cubicBezTo>
                      <a:pt x="595" y="573"/>
                      <a:pt x="591" y="588"/>
                      <a:pt x="587" y="595"/>
                    </a:cubicBezTo>
                    <a:cubicBezTo>
                      <a:pt x="584" y="602"/>
                      <a:pt x="587" y="616"/>
                      <a:pt x="588" y="625"/>
                    </a:cubicBezTo>
                    <a:cubicBezTo>
                      <a:pt x="588" y="635"/>
                      <a:pt x="585" y="643"/>
                      <a:pt x="585" y="643"/>
                    </a:cubicBezTo>
                    <a:cubicBezTo>
                      <a:pt x="585" y="643"/>
                      <a:pt x="586" y="647"/>
                      <a:pt x="587" y="652"/>
                    </a:cubicBezTo>
                    <a:cubicBezTo>
                      <a:pt x="588" y="658"/>
                      <a:pt x="589" y="662"/>
                      <a:pt x="588" y="665"/>
                    </a:cubicBezTo>
                    <a:cubicBezTo>
                      <a:pt x="588" y="668"/>
                      <a:pt x="590" y="670"/>
                      <a:pt x="588" y="675"/>
                    </a:cubicBezTo>
                    <a:cubicBezTo>
                      <a:pt x="587" y="680"/>
                      <a:pt x="584" y="682"/>
                      <a:pt x="584" y="683"/>
                    </a:cubicBezTo>
                    <a:cubicBezTo>
                      <a:pt x="583" y="685"/>
                      <a:pt x="583" y="685"/>
                      <a:pt x="585" y="688"/>
                    </a:cubicBezTo>
                    <a:cubicBezTo>
                      <a:pt x="586" y="690"/>
                      <a:pt x="586" y="695"/>
                      <a:pt x="586" y="697"/>
                    </a:cubicBezTo>
                    <a:cubicBezTo>
                      <a:pt x="585" y="700"/>
                      <a:pt x="581" y="701"/>
                      <a:pt x="578" y="700"/>
                    </a:cubicBezTo>
                    <a:cubicBezTo>
                      <a:pt x="574" y="699"/>
                      <a:pt x="571" y="701"/>
                      <a:pt x="568" y="702"/>
                    </a:cubicBezTo>
                    <a:cubicBezTo>
                      <a:pt x="565" y="703"/>
                      <a:pt x="561" y="702"/>
                      <a:pt x="559" y="703"/>
                    </a:cubicBezTo>
                    <a:cubicBezTo>
                      <a:pt x="557" y="704"/>
                      <a:pt x="556" y="705"/>
                      <a:pt x="557" y="706"/>
                    </a:cubicBezTo>
                    <a:cubicBezTo>
                      <a:pt x="558" y="707"/>
                      <a:pt x="560" y="707"/>
                      <a:pt x="558" y="709"/>
                    </a:cubicBezTo>
                    <a:cubicBezTo>
                      <a:pt x="557" y="711"/>
                      <a:pt x="556" y="710"/>
                      <a:pt x="557" y="713"/>
                    </a:cubicBezTo>
                    <a:cubicBezTo>
                      <a:pt x="559" y="715"/>
                      <a:pt x="560" y="719"/>
                      <a:pt x="559" y="720"/>
                    </a:cubicBezTo>
                    <a:cubicBezTo>
                      <a:pt x="558" y="720"/>
                      <a:pt x="556" y="720"/>
                      <a:pt x="555" y="720"/>
                    </a:cubicBezTo>
                    <a:cubicBezTo>
                      <a:pt x="552" y="720"/>
                      <a:pt x="552" y="721"/>
                      <a:pt x="550" y="721"/>
                    </a:cubicBezTo>
                    <a:cubicBezTo>
                      <a:pt x="549" y="721"/>
                      <a:pt x="547" y="721"/>
                      <a:pt x="546" y="721"/>
                    </a:cubicBezTo>
                    <a:cubicBezTo>
                      <a:pt x="543" y="719"/>
                      <a:pt x="541" y="720"/>
                      <a:pt x="541" y="720"/>
                    </a:cubicBezTo>
                    <a:cubicBezTo>
                      <a:pt x="541" y="720"/>
                      <a:pt x="540" y="724"/>
                      <a:pt x="537" y="727"/>
                    </a:cubicBezTo>
                    <a:cubicBezTo>
                      <a:pt x="534" y="729"/>
                      <a:pt x="533" y="730"/>
                      <a:pt x="533" y="730"/>
                    </a:cubicBezTo>
                    <a:cubicBezTo>
                      <a:pt x="531" y="731"/>
                      <a:pt x="533" y="735"/>
                      <a:pt x="533" y="740"/>
                    </a:cubicBezTo>
                    <a:cubicBezTo>
                      <a:pt x="533" y="745"/>
                      <a:pt x="534" y="746"/>
                      <a:pt x="534" y="746"/>
                    </a:cubicBezTo>
                    <a:cubicBezTo>
                      <a:pt x="534" y="746"/>
                      <a:pt x="531" y="750"/>
                      <a:pt x="529" y="754"/>
                    </a:cubicBezTo>
                    <a:cubicBezTo>
                      <a:pt x="528" y="757"/>
                      <a:pt x="528" y="761"/>
                      <a:pt x="528" y="764"/>
                    </a:cubicBezTo>
                    <a:cubicBezTo>
                      <a:pt x="527" y="766"/>
                      <a:pt x="527" y="765"/>
                      <a:pt x="525" y="767"/>
                    </a:cubicBezTo>
                    <a:cubicBezTo>
                      <a:pt x="523" y="770"/>
                      <a:pt x="523" y="772"/>
                      <a:pt x="517" y="772"/>
                    </a:cubicBezTo>
                    <a:cubicBezTo>
                      <a:pt x="512" y="772"/>
                      <a:pt x="508" y="777"/>
                      <a:pt x="503" y="780"/>
                    </a:cubicBezTo>
                    <a:cubicBezTo>
                      <a:pt x="498" y="784"/>
                      <a:pt x="497" y="784"/>
                      <a:pt x="494" y="787"/>
                    </a:cubicBezTo>
                    <a:cubicBezTo>
                      <a:pt x="491" y="791"/>
                      <a:pt x="490" y="791"/>
                      <a:pt x="487" y="790"/>
                    </a:cubicBezTo>
                    <a:cubicBezTo>
                      <a:pt x="485" y="790"/>
                      <a:pt x="481" y="788"/>
                      <a:pt x="479" y="789"/>
                    </a:cubicBezTo>
                    <a:cubicBezTo>
                      <a:pt x="477" y="791"/>
                      <a:pt x="474" y="792"/>
                      <a:pt x="472" y="792"/>
                    </a:cubicBezTo>
                    <a:cubicBezTo>
                      <a:pt x="471" y="791"/>
                      <a:pt x="468" y="789"/>
                      <a:pt x="464" y="789"/>
                    </a:cubicBezTo>
                    <a:cubicBezTo>
                      <a:pt x="461" y="790"/>
                      <a:pt x="458" y="789"/>
                      <a:pt x="456" y="792"/>
                    </a:cubicBezTo>
                    <a:cubicBezTo>
                      <a:pt x="454" y="794"/>
                      <a:pt x="447" y="794"/>
                      <a:pt x="443" y="795"/>
                    </a:cubicBezTo>
                    <a:cubicBezTo>
                      <a:pt x="438" y="796"/>
                      <a:pt x="431" y="796"/>
                      <a:pt x="429" y="798"/>
                    </a:cubicBezTo>
                    <a:cubicBezTo>
                      <a:pt x="426" y="799"/>
                      <a:pt x="422" y="801"/>
                      <a:pt x="418" y="800"/>
                    </a:cubicBezTo>
                    <a:cubicBezTo>
                      <a:pt x="414" y="800"/>
                      <a:pt x="413" y="802"/>
                      <a:pt x="410" y="804"/>
                    </a:cubicBezTo>
                    <a:cubicBezTo>
                      <a:pt x="407" y="806"/>
                      <a:pt x="401" y="806"/>
                      <a:pt x="398" y="806"/>
                    </a:cubicBezTo>
                    <a:cubicBezTo>
                      <a:pt x="395" y="807"/>
                      <a:pt x="384" y="808"/>
                      <a:pt x="381" y="806"/>
                    </a:cubicBezTo>
                    <a:cubicBezTo>
                      <a:pt x="374" y="800"/>
                      <a:pt x="327" y="815"/>
                      <a:pt x="319" y="817"/>
                    </a:cubicBezTo>
                    <a:cubicBezTo>
                      <a:pt x="311" y="819"/>
                      <a:pt x="305" y="817"/>
                      <a:pt x="305" y="817"/>
                    </a:cubicBezTo>
                    <a:cubicBezTo>
                      <a:pt x="302" y="815"/>
                      <a:pt x="298" y="816"/>
                      <a:pt x="296" y="814"/>
                    </a:cubicBezTo>
                    <a:cubicBezTo>
                      <a:pt x="293" y="812"/>
                      <a:pt x="293" y="811"/>
                      <a:pt x="293" y="809"/>
                    </a:cubicBezTo>
                    <a:cubicBezTo>
                      <a:pt x="293" y="807"/>
                      <a:pt x="286" y="805"/>
                      <a:pt x="284" y="808"/>
                    </a:cubicBezTo>
                    <a:cubicBezTo>
                      <a:pt x="282" y="810"/>
                      <a:pt x="280" y="809"/>
                      <a:pt x="279" y="810"/>
                    </a:cubicBezTo>
                    <a:cubicBezTo>
                      <a:pt x="277" y="810"/>
                      <a:pt x="278" y="811"/>
                      <a:pt x="276" y="812"/>
                    </a:cubicBezTo>
                    <a:cubicBezTo>
                      <a:pt x="274" y="813"/>
                      <a:pt x="273" y="812"/>
                      <a:pt x="272" y="812"/>
                    </a:cubicBezTo>
                    <a:cubicBezTo>
                      <a:pt x="270" y="812"/>
                      <a:pt x="268" y="816"/>
                      <a:pt x="267" y="817"/>
                    </a:cubicBezTo>
                    <a:cubicBezTo>
                      <a:pt x="266" y="818"/>
                      <a:pt x="266" y="822"/>
                      <a:pt x="263" y="824"/>
                    </a:cubicBezTo>
                    <a:cubicBezTo>
                      <a:pt x="260" y="826"/>
                      <a:pt x="257" y="827"/>
                      <a:pt x="256" y="830"/>
                    </a:cubicBezTo>
                    <a:cubicBezTo>
                      <a:pt x="254" y="833"/>
                      <a:pt x="250" y="841"/>
                      <a:pt x="246" y="845"/>
                    </a:cubicBezTo>
                    <a:cubicBezTo>
                      <a:pt x="242" y="849"/>
                      <a:pt x="241" y="851"/>
                      <a:pt x="238" y="853"/>
                    </a:cubicBezTo>
                    <a:cubicBezTo>
                      <a:pt x="235" y="855"/>
                      <a:pt x="227" y="854"/>
                      <a:pt x="227" y="852"/>
                    </a:cubicBezTo>
                    <a:cubicBezTo>
                      <a:pt x="226" y="849"/>
                      <a:pt x="224" y="848"/>
                      <a:pt x="223" y="848"/>
                    </a:cubicBezTo>
                    <a:cubicBezTo>
                      <a:pt x="222" y="848"/>
                      <a:pt x="220" y="847"/>
                      <a:pt x="218" y="848"/>
                    </a:cubicBezTo>
                    <a:cubicBezTo>
                      <a:pt x="216" y="849"/>
                      <a:pt x="215" y="847"/>
                      <a:pt x="215" y="847"/>
                    </a:cubicBezTo>
                    <a:cubicBezTo>
                      <a:pt x="215" y="847"/>
                      <a:pt x="210" y="847"/>
                      <a:pt x="208" y="848"/>
                    </a:cubicBezTo>
                    <a:cubicBezTo>
                      <a:pt x="207" y="848"/>
                      <a:pt x="204" y="846"/>
                      <a:pt x="204" y="846"/>
                    </a:cubicBezTo>
                    <a:cubicBezTo>
                      <a:pt x="204" y="846"/>
                      <a:pt x="203" y="846"/>
                      <a:pt x="200" y="849"/>
                    </a:cubicBezTo>
                    <a:cubicBezTo>
                      <a:pt x="197" y="851"/>
                      <a:pt x="194" y="849"/>
                      <a:pt x="193" y="848"/>
                    </a:cubicBezTo>
                    <a:cubicBezTo>
                      <a:pt x="192" y="847"/>
                      <a:pt x="189" y="846"/>
                      <a:pt x="187" y="846"/>
                    </a:cubicBezTo>
                    <a:cubicBezTo>
                      <a:pt x="184" y="846"/>
                      <a:pt x="184" y="845"/>
                      <a:pt x="184" y="841"/>
                    </a:cubicBezTo>
                    <a:cubicBezTo>
                      <a:pt x="185" y="838"/>
                      <a:pt x="183" y="839"/>
                      <a:pt x="186" y="836"/>
                    </a:cubicBezTo>
                    <a:cubicBezTo>
                      <a:pt x="189" y="833"/>
                      <a:pt x="190" y="833"/>
                      <a:pt x="190" y="830"/>
                    </a:cubicBezTo>
                    <a:cubicBezTo>
                      <a:pt x="189" y="827"/>
                      <a:pt x="187" y="829"/>
                      <a:pt x="187" y="826"/>
                    </a:cubicBezTo>
                    <a:cubicBezTo>
                      <a:pt x="188" y="823"/>
                      <a:pt x="187" y="822"/>
                      <a:pt x="189" y="819"/>
                    </a:cubicBezTo>
                    <a:cubicBezTo>
                      <a:pt x="190" y="816"/>
                      <a:pt x="188" y="813"/>
                      <a:pt x="185" y="812"/>
                    </a:cubicBezTo>
                    <a:cubicBezTo>
                      <a:pt x="183" y="812"/>
                      <a:pt x="175" y="816"/>
                      <a:pt x="171" y="818"/>
                    </a:cubicBezTo>
                    <a:cubicBezTo>
                      <a:pt x="167" y="820"/>
                      <a:pt x="159" y="820"/>
                      <a:pt x="154" y="820"/>
                    </a:cubicBezTo>
                    <a:cubicBezTo>
                      <a:pt x="150" y="820"/>
                      <a:pt x="143" y="817"/>
                      <a:pt x="141" y="813"/>
                    </a:cubicBezTo>
                    <a:cubicBezTo>
                      <a:pt x="140" y="809"/>
                      <a:pt x="139" y="808"/>
                      <a:pt x="136" y="808"/>
                    </a:cubicBezTo>
                    <a:cubicBezTo>
                      <a:pt x="133" y="809"/>
                      <a:pt x="131" y="812"/>
                      <a:pt x="132" y="815"/>
                    </a:cubicBezTo>
                    <a:cubicBezTo>
                      <a:pt x="134" y="818"/>
                      <a:pt x="134" y="818"/>
                      <a:pt x="135" y="820"/>
                    </a:cubicBezTo>
                    <a:cubicBezTo>
                      <a:pt x="137" y="823"/>
                      <a:pt x="137" y="822"/>
                      <a:pt x="136" y="824"/>
                    </a:cubicBezTo>
                    <a:cubicBezTo>
                      <a:pt x="134" y="825"/>
                      <a:pt x="131" y="824"/>
                      <a:pt x="130" y="821"/>
                    </a:cubicBezTo>
                    <a:cubicBezTo>
                      <a:pt x="129" y="819"/>
                      <a:pt x="125" y="818"/>
                      <a:pt x="121" y="820"/>
                    </a:cubicBezTo>
                    <a:cubicBezTo>
                      <a:pt x="117" y="821"/>
                      <a:pt x="112" y="820"/>
                      <a:pt x="110" y="822"/>
                    </a:cubicBezTo>
                    <a:cubicBezTo>
                      <a:pt x="107" y="824"/>
                      <a:pt x="103" y="828"/>
                      <a:pt x="99" y="830"/>
                    </a:cubicBezTo>
                    <a:cubicBezTo>
                      <a:pt x="95" y="832"/>
                      <a:pt x="91" y="831"/>
                      <a:pt x="89" y="829"/>
                    </a:cubicBezTo>
                    <a:cubicBezTo>
                      <a:pt x="87" y="827"/>
                      <a:pt x="87" y="824"/>
                      <a:pt x="84" y="825"/>
                    </a:cubicBezTo>
                    <a:cubicBezTo>
                      <a:pt x="82" y="825"/>
                      <a:pt x="74" y="825"/>
                      <a:pt x="71" y="824"/>
                    </a:cubicBezTo>
                    <a:cubicBezTo>
                      <a:pt x="69" y="824"/>
                      <a:pt x="66" y="823"/>
                      <a:pt x="65" y="823"/>
                    </a:cubicBezTo>
                    <a:cubicBezTo>
                      <a:pt x="64" y="822"/>
                      <a:pt x="63" y="822"/>
                      <a:pt x="62" y="821"/>
                    </a:cubicBezTo>
                    <a:cubicBezTo>
                      <a:pt x="62" y="820"/>
                      <a:pt x="62" y="822"/>
                      <a:pt x="63" y="824"/>
                    </a:cubicBezTo>
                    <a:cubicBezTo>
                      <a:pt x="63" y="825"/>
                      <a:pt x="63" y="828"/>
                      <a:pt x="63" y="829"/>
                    </a:cubicBezTo>
                    <a:cubicBezTo>
                      <a:pt x="61" y="833"/>
                      <a:pt x="60" y="836"/>
                      <a:pt x="56" y="838"/>
                    </a:cubicBezTo>
                    <a:cubicBezTo>
                      <a:pt x="52" y="841"/>
                      <a:pt x="48" y="845"/>
                      <a:pt x="49" y="848"/>
                    </a:cubicBezTo>
                    <a:cubicBezTo>
                      <a:pt x="50" y="852"/>
                      <a:pt x="51" y="851"/>
                      <a:pt x="49" y="855"/>
                    </a:cubicBezTo>
                    <a:cubicBezTo>
                      <a:pt x="47" y="859"/>
                      <a:pt x="44" y="861"/>
                      <a:pt x="41" y="864"/>
                    </a:cubicBezTo>
                    <a:cubicBezTo>
                      <a:pt x="38" y="866"/>
                      <a:pt x="32" y="868"/>
                      <a:pt x="29" y="867"/>
                    </a:cubicBezTo>
                    <a:cubicBezTo>
                      <a:pt x="26" y="867"/>
                      <a:pt x="25" y="868"/>
                      <a:pt x="21" y="869"/>
                    </a:cubicBezTo>
                    <a:cubicBezTo>
                      <a:pt x="18" y="871"/>
                      <a:pt x="14" y="873"/>
                      <a:pt x="12" y="875"/>
                    </a:cubicBezTo>
                    <a:cubicBezTo>
                      <a:pt x="10" y="878"/>
                      <a:pt x="11" y="881"/>
                      <a:pt x="13" y="883"/>
                    </a:cubicBezTo>
                    <a:cubicBezTo>
                      <a:pt x="16" y="885"/>
                      <a:pt x="20" y="890"/>
                      <a:pt x="19" y="894"/>
                    </a:cubicBezTo>
                    <a:cubicBezTo>
                      <a:pt x="19" y="898"/>
                      <a:pt x="20" y="905"/>
                      <a:pt x="20" y="906"/>
                    </a:cubicBezTo>
                    <a:cubicBezTo>
                      <a:pt x="20" y="907"/>
                      <a:pt x="25" y="911"/>
                      <a:pt x="25" y="914"/>
                    </a:cubicBezTo>
                    <a:cubicBezTo>
                      <a:pt x="24" y="917"/>
                      <a:pt x="22" y="919"/>
                      <a:pt x="19" y="919"/>
                    </a:cubicBezTo>
                    <a:cubicBezTo>
                      <a:pt x="16" y="919"/>
                      <a:pt x="13" y="917"/>
                      <a:pt x="8" y="920"/>
                    </a:cubicBezTo>
                    <a:cubicBezTo>
                      <a:pt x="3" y="922"/>
                      <a:pt x="0" y="925"/>
                      <a:pt x="2" y="928"/>
                    </a:cubicBezTo>
                    <a:cubicBezTo>
                      <a:pt x="4" y="931"/>
                      <a:pt x="8" y="937"/>
                      <a:pt x="9" y="940"/>
                    </a:cubicBezTo>
                    <a:cubicBezTo>
                      <a:pt x="10" y="941"/>
                      <a:pt x="9" y="942"/>
                      <a:pt x="10" y="944"/>
                    </a:cubicBezTo>
                    <a:cubicBezTo>
                      <a:pt x="10" y="945"/>
                      <a:pt x="10" y="946"/>
                      <a:pt x="11" y="944"/>
                    </a:cubicBezTo>
                    <a:cubicBezTo>
                      <a:pt x="12" y="948"/>
                      <a:pt x="10" y="964"/>
                      <a:pt x="25" y="956"/>
                    </a:cubicBezTo>
                    <a:cubicBezTo>
                      <a:pt x="41" y="947"/>
                      <a:pt x="53" y="956"/>
                      <a:pt x="60" y="961"/>
                    </a:cubicBezTo>
                    <a:cubicBezTo>
                      <a:pt x="67" y="966"/>
                      <a:pt x="64" y="984"/>
                      <a:pt x="62" y="997"/>
                    </a:cubicBezTo>
                    <a:cubicBezTo>
                      <a:pt x="60" y="1010"/>
                      <a:pt x="62" y="1001"/>
                      <a:pt x="62" y="1026"/>
                    </a:cubicBezTo>
                    <a:cubicBezTo>
                      <a:pt x="62" y="1051"/>
                      <a:pt x="52" y="1042"/>
                      <a:pt x="49" y="1052"/>
                    </a:cubicBezTo>
                    <a:cubicBezTo>
                      <a:pt x="45" y="1062"/>
                      <a:pt x="50" y="1056"/>
                      <a:pt x="56" y="1076"/>
                    </a:cubicBezTo>
                    <a:cubicBezTo>
                      <a:pt x="63" y="1096"/>
                      <a:pt x="53" y="1084"/>
                      <a:pt x="46" y="1085"/>
                    </a:cubicBezTo>
                    <a:cubicBezTo>
                      <a:pt x="40" y="1085"/>
                      <a:pt x="31" y="1080"/>
                      <a:pt x="29" y="1080"/>
                    </a:cubicBezTo>
                    <a:cubicBezTo>
                      <a:pt x="26" y="1079"/>
                      <a:pt x="23" y="1080"/>
                      <a:pt x="22" y="1080"/>
                    </a:cubicBezTo>
                    <a:cubicBezTo>
                      <a:pt x="19" y="1079"/>
                      <a:pt x="16" y="1077"/>
                      <a:pt x="13" y="1080"/>
                    </a:cubicBezTo>
                    <a:cubicBezTo>
                      <a:pt x="9" y="1082"/>
                      <a:pt x="10" y="1084"/>
                      <a:pt x="9" y="1089"/>
                    </a:cubicBezTo>
                    <a:cubicBezTo>
                      <a:pt x="8" y="1094"/>
                      <a:pt x="11" y="1094"/>
                      <a:pt x="11" y="1097"/>
                    </a:cubicBezTo>
                    <a:cubicBezTo>
                      <a:pt x="12" y="1099"/>
                      <a:pt x="13" y="1099"/>
                      <a:pt x="15" y="1097"/>
                    </a:cubicBezTo>
                    <a:cubicBezTo>
                      <a:pt x="16" y="1095"/>
                      <a:pt x="21" y="1099"/>
                      <a:pt x="23" y="1101"/>
                    </a:cubicBezTo>
                    <a:cubicBezTo>
                      <a:pt x="25" y="1102"/>
                      <a:pt x="27" y="1104"/>
                      <a:pt x="28" y="1104"/>
                    </a:cubicBezTo>
                    <a:cubicBezTo>
                      <a:pt x="29" y="1104"/>
                      <a:pt x="28" y="1107"/>
                      <a:pt x="30" y="1109"/>
                    </a:cubicBezTo>
                    <a:cubicBezTo>
                      <a:pt x="31" y="1111"/>
                      <a:pt x="34" y="1111"/>
                      <a:pt x="36" y="1111"/>
                    </a:cubicBezTo>
                    <a:cubicBezTo>
                      <a:pt x="38" y="1110"/>
                      <a:pt x="48" y="1112"/>
                      <a:pt x="50" y="1116"/>
                    </a:cubicBezTo>
                    <a:cubicBezTo>
                      <a:pt x="52" y="1121"/>
                      <a:pt x="56" y="1122"/>
                      <a:pt x="57" y="1122"/>
                    </a:cubicBezTo>
                    <a:cubicBezTo>
                      <a:pt x="59" y="1121"/>
                      <a:pt x="64" y="1122"/>
                      <a:pt x="63" y="1127"/>
                    </a:cubicBezTo>
                    <a:cubicBezTo>
                      <a:pt x="62" y="1132"/>
                      <a:pt x="60" y="1144"/>
                      <a:pt x="61" y="1146"/>
                    </a:cubicBezTo>
                    <a:cubicBezTo>
                      <a:pt x="62" y="1148"/>
                      <a:pt x="66" y="1147"/>
                      <a:pt x="68" y="1146"/>
                    </a:cubicBezTo>
                    <a:cubicBezTo>
                      <a:pt x="71" y="1145"/>
                      <a:pt x="74" y="1148"/>
                      <a:pt x="76" y="1150"/>
                    </a:cubicBezTo>
                    <a:cubicBezTo>
                      <a:pt x="75" y="1150"/>
                      <a:pt x="76" y="1154"/>
                      <a:pt x="77" y="1155"/>
                    </a:cubicBezTo>
                    <a:cubicBezTo>
                      <a:pt x="78" y="1155"/>
                      <a:pt x="84" y="1162"/>
                      <a:pt x="85" y="1163"/>
                    </a:cubicBezTo>
                    <a:cubicBezTo>
                      <a:pt x="86" y="1165"/>
                      <a:pt x="87" y="1168"/>
                      <a:pt x="86" y="1170"/>
                    </a:cubicBezTo>
                    <a:cubicBezTo>
                      <a:pt x="85" y="1172"/>
                      <a:pt x="85" y="1173"/>
                      <a:pt x="87" y="1177"/>
                    </a:cubicBezTo>
                    <a:cubicBezTo>
                      <a:pt x="89" y="1180"/>
                      <a:pt x="88" y="1182"/>
                      <a:pt x="88" y="1182"/>
                    </a:cubicBezTo>
                    <a:cubicBezTo>
                      <a:pt x="88" y="1182"/>
                      <a:pt x="83" y="1188"/>
                      <a:pt x="83" y="1193"/>
                    </a:cubicBezTo>
                    <a:cubicBezTo>
                      <a:pt x="83" y="1198"/>
                      <a:pt x="82" y="1202"/>
                      <a:pt x="77" y="1205"/>
                    </a:cubicBezTo>
                    <a:cubicBezTo>
                      <a:pt x="73" y="1209"/>
                      <a:pt x="68" y="1212"/>
                      <a:pt x="73" y="1217"/>
                    </a:cubicBezTo>
                    <a:cubicBezTo>
                      <a:pt x="78" y="1223"/>
                      <a:pt x="83" y="1222"/>
                      <a:pt x="81" y="1226"/>
                    </a:cubicBezTo>
                    <a:cubicBezTo>
                      <a:pt x="80" y="1230"/>
                      <a:pt x="79" y="1233"/>
                      <a:pt x="77" y="1235"/>
                    </a:cubicBezTo>
                    <a:cubicBezTo>
                      <a:pt x="76" y="1237"/>
                      <a:pt x="78" y="1239"/>
                      <a:pt x="80" y="1240"/>
                    </a:cubicBezTo>
                    <a:cubicBezTo>
                      <a:pt x="82" y="1241"/>
                      <a:pt x="93" y="1245"/>
                      <a:pt x="97" y="1242"/>
                    </a:cubicBezTo>
                    <a:cubicBezTo>
                      <a:pt x="100" y="1239"/>
                      <a:pt x="105" y="1237"/>
                      <a:pt x="107" y="1237"/>
                    </a:cubicBezTo>
                    <a:cubicBezTo>
                      <a:pt x="108" y="1238"/>
                      <a:pt x="108" y="1243"/>
                      <a:pt x="106" y="1246"/>
                    </a:cubicBezTo>
                    <a:cubicBezTo>
                      <a:pt x="103" y="1249"/>
                      <a:pt x="104" y="1250"/>
                      <a:pt x="106" y="1252"/>
                    </a:cubicBezTo>
                    <a:cubicBezTo>
                      <a:pt x="108" y="1254"/>
                      <a:pt x="112" y="1257"/>
                      <a:pt x="113" y="1262"/>
                    </a:cubicBezTo>
                    <a:cubicBezTo>
                      <a:pt x="114" y="1266"/>
                      <a:pt x="115" y="1265"/>
                      <a:pt x="118" y="1269"/>
                    </a:cubicBezTo>
                    <a:cubicBezTo>
                      <a:pt x="121" y="1272"/>
                      <a:pt x="125" y="1275"/>
                      <a:pt x="128" y="1275"/>
                    </a:cubicBezTo>
                    <a:cubicBezTo>
                      <a:pt x="131" y="1275"/>
                      <a:pt x="134" y="1276"/>
                      <a:pt x="135" y="1280"/>
                    </a:cubicBezTo>
                    <a:cubicBezTo>
                      <a:pt x="136" y="1284"/>
                      <a:pt x="138" y="1284"/>
                      <a:pt x="141" y="1284"/>
                    </a:cubicBezTo>
                    <a:cubicBezTo>
                      <a:pt x="145" y="1284"/>
                      <a:pt x="149" y="1289"/>
                      <a:pt x="151" y="1291"/>
                    </a:cubicBezTo>
                    <a:cubicBezTo>
                      <a:pt x="154" y="1293"/>
                      <a:pt x="157" y="1297"/>
                      <a:pt x="160" y="1297"/>
                    </a:cubicBezTo>
                    <a:cubicBezTo>
                      <a:pt x="162" y="1297"/>
                      <a:pt x="163" y="1296"/>
                      <a:pt x="166" y="1298"/>
                    </a:cubicBezTo>
                    <a:cubicBezTo>
                      <a:pt x="169" y="1300"/>
                      <a:pt x="171" y="1300"/>
                      <a:pt x="173" y="1299"/>
                    </a:cubicBezTo>
                    <a:cubicBezTo>
                      <a:pt x="174" y="1299"/>
                      <a:pt x="176" y="1299"/>
                      <a:pt x="179" y="1302"/>
                    </a:cubicBezTo>
                    <a:cubicBezTo>
                      <a:pt x="182" y="1304"/>
                      <a:pt x="186" y="1304"/>
                      <a:pt x="188" y="1304"/>
                    </a:cubicBezTo>
                    <a:cubicBezTo>
                      <a:pt x="191" y="1303"/>
                      <a:pt x="193" y="1305"/>
                      <a:pt x="195" y="1305"/>
                    </a:cubicBezTo>
                    <a:cubicBezTo>
                      <a:pt x="196" y="1305"/>
                      <a:pt x="203" y="1306"/>
                      <a:pt x="200" y="1309"/>
                    </a:cubicBezTo>
                    <a:cubicBezTo>
                      <a:pt x="197" y="1312"/>
                      <a:pt x="193" y="1312"/>
                      <a:pt x="190" y="1316"/>
                    </a:cubicBezTo>
                    <a:cubicBezTo>
                      <a:pt x="188" y="1320"/>
                      <a:pt x="186" y="1321"/>
                      <a:pt x="187" y="1326"/>
                    </a:cubicBezTo>
                    <a:cubicBezTo>
                      <a:pt x="187" y="1331"/>
                      <a:pt x="187" y="1336"/>
                      <a:pt x="188" y="1338"/>
                    </a:cubicBezTo>
                    <a:cubicBezTo>
                      <a:pt x="190" y="1340"/>
                      <a:pt x="190" y="1340"/>
                      <a:pt x="190" y="1346"/>
                    </a:cubicBezTo>
                    <a:cubicBezTo>
                      <a:pt x="189" y="1352"/>
                      <a:pt x="189" y="1354"/>
                      <a:pt x="189" y="1357"/>
                    </a:cubicBezTo>
                    <a:cubicBezTo>
                      <a:pt x="189" y="1360"/>
                      <a:pt x="190" y="1363"/>
                      <a:pt x="190" y="1364"/>
                    </a:cubicBezTo>
                    <a:cubicBezTo>
                      <a:pt x="189" y="1365"/>
                      <a:pt x="189" y="1366"/>
                      <a:pt x="187" y="1368"/>
                    </a:cubicBezTo>
                    <a:cubicBezTo>
                      <a:pt x="186" y="1370"/>
                      <a:pt x="186" y="1370"/>
                      <a:pt x="186" y="1375"/>
                    </a:cubicBezTo>
                    <a:cubicBezTo>
                      <a:pt x="187" y="1379"/>
                      <a:pt x="188" y="1385"/>
                      <a:pt x="190" y="1386"/>
                    </a:cubicBezTo>
                    <a:cubicBezTo>
                      <a:pt x="192" y="1388"/>
                      <a:pt x="193" y="1391"/>
                      <a:pt x="196" y="1392"/>
                    </a:cubicBezTo>
                    <a:cubicBezTo>
                      <a:pt x="199" y="1393"/>
                      <a:pt x="203" y="1391"/>
                      <a:pt x="203" y="1394"/>
                    </a:cubicBezTo>
                    <a:cubicBezTo>
                      <a:pt x="203" y="1397"/>
                      <a:pt x="209" y="1400"/>
                      <a:pt x="211" y="1400"/>
                    </a:cubicBezTo>
                    <a:cubicBezTo>
                      <a:pt x="212" y="1400"/>
                      <a:pt x="215" y="1402"/>
                      <a:pt x="215" y="1405"/>
                    </a:cubicBezTo>
                    <a:cubicBezTo>
                      <a:pt x="216" y="1407"/>
                      <a:pt x="218" y="1410"/>
                      <a:pt x="219" y="1412"/>
                    </a:cubicBezTo>
                    <a:cubicBezTo>
                      <a:pt x="219" y="1414"/>
                      <a:pt x="222" y="1416"/>
                      <a:pt x="223" y="1418"/>
                    </a:cubicBezTo>
                    <a:cubicBezTo>
                      <a:pt x="225" y="1419"/>
                      <a:pt x="225" y="1419"/>
                      <a:pt x="227" y="1419"/>
                    </a:cubicBezTo>
                    <a:cubicBezTo>
                      <a:pt x="229" y="1419"/>
                      <a:pt x="235" y="1423"/>
                      <a:pt x="232" y="1425"/>
                    </a:cubicBezTo>
                    <a:cubicBezTo>
                      <a:pt x="230" y="1427"/>
                      <a:pt x="226" y="1426"/>
                      <a:pt x="226" y="1428"/>
                    </a:cubicBezTo>
                    <a:cubicBezTo>
                      <a:pt x="226" y="1431"/>
                      <a:pt x="225" y="1432"/>
                      <a:pt x="223" y="1435"/>
                    </a:cubicBezTo>
                    <a:cubicBezTo>
                      <a:pt x="221" y="1437"/>
                      <a:pt x="217" y="1438"/>
                      <a:pt x="214" y="1437"/>
                    </a:cubicBezTo>
                    <a:cubicBezTo>
                      <a:pt x="212" y="1437"/>
                      <a:pt x="208" y="1440"/>
                      <a:pt x="206" y="1439"/>
                    </a:cubicBezTo>
                    <a:cubicBezTo>
                      <a:pt x="203" y="1438"/>
                      <a:pt x="198" y="1440"/>
                      <a:pt x="199" y="1441"/>
                    </a:cubicBezTo>
                    <a:cubicBezTo>
                      <a:pt x="200" y="1443"/>
                      <a:pt x="200" y="1446"/>
                      <a:pt x="202" y="1448"/>
                    </a:cubicBezTo>
                    <a:cubicBezTo>
                      <a:pt x="203" y="1450"/>
                      <a:pt x="203" y="1453"/>
                      <a:pt x="202" y="1457"/>
                    </a:cubicBezTo>
                    <a:cubicBezTo>
                      <a:pt x="200" y="1462"/>
                      <a:pt x="198" y="1471"/>
                      <a:pt x="195" y="1473"/>
                    </a:cubicBezTo>
                    <a:cubicBezTo>
                      <a:pt x="193" y="1474"/>
                      <a:pt x="187" y="1471"/>
                      <a:pt x="190" y="1483"/>
                    </a:cubicBezTo>
                    <a:cubicBezTo>
                      <a:pt x="192" y="1494"/>
                      <a:pt x="193" y="1496"/>
                      <a:pt x="194" y="1498"/>
                    </a:cubicBezTo>
                    <a:cubicBezTo>
                      <a:pt x="195" y="1500"/>
                      <a:pt x="197" y="1503"/>
                      <a:pt x="199" y="1506"/>
                    </a:cubicBezTo>
                    <a:cubicBezTo>
                      <a:pt x="200" y="1508"/>
                      <a:pt x="201" y="1509"/>
                      <a:pt x="203" y="1513"/>
                    </a:cubicBezTo>
                    <a:cubicBezTo>
                      <a:pt x="204" y="1517"/>
                      <a:pt x="204" y="1523"/>
                      <a:pt x="205" y="1525"/>
                    </a:cubicBezTo>
                    <a:cubicBezTo>
                      <a:pt x="206" y="1527"/>
                      <a:pt x="208" y="1530"/>
                      <a:pt x="204" y="1532"/>
                    </a:cubicBezTo>
                    <a:cubicBezTo>
                      <a:pt x="200" y="1534"/>
                      <a:pt x="200" y="1539"/>
                      <a:pt x="201" y="1541"/>
                    </a:cubicBezTo>
                    <a:cubicBezTo>
                      <a:pt x="202" y="1543"/>
                      <a:pt x="205" y="1546"/>
                      <a:pt x="207" y="1547"/>
                    </a:cubicBezTo>
                    <a:cubicBezTo>
                      <a:pt x="209" y="1549"/>
                      <a:pt x="210" y="1551"/>
                      <a:pt x="208" y="1553"/>
                    </a:cubicBezTo>
                    <a:cubicBezTo>
                      <a:pt x="206" y="1555"/>
                      <a:pt x="204" y="1558"/>
                      <a:pt x="204" y="1562"/>
                    </a:cubicBezTo>
                    <a:cubicBezTo>
                      <a:pt x="205" y="1566"/>
                      <a:pt x="208" y="1569"/>
                      <a:pt x="205" y="1573"/>
                    </a:cubicBezTo>
                    <a:cubicBezTo>
                      <a:pt x="201" y="1578"/>
                      <a:pt x="199" y="1587"/>
                      <a:pt x="195" y="1587"/>
                    </a:cubicBezTo>
                    <a:cubicBezTo>
                      <a:pt x="192" y="1587"/>
                      <a:pt x="191" y="1587"/>
                      <a:pt x="189" y="1590"/>
                    </a:cubicBezTo>
                    <a:cubicBezTo>
                      <a:pt x="187" y="1593"/>
                      <a:pt x="185" y="1594"/>
                      <a:pt x="183" y="1599"/>
                    </a:cubicBezTo>
                    <a:cubicBezTo>
                      <a:pt x="180" y="1604"/>
                      <a:pt x="179" y="1605"/>
                      <a:pt x="174" y="1598"/>
                    </a:cubicBezTo>
                    <a:cubicBezTo>
                      <a:pt x="169" y="1592"/>
                      <a:pt x="165" y="1586"/>
                      <a:pt x="166" y="1580"/>
                    </a:cubicBezTo>
                    <a:cubicBezTo>
                      <a:pt x="167" y="1575"/>
                      <a:pt x="168" y="1568"/>
                      <a:pt x="169" y="1565"/>
                    </a:cubicBezTo>
                    <a:cubicBezTo>
                      <a:pt x="169" y="1562"/>
                      <a:pt x="169" y="1559"/>
                      <a:pt x="163" y="1559"/>
                    </a:cubicBezTo>
                    <a:cubicBezTo>
                      <a:pt x="157" y="1559"/>
                      <a:pt x="144" y="1564"/>
                      <a:pt x="141" y="1566"/>
                    </a:cubicBezTo>
                    <a:cubicBezTo>
                      <a:pt x="138" y="1568"/>
                      <a:pt x="138" y="1570"/>
                      <a:pt x="138" y="1574"/>
                    </a:cubicBezTo>
                    <a:cubicBezTo>
                      <a:pt x="138" y="1578"/>
                      <a:pt x="139" y="1580"/>
                      <a:pt x="140" y="1582"/>
                    </a:cubicBezTo>
                    <a:cubicBezTo>
                      <a:pt x="140" y="1584"/>
                      <a:pt x="140" y="1589"/>
                      <a:pt x="135" y="1592"/>
                    </a:cubicBezTo>
                    <a:cubicBezTo>
                      <a:pt x="131" y="1594"/>
                      <a:pt x="133" y="1599"/>
                      <a:pt x="134" y="1602"/>
                    </a:cubicBezTo>
                    <a:cubicBezTo>
                      <a:pt x="135" y="1605"/>
                      <a:pt x="139" y="1607"/>
                      <a:pt x="140" y="1607"/>
                    </a:cubicBezTo>
                    <a:cubicBezTo>
                      <a:pt x="142" y="1607"/>
                      <a:pt x="148" y="1612"/>
                      <a:pt x="143" y="1614"/>
                    </a:cubicBezTo>
                    <a:cubicBezTo>
                      <a:pt x="138" y="1616"/>
                      <a:pt x="134" y="1617"/>
                      <a:pt x="135" y="1623"/>
                    </a:cubicBezTo>
                    <a:cubicBezTo>
                      <a:pt x="135" y="1629"/>
                      <a:pt x="137" y="1632"/>
                      <a:pt x="138" y="1634"/>
                    </a:cubicBezTo>
                    <a:cubicBezTo>
                      <a:pt x="139" y="1636"/>
                      <a:pt x="140" y="1641"/>
                      <a:pt x="137" y="1642"/>
                    </a:cubicBezTo>
                    <a:cubicBezTo>
                      <a:pt x="134" y="1643"/>
                      <a:pt x="131" y="1646"/>
                      <a:pt x="130" y="1650"/>
                    </a:cubicBezTo>
                    <a:cubicBezTo>
                      <a:pt x="129" y="1653"/>
                      <a:pt x="131" y="1655"/>
                      <a:pt x="131" y="1657"/>
                    </a:cubicBezTo>
                    <a:cubicBezTo>
                      <a:pt x="130" y="1659"/>
                      <a:pt x="125" y="1659"/>
                      <a:pt x="127" y="1662"/>
                    </a:cubicBezTo>
                    <a:cubicBezTo>
                      <a:pt x="130" y="1665"/>
                      <a:pt x="134" y="1667"/>
                      <a:pt x="135" y="1668"/>
                    </a:cubicBezTo>
                    <a:cubicBezTo>
                      <a:pt x="136" y="1668"/>
                      <a:pt x="136" y="1670"/>
                      <a:pt x="136" y="1675"/>
                    </a:cubicBezTo>
                    <a:cubicBezTo>
                      <a:pt x="136" y="1680"/>
                      <a:pt x="135" y="1688"/>
                      <a:pt x="136" y="1692"/>
                    </a:cubicBezTo>
                    <a:cubicBezTo>
                      <a:pt x="137" y="1695"/>
                      <a:pt x="142" y="1700"/>
                      <a:pt x="145" y="1700"/>
                    </a:cubicBezTo>
                    <a:cubicBezTo>
                      <a:pt x="147" y="1700"/>
                      <a:pt x="149" y="1701"/>
                      <a:pt x="149" y="1704"/>
                    </a:cubicBezTo>
                    <a:cubicBezTo>
                      <a:pt x="149" y="1706"/>
                      <a:pt x="152" y="1707"/>
                      <a:pt x="154" y="1707"/>
                    </a:cubicBezTo>
                    <a:cubicBezTo>
                      <a:pt x="156" y="1707"/>
                      <a:pt x="158" y="1706"/>
                      <a:pt x="159" y="1704"/>
                    </a:cubicBezTo>
                    <a:cubicBezTo>
                      <a:pt x="161" y="1702"/>
                      <a:pt x="165" y="1701"/>
                      <a:pt x="167" y="1704"/>
                    </a:cubicBezTo>
                    <a:cubicBezTo>
                      <a:pt x="168" y="1707"/>
                      <a:pt x="168" y="1707"/>
                      <a:pt x="170" y="1708"/>
                    </a:cubicBezTo>
                    <a:cubicBezTo>
                      <a:pt x="172" y="1708"/>
                      <a:pt x="173" y="1713"/>
                      <a:pt x="173" y="1714"/>
                    </a:cubicBezTo>
                    <a:cubicBezTo>
                      <a:pt x="174" y="1716"/>
                      <a:pt x="176" y="1716"/>
                      <a:pt x="178" y="1716"/>
                    </a:cubicBezTo>
                    <a:cubicBezTo>
                      <a:pt x="180" y="1716"/>
                      <a:pt x="183" y="1717"/>
                      <a:pt x="184" y="1717"/>
                    </a:cubicBezTo>
                    <a:cubicBezTo>
                      <a:pt x="186" y="1717"/>
                      <a:pt x="188" y="1717"/>
                      <a:pt x="188" y="1721"/>
                    </a:cubicBezTo>
                    <a:cubicBezTo>
                      <a:pt x="188" y="1725"/>
                      <a:pt x="190" y="1726"/>
                      <a:pt x="191" y="1729"/>
                    </a:cubicBezTo>
                    <a:cubicBezTo>
                      <a:pt x="193" y="1732"/>
                      <a:pt x="197" y="1735"/>
                      <a:pt x="196" y="1742"/>
                    </a:cubicBezTo>
                    <a:cubicBezTo>
                      <a:pt x="195" y="1749"/>
                      <a:pt x="194" y="1749"/>
                      <a:pt x="200" y="1755"/>
                    </a:cubicBezTo>
                    <a:cubicBezTo>
                      <a:pt x="206" y="1761"/>
                      <a:pt x="215" y="1764"/>
                      <a:pt x="218" y="1767"/>
                    </a:cubicBezTo>
                    <a:cubicBezTo>
                      <a:pt x="222" y="1770"/>
                      <a:pt x="228" y="1778"/>
                      <a:pt x="232" y="1780"/>
                    </a:cubicBezTo>
                    <a:cubicBezTo>
                      <a:pt x="235" y="1782"/>
                      <a:pt x="239" y="1784"/>
                      <a:pt x="241" y="1787"/>
                    </a:cubicBezTo>
                    <a:cubicBezTo>
                      <a:pt x="243" y="1790"/>
                      <a:pt x="246" y="1793"/>
                      <a:pt x="247" y="1795"/>
                    </a:cubicBezTo>
                    <a:cubicBezTo>
                      <a:pt x="247" y="1797"/>
                      <a:pt x="253" y="1800"/>
                      <a:pt x="256" y="1804"/>
                    </a:cubicBezTo>
                    <a:cubicBezTo>
                      <a:pt x="259" y="1808"/>
                      <a:pt x="263" y="1808"/>
                      <a:pt x="262" y="1816"/>
                    </a:cubicBezTo>
                    <a:cubicBezTo>
                      <a:pt x="262" y="1824"/>
                      <a:pt x="261" y="1825"/>
                      <a:pt x="264" y="1828"/>
                    </a:cubicBezTo>
                    <a:cubicBezTo>
                      <a:pt x="268" y="1830"/>
                      <a:pt x="274" y="1831"/>
                      <a:pt x="275" y="1827"/>
                    </a:cubicBezTo>
                    <a:cubicBezTo>
                      <a:pt x="276" y="1823"/>
                      <a:pt x="275" y="1820"/>
                      <a:pt x="280" y="1821"/>
                    </a:cubicBezTo>
                    <a:cubicBezTo>
                      <a:pt x="286" y="1822"/>
                      <a:pt x="289" y="1820"/>
                      <a:pt x="289" y="1817"/>
                    </a:cubicBezTo>
                    <a:cubicBezTo>
                      <a:pt x="289" y="1814"/>
                      <a:pt x="294" y="1806"/>
                      <a:pt x="295" y="1804"/>
                    </a:cubicBezTo>
                    <a:cubicBezTo>
                      <a:pt x="296" y="1802"/>
                      <a:pt x="299" y="1802"/>
                      <a:pt x="300" y="1803"/>
                    </a:cubicBezTo>
                    <a:cubicBezTo>
                      <a:pt x="301" y="1804"/>
                      <a:pt x="302" y="1808"/>
                      <a:pt x="304" y="1808"/>
                    </a:cubicBezTo>
                    <a:cubicBezTo>
                      <a:pt x="306" y="1808"/>
                      <a:pt x="309" y="1807"/>
                      <a:pt x="310" y="1806"/>
                    </a:cubicBezTo>
                    <a:cubicBezTo>
                      <a:pt x="311" y="1804"/>
                      <a:pt x="317" y="1807"/>
                      <a:pt x="320" y="1810"/>
                    </a:cubicBezTo>
                    <a:cubicBezTo>
                      <a:pt x="322" y="1813"/>
                      <a:pt x="330" y="1820"/>
                      <a:pt x="335" y="1821"/>
                    </a:cubicBezTo>
                    <a:cubicBezTo>
                      <a:pt x="339" y="1822"/>
                      <a:pt x="339" y="1823"/>
                      <a:pt x="341" y="1823"/>
                    </a:cubicBezTo>
                    <a:cubicBezTo>
                      <a:pt x="342" y="1823"/>
                      <a:pt x="345" y="1825"/>
                      <a:pt x="343" y="1829"/>
                    </a:cubicBezTo>
                    <a:cubicBezTo>
                      <a:pt x="342" y="1833"/>
                      <a:pt x="342" y="1834"/>
                      <a:pt x="343" y="1835"/>
                    </a:cubicBezTo>
                    <a:cubicBezTo>
                      <a:pt x="344" y="1837"/>
                      <a:pt x="346" y="1838"/>
                      <a:pt x="345" y="1841"/>
                    </a:cubicBezTo>
                    <a:cubicBezTo>
                      <a:pt x="344" y="1845"/>
                      <a:pt x="346" y="1849"/>
                      <a:pt x="347" y="1851"/>
                    </a:cubicBezTo>
                    <a:cubicBezTo>
                      <a:pt x="349" y="1852"/>
                      <a:pt x="367" y="1868"/>
                      <a:pt x="367" y="1868"/>
                    </a:cubicBezTo>
                    <a:cubicBezTo>
                      <a:pt x="367" y="1868"/>
                      <a:pt x="370" y="1870"/>
                      <a:pt x="370" y="1874"/>
                    </a:cubicBezTo>
                    <a:cubicBezTo>
                      <a:pt x="370" y="1877"/>
                      <a:pt x="371" y="1878"/>
                      <a:pt x="372" y="1879"/>
                    </a:cubicBezTo>
                    <a:cubicBezTo>
                      <a:pt x="373" y="1880"/>
                      <a:pt x="375" y="1880"/>
                      <a:pt x="375" y="1883"/>
                    </a:cubicBezTo>
                    <a:cubicBezTo>
                      <a:pt x="375" y="1886"/>
                      <a:pt x="376" y="1888"/>
                      <a:pt x="377" y="1889"/>
                    </a:cubicBezTo>
                    <a:cubicBezTo>
                      <a:pt x="378" y="1890"/>
                      <a:pt x="382" y="1895"/>
                      <a:pt x="383" y="1895"/>
                    </a:cubicBezTo>
                    <a:cubicBezTo>
                      <a:pt x="385" y="1895"/>
                      <a:pt x="386" y="1897"/>
                      <a:pt x="387" y="1896"/>
                    </a:cubicBezTo>
                    <a:cubicBezTo>
                      <a:pt x="389" y="1895"/>
                      <a:pt x="396" y="1904"/>
                      <a:pt x="397" y="1906"/>
                    </a:cubicBezTo>
                    <a:cubicBezTo>
                      <a:pt x="399" y="1908"/>
                      <a:pt x="405" y="1906"/>
                      <a:pt x="406" y="1908"/>
                    </a:cubicBezTo>
                    <a:cubicBezTo>
                      <a:pt x="407" y="1909"/>
                      <a:pt x="410" y="1910"/>
                      <a:pt x="410" y="1913"/>
                    </a:cubicBezTo>
                    <a:cubicBezTo>
                      <a:pt x="411" y="1917"/>
                      <a:pt x="410" y="1917"/>
                      <a:pt x="413" y="1921"/>
                    </a:cubicBezTo>
                    <a:cubicBezTo>
                      <a:pt x="417" y="1924"/>
                      <a:pt x="417" y="1927"/>
                      <a:pt x="417" y="1935"/>
                    </a:cubicBezTo>
                    <a:cubicBezTo>
                      <a:pt x="417" y="1943"/>
                      <a:pt x="419" y="1947"/>
                      <a:pt x="421" y="1950"/>
                    </a:cubicBezTo>
                    <a:cubicBezTo>
                      <a:pt x="424" y="1954"/>
                      <a:pt x="430" y="1962"/>
                      <a:pt x="433" y="1958"/>
                    </a:cubicBezTo>
                    <a:cubicBezTo>
                      <a:pt x="435" y="1954"/>
                      <a:pt x="435" y="1952"/>
                      <a:pt x="440" y="1952"/>
                    </a:cubicBezTo>
                    <a:cubicBezTo>
                      <a:pt x="444" y="1953"/>
                      <a:pt x="445" y="1953"/>
                      <a:pt x="446" y="1951"/>
                    </a:cubicBezTo>
                    <a:cubicBezTo>
                      <a:pt x="448" y="1949"/>
                      <a:pt x="451" y="1950"/>
                      <a:pt x="453" y="1950"/>
                    </a:cubicBezTo>
                    <a:cubicBezTo>
                      <a:pt x="454" y="1950"/>
                      <a:pt x="458" y="1950"/>
                      <a:pt x="459" y="1952"/>
                    </a:cubicBezTo>
                    <a:cubicBezTo>
                      <a:pt x="460" y="1954"/>
                      <a:pt x="463" y="1955"/>
                      <a:pt x="464" y="1956"/>
                    </a:cubicBezTo>
                    <a:cubicBezTo>
                      <a:pt x="465" y="1957"/>
                      <a:pt x="473" y="1962"/>
                      <a:pt x="473" y="1962"/>
                    </a:cubicBezTo>
                    <a:cubicBezTo>
                      <a:pt x="473" y="1962"/>
                      <a:pt x="472" y="1966"/>
                      <a:pt x="470" y="1967"/>
                    </a:cubicBezTo>
                    <a:cubicBezTo>
                      <a:pt x="468" y="1969"/>
                      <a:pt x="468" y="1969"/>
                      <a:pt x="468" y="1975"/>
                    </a:cubicBezTo>
                    <a:cubicBezTo>
                      <a:pt x="468" y="1981"/>
                      <a:pt x="470" y="1979"/>
                      <a:pt x="471" y="1980"/>
                    </a:cubicBezTo>
                    <a:cubicBezTo>
                      <a:pt x="472" y="1980"/>
                      <a:pt x="473" y="1983"/>
                      <a:pt x="471" y="1984"/>
                    </a:cubicBezTo>
                    <a:cubicBezTo>
                      <a:pt x="469" y="1986"/>
                      <a:pt x="466" y="1992"/>
                      <a:pt x="468" y="1993"/>
                    </a:cubicBezTo>
                    <a:cubicBezTo>
                      <a:pt x="469" y="1995"/>
                      <a:pt x="472" y="1997"/>
                      <a:pt x="475" y="1998"/>
                    </a:cubicBezTo>
                    <a:cubicBezTo>
                      <a:pt x="477" y="1999"/>
                      <a:pt x="481" y="2000"/>
                      <a:pt x="481" y="2004"/>
                    </a:cubicBezTo>
                    <a:cubicBezTo>
                      <a:pt x="481" y="2009"/>
                      <a:pt x="481" y="2009"/>
                      <a:pt x="483" y="2011"/>
                    </a:cubicBezTo>
                    <a:cubicBezTo>
                      <a:pt x="486" y="2013"/>
                      <a:pt x="489" y="2015"/>
                      <a:pt x="491" y="2015"/>
                    </a:cubicBezTo>
                    <a:cubicBezTo>
                      <a:pt x="492" y="2015"/>
                      <a:pt x="497" y="2016"/>
                      <a:pt x="497" y="2021"/>
                    </a:cubicBezTo>
                    <a:cubicBezTo>
                      <a:pt x="496" y="2025"/>
                      <a:pt x="499" y="2026"/>
                      <a:pt x="502" y="2029"/>
                    </a:cubicBezTo>
                    <a:cubicBezTo>
                      <a:pt x="505" y="2032"/>
                      <a:pt x="511" y="2036"/>
                      <a:pt x="516" y="2034"/>
                    </a:cubicBezTo>
                    <a:cubicBezTo>
                      <a:pt x="520" y="2031"/>
                      <a:pt x="521" y="2031"/>
                      <a:pt x="523" y="2029"/>
                    </a:cubicBezTo>
                    <a:cubicBezTo>
                      <a:pt x="525" y="2028"/>
                      <a:pt x="531" y="2029"/>
                      <a:pt x="533" y="2031"/>
                    </a:cubicBezTo>
                    <a:cubicBezTo>
                      <a:pt x="534" y="2032"/>
                      <a:pt x="536" y="2037"/>
                      <a:pt x="533" y="2039"/>
                    </a:cubicBezTo>
                    <a:cubicBezTo>
                      <a:pt x="530" y="2042"/>
                      <a:pt x="528" y="2044"/>
                      <a:pt x="526" y="2046"/>
                    </a:cubicBezTo>
                    <a:cubicBezTo>
                      <a:pt x="524" y="2047"/>
                      <a:pt x="523" y="2048"/>
                      <a:pt x="523" y="2053"/>
                    </a:cubicBezTo>
                    <a:cubicBezTo>
                      <a:pt x="522" y="2058"/>
                      <a:pt x="523" y="2063"/>
                      <a:pt x="528" y="2062"/>
                    </a:cubicBezTo>
                    <a:cubicBezTo>
                      <a:pt x="532" y="2060"/>
                      <a:pt x="535" y="2057"/>
                      <a:pt x="535" y="2062"/>
                    </a:cubicBezTo>
                    <a:cubicBezTo>
                      <a:pt x="536" y="2067"/>
                      <a:pt x="537" y="2068"/>
                      <a:pt x="540" y="2067"/>
                    </a:cubicBezTo>
                    <a:cubicBezTo>
                      <a:pt x="544" y="2066"/>
                      <a:pt x="553" y="2063"/>
                      <a:pt x="555" y="2069"/>
                    </a:cubicBezTo>
                    <a:cubicBezTo>
                      <a:pt x="557" y="2075"/>
                      <a:pt x="556" y="2078"/>
                      <a:pt x="559" y="2075"/>
                    </a:cubicBezTo>
                    <a:cubicBezTo>
                      <a:pt x="562" y="2073"/>
                      <a:pt x="564" y="2074"/>
                      <a:pt x="564" y="2071"/>
                    </a:cubicBezTo>
                    <a:cubicBezTo>
                      <a:pt x="565" y="2067"/>
                      <a:pt x="572" y="2066"/>
                      <a:pt x="570" y="2071"/>
                    </a:cubicBezTo>
                    <a:cubicBezTo>
                      <a:pt x="569" y="2077"/>
                      <a:pt x="568" y="2082"/>
                      <a:pt x="571" y="2084"/>
                    </a:cubicBezTo>
                    <a:cubicBezTo>
                      <a:pt x="573" y="2086"/>
                      <a:pt x="576" y="2088"/>
                      <a:pt x="576" y="2090"/>
                    </a:cubicBezTo>
                    <a:cubicBezTo>
                      <a:pt x="576" y="2092"/>
                      <a:pt x="575" y="2098"/>
                      <a:pt x="576" y="2101"/>
                    </a:cubicBezTo>
                    <a:cubicBezTo>
                      <a:pt x="577" y="2104"/>
                      <a:pt x="579" y="2105"/>
                      <a:pt x="577" y="2107"/>
                    </a:cubicBezTo>
                    <a:cubicBezTo>
                      <a:pt x="576" y="2109"/>
                      <a:pt x="576" y="2111"/>
                      <a:pt x="578" y="2113"/>
                    </a:cubicBezTo>
                    <a:cubicBezTo>
                      <a:pt x="580" y="2116"/>
                      <a:pt x="585" y="2118"/>
                      <a:pt x="586" y="2114"/>
                    </a:cubicBezTo>
                    <a:cubicBezTo>
                      <a:pt x="587" y="2110"/>
                      <a:pt x="586" y="2112"/>
                      <a:pt x="588" y="2111"/>
                    </a:cubicBezTo>
                    <a:cubicBezTo>
                      <a:pt x="590" y="2110"/>
                      <a:pt x="590" y="2106"/>
                      <a:pt x="591" y="2103"/>
                    </a:cubicBezTo>
                    <a:cubicBezTo>
                      <a:pt x="591" y="2100"/>
                      <a:pt x="599" y="2094"/>
                      <a:pt x="600" y="2093"/>
                    </a:cubicBezTo>
                    <a:cubicBezTo>
                      <a:pt x="602" y="2092"/>
                      <a:pt x="607" y="2097"/>
                      <a:pt x="604" y="2100"/>
                    </a:cubicBezTo>
                    <a:cubicBezTo>
                      <a:pt x="602" y="2102"/>
                      <a:pt x="601" y="2103"/>
                      <a:pt x="600" y="2107"/>
                    </a:cubicBezTo>
                    <a:cubicBezTo>
                      <a:pt x="600" y="2110"/>
                      <a:pt x="600" y="2111"/>
                      <a:pt x="603" y="2113"/>
                    </a:cubicBezTo>
                    <a:cubicBezTo>
                      <a:pt x="605" y="2115"/>
                      <a:pt x="610" y="2117"/>
                      <a:pt x="611" y="2118"/>
                    </a:cubicBezTo>
                    <a:cubicBezTo>
                      <a:pt x="612" y="2120"/>
                      <a:pt x="616" y="2124"/>
                      <a:pt x="619" y="2119"/>
                    </a:cubicBezTo>
                    <a:cubicBezTo>
                      <a:pt x="622" y="2114"/>
                      <a:pt x="622" y="2114"/>
                      <a:pt x="623" y="2112"/>
                    </a:cubicBezTo>
                    <a:cubicBezTo>
                      <a:pt x="624" y="2109"/>
                      <a:pt x="628" y="2107"/>
                      <a:pt x="632" y="2108"/>
                    </a:cubicBezTo>
                    <a:cubicBezTo>
                      <a:pt x="635" y="2110"/>
                      <a:pt x="640" y="2111"/>
                      <a:pt x="640" y="2111"/>
                    </a:cubicBezTo>
                    <a:cubicBezTo>
                      <a:pt x="640" y="2111"/>
                      <a:pt x="644" y="2114"/>
                      <a:pt x="645" y="2118"/>
                    </a:cubicBezTo>
                    <a:cubicBezTo>
                      <a:pt x="645" y="2122"/>
                      <a:pt x="649" y="2122"/>
                      <a:pt x="650" y="2123"/>
                    </a:cubicBezTo>
                    <a:cubicBezTo>
                      <a:pt x="651" y="2123"/>
                      <a:pt x="655" y="2127"/>
                      <a:pt x="655" y="2128"/>
                    </a:cubicBezTo>
                    <a:cubicBezTo>
                      <a:pt x="656" y="2129"/>
                      <a:pt x="657" y="2129"/>
                      <a:pt x="661" y="2130"/>
                    </a:cubicBezTo>
                    <a:cubicBezTo>
                      <a:pt x="666" y="2131"/>
                      <a:pt x="665" y="2133"/>
                      <a:pt x="665" y="2136"/>
                    </a:cubicBezTo>
                    <a:cubicBezTo>
                      <a:pt x="665" y="2138"/>
                      <a:pt x="668" y="2140"/>
                      <a:pt x="670" y="2142"/>
                    </a:cubicBezTo>
                    <a:cubicBezTo>
                      <a:pt x="672" y="2144"/>
                      <a:pt x="675" y="2145"/>
                      <a:pt x="677" y="2145"/>
                    </a:cubicBezTo>
                    <a:cubicBezTo>
                      <a:pt x="680" y="2146"/>
                      <a:pt x="685" y="2144"/>
                      <a:pt x="685" y="2144"/>
                    </a:cubicBezTo>
                    <a:cubicBezTo>
                      <a:pt x="685" y="2144"/>
                      <a:pt x="688" y="2145"/>
                      <a:pt x="689" y="2146"/>
                    </a:cubicBezTo>
                    <a:cubicBezTo>
                      <a:pt x="690" y="2148"/>
                      <a:pt x="693" y="2148"/>
                      <a:pt x="694" y="2147"/>
                    </a:cubicBezTo>
                    <a:cubicBezTo>
                      <a:pt x="695" y="2147"/>
                      <a:pt x="697" y="2146"/>
                      <a:pt x="700" y="2147"/>
                    </a:cubicBezTo>
                    <a:cubicBezTo>
                      <a:pt x="702" y="2149"/>
                      <a:pt x="704" y="2150"/>
                      <a:pt x="707" y="2152"/>
                    </a:cubicBezTo>
                    <a:cubicBezTo>
                      <a:pt x="709" y="2153"/>
                      <a:pt x="710" y="2153"/>
                      <a:pt x="712" y="2150"/>
                    </a:cubicBezTo>
                    <a:cubicBezTo>
                      <a:pt x="714" y="2148"/>
                      <a:pt x="717" y="2142"/>
                      <a:pt x="722" y="2145"/>
                    </a:cubicBezTo>
                    <a:cubicBezTo>
                      <a:pt x="726" y="2147"/>
                      <a:pt x="737" y="2154"/>
                      <a:pt x="741" y="2151"/>
                    </a:cubicBezTo>
                    <a:cubicBezTo>
                      <a:pt x="743" y="2150"/>
                      <a:pt x="749" y="2148"/>
                      <a:pt x="752" y="2150"/>
                    </a:cubicBezTo>
                    <a:cubicBezTo>
                      <a:pt x="755" y="2153"/>
                      <a:pt x="756" y="2154"/>
                      <a:pt x="759" y="2153"/>
                    </a:cubicBezTo>
                    <a:cubicBezTo>
                      <a:pt x="762" y="2152"/>
                      <a:pt x="770" y="2148"/>
                      <a:pt x="771" y="2147"/>
                    </a:cubicBezTo>
                    <a:cubicBezTo>
                      <a:pt x="773" y="2147"/>
                      <a:pt x="778" y="2146"/>
                      <a:pt x="780" y="2144"/>
                    </a:cubicBezTo>
                    <a:cubicBezTo>
                      <a:pt x="783" y="2142"/>
                      <a:pt x="787" y="2145"/>
                      <a:pt x="790" y="2145"/>
                    </a:cubicBezTo>
                    <a:cubicBezTo>
                      <a:pt x="793" y="2146"/>
                      <a:pt x="796" y="2147"/>
                      <a:pt x="797" y="2149"/>
                    </a:cubicBezTo>
                    <a:cubicBezTo>
                      <a:pt x="798" y="2150"/>
                      <a:pt x="799" y="2165"/>
                      <a:pt x="799" y="2170"/>
                    </a:cubicBezTo>
                    <a:cubicBezTo>
                      <a:pt x="799" y="2174"/>
                      <a:pt x="796" y="2182"/>
                      <a:pt x="792" y="2186"/>
                    </a:cubicBezTo>
                    <a:cubicBezTo>
                      <a:pt x="788" y="2191"/>
                      <a:pt x="786" y="2195"/>
                      <a:pt x="786" y="2198"/>
                    </a:cubicBezTo>
                    <a:cubicBezTo>
                      <a:pt x="786" y="2201"/>
                      <a:pt x="791" y="2211"/>
                      <a:pt x="793" y="2216"/>
                    </a:cubicBezTo>
                    <a:cubicBezTo>
                      <a:pt x="796" y="2221"/>
                      <a:pt x="797" y="2224"/>
                      <a:pt x="804" y="2224"/>
                    </a:cubicBezTo>
                    <a:cubicBezTo>
                      <a:pt x="811" y="2223"/>
                      <a:pt x="815" y="2220"/>
                      <a:pt x="814" y="2213"/>
                    </a:cubicBezTo>
                    <a:cubicBezTo>
                      <a:pt x="813" y="2206"/>
                      <a:pt x="812" y="2205"/>
                      <a:pt x="814" y="2202"/>
                    </a:cubicBezTo>
                    <a:cubicBezTo>
                      <a:pt x="817" y="2198"/>
                      <a:pt x="818" y="2192"/>
                      <a:pt x="818" y="2189"/>
                    </a:cubicBezTo>
                    <a:cubicBezTo>
                      <a:pt x="819" y="2187"/>
                      <a:pt x="821" y="2186"/>
                      <a:pt x="824" y="2183"/>
                    </a:cubicBezTo>
                    <a:cubicBezTo>
                      <a:pt x="828" y="2179"/>
                      <a:pt x="841" y="2172"/>
                      <a:pt x="844" y="2168"/>
                    </a:cubicBezTo>
                    <a:cubicBezTo>
                      <a:pt x="847" y="2163"/>
                      <a:pt x="845" y="2162"/>
                      <a:pt x="849" y="2160"/>
                    </a:cubicBezTo>
                    <a:cubicBezTo>
                      <a:pt x="853" y="2158"/>
                      <a:pt x="855" y="2158"/>
                      <a:pt x="858" y="2156"/>
                    </a:cubicBezTo>
                    <a:cubicBezTo>
                      <a:pt x="860" y="2153"/>
                      <a:pt x="864" y="2152"/>
                      <a:pt x="867" y="2153"/>
                    </a:cubicBezTo>
                    <a:cubicBezTo>
                      <a:pt x="870" y="2153"/>
                      <a:pt x="872" y="2155"/>
                      <a:pt x="874" y="2153"/>
                    </a:cubicBezTo>
                    <a:cubicBezTo>
                      <a:pt x="875" y="2151"/>
                      <a:pt x="875" y="2149"/>
                      <a:pt x="881" y="2152"/>
                    </a:cubicBezTo>
                    <a:cubicBezTo>
                      <a:pt x="887" y="2155"/>
                      <a:pt x="894" y="2162"/>
                      <a:pt x="895" y="2162"/>
                    </a:cubicBezTo>
                    <a:cubicBezTo>
                      <a:pt x="897" y="2162"/>
                      <a:pt x="901" y="2162"/>
                      <a:pt x="904" y="2162"/>
                    </a:cubicBezTo>
                    <a:cubicBezTo>
                      <a:pt x="906" y="2161"/>
                      <a:pt x="909" y="2161"/>
                      <a:pt x="912" y="2164"/>
                    </a:cubicBezTo>
                    <a:cubicBezTo>
                      <a:pt x="915" y="2167"/>
                      <a:pt x="922" y="2170"/>
                      <a:pt x="924" y="2173"/>
                    </a:cubicBezTo>
                    <a:cubicBezTo>
                      <a:pt x="926" y="2175"/>
                      <a:pt x="934" y="2179"/>
                      <a:pt x="936" y="2179"/>
                    </a:cubicBezTo>
                    <a:cubicBezTo>
                      <a:pt x="938" y="2179"/>
                      <a:pt x="947" y="2179"/>
                      <a:pt x="948" y="2181"/>
                    </a:cubicBezTo>
                    <a:cubicBezTo>
                      <a:pt x="950" y="2183"/>
                      <a:pt x="957" y="2190"/>
                      <a:pt x="960" y="2192"/>
                    </a:cubicBezTo>
                    <a:cubicBezTo>
                      <a:pt x="963" y="2195"/>
                      <a:pt x="966" y="2196"/>
                      <a:pt x="969" y="2198"/>
                    </a:cubicBezTo>
                    <a:cubicBezTo>
                      <a:pt x="972" y="2200"/>
                      <a:pt x="973" y="2202"/>
                      <a:pt x="975" y="2199"/>
                    </a:cubicBezTo>
                    <a:cubicBezTo>
                      <a:pt x="977" y="2195"/>
                      <a:pt x="976" y="2194"/>
                      <a:pt x="980" y="2194"/>
                    </a:cubicBezTo>
                    <a:cubicBezTo>
                      <a:pt x="983" y="2195"/>
                      <a:pt x="988" y="2196"/>
                      <a:pt x="989" y="2193"/>
                    </a:cubicBezTo>
                    <a:cubicBezTo>
                      <a:pt x="991" y="2189"/>
                      <a:pt x="997" y="2189"/>
                      <a:pt x="999" y="2194"/>
                    </a:cubicBezTo>
                    <a:cubicBezTo>
                      <a:pt x="1001" y="2198"/>
                      <a:pt x="1002" y="2202"/>
                      <a:pt x="1005" y="2204"/>
                    </a:cubicBezTo>
                    <a:cubicBezTo>
                      <a:pt x="1008" y="2206"/>
                      <a:pt x="1012" y="2206"/>
                      <a:pt x="1009" y="2208"/>
                    </a:cubicBezTo>
                    <a:cubicBezTo>
                      <a:pt x="1007" y="2211"/>
                      <a:pt x="1004" y="2214"/>
                      <a:pt x="1007" y="2216"/>
                    </a:cubicBezTo>
                    <a:cubicBezTo>
                      <a:pt x="1009" y="2217"/>
                      <a:pt x="1011" y="2221"/>
                      <a:pt x="1009" y="2225"/>
                    </a:cubicBezTo>
                    <a:cubicBezTo>
                      <a:pt x="1007" y="2229"/>
                      <a:pt x="1007" y="2235"/>
                      <a:pt x="1008" y="2239"/>
                    </a:cubicBezTo>
                    <a:cubicBezTo>
                      <a:pt x="1008" y="2240"/>
                      <a:pt x="1008" y="2240"/>
                      <a:pt x="1008" y="2241"/>
                    </a:cubicBezTo>
                    <a:cubicBezTo>
                      <a:pt x="1008" y="2241"/>
                      <a:pt x="1008" y="2241"/>
                      <a:pt x="1008" y="2241"/>
                    </a:cubicBezTo>
                    <a:cubicBezTo>
                      <a:pt x="1010" y="2245"/>
                      <a:pt x="1011" y="2246"/>
                      <a:pt x="1016" y="2246"/>
                    </a:cubicBezTo>
                    <a:cubicBezTo>
                      <a:pt x="1021" y="2247"/>
                      <a:pt x="1029" y="2249"/>
                      <a:pt x="1031" y="2249"/>
                    </a:cubicBezTo>
                    <a:cubicBezTo>
                      <a:pt x="1033" y="2250"/>
                      <a:pt x="1037" y="2254"/>
                      <a:pt x="1039" y="2257"/>
                    </a:cubicBezTo>
                    <a:cubicBezTo>
                      <a:pt x="1041" y="2261"/>
                      <a:pt x="1042" y="2267"/>
                      <a:pt x="1038" y="2270"/>
                    </a:cubicBezTo>
                    <a:cubicBezTo>
                      <a:pt x="1033" y="2274"/>
                      <a:pt x="1032" y="2275"/>
                      <a:pt x="1032" y="2283"/>
                    </a:cubicBezTo>
                    <a:cubicBezTo>
                      <a:pt x="1032" y="2290"/>
                      <a:pt x="1035" y="2297"/>
                      <a:pt x="1035" y="2300"/>
                    </a:cubicBezTo>
                    <a:cubicBezTo>
                      <a:pt x="1034" y="2303"/>
                      <a:pt x="1039" y="2307"/>
                      <a:pt x="1044" y="2307"/>
                    </a:cubicBezTo>
                    <a:cubicBezTo>
                      <a:pt x="1048" y="2306"/>
                      <a:pt x="1058" y="2307"/>
                      <a:pt x="1063" y="2307"/>
                    </a:cubicBezTo>
                    <a:cubicBezTo>
                      <a:pt x="1068" y="2307"/>
                      <a:pt x="1074" y="2303"/>
                      <a:pt x="1078" y="2306"/>
                    </a:cubicBezTo>
                    <a:cubicBezTo>
                      <a:pt x="1082" y="2308"/>
                      <a:pt x="1083" y="2312"/>
                      <a:pt x="1090" y="2313"/>
                    </a:cubicBezTo>
                    <a:cubicBezTo>
                      <a:pt x="1096" y="2313"/>
                      <a:pt x="1104" y="2317"/>
                      <a:pt x="1106" y="2319"/>
                    </a:cubicBezTo>
                    <a:cubicBezTo>
                      <a:pt x="1108" y="2320"/>
                      <a:pt x="1113" y="2321"/>
                      <a:pt x="1117" y="2320"/>
                    </a:cubicBezTo>
                    <a:cubicBezTo>
                      <a:pt x="1121" y="2318"/>
                      <a:pt x="1138" y="2320"/>
                      <a:pt x="1142" y="2320"/>
                    </a:cubicBezTo>
                    <a:cubicBezTo>
                      <a:pt x="1146" y="2320"/>
                      <a:pt x="1156" y="2320"/>
                      <a:pt x="1160" y="2319"/>
                    </a:cubicBezTo>
                    <a:cubicBezTo>
                      <a:pt x="1164" y="2319"/>
                      <a:pt x="1171" y="2317"/>
                      <a:pt x="1174" y="2311"/>
                    </a:cubicBezTo>
                    <a:cubicBezTo>
                      <a:pt x="1177" y="2306"/>
                      <a:pt x="1181" y="2296"/>
                      <a:pt x="1188" y="2290"/>
                    </a:cubicBezTo>
                    <a:cubicBezTo>
                      <a:pt x="1196" y="2285"/>
                      <a:pt x="1204" y="2276"/>
                      <a:pt x="1205" y="2275"/>
                    </a:cubicBezTo>
                    <a:cubicBezTo>
                      <a:pt x="1206" y="2275"/>
                      <a:pt x="1208" y="2270"/>
                      <a:pt x="1212" y="2270"/>
                    </a:cubicBezTo>
                    <a:cubicBezTo>
                      <a:pt x="1216" y="2270"/>
                      <a:pt x="1229" y="2270"/>
                      <a:pt x="1229" y="2270"/>
                    </a:cubicBezTo>
                    <a:cubicBezTo>
                      <a:pt x="1229" y="2270"/>
                      <a:pt x="1232" y="2271"/>
                      <a:pt x="1240" y="2270"/>
                    </a:cubicBezTo>
                    <a:cubicBezTo>
                      <a:pt x="1249" y="2269"/>
                      <a:pt x="1258" y="2264"/>
                      <a:pt x="1264" y="2261"/>
                    </a:cubicBezTo>
                    <a:cubicBezTo>
                      <a:pt x="1270" y="2258"/>
                      <a:pt x="1281" y="2256"/>
                      <a:pt x="1287" y="2254"/>
                    </a:cubicBezTo>
                    <a:cubicBezTo>
                      <a:pt x="1292" y="2253"/>
                      <a:pt x="1295" y="2252"/>
                      <a:pt x="1297" y="2248"/>
                    </a:cubicBezTo>
                    <a:cubicBezTo>
                      <a:pt x="1300" y="2244"/>
                      <a:pt x="1305" y="2237"/>
                      <a:pt x="1307" y="2235"/>
                    </a:cubicBezTo>
                    <a:cubicBezTo>
                      <a:pt x="1308" y="2233"/>
                      <a:pt x="1310" y="2231"/>
                      <a:pt x="1316" y="2231"/>
                    </a:cubicBezTo>
                    <a:cubicBezTo>
                      <a:pt x="1321" y="2230"/>
                      <a:pt x="1332" y="2228"/>
                      <a:pt x="1336" y="2227"/>
                    </a:cubicBezTo>
                    <a:cubicBezTo>
                      <a:pt x="1339" y="2225"/>
                      <a:pt x="1343" y="2223"/>
                      <a:pt x="1348" y="2229"/>
                    </a:cubicBezTo>
                    <a:cubicBezTo>
                      <a:pt x="1352" y="2235"/>
                      <a:pt x="1359" y="2236"/>
                      <a:pt x="1361" y="2236"/>
                    </a:cubicBezTo>
                    <a:cubicBezTo>
                      <a:pt x="1363" y="2236"/>
                      <a:pt x="1371" y="2235"/>
                      <a:pt x="1372" y="2235"/>
                    </a:cubicBezTo>
                    <a:cubicBezTo>
                      <a:pt x="1373" y="2235"/>
                      <a:pt x="1378" y="2237"/>
                      <a:pt x="1378" y="2240"/>
                    </a:cubicBezTo>
                    <a:cubicBezTo>
                      <a:pt x="1379" y="2243"/>
                      <a:pt x="1380" y="2246"/>
                      <a:pt x="1383" y="2245"/>
                    </a:cubicBezTo>
                    <a:cubicBezTo>
                      <a:pt x="1386" y="2244"/>
                      <a:pt x="1387" y="2241"/>
                      <a:pt x="1390" y="2243"/>
                    </a:cubicBezTo>
                    <a:cubicBezTo>
                      <a:pt x="1393" y="2245"/>
                      <a:pt x="1396" y="2248"/>
                      <a:pt x="1395" y="2252"/>
                    </a:cubicBezTo>
                    <a:cubicBezTo>
                      <a:pt x="1394" y="2254"/>
                      <a:pt x="1395" y="2253"/>
                      <a:pt x="1398" y="2255"/>
                    </a:cubicBezTo>
                    <a:cubicBezTo>
                      <a:pt x="1401" y="2256"/>
                      <a:pt x="1407" y="2263"/>
                      <a:pt x="1409" y="2263"/>
                    </a:cubicBezTo>
                    <a:cubicBezTo>
                      <a:pt x="1411" y="2264"/>
                      <a:pt x="1414" y="2265"/>
                      <a:pt x="1414" y="2269"/>
                    </a:cubicBezTo>
                    <a:cubicBezTo>
                      <a:pt x="1415" y="2272"/>
                      <a:pt x="1418" y="2273"/>
                      <a:pt x="1420" y="2273"/>
                    </a:cubicBezTo>
                    <a:cubicBezTo>
                      <a:pt x="1423" y="2273"/>
                      <a:pt x="1430" y="2278"/>
                      <a:pt x="1430" y="2278"/>
                    </a:cubicBezTo>
                    <a:cubicBezTo>
                      <a:pt x="1430" y="2278"/>
                      <a:pt x="1430" y="2290"/>
                      <a:pt x="1436" y="2287"/>
                    </a:cubicBezTo>
                    <a:cubicBezTo>
                      <a:pt x="1443" y="2284"/>
                      <a:pt x="1443" y="2283"/>
                      <a:pt x="1447" y="2281"/>
                    </a:cubicBezTo>
                    <a:cubicBezTo>
                      <a:pt x="1450" y="2280"/>
                      <a:pt x="1452" y="2277"/>
                      <a:pt x="1453" y="2276"/>
                    </a:cubicBezTo>
                    <a:cubicBezTo>
                      <a:pt x="1455" y="2275"/>
                      <a:pt x="1455" y="2276"/>
                      <a:pt x="1457" y="2277"/>
                    </a:cubicBezTo>
                    <a:cubicBezTo>
                      <a:pt x="1458" y="2277"/>
                      <a:pt x="1460" y="2277"/>
                      <a:pt x="1460" y="2272"/>
                    </a:cubicBezTo>
                    <a:cubicBezTo>
                      <a:pt x="1460" y="2268"/>
                      <a:pt x="1462" y="2263"/>
                      <a:pt x="1460" y="2260"/>
                    </a:cubicBezTo>
                    <a:cubicBezTo>
                      <a:pt x="1458" y="2257"/>
                      <a:pt x="1458" y="2255"/>
                      <a:pt x="1459" y="2253"/>
                    </a:cubicBezTo>
                    <a:cubicBezTo>
                      <a:pt x="1461" y="2250"/>
                      <a:pt x="1466" y="2243"/>
                      <a:pt x="1467" y="2242"/>
                    </a:cubicBezTo>
                    <a:cubicBezTo>
                      <a:pt x="1468" y="2241"/>
                      <a:pt x="1473" y="2244"/>
                      <a:pt x="1474" y="2240"/>
                    </a:cubicBezTo>
                    <a:cubicBezTo>
                      <a:pt x="1475" y="2237"/>
                      <a:pt x="1475" y="2233"/>
                      <a:pt x="1476" y="2230"/>
                    </a:cubicBezTo>
                    <a:cubicBezTo>
                      <a:pt x="1476" y="2227"/>
                      <a:pt x="1476" y="2225"/>
                      <a:pt x="1481" y="2225"/>
                    </a:cubicBezTo>
                    <a:cubicBezTo>
                      <a:pt x="1486" y="2224"/>
                      <a:pt x="1493" y="2227"/>
                      <a:pt x="1493" y="2231"/>
                    </a:cubicBezTo>
                    <a:cubicBezTo>
                      <a:pt x="1493" y="2234"/>
                      <a:pt x="1493" y="2238"/>
                      <a:pt x="1495" y="2240"/>
                    </a:cubicBezTo>
                    <a:cubicBezTo>
                      <a:pt x="1497" y="2242"/>
                      <a:pt x="1501" y="2246"/>
                      <a:pt x="1503" y="2243"/>
                    </a:cubicBezTo>
                    <a:cubicBezTo>
                      <a:pt x="1506" y="2241"/>
                      <a:pt x="1507" y="2242"/>
                      <a:pt x="1508" y="2245"/>
                    </a:cubicBezTo>
                    <a:cubicBezTo>
                      <a:pt x="1509" y="2249"/>
                      <a:pt x="1511" y="2252"/>
                      <a:pt x="1512" y="2255"/>
                    </a:cubicBezTo>
                    <a:cubicBezTo>
                      <a:pt x="1513" y="2258"/>
                      <a:pt x="1516" y="2258"/>
                      <a:pt x="1518" y="2258"/>
                    </a:cubicBezTo>
                    <a:cubicBezTo>
                      <a:pt x="1520" y="2258"/>
                      <a:pt x="1524" y="2260"/>
                      <a:pt x="1522" y="2265"/>
                    </a:cubicBezTo>
                    <a:cubicBezTo>
                      <a:pt x="1521" y="2270"/>
                      <a:pt x="1519" y="2276"/>
                      <a:pt x="1521" y="2279"/>
                    </a:cubicBezTo>
                    <a:cubicBezTo>
                      <a:pt x="1523" y="2282"/>
                      <a:pt x="1525" y="2285"/>
                      <a:pt x="1524" y="2288"/>
                    </a:cubicBezTo>
                    <a:cubicBezTo>
                      <a:pt x="1524" y="2290"/>
                      <a:pt x="1524" y="2302"/>
                      <a:pt x="1526" y="2304"/>
                    </a:cubicBezTo>
                    <a:cubicBezTo>
                      <a:pt x="1529" y="2306"/>
                      <a:pt x="1529" y="2306"/>
                      <a:pt x="1529" y="2311"/>
                    </a:cubicBezTo>
                    <a:cubicBezTo>
                      <a:pt x="1529" y="2315"/>
                      <a:pt x="1527" y="2316"/>
                      <a:pt x="1530" y="2319"/>
                    </a:cubicBezTo>
                    <a:cubicBezTo>
                      <a:pt x="1533" y="2323"/>
                      <a:pt x="1534" y="2323"/>
                      <a:pt x="1536" y="2321"/>
                    </a:cubicBezTo>
                    <a:cubicBezTo>
                      <a:pt x="1538" y="2318"/>
                      <a:pt x="1539" y="2317"/>
                      <a:pt x="1539" y="2314"/>
                    </a:cubicBezTo>
                    <a:cubicBezTo>
                      <a:pt x="1539" y="2312"/>
                      <a:pt x="1542" y="2307"/>
                      <a:pt x="1546" y="2311"/>
                    </a:cubicBezTo>
                    <a:cubicBezTo>
                      <a:pt x="1550" y="2315"/>
                      <a:pt x="1552" y="2316"/>
                      <a:pt x="1551" y="2318"/>
                    </a:cubicBezTo>
                    <a:cubicBezTo>
                      <a:pt x="1551" y="2319"/>
                      <a:pt x="1553" y="2318"/>
                      <a:pt x="1554" y="2317"/>
                    </a:cubicBezTo>
                    <a:cubicBezTo>
                      <a:pt x="1556" y="2316"/>
                      <a:pt x="1560" y="2318"/>
                      <a:pt x="1559" y="2322"/>
                    </a:cubicBezTo>
                    <a:cubicBezTo>
                      <a:pt x="1558" y="2327"/>
                      <a:pt x="1557" y="2328"/>
                      <a:pt x="1558" y="2334"/>
                    </a:cubicBezTo>
                    <a:cubicBezTo>
                      <a:pt x="1559" y="2340"/>
                      <a:pt x="1562" y="2338"/>
                      <a:pt x="1559" y="2344"/>
                    </a:cubicBezTo>
                    <a:cubicBezTo>
                      <a:pt x="1556" y="2351"/>
                      <a:pt x="1550" y="2356"/>
                      <a:pt x="1555" y="2360"/>
                    </a:cubicBezTo>
                    <a:cubicBezTo>
                      <a:pt x="1560" y="2364"/>
                      <a:pt x="1560" y="2366"/>
                      <a:pt x="1558" y="2369"/>
                    </a:cubicBezTo>
                    <a:cubicBezTo>
                      <a:pt x="1557" y="2372"/>
                      <a:pt x="1556" y="2374"/>
                      <a:pt x="1556" y="2378"/>
                    </a:cubicBezTo>
                    <a:cubicBezTo>
                      <a:pt x="1556" y="2381"/>
                      <a:pt x="1557" y="2401"/>
                      <a:pt x="1557" y="2405"/>
                    </a:cubicBezTo>
                    <a:cubicBezTo>
                      <a:pt x="1556" y="2409"/>
                      <a:pt x="1553" y="2408"/>
                      <a:pt x="1553" y="2413"/>
                    </a:cubicBezTo>
                    <a:cubicBezTo>
                      <a:pt x="1553" y="2418"/>
                      <a:pt x="1553" y="2423"/>
                      <a:pt x="1550" y="2425"/>
                    </a:cubicBezTo>
                    <a:cubicBezTo>
                      <a:pt x="1548" y="2428"/>
                      <a:pt x="1542" y="2431"/>
                      <a:pt x="1544" y="2434"/>
                    </a:cubicBezTo>
                    <a:cubicBezTo>
                      <a:pt x="1546" y="2437"/>
                      <a:pt x="1547" y="2441"/>
                      <a:pt x="1547" y="2441"/>
                    </a:cubicBezTo>
                    <a:cubicBezTo>
                      <a:pt x="1547" y="2441"/>
                      <a:pt x="1546" y="2447"/>
                      <a:pt x="1542" y="2446"/>
                    </a:cubicBezTo>
                    <a:cubicBezTo>
                      <a:pt x="1538" y="2445"/>
                      <a:pt x="1534" y="2441"/>
                      <a:pt x="1533" y="2447"/>
                    </a:cubicBezTo>
                    <a:cubicBezTo>
                      <a:pt x="1531" y="2454"/>
                      <a:pt x="1531" y="2453"/>
                      <a:pt x="1534" y="2456"/>
                    </a:cubicBezTo>
                    <a:cubicBezTo>
                      <a:pt x="1537" y="2459"/>
                      <a:pt x="1540" y="2464"/>
                      <a:pt x="1541" y="2467"/>
                    </a:cubicBezTo>
                    <a:cubicBezTo>
                      <a:pt x="1542" y="2471"/>
                      <a:pt x="1538" y="2474"/>
                      <a:pt x="1536" y="2472"/>
                    </a:cubicBezTo>
                    <a:cubicBezTo>
                      <a:pt x="1533" y="2471"/>
                      <a:pt x="1529" y="2471"/>
                      <a:pt x="1526" y="2475"/>
                    </a:cubicBezTo>
                    <a:cubicBezTo>
                      <a:pt x="1522" y="2479"/>
                      <a:pt x="1515" y="2492"/>
                      <a:pt x="1513" y="2494"/>
                    </a:cubicBezTo>
                    <a:cubicBezTo>
                      <a:pt x="1510" y="2496"/>
                      <a:pt x="1505" y="2495"/>
                      <a:pt x="1504" y="2492"/>
                    </a:cubicBezTo>
                    <a:cubicBezTo>
                      <a:pt x="1503" y="2488"/>
                      <a:pt x="1503" y="2488"/>
                      <a:pt x="1501" y="2487"/>
                    </a:cubicBezTo>
                    <a:cubicBezTo>
                      <a:pt x="1498" y="2486"/>
                      <a:pt x="1496" y="2483"/>
                      <a:pt x="1495" y="2489"/>
                    </a:cubicBezTo>
                    <a:cubicBezTo>
                      <a:pt x="1495" y="2495"/>
                      <a:pt x="1495" y="2494"/>
                      <a:pt x="1494" y="2496"/>
                    </a:cubicBezTo>
                    <a:cubicBezTo>
                      <a:pt x="1492" y="2497"/>
                      <a:pt x="1492" y="2497"/>
                      <a:pt x="1493" y="2499"/>
                    </a:cubicBezTo>
                    <a:cubicBezTo>
                      <a:pt x="1494" y="2501"/>
                      <a:pt x="1495" y="2504"/>
                      <a:pt x="1492" y="2507"/>
                    </a:cubicBezTo>
                    <a:cubicBezTo>
                      <a:pt x="1489" y="2509"/>
                      <a:pt x="1482" y="2516"/>
                      <a:pt x="1480" y="2519"/>
                    </a:cubicBezTo>
                    <a:cubicBezTo>
                      <a:pt x="1477" y="2521"/>
                      <a:pt x="1473" y="2518"/>
                      <a:pt x="1471" y="2517"/>
                    </a:cubicBezTo>
                    <a:cubicBezTo>
                      <a:pt x="1468" y="2516"/>
                      <a:pt x="1465" y="2517"/>
                      <a:pt x="1464" y="2520"/>
                    </a:cubicBezTo>
                    <a:cubicBezTo>
                      <a:pt x="1463" y="2523"/>
                      <a:pt x="1459" y="2529"/>
                      <a:pt x="1459" y="2533"/>
                    </a:cubicBezTo>
                    <a:cubicBezTo>
                      <a:pt x="1458" y="2536"/>
                      <a:pt x="1455" y="2540"/>
                      <a:pt x="1457" y="2544"/>
                    </a:cubicBezTo>
                    <a:cubicBezTo>
                      <a:pt x="1459" y="2549"/>
                      <a:pt x="1459" y="2553"/>
                      <a:pt x="1459" y="2555"/>
                    </a:cubicBezTo>
                    <a:cubicBezTo>
                      <a:pt x="1458" y="2557"/>
                      <a:pt x="1454" y="2553"/>
                      <a:pt x="1452" y="2554"/>
                    </a:cubicBezTo>
                    <a:cubicBezTo>
                      <a:pt x="1451" y="2554"/>
                      <a:pt x="1442" y="2559"/>
                      <a:pt x="1442" y="2559"/>
                    </a:cubicBezTo>
                    <a:cubicBezTo>
                      <a:pt x="1442" y="2559"/>
                      <a:pt x="1442" y="2558"/>
                      <a:pt x="1440" y="2567"/>
                    </a:cubicBezTo>
                    <a:cubicBezTo>
                      <a:pt x="1438" y="2577"/>
                      <a:pt x="1439" y="2576"/>
                      <a:pt x="1437" y="2581"/>
                    </a:cubicBezTo>
                    <a:cubicBezTo>
                      <a:pt x="1435" y="2585"/>
                      <a:pt x="1436" y="2587"/>
                      <a:pt x="1437" y="2587"/>
                    </a:cubicBezTo>
                    <a:cubicBezTo>
                      <a:pt x="1437" y="2588"/>
                      <a:pt x="1438" y="2591"/>
                      <a:pt x="1441" y="2590"/>
                    </a:cubicBezTo>
                    <a:cubicBezTo>
                      <a:pt x="1444" y="2589"/>
                      <a:pt x="1446" y="2590"/>
                      <a:pt x="1446" y="2590"/>
                    </a:cubicBezTo>
                    <a:cubicBezTo>
                      <a:pt x="1446" y="2590"/>
                      <a:pt x="1447" y="2591"/>
                      <a:pt x="1447" y="2595"/>
                    </a:cubicBezTo>
                    <a:cubicBezTo>
                      <a:pt x="1447" y="2600"/>
                      <a:pt x="1447" y="2601"/>
                      <a:pt x="1446" y="2601"/>
                    </a:cubicBezTo>
                    <a:cubicBezTo>
                      <a:pt x="1444" y="2602"/>
                      <a:pt x="1444" y="2604"/>
                      <a:pt x="1447" y="2605"/>
                    </a:cubicBezTo>
                    <a:cubicBezTo>
                      <a:pt x="1450" y="2606"/>
                      <a:pt x="1450" y="2609"/>
                      <a:pt x="1448" y="2611"/>
                    </a:cubicBezTo>
                    <a:cubicBezTo>
                      <a:pt x="1446" y="2614"/>
                      <a:pt x="1444" y="2617"/>
                      <a:pt x="1439" y="2621"/>
                    </a:cubicBezTo>
                    <a:cubicBezTo>
                      <a:pt x="1435" y="2625"/>
                      <a:pt x="1431" y="2630"/>
                      <a:pt x="1428" y="2632"/>
                    </a:cubicBezTo>
                    <a:cubicBezTo>
                      <a:pt x="1426" y="2634"/>
                      <a:pt x="1429" y="2636"/>
                      <a:pt x="1431" y="2638"/>
                    </a:cubicBezTo>
                    <a:cubicBezTo>
                      <a:pt x="1432" y="2639"/>
                      <a:pt x="1432" y="2648"/>
                      <a:pt x="1442" y="2641"/>
                    </a:cubicBezTo>
                    <a:cubicBezTo>
                      <a:pt x="1452" y="2635"/>
                      <a:pt x="1459" y="2628"/>
                      <a:pt x="1467" y="2628"/>
                    </a:cubicBezTo>
                    <a:cubicBezTo>
                      <a:pt x="1474" y="2628"/>
                      <a:pt x="1481" y="2628"/>
                      <a:pt x="1484" y="2626"/>
                    </a:cubicBezTo>
                    <a:cubicBezTo>
                      <a:pt x="1487" y="2624"/>
                      <a:pt x="1500" y="2626"/>
                      <a:pt x="1504" y="2625"/>
                    </a:cubicBezTo>
                    <a:cubicBezTo>
                      <a:pt x="1508" y="2624"/>
                      <a:pt x="1516" y="2627"/>
                      <a:pt x="1518" y="2626"/>
                    </a:cubicBezTo>
                    <a:cubicBezTo>
                      <a:pt x="1518" y="2626"/>
                      <a:pt x="1518" y="2628"/>
                      <a:pt x="1519" y="2629"/>
                    </a:cubicBezTo>
                    <a:cubicBezTo>
                      <a:pt x="1520" y="2629"/>
                      <a:pt x="1525" y="2631"/>
                      <a:pt x="1527" y="2628"/>
                    </a:cubicBezTo>
                    <a:cubicBezTo>
                      <a:pt x="1530" y="2626"/>
                      <a:pt x="1540" y="2629"/>
                      <a:pt x="1540" y="2629"/>
                    </a:cubicBezTo>
                    <a:cubicBezTo>
                      <a:pt x="1540" y="2629"/>
                      <a:pt x="1536" y="2634"/>
                      <a:pt x="1530" y="2637"/>
                    </a:cubicBezTo>
                    <a:cubicBezTo>
                      <a:pt x="1524" y="2640"/>
                      <a:pt x="1522" y="2641"/>
                      <a:pt x="1522" y="2643"/>
                    </a:cubicBezTo>
                    <a:cubicBezTo>
                      <a:pt x="1522" y="2645"/>
                      <a:pt x="1522" y="2646"/>
                      <a:pt x="1522" y="2650"/>
                    </a:cubicBezTo>
                    <a:cubicBezTo>
                      <a:pt x="1522" y="2654"/>
                      <a:pt x="1521" y="2655"/>
                      <a:pt x="1524" y="2656"/>
                    </a:cubicBezTo>
                    <a:cubicBezTo>
                      <a:pt x="1526" y="2656"/>
                      <a:pt x="1530" y="2655"/>
                      <a:pt x="1530" y="2660"/>
                    </a:cubicBezTo>
                    <a:cubicBezTo>
                      <a:pt x="1531" y="2666"/>
                      <a:pt x="1533" y="2668"/>
                      <a:pt x="1534" y="2670"/>
                    </a:cubicBezTo>
                    <a:cubicBezTo>
                      <a:pt x="1534" y="2673"/>
                      <a:pt x="1536" y="2677"/>
                      <a:pt x="1533" y="2679"/>
                    </a:cubicBezTo>
                    <a:cubicBezTo>
                      <a:pt x="1531" y="2681"/>
                      <a:pt x="1531" y="2682"/>
                      <a:pt x="1533" y="2683"/>
                    </a:cubicBezTo>
                    <a:cubicBezTo>
                      <a:pt x="1535" y="2684"/>
                      <a:pt x="1534" y="2685"/>
                      <a:pt x="1534" y="2690"/>
                    </a:cubicBezTo>
                    <a:cubicBezTo>
                      <a:pt x="1533" y="2694"/>
                      <a:pt x="1537" y="2702"/>
                      <a:pt x="1537" y="2704"/>
                    </a:cubicBezTo>
                    <a:cubicBezTo>
                      <a:pt x="1536" y="2707"/>
                      <a:pt x="1536" y="2706"/>
                      <a:pt x="1535" y="2709"/>
                    </a:cubicBezTo>
                    <a:cubicBezTo>
                      <a:pt x="1534" y="2711"/>
                      <a:pt x="1535" y="2712"/>
                      <a:pt x="1537" y="2712"/>
                    </a:cubicBezTo>
                    <a:cubicBezTo>
                      <a:pt x="1539" y="2712"/>
                      <a:pt x="1543" y="2710"/>
                      <a:pt x="1545" y="2714"/>
                    </a:cubicBezTo>
                    <a:cubicBezTo>
                      <a:pt x="1546" y="2718"/>
                      <a:pt x="1545" y="2719"/>
                      <a:pt x="1551" y="2719"/>
                    </a:cubicBezTo>
                    <a:cubicBezTo>
                      <a:pt x="1558" y="2719"/>
                      <a:pt x="1558" y="2718"/>
                      <a:pt x="1560" y="2720"/>
                    </a:cubicBezTo>
                    <a:cubicBezTo>
                      <a:pt x="1563" y="2721"/>
                      <a:pt x="1564" y="2721"/>
                      <a:pt x="1567" y="2720"/>
                    </a:cubicBezTo>
                    <a:cubicBezTo>
                      <a:pt x="1570" y="2719"/>
                      <a:pt x="1571" y="2719"/>
                      <a:pt x="1573" y="2721"/>
                    </a:cubicBezTo>
                    <a:cubicBezTo>
                      <a:pt x="1576" y="2724"/>
                      <a:pt x="1577" y="2725"/>
                      <a:pt x="1582" y="2724"/>
                    </a:cubicBezTo>
                    <a:cubicBezTo>
                      <a:pt x="1588" y="2724"/>
                      <a:pt x="1584" y="2731"/>
                      <a:pt x="1584" y="2736"/>
                    </a:cubicBezTo>
                    <a:cubicBezTo>
                      <a:pt x="1584" y="2739"/>
                      <a:pt x="1584" y="2742"/>
                      <a:pt x="1584" y="2743"/>
                    </a:cubicBezTo>
                    <a:cubicBezTo>
                      <a:pt x="1584" y="2743"/>
                      <a:pt x="1584" y="2743"/>
                      <a:pt x="1584" y="2743"/>
                    </a:cubicBezTo>
                    <a:cubicBezTo>
                      <a:pt x="1583" y="2745"/>
                      <a:pt x="1583" y="2745"/>
                      <a:pt x="1583" y="2745"/>
                    </a:cubicBezTo>
                    <a:cubicBezTo>
                      <a:pt x="1582" y="2744"/>
                      <a:pt x="1582" y="2744"/>
                      <a:pt x="1581" y="2743"/>
                    </a:cubicBezTo>
                    <a:cubicBezTo>
                      <a:pt x="1582" y="2744"/>
                      <a:pt x="1583" y="2744"/>
                      <a:pt x="1584" y="2743"/>
                    </a:cubicBezTo>
                    <a:cubicBezTo>
                      <a:pt x="1580" y="2742"/>
                      <a:pt x="1579" y="2741"/>
                      <a:pt x="1578" y="2741"/>
                    </a:cubicBezTo>
                    <a:cubicBezTo>
                      <a:pt x="1577" y="2740"/>
                      <a:pt x="1576" y="2740"/>
                      <a:pt x="1576" y="2740"/>
                    </a:cubicBezTo>
                    <a:cubicBezTo>
                      <a:pt x="1574" y="2741"/>
                      <a:pt x="1571" y="2744"/>
                      <a:pt x="1571" y="2746"/>
                    </a:cubicBezTo>
                    <a:cubicBezTo>
                      <a:pt x="1570" y="2748"/>
                      <a:pt x="1571" y="2748"/>
                      <a:pt x="1570" y="2751"/>
                    </a:cubicBezTo>
                    <a:cubicBezTo>
                      <a:pt x="1569" y="2754"/>
                      <a:pt x="1567" y="2755"/>
                      <a:pt x="1567" y="2755"/>
                    </a:cubicBezTo>
                    <a:cubicBezTo>
                      <a:pt x="1565" y="2756"/>
                      <a:pt x="1563" y="2759"/>
                      <a:pt x="1564" y="2762"/>
                    </a:cubicBezTo>
                    <a:cubicBezTo>
                      <a:pt x="1565" y="2764"/>
                      <a:pt x="1567" y="2767"/>
                      <a:pt x="1566" y="2772"/>
                    </a:cubicBezTo>
                    <a:cubicBezTo>
                      <a:pt x="1566" y="2777"/>
                      <a:pt x="1563" y="2779"/>
                      <a:pt x="1560" y="2781"/>
                    </a:cubicBezTo>
                    <a:cubicBezTo>
                      <a:pt x="1556" y="2784"/>
                      <a:pt x="1557" y="2785"/>
                      <a:pt x="1555" y="2791"/>
                    </a:cubicBezTo>
                    <a:cubicBezTo>
                      <a:pt x="1554" y="2797"/>
                      <a:pt x="1543" y="2805"/>
                      <a:pt x="1545" y="2806"/>
                    </a:cubicBezTo>
                    <a:cubicBezTo>
                      <a:pt x="1547" y="2807"/>
                      <a:pt x="1557" y="2812"/>
                      <a:pt x="1565" y="2810"/>
                    </a:cubicBezTo>
                    <a:cubicBezTo>
                      <a:pt x="1573" y="2809"/>
                      <a:pt x="1578" y="2810"/>
                      <a:pt x="1581" y="2812"/>
                    </a:cubicBezTo>
                    <a:cubicBezTo>
                      <a:pt x="1585" y="2814"/>
                      <a:pt x="1587" y="2815"/>
                      <a:pt x="1589" y="2816"/>
                    </a:cubicBezTo>
                    <a:cubicBezTo>
                      <a:pt x="1591" y="2818"/>
                      <a:pt x="1591" y="2819"/>
                      <a:pt x="1595" y="2817"/>
                    </a:cubicBezTo>
                    <a:cubicBezTo>
                      <a:pt x="1598" y="2816"/>
                      <a:pt x="1603" y="2816"/>
                      <a:pt x="1606" y="2818"/>
                    </a:cubicBezTo>
                    <a:cubicBezTo>
                      <a:pt x="1609" y="2821"/>
                      <a:pt x="1613" y="2823"/>
                      <a:pt x="1614" y="2825"/>
                    </a:cubicBezTo>
                    <a:cubicBezTo>
                      <a:pt x="1614" y="2827"/>
                      <a:pt x="1613" y="2831"/>
                      <a:pt x="1610" y="2836"/>
                    </a:cubicBezTo>
                    <a:cubicBezTo>
                      <a:pt x="1607" y="2841"/>
                      <a:pt x="1607" y="2846"/>
                      <a:pt x="1610" y="2848"/>
                    </a:cubicBezTo>
                    <a:cubicBezTo>
                      <a:pt x="1612" y="2850"/>
                      <a:pt x="1616" y="2852"/>
                      <a:pt x="1621" y="2853"/>
                    </a:cubicBezTo>
                    <a:cubicBezTo>
                      <a:pt x="1625" y="2854"/>
                      <a:pt x="1626" y="2854"/>
                      <a:pt x="1625" y="2857"/>
                    </a:cubicBezTo>
                    <a:cubicBezTo>
                      <a:pt x="1624" y="2860"/>
                      <a:pt x="1624" y="2860"/>
                      <a:pt x="1622" y="2863"/>
                    </a:cubicBezTo>
                    <a:cubicBezTo>
                      <a:pt x="1621" y="2867"/>
                      <a:pt x="1621" y="2867"/>
                      <a:pt x="1623" y="2870"/>
                    </a:cubicBezTo>
                    <a:cubicBezTo>
                      <a:pt x="1626" y="2872"/>
                      <a:pt x="1633" y="2873"/>
                      <a:pt x="1637" y="2871"/>
                    </a:cubicBezTo>
                    <a:cubicBezTo>
                      <a:pt x="1641" y="2869"/>
                      <a:pt x="1646" y="2867"/>
                      <a:pt x="1649" y="2873"/>
                    </a:cubicBezTo>
                    <a:cubicBezTo>
                      <a:pt x="1652" y="2879"/>
                      <a:pt x="1656" y="2879"/>
                      <a:pt x="1660" y="2879"/>
                    </a:cubicBezTo>
                    <a:cubicBezTo>
                      <a:pt x="1665" y="2879"/>
                      <a:pt x="1668" y="2876"/>
                      <a:pt x="1671" y="2873"/>
                    </a:cubicBezTo>
                    <a:cubicBezTo>
                      <a:pt x="1673" y="2871"/>
                      <a:pt x="1681" y="2865"/>
                      <a:pt x="1683" y="2862"/>
                    </a:cubicBezTo>
                    <a:cubicBezTo>
                      <a:pt x="1685" y="2859"/>
                      <a:pt x="1693" y="2861"/>
                      <a:pt x="1695" y="2859"/>
                    </a:cubicBezTo>
                    <a:cubicBezTo>
                      <a:pt x="1698" y="2858"/>
                      <a:pt x="1702" y="2856"/>
                      <a:pt x="1703" y="2855"/>
                    </a:cubicBezTo>
                    <a:cubicBezTo>
                      <a:pt x="1703" y="2854"/>
                      <a:pt x="1710" y="2856"/>
                      <a:pt x="1711" y="2856"/>
                    </a:cubicBezTo>
                    <a:cubicBezTo>
                      <a:pt x="1710" y="2856"/>
                      <a:pt x="1710" y="2858"/>
                      <a:pt x="1709" y="2860"/>
                    </a:cubicBezTo>
                    <a:cubicBezTo>
                      <a:pt x="1707" y="2862"/>
                      <a:pt x="1709" y="2865"/>
                      <a:pt x="1710" y="2866"/>
                    </a:cubicBezTo>
                    <a:cubicBezTo>
                      <a:pt x="1711" y="2866"/>
                      <a:pt x="1711" y="2868"/>
                      <a:pt x="1710" y="2870"/>
                    </a:cubicBezTo>
                    <a:cubicBezTo>
                      <a:pt x="1709" y="2872"/>
                      <a:pt x="1711" y="2875"/>
                      <a:pt x="1711" y="2875"/>
                    </a:cubicBezTo>
                    <a:cubicBezTo>
                      <a:pt x="1711" y="2875"/>
                      <a:pt x="1717" y="2879"/>
                      <a:pt x="1713" y="2883"/>
                    </a:cubicBezTo>
                    <a:cubicBezTo>
                      <a:pt x="1710" y="2887"/>
                      <a:pt x="1708" y="2891"/>
                      <a:pt x="1709" y="2893"/>
                    </a:cubicBezTo>
                    <a:cubicBezTo>
                      <a:pt x="1711" y="2896"/>
                      <a:pt x="1715" y="2896"/>
                      <a:pt x="1714" y="2900"/>
                    </a:cubicBezTo>
                    <a:cubicBezTo>
                      <a:pt x="1713" y="2904"/>
                      <a:pt x="1717" y="2908"/>
                      <a:pt x="1721" y="2906"/>
                    </a:cubicBezTo>
                    <a:cubicBezTo>
                      <a:pt x="1725" y="2905"/>
                      <a:pt x="1730" y="2905"/>
                      <a:pt x="1736" y="2904"/>
                    </a:cubicBezTo>
                    <a:cubicBezTo>
                      <a:pt x="1741" y="2902"/>
                      <a:pt x="1744" y="2905"/>
                      <a:pt x="1744" y="2907"/>
                    </a:cubicBezTo>
                    <a:cubicBezTo>
                      <a:pt x="1744" y="2909"/>
                      <a:pt x="1744" y="2910"/>
                      <a:pt x="1746" y="2910"/>
                    </a:cubicBezTo>
                    <a:cubicBezTo>
                      <a:pt x="1748" y="2910"/>
                      <a:pt x="1750" y="2908"/>
                      <a:pt x="1751" y="2911"/>
                    </a:cubicBezTo>
                    <a:cubicBezTo>
                      <a:pt x="1752" y="2913"/>
                      <a:pt x="1754" y="2914"/>
                      <a:pt x="1760" y="2911"/>
                    </a:cubicBezTo>
                    <a:cubicBezTo>
                      <a:pt x="1766" y="2908"/>
                      <a:pt x="1766" y="2904"/>
                      <a:pt x="1763" y="2904"/>
                    </a:cubicBezTo>
                    <a:cubicBezTo>
                      <a:pt x="1760" y="2903"/>
                      <a:pt x="1753" y="2899"/>
                      <a:pt x="1755" y="2893"/>
                    </a:cubicBezTo>
                    <a:cubicBezTo>
                      <a:pt x="1757" y="2886"/>
                      <a:pt x="1757" y="2885"/>
                      <a:pt x="1757" y="2882"/>
                    </a:cubicBezTo>
                    <a:cubicBezTo>
                      <a:pt x="1757" y="2880"/>
                      <a:pt x="1757" y="2879"/>
                      <a:pt x="1760" y="2877"/>
                    </a:cubicBezTo>
                    <a:cubicBezTo>
                      <a:pt x="1762" y="2876"/>
                      <a:pt x="1764" y="2874"/>
                      <a:pt x="1764" y="2872"/>
                    </a:cubicBezTo>
                    <a:cubicBezTo>
                      <a:pt x="1764" y="2869"/>
                      <a:pt x="1758" y="2869"/>
                      <a:pt x="1760" y="2863"/>
                    </a:cubicBezTo>
                    <a:cubicBezTo>
                      <a:pt x="1761" y="2856"/>
                      <a:pt x="1761" y="2853"/>
                      <a:pt x="1760" y="2850"/>
                    </a:cubicBezTo>
                    <a:cubicBezTo>
                      <a:pt x="1758" y="2848"/>
                      <a:pt x="1755" y="2843"/>
                      <a:pt x="1753" y="2841"/>
                    </a:cubicBezTo>
                    <a:cubicBezTo>
                      <a:pt x="1750" y="2839"/>
                      <a:pt x="1751" y="2836"/>
                      <a:pt x="1751" y="2833"/>
                    </a:cubicBezTo>
                    <a:cubicBezTo>
                      <a:pt x="1751" y="2830"/>
                      <a:pt x="1749" y="2832"/>
                      <a:pt x="1749" y="2829"/>
                    </a:cubicBezTo>
                    <a:cubicBezTo>
                      <a:pt x="1749" y="2826"/>
                      <a:pt x="1748" y="2826"/>
                      <a:pt x="1750" y="2824"/>
                    </a:cubicBezTo>
                    <a:cubicBezTo>
                      <a:pt x="1752" y="2822"/>
                      <a:pt x="1749" y="2819"/>
                      <a:pt x="1748" y="2817"/>
                    </a:cubicBezTo>
                    <a:cubicBezTo>
                      <a:pt x="1746" y="2815"/>
                      <a:pt x="1748" y="2814"/>
                      <a:pt x="1751" y="2812"/>
                    </a:cubicBezTo>
                    <a:cubicBezTo>
                      <a:pt x="1755" y="2809"/>
                      <a:pt x="1756" y="2804"/>
                      <a:pt x="1757" y="2800"/>
                    </a:cubicBezTo>
                    <a:cubicBezTo>
                      <a:pt x="1757" y="2796"/>
                      <a:pt x="1765" y="2791"/>
                      <a:pt x="1768" y="2796"/>
                    </a:cubicBezTo>
                    <a:cubicBezTo>
                      <a:pt x="1770" y="2802"/>
                      <a:pt x="1774" y="2806"/>
                      <a:pt x="1776" y="2803"/>
                    </a:cubicBezTo>
                    <a:cubicBezTo>
                      <a:pt x="1778" y="2800"/>
                      <a:pt x="1780" y="2800"/>
                      <a:pt x="1782" y="2800"/>
                    </a:cubicBezTo>
                    <a:cubicBezTo>
                      <a:pt x="1785" y="2800"/>
                      <a:pt x="1794" y="2802"/>
                      <a:pt x="1794" y="2802"/>
                    </a:cubicBezTo>
                    <a:cubicBezTo>
                      <a:pt x="1794" y="2802"/>
                      <a:pt x="1801" y="2808"/>
                      <a:pt x="1806" y="2802"/>
                    </a:cubicBezTo>
                    <a:cubicBezTo>
                      <a:pt x="1810" y="2797"/>
                      <a:pt x="1813" y="2793"/>
                      <a:pt x="1815" y="2790"/>
                    </a:cubicBezTo>
                    <a:cubicBezTo>
                      <a:pt x="1817" y="2786"/>
                      <a:pt x="1817" y="2785"/>
                      <a:pt x="1819" y="2783"/>
                    </a:cubicBezTo>
                    <a:cubicBezTo>
                      <a:pt x="1821" y="2780"/>
                      <a:pt x="1827" y="2777"/>
                      <a:pt x="1828" y="2776"/>
                    </a:cubicBezTo>
                    <a:cubicBezTo>
                      <a:pt x="1830" y="2775"/>
                      <a:pt x="1832" y="2779"/>
                      <a:pt x="1833" y="2781"/>
                    </a:cubicBezTo>
                    <a:cubicBezTo>
                      <a:pt x="1835" y="2782"/>
                      <a:pt x="1840" y="2782"/>
                      <a:pt x="1841" y="2782"/>
                    </a:cubicBezTo>
                    <a:cubicBezTo>
                      <a:pt x="1842" y="2782"/>
                      <a:pt x="1847" y="2785"/>
                      <a:pt x="1849" y="2788"/>
                    </a:cubicBezTo>
                    <a:cubicBezTo>
                      <a:pt x="1851" y="2790"/>
                      <a:pt x="1856" y="2793"/>
                      <a:pt x="1856" y="2793"/>
                    </a:cubicBezTo>
                    <a:cubicBezTo>
                      <a:pt x="1856" y="2793"/>
                      <a:pt x="1859" y="2794"/>
                      <a:pt x="1860" y="2800"/>
                    </a:cubicBezTo>
                    <a:cubicBezTo>
                      <a:pt x="1861" y="2805"/>
                      <a:pt x="1866" y="2807"/>
                      <a:pt x="1866" y="2807"/>
                    </a:cubicBezTo>
                    <a:cubicBezTo>
                      <a:pt x="1866" y="2807"/>
                      <a:pt x="1869" y="2809"/>
                      <a:pt x="1875" y="2805"/>
                    </a:cubicBezTo>
                    <a:cubicBezTo>
                      <a:pt x="1880" y="2802"/>
                      <a:pt x="1891" y="2786"/>
                      <a:pt x="1893" y="2783"/>
                    </a:cubicBezTo>
                    <a:cubicBezTo>
                      <a:pt x="1895" y="2779"/>
                      <a:pt x="1898" y="2779"/>
                      <a:pt x="1900" y="2779"/>
                    </a:cubicBezTo>
                    <a:cubicBezTo>
                      <a:pt x="1902" y="2779"/>
                      <a:pt x="1903" y="2778"/>
                      <a:pt x="1904" y="2785"/>
                    </a:cubicBezTo>
                    <a:cubicBezTo>
                      <a:pt x="1905" y="2792"/>
                      <a:pt x="1909" y="2796"/>
                      <a:pt x="1910" y="2797"/>
                    </a:cubicBezTo>
                    <a:cubicBezTo>
                      <a:pt x="1911" y="2798"/>
                      <a:pt x="1914" y="2798"/>
                      <a:pt x="1915" y="2793"/>
                    </a:cubicBezTo>
                    <a:cubicBezTo>
                      <a:pt x="1915" y="2789"/>
                      <a:pt x="1916" y="2784"/>
                      <a:pt x="1920" y="2782"/>
                    </a:cubicBezTo>
                    <a:cubicBezTo>
                      <a:pt x="1920" y="2782"/>
                      <a:pt x="1920" y="2780"/>
                      <a:pt x="1922" y="2779"/>
                    </a:cubicBezTo>
                    <a:cubicBezTo>
                      <a:pt x="1923" y="2778"/>
                      <a:pt x="1929" y="2786"/>
                      <a:pt x="1931" y="2789"/>
                    </a:cubicBezTo>
                    <a:cubicBezTo>
                      <a:pt x="1933" y="2791"/>
                      <a:pt x="1942" y="2797"/>
                      <a:pt x="1945" y="2801"/>
                    </a:cubicBezTo>
                    <a:cubicBezTo>
                      <a:pt x="1948" y="2806"/>
                      <a:pt x="1949" y="2806"/>
                      <a:pt x="1949" y="2806"/>
                    </a:cubicBezTo>
                    <a:cubicBezTo>
                      <a:pt x="1949" y="2806"/>
                      <a:pt x="1955" y="2785"/>
                      <a:pt x="1960" y="2781"/>
                    </a:cubicBezTo>
                    <a:cubicBezTo>
                      <a:pt x="1964" y="2777"/>
                      <a:pt x="1966" y="2779"/>
                      <a:pt x="1970" y="2779"/>
                    </a:cubicBezTo>
                    <a:cubicBezTo>
                      <a:pt x="1972" y="2779"/>
                      <a:pt x="1974" y="2779"/>
                      <a:pt x="1975" y="2779"/>
                    </a:cubicBezTo>
                    <a:cubicBezTo>
                      <a:pt x="1975" y="2780"/>
                      <a:pt x="1975" y="2781"/>
                      <a:pt x="1975" y="2781"/>
                    </a:cubicBezTo>
                    <a:cubicBezTo>
                      <a:pt x="1975" y="2784"/>
                      <a:pt x="1973" y="2791"/>
                      <a:pt x="1976" y="2792"/>
                    </a:cubicBezTo>
                    <a:cubicBezTo>
                      <a:pt x="1980" y="2792"/>
                      <a:pt x="1988" y="2790"/>
                      <a:pt x="1993" y="2786"/>
                    </a:cubicBezTo>
                    <a:cubicBezTo>
                      <a:pt x="1997" y="2782"/>
                      <a:pt x="1996" y="2778"/>
                      <a:pt x="2002" y="2780"/>
                    </a:cubicBezTo>
                    <a:cubicBezTo>
                      <a:pt x="2008" y="2781"/>
                      <a:pt x="2010" y="2782"/>
                      <a:pt x="2013" y="2779"/>
                    </a:cubicBezTo>
                    <a:cubicBezTo>
                      <a:pt x="2016" y="2775"/>
                      <a:pt x="2016" y="2774"/>
                      <a:pt x="2020" y="2773"/>
                    </a:cubicBezTo>
                    <a:cubicBezTo>
                      <a:pt x="2024" y="2773"/>
                      <a:pt x="2025" y="2770"/>
                      <a:pt x="2023" y="2767"/>
                    </a:cubicBezTo>
                    <a:cubicBezTo>
                      <a:pt x="2020" y="2764"/>
                      <a:pt x="2019" y="2759"/>
                      <a:pt x="2025" y="2756"/>
                    </a:cubicBezTo>
                    <a:cubicBezTo>
                      <a:pt x="2031" y="2753"/>
                      <a:pt x="2031" y="2754"/>
                      <a:pt x="2036" y="2752"/>
                    </a:cubicBezTo>
                    <a:cubicBezTo>
                      <a:pt x="2041" y="2750"/>
                      <a:pt x="2042" y="2747"/>
                      <a:pt x="2045" y="2746"/>
                    </a:cubicBezTo>
                    <a:cubicBezTo>
                      <a:pt x="2049" y="2744"/>
                      <a:pt x="2054" y="2746"/>
                      <a:pt x="2058" y="2743"/>
                    </a:cubicBezTo>
                    <a:cubicBezTo>
                      <a:pt x="2061" y="2739"/>
                      <a:pt x="2066" y="2736"/>
                      <a:pt x="2070" y="2738"/>
                    </a:cubicBezTo>
                    <a:cubicBezTo>
                      <a:pt x="2074" y="2741"/>
                      <a:pt x="2076" y="2744"/>
                      <a:pt x="2077" y="2747"/>
                    </a:cubicBezTo>
                    <a:cubicBezTo>
                      <a:pt x="2078" y="2750"/>
                      <a:pt x="2078" y="2751"/>
                      <a:pt x="2080" y="2753"/>
                    </a:cubicBezTo>
                    <a:cubicBezTo>
                      <a:pt x="2082" y="2755"/>
                      <a:pt x="2084" y="2755"/>
                      <a:pt x="2083" y="2760"/>
                    </a:cubicBezTo>
                    <a:cubicBezTo>
                      <a:pt x="2083" y="2765"/>
                      <a:pt x="2081" y="2765"/>
                      <a:pt x="2088" y="2765"/>
                    </a:cubicBezTo>
                    <a:cubicBezTo>
                      <a:pt x="2094" y="2766"/>
                      <a:pt x="2102" y="2770"/>
                      <a:pt x="2106" y="2773"/>
                    </a:cubicBezTo>
                    <a:cubicBezTo>
                      <a:pt x="2109" y="2777"/>
                      <a:pt x="2111" y="2779"/>
                      <a:pt x="2115" y="2776"/>
                    </a:cubicBezTo>
                    <a:cubicBezTo>
                      <a:pt x="2119" y="2774"/>
                      <a:pt x="2121" y="2772"/>
                      <a:pt x="2127" y="2773"/>
                    </a:cubicBezTo>
                    <a:cubicBezTo>
                      <a:pt x="2133" y="2774"/>
                      <a:pt x="2135" y="2777"/>
                      <a:pt x="2136" y="2780"/>
                    </a:cubicBezTo>
                    <a:cubicBezTo>
                      <a:pt x="2137" y="2783"/>
                      <a:pt x="2139" y="2785"/>
                      <a:pt x="2144" y="2785"/>
                    </a:cubicBezTo>
                    <a:cubicBezTo>
                      <a:pt x="2149" y="2785"/>
                      <a:pt x="2149" y="2784"/>
                      <a:pt x="2153" y="2781"/>
                    </a:cubicBezTo>
                    <a:cubicBezTo>
                      <a:pt x="2156" y="2779"/>
                      <a:pt x="2156" y="2777"/>
                      <a:pt x="2161" y="2779"/>
                    </a:cubicBezTo>
                    <a:cubicBezTo>
                      <a:pt x="2166" y="2781"/>
                      <a:pt x="2183" y="2789"/>
                      <a:pt x="2183" y="2790"/>
                    </a:cubicBezTo>
                    <a:cubicBezTo>
                      <a:pt x="2183" y="2791"/>
                      <a:pt x="2180" y="2798"/>
                      <a:pt x="2177" y="2802"/>
                    </a:cubicBezTo>
                    <a:cubicBezTo>
                      <a:pt x="2174" y="2807"/>
                      <a:pt x="2172" y="2810"/>
                      <a:pt x="2169" y="2811"/>
                    </a:cubicBezTo>
                    <a:cubicBezTo>
                      <a:pt x="2166" y="2811"/>
                      <a:pt x="2166" y="2811"/>
                      <a:pt x="2163" y="2815"/>
                    </a:cubicBezTo>
                    <a:cubicBezTo>
                      <a:pt x="2160" y="2819"/>
                      <a:pt x="2158" y="2826"/>
                      <a:pt x="2161" y="2829"/>
                    </a:cubicBezTo>
                    <a:cubicBezTo>
                      <a:pt x="2165" y="2832"/>
                      <a:pt x="2168" y="2836"/>
                      <a:pt x="2168" y="2842"/>
                    </a:cubicBezTo>
                    <a:cubicBezTo>
                      <a:pt x="2169" y="2848"/>
                      <a:pt x="2168" y="2853"/>
                      <a:pt x="2168" y="2858"/>
                    </a:cubicBezTo>
                    <a:cubicBezTo>
                      <a:pt x="2167" y="2863"/>
                      <a:pt x="2168" y="2865"/>
                      <a:pt x="2169" y="2866"/>
                    </a:cubicBezTo>
                    <a:cubicBezTo>
                      <a:pt x="2171" y="2868"/>
                      <a:pt x="2173" y="2866"/>
                      <a:pt x="2174" y="2864"/>
                    </a:cubicBezTo>
                    <a:cubicBezTo>
                      <a:pt x="2176" y="2862"/>
                      <a:pt x="2179" y="2862"/>
                      <a:pt x="2182" y="2864"/>
                    </a:cubicBezTo>
                    <a:cubicBezTo>
                      <a:pt x="2184" y="2866"/>
                      <a:pt x="2186" y="2866"/>
                      <a:pt x="2189" y="2866"/>
                    </a:cubicBezTo>
                    <a:cubicBezTo>
                      <a:pt x="2191" y="2867"/>
                      <a:pt x="2193" y="2867"/>
                      <a:pt x="2194" y="2867"/>
                    </a:cubicBezTo>
                    <a:cubicBezTo>
                      <a:pt x="2196" y="2867"/>
                      <a:pt x="2198" y="2865"/>
                      <a:pt x="2198" y="2869"/>
                    </a:cubicBezTo>
                    <a:cubicBezTo>
                      <a:pt x="2198" y="2872"/>
                      <a:pt x="2197" y="2876"/>
                      <a:pt x="2199" y="2877"/>
                    </a:cubicBezTo>
                    <a:cubicBezTo>
                      <a:pt x="2201" y="2878"/>
                      <a:pt x="2207" y="2881"/>
                      <a:pt x="2209" y="2884"/>
                    </a:cubicBezTo>
                    <a:cubicBezTo>
                      <a:pt x="2211" y="2886"/>
                      <a:pt x="2214" y="2890"/>
                      <a:pt x="2217" y="2888"/>
                    </a:cubicBezTo>
                    <a:cubicBezTo>
                      <a:pt x="2220" y="2887"/>
                      <a:pt x="2222" y="2887"/>
                      <a:pt x="2223" y="2889"/>
                    </a:cubicBezTo>
                    <a:cubicBezTo>
                      <a:pt x="2225" y="2891"/>
                      <a:pt x="2225" y="2891"/>
                      <a:pt x="2225" y="2894"/>
                    </a:cubicBezTo>
                    <a:cubicBezTo>
                      <a:pt x="2224" y="2898"/>
                      <a:pt x="2226" y="2898"/>
                      <a:pt x="2228" y="2896"/>
                    </a:cubicBezTo>
                    <a:cubicBezTo>
                      <a:pt x="2231" y="2894"/>
                      <a:pt x="2234" y="2895"/>
                      <a:pt x="2236" y="2896"/>
                    </a:cubicBezTo>
                    <a:cubicBezTo>
                      <a:pt x="2237" y="2897"/>
                      <a:pt x="2238" y="2899"/>
                      <a:pt x="2238" y="2900"/>
                    </a:cubicBezTo>
                    <a:cubicBezTo>
                      <a:pt x="2238" y="2901"/>
                      <a:pt x="2241" y="2901"/>
                      <a:pt x="2244" y="2901"/>
                    </a:cubicBezTo>
                    <a:cubicBezTo>
                      <a:pt x="2247" y="2900"/>
                      <a:pt x="2257" y="2898"/>
                      <a:pt x="2262" y="2897"/>
                    </a:cubicBezTo>
                    <a:cubicBezTo>
                      <a:pt x="2263" y="2897"/>
                      <a:pt x="2264" y="2897"/>
                      <a:pt x="2263" y="2898"/>
                    </a:cubicBezTo>
                    <a:cubicBezTo>
                      <a:pt x="2262" y="2899"/>
                      <a:pt x="2272" y="2907"/>
                      <a:pt x="2282" y="2907"/>
                    </a:cubicBezTo>
                    <a:cubicBezTo>
                      <a:pt x="2292" y="2908"/>
                      <a:pt x="2296" y="2907"/>
                      <a:pt x="2302" y="2907"/>
                    </a:cubicBezTo>
                    <a:cubicBezTo>
                      <a:pt x="2309" y="2907"/>
                      <a:pt x="2321" y="2911"/>
                      <a:pt x="2324" y="2904"/>
                    </a:cubicBezTo>
                    <a:cubicBezTo>
                      <a:pt x="2328" y="2898"/>
                      <a:pt x="2325" y="2895"/>
                      <a:pt x="2323" y="2887"/>
                    </a:cubicBezTo>
                    <a:cubicBezTo>
                      <a:pt x="2322" y="2879"/>
                      <a:pt x="2332" y="2874"/>
                      <a:pt x="2334" y="2883"/>
                    </a:cubicBezTo>
                    <a:cubicBezTo>
                      <a:pt x="2336" y="2892"/>
                      <a:pt x="2339" y="2898"/>
                      <a:pt x="2342" y="2901"/>
                    </a:cubicBezTo>
                    <a:cubicBezTo>
                      <a:pt x="2346" y="2904"/>
                      <a:pt x="2350" y="2901"/>
                      <a:pt x="2350" y="2894"/>
                    </a:cubicBezTo>
                    <a:cubicBezTo>
                      <a:pt x="2350" y="2887"/>
                      <a:pt x="2356" y="2887"/>
                      <a:pt x="2356" y="2895"/>
                    </a:cubicBezTo>
                    <a:cubicBezTo>
                      <a:pt x="2356" y="2903"/>
                      <a:pt x="2358" y="2904"/>
                      <a:pt x="2365" y="2905"/>
                    </a:cubicBezTo>
                    <a:cubicBezTo>
                      <a:pt x="2372" y="2906"/>
                      <a:pt x="2375" y="2905"/>
                      <a:pt x="2375" y="2908"/>
                    </a:cubicBezTo>
                    <a:cubicBezTo>
                      <a:pt x="2375" y="2910"/>
                      <a:pt x="2367" y="2914"/>
                      <a:pt x="2369" y="2917"/>
                    </a:cubicBezTo>
                    <a:cubicBezTo>
                      <a:pt x="2371" y="2920"/>
                      <a:pt x="2385" y="2919"/>
                      <a:pt x="2393" y="2919"/>
                    </a:cubicBezTo>
                    <a:cubicBezTo>
                      <a:pt x="2400" y="2919"/>
                      <a:pt x="2411" y="2918"/>
                      <a:pt x="2410" y="2908"/>
                    </a:cubicBezTo>
                    <a:cubicBezTo>
                      <a:pt x="2410" y="2897"/>
                      <a:pt x="2416" y="2903"/>
                      <a:pt x="2419" y="2908"/>
                    </a:cubicBezTo>
                    <a:cubicBezTo>
                      <a:pt x="2423" y="2913"/>
                      <a:pt x="2425" y="2917"/>
                      <a:pt x="2429" y="2915"/>
                    </a:cubicBezTo>
                    <a:cubicBezTo>
                      <a:pt x="2432" y="2913"/>
                      <a:pt x="2436" y="2913"/>
                      <a:pt x="2440" y="2914"/>
                    </a:cubicBezTo>
                    <a:cubicBezTo>
                      <a:pt x="2441" y="2915"/>
                      <a:pt x="2442" y="2916"/>
                      <a:pt x="2443" y="2917"/>
                    </a:cubicBezTo>
                    <a:cubicBezTo>
                      <a:pt x="2445" y="2922"/>
                      <a:pt x="2431" y="2924"/>
                      <a:pt x="2429" y="2929"/>
                    </a:cubicBezTo>
                    <a:cubicBezTo>
                      <a:pt x="2427" y="2935"/>
                      <a:pt x="2429" y="2941"/>
                      <a:pt x="2425" y="2943"/>
                    </a:cubicBezTo>
                    <a:cubicBezTo>
                      <a:pt x="2420" y="2945"/>
                      <a:pt x="2422" y="2950"/>
                      <a:pt x="2423" y="2954"/>
                    </a:cubicBezTo>
                    <a:cubicBezTo>
                      <a:pt x="2424" y="2958"/>
                      <a:pt x="2419" y="2961"/>
                      <a:pt x="2420" y="2966"/>
                    </a:cubicBezTo>
                    <a:cubicBezTo>
                      <a:pt x="2422" y="2971"/>
                      <a:pt x="2426" y="2970"/>
                      <a:pt x="2427" y="2975"/>
                    </a:cubicBezTo>
                    <a:cubicBezTo>
                      <a:pt x="2428" y="2981"/>
                      <a:pt x="2426" y="2988"/>
                      <a:pt x="2429" y="2990"/>
                    </a:cubicBezTo>
                    <a:cubicBezTo>
                      <a:pt x="2433" y="2993"/>
                      <a:pt x="2434" y="2997"/>
                      <a:pt x="2433" y="2999"/>
                    </a:cubicBezTo>
                    <a:cubicBezTo>
                      <a:pt x="2432" y="3001"/>
                      <a:pt x="2434" y="3003"/>
                      <a:pt x="2440" y="3003"/>
                    </a:cubicBezTo>
                    <a:cubicBezTo>
                      <a:pt x="2445" y="3004"/>
                      <a:pt x="2451" y="3010"/>
                      <a:pt x="2449" y="3014"/>
                    </a:cubicBezTo>
                    <a:cubicBezTo>
                      <a:pt x="2447" y="3018"/>
                      <a:pt x="2440" y="3005"/>
                      <a:pt x="2436" y="3010"/>
                    </a:cubicBezTo>
                    <a:cubicBezTo>
                      <a:pt x="2434" y="3012"/>
                      <a:pt x="2438" y="3014"/>
                      <a:pt x="2439" y="3016"/>
                    </a:cubicBezTo>
                    <a:cubicBezTo>
                      <a:pt x="2441" y="3019"/>
                      <a:pt x="2440" y="3024"/>
                      <a:pt x="2444" y="3023"/>
                    </a:cubicBezTo>
                    <a:cubicBezTo>
                      <a:pt x="2448" y="3022"/>
                      <a:pt x="2459" y="3019"/>
                      <a:pt x="2466" y="3022"/>
                    </a:cubicBezTo>
                    <a:cubicBezTo>
                      <a:pt x="2473" y="3024"/>
                      <a:pt x="2477" y="3020"/>
                      <a:pt x="2483" y="3018"/>
                    </a:cubicBezTo>
                    <a:cubicBezTo>
                      <a:pt x="2489" y="3016"/>
                      <a:pt x="2491" y="3010"/>
                      <a:pt x="2491" y="3002"/>
                    </a:cubicBezTo>
                    <a:cubicBezTo>
                      <a:pt x="2491" y="2994"/>
                      <a:pt x="2489" y="2994"/>
                      <a:pt x="2480" y="2990"/>
                    </a:cubicBezTo>
                    <a:cubicBezTo>
                      <a:pt x="2471" y="2986"/>
                      <a:pt x="2477" y="2984"/>
                      <a:pt x="2480" y="2981"/>
                    </a:cubicBezTo>
                    <a:cubicBezTo>
                      <a:pt x="2482" y="2979"/>
                      <a:pt x="2482" y="2977"/>
                      <a:pt x="2478" y="2973"/>
                    </a:cubicBezTo>
                    <a:cubicBezTo>
                      <a:pt x="2474" y="2970"/>
                      <a:pt x="2465" y="2974"/>
                      <a:pt x="2461" y="2971"/>
                    </a:cubicBezTo>
                    <a:cubicBezTo>
                      <a:pt x="2457" y="2969"/>
                      <a:pt x="2460" y="2962"/>
                      <a:pt x="2463" y="2956"/>
                    </a:cubicBezTo>
                    <a:cubicBezTo>
                      <a:pt x="2466" y="2950"/>
                      <a:pt x="2469" y="2950"/>
                      <a:pt x="2471" y="2950"/>
                    </a:cubicBezTo>
                    <a:cubicBezTo>
                      <a:pt x="2473" y="2950"/>
                      <a:pt x="2478" y="2951"/>
                      <a:pt x="2475" y="2955"/>
                    </a:cubicBezTo>
                    <a:cubicBezTo>
                      <a:pt x="2472" y="2958"/>
                      <a:pt x="2469" y="2961"/>
                      <a:pt x="2477" y="2959"/>
                    </a:cubicBezTo>
                    <a:cubicBezTo>
                      <a:pt x="2485" y="2958"/>
                      <a:pt x="2487" y="2959"/>
                      <a:pt x="2490" y="2961"/>
                    </a:cubicBezTo>
                    <a:cubicBezTo>
                      <a:pt x="2493" y="2962"/>
                      <a:pt x="2493" y="2960"/>
                      <a:pt x="2492" y="2954"/>
                    </a:cubicBezTo>
                    <a:cubicBezTo>
                      <a:pt x="2491" y="2948"/>
                      <a:pt x="2483" y="2953"/>
                      <a:pt x="2480" y="2949"/>
                    </a:cubicBezTo>
                    <a:cubicBezTo>
                      <a:pt x="2476" y="2946"/>
                      <a:pt x="2478" y="2945"/>
                      <a:pt x="2479" y="2938"/>
                    </a:cubicBezTo>
                    <a:cubicBezTo>
                      <a:pt x="2479" y="2931"/>
                      <a:pt x="2477" y="2924"/>
                      <a:pt x="2480" y="2923"/>
                    </a:cubicBezTo>
                    <a:cubicBezTo>
                      <a:pt x="2484" y="2922"/>
                      <a:pt x="2487" y="2926"/>
                      <a:pt x="2487" y="2931"/>
                    </a:cubicBezTo>
                    <a:cubicBezTo>
                      <a:pt x="2488" y="2937"/>
                      <a:pt x="2491" y="2936"/>
                      <a:pt x="2497" y="2937"/>
                    </a:cubicBezTo>
                    <a:cubicBezTo>
                      <a:pt x="2503" y="2937"/>
                      <a:pt x="2505" y="2929"/>
                      <a:pt x="2509" y="2925"/>
                    </a:cubicBezTo>
                    <a:cubicBezTo>
                      <a:pt x="2512" y="2921"/>
                      <a:pt x="2518" y="2921"/>
                      <a:pt x="2524" y="2920"/>
                    </a:cubicBezTo>
                    <a:cubicBezTo>
                      <a:pt x="2524" y="2920"/>
                      <a:pt x="2525" y="2920"/>
                      <a:pt x="2526" y="2919"/>
                    </a:cubicBezTo>
                    <a:cubicBezTo>
                      <a:pt x="2527" y="2919"/>
                      <a:pt x="2527" y="2919"/>
                      <a:pt x="2527" y="2919"/>
                    </a:cubicBezTo>
                    <a:cubicBezTo>
                      <a:pt x="2528" y="2919"/>
                      <a:pt x="2529" y="2919"/>
                      <a:pt x="2530" y="2919"/>
                    </a:cubicBezTo>
                    <a:cubicBezTo>
                      <a:pt x="2539" y="2916"/>
                      <a:pt x="2555" y="2912"/>
                      <a:pt x="2555" y="2915"/>
                    </a:cubicBezTo>
                    <a:cubicBezTo>
                      <a:pt x="2554" y="2920"/>
                      <a:pt x="2559" y="2919"/>
                      <a:pt x="2566" y="2915"/>
                    </a:cubicBezTo>
                    <a:cubicBezTo>
                      <a:pt x="2573" y="2910"/>
                      <a:pt x="2578" y="2904"/>
                      <a:pt x="2588" y="2904"/>
                    </a:cubicBezTo>
                    <a:cubicBezTo>
                      <a:pt x="2597" y="2904"/>
                      <a:pt x="2598" y="2903"/>
                      <a:pt x="2599" y="2898"/>
                    </a:cubicBezTo>
                    <a:cubicBezTo>
                      <a:pt x="2600" y="2893"/>
                      <a:pt x="2608" y="2895"/>
                      <a:pt x="2606" y="2901"/>
                    </a:cubicBezTo>
                    <a:cubicBezTo>
                      <a:pt x="2603" y="2906"/>
                      <a:pt x="2601" y="2909"/>
                      <a:pt x="2604" y="2910"/>
                    </a:cubicBezTo>
                    <a:cubicBezTo>
                      <a:pt x="2605" y="2910"/>
                      <a:pt x="2607" y="2907"/>
                      <a:pt x="2610" y="2906"/>
                    </a:cubicBezTo>
                    <a:cubicBezTo>
                      <a:pt x="2626" y="2897"/>
                      <a:pt x="2608" y="2897"/>
                      <a:pt x="2614" y="2892"/>
                    </a:cubicBezTo>
                    <a:cubicBezTo>
                      <a:pt x="2620" y="2887"/>
                      <a:pt x="2624" y="2879"/>
                      <a:pt x="2630" y="2882"/>
                    </a:cubicBezTo>
                    <a:cubicBezTo>
                      <a:pt x="2637" y="2884"/>
                      <a:pt x="2632" y="2889"/>
                      <a:pt x="2637" y="2893"/>
                    </a:cubicBezTo>
                    <a:cubicBezTo>
                      <a:pt x="2643" y="2897"/>
                      <a:pt x="2649" y="2895"/>
                      <a:pt x="2651" y="2891"/>
                    </a:cubicBezTo>
                    <a:cubicBezTo>
                      <a:pt x="2653" y="2887"/>
                      <a:pt x="2657" y="2887"/>
                      <a:pt x="2663" y="2889"/>
                    </a:cubicBezTo>
                    <a:cubicBezTo>
                      <a:pt x="2669" y="2891"/>
                      <a:pt x="2671" y="2886"/>
                      <a:pt x="2673" y="2882"/>
                    </a:cubicBezTo>
                    <a:cubicBezTo>
                      <a:pt x="2675" y="2878"/>
                      <a:pt x="2681" y="2871"/>
                      <a:pt x="2686" y="2871"/>
                    </a:cubicBezTo>
                    <a:cubicBezTo>
                      <a:pt x="2691" y="2871"/>
                      <a:pt x="2691" y="2874"/>
                      <a:pt x="2691" y="2878"/>
                    </a:cubicBezTo>
                    <a:cubicBezTo>
                      <a:pt x="2692" y="2882"/>
                      <a:pt x="2699" y="2879"/>
                      <a:pt x="2701" y="2872"/>
                    </a:cubicBezTo>
                    <a:cubicBezTo>
                      <a:pt x="2703" y="2865"/>
                      <a:pt x="2705" y="2856"/>
                      <a:pt x="2703" y="2848"/>
                    </a:cubicBezTo>
                    <a:cubicBezTo>
                      <a:pt x="2702" y="2840"/>
                      <a:pt x="2701" y="2837"/>
                      <a:pt x="2707" y="2837"/>
                    </a:cubicBezTo>
                    <a:cubicBezTo>
                      <a:pt x="2712" y="2837"/>
                      <a:pt x="2716" y="2839"/>
                      <a:pt x="2715" y="2843"/>
                    </a:cubicBezTo>
                    <a:cubicBezTo>
                      <a:pt x="2713" y="2847"/>
                      <a:pt x="2709" y="2854"/>
                      <a:pt x="2711" y="2861"/>
                    </a:cubicBezTo>
                    <a:cubicBezTo>
                      <a:pt x="2713" y="2867"/>
                      <a:pt x="2722" y="2864"/>
                      <a:pt x="2722" y="2858"/>
                    </a:cubicBezTo>
                    <a:cubicBezTo>
                      <a:pt x="2722" y="2852"/>
                      <a:pt x="2725" y="2850"/>
                      <a:pt x="2723" y="2844"/>
                    </a:cubicBezTo>
                    <a:cubicBezTo>
                      <a:pt x="2721" y="2839"/>
                      <a:pt x="2725" y="2831"/>
                      <a:pt x="2728" y="2838"/>
                    </a:cubicBezTo>
                    <a:cubicBezTo>
                      <a:pt x="2731" y="2846"/>
                      <a:pt x="2737" y="2848"/>
                      <a:pt x="2737" y="2852"/>
                    </a:cubicBezTo>
                    <a:cubicBezTo>
                      <a:pt x="2738" y="2857"/>
                      <a:pt x="2746" y="2863"/>
                      <a:pt x="2751" y="2853"/>
                    </a:cubicBezTo>
                    <a:cubicBezTo>
                      <a:pt x="2755" y="2842"/>
                      <a:pt x="2753" y="2836"/>
                      <a:pt x="2750" y="2832"/>
                    </a:cubicBezTo>
                    <a:cubicBezTo>
                      <a:pt x="2748" y="2829"/>
                      <a:pt x="2748" y="2820"/>
                      <a:pt x="2744" y="2815"/>
                    </a:cubicBezTo>
                    <a:cubicBezTo>
                      <a:pt x="2741" y="2810"/>
                      <a:pt x="2753" y="2812"/>
                      <a:pt x="2748" y="2804"/>
                    </a:cubicBezTo>
                    <a:cubicBezTo>
                      <a:pt x="2743" y="2795"/>
                      <a:pt x="2741" y="2793"/>
                      <a:pt x="2739" y="2790"/>
                    </a:cubicBezTo>
                    <a:cubicBezTo>
                      <a:pt x="2738" y="2786"/>
                      <a:pt x="2737" y="2769"/>
                      <a:pt x="2742" y="2778"/>
                    </a:cubicBezTo>
                    <a:cubicBezTo>
                      <a:pt x="2746" y="2788"/>
                      <a:pt x="2746" y="2797"/>
                      <a:pt x="2755" y="2796"/>
                    </a:cubicBezTo>
                    <a:cubicBezTo>
                      <a:pt x="2763" y="2796"/>
                      <a:pt x="2765" y="2798"/>
                      <a:pt x="2767" y="2807"/>
                    </a:cubicBezTo>
                    <a:cubicBezTo>
                      <a:pt x="2770" y="2815"/>
                      <a:pt x="2771" y="2817"/>
                      <a:pt x="2778" y="2820"/>
                    </a:cubicBezTo>
                    <a:cubicBezTo>
                      <a:pt x="2786" y="2823"/>
                      <a:pt x="2783" y="2824"/>
                      <a:pt x="2780" y="2826"/>
                    </a:cubicBezTo>
                    <a:cubicBezTo>
                      <a:pt x="2776" y="2828"/>
                      <a:pt x="2774" y="2834"/>
                      <a:pt x="2780" y="2834"/>
                    </a:cubicBezTo>
                    <a:cubicBezTo>
                      <a:pt x="2786" y="2834"/>
                      <a:pt x="2786" y="2832"/>
                      <a:pt x="2791" y="2836"/>
                    </a:cubicBezTo>
                    <a:cubicBezTo>
                      <a:pt x="2795" y="2839"/>
                      <a:pt x="2800" y="2835"/>
                      <a:pt x="2804" y="2837"/>
                    </a:cubicBezTo>
                    <a:cubicBezTo>
                      <a:pt x="2808" y="2839"/>
                      <a:pt x="2808" y="2839"/>
                      <a:pt x="2807" y="2833"/>
                    </a:cubicBezTo>
                    <a:cubicBezTo>
                      <a:pt x="2807" y="2828"/>
                      <a:pt x="2815" y="2834"/>
                      <a:pt x="2816" y="2830"/>
                    </a:cubicBezTo>
                    <a:cubicBezTo>
                      <a:pt x="2816" y="2826"/>
                      <a:pt x="2813" y="2823"/>
                      <a:pt x="2809" y="2824"/>
                    </a:cubicBezTo>
                    <a:cubicBezTo>
                      <a:pt x="2806" y="2825"/>
                      <a:pt x="2804" y="2825"/>
                      <a:pt x="2803" y="2822"/>
                    </a:cubicBezTo>
                    <a:cubicBezTo>
                      <a:pt x="2801" y="2818"/>
                      <a:pt x="2810" y="2822"/>
                      <a:pt x="2809" y="2816"/>
                    </a:cubicBezTo>
                    <a:cubicBezTo>
                      <a:pt x="2808" y="2810"/>
                      <a:pt x="2820" y="2810"/>
                      <a:pt x="2823" y="2817"/>
                    </a:cubicBezTo>
                    <a:cubicBezTo>
                      <a:pt x="2826" y="2823"/>
                      <a:pt x="2828" y="2823"/>
                      <a:pt x="2831" y="2820"/>
                    </a:cubicBezTo>
                    <a:cubicBezTo>
                      <a:pt x="2835" y="2817"/>
                      <a:pt x="2824" y="2814"/>
                      <a:pt x="2827" y="2811"/>
                    </a:cubicBezTo>
                    <a:cubicBezTo>
                      <a:pt x="2829" y="2809"/>
                      <a:pt x="2824" y="2807"/>
                      <a:pt x="2826" y="2803"/>
                    </a:cubicBezTo>
                    <a:cubicBezTo>
                      <a:pt x="2828" y="2800"/>
                      <a:pt x="2829" y="2800"/>
                      <a:pt x="2833" y="2798"/>
                    </a:cubicBezTo>
                    <a:cubicBezTo>
                      <a:pt x="2837" y="2796"/>
                      <a:pt x="2842" y="2794"/>
                      <a:pt x="2844" y="2792"/>
                    </a:cubicBezTo>
                    <a:cubicBezTo>
                      <a:pt x="2845" y="2791"/>
                      <a:pt x="2849" y="2789"/>
                      <a:pt x="2848" y="2793"/>
                    </a:cubicBezTo>
                    <a:cubicBezTo>
                      <a:pt x="2847" y="2797"/>
                      <a:pt x="2843" y="2798"/>
                      <a:pt x="2843" y="2805"/>
                    </a:cubicBezTo>
                    <a:cubicBezTo>
                      <a:pt x="2843" y="2812"/>
                      <a:pt x="2845" y="2812"/>
                      <a:pt x="2849" y="2811"/>
                    </a:cubicBezTo>
                    <a:cubicBezTo>
                      <a:pt x="2852" y="2809"/>
                      <a:pt x="2856" y="2813"/>
                      <a:pt x="2858" y="2809"/>
                    </a:cubicBezTo>
                    <a:cubicBezTo>
                      <a:pt x="2860" y="2805"/>
                      <a:pt x="2863" y="2802"/>
                      <a:pt x="2865" y="2799"/>
                    </a:cubicBezTo>
                    <a:cubicBezTo>
                      <a:pt x="2867" y="2795"/>
                      <a:pt x="2866" y="2792"/>
                      <a:pt x="2873" y="2792"/>
                    </a:cubicBezTo>
                    <a:cubicBezTo>
                      <a:pt x="2879" y="2792"/>
                      <a:pt x="2885" y="2792"/>
                      <a:pt x="2889" y="2790"/>
                    </a:cubicBezTo>
                    <a:cubicBezTo>
                      <a:pt x="2893" y="2788"/>
                      <a:pt x="2897" y="2790"/>
                      <a:pt x="2893" y="2794"/>
                    </a:cubicBezTo>
                    <a:cubicBezTo>
                      <a:pt x="2890" y="2798"/>
                      <a:pt x="2894" y="2800"/>
                      <a:pt x="2901" y="2798"/>
                    </a:cubicBezTo>
                    <a:cubicBezTo>
                      <a:pt x="2908" y="2797"/>
                      <a:pt x="2914" y="2802"/>
                      <a:pt x="2914" y="2798"/>
                    </a:cubicBezTo>
                    <a:cubicBezTo>
                      <a:pt x="2914" y="2793"/>
                      <a:pt x="2914" y="2793"/>
                      <a:pt x="2911" y="2793"/>
                    </a:cubicBezTo>
                    <a:cubicBezTo>
                      <a:pt x="2909" y="2793"/>
                      <a:pt x="2909" y="2787"/>
                      <a:pt x="2913" y="2784"/>
                    </a:cubicBezTo>
                    <a:cubicBezTo>
                      <a:pt x="2917" y="2781"/>
                      <a:pt x="2919" y="2780"/>
                      <a:pt x="2923" y="2782"/>
                    </a:cubicBezTo>
                    <a:cubicBezTo>
                      <a:pt x="2932" y="2789"/>
                      <a:pt x="2930" y="2792"/>
                      <a:pt x="2939" y="2786"/>
                    </a:cubicBezTo>
                    <a:cubicBezTo>
                      <a:pt x="2946" y="2782"/>
                      <a:pt x="2948" y="2781"/>
                      <a:pt x="2953" y="2782"/>
                    </a:cubicBezTo>
                    <a:cubicBezTo>
                      <a:pt x="2959" y="2782"/>
                      <a:pt x="2961" y="2780"/>
                      <a:pt x="2964" y="2776"/>
                    </a:cubicBezTo>
                    <a:cubicBezTo>
                      <a:pt x="2967" y="2772"/>
                      <a:pt x="2969" y="2768"/>
                      <a:pt x="2975" y="2770"/>
                    </a:cubicBezTo>
                    <a:cubicBezTo>
                      <a:pt x="2980" y="2772"/>
                      <a:pt x="2992" y="2771"/>
                      <a:pt x="2992" y="2756"/>
                    </a:cubicBezTo>
                    <a:cubicBezTo>
                      <a:pt x="2992" y="2742"/>
                      <a:pt x="3004" y="2747"/>
                      <a:pt x="3007" y="2739"/>
                    </a:cubicBezTo>
                    <a:cubicBezTo>
                      <a:pt x="3010" y="2731"/>
                      <a:pt x="3014" y="2726"/>
                      <a:pt x="3017" y="2717"/>
                    </a:cubicBezTo>
                    <a:cubicBezTo>
                      <a:pt x="3020" y="2709"/>
                      <a:pt x="3021" y="2703"/>
                      <a:pt x="3029" y="2705"/>
                    </a:cubicBezTo>
                    <a:cubicBezTo>
                      <a:pt x="3037" y="2706"/>
                      <a:pt x="3038" y="2708"/>
                      <a:pt x="3043" y="2701"/>
                    </a:cubicBezTo>
                    <a:cubicBezTo>
                      <a:pt x="3049" y="2694"/>
                      <a:pt x="3048" y="2691"/>
                      <a:pt x="3054" y="2690"/>
                    </a:cubicBezTo>
                    <a:cubicBezTo>
                      <a:pt x="3059" y="2688"/>
                      <a:pt x="3060" y="2680"/>
                      <a:pt x="3066" y="2677"/>
                    </a:cubicBezTo>
                    <a:cubicBezTo>
                      <a:pt x="3071" y="2674"/>
                      <a:pt x="3079" y="2674"/>
                      <a:pt x="3079" y="2671"/>
                    </a:cubicBezTo>
                    <a:cubicBezTo>
                      <a:pt x="3080" y="2668"/>
                      <a:pt x="3082" y="2665"/>
                      <a:pt x="3085" y="2666"/>
                    </a:cubicBezTo>
                    <a:cubicBezTo>
                      <a:pt x="3089" y="2667"/>
                      <a:pt x="3083" y="2675"/>
                      <a:pt x="3084" y="2676"/>
                    </a:cubicBezTo>
                    <a:cubicBezTo>
                      <a:pt x="3085" y="2678"/>
                      <a:pt x="3089" y="2674"/>
                      <a:pt x="3092" y="2669"/>
                    </a:cubicBezTo>
                    <a:cubicBezTo>
                      <a:pt x="3096" y="2664"/>
                      <a:pt x="3099" y="2661"/>
                      <a:pt x="3099" y="2657"/>
                    </a:cubicBezTo>
                    <a:cubicBezTo>
                      <a:pt x="3099" y="2652"/>
                      <a:pt x="3100" y="2652"/>
                      <a:pt x="3105" y="2649"/>
                    </a:cubicBezTo>
                    <a:cubicBezTo>
                      <a:pt x="3110" y="2647"/>
                      <a:pt x="3117" y="2639"/>
                      <a:pt x="3113" y="2637"/>
                    </a:cubicBezTo>
                    <a:cubicBezTo>
                      <a:pt x="3110" y="2635"/>
                      <a:pt x="3108" y="2632"/>
                      <a:pt x="3101" y="2633"/>
                    </a:cubicBezTo>
                    <a:cubicBezTo>
                      <a:pt x="3094" y="2635"/>
                      <a:pt x="3091" y="2633"/>
                      <a:pt x="3091" y="2630"/>
                    </a:cubicBezTo>
                    <a:cubicBezTo>
                      <a:pt x="3091" y="2627"/>
                      <a:pt x="3104" y="2626"/>
                      <a:pt x="3109" y="2625"/>
                    </a:cubicBezTo>
                    <a:cubicBezTo>
                      <a:pt x="3113" y="2625"/>
                      <a:pt x="3112" y="2619"/>
                      <a:pt x="3111" y="2613"/>
                    </a:cubicBezTo>
                    <a:cubicBezTo>
                      <a:pt x="3110" y="2607"/>
                      <a:pt x="3118" y="2607"/>
                      <a:pt x="3118" y="2612"/>
                    </a:cubicBezTo>
                    <a:cubicBezTo>
                      <a:pt x="3118" y="2617"/>
                      <a:pt x="3124" y="2616"/>
                      <a:pt x="3131" y="2613"/>
                    </a:cubicBezTo>
                    <a:cubicBezTo>
                      <a:pt x="3138" y="2610"/>
                      <a:pt x="3145" y="2608"/>
                      <a:pt x="3147" y="2613"/>
                    </a:cubicBezTo>
                    <a:cubicBezTo>
                      <a:pt x="3150" y="2617"/>
                      <a:pt x="3155" y="2610"/>
                      <a:pt x="3159" y="2602"/>
                    </a:cubicBezTo>
                    <a:cubicBezTo>
                      <a:pt x="3163" y="2595"/>
                      <a:pt x="3162" y="2592"/>
                      <a:pt x="3158" y="2592"/>
                    </a:cubicBezTo>
                    <a:cubicBezTo>
                      <a:pt x="3153" y="2592"/>
                      <a:pt x="3149" y="2593"/>
                      <a:pt x="3150" y="2588"/>
                    </a:cubicBezTo>
                    <a:cubicBezTo>
                      <a:pt x="3152" y="2583"/>
                      <a:pt x="3162" y="2590"/>
                      <a:pt x="3166" y="2585"/>
                    </a:cubicBezTo>
                    <a:cubicBezTo>
                      <a:pt x="3170" y="2580"/>
                      <a:pt x="3174" y="2583"/>
                      <a:pt x="3176" y="2576"/>
                    </a:cubicBezTo>
                    <a:cubicBezTo>
                      <a:pt x="3179" y="2569"/>
                      <a:pt x="3178" y="2569"/>
                      <a:pt x="3171" y="2571"/>
                    </a:cubicBezTo>
                    <a:cubicBezTo>
                      <a:pt x="3164" y="2572"/>
                      <a:pt x="3165" y="2563"/>
                      <a:pt x="3169" y="2562"/>
                    </a:cubicBezTo>
                    <a:cubicBezTo>
                      <a:pt x="3172" y="2561"/>
                      <a:pt x="3173" y="2558"/>
                      <a:pt x="3170" y="2555"/>
                    </a:cubicBezTo>
                    <a:cubicBezTo>
                      <a:pt x="3168" y="2552"/>
                      <a:pt x="3177" y="2548"/>
                      <a:pt x="3178" y="2555"/>
                    </a:cubicBezTo>
                    <a:cubicBezTo>
                      <a:pt x="3179" y="2563"/>
                      <a:pt x="3183" y="2561"/>
                      <a:pt x="3187" y="2560"/>
                    </a:cubicBezTo>
                    <a:cubicBezTo>
                      <a:pt x="3190" y="2560"/>
                      <a:pt x="3188" y="2555"/>
                      <a:pt x="3192" y="2555"/>
                    </a:cubicBezTo>
                    <a:cubicBezTo>
                      <a:pt x="3195" y="2555"/>
                      <a:pt x="3201" y="2557"/>
                      <a:pt x="3202" y="2550"/>
                    </a:cubicBezTo>
                    <a:cubicBezTo>
                      <a:pt x="3202" y="2544"/>
                      <a:pt x="3199" y="2543"/>
                      <a:pt x="3191" y="2540"/>
                    </a:cubicBezTo>
                    <a:cubicBezTo>
                      <a:pt x="3184" y="2538"/>
                      <a:pt x="3191" y="2532"/>
                      <a:pt x="3195" y="2529"/>
                    </a:cubicBezTo>
                    <a:cubicBezTo>
                      <a:pt x="3199" y="2527"/>
                      <a:pt x="3210" y="2522"/>
                      <a:pt x="3211" y="2528"/>
                    </a:cubicBezTo>
                    <a:cubicBezTo>
                      <a:pt x="3213" y="2533"/>
                      <a:pt x="3213" y="2532"/>
                      <a:pt x="3219" y="2535"/>
                    </a:cubicBezTo>
                    <a:cubicBezTo>
                      <a:pt x="3225" y="2538"/>
                      <a:pt x="3227" y="2539"/>
                      <a:pt x="3227" y="2533"/>
                    </a:cubicBezTo>
                    <a:cubicBezTo>
                      <a:pt x="3227" y="2526"/>
                      <a:pt x="3220" y="2522"/>
                      <a:pt x="3218" y="2518"/>
                    </a:cubicBezTo>
                    <a:cubicBezTo>
                      <a:pt x="3216" y="2514"/>
                      <a:pt x="3210" y="2519"/>
                      <a:pt x="3211" y="2511"/>
                    </a:cubicBezTo>
                    <a:cubicBezTo>
                      <a:pt x="3212" y="2503"/>
                      <a:pt x="3222" y="2510"/>
                      <a:pt x="3221" y="2498"/>
                    </a:cubicBezTo>
                    <a:cubicBezTo>
                      <a:pt x="3221" y="2485"/>
                      <a:pt x="3228" y="2486"/>
                      <a:pt x="3226" y="2478"/>
                    </a:cubicBezTo>
                    <a:cubicBezTo>
                      <a:pt x="3223" y="2471"/>
                      <a:pt x="3211" y="2480"/>
                      <a:pt x="3211" y="2474"/>
                    </a:cubicBezTo>
                    <a:cubicBezTo>
                      <a:pt x="3211" y="2468"/>
                      <a:pt x="3218" y="2457"/>
                      <a:pt x="3225" y="2454"/>
                    </a:cubicBezTo>
                    <a:cubicBezTo>
                      <a:pt x="3232" y="2452"/>
                      <a:pt x="3241" y="2450"/>
                      <a:pt x="3241" y="2444"/>
                    </a:cubicBezTo>
                    <a:cubicBezTo>
                      <a:pt x="3240" y="2438"/>
                      <a:pt x="3231" y="2441"/>
                      <a:pt x="3228" y="2445"/>
                    </a:cubicBezTo>
                    <a:cubicBezTo>
                      <a:pt x="3226" y="2448"/>
                      <a:pt x="3220" y="2449"/>
                      <a:pt x="3218" y="2445"/>
                    </a:cubicBezTo>
                    <a:cubicBezTo>
                      <a:pt x="3215" y="2440"/>
                      <a:pt x="3215" y="2436"/>
                      <a:pt x="3220" y="2437"/>
                    </a:cubicBezTo>
                    <a:cubicBezTo>
                      <a:pt x="3225" y="2439"/>
                      <a:pt x="3231" y="2441"/>
                      <a:pt x="3230" y="2436"/>
                    </a:cubicBezTo>
                    <a:cubicBezTo>
                      <a:pt x="3229" y="2430"/>
                      <a:pt x="3224" y="2423"/>
                      <a:pt x="3220" y="2423"/>
                    </a:cubicBezTo>
                    <a:cubicBezTo>
                      <a:pt x="3217" y="2424"/>
                      <a:pt x="3210" y="2425"/>
                      <a:pt x="3213" y="2417"/>
                    </a:cubicBezTo>
                    <a:cubicBezTo>
                      <a:pt x="3215" y="2408"/>
                      <a:pt x="3221" y="2411"/>
                      <a:pt x="3226" y="2413"/>
                    </a:cubicBezTo>
                    <a:cubicBezTo>
                      <a:pt x="3231" y="2416"/>
                      <a:pt x="3234" y="2418"/>
                      <a:pt x="3235" y="2413"/>
                    </a:cubicBezTo>
                    <a:cubicBezTo>
                      <a:pt x="3235" y="2408"/>
                      <a:pt x="3236" y="2406"/>
                      <a:pt x="3242" y="2406"/>
                    </a:cubicBezTo>
                    <a:cubicBezTo>
                      <a:pt x="3248" y="2407"/>
                      <a:pt x="3244" y="2410"/>
                      <a:pt x="3242" y="2416"/>
                    </a:cubicBezTo>
                    <a:cubicBezTo>
                      <a:pt x="3240" y="2423"/>
                      <a:pt x="3230" y="2422"/>
                      <a:pt x="3231" y="2428"/>
                    </a:cubicBezTo>
                    <a:cubicBezTo>
                      <a:pt x="3231" y="2433"/>
                      <a:pt x="3237" y="2429"/>
                      <a:pt x="3241" y="2424"/>
                    </a:cubicBezTo>
                    <a:cubicBezTo>
                      <a:pt x="3246" y="2419"/>
                      <a:pt x="3260" y="2417"/>
                      <a:pt x="3252" y="2405"/>
                    </a:cubicBezTo>
                    <a:cubicBezTo>
                      <a:pt x="3251" y="2403"/>
                      <a:pt x="3248" y="2403"/>
                      <a:pt x="3246" y="2399"/>
                    </a:cubicBezTo>
                    <a:cubicBezTo>
                      <a:pt x="3244" y="2395"/>
                      <a:pt x="3249" y="2392"/>
                      <a:pt x="3254" y="2391"/>
                    </a:cubicBezTo>
                    <a:cubicBezTo>
                      <a:pt x="3259" y="2390"/>
                      <a:pt x="3258" y="2379"/>
                      <a:pt x="3265" y="2376"/>
                    </a:cubicBezTo>
                    <a:cubicBezTo>
                      <a:pt x="3272" y="2374"/>
                      <a:pt x="3278" y="2372"/>
                      <a:pt x="3279" y="2364"/>
                    </a:cubicBezTo>
                    <a:cubicBezTo>
                      <a:pt x="3279" y="2355"/>
                      <a:pt x="3283" y="2350"/>
                      <a:pt x="3286" y="2346"/>
                    </a:cubicBezTo>
                    <a:cubicBezTo>
                      <a:pt x="3288" y="2341"/>
                      <a:pt x="3289" y="2339"/>
                      <a:pt x="3283" y="2334"/>
                    </a:cubicBezTo>
                    <a:cubicBezTo>
                      <a:pt x="3277" y="2328"/>
                      <a:pt x="3286" y="2328"/>
                      <a:pt x="3287" y="2320"/>
                    </a:cubicBezTo>
                    <a:cubicBezTo>
                      <a:pt x="3288" y="2312"/>
                      <a:pt x="3294" y="2304"/>
                      <a:pt x="3297" y="2299"/>
                    </a:cubicBezTo>
                    <a:cubicBezTo>
                      <a:pt x="3298" y="2297"/>
                      <a:pt x="3298" y="2295"/>
                      <a:pt x="3298" y="2294"/>
                    </a:cubicBezTo>
                    <a:cubicBezTo>
                      <a:pt x="3297" y="2285"/>
                      <a:pt x="3306" y="2295"/>
                      <a:pt x="3309" y="2282"/>
                    </a:cubicBezTo>
                    <a:cubicBezTo>
                      <a:pt x="3311" y="2275"/>
                      <a:pt x="3316" y="2274"/>
                      <a:pt x="3316" y="2268"/>
                    </a:cubicBezTo>
                    <a:cubicBezTo>
                      <a:pt x="3315" y="2261"/>
                      <a:pt x="3315" y="2256"/>
                      <a:pt x="3321" y="2255"/>
                    </a:cubicBezTo>
                    <a:cubicBezTo>
                      <a:pt x="3327" y="2253"/>
                      <a:pt x="3328" y="2262"/>
                      <a:pt x="3325" y="2268"/>
                    </a:cubicBezTo>
                    <a:cubicBezTo>
                      <a:pt x="3322" y="2274"/>
                      <a:pt x="3318" y="2281"/>
                      <a:pt x="3322" y="2283"/>
                    </a:cubicBezTo>
                    <a:cubicBezTo>
                      <a:pt x="3326" y="2285"/>
                      <a:pt x="3332" y="2279"/>
                      <a:pt x="3335" y="2269"/>
                    </a:cubicBezTo>
                    <a:cubicBezTo>
                      <a:pt x="3339" y="2258"/>
                      <a:pt x="3341" y="2251"/>
                      <a:pt x="3347" y="2256"/>
                    </a:cubicBezTo>
                    <a:cubicBezTo>
                      <a:pt x="3352" y="2260"/>
                      <a:pt x="3355" y="2260"/>
                      <a:pt x="3356" y="2255"/>
                    </a:cubicBezTo>
                    <a:cubicBezTo>
                      <a:pt x="3357" y="2249"/>
                      <a:pt x="3351" y="2244"/>
                      <a:pt x="3350" y="2236"/>
                    </a:cubicBezTo>
                    <a:cubicBezTo>
                      <a:pt x="3349" y="2229"/>
                      <a:pt x="3339" y="2229"/>
                      <a:pt x="3341" y="2222"/>
                    </a:cubicBezTo>
                    <a:cubicBezTo>
                      <a:pt x="3343" y="2215"/>
                      <a:pt x="3353" y="2220"/>
                      <a:pt x="3352" y="2209"/>
                    </a:cubicBezTo>
                    <a:cubicBezTo>
                      <a:pt x="3350" y="2199"/>
                      <a:pt x="3355" y="2202"/>
                      <a:pt x="3352" y="2196"/>
                    </a:cubicBezTo>
                    <a:cubicBezTo>
                      <a:pt x="3350" y="2189"/>
                      <a:pt x="3352" y="2183"/>
                      <a:pt x="3344" y="2183"/>
                    </a:cubicBezTo>
                    <a:cubicBezTo>
                      <a:pt x="3337" y="2183"/>
                      <a:pt x="3332" y="2185"/>
                      <a:pt x="3332" y="2180"/>
                    </a:cubicBezTo>
                    <a:cubicBezTo>
                      <a:pt x="3333" y="2175"/>
                      <a:pt x="3344" y="2168"/>
                      <a:pt x="3348" y="2173"/>
                    </a:cubicBezTo>
                    <a:cubicBezTo>
                      <a:pt x="3351" y="2177"/>
                      <a:pt x="3353" y="2173"/>
                      <a:pt x="3359" y="2174"/>
                    </a:cubicBezTo>
                    <a:cubicBezTo>
                      <a:pt x="3365" y="2174"/>
                      <a:pt x="3369" y="2174"/>
                      <a:pt x="3372" y="2170"/>
                    </a:cubicBezTo>
                    <a:cubicBezTo>
                      <a:pt x="3374" y="2167"/>
                      <a:pt x="3365" y="2163"/>
                      <a:pt x="3366" y="2154"/>
                    </a:cubicBezTo>
                    <a:cubicBezTo>
                      <a:pt x="3368" y="2145"/>
                      <a:pt x="3367" y="2145"/>
                      <a:pt x="3369" y="2140"/>
                    </a:cubicBezTo>
                    <a:cubicBezTo>
                      <a:pt x="3370" y="2136"/>
                      <a:pt x="3366" y="2133"/>
                      <a:pt x="3361" y="2134"/>
                    </a:cubicBezTo>
                    <a:cubicBezTo>
                      <a:pt x="3356" y="2136"/>
                      <a:pt x="3356" y="2139"/>
                      <a:pt x="3354" y="2142"/>
                    </a:cubicBezTo>
                    <a:cubicBezTo>
                      <a:pt x="3352" y="2145"/>
                      <a:pt x="3348" y="2145"/>
                      <a:pt x="3345" y="2149"/>
                    </a:cubicBezTo>
                    <a:cubicBezTo>
                      <a:pt x="3342" y="2152"/>
                      <a:pt x="3336" y="2152"/>
                      <a:pt x="3333" y="2152"/>
                    </a:cubicBezTo>
                    <a:cubicBezTo>
                      <a:pt x="3331" y="2153"/>
                      <a:pt x="3326" y="2149"/>
                      <a:pt x="3334" y="2145"/>
                    </a:cubicBezTo>
                    <a:cubicBezTo>
                      <a:pt x="3341" y="2142"/>
                      <a:pt x="3344" y="2142"/>
                      <a:pt x="3349" y="2137"/>
                    </a:cubicBezTo>
                    <a:cubicBezTo>
                      <a:pt x="3353" y="2131"/>
                      <a:pt x="3357" y="2128"/>
                      <a:pt x="3360" y="2124"/>
                    </a:cubicBezTo>
                    <a:cubicBezTo>
                      <a:pt x="3363" y="2119"/>
                      <a:pt x="3368" y="2119"/>
                      <a:pt x="3372" y="2115"/>
                    </a:cubicBezTo>
                    <a:cubicBezTo>
                      <a:pt x="3375" y="2112"/>
                      <a:pt x="3377" y="2112"/>
                      <a:pt x="3375" y="2109"/>
                    </a:cubicBezTo>
                    <a:cubicBezTo>
                      <a:pt x="3374" y="2107"/>
                      <a:pt x="3363" y="2109"/>
                      <a:pt x="3357" y="2109"/>
                    </a:cubicBezTo>
                    <a:cubicBezTo>
                      <a:pt x="3351" y="2108"/>
                      <a:pt x="3346" y="2106"/>
                      <a:pt x="3340" y="2104"/>
                    </a:cubicBezTo>
                    <a:cubicBezTo>
                      <a:pt x="3335" y="2101"/>
                      <a:pt x="3332" y="2098"/>
                      <a:pt x="3329" y="2090"/>
                    </a:cubicBezTo>
                    <a:cubicBezTo>
                      <a:pt x="3326" y="2082"/>
                      <a:pt x="3319" y="2081"/>
                      <a:pt x="3312" y="2079"/>
                    </a:cubicBezTo>
                    <a:cubicBezTo>
                      <a:pt x="3306" y="2077"/>
                      <a:pt x="3297" y="2081"/>
                      <a:pt x="3290" y="2088"/>
                    </a:cubicBezTo>
                    <a:cubicBezTo>
                      <a:pt x="3282" y="2095"/>
                      <a:pt x="3274" y="2097"/>
                      <a:pt x="3269" y="2099"/>
                    </a:cubicBezTo>
                    <a:cubicBezTo>
                      <a:pt x="3263" y="2101"/>
                      <a:pt x="3258" y="2099"/>
                      <a:pt x="3258" y="2091"/>
                    </a:cubicBezTo>
                    <a:cubicBezTo>
                      <a:pt x="3257" y="2083"/>
                      <a:pt x="3255" y="2073"/>
                      <a:pt x="3264" y="2077"/>
                    </a:cubicBezTo>
                    <a:cubicBezTo>
                      <a:pt x="3273" y="2080"/>
                      <a:pt x="3278" y="2080"/>
                      <a:pt x="3280" y="2071"/>
                    </a:cubicBezTo>
                    <a:cubicBezTo>
                      <a:pt x="3282" y="2061"/>
                      <a:pt x="3290" y="2058"/>
                      <a:pt x="3297" y="2050"/>
                    </a:cubicBezTo>
                    <a:cubicBezTo>
                      <a:pt x="3304" y="2042"/>
                      <a:pt x="3310" y="2033"/>
                      <a:pt x="3328" y="2031"/>
                    </a:cubicBezTo>
                    <a:cubicBezTo>
                      <a:pt x="3345" y="2028"/>
                      <a:pt x="3353" y="2018"/>
                      <a:pt x="3342" y="2006"/>
                    </a:cubicBezTo>
                    <a:cubicBezTo>
                      <a:pt x="3331" y="1994"/>
                      <a:pt x="3334" y="1989"/>
                      <a:pt x="3309" y="1975"/>
                    </a:cubicBezTo>
                    <a:cubicBezTo>
                      <a:pt x="3285" y="1960"/>
                      <a:pt x="3287" y="1954"/>
                      <a:pt x="3273" y="1951"/>
                    </a:cubicBezTo>
                    <a:cubicBezTo>
                      <a:pt x="3259" y="1948"/>
                      <a:pt x="3257" y="1948"/>
                      <a:pt x="3256" y="1942"/>
                    </a:cubicBezTo>
                    <a:cubicBezTo>
                      <a:pt x="3256" y="1936"/>
                      <a:pt x="3261" y="1931"/>
                      <a:pt x="3264" y="1937"/>
                    </a:cubicBezTo>
                    <a:cubicBezTo>
                      <a:pt x="3267" y="1942"/>
                      <a:pt x="3273" y="1945"/>
                      <a:pt x="3280" y="1941"/>
                    </a:cubicBezTo>
                    <a:cubicBezTo>
                      <a:pt x="3287" y="1937"/>
                      <a:pt x="3294" y="1933"/>
                      <a:pt x="3308" y="1941"/>
                    </a:cubicBezTo>
                    <a:cubicBezTo>
                      <a:pt x="3321" y="1949"/>
                      <a:pt x="3338" y="1953"/>
                      <a:pt x="3339" y="1946"/>
                    </a:cubicBezTo>
                    <a:cubicBezTo>
                      <a:pt x="3339" y="1939"/>
                      <a:pt x="3336" y="1927"/>
                      <a:pt x="3319" y="1918"/>
                    </a:cubicBezTo>
                    <a:cubicBezTo>
                      <a:pt x="3302" y="1910"/>
                      <a:pt x="3300" y="1912"/>
                      <a:pt x="3294" y="1900"/>
                    </a:cubicBezTo>
                    <a:cubicBezTo>
                      <a:pt x="3288" y="1888"/>
                      <a:pt x="3288" y="1885"/>
                      <a:pt x="3269" y="1878"/>
                    </a:cubicBezTo>
                    <a:cubicBezTo>
                      <a:pt x="3249" y="1870"/>
                      <a:pt x="3258" y="1860"/>
                      <a:pt x="3255" y="1849"/>
                    </a:cubicBezTo>
                    <a:cubicBezTo>
                      <a:pt x="3252" y="1838"/>
                      <a:pt x="3242" y="1828"/>
                      <a:pt x="3235" y="1813"/>
                    </a:cubicBezTo>
                    <a:cubicBezTo>
                      <a:pt x="3229" y="1798"/>
                      <a:pt x="3221" y="1778"/>
                      <a:pt x="3213" y="1762"/>
                    </a:cubicBezTo>
                    <a:cubicBezTo>
                      <a:pt x="3211" y="1758"/>
                      <a:pt x="3206" y="1750"/>
                      <a:pt x="3201" y="1741"/>
                    </a:cubicBezTo>
                    <a:cubicBezTo>
                      <a:pt x="3204" y="1740"/>
                      <a:pt x="3204" y="1740"/>
                      <a:pt x="3204" y="1740"/>
                    </a:cubicBezTo>
                    <a:cubicBezTo>
                      <a:pt x="3200" y="1732"/>
                      <a:pt x="3197" y="1725"/>
                      <a:pt x="3191" y="1721"/>
                    </a:cubicBezTo>
                    <a:cubicBezTo>
                      <a:pt x="3190" y="1720"/>
                      <a:pt x="3188" y="1719"/>
                      <a:pt x="3187" y="1718"/>
                    </a:cubicBezTo>
                    <a:cubicBezTo>
                      <a:pt x="3186" y="1718"/>
                      <a:pt x="3186" y="1717"/>
                      <a:pt x="3185" y="1716"/>
                    </a:cubicBezTo>
                    <a:cubicBezTo>
                      <a:pt x="3185" y="1716"/>
                      <a:pt x="3184" y="1716"/>
                      <a:pt x="3183" y="1717"/>
                    </a:cubicBezTo>
                    <a:cubicBezTo>
                      <a:pt x="3173" y="1713"/>
                      <a:pt x="3160" y="1711"/>
                      <a:pt x="3153" y="1708"/>
                    </a:cubicBezTo>
                    <a:cubicBezTo>
                      <a:pt x="3142" y="1704"/>
                      <a:pt x="3142" y="1698"/>
                      <a:pt x="3132" y="1693"/>
                    </a:cubicBezTo>
                    <a:cubicBezTo>
                      <a:pt x="3122" y="1688"/>
                      <a:pt x="3118" y="1693"/>
                      <a:pt x="3113" y="1684"/>
                    </a:cubicBezTo>
                    <a:cubicBezTo>
                      <a:pt x="3108" y="1675"/>
                      <a:pt x="3111" y="1668"/>
                      <a:pt x="3118" y="1661"/>
                    </a:cubicBezTo>
                    <a:cubicBezTo>
                      <a:pt x="3125" y="1654"/>
                      <a:pt x="3124" y="1647"/>
                      <a:pt x="3127" y="1642"/>
                    </a:cubicBezTo>
                    <a:cubicBezTo>
                      <a:pt x="3129" y="1636"/>
                      <a:pt x="3135" y="1631"/>
                      <a:pt x="3136" y="1619"/>
                    </a:cubicBezTo>
                    <a:cubicBezTo>
                      <a:pt x="3138" y="1607"/>
                      <a:pt x="3156" y="1602"/>
                      <a:pt x="3165" y="1596"/>
                    </a:cubicBezTo>
                    <a:cubicBezTo>
                      <a:pt x="3175" y="1589"/>
                      <a:pt x="3176" y="1588"/>
                      <a:pt x="3174" y="1583"/>
                    </a:cubicBezTo>
                    <a:cubicBezTo>
                      <a:pt x="3173" y="1578"/>
                      <a:pt x="3162" y="1581"/>
                      <a:pt x="3162" y="1571"/>
                    </a:cubicBezTo>
                    <a:cubicBezTo>
                      <a:pt x="3162" y="1562"/>
                      <a:pt x="3173" y="1572"/>
                      <a:pt x="3184" y="1574"/>
                    </a:cubicBezTo>
                    <a:cubicBezTo>
                      <a:pt x="3195" y="1576"/>
                      <a:pt x="3204" y="1570"/>
                      <a:pt x="3206" y="1562"/>
                    </a:cubicBezTo>
                    <a:cubicBezTo>
                      <a:pt x="3208" y="1554"/>
                      <a:pt x="3203" y="1552"/>
                      <a:pt x="3203" y="1543"/>
                    </a:cubicBezTo>
                    <a:cubicBezTo>
                      <a:pt x="3203" y="1534"/>
                      <a:pt x="3213" y="1532"/>
                      <a:pt x="3213" y="1538"/>
                    </a:cubicBezTo>
                    <a:cubicBezTo>
                      <a:pt x="3214" y="1544"/>
                      <a:pt x="3221" y="1540"/>
                      <a:pt x="3222" y="1530"/>
                    </a:cubicBezTo>
                    <a:cubicBezTo>
                      <a:pt x="3223" y="1520"/>
                      <a:pt x="3227" y="1514"/>
                      <a:pt x="3238" y="1510"/>
                    </a:cubicBezTo>
                    <a:cubicBezTo>
                      <a:pt x="3249" y="1507"/>
                      <a:pt x="3251" y="1502"/>
                      <a:pt x="3261" y="1500"/>
                    </a:cubicBezTo>
                    <a:cubicBezTo>
                      <a:pt x="3272" y="1497"/>
                      <a:pt x="3271" y="1492"/>
                      <a:pt x="3276" y="1488"/>
                    </a:cubicBezTo>
                    <a:cubicBezTo>
                      <a:pt x="3282" y="1484"/>
                      <a:pt x="3283" y="1479"/>
                      <a:pt x="3288" y="1479"/>
                    </a:cubicBezTo>
                    <a:cubicBezTo>
                      <a:pt x="3292" y="1479"/>
                      <a:pt x="3292" y="1482"/>
                      <a:pt x="3297" y="1483"/>
                    </a:cubicBezTo>
                    <a:cubicBezTo>
                      <a:pt x="3302" y="1484"/>
                      <a:pt x="3301" y="1487"/>
                      <a:pt x="3307" y="1488"/>
                    </a:cubicBezTo>
                    <a:cubicBezTo>
                      <a:pt x="3313" y="1489"/>
                      <a:pt x="3321" y="1488"/>
                      <a:pt x="3327" y="1480"/>
                    </a:cubicBezTo>
                    <a:cubicBezTo>
                      <a:pt x="3332" y="1472"/>
                      <a:pt x="3331" y="1470"/>
                      <a:pt x="3328" y="1469"/>
                    </a:cubicBezTo>
                    <a:cubicBezTo>
                      <a:pt x="3325" y="1468"/>
                      <a:pt x="3320" y="1470"/>
                      <a:pt x="3319" y="1465"/>
                    </a:cubicBezTo>
                    <a:cubicBezTo>
                      <a:pt x="3317" y="1459"/>
                      <a:pt x="3330" y="1455"/>
                      <a:pt x="3327" y="1451"/>
                    </a:cubicBezTo>
                    <a:cubicBezTo>
                      <a:pt x="3323" y="1446"/>
                      <a:pt x="3322" y="1444"/>
                      <a:pt x="3327" y="1439"/>
                    </a:cubicBezTo>
                    <a:cubicBezTo>
                      <a:pt x="3333" y="1433"/>
                      <a:pt x="3331" y="1430"/>
                      <a:pt x="3326" y="1434"/>
                    </a:cubicBezTo>
                    <a:cubicBezTo>
                      <a:pt x="3320" y="1437"/>
                      <a:pt x="3318" y="1438"/>
                      <a:pt x="3308" y="1436"/>
                    </a:cubicBezTo>
                    <a:cubicBezTo>
                      <a:pt x="3297" y="1434"/>
                      <a:pt x="3294" y="1432"/>
                      <a:pt x="3293" y="1428"/>
                    </a:cubicBezTo>
                    <a:cubicBezTo>
                      <a:pt x="3292" y="1425"/>
                      <a:pt x="3285" y="1423"/>
                      <a:pt x="3284" y="1427"/>
                    </a:cubicBezTo>
                    <a:cubicBezTo>
                      <a:pt x="3283" y="1431"/>
                      <a:pt x="3280" y="1434"/>
                      <a:pt x="3272" y="1434"/>
                    </a:cubicBezTo>
                    <a:cubicBezTo>
                      <a:pt x="3265" y="1435"/>
                      <a:pt x="3257" y="1445"/>
                      <a:pt x="3249" y="1437"/>
                    </a:cubicBezTo>
                    <a:cubicBezTo>
                      <a:pt x="3240" y="1428"/>
                      <a:pt x="3240" y="1425"/>
                      <a:pt x="3237" y="1425"/>
                    </a:cubicBezTo>
                    <a:cubicBezTo>
                      <a:pt x="3234" y="1425"/>
                      <a:pt x="3237" y="1434"/>
                      <a:pt x="3229" y="1430"/>
                    </a:cubicBezTo>
                    <a:cubicBezTo>
                      <a:pt x="3222" y="1425"/>
                      <a:pt x="3221" y="1420"/>
                      <a:pt x="3213" y="1416"/>
                    </a:cubicBezTo>
                    <a:cubicBezTo>
                      <a:pt x="3205" y="1413"/>
                      <a:pt x="3203" y="1407"/>
                      <a:pt x="3192" y="1411"/>
                    </a:cubicBezTo>
                    <a:cubicBezTo>
                      <a:pt x="3182" y="1415"/>
                      <a:pt x="3177" y="1420"/>
                      <a:pt x="3171" y="1421"/>
                    </a:cubicBezTo>
                    <a:cubicBezTo>
                      <a:pt x="3165" y="1423"/>
                      <a:pt x="3164" y="1425"/>
                      <a:pt x="3163" y="1432"/>
                    </a:cubicBezTo>
                    <a:cubicBezTo>
                      <a:pt x="3161" y="1439"/>
                      <a:pt x="3154" y="1446"/>
                      <a:pt x="3147" y="1451"/>
                    </a:cubicBezTo>
                    <a:cubicBezTo>
                      <a:pt x="3139" y="1455"/>
                      <a:pt x="3138" y="1456"/>
                      <a:pt x="3139" y="1464"/>
                    </a:cubicBezTo>
                    <a:cubicBezTo>
                      <a:pt x="3141" y="1473"/>
                      <a:pt x="3131" y="1483"/>
                      <a:pt x="3122" y="1483"/>
                    </a:cubicBezTo>
                    <a:cubicBezTo>
                      <a:pt x="3112" y="1483"/>
                      <a:pt x="3108" y="1484"/>
                      <a:pt x="3101" y="1485"/>
                    </a:cubicBezTo>
                    <a:cubicBezTo>
                      <a:pt x="3095" y="1487"/>
                      <a:pt x="3092" y="1486"/>
                      <a:pt x="3088" y="1484"/>
                    </a:cubicBezTo>
                    <a:cubicBezTo>
                      <a:pt x="3084" y="1481"/>
                      <a:pt x="3080" y="1477"/>
                      <a:pt x="3078" y="1474"/>
                    </a:cubicBezTo>
                    <a:cubicBezTo>
                      <a:pt x="3076" y="1471"/>
                      <a:pt x="3067" y="1471"/>
                      <a:pt x="3065" y="1466"/>
                    </a:cubicBezTo>
                    <a:cubicBezTo>
                      <a:pt x="3062" y="1461"/>
                      <a:pt x="3069" y="1461"/>
                      <a:pt x="3069" y="1455"/>
                    </a:cubicBezTo>
                    <a:cubicBezTo>
                      <a:pt x="3068" y="1449"/>
                      <a:pt x="3071" y="1441"/>
                      <a:pt x="3073" y="1437"/>
                    </a:cubicBezTo>
                    <a:cubicBezTo>
                      <a:pt x="3076" y="1433"/>
                      <a:pt x="3077" y="1429"/>
                      <a:pt x="3071" y="1426"/>
                    </a:cubicBezTo>
                    <a:cubicBezTo>
                      <a:pt x="3066" y="1424"/>
                      <a:pt x="3073" y="1418"/>
                      <a:pt x="3070" y="1413"/>
                    </a:cubicBezTo>
                    <a:cubicBezTo>
                      <a:pt x="3067" y="1409"/>
                      <a:pt x="3064" y="1406"/>
                      <a:pt x="3060" y="1402"/>
                    </a:cubicBezTo>
                    <a:cubicBezTo>
                      <a:pt x="3056" y="1398"/>
                      <a:pt x="3050" y="1398"/>
                      <a:pt x="3046" y="1403"/>
                    </a:cubicBezTo>
                    <a:cubicBezTo>
                      <a:pt x="3043" y="1408"/>
                      <a:pt x="3040" y="1412"/>
                      <a:pt x="3035" y="1407"/>
                    </a:cubicBezTo>
                    <a:cubicBezTo>
                      <a:pt x="3030" y="1403"/>
                      <a:pt x="3028" y="1404"/>
                      <a:pt x="3022" y="1403"/>
                    </a:cubicBezTo>
                    <a:cubicBezTo>
                      <a:pt x="3015" y="1403"/>
                      <a:pt x="3014" y="1401"/>
                      <a:pt x="3010" y="1404"/>
                    </a:cubicBezTo>
                    <a:cubicBezTo>
                      <a:pt x="3007" y="1407"/>
                      <a:pt x="3000" y="1405"/>
                      <a:pt x="2993" y="1401"/>
                    </a:cubicBezTo>
                    <a:cubicBezTo>
                      <a:pt x="2986" y="1396"/>
                      <a:pt x="2985" y="1385"/>
                      <a:pt x="2979" y="1380"/>
                    </a:cubicBezTo>
                    <a:cubicBezTo>
                      <a:pt x="2973" y="1374"/>
                      <a:pt x="2967" y="1365"/>
                      <a:pt x="2966" y="1353"/>
                    </a:cubicBezTo>
                    <a:cubicBezTo>
                      <a:pt x="2966" y="1341"/>
                      <a:pt x="2979" y="1334"/>
                      <a:pt x="2980" y="1327"/>
                    </a:cubicBezTo>
                    <a:cubicBezTo>
                      <a:pt x="2981" y="1320"/>
                      <a:pt x="2984" y="1313"/>
                      <a:pt x="2988" y="1308"/>
                    </a:cubicBezTo>
                    <a:cubicBezTo>
                      <a:pt x="2993" y="1303"/>
                      <a:pt x="3001" y="1302"/>
                      <a:pt x="3004" y="1307"/>
                    </a:cubicBezTo>
                    <a:cubicBezTo>
                      <a:pt x="3008" y="1312"/>
                      <a:pt x="3010" y="1324"/>
                      <a:pt x="3019" y="1319"/>
                    </a:cubicBezTo>
                    <a:cubicBezTo>
                      <a:pt x="3027" y="1314"/>
                      <a:pt x="3033" y="1304"/>
                      <a:pt x="3042" y="1309"/>
                    </a:cubicBezTo>
                    <a:cubicBezTo>
                      <a:pt x="3052" y="1313"/>
                      <a:pt x="3061" y="1303"/>
                      <a:pt x="3066" y="1296"/>
                    </a:cubicBezTo>
                    <a:cubicBezTo>
                      <a:pt x="3072" y="1289"/>
                      <a:pt x="3074" y="1285"/>
                      <a:pt x="3074" y="1278"/>
                    </a:cubicBezTo>
                    <a:cubicBezTo>
                      <a:pt x="3074" y="1270"/>
                      <a:pt x="3078" y="1259"/>
                      <a:pt x="3085" y="1254"/>
                    </a:cubicBezTo>
                    <a:cubicBezTo>
                      <a:pt x="3091" y="1249"/>
                      <a:pt x="3098" y="1240"/>
                      <a:pt x="3106" y="1240"/>
                    </a:cubicBezTo>
                    <a:cubicBezTo>
                      <a:pt x="3114" y="1240"/>
                      <a:pt x="3117" y="1227"/>
                      <a:pt x="3120" y="1221"/>
                    </a:cubicBezTo>
                    <a:cubicBezTo>
                      <a:pt x="3123" y="1216"/>
                      <a:pt x="3139" y="1209"/>
                      <a:pt x="3146" y="1207"/>
                    </a:cubicBezTo>
                    <a:cubicBezTo>
                      <a:pt x="3153" y="1206"/>
                      <a:pt x="3153" y="1194"/>
                      <a:pt x="3155" y="1187"/>
                    </a:cubicBezTo>
                    <a:cubicBezTo>
                      <a:pt x="3158" y="1180"/>
                      <a:pt x="3163" y="1173"/>
                      <a:pt x="3167" y="1165"/>
                    </a:cubicBezTo>
                    <a:cubicBezTo>
                      <a:pt x="3170" y="1156"/>
                      <a:pt x="3174" y="1158"/>
                      <a:pt x="3178" y="1156"/>
                    </a:cubicBezTo>
                    <a:cubicBezTo>
                      <a:pt x="3182" y="1155"/>
                      <a:pt x="3182" y="1146"/>
                      <a:pt x="3188" y="1139"/>
                    </a:cubicBezTo>
                    <a:cubicBezTo>
                      <a:pt x="3194" y="1132"/>
                      <a:pt x="3194" y="1131"/>
                      <a:pt x="3205" y="1133"/>
                    </a:cubicBezTo>
                    <a:cubicBezTo>
                      <a:pt x="3216" y="1135"/>
                      <a:pt x="3219" y="1138"/>
                      <a:pt x="3227" y="1132"/>
                    </a:cubicBezTo>
                    <a:cubicBezTo>
                      <a:pt x="3235" y="1126"/>
                      <a:pt x="3231" y="1120"/>
                      <a:pt x="3235" y="1120"/>
                    </a:cubicBezTo>
                    <a:cubicBezTo>
                      <a:pt x="3239" y="1120"/>
                      <a:pt x="3241" y="1126"/>
                      <a:pt x="3241" y="1133"/>
                    </a:cubicBezTo>
                    <a:cubicBezTo>
                      <a:pt x="3241" y="1141"/>
                      <a:pt x="3255" y="1142"/>
                      <a:pt x="3259" y="1152"/>
                    </a:cubicBezTo>
                    <a:cubicBezTo>
                      <a:pt x="3264" y="1163"/>
                      <a:pt x="3267" y="1162"/>
                      <a:pt x="3262" y="1174"/>
                    </a:cubicBezTo>
                    <a:cubicBezTo>
                      <a:pt x="3256" y="1186"/>
                      <a:pt x="3255" y="1190"/>
                      <a:pt x="3252" y="1196"/>
                    </a:cubicBezTo>
                    <a:cubicBezTo>
                      <a:pt x="3250" y="1202"/>
                      <a:pt x="3247" y="1204"/>
                      <a:pt x="3245" y="1211"/>
                    </a:cubicBezTo>
                    <a:cubicBezTo>
                      <a:pt x="3243" y="1217"/>
                      <a:pt x="3239" y="1221"/>
                      <a:pt x="3230" y="1227"/>
                    </a:cubicBezTo>
                    <a:cubicBezTo>
                      <a:pt x="3220" y="1233"/>
                      <a:pt x="3222" y="1239"/>
                      <a:pt x="3226" y="1243"/>
                    </a:cubicBezTo>
                    <a:cubicBezTo>
                      <a:pt x="3231" y="1247"/>
                      <a:pt x="3231" y="1254"/>
                      <a:pt x="3230" y="1258"/>
                    </a:cubicBezTo>
                    <a:cubicBezTo>
                      <a:pt x="3230" y="1262"/>
                      <a:pt x="3225" y="1260"/>
                      <a:pt x="3226" y="1266"/>
                    </a:cubicBezTo>
                    <a:cubicBezTo>
                      <a:pt x="3226" y="1271"/>
                      <a:pt x="3234" y="1272"/>
                      <a:pt x="3242" y="1267"/>
                    </a:cubicBezTo>
                    <a:cubicBezTo>
                      <a:pt x="3250" y="1263"/>
                      <a:pt x="3250" y="1272"/>
                      <a:pt x="3243" y="1277"/>
                    </a:cubicBezTo>
                    <a:cubicBezTo>
                      <a:pt x="3235" y="1281"/>
                      <a:pt x="3236" y="1285"/>
                      <a:pt x="3239" y="1287"/>
                    </a:cubicBezTo>
                    <a:cubicBezTo>
                      <a:pt x="3243" y="1289"/>
                      <a:pt x="3242" y="1292"/>
                      <a:pt x="3236" y="1296"/>
                    </a:cubicBezTo>
                    <a:cubicBezTo>
                      <a:pt x="3229" y="1299"/>
                      <a:pt x="3225" y="1296"/>
                      <a:pt x="3220" y="1301"/>
                    </a:cubicBezTo>
                    <a:cubicBezTo>
                      <a:pt x="3215" y="1305"/>
                      <a:pt x="3215" y="1308"/>
                      <a:pt x="3208" y="1308"/>
                    </a:cubicBezTo>
                    <a:cubicBezTo>
                      <a:pt x="3202" y="1308"/>
                      <a:pt x="3204" y="1316"/>
                      <a:pt x="3208" y="1323"/>
                    </a:cubicBezTo>
                    <a:cubicBezTo>
                      <a:pt x="3212" y="1330"/>
                      <a:pt x="3219" y="1326"/>
                      <a:pt x="3223" y="1323"/>
                    </a:cubicBezTo>
                    <a:cubicBezTo>
                      <a:pt x="3227" y="1320"/>
                      <a:pt x="3235" y="1316"/>
                      <a:pt x="3241" y="1314"/>
                    </a:cubicBezTo>
                    <a:cubicBezTo>
                      <a:pt x="3248" y="1312"/>
                      <a:pt x="3250" y="1310"/>
                      <a:pt x="3246" y="1308"/>
                    </a:cubicBezTo>
                    <a:cubicBezTo>
                      <a:pt x="3242" y="1306"/>
                      <a:pt x="3240" y="1303"/>
                      <a:pt x="3244" y="1301"/>
                    </a:cubicBezTo>
                    <a:cubicBezTo>
                      <a:pt x="3245" y="1300"/>
                      <a:pt x="3247" y="1299"/>
                      <a:pt x="3249" y="1299"/>
                    </a:cubicBezTo>
                    <a:cubicBezTo>
                      <a:pt x="3262" y="1299"/>
                      <a:pt x="3255" y="1305"/>
                      <a:pt x="3269" y="1291"/>
                    </a:cubicBezTo>
                    <a:cubicBezTo>
                      <a:pt x="3282" y="1276"/>
                      <a:pt x="3278" y="1269"/>
                      <a:pt x="3287" y="1263"/>
                    </a:cubicBezTo>
                    <a:cubicBezTo>
                      <a:pt x="3297" y="1257"/>
                      <a:pt x="3297" y="1261"/>
                      <a:pt x="3307" y="1250"/>
                    </a:cubicBezTo>
                    <a:cubicBezTo>
                      <a:pt x="3318" y="1239"/>
                      <a:pt x="3331" y="1236"/>
                      <a:pt x="3336" y="1232"/>
                    </a:cubicBezTo>
                    <a:cubicBezTo>
                      <a:pt x="3342" y="1229"/>
                      <a:pt x="3340" y="1226"/>
                      <a:pt x="3345" y="1222"/>
                    </a:cubicBezTo>
                    <a:cubicBezTo>
                      <a:pt x="3350" y="1218"/>
                      <a:pt x="3351" y="1219"/>
                      <a:pt x="3351" y="1223"/>
                    </a:cubicBezTo>
                    <a:cubicBezTo>
                      <a:pt x="3351" y="1226"/>
                      <a:pt x="3358" y="1228"/>
                      <a:pt x="3358" y="1219"/>
                    </a:cubicBezTo>
                    <a:cubicBezTo>
                      <a:pt x="3359" y="1211"/>
                      <a:pt x="3366" y="1208"/>
                      <a:pt x="3373" y="1206"/>
                    </a:cubicBezTo>
                    <a:cubicBezTo>
                      <a:pt x="3380" y="1205"/>
                      <a:pt x="3390" y="1212"/>
                      <a:pt x="3397" y="1207"/>
                    </a:cubicBezTo>
                    <a:cubicBezTo>
                      <a:pt x="3404" y="1202"/>
                      <a:pt x="3409" y="1196"/>
                      <a:pt x="3412" y="1188"/>
                    </a:cubicBezTo>
                    <a:cubicBezTo>
                      <a:pt x="3412" y="1186"/>
                      <a:pt x="3412" y="1187"/>
                      <a:pt x="3412" y="1183"/>
                    </a:cubicBezTo>
                    <a:cubicBezTo>
                      <a:pt x="3413" y="1180"/>
                      <a:pt x="3414" y="1179"/>
                      <a:pt x="3415" y="1177"/>
                    </a:cubicBezTo>
                    <a:cubicBezTo>
                      <a:pt x="3417" y="1174"/>
                      <a:pt x="3419" y="1167"/>
                      <a:pt x="3423" y="1164"/>
                    </a:cubicBezTo>
                    <a:cubicBezTo>
                      <a:pt x="3426" y="1161"/>
                      <a:pt x="3436" y="1148"/>
                      <a:pt x="3438" y="1147"/>
                    </a:cubicBezTo>
                    <a:cubicBezTo>
                      <a:pt x="3439" y="1145"/>
                      <a:pt x="3441" y="1142"/>
                      <a:pt x="3444" y="1141"/>
                    </a:cubicBezTo>
                    <a:cubicBezTo>
                      <a:pt x="3447" y="1141"/>
                      <a:pt x="3450" y="1138"/>
                      <a:pt x="3450" y="1136"/>
                    </a:cubicBezTo>
                    <a:cubicBezTo>
                      <a:pt x="3449" y="1134"/>
                      <a:pt x="3449" y="1132"/>
                      <a:pt x="3454" y="1131"/>
                    </a:cubicBezTo>
                    <a:cubicBezTo>
                      <a:pt x="3458" y="1129"/>
                      <a:pt x="3458" y="1129"/>
                      <a:pt x="3461" y="1125"/>
                    </a:cubicBezTo>
                    <a:cubicBezTo>
                      <a:pt x="3463" y="1121"/>
                      <a:pt x="3463" y="1119"/>
                      <a:pt x="3469" y="1122"/>
                    </a:cubicBezTo>
                    <a:cubicBezTo>
                      <a:pt x="3476" y="1125"/>
                      <a:pt x="3473" y="1121"/>
                      <a:pt x="3473" y="1119"/>
                    </a:cubicBezTo>
                    <a:cubicBezTo>
                      <a:pt x="3473" y="1117"/>
                      <a:pt x="3473" y="1116"/>
                      <a:pt x="3475" y="1116"/>
                    </a:cubicBezTo>
                    <a:cubicBezTo>
                      <a:pt x="3477" y="1115"/>
                      <a:pt x="3477" y="1115"/>
                      <a:pt x="3479" y="1112"/>
                    </a:cubicBezTo>
                    <a:cubicBezTo>
                      <a:pt x="3480" y="1109"/>
                      <a:pt x="3483" y="1110"/>
                      <a:pt x="3485" y="1110"/>
                    </a:cubicBezTo>
                    <a:cubicBezTo>
                      <a:pt x="3486" y="1110"/>
                      <a:pt x="3487" y="1110"/>
                      <a:pt x="3487" y="1107"/>
                    </a:cubicBezTo>
                    <a:cubicBezTo>
                      <a:pt x="3487" y="1103"/>
                      <a:pt x="3490" y="1099"/>
                      <a:pt x="3492" y="1098"/>
                    </a:cubicBezTo>
                    <a:cubicBezTo>
                      <a:pt x="3493" y="1097"/>
                      <a:pt x="3496" y="1093"/>
                      <a:pt x="3503" y="1093"/>
                    </a:cubicBezTo>
                    <a:cubicBezTo>
                      <a:pt x="3510" y="1093"/>
                      <a:pt x="3509" y="1091"/>
                      <a:pt x="3510" y="1087"/>
                    </a:cubicBezTo>
                    <a:cubicBezTo>
                      <a:pt x="3510" y="1083"/>
                      <a:pt x="3510" y="1085"/>
                      <a:pt x="3511" y="1083"/>
                    </a:cubicBezTo>
                    <a:cubicBezTo>
                      <a:pt x="3513" y="1080"/>
                      <a:pt x="3513" y="1081"/>
                      <a:pt x="3514" y="1079"/>
                    </a:cubicBezTo>
                    <a:cubicBezTo>
                      <a:pt x="3515" y="1076"/>
                      <a:pt x="3514" y="1077"/>
                      <a:pt x="3516" y="1074"/>
                    </a:cubicBezTo>
                    <a:cubicBezTo>
                      <a:pt x="3517" y="1072"/>
                      <a:pt x="3522" y="1066"/>
                      <a:pt x="3524" y="1064"/>
                    </a:cubicBezTo>
                    <a:cubicBezTo>
                      <a:pt x="3525" y="1061"/>
                      <a:pt x="3526" y="1061"/>
                      <a:pt x="3526" y="1058"/>
                    </a:cubicBezTo>
                    <a:cubicBezTo>
                      <a:pt x="3526" y="1055"/>
                      <a:pt x="3527" y="1055"/>
                      <a:pt x="3529" y="1051"/>
                    </a:cubicBezTo>
                    <a:cubicBezTo>
                      <a:pt x="3531" y="1047"/>
                      <a:pt x="3533" y="1045"/>
                      <a:pt x="3534" y="1046"/>
                    </a:cubicBezTo>
                    <a:cubicBezTo>
                      <a:pt x="3535" y="1047"/>
                      <a:pt x="3536" y="1048"/>
                      <a:pt x="3538" y="1047"/>
                    </a:cubicBezTo>
                    <a:cubicBezTo>
                      <a:pt x="3540" y="1046"/>
                      <a:pt x="3537" y="1044"/>
                      <a:pt x="3536" y="1042"/>
                    </a:cubicBezTo>
                    <a:cubicBezTo>
                      <a:pt x="3534" y="1039"/>
                      <a:pt x="3535" y="1040"/>
                      <a:pt x="3535" y="1037"/>
                    </a:cubicBezTo>
                    <a:cubicBezTo>
                      <a:pt x="3535" y="1033"/>
                      <a:pt x="3536" y="1031"/>
                      <a:pt x="3535" y="1027"/>
                    </a:cubicBezTo>
                    <a:cubicBezTo>
                      <a:pt x="3533" y="1023"/>
                      <a:pt x="3534" y="1020"/>
                      <a:pt x="3536" y="1018"/>
                    </a:cubicBezTo>
                    <a:cubicBezTo>
                      <a:pt x="3538" y="1015"/>
                      <a:pt x="3541" y="1014"/>
                      <a:pt x="3541" y="1011"/>
                    </a:cubicBezTo>
                    <a:cubicBezTo>
                      <a:pt x="3541" y="1008"/>
                      <a:pt x="3546" y="1009"/>
                      <a:pt x="3547" y="1009"/>
                    </a:cubicBezTo>
                    <a:cubicBezTo>
                      <a:pt x="3549" y="1009"/>
                      <a:pt x="3550" y="1009"/>
                      <a:pt x="3552" y="1005"/>
                    </a:cubicBezTo>
                    <a:cubicBezTo>
                      <a:pt x="3554" y="1001"/>
                      <a:pt x="3556" y="1004"/>
                      <a:pt x="3559" y="1005"/>
                    </a:cubicBezTo>
                    <a:cubicBezTo>
                      <a:pt x="3561" y="1005"/>
                      <a:pt x="3565" y="1007"/>
                      <a:pt x="3564" y="1010"/>
                    </a:cubicBezTo>
                    <a:cubicBezTo>
                      <a:pt x="3564" y="1013"/>
                      <a:pt x="3568" y="1014"/>
                      <a:pt x="3570" y="1016"/>
                    </a:cubicBezTo>
                    <a:cubicBezTo>
                      <a:pt x="3572" y="1017"/>
                      <a:pt x="3572" y="1017"/>
                      <a:pt x="3571" y="1019"/>
                    </a:cubicBezTo>
                    <a:cubicBezTo>
                      <a:pt x="3570" y="1020"/>
                      <a:pt x="3570" y="1023"/>
                      <a:pt x="3574" y="1022"/>
                    </a:cubicBezTo>
                    <a:cubicBezTo>
                      <a:pt x="3579" y="1022"/>
                      <a:pt x="3579" y="1022"/>
                      <a:pt x="3580" y="1024"/>
                    </a:cubicBezTo>
                    <a:cubicBezTo>
                      <a:pt x="3580" y="1025"/>
                      <a:pt x="3582" y="1027"/>
                      <a:pt x="3589" y="1025"/>
                    </a:cubicBezTo>
                    <a:cubicBezTo>
                      <a:pt x="3596" y="1023"/>
                      <a:pt x="3597" y="1022"/>
                      <a:pt x="3599" y="1024"/>
                    </a:cubicBezTo>
                    <a:cubicBezTo>
                      <a:pt x="3602" y="1025"/>
                      <a:pt x="3603" y="1027"/>
                      <a:pt x="3608" y="1026"/>
                    </a:cubicBezTo>
                    <a:cubicBezTo>
                      <a:pt x="3613" y="1024"/>
                      <a:pt x="3617" y="1027"/>
                      <a:pt x="3619" y="1024"/>
                    </a:cubicBezTo>
                    <a:cubicBezTo>
                      <a:pt x="3622" y="1022"/>
                      <a:pt x="3623" y="1021"/>
                      <a:pt x="3624" y="1021"/>
                    </a:cubicBezTo>
                    <a:cubicBezTo>
                      <a:pt x="3626" y="1020"/>
                      <a:pt x="3631" y="1020"/>
                      <a:pt x="3634" y="1023"/>
                    </a:cubicBezTo>
                    <a:cubicBezTo>
                      <a:pt x="3637" y="1026"/>
                      <a:pt x="3637" y="1029"/>
                      <a:pt x="3639" y="1024"/>
                    </a:cubicBezTo>
                    <a:cubicBezTo>
                      <a:pt x="3642" y="1020"/>
                      <a:pt x="3642" y="1021"/>
                      <a:pt x="3643" y="1018"/>
                    </a:cubicBezTo>
                    <a:cubicBezTo>
                      <a:pt x="3645" y="1014"/>
                      <a:pt x="3644" y="1015"/>
                      <a:pt x="3645" y="1010"/>
                    </a:cubicBezTo>
                    <a:cubicBezTo>
                      <a:pt x="3646" y="1005"/>
                      <a:pt x="3645" y="1000"/>
                      <a:pt x="3644" y="999"/>
                    </a:cubicBezTo>
                    <a:cubicBezTo>
                      <a:pt x="3643" y="998"/>
                      <a:pt x="3637" y="995"/>
                      <a:pt x="3634" y="994"/>
                    </a:cubicBezTo>
                    <a:cubicBezTo>
                      <a:pt x="3632" y="992"/>
                      <a:pt x="3631" y="987"/>
                      <a:pt x="3627" y="982"/>
                    </a:cubicBezTo>
                    <a:cubicBezTo>
                      <a:pt x="3621" y="973"/>
                      <a:pt x="3624" y="980"/>
                      <a:pt x="3619" y="975"/>
                    </a:cubicBezTo>
                    <a:cubicBezTo>
                      <a:pt x="3617" y="972"/>
                      <a:pt x="3621" y="967"/>
                      <a:pt x="3623" y="967"/>
                    </a:cubicBezTo>
                    <a:cubicBezTo>
                      <a:pt x="3626" y="967"/>
                      <a:pt x="3639" y="965"/>
                      <a:pt x="3640" y="967"/>
                    </a:cubicBezTo>
                    <a:cubicBezTo>
                      <a:pt x="3645" y="966"/>
                      <a:pt x="3648" y="966"/>
                      <a:pt x="3650" y="966"/>
                    </a:cubicBezTo>
                    <a:cubicBezTo>
                      <a:pt x="3653" y="966"/>
                      <a:pt x="3656" y="965"/>
                      <a:pt x="3659" y="963"/>
                    </a:cubicBezTo>
                    <a:cubicBezTo>
                      <a:pt x="3662" y="960"/>
                      <a:pt x="3671" y="957"/>
                      <a:pt x="3675" y="959"/>
                    </a:cubicBezTo>
                    <a:cubicBezTo>
                      <a:pt x="3678" y="960"/>
                      <a:pt x="3681" y="955"/>
                      <a:pt x="3682" y="952"/>
                    </a:cubicBezTo>
                    <a:cubicBezTo>
                      <a:pt x="3683" y="949"/>
                      <a:pt x="3689" y="943"/>
                      <a:pt x="3691" y="940"/>
                    </a:cubicBezTo>
                    <a:cubicBezTo>
                      <a:pt x="3692" y="937"/>
                      <a:pt x="3692" y="934"/>
                      <a:pt x="3692" y="929"/>
                    </a:cubicBezTo>
                    <a:cubicBezTo>
                      <a:pt x="3692" y="925"/>
                      <a:pt x="3693" y="923"/>
                      <a:pt x="3698" y="918"/>
                    </a:cubicBezTo>
                    <a:cubicBezTo>
                      <a:pt x="3703" y="913"/>
                      <a:pt x="3708" y="915"/>
                      <a:pt x="3709" y="918"/>
                    </a:cubicBezTo>
                    <a:cubicBezTo>
                      <a:pt x="3711" y="920"/>
                      <a:pt x="3713" y="919"/>
                      <a:pt x="3715" y="916"/>
                    </a:cubicBezTo>
                    <a:cubicBezTo>
                      <a:pt x="3717" y="913"/>
                      <a:pt x="3718" y="910"/>
                      <a:pt x="3720" y="912"/>
                    </a:cubicBezTo>
                    <a:cubicBezTo>
                      <a:pt x="3721" y="914"/>
                      <a:pt x="3722" y="906"/>
                      <a:pt x="3723" y="901"/>
                    </a:cubicBezTo>
                    <a:cubicBezTo>
                      <a:pt x="3723" y="896"/>
                      <a:pt x="3723" y="879"/>
                      <a:pt x="3722" y="870"/>
                    </a:cubicBezTo>
                    <a:cubicBezTo>
                      <a:pt x="3722" y="861"/>
                      <a:pt x="3727" y="856"/>
                      <a:pt x="3728" y="857"/>
                    </a:cubicBezTo>
                    <a:cubicBezTo>
                      <a:pt x="3729" y="858"/>
                      <a:pt x="3734" y="861"/>
                      <a:pt x="3737" y="858"/>
                    </a:cubicBezTo>
                    <a:cubicBezTo>
                      <a:pt x="3740" y="855"/>
                      <a:pt x="3740" y="857"/>
                      <a:pt x="3740" y="860"/>
                    </a:cubicBezTo>
                    <a:cubicBezTo>
                      <a:pt x="3740" y="863"/>
                      <a:pt x="3745" y="863"/>
                      <a:pt x="3748" y="863"/>
                    </a:cubicBezTo>
                    <a:cubicBezTo>
                      <a:pt x="3751" y="863"/>
                      <a:pt x="3749" y="867"/>
                      <a:pt x="3748" y="872"/>
                    </a:cubicBezTo>
                    <a:cubicBezTo>
                      <a:pt x="3747" y="876"/>
                      <a:pt x="3761" y="886"/>
                      <a:pt x="3761" y="886"/>
                    </a:cubicBezTo>
                    <a:cubicBezTo>
                      <a:pt x="3761" y="886"/>
                      <a:pt x="3766" y="890"/>
                      <a:pt x="3768" y="890"/>
                    </a:cubicBezTo>
                    <a:cubicBezTo>
                      <a:pt x="3771" y="890"/>
                      <a:pt x="3769" y="888"/>
                      <a:pt x="3771" y="886"/>
                    </a:cubicBezTo>
                    <a:cubicBezTo>
                      <a:pt x="3773" y="885"/>
                      <a:pt x="3776" y="892"/>
                      <a:pt x="3777" y="896"/>
                    </a:cubicBezTo>
                    <a:cubicBezTo>
                      <a:pt x="3777" y="897"/>
                      <a:pt x="3778" y="898"/>
                      <a:pt x="3780" y="899"/>
                    </a:cubicBezTo>
                    <a:cubicBezTo>
                      <a:pt x="3781" y="899"/>
                      <a:pt x="3781" y="898"/>
                      <a:pt x="3782" y="897"/>
                    </a:cubicBezTo>
                    <a:cubicBezTo>
                      <a:pt x="3784" y="894"/>
                      <a:pt x="3784" y="895"/>
                      <a:pt x="3783" y="892"/>
                    </a:cubicBezTo>
                    <a:cubicBezTo>
                      <a:pt x="3781" y="889"/>
                      <a:pt x="3779" y="888"/>
                      <a:pt x="3779" y="884"/>
                    </a:cubicBezTo>
                    <a:cubicBezTo>
                      <a:pt x="3779" y="880"/>
                      <a:pt x="3774" y="879"/>
                      <a:pt x="3775" y="875"/>
                    </a:cubicBezTo>
                    <a:cubicBezTo>
                      <a:pt x="3775" y="873"/>
                      <a:pt x="3772" y="873"/>
                      <a:pt x="3770" y="874"/>
                    </a:cubicBezTo>
                    <a:cubicBezTo>
                      <a:pt x="3768" y="875"/>
                      <a:pt x="3765" y="877"/>
                      <a:pt x="3762" y="875"/>
                    </a:cubicBezTo>
                    <a:cubicBezTo>
                      <a:pt x="3760" y="872"/>
                      <a:pt x="3764" y="871"/>
                      <a:pt x="3766" y="869"/>
                    </a:cubicBezTo>
                    <a:cubicBezTo>
                      <a:pt x="3769" y="867"/>
                      <a:pt x="3769" y="864"/>
                      <a:pt x="3773" y="864"/>
                    </a:cubicBezTo>
                    <a:cubicBezTo>
                      <a:pt x="3776" y="864"/>
                      <a:pt x="3780" y="862"/>
                      <a:pt x="3783" y="859"/>
                    </a:cubicBezTo>
                    <a:cubicBezTo>
                      <a:pt x="3785" y="856"/>
                      <a:pt x="3789" y="856"/>
                      <a:pt x="3791" y="855"/>
                    </a:cubicBezTo>
                    <a:cubicBezTo>
                      <a:pt x="3794" y="855"/>
                      <a:pt x="3798" y="851"/>
                      <a:pt x="3800" y="849"/>
                    </a:cubicBezTo>
                    <a:cubicBezTo>
                      <a:pt x="3801" y="847"/>
                      <a:pt x="3802" y="845"/>
                      <a:pt x="3801" y="843"/>
                    </a:cubicBezTo>
                    <a:cubicBezTo>
                      <a:pt x="3799" y="840"/>
                      <a:pt x="3801" y="834"/>
                      <a:pt x="3802" y="832"/>
                    </a:cubicBezTo>
                    <a:cubicBezTo>
                      <a:pt x="3804" y="829"/>
                      <a:pt x="3803" y="828"/>
                      <a:pt x="3803" y="826"/>
                    </a:cubicBezTo>
                    <a:cubicBezTo>
                      <a:pt x="3803" y="823"/>
                      <a:pt x="3803" y="820"/>
                      <a:pt x="3802" y="819"/>
                    </a:cubicBezTo>
                    <a:cubicBezTo>
                      <a:pt x="3801" y="818"/>
                      <a:pt x="3802" y="815"/>
                      <a:pt x="3804" y="811"/>
                    </a:cubicBezTo>
                    <a:cubicBezTo>
                      <a:pt x="3806" y="807"/>
                      <a:pt x="3805" y="798"/>
                      <a:pt x="3805" y="798"/>
                    </a:cubicBezTo>
                    <a:cubicBezTo>
                      <a:pt x="3805" y="798"/>
                      <a:pt x="3804" y="793"/>
                      <a:pt x="3798" y="793"/>
                    </a:cubicBezTo>
                    <a:cubicBezTo>
                      <a:pt x="3793" y="793"/>
                      <a:pt x="3795" y="791"/>
                      <a:pt x="3795" y="785"/>
                    </a:cubicBezTo>
                    <a:cubicBezTo>
                      <a:pt x="3795" y="778"/>
                      <a:pt x="3794" y="776"/>
                      <a:pt x="3792" y="772"/>
                    </a:cubicBezTo>
                    <a:cubicBezTo>
                      <a:pt x="3790" y="768"/>
                      <a:pt x="3789" y="767"/>
                      <a:pt x="3790" y="762"/>
                    </a:cubicBezTo>
                    <a:cubicBezTo>
                      <a:pt x="3791" y="757"/>
                      <a:pt x="3790" y="756"/>
                      <a:pt x="3790" y="754"/>
                    </a:cubicBezTo>
                    <a:cubicBezTo>
                      <a:pt x="3790" y="752"/>
                      <a:pt x="3788" y="750"/>
                      <a:pt x="3791" y="747"/>
                    </a:cubicBezTo>
                    <a:cubicBezTo>
                      <a:pt x="3794" y="745"/>
                      <a:pt x="3793" y="738"/>
                      <a:pt x="3793" y="739"/>
                    </a:cubicBezTo>
                    <a:cubicBezTo>
                      <a:pt x="3783" y="720"/>
                      <a:pt x="3783" y="720"/>
                      <a:pt x="3783" y="720"/>
                    </a:cubicBezTo>
                    <a:cubicBezTo>
                      <a:pt x="3783" y="720"/>
                      <a:pt x="3766" y="690"/>
                      <a:pt x="3764" y="686"/>
                    </a:cubicBezTo>
                    <a:cubicBezTo>
                      <a:pt x="3761" y="682"/>
                      <a:pt x="3759" y="684"/>
                      <a:pt x="3757" y="684"/>
                    </a:cubicBezTo>
                    <a:cubicBezTo>
                      <a:pt x="3755" y="684"/>
                      <a:pt x="3757" y="678"/>
                      <a:pt x="3761" y="672"/>
                    </a:cubicBezTo>
                    <a:cubicBezTo>
                      <a:pt x="3765" y="666"/>
                      <a:pt x="3766" y="669"/>
                      <a:pt x="3768" y="669"/>
                    </a:cubicBezTo>
                    <a:cubicBezTo>
                      <a:pt x="3770" y="669"/>
                      <a:pt x="3771" y="670"/>
                      <a:pt x="3772" y="668"/>
                    </a:cubicBezTo>
                    <a:cubicBezTo>
                      <a:pt x="3773" y="666"/>
                      <a:pt x="3776" y="668"/>
                      <a:pt x="3781" y="666"/>
                    </a:cubicBezTo>
                    <a:cubicBezTo>
                      <a:pt x="3786" y="664"/>
                      <a:pt x="3787" y="662"/>
                      <a:pt x="3787" y="660"/>
                    </a:cubicBezTo>
                    <a:cubicBezTo>
                      <a:pt x="3787" y="657"/>
                      <a:pt x="3787" y="657"/>
                      <a:pt x="3789" y="654"/>
                    </a:cubicBezTo>
                    <a:cubicBezTo>
                      <a:pt x="3791" y="651"/>
                      <a:pt x="3792" y="648"/>
                      <a:pt x="3793" y="646"/>
                    </a:cubicBezTo>
                    <a:cubicBezTo>
                      <a:pt x="3793" y="643"/>
                      <a:pt x="3794" y="639"/>
                      <a:pt x="3796" y="637"/>
                    </a:cubicBezTo>
                    <a:cubicBezTo>
                      <a:pt x="3798" y="634"/>
                      <a:pt x="3801" y="630"/>
                      <a:pt x="3801" y="628"/>
                    </a:cubicBezTo>
                    <a:cubicBezTo>
                      <a:pt x="3801" y="626"/>
                      <a:pt x="3803" y="623"/>
                      <a:pt x="3805" y="625"/>
                    </a:cubicBezTo>
                    <a:cubicBezTo>
                      <a:pt x="3806" y="627"/>
                      <a:pt x="3808" y="628"/>
                      <a:pt x="3813" y="630"/>
                    </a:cubicBezTo>
                    <a:cubicBezTo>
                      <a:pt x="3817" y="632"/>
                      <a:pt x="3824" y="632"/>
                      <a:pt x="3830" y="633"/>
                    </a:cubicBezTo>
                    <a:cubicBezTo>
                      <a:pt x="3835" y="633"/>
                      <a:pt x="3856" y="635"/>
                      <a:pt x="3865" y="636"/>
                    </a:cubicBezTo>
                    <a:cubicBezTo>
                      <a:pt x="3868" y="637"/>
                      <a:pt x="3870" y="637"/>
                      <a:pt x="3873" y="636"/>
                    </a:cubicBezTo>
                    <a:cubicBezTo>
                      <a:pt x="3876" y="636"/>
                      <a:pt x="3879" y="635"/>
                      <a:pt x="3881" y="632"/>
                    </a:cubicBezTo>
                    <a:cubicBezTo>
                      <a:pt x="3884" y="628"/>
                      <a:pt x="3886" y="621"/>
                      <a:pt x="3884" y="618"/>
                    </a:cubicBezTo>
                    <a:cubicBezTo>
                      <a:pt x="3883" y="618"/>
                      <a:pt x="3883" y="617"/>
                      <a:pt x="3883" y="617"/>
                    </a:cubicBezTo>
                    <a:cubicBezTo>
                      <a:pt x="3878" y="614"/>
                      <a:pt x="3878" y="610"/>
                      <a:pt x="3879" y="604"/>
                    </a:cubicBezTo>
                    <a:cubicBezTo>
                      <a:pt x="3880" y="598"/>
                      <a:pt x="3879" y="590"/>
                      <a:pt x="3884" y="587"/>
                    </a:cubicBezTo>
                    <a:cubicBezTo>
                      <a:pt x="3889" y="583"/>
                      <a:pt x="3891" y="582"/>
                      <a:pt x="3892" y="576"/>
                    </a:cubicBezTo>
                    <a:cubicBezTo>
                      <a:pt x="3892" y="576"/>
                      <a:pt x="3892" y="575"/>
                      <a:pt x="3892" y="575"/>
                    </a:cubicBezTo>
                    <a:cubicBezTo>
                      <a:pt x="3892" y="570"/>
                      <a:pt x="3891" y="569"/>
                      <a:pt x="3892" y="566"/>
                    </a:cubicBezTo>
                    <a:cubicBezTo>
                      <a:pt x="3892" y="562"/>
                      <a:pt x="3893" y="562"/>
                      <a:pt x="3891" y="560"/>
                    </a:cubicBezTo>
                    <a:cubicBezTo>
                      <a:pt x="3889" y="558"/>
                      <a:pt x="3889" y="557"/>
                      <a:pt x="3890" y="555"/>
                    </a:cubicBezTo>
                    <a:cubicBezTo>
                      <a:pt x="3891" y="555"/>
                      <a:pt x="3891" y="555"/>
                      <a:pt x="3891" y="555"/>
                    </a:cubicBezTo>
                    <a:cubicBezTo>
                      <a:pt x="3894" y="554"/>
                      <a:pt x="3896" y="553"/>
                      <a:pt x="3896" y="552"/>
                    </a:cubicBezTo>
                    <a:cubicBezTo>
                      <a:pt x="3896" y="550"/>
                      <a:pt x="3897" y="547"/>
                      <a:pt x="3899" y="545"/>
                    </a:cubicBezTo>
                    <a:cubicBezTo>
                      <a:pt x="3900" y="542"/>
                      <a:pt x="3901" y="537"/>
                      <a:pt x="3899" y="533"/>
                    </a:cubicBezTo>
                    <a:cubicBezTo>
                      <a:pt x="3896" y="529"/>
                      <a:pt x="3898" y="526"/>
                      <a:pt x="3902" y="523"/>
                    </a:cubicBezTo>
                    <a:cubicBezTo>
                      <a:pt x="3905" y="520"/>
                      <a:pt x="3905" y="515"/>
                      <a:pt x="3904" y="512"/>
                    </a:cubicBezTo>
                    <a:cubicBezTo>
                      <a:pt x="3904" y="510"/>
                      <a:pt x="3904" y="507"/>
                      <a:pt x="3902" y="504"/>
                    </a:cubicBezTo>
                    <a:cubicBezTo>
                      <a:pt x="3901" y="502"/>
                      <a:pt x="3900" y="499"/>
                      <a:pt x="3899" y="497"/>
                    </a:cubicBezTo>
                    <a:cubicBezTo>
                      <a:pt x="3898" y="495"/>
                      <a:pt x="3899" y="488"/>
                      <a:pt x="3902" y="483"/>
                    </a:cubicBezTo>
                    <a:cubicBezTo>
                      <a:pt x="3904" y="479"/>
                      <a:pt x="3904" y="477"/>
                      <a:pt x="3903" y="474"/>
                    </a:cubicBezTo>
                    <a:cubicBezTo>
                      <a:pt x="3903" y="472"/>
                      <a:pt x="3902" y="466"/>
                      <a:pt x="3900" y="458"/>
                    </a:cubicBezTo>
                    <a:cubicBezTo>
                      <a:pt x="3899" y="450"/>
                      <a:pt x="3900" y="443"/>
                      <a:pt x="3904" y="440"/>
                    </a:cubicBezTo>
                    <a:cubicBezTo>
                      <a:pt x="3908" y="436"/>
                      <a:pt x="3904" y="430"/>
                      <a:pt x="3902" y="428"/>
                    </a:cubicBezTo>
                    <a:cubicBezTo>
                      <a:pt x="3900" y="425"/>
                      <a:pt x="3901" y="421"/>
                      <a:pt x="3904" y="415"/>
                    </a:cubicBezTo>
                    <a:cubicBezTo>
                      <a:pt x="3907" y="410"/>
                      <a:pt x="3913" y="406"/>
                      <a:pt x="3915" y="405"/>
                    </a:cubicBezTo>
                    <a:cubicBezTo>
                      <a:pt x="3917" y="405"/>
                      <a:pt x="3919" y="405"/>
                      <a:pt x="3920" y="401"/>
                    </a:cubicBezTo>
                    <a:cubicBezTo>
                      <a:pt x="3920" y="398"/>
                      <a:pt x="3920" y="397"/>
                      <a:pt x="3921" y="394"/>
                    </a:cubicBezTo>
                    <a:cubicBezTo>
                      <a:pt x="3922" y="391"/>
                      <a:pt x="3924" y="391"/>
                      <a:pt x="3925" y="383"/>
                    </a:cubicBezTo>
                    <a:cubicBezTo>
                      <a:pt x="3925" y="376"/>
                      <a:pt x="3924" y="375"/>
                      <a:pt x="3922" y="373"/>
                    </a:cubicBezTo>
                    <a:cubicBezTo>
                      <a:pt x="3920" y="372"/>
                      <a:pt x="3918" y="372"/>
                      <a:pt x="3918" y="370"/>
                    </a:cubicBezTo>
                    <a:cubicBezTo>
                      <a:pt x="3917" y="369"/>
                      <a:pt x="3918" y="366"/>
                      <a:pt x="3914" y="366"/>
                    </a:cubicBezTo>
                    <a:cubicBezTo>
                      <a:pt x="3911" y="365"/>
                      <a:pt x="3910" y="362"/>
                      <a:pt x="3909" y="359"/>
                    </a:cubicBezTo>
                    <a:cubicBezTo>
                      <a:pt x="3908" y="356"/>
                      <a:pt x="3908" y="354"/>
                      <a:pt x="3910" y="350"/>
                    </a:cubicBezTo>
                    <a:cubicBezTo>
                      <a:pt x="3912" y="347"/>
                      <a:pt x="3911" y="342"/>
                      <a:pt x="3910" y="340"/>
                    </a:cubicBezTo>
                    <a:cubicBezTo>
                      <a:pt x="3910" y="338"/>
                      <a:pt x="3911" y="335"/>
                      <a:pt x="3912" y="331"/>
                    </a:cubicBezTo>
                    <a:cubicBezTo>
                      <a:pt x="3914" y="328"/>
                      <a:pt x="3922" y="323"/>
                      <a:pt x="3926" y="317"/>
                    </a:cubicBezTo>
                    <a:close/>
                  </a:path>
                </a:pathLst>
              </a:custGeom>
              <a:solidFill>
                <a:srgbClr val="D9E5F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4" name="íSḷiḑé">
                <a:extLst>
                  <a:ext uri="{FF2B5EF4-FFF2-40B4-BE49-F238E27FC236}">
                    <a16:creationId xmlns:a16="http://schemas.microsoft.com/office/drawing/2014/main" id="{F3ABD9D0-7C24-4A2D-9B21-579F6684A782}"/>
                  </a:ext>
                </a:extLst>
              </p:cNvPr>
              <p:cNvSpPr/>
              <p:nvPr/>
            </p:nvSpPr>
            <p:spPr bwMode="auto">
              <a:xfrm>
                <a:off x="3732213" y="4791075"/>
                <a:ext cx="25400" cy="7938"/>
              </a:xfrm>
              <a:custGeom>
                <a:avLst/>
                <a:gdLst>
                  <a:gd name="T0" fmla="*/ 0 w 12"/>
                  <a:gd name="T1" fmla="*/ 4 h 4"/>
                  <a:gd name="T2" fmla="*/ 10 w 12"/>
                  <a:gd name="T3" fmla="*/ 0 h 4"/>
                  <a:gd name="T4" fmla="*/ 12 w 12"/>
                  <a:gd name="T5" fmla="*/ 1 h 4"/>
                  <a:gd name="T6" fmla="*/ 0 w 12"/>
                  <a:gd name="T7" fmla="*/ 4 h 4"/>
                </a:gdLst>
                <a:ahLst/>
                <a:cxnLst>
                  <a:cxn ang="0">
                    <a:pos x="T0" y="T1"/>
                  </a:cxn>
                  <a:cxn ang="0">
                    <a:pos x="T2" y="T3"/>
                  </a:cxn>
                  <a:cxn ang="0">
                    <a:pos x="T4" y="T5"/>
                  </a:cxn>
                  <a:cxn ang="0">
                    <a:pos x="T6" y="T7"/>
                  </a:cxn>
                </a:cxnLst>
                <a:rect l="0" t="0" r="r" b="b"/>
                <a:pathLst>
                  <a:path w="12" h="4">
                    <a:moveTo>
                      <a:pt x="0" y="4"/>
                    </a:moveTo>
                    <a:cubicBezTo>
                      <a:pt x="5" y="2"/>
                      <a:pt x="10" y="1"/>
                      <a:pt x="10" y="0"/>
                    </a:cubicBezTo>
                    <a:cubicBezTo>
                      <a:pt x="10" y="1"/>
                      <a:pt x="11" y="1"/>
                      <a:pt x="12" y="1"/>
                    </a:cubicBezTo>
                    <a:cubicBezTo>
                      <a:pt x="10" y="2"/>
                      <a:pt x="5" y="3"/>
                      <a:pt x="0" y="4"/>
                    </a:cubicBezTo>
                    <a:close/>
                  </a:path>
                </a:pathLst>
              </a:custGeom>
              <a:solidFill>
                <a:srgbClr val="FFF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5" name="iṧḻíďé">
                <a:extLst>
                  <a:ext uri="{FF2B5EF4-FFF2-40B4-BE49-F238E27FC236}">
                    <a16:creationId xmlns:a16="http://schemas.microsoft.com/office/drawing/2014/main" id="{E816F62D-FB60-4F2E-A87A-C1D7499A8D68}"/>
                  </a:ext>
                </a:extLst>
              </p:cNvPr>
              <p:cNvSpPr/>
              <p:nvPr/>
            </p:nvSpPr>
            <p:spPr bwMode="auto">
              <a:xfrm>
                <a:off x="8097838" y="1316038"/>
                <a:ext cx="1588" cy="1588"/>
              </a:xfrm>
              <a:custGeom>
                <a:avLst/>
                <a:gdLst>
                  <a:gd name="T0" fmla="*/ 0 w 1"/>
                  <a:gd name="T1" fmla="*/ 0 h 1"/>
                  <a:gd name="T2" fmla="*/ 1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1" y="1"/>
                      <a:pt x="1" y="1"/>
                    </a:cubicBezTo>
                    <a:cubicBezTo>
                      <a:pt x="1" y="1"/>
                      <a:pt x="1" y="1"/>
                      <a:pt x="1" y="1"/>
                    </a:cubicBezTo>
                    <a:cubicBezTo>
                      <a:pt x="1" y="1"/>
                      <a:pt x="0" y="1"/>
                      <a:pt x="0" y="0"/>
                    </a:cubicBezTo>
                    <a:close/>
                  </a:path>
                </a:pathLst>
              </a:custGeom>
              <a:solidFill>
                <a:srgbClr val="FFF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6" name="iṩ1ide">
                <a:extLst>
                  <a:ext uri="{FF2B5EF4-FFF2-40B4-BE49-F238E27FC236}">
                    <a16:creationId xmlns:a16="http://schemas.microsoft.com/office/drawing/2014/main" id="{502F6E8A-EF32-459C-971C-5AABCE6C81F9}"/>
                  </a:ext>
                </a:extLst>
              </p:cNvPr>
              <p:cNvSpPr/>
              <p:nvPr/>
            </p:nvSpPr>
            <p:spPr bwMode="auto">
              <a:xfrm>
                <a:off x="8582025" y="5387975"/>
                <a:ext cx="312738" cy="681038"/>
              </a:xfrm>
              <a:custGeom>
                <a:avLst/>
                <a:gdLst>
                  <a:gd name="T0" fmla="*/ 132 w 146"/>
                  <a:gd name="T1" fmla="*/ 21 h 318"/>
                  <a:gd name="T2" fmla="*/ 115 w 146"/>
                  <a:gd name="T3" fmla="*/ 10 h 318"/>
                  <a:gd name="T4" fmla="*/ 107 w 146"/>
                  <a:gd name="T5" fmla="*/ 4 h 318"/>
                  <a:gd name="T6" fmla="*/ 88 w 146"/>
                  <a:gd name="T7" fmla="*/ 25 h 318"/>
                  <a:gd name="T8" fmla="*/ 61 w 146"/>
                  <a:gd name="T9" fmla="*/ 49 h 318"/>
                  <a:gd name="T10" fmla="*/ 49 w 146"/>
                  <a:gd name="T11" fmla="*/ 72 h 318"/>
                  <a:gd name="T12" fmla="*/ 41 w 146"/>
                  <a:gd name="T13" fmla="*/ 83 h 318"/>
                  <a:gd name="T14" fmla="*/ 39 w 146"/>
                  <a:gd name="T15" fmla="*/ 91 h 318"/>
                  <a:gd name="T16" fmla="*/ 35 w 146"/>
                  <a:gd name="T17" fmla="*/ 98 h 318"/>
                  <a:gd name="T18" fmla="*/ 31 w 146"/>
                  <a:gd name="T19" fmla="*/ 106 h 318"/>
                  <a:gd name="T20" fmla="*/ 28 w 146"/>
                  <a:gd name="T21" fmla="*/ 115 h 318"/>
                  <a:gd name="T22" fmla="*/ 24 w 146"/>
                  <a:gd name="T23" fmla="*/ 126 h 318"/>
                  <a:gd name="T24" fmla="*/ 18 w 146"/>
                  <a:gd name="T25" fmla="*/ 137 h 318"/>
                  <a:gd name="T26" fmla="*/ 15 w 146"/>
                  <a:gd name="T27" fmla="*/ 144 h 318"/>
                  <a:gd name="T28" fmla="*/ 5 w 146"/>
                  <a:gd name="T29" fmla="*/ 173 h 318"/>
                  <a:gd name="T30" fmla="*/ 7 w 146"/>
                  <a:gd name="T31" fmla="*/ 187 h 318"/>
                  <a:gd name="T32" fmla="*/ 4 w 146"/>
                  <a:gd name="T33" fmla="*/ 206 h 318"/>
                  <a:gd name="T34" fmla="*/ 5 w 146"/>
                  <a:gd name="T35" fmla="*/ 214 h 318"/>
                  <a:gd name="T36" fmla="*/ 3 w 146"/>
                  <a:gd name="T37" fmla="*/ 220 h 318"/>
                  <a:gd name="T38" fmla="*/ 10 w 146"/>
                  <a:gd name="T39" fmla="*/ 227 h 318"/>
                  <a:gd name="T40" fmla="*/ 18 w 146"/>
                  <a:gd name="T41" fmla="*/ 244 h 318"/>
                  <a:gd name="T42" fmla="*/ 26 w 146"/>
                  <a:gd name="T43" fmla="*/ 258 h 318"/>
                  <a:gd name="T44" fmla="*/ 48 w 146"/>
                  <a:gd name="T45" fmla="*/ 276 h 318"/>
                  <a:gd name="T46" fmla="*/ 59 w 146"/>
                  <a:gd name="T47" fmla="*/ 291 h 318"/>
                  <a:gd name="T48" fmla="*/ 65 w 146"/>
                  <a:gd name="T49" fmla="*/ 309 h 318"/>
                  <a:gd name="T50" fmla="*/ 72 w 146"/>
                  <a:gd name="T51" fmla="*/ 316 h 318"/>
                  <a:gd name="T52" fmla="*/ 80 w 146"/>
                  <a:gd name="T53" fmla="*/ 309 h 318"/>
                  <a:gd name="T54" fmla="*/ 80 w 146"/>
                  <a:gd name="T55" fmla="*/ 289 h 318"/>
                  <a:gd name="T56" fmla="*/ 86 w 146"/>
                  <a:gd name="T57" fmla="*/ 264 h 318"/>
                  <a:gd name="T58" fmla="*/ 93 w 146"/>
                  <a:gd name="T59" fmla="*/ 252 h 318"/>
                  <a:gd name="T60" fmla="*/ 101 w 146"/>
                  <a:gd name="T61" fmla="*/ 233 h 318"/>
                  <a:gd name="T62" fmla="*/ 107 w 146"/>
                  <a:gd name="T63" fmla="*/ 223 h 318"/>
                  <a:gd name="T64" fmla="*/ 116 w 146"/>
                  <a:gd name="T65" fmla="*/ 213 h 318"/>
                  <a:gd name="T66" fmla="*/ 118 w 146"/>
                  <a:gd name="T67" fmla="*/ 200 h 318"/>
                  <a:gd name="T68" fmla="*/ 122 w 146"/>
                  <a:gd name="T69" fmla="*/ 183 h 318"/>
                  <a:gd name="T70" fmla="*/ 125 w 146"/>
                  <a:gd name="T71" fmla="*/ 167 h 318"/>
                  <a:gd name="T72" fmla="*/ 123 w 146"/>
                  <a:gd name="T73" fmla="*/ 166 h 318"/>
                  <a:gd name="T74" fmla="*/ 123 w 146"/>
                  <a:gd name="T75" fmla="*/ 166 h 318"/>
                  <a:gd name="T76" fmla="*/ 125 w 146"/>
                  <a:gd name="T77" fmla="*/ 159 h 318"/>
                  <a:gd name="T78" fmla="*/ 128 w 146"/>
                  <a:gd name="T79" fmla="*/ 132 h 318"/>
                  <a:gd name="T80" fmla="*/ 133 w 146"/>
                  <a:gd name="T81" fmla="*/ 106 h 318"/>
                  <a:gd name="T82" fmla="*/ 139 w 146"/>
                  <a:gd name="T83" fmla="*/ 83 h 318"/>
                  <a:gd name="T84" fmla="*/ 139 w 146"/>
                  <a:gd name="T85" fmla="*/ 70 h 318"/>
                  <a:gd name="T86" fmla="*/ 136 w 146"/>
                  <a:gd name="T87" fmla="*/ 50 h 318"/>
                  <a:gd name="T88" fmla="*/ 144 w 146"/>
                  <a:gd name="T89" fmla="*/ 37 h 318"/>
                  <a:gd name="T90" fmla="*/ 132 w 146"/>
                  <a:gd name="T91" fmla="*/ 2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6" h="318">
                    <a:moveTo>
                      <a:pt x="132" y="21"/>
                    </a:moveTo>
                    <a:cubicBezTo>
                      <a:pt x="128" y="20"/>
                      <a:pt x="114" y="14"/>
                      <a:pt x="115" y="10"/>
                    </a:cubicBezTo>
                    <a:cubicBezTo>
                      <a:pt x="116" y="5"/>
                      <a:pt x="111" y="0"/>
                      <a:pt x="107" y="4"/>
                    </a:cubicBezTo>
                    <a:cubicBezTo>
                      <a:pt x="102" y="9"/>
                      <a:pt x="93" y="22"/>
                      <a:pt x="88" y="25"/>
                    </a:cubicBezTo>
                    <a:cubicBezTo>
                      <a:pt x="84" y="27"/>
                      <a:pt x="65" y="36"/>
                      <a:pt x="61" y="49"/>
                    </a:cubicBezTo>
                    <a:cubicBezTo>
                      <a:pt x="58" y="62"/>
                      <a:pt x="52" y="68"/>
                      <a:pt x="49" y="72"/>
                    </a:cubicBezTo>
                    <a:cubicBezTo>
                      <a:pt x="46" y="76"/>
                      <a:pt x="40" y="79"/>
                      <a:pt x="41" y="83"/>
                    </a:cubicBezTo>
                    <a:cubicBezTo>
                      <a:pt x="42" y="88"/>
                      <a:pt x="41" y="88"/>
                      <a:pt x="39" y="91"/>
                    </a:cubicBezTo>
                    <a:cubicBezTo>
                      <a:pt x="36" y="94"/>
                      <a:pt x="36" y="94"/>
                      <a:pt x="35" y="98"/>
                    </a:cubicBezTo>
                    <a:cubicBezTo>
                      <a:pt x="35" y="102"/>
                      <a:pt x="33" y="103"/>
                      <a:pt x="31" y="106"/>
                    </a:cubicBezTo>
                    <a:cubicBezTo>
                      <a:pt x="29" y="108"/>
                      <a:pt x="28" y="112"/>
                      <a:pt x="28" y="115"/>
                    </a:cubicBezTo>
                    <a:cubicBezTo>
                      <a:pt x="28" y="118"/>
                      <a:pt x="26" y="123"/>
                      <a:pt x="24" y="126"/>
                    </a:cubicBezTo>
                    <a:cubicBezTo>
                      <a:pt x="22" y="129"/>
                      <a:pt x="20" y="134"/>
                      <a:pt x="18" y="137"/>
                    </a:cubicBezTo>
                    <a:cubicBezTo>
                      <a:pt x="17" y="140"/>
                      <a:pt x="16" y="142"/>
                      <a:pt x="15" y="144"/>
                    </a:cubicBezTo>
                    <a:cubicBezTo>
                      <a:pt x="12" y="147"/>
                      <a:pt x="5" y="171"/>
                      <a:pt x="5" y="173"/>
                    </a:cubicBezTo>
                    <a:cubicBezTo>
                      <a:pt x="7" y="177"/>
                      <a:pt x="7" y="179"/>
                      <a:pt x="7" y="187"/>
                    </a:cubicBezTo>
                    <a:cubicBezTo>
                      <a:pt x="7" y="192"/>
                      <a:pt x="5" y="200"/>
                      <a:pt x="4" y="206"/>
                    </a:cubicBezTo>
                    <a:cubicBezTo>
                      <a:pt x="4" y="208"/>
                      <a:pt x="4" y="211"/>
                      <a:pt x="5" y="214"/>
                    </a:cubicBezTo>
                    <a:cubicBezTo>
                      <a:pt x="6" y="217"/>
                      <a:pt x="5" y="218"/>
                      <a:pt x="3" y="220"/>
                    </a:cubicBezTo>
                    <a:cubicBezTo>
                      <a:pt x="0" y="225"/>
                      <a:pt x="9" y="223"/>
                      <a:pt x="10" y="227"/>
                    </a:cubicBezTo>
                    <a:cubicBezTo>
                      <a:pt x="12" y="234"/>
                      <a:pt x="18" y="238"/>
                      <a:pt x="18" y="244"/>
                    </a:cubicBezTo>
                    <a:cubicBezTo>
                      <a:pt x="18" y="250"/>
                      <a:pt x="26" y="251"/>
                      <a:pt x="26" y="258"/>
                    </a:cubicBezTo>
                    <a:cubicBezTo>
                      <a:pt x="25" y="273"/>
                      <a:pt x="42" y="269"/>
                      <a:pt x="48" y="276"/>
                    </a:cubicBezTo>
                    <a:cubicBezTo>
                      <a:pt x="52" y="280"/>
                      <a:pt x="57" y="284"/>
                      <a:pt x="59" y="291"/>
                    </a:cubicBezTo>
                    <a:cubicBezTo>
                      <a:pt x="61" y="297"/>
                      <a:pt x="61" y="304"/>
                      <a:pt x="65" y="309"/>
                    </a:cubicBezTo>
                    <a:cubicBezTo>
                      <a:pt x="68" y="314"/>
                      <a:pt x="70" y="315"/>
                      <a:pt x="72" y="316"/>
                    </a:cubicBezTo>
                    <a:cubicBezTo>
                      <a:pt x="75" y="316"/>
                      <a:pt x="80" y="318"/>
                      <a:pt x="80" y="309"/>
                    </a:cubicBezTo>
                    <a:cubicBezTo>
                      <a:pt x="80" y="301"/>
                      <a:pt x="81" y="298"/>
                      <a:pt x="80" y="289"/>
                    </a:cubicBezTo>
                    <a:cubicBezTo>
                      <a:pt x="79" y="280"/>
                      <a:pt x="85" y="269"/>
                      <a:pt x="86" y="264"/>
                    </a:cubicBezTo>
                    <a:cubicBezTo>
                      <a:pt x="88" y="259"/>
                      <a:pt x="88" y="257"/>
                      <a:pt x="93" y="252"/>
                    </a:cubicBezTo>
                    <a:cubicBezTo>
                      <a:pt x="97" y="247"/>
                      <a:pt x="99" y="237"/>
                      <a:pt x="101" y="233"/>
                    </a:cubicBezTo>
                    <a:cubicBezTo>
                      <a:pt x="104" y="228"/>
                      <a:pt x="104" y="227"/>
                      <a:pt x="107" y="223"/>
                    </a:cubicBezTo>
                    <a:cubicBezTo>
                      <a:pt x="111" y="220"/>
                      <a:pt x="112" y="219"/>
                      <a:pt x="116" y="213"/>
                    </a:cubicBezTo>
                    <a:cubicBezTo>
                      <a:pt x="120" y="207"/>
                      <a:pt x="118" y="207"/>
                      <a:pt x="118" y="200"/>
                    </a:cubicBezTo>
                    <a:cubicBezTo>
                      <a:pt x="118" y="194"/>
                      <a:pt x="118" y="194"/>
                      <a:pt x="122" y="183"/>
                    </a:cubicBezTo>
                    <a:cubicBezTo>
                      <a:pt x="124" y="175"/>
                      <a:pt x="125" y="173"/>
                      <a:pt x="125" y="167"/>
                    </a:cubicBezTo>
                    <a:cubicBezTo>
                      <a:pt x="123" y="166"/>
                      <a:pt x="123" y="166"/>
                      <a:pt x="123" y="166"/>
                    </a:cubicBezTo>
                    <a:cubicBezTo>
                      <a:pt x="123" y="166"/>
                      <a:pt x="123" y="166"/>
                      <a:pt x="123" y="166"/>
                    </a:cubicBezTo>
                    <a:cubicBezTo>
                      <a:pt x="125" y="165"/>
                      <a:pt x="125" y="163"/>
                      <a:pt x="125" y="159"/>
                    </a:cubicBezTo>
                    <a:cubicBezTo>
                      <a:pt x="124" y="147"/>
                      <a:pt x="126" y="141"/>
                      <a:pt x="128" y="132"/>
                    </a:cubicBezTo>
                    <a:cubicBezTo>
                      <a:pt x="130" y="119"/>
                      <a:pt x="127" y="120"/>
                      <a:pt x="133" y="106"/>
                    </a:cubicBezTo>
                    <a:cubicBezTo>
                      <a:pt x="136" y="98"/>
                      <a:pt x="138" y="88"/>
                      <a:pt x="139" y="83"/>
                    </a:cubicBezTo>
                    <a:cubicBezTo>
                      <a:pt x="140" y="78"/>
                      <a:pt x="141" y="72"/>
                      <a:pt x="139" y="70"/>
                    </a:cubicBezTo>
                    <a:cubicBezTo>
                      <a:pt x="137" y="67"/>
                      <a:pt x="131" y="55"/>
                      <a:pt x="136" y="50"/>
                    </a:cubicBezTo>
                    <a:cubicBezTo>
                      <a:pt x="141" y="45"/>
                      <a:pt x="143" y="41"/>
                      <a:pt x="144" y="37"/>
                    </a:cubicBezTo>
                    <a:cubicBezTo>
                      <a:pt x="146" y="30"/>
                      <a:pt x="137" y="23"/>
                      <a:pt x="132" y="21"/>
                    </a:cubicBezTo>
                    <a:close/>
                  </a:path>
                </a:pathLst>
              </a:custGeom>
              <a:solidFill>
                <a:srgbClr val="D9E5F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7" name="íṥḻïḋè">
                <a:extLst>
                  <a:ext uri="{FF2B5EF4-FFF2-40B4-BE49-F238E27FC236}">
                    <a16:creationId xmlns:a16="http://schemas.microsoft.com/office/drawing/2014/main" id="{D74F3302-F0F9-4A76-BC9C-32998BE6E081}"/>
                  </a:ext>
                </a:extLst>
              </p:cNvPr>
              <p:cNvSpPr/>
              <p:nvPr/>
            </p:nvSpPr>
            <p:spPr bwMode="auto">
              <a:xfrm>
                <a:off x="6540500" y="6489700"/>
                <a:ext cx="463550" cy="366713"/>
              </a:xfrm>
              <a:custGeom>
                <a:avLst/>
                <a:gdLst>
                  <a:gd name="T0" fmla="*/ 211 w 216"/>
                  <a:gd name="T1" fmla="*/ 34 h 171"/>
                  <a:gd name="T2" fmla="*/ 206 w 216"/>
                  <a:gd name="T3" fmla="*/ 20 h 171"/>
                  <a:gd name="T4" fmla="*/ 187 w 216"/>
                  <a:gd name="T5" fmla="*/ 15 h 171"/>
                  <a:gd name="T6" fmla="*/ 178 w 216"/>
                  <a:gd name="T7" fmla="*/ 6 h 171"/>
                  <a:gd name="T8" fmla="*/ 176 w 216"/>
                  <a:gd name="T9" fmla="*/ 17 h 171"/>
                  <a:gd name="T10" fmla="*/ 166 w 216"/>
                  <a:gd name="T11" fmla="*/ 14 h 171"/>
                  <a:gd name="T12" fmla="*/ 145 w 216"/>
                  <a:gd name="T13" fmla="*/ 11 h 171"/>
                  <a:gd name="T14" fmla="*/ 123 w 216"/>
                  <a:gd name="T15" fmla="*/ 24 h 171"/>
                  <a:gd name="T16" fmla="*/ 106 w 216"/>
                  <a:gd name="T17" fmla="*/ 21 h 171"/>
                  <a:gd name="T18" fmla="*/ 85 w 216"/>
                  <a:gd name="T19" fmla="*/ 24 h 171"/>
                  <a:gd name="T20" fmla="*/ 68 w 216"/>
                  <a:gd name="T21" fmla="*/ 25 h 171"/>
                  <a:gd name="T22" fmla="*/ 53 w 216"/>
                  <a:gd name="T23" fmla="*/ 36 h 171"/>
                  <a:gd name="T24" fmla="*/ 63 w 216"/>
                  <a:gd name="T25" fmla="*/ 36 h 171"/>
                  <a:gd name="T26" fmla="*/ 26 w 216"/>
                  <a:gd name="T27" fmla="*/ 61 h 171"/>
                  <a:gd name="T28" fmla="*/ 6 w 216"/>
                  <a:gd name="T29" fmla="*/ 76 h 171"/>
                  <a:gd name="T30" fmla="*/ 5 w 216"/>
                  <a:gd name="T31" fmla="*/ 94 h 171"/>
                  <a:gd name="T32" fmla="*/ 7 w 216"/>
                  <a:gd name="T33" fmla="*/ 124 h 171"/>
                  <a:gd name="T34" fmla="*/ 9 w 216"/>
                  <a:gd name="T35" fmla="*/ 134 h 171"/>
                  <a:gd name="T36" fmla="*/ 21 w 216"/>
                  <a:gd name="T37" fmla="*/ 146 h 171"/>
                  <a:gd name="T38" fmla="*/ 33 w 216"/>
                  <a:gd name="T39" fmla="*/ 155 h 171"/>
                  <a:gd name="T40" fmla="*/ 43 w 216"/>
                  <a:gd name="T41" fmla="*/ 158 h 171"/>
                  <a:gd name="T42" fmla="*/ 67 w 216"/>
                  <a:gd name="T43" fmla="*/ 165 h 171"/>
                  <a:gd name="T44" fmla="*/ 92 w 216"/>
                  <a:gd name="T45" fmla="*/ 170 h 171"/>
                  <a:gd name="T46" fmla="*/ 102 w 216"/>
                  <a:gd name="T47" fmla="*/ 159 h 171"/>
                  <a:gd name="T48" fmla="*/ 122 w 216"/>
                  <a:gd name="T49" fmla="*/ 149 h 171"/>
                  <a:gd name="T50" fmla="*/ 133 w 216"/>
                  <a:gd name="T51" fmla="*/ 146 h 171"/>
                  <a:gd name="T52" fmla="*/ 155 w 216"/>
                  <a:gd name="T53" fmla="*/ 126 h 171"/>
                  <a:gd name="T54" fmla="*/ 166 w 216"/>
                  <a:gd name="T55" fmla="*/ 123 h 171"/>
                  <a:gd name="T56" fmla="*/ 168 w 216"/>
                  <a:gd name="T57" fmla="*/ 111 h 171"/>
                  <a:gd name="T58" fmla="*/ 172 w 216"/>
                  <a:gd name="T59" fmla="*/ 94 h 171"/>
                  <a:gd name="T60" fmla="*/ 179 w 216"/>
                  <a:gd name="T61" fmla="*/ 76 h 171"/>
                  <a:gd name="T62" fmla="*/ 190 w 216"/>
                  <a:gd name="T63" fmla="*/ 57 h 171"/>
                  <a:gd name="T64" fmla="*/ 201 w 216"/>
                  <a:gd name="T65" fmla="*/ 57 h 171"/>
                  <a:gd name="T66" fmla="*/ 212 w 216"/>
                  <a:gd name="T67" fmla="*/ 4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71">
                    <a:moveTo>
                      <a:pt x="212" y="45"/>
                    </a:moveTo>
                    <a:cubicBezTo>
                      <a:pt x="209" y="43"/>
                      <a:pt x="211" y="41"/>
                      <a:pt x="211" y="34"/>
                    </a:cubicBezTo>
                    <a:cubicBezTo>
                      <a:pt x="211" y="27"/>
                      <a:pt x="211" y="29"/>
                      <a:pt x="210" y="28"/>
                    </a:cubicBezTo>
                    <a:cubicBezTo>
                      <a:pt x="210" y="27"/>
                      <a:pt x="207" y="25"/>
                      <a:pt x="206" y="20"/>
                    </a:cubicBezTo>
                    <a:cubicBezTo>
                      <a:pt x="205" y="16"/>
                      <a:pt x="201" y="16"/>
                      <a:pt x="198" y="16"/>
                    </a:cubicBezTo>
                    <a:cubicBezTo>
                      <a:pt x="196" y="16"/>
                      <a:pt x="190" y="16"/>
                      <a:pt x="187" y="15"/>
                    </a:cubicBezTo>
                    <a:cubicBezTo>
                      <a:pt x="184" y="13"/>
                      <a:pt x="183" y="10"/>
                      <a:pt x="182" y="5"/>
                    </a:cubicBezTo>
                    <a:cubicBezTo>
                      <a:pt x="182" y="0"/>
                      <a:pt x="180" y="3"/>
                      <a:pt x="178" y="6"/>
                    </a:cubicBezTo>
                    <a:cubicBezTo>
                      <a:pt x="175" y="9"/>
                      <a:pt x="177" y="7"/>
                      <a:pt x="174" y="9"/>
                    </a:cubicBezTo>
                    <a:cubicBezTo>
                      <a:pt x="171" y="11"/>
                      <a:pt x="172" y="14"/>
                      <a:pt x="176" y="17"/>
                    </a:cubicBezTo>
                    <a:cubicBezTo>
                      <a:pt x="179" y="20"/>
                      <a:pt x="173" y="20"/>
                      <a:pt x="172" y="19"/>
                    </a:cubicBezTo>
                    <a:cubicBezTo>
                      <a:pt x="171" y="18"/>
                      <a:pt x="170" y="16"/>
                      <a:pt x="166" y="14"/>
                    </a:cubicBezTo>
                    <a:cubicBezTo>
                      <a:pt x="162" y="12"/>
                      <a:pt x="162" y="8"/>
                      <a:pt x="159" y="9"/>
                    </a:cubicBezTo>
                    <a:cubicBezTo>
                      <a:pt x="156" y="10"/>
                      <a:pt x="151" y="12"/>
                      <a:pt x="145" y="11"/>
                    </a:cubicBezTo>
                    <a:cubicBezTo>
                      <a:pt x="139" y="10"/>
                      <a:pt x="135" y="12"/>
                      <a:pt x="134" y="18"/>
                    </a:cubicBezTo>
                    <a:cubicBezTo>
                      <a:pt x="133" y="24"/>
                      <a:pt x="124" y="26"/>
                      <a:pt x="123" y="24"/>
                    </a:cubicBezTo>
                    <a:cubicBezTo>
                      <a:pt x="121" y="22"/>
                      <a:pt x="121" y="24"/>
                      <a:pt x="115" y="20"/>
                    </a:cubicBezTo>
                    <a:cubicBezTo>
                      <a:pt x="109" y="17"/>
                      <a:pt x="112" y="21"/>
                      <a:pt x="106" y="21"/>
                    </a:cubicBezTo>
                    <a:cubicBezTo>
                      <a:pt x="100" y="21"/>
                      <a:pt x="98" y="19"/>
                      <a:pt x="93" y="19"/>
                    </a:cubicBezTo>
                    <a:cubicBezTo>
                      <a:pt x="89" y="19"/>
                      <a:pt x="84" y="19"/>
                      <a:pt x="85" y="24"/>
                    </a:cubicBezTo>
                    <a:cubicBezTo>
                      <a:pt x="86" y="28"/>
                      <a:pt x="81" y="27"/>
                      <a:pt x="78" y="27"/>
                    </a:cubicBezTo>
                    <a:cubicBezTo>
                      <a:pt x="76" y="27"/>
                      <a:pt x="74" y="27"/>
                      <a:pt x="68" y="25"/>
                    </a:cubicBezTo>
                    <a:cubicBezTo>
                      <a:pt x="62" y="23"/>
                      <a:pt x="61" y="26"/>
                      <a:pt x="57" y="29"/>
                    </a:cubicBezTo>
                    <a:cubicBezTo>
                      <a:pt x="54" y="33"/>
                      <a:pt x="53" y="36"/>
                      <a:pt x="53" y="36"/>
                    </a:cubicBezTo>
                    <a:cubicBezTo>
                      <a:pt x="53" y="36"/>
                      <a:pt x="54" y="39"/>
                      <a:pt x="58" y="36"/>
                    </a:cubicBezTo>
                    <a:cubicBezTo>
                      <a:pt x="63" y="33"/>
                      <a:pt x="63" y="33"/>
                      <a:pt x="63" y="36"/>
                    </a:cubicBezTo>
                    <a:cubicBezTo>
                      <a:pt x="64" y="38"/>
                      <a:pt x="62" y="39"/>
                      <a:pt x="55" y="44"/>
                    </a:cubicBezTo>
                    <a:cubicBezTo>
                      <a:pt x="47" y="48"/>
                      <a:pt x="29" y="58"/>
                      <a:pt x="26" y="61"/>
                    </a:cubicBezTo>
                    <a:cubicBezTo>
                      <a:pt x="23" y="63"/>
                      <a:pt x="18" y="69"/>
                      <a:pt x="13" y="69"/>
                    </a:cubicBezTo>
                    <a:cubicBezTo>
                      <a:pt x="8" y="70"/>
                      <a:pt x="10" y="70"/>
                      <a:pt x="6" y="76"/>
                    </a:cubicBezTo>
                    <a:cubicBezTo>
                      <a:pt x="3" y="82"/>
                      <a:pt x="7" y="79"/>
                      <a:pt x="7" y="85"/>
                    </a:cubicBezTo>
                    <a:cubicBezTo>
                      <a:pt x="8" y="90"/>
                      <a:pt x="5" y="91"/>
                      <a:pt x="5" y="94"/>
                    </a:cubicBezTo>
                    <a:cubicBezTo>
                      <a:pt x="6" y="97"/>
                      <a:pt x="8" y="101"/>
                      <a:pt x="4" y="109"/>
                    </a:cubicBezTo>
                    <a:cubicBezTo>
                      <a:pt x="0" y="117"/>
                      <a:pt x="7" y="124"/>
                      <a:pt x="7" y="124"/>
                    </a:cubicBezTo>
                    <a:cubicBezTo>
                      <a:pt x="7" y="124"/>
                      <a:pt x="8" y="125"/>
                      <a:pt x="9" y="126"/>
                    </a:cubicBezTo>
                    <a:cubicBezTo>
                      <a:pt x="11" y="127"/>
                      <a:pt x="12" y="128"/>
                      <a:pt x="9" y="134"/>
                    </a:cubicBezTo>
                    <a:cubicBezTo>
                      <a:pt x="6" y="140"/>
                      <a:pt x="10" y="143"/>
                      <a:pt x="12" y="143"/>
                    </a:cubicBezTo>
                    <a:cubicBezTo>
                      <a:pt x="14" y="144"/>
                      <a:pt x="21" y="144"/>
                      <a:pt x="21" y="146"/>
                    </a:cubicBezTo>
                    <a:cubicBezTo>
                      <a:pt x="22" y="149"/>
                      <a:pt x="27" y="153"/>
                      <a:pt x="30" y="153"/>
                    </a:cubicBezTo>
                    <a:cubicBezTo>
                      <a:pt x="33" y="153"/>
                      <a:pt x="33" y="153"/>
                      <a:pt x="33" y="155"/>
                    </a:cubicBezTo>
                    <a:cubicBezTo>
                      <a:pt x="33" y="157"/>
                      <a:pt x="34" y="157"/>
                      <a:pt x="37" y="157"/>
                    </a:cubicBezTo>
                    <a:cubicBezTo>
                      <a:pt x="40" y="156"/>
                      <a:pt x="41" y="157"/>
                      <a:pt x="43" y="158"/>
                    </a:cubicBezTo>
                    <a:cubicBezTo>
                      <a:pt x="45" y="159"/>
                      <a:pt x="45" y="162"/>
                      <a:pt x="56" y="162"/>
                    </a:cubicBezTo>
                    <a:cubicBezTo>
                      <a:pt x="68" y="163"/>
                      <a:pt x="58" y="164"/>
                      <a:pt x="67" y="165"/>
                    </a:cubicBezTo>
                    <a:cubicBezTo>
                      <a:pt x="76" y="166"/>
                      <a:pt x="74" y="164"/>
                      <a:pt x="82" y="165"/>
                    </a:cubicBezTo>
                    <a:cubicBezTo>
                      <a:pt x="89" y="166"/>
                      <a:pt x="89" y="168"/>
                      <a:pt x="92" y="170"/>
                    </a:cubicBezTo>
                    <a:cubicBezTo>
                      <a:pt x="94" y="171"/>
                      <a:pt x="100" y="170"/>
                      <a:pt x="98" y="166"/>
                    </a:cubicBezTo>
                    <a:cubicBezTo>
                      <a:pt x="96" y="162"/>
                      <a:pt x="102" y="160"/>
                      <a:pt x="102" y="159"/>
                    </a:cubicBezTo>
                    <a:cubicBezTo>
                      <a:pt x="102" y="158"/>
                      <a:pt x="101" y="156"/>
                      <a:pt x="103" y="154"/>
                    </a:cubicBezTo>
                    <a:cubicBezTo>
                      <a:pt x="106" y="152"/>
                      <a:pt x="122" y="148"/>
                      <a:pt x="122" y="149"/>
                    </a:cubicBezTo>
                    <a:cubicBezTo>
                      <a:pt x="122" y="151"/>
                      <a:pt x="121" y="154"/>
                      <a:pt x="126" y="154"/>
                    </a:cubicBezTo>
                    <a:cubicBezTo>
                      <a:pt x="131" y="154"/>
                      <a:pt x="132" y="151"/>
                      <a:pt x="133" y="146"/>
                    </a:cubicBezTo>
                    <a:cubicBezTo>
                      <a:pt x="134" y="141"/>
                      <a:pt x="136" y="138"/>
                      <a:pt x="140" y="134"/>
                    </a:cubicBezTo>
                    <a:cubicBezTo>
                      <a:pt x="144" y="130"/>
                      <a:pt x="150" y="126"/>
                      <a:pt x="155" y="126"/>
                    </a:cubicBezTo>
                    <a:cubicBezTo>
                      <a:pt x="159" y="126"/>
                      <a:pt x="158" y="128"/>
                      <a:pt x="160" y="127"/>
                    </a:cubicBezTo>
                    <a:cubicBezTo>
                      <a:pt x="162" y="126"/>
                      <a:pt x="163" y="124"/>
                      <a:pt x="166" y="123"/>
                    </a:cubicBezTo>
                    <a:cubicBezTo>
                      <a:pt x="169" y="121"/>
                      <a:pt x="168" y="119"/>
                      <a:pt x="168" y="119"/>
                    </a:cubicBezTo>
                    <a:cubicBezTo>
                      <a:pt x="168" y="119"/>
                      <a:pt x="169" y="115"/>
                      <a:pt x="168" y="111"/>
                    </a:cubicBezTo>
                    <a:cubicBezTo>
                      <a:pt x="166" y="108"/>
                      <a:pt x="169" y="104"/>
                      <a:pt x="170" y="100"/>
                    </a:cubicBezTo>
                    <a:cubicBezTo>
                      <a:pt x="171" y="97"/>
                      <a:pt x="173" y="96"/>
                      <a:pt x="172" y="94"/>
                    </a:cubicBezTo>
                    <a:cubicBezTo>
                      <a:pt x="171" y="92"/>
                      <a:pt x="173" y="91"/>
                      <a:pt x="176" y="89"/>
                    </a:cubicBezTo>
                    <a:cubicBezTo>
                      <a:pt x="179" y="87"/>
                      <a:pt x="179" y="80"/>
                      <a:pt x="179" y="76"/>
                    </a:cubicBezTo>
                    <a:cubicBezTo>
                      <a:pt x="180" y="72"/>
                      <a:pt x="182" y="67"/>
                      <a:pt x="184" y="65"/>
                    </a:cubicBezTo>
                    <a:cubicBezTo>
                      <a:pt x="187" y="63"/>
                      <a:pt x="189" y="61"/>
                      <a:pt x="190" y="57"/>
                    </a:cubicBezTo>
                    <a:cubicBezTo>
                      <a:pt x="191" y="53"/>
                      <a:pt x="193" y="52"/>
                      <a:pt x="195" y="54"/>
                    </a:cubicBezTo>
                    <a:cubicBezTo>
                      <a:pt x="197" y="55"/>
                      <a:pt x="199" y="60"/>
                      <a:pt x="201" y="57"/>
                    </a:cubicBezTo>
                    <a:cubicBezTo>
                      <a:pt x="204" y="54"/>
                      <a:pt x="206" y="51"/>
                      <a:pt x="211" y="50"/>
                    </a:cubicBezTo>
                    <a:cubicBezTo>
                      <a:pt x="216" y="49"/>
                      <a:pt x="215" y="47"/>
                      <a:pt x="212" y="45"/>
                    </a:cubicBezTo>
                    <a:close/>
                  </a:path>
                </a:pathLst>
              </a:custGeom>
              <a:solidFill>
                <a:srgbClr val="D9E5F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8" name="ïşľîďè">
                <a:extLst>
                  <a:ext uri="{FF2B5EF4-FFF2-40B4-BE49-F238E27FC236}">
                    <a16:creationId xmlns:a16="http://schemas.microsoft.com/office/drawing/2014/main" id="{E1BF2959-EACB-4931-9351-281D06A96214}"/>
                  </a:ext>
                </a:extLst>
              </p:cNvPr>
              <p:cNvSpPr/>
              <p:nvPr/>
            </p:nvSpPr>
            <p:spPr bwMode="auto">
              <a:xfrm>
                <a:off x="8599488" y="4149725"/>
                <a:ext cx="122238" cy="73025"/>
              </a:xfrm>
              <a:custGeom>
                <a:avLst/>
                <a:gdLst>
                  <a:gd name="T0" fmla="*/ 35 w 57"/>
                  <a:gd name="T1" fmla="*/ 17 h 34"/>
                  <a:gd name="T2" fmla="*/ 24 w 57"/>
                  <a:gd name="T3" fmla="*/ 11 h 34"/>
                  <a:gd name="T4" fmla="*/ 17 w 57"/>
                  <a:gd name="T5" fmla="*/ 6 h 34"/>
                  <a:gd name="T6" fmla="*/ 5 w 57"/>
                  <a:gd name="T7" fmla="*/ 4 h 34"/>
                  <a:gd name="T8" fmla="*/ 1 w 57"/>
                  <a:gd name="T9" fmla="*/ 10 h 34"/>
                  <a:gd name="T10" fmla="*/ 4 w 57"/>
                  <a:gd name="T11" fmla="*/ 14 h 34"/>
                  <a:gd name="T12" fmla="*/ 7 w 57"/>
                  <a:gd name="T13" fmla="*/ 14 h 34"/>
                  <a:gd name="T14" fmla="*/ 20 w 57"/>
                  <a:gd name="T15" fmla="*/ 23 h 34"/>
                  <a:gd name="T16" fmla="*/ 35 w 57"/>
                  <a:gd name="T17" fmla="*/ 29 h 34"/>
                  <a:gd name="T18" fmla="*/ 51 w 57"/>
                  <a:gd name="T19" fmla="*/ 33 h 34"/>
                  <a:gd name="T20" fmla="*/ 56 w 57"/>
                  <a:gd name="T21" fmla="*/ 29 h 34"/>
                  <a:gd name="T22" fmla="*/ 52 w 57"/>
                  <a:gd name="T23" fmla="*/ 23 h 34"/>
                  <a:gd name="T24" fmla="*/ 35 w 57"/>
                  <a:gd name="T25"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34">
                    <a:moveTo>
                      <a:pt x="35" y="17"/>
                    </a:moveTo>
                    <a:cubicBezTo>
                      <a:pt x="33" y="14"/>
                      <a:pt x="27" y="13"/>
                      <a:pt x="24" y="11"/>
                    </a:cubicBezTo>
                    <a:cubicBezTo>
                      <a:pt x="22" y="10"/>
                      <a:pt x="18" y="7"/>
                      <a:pt x="17" y="6"/>
                    </a:cubicBezTo>
                    <a:cubicBezTo>
                      <a:pt x="16" y="4"/>
                      <a:pt x="9" y="0"/>
                      <a:pt x="5" y="4"/>
                    </a:cubicBezTo>
                    <a:cubicBezTo>
                      <a:pt x="2" y="7"/>
                      <a:pt x="0" y="9"/>
                      <a:pt x="1" y="10"/>
                    </a:cubicBezTo>
                    <a:cubicBezTo>
                      <a:pt x="1" y="12"/>
                      <a:pt x="3" y="15"/>
                      <a:pt x="4" y="14"/>
                    </a:cubicBezTo>
                    <a:cubicBezTo>
                      <a:pt x="6" y="13"/>
                      <a:pt x="4" y="11"/>
                      <a:pt x="7" y="14"/>
                    </a:cubicBezTo>
                    <a:cubicBezTo>
                      <a:pt x="9" y="16"/>
                      <a:pt x="16" y="21"/>
                      <a:pt x="20" y="23"/>
                    </a:cubicBezTo>
                    <a:cubicBezTo>
                      <a:pt x="24" y="24"/>
                      <a:pt x="31" y="27"/>
                      <a:pt x="35" y="29"/>
                    </a:cubicBezTo>
                    <a:cubicBezTo>
                      <a:pt x="39" y="30"/>
                      <a:pt x="49" y="34"/>
                      <a:pt x="51" y="33"/>
                    </a:cubicBezTo>
                    <a:cubicBezTo>
                      <a:pt x="53" y="33"/>
                      <a:pt x="54" y="32"/>
                      <a:pt x="56" y="29"/>
                    </a:cubicBezTo>
                    <a:cubicBezTo>
                      <a:pt x="57" y="26"/>
                      <a:pt x="56" y="24"/>
                      <a:pt x="52" y="23"/>
                    </a:cubicBezTo>
                    <a:cubicBezTo>
                      <a:pt x="49" y="23"/>
                      <a:pt x="37" y="19"/>
                      <a:pt x="35" y="17"/>
                    </a:cubicBezTo>
                    <a:close/>
                  </a:path>
                </a:pathLst>
              </a:custGeom>
              <a:solidFill>
                <a:srgbClr val="FFF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9" name="íSliďè">
                <a:extLst>
                  <a:ext uri="{FF2B5EF4-FFF2-40B4-BE49-F238E27FC236}">
                    <a16:creationId xmlns:a16="http://schemas.microsoft.com/office/drawing/2014/main" id="{7CCF268C-811F-4FE7-9C98-38DDAAC70EF7}"/>
                  </a:ext>
                </a:extLst>
              </p:cNvPr>
              <p:cNvSpPr/>
              <p:nvPr/>
            </p:nvSpPr>
            <p:spPr bwMode="auto">
              <a:xfrm>
                <a:off x="9420225" y="5037138"/>
                <a:ext cx="876300" cy="271463"/>
              </a:xfrm>
              <a:custGeom>
                <a:avLst/>
                <a:gdLst>
                  <a:gd name="T0" fmla="*/ 14 w 408"/>
                  <a:gd name="T1" fmla="*/ 18 h 127"/>
                  <a:gd name="T2" fmla="*/ 28 w 408"/>
                  <a:gd name="T3" fmla="*/ 29 h 127"/>
                  <a:gd name="T4" fmla="*/ 33 w 408"/>
                  <a:gd name="T5" fmla="*/ 40 h 127"/>
                  <a:gd name="T6" fmla="*/ 37 w 408"/>
                  <a:gd name="T7" fmla="*/ 57 h 127"/>
                  <a:gd name="T8" fmla="*/ 62 w 408"/>
                  <a:gd name="T9" fmla="*/ 76 h 127"/>
                  <a:gd name="T10" fmla="*/ 82 w 408"/>
                  <a:gd name="T11" fmla="*/ 82 h 127"/>
                  <a:gd name="T12" fmla="*/ 94 w 408"/>
                  <a:gd name="T13" fmla="*/ 81 h 127"/>
                  <a:gd name="T14" fmla="*/ 106 w 408"/>
                  <a:gd name="T15" fmla="*/ 77 h 127"/>
                  <a:gd name="T16" fmla="*/ 118 w 408"/>
                  <a:gd name="T17" fmla="*/ 82 h 127"/>
                  <a:gd name="T18" fmla="*/ 128 w 408"/>
                  <a:gd name="T19" fmla="*/ 83 h 127"/>
                  <a:gd name="T20" fmla="*/ 144 w 408"/>
                  <a:gd name="T21" fmla="*/ 84 h 127"/>
                  <a:gd name="T22" fmla="*/ 144 w 408"/>
                  <a:gd name="T23" fmla="*/ 85 h 127"/>
                  <a:gd name="T24" fmla="*/ 144 w 408"/>
                  <a:gd name="T25" fmla="*/ 89 h 127"/>
                  <a:gd name="T26" fmla="*/ 144 w 408"/>
                  <a:gd name="T27" fmla="*/ 90 h 127"/>
                  <a:gd name="T28" fmla="*/ 143 w 408"/>
                  <a:gd name="T29" fmla="*/ 91 h 127"/>
                  <a:gd name="T30" fmla="*/ 141 w 408"/>
                  <a:gd name="T31" fmla="*/ 93 h 127"/>
                  <a:gd name="T32" fmla="*/ 140 w 408"/>
                  <a:gd name="T33" fmla="*/ 96 h 127"/>
                  <a:gd name="T34" fmla="*/ 144 w 408"/>
                  <a:gd name="T35" fmla="*/ 112 h 127"/>
                  <a:gd name="T36" fmla="*/ 157 w 408"/>
                  <a:gd name="T37" fmla="*/ 127 h 127"/>
                  <a:gd name="T38" fmla="*/ 169 w 408"/>
                  <a:gd name="T39" fmla="*/ 118 h 127"/>
                  <a:gd name="T40" fmla="*/ 161 w 408"/>
                  <a:gd name="T41" fmla="*/ 106 h 127"/>
                  <a:gd name="T42" fmla="*/ 160 w 408"/>
                  <a:gd name="T43" fmla="*/ 101 h 127"/>
                  <a:gd name="T44" fmla="*/ 168 w 408"/>
                  <a:gd name="T45" fmla="*/ 98 h 127"/>
                  <a:gd name="T46" fmla="*/ 168 w 408"/>
                  <a:gd name="T47" fmla="*/ 95 h 127"/>
                  <a:gd name="T48" fmla="*/ 176 w 408"/>
                  <a:gd name="T49" fmla="*/ 87 h 127"/>
                  <a:gd name="T50" fmla="*/ 206 w 408"/>
                  <a:gd name="T51" fmla="*/ 82 h 127"/>
                  <a:gd name="T52" fmla="*/ 224 w 408"/>
                  <a:gd name="T53" fmla="*/ 76 h 127"/>
                  <a:gd name="T54" fmla="*/ 250 w 408"/>
                  <a:gd name="T55" fmla="*/ 68 h 127"/>
                  <a:gd name="T56" fmla="*/ 272 w 408"/>
                  <a:gd name="T57" fmla="*/ 59 h 127"/>
                  <a:gd name="T58" fmla="*/ 271 w 408"/>
                  <a:gd name="T59" fmla="*/ 37 h 127"/>
                  <a:gd name="T60" fmla="*/ 282 w 408"/>
                  <a:gd name="T61" fmla="*/ 44 h 127"/>
                  <a:gd name="T62" fmla="*/ 292 w 408"/>
                  <a:gd name="T63" fmla="*/ 51 h 127"/>
                  <a:gd name="T64" fmla="*/ 310 w 408"/>
                  <a:gd name="T65" fmla="*/ 46 h 127"/>
                  <a:gd name="T66" fmla="*/ 333 w 408"/>
                  <a:gd name="T67" fmla="*/ 38 h 127"/>
                  <a:gd name="T68" fmla="*/ 358 w 408"/>
                  <a:gd name="T69" fmla="*/ 34 h 127"/>
                  <a:gd name="T70" fmla="*/ 381 w 408"/>
                  <a:gd name="T71" fmla="*/ 18 h 127"/>
                  <a:gd name="T72" fmla="*/ 393 w 408"/>
                  <a:gd name="T73" fmla="*/ 6 h 127"/>
                  <a:gd name="T74" fmla="*/ 408 w 408"/>
                  <a:gd name="T75" fmla="*/ 2 h 127"/>
                  <a:gd name="T76" fmla="*/ 0 w 408"/>
                  <a:gd name="T77" fmla="*/ 0 h 127"/>
                  <a:gd name="T78" fmla="*/ 14 w 408"/>
                  <a:gd name="T79" fmla="*/ 1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8" h="127">
                    <a:moveTo>
                      <a:pt x="14" y="18"/>
                    </a:moveTo>
                    <a:cubicBezTo>
                      <a:pt x="18" y="24"/>
                      <a:pt x="19" y="24"/>
                      <a:pt x="28" y="29"/>
                    </a:cubicBezTo>
                    <a:cubicBezTo>
                      <a:pt x="37" y="35"/>
                      <a:pt x="37" y="32"/>
                      <a:pt x="33" y="40"/>
                    </a:cubicBezTo>
                    <a:cubicBezTo>
                      <a:pt x="28" y="47"/>
                      <a:pt x="33" y="46"/>
                      <a:pt x="37" y="57"/>
                    </a:cubicBezTo>
                    <a:cubicBezTo>
                      <a:pt x="40" y="67"/>
                      <a:pt x="52" y="71"/>
                      <a:pt x="62" y="76"/>
                    </a:cubicBezTo>
                    <a:cubicBezTo>
                      <a:pt x="72" y="82"/>
                      <a:pt x="82" y="82"/>
                      <a:pt x="82" y="82"/>
                    </a:cubicBezTo>
                    <a:cubicBezTo>
                      <a:pt x="82" y="82"/>
                      <a:pt x="89" y="84"/>
                      <a:pt x="94" y="81"/>
                    </a:cubicBezTo>
                    <a:cubicBezTo>
                      <a:pt x="99" y="78"/>
                      <a:pt x="102" y="75"/>
                      <a:pt x="106" y="77"/>
                    </a:cubicBezTo>
                    <a:cubicBezTo>
                      <a:pt x="111" y="79"/>
                      <a:pt x="118" y="78"/>
                      <a:pt x="118" y="82"/>
                    </a:cubicBezTo>
                    <a:cubicBezTo>
                      <a:pt x="119" y="86"/>
                      <a:pt x="123" y="84"/>
                      <a:pt x="128" y="83"/>
                    </a:cubicBezTo>
                    <a:cubicBezTo>
                      <a:pt x="132" y="82"/>
                      <a:pt x="142" y="80"/>
                      <a:pt x="144" y="84"/>
                    </a:cubicBezTo>
                    <a:cubicBezTo>
                      <a:pt x="144" y="84"/>
                      <a:pt x="144" y="85"/>
                      <a:pt x="144" y="85"/>
                    </a:cubicBezTo>
                    <a:cubicBezTo>
                      <a:pt x="145" y="87"/>
                      <a:pt x="145" y="88"/>
                      <a:pt x="144" y="89"/>
                    </a:cubicBezTo>
                    <a:cubicBezTo>
                      <a:pt x="144" y="89"/>
                      <a:pt x="144" y="89"/>
                      <a:pt x="144" y="90"/>
                    </a:cubicBezTo>
                    <a:cubicBezTo>
                      <a:pt x="144" y="90"/>
                      <a:pt x="144" y="91"/>
                      <a:pt x="143" y="91"/>
                    </a:cubicBezTo>
                    <a:cubicBezTo>
                      <a:pt x="143" y="92"/>
                      <a:pt x="142" y="92"/>
                      <a:pt x="141" y="93"/>
                    </a:cubicBezTo>
                    <a:cubicBezTo>
                      <a:pt x="141" y="94"/>
                      <a:pt x="140" y="95"/>
                      <a:pt x="140" y="96"/>
                    </a:cubicBezTo>
                    <a:cubicBezTo>
                      <a:pt x="140" y="99"/>
                      <a:pt x="142" y="105"/>
                      <a:pt x="144" y="112"/>
                    </a:cubicBezTo>
                    <a:cubicBezTo>
                      <a:pt x="145" y="120"/>
                      <a:pt x="147" y="127"/>
                      <a:pt x="157" y="127"/>
                    </a:cubicBezTo>
                    <a:cubicBezTo>
                      <a:pt x="167" y="127"/>
                      <a:pt x="168" y="121"/>
                      <a:pt x="169" y="118"/>
                    </a:cubicBezTo>
                    <a:cubicBezTo>
                      <a:pt x="169" y="115"/>
                      <a:pt x="164" y="110"/>
                      <a:pt x="161" y="106"/>
                    </a:cubicBezTo>
                    <a:cubicBezTo>
                      <a:pt x="160" y="105"/>
                      <a:pt x="159" y="102"/>
                      <a:pt x="160" y="101"/>
                    </a:cubicBezTo>
                    <a:cubicBezTo>
                      <a:pt x="165" y="99"/>
                      <a:pt x="168" y="102"/>
                      <a:pt x="168" y="98"/>
                    </a:cubicBezTo>
                    <a:cubicBezTo>
                      <a:pt x="168" y="97"/>
                      <a:pt x="168" y="96"/>
                      <a:pt x="168" y="95"/>
                    </a:cubicBezTo>
                    <a:cubicBezTo>
                      <a:pt x="167" y="93"/>
                      <a:pt x="169" y="90"/>
                      <a:pt x="176" y="87"/>
                    </a:cubicBezTo>
                    <a:cubicBezTo>
                      <a:pt x="184" y="84"/>
                      <a:pt x="201" y="85"/>
                      <a:pt x="206" y="82"/>
                    </a:cubicBezTo>
                    <a:cubicBezTo>
                      <a:pt x="211" y="80"/>
                      <a:pt x="215" y="78"/>
                      <a:pt x="224" y="76"/>
                    </a:cubicBezTo>
                    <a:cubicBezTo>
                      <a:pt x="233" y="73"/>
                      <a:pt x="242" y="71"/>
                      <a:pt x="250" y="68"/>
                    </a:cubicBezTo>
                    <a:cubicBezTo>
                      <a:pt x="258" y="66"/>
                      <a:pt x="270" y="63"/>
                      <a:pt x="272" y="59"/>
                    </a:cubicBezTo>
                    <a:cubicBezTo>
                      <a:pt x="275" y="54"/>
                      <a:pt x="272" y="42"/>
                      <a:pt x="271" y="37"/>
                    </a:cubicBezTo>
                    <a:cubicBezTo>
                      <a:pt x="270" y="32"/>
                      <a:pt x="281" y="37"/>
                      <a:pt x="282" y="44"/>
                    </a:cubicBezTo>
                    <a:cubicBezTo>
                      <a:pt x="284" y="50"/>
                      <a:pt x="287" y="55"/>
                      <a:pt x="292" y="51"/>
                    </a:cubicBezTo>
                    <a:cubicBezTo>
                      <a:pt x="297" y="48"/>
                      <a:pt x="301" y="50"/>
                      <a:pt x="310" y="46"/>
                    </a:cubicBezTo>
                    <a:cubicBezTo>
                      <a:pt x="318" y="41"/>
                      <a:pt x="326" y="35"/>
                      <a:pt x="333" y="38"/>
                    </a:cubicBezTo>
                    <a:cubicBezTo>
                      <a:pt x="340" y="42"/>
                      <a:pt x="349" y="36"/>
                      <a:pt x="358" y="34"/>
                    </a:cubicBezTo>
                    <a:cubicBezTo>
                      <a:pt x="367" y="32"/>
                      <a:pt x="376" y="24"/>
                      <a:pt x="381" y="18"/>
                    </a:cubicBezTo>
                    <a:cubicBezTo>
                      <a:pt x="386" y="13"/>
                      <a:pt x="388" y="7"/>
                      <a:pt x="393" y="6"/>
                    </a:cubicBezTo>
                    <a:cubicBezTo>
                      <a:pt x="399" y="5"/>
                      <a:pt x="401" y="8"/>
                      <a:pt x="408" y="2"/>
                    </a:cubicBezTo>
                    <a:cubicBezTo>
                      <a:pt x="0" y="0"/>
                      <a:pt x="0" y="0"/>
                      <a:pt x="0" y="0"/>
                    </a:cubicBezTo>
                    <a:cubicBezTo>
                      <a:pt x="0" y="0"/>
                      <a:pt x="11" y="11"/>
                      <a:pt x="14" y="18"/>
                    </a:cubicBezTo>
                    <a:close/>
                  </a:path>
                </a:pathLst>
              </a:custGeom>
              <a:solidFill>
                <a:srgbClr val="D9E5F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30" name="iş1íḑé">
                <a:extLst>
                  <a:ext uri="{FF2B5EF4-FFF2-40B4-BE49-F238E27FC236}">
                    <a16:creationId xmlns:a16="http://schemas.microsoft.com/office/drawing/2014/main" id="{D954310C-EE69-4E7A-BB0A-B60365271DD6}"/>
                  </a:ext>
                </a:extLst>
              </p:cNvPr>
              <p:cNvSpPr/>
              <p:nvPr/>
            </p:nvSpPr>
            <p:spPr bwMode="auto">
              <a:xfrm>
                <a:off x="10479088" y="5038725"/>
                <a:ext cx="106363" cy="138113"/>
              </a:xfrm>
              <a:custGeom>
                <a:avLst/>
                <a:gdLst>
                  <a:gd name="T0" fmla="*/ 2 w 50"/>
                  <a:gd name="T1" fmla="*/ 0 h 64"/>
                  <a:gd name="T2" fmla="*/ 1 w 50"/>
                  <a:gd name="T3" fmla="*/ 12 h 64"/>
                  <a:gd name="T4" fmla="*/ 5 w 50"/>
                  <a:gd name="T5" fmla="*/ 28 h 64"/>
                  <a:gd name="T6" fmla="*/ 15 w 50"/>
                  <a:gd name="T7" fmla="*/ 45 h 64"/>
                  <a:gd name="T8" fmla="*/ 26 w 50"/>
                  <a:gd name="T9" fmla="*/ 57 h 64"/>
                  <a:gd name="T10" fmla="*/ 28 w 50"/>
                  <a:gd name="T11" fmla="*/ 63 h 64"/>
                  <a:gd name="T12" fmla="*/ 31 w 50"/>
                  <a:gd name="T13" fmla="*/ 57 h 64"/>
                  <a:gd name="T14" fmla="*/ 33 w 50"/>
                  <a:gd name="T15" fmla="*/ 41 h 64"/>
                  <a:gd name="T16" fmla="*/ 46 w 50"/>
                  <a:gd name="T17" fmla="*/ 18 h 64"/>
                  <a:gd name="T18" fmla="*/ 50 w 50"/>
                  <a:gd name="T19" fmla="*/ 0 h 64"/>
                  <a:gd name="T20" fmla="*/ 2 w 50"/>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64">
                    <a:moveTo>
                      <a:pt x="2" y="0"/>
                    </a:moveTo>
                    <a:cubicBezTo>
                      <a:pt x="2" y="0"/>
                      <a:pt x="3" y="8"/>
                      <a:pt x="1" y="12"/>
                    </a:cubicBezTo>
                    <a:cubicBezTo>
                      <a:pt x="0" y="17"/>
                      <a:pt x="3" y="24"/>
                      <a:pt x="5" y="28"/>
                    </a:cubicBezTo>
                    <a:cubicBezTo>
                      <a:pt x="6" y="32"/>
                      <a:pt x="12" y="42"/>
                      <a:pt x="15" y="45"/>
                    </a:cubicBezTo>
                    <a:cubicBezTo>
                      <a:pt x="19" y="47"/>
                      <a:pt x="27" y="53"/>
                      <a:pt x="26" y="57"/>
                    </a:cubicBezTo>
                    <a:cubicBezTo>
                      <a:pt x="25" y="62"/>
                      <a:pt x="26" y="62"/>
                      <a:pt x="28" y="63"/>
                    </a:cubicBezTo>
                    <a:cubicBezTo>
                      <a:pt x="29" y="64"/>
                      <a:pt x="32" y="62"/>
                      <a:pt x="31" y="57"/>
                    </a:cubicBezTo>
                    <a:cubicBezTo>
                      <a:pt x="29" y="52"/>
                      <a:pt x="29" y="44"/>
                      <a:pt x="33" y="41"/>
                    </a:cubicBezTo>
                    <a:cubicBezTo>
                      <a:pt x="36" y="38"/>
                      <a:pt x="43" y="28"/>
                      <a:pt x="46" y="18"/>
                    </a:cubicBezTo>
                    <a:cubicBezTo>
                      <a:pt x="49" y="8"/>
                      <a:pt x="50" y="9"/>
                      <a:pt x="50" y="0"/>
                    </a:cubicBezTo>
                    <a:lnTo>
                      <a:pt x="2" y="0"/>
                    </a:lnTo>
                    <a:close/>
                  </a:path>
                </a:pathLst>
              </a:custGeom>
              <a:solidFill>
                <a:srgbClr val="D9E5F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31" name="iṧ1îde">
                <a:extLst>
                  <a:ext uri="{FF2B5EF4-FFF2-40B4-BE49-F238E27FC236}">
                    <a16:creationId xmlns:a16="http://schemas.microsoft.com/office/drawing/2014/main" id="{54D3C28D-5687-4816-AA87-2ED18A195DE6}"/>
                  </a:ext>
                </a:extLst>
              </p:cNvPr>
              <p:cNvSpPr/>
              <p:nvPr/>
            </p:nvSpPr>
            <p:spPr bwMode="auto">
              <a:xfrm>
                <a:off x="9637713" y="5321300"/>
                <a:ext cx="182563" cy="157163"/>
              </a:xfrm>
              <a:custGeom>
                <a:avLst/>
                <a:gdLst>
                  <a:gd name="T0" fmla="*/ 67 w 85"/>
                  <a:gd name="T1" fmla="*/ 5 h 73"/>
                  <a:gd name="T2" fmla="*/ 38 w 85"/>
                  <a:gd name="T3" fmla="*/ 5 h 73"/>
                  <a:gd name="T4" fmla="*/ 21 w 85"/>
                  <a:gd name="T5" fmla="*/ 12 h 73"/>
                  <a:gd name="T6" fmla="*/ 7 w 85"/>
                  <a:gd name="T7" fmla="*/ 26 h 73"/>
                  <a:gd name="T8" fmla="*/ 2 w 85"/>
                  <a:gd name="T9" fmla="*/ 46 h 73"/>
                  <a:gd name="T10" fmla="*/ 12 w 85"/>
                  <a:gd name="T11" fmla="*/ 64 h 73"/>
                  <a:gd name="T12" fmla="*/ 39 w 85"/>
                  <a:gd name="T13" fmla="*/ 69 h 73"/>
                  <a:gd name="T14" fmla="*/ 64 w 85"/>
                  <a:gd name="T15" fmla="*/ 52 h 73"/>
                  <a:gd name="T16" fmla="*/ 71 w 85"/>
                  <a:gd name="T17" fmla="*/ 31 h 73"/>
                  <a:gd name="T18" fmla="*/ 82 w 85"/>
                  <a:gd name="T19" fmla="*/ 8 h 73"/>
                  <a:gd name="T20" fmla="*/ 67 w 85"/>
                  <a:gd name="T21"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73">
                    <a:moveTo>
                      <a:pt x="67" y="5"/>
                    </a:moveTo>
                    <a:cubicBezTo>
                      <a:pt x="61" y="5"/>
                      <a:pt x="42" y="4"/>
                      <a:pt x="38" y="5"/>
                    </a:cubicBezTo>
                    <a:cubicBezTo>
                      <a:pt x="34" y="6"/>
                      <a:pt x="24" y="9"/>
                      <a:pt x="21" y="12"/>
                    </a:cubicBezTo>
                    <a:cubicBezTo>
                      <a:pt x="17" y="15"/>
                      <a:pt x="14" y="20"/>
                      <a:pt x="7" y="26"/>
                    </a:cubicBezTo>
                    <a:cubicBezTo>
                      <a:pt x="0" y="32"/>
                      <a:pt x="0" y="40"/>
                      <a:pt x="2" y="46"/>
                    </a:cubicBezTo>
                    <a:cubicBezTo>
                      <a:pt x="5" y="53"/>
                      <a:pt x="6" y="62"/>
                      <a:pt x="12" y="64"/>
                    </a:cubicBezTo>
                    <a:cubicBezTo>
                      <a:pt x="19" y="66"/>
                      <a:pt x="33" y="73"/>
                      <a:pt x="39" y="69"/>
                    </a:cubicBezTo>
                    <a:cubicBezTo>
                      <a:pt x="46" y="65"/>
                      <a:pt x="59" y="56"/>
                      <a:pt x="64" y="52"/>
                    </a:cubicBezTo>
                    <a:cubicBezTo>
                      <a:pt x="69" y="47"/>
                      <a:pt x="65" y="38"/>
                      <a:pt x="71" y="31"/>
                    </a:cubicBezTo>
                    <a:cubicBezTo>
                      <a:pt x="78" y="23"/>
                      <a:pt x="85" y="16"/>
                      <a:pt x="82" y="8"/>
                    </a:cubicBezTo>
                    <a:cubicBezTo>
                      <a:pt x="80" y="0"/>
                      <a:pt x="73" y="5"/>
                      <a:pt x="67" y="5"/>
                    </a:cubicBezTo>
                    <a:close/>
                  </a:path>
                </a:pathLst>
              </a:custGeom>
              <a:solidFill>
                <a:srgbClr val="D9E5F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32" name="işlïďê">
                <a:extLst>
                  <a:ext uri="{FF2B5EF4-FFF2-40B4-BE49-F238E27FC236}">
                    <a16:creationId xmlns:a16="http://schemas.microsoft.com/office/drawing/2014/main" id="{CAC8A0B8-6DFF-4691-AB5E-6CAF0E5F319C}"/>
                  </a:ext>
                </a:extLst>
              </p:cNvPr>
              <p:cNvSpPr/>
              <p:nvPr/>
            </p:nvSpPr>
            <p:spPr bwMode="auto">
              <a:xfrm>
                <a:off x="8751888" y="4462463"/>
                <a:ext cx="63500" cy="42863"/>
              </a:xfrm>
              <a:custGeom>
                <a:avLst/>
                <a:gdLst>
                  <a:gd name="T0" fmla="*/ 22 w 30"/>
                  <a:gd name="T1" fmla="*/ 8 h 20"/>
                  <a:gd name="T2" fmla="*/ 15 w 30"/>
                  <a:gd name="T3" fmla="*/ 5 h 20"/>
                  <a:gd name="T4" fmla="*/ 5 w 30"/>
                  <a:gd name="T5" fmla="*/ 8 h 20"/>
                  <a:gd name="T6" fmla="*/ 9 w 30"/>
                  <a:gd name="T7" fmla="*/ 16 h 20"/>
                  <a:gd name="T8" fmla="*/ 15 w 30"/>
                  <a:gd name="T9" fmla="*/ 20 h 20"/>
                  <a:gd name="T10" fmla="*/ 29 w 30"/>
                  <a:gd name="T11" fmla="*/ 14 h 20"/>
                  <a:gd name="T12" fmla="*/ 22 w 30"/>
                  <a:gd name="T13" fmla="*/ 8 h 20"/>
                </a:gdLst>
                <a:ahLst/>
                <a:cxnLst>
                  <a:cxn ang="0">
                    <a:pos x="T0" y="T1"/>
                  </a:cxn>
                  <a:cxn ang="0">
                    <a:pos x="T2" y="T3"/>
                  </a:cxn>
                  <a:cxn ang="0">
                    <a:pos x="T4" y="T5"/>
                  </a:cxn>
                  <a:cxn ang="0">
                    <a:pos x="T6" y="T7"/>
                  </a:cxn>
                  <a:cxn ang="0">
                    <a:pos x="T8" y="T9"/>
                  </a:cxn>
                  <a:cxn ang="0">
                    <a:pos x="T10" y="T11"/>
                  </a:cxn>
                  <a:cxn ang="0">
                    <a:pos x="T12" y="T13"/>
                  </a:cxn>
                </a:cxnLst>
                <a:rect l="0" t="0" r="r" b="b"/>
                <a:pathLst>
                  <a:path w="30" h="20">
                    <a:moveTo>
                      <a:pt x="22" y="8"/>
                    </a:moveTo>
                    <a:cubicBezTo>
                      <a:pt x="18" y="7"/>
                      <a:pt x="17" y="7"/>
                      <a:pt x="15" y="5"/>
                    </a:cubicBezTo>
                    <a:cubicBezTo>
                      <a:pt x="14" y="4"/>
                      <a:pt x="0" y="0"/>
                      <a:pt x="5" y="8"/>
                    </a:cubicBezTo>
                    <a:cubicBezTo>
                      <a:pt x="8" y="14"/>
                      <a:pt x="8" y="12"/>
                      <a:pt x="9" y="16"/>
                    </a:cubicBezTo>
                    <a:cubicBezTo>
                      <a:pt x="10" y="20"/>
                      <a:pt x="12" y="19"/>
                      <a:pt x="15" y="20"/>
                    </a:cubicBezTo>
                    <a:cubicBezTo>
                      <a:pt x="18" y="20"/>
                      <a:pt x="30" y="18"/>
                      <a:pt x="29" y="14"/>
                    </a:cubicBezTo>
                    <a:cubicBezTo>
                      <a:pt x="29" y="12"/>
                      <a:pt x="27" y="9"/>
                      <a:pt x="22" y="8"/>
                    </a:cubicBezTo>
                    <a:close/>
                  </a:path>
                </a:pathLst>
              </a:custGeom>
              <a:solidFill>
                <a:srgbClr val="FFF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33" name="iṥḻíḋé">
                <a:extLst>
                  <a:ext uri="{FF2B5EF4-FFF2-40B4-BE49-F238E27FC236}">
                    <a16:creationId xmlns:a16="http://schemas.microsoft.com/office/drawing/2014/main" id="{86BFB0D7-8306-4F13-9552-2A0C3C318893}"/>
                  </a:ext>
                </a:extLst>
              </p:cNvPr>
              <p:cNvSpPr/>
              <p:nvPr/>
            </p:nvSpPr>
            <p:spPr bwMode="auto">
              <a:xfrm>
                <a:off x="7294563" y="6188075"/>
                <a:ext cx="34925" cy="46038"/>
              </a:xfrm>
              <a:custGeom>
                <a:avLst/>
                <a:gdLst>
                  <a:gd name="T0" fmla="*/ 14 w 16"/>
                  <a:gd name="T1" fmla="*/ 1 h 22"/>
                  <a:gd name="T2" fmla="*/ 8 w 16"/>
                  <a:gd name="T3" fmla="*/ 3 h 22"/>
                  <a:gd name="T4" fmla="*/ 4 w 16"/>
                  <a:gd name="T5" fmla="*/ 6 h 22"/>
                  <a:gd name="T6" fmla="*/ 2 w 16"/>
                  <a:gd name="T7" fmla="*/ 12 h 22"/>
                  <a:gd name="T8" fmla="*/ 3 w 16"/>
                  <a:gd name="T9" fmla="*/ 15 h 22"/>
                  <a:gd name="T10" fmla="*/ 3 w 16"/>
                  <a:gd name="T11" fmla="*/ 19 h 22"/>
                  <a:gd name="T12" fmla="*/ 6 w 16"/>
                  <a:gd name="T13" fmla="*/ 21 h 22"/>
                  <a:gd name="T14" fmla="*/ 8 w 16"/>
                  <a:gd name="T15" fmla="*/ 17 h 22"/>
                  <a:gd name="T16" fmla="*/ 8 w 16"/>
                  <a:gd name="T17" fmla="*/ 9 h 22"/>
                  <a:gd name="T18" fmla="*/ 13 w 16"/>
                  <a:gd name="T19" fmla="*/ 5 h 22"/>
                  <a:gd name="T20" fmla="*/ 14 w 16"/>
                  <a:gd name="T21"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2">
                    <a:moveTo>
                      <a:pt x="14" y="1"/>
                    </a:moveTo>
                    <a:cubicBezTo>
                      <a:pt x="12" y="0"/>
                      <a:pt x="9" y="1"/>
                      <a:pt x="8" y="3"/>
                    </a:cubicBezTo>
                    <a:cubicBezTo>
                      <a:pt x="6" y="4"/>
                      <a:pt x="7" y="5"/>
                      <a:pt x="4" y="6"/>
                    </a:cubicBezTo>
                    <a:cubicBezTo>
                      <a:pt x="0" y="8"/>
                      <a:pt x="0" y="12"/>
                      <a:pt x="2" y="12"/>
                    </a:cubicBezTo>
                    <a:cubicBezTo>
                      <a:pt x="4" y="12"/>
                      <a:pt x="4" y="13"/>
                      <a:pt x="3" y="15"/>
                    </a:cubicBezTo>
                    <a:cubicBezTo>
                      <a:pt x="2" y="16"/>
                      <a:pt x="3" y="15"/>
                      <a:pt x="3" y="19"/>
                    </a:cubicBezTo>
                    <a:cubicBezTo>
                      <a:pt x="3" y="22"/>
                      <a:pt x="5" y="22"/>
                      <a:pt x="6" y="21"/>
                    </a:cubicBezTo>
                    <a:cubicBezTo>
                      <a:pt x="7" y="19"/>
                      <a:pt x="7" y="19"/>
                      <a:pt x="8" y="17"/>
                    </a:cubicBezTo>
                    <a:cubicBezTo>
                      <a:pt x="9" y="15"/>
                      <a:pt x="8" y="11"/>
                      <a:pt x="8" y="9"/>
                    </a:cubicBezTo>
                    <a:cubicBezTo>
                      <a:pt x="8" y="7"/>
                      <a:pt x="11" y="6"/>
                      <a:pt x="13" y="5"/>
                    </a:cubicBezTo>
                    <a:cubicBezTo>
                      <a:pt x="15" y="4"/>
                      <a:pt x="16" y="2"/>
                      <a:pt x="14" y="1"/>
                    </a:cubicBezTo>
                    <a:close/>
                  </a:path>
                </a:pathLst>
              </a:custGeom>
              <a:solidFill>
                <a:srgbClr val="FFF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34" name="iṡḻíďê">
                <a:extLst>
                  <a:ext uri="{FF2B5EF4-FFF2-40B4-BE49-F238E27FC236}">
                    <a16:creationId xmlns:a16="http://schemas.microsoft.com/office/drawing/2014/main" id="{DC004D20-F152-421C-8D70-42925A2F9EBA}"/>
                  </a:ext>
                </a:extLst>
              </p:cNvPr>
              <p:cNvSpPr/>
              <p:nvPr/>
            </p:nvSpPr>
            <p:spPr bwMode="auto">
              <a:xfrm>
                <a:off x="7258050" y="6196013"/>
                <a:ext cx="30163" cy="31750"/>
              </a:xfrm>
              <a:custGeom>
                <a:avLst/>
                <a:gdLst>
                  <a:gd name="T0" fmla="*/ 8 w 14"/>
                  <a:gd name="T1" fmla="*/ 3 h 15"/>
                  <a:gd name="T2" fmla="*/ 3 w 14"/>
                  <a:gd name="T3" fmla="*/ 9 h 15"/>
                  <a:gd name="T4" fmla="*/ 2 w 14"/>
                  <a:gd name="T5" fmla="*/ 15 h 15"/>
                  <a:gd name="T6" fmla="*/ 7 w 14"/>
                  <a:gd name="T7" fmla="*/ 12 h 15"/>
                  <a:gd name="T8" fmla="*/ 12 w 14"/>
                  <a:gd name="T9" fmla="*/ 10 h 15"/>
                  <a:gd name="T10" fmla="*/ 13 w 14"/>
                  <a:gd name="T11" fmla="*/ 6 h 15"/>
                  <a:gd name="T12" fmla="*/ 8 w 14"/>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14" h="15">
                    <a:moveTo>
                      <a:pt x="8" y="3"/>
                    </a:moveTo>
                    <a:cubicBezTo>
                      <a:pt x="5" y="6"/>
                      <a:pt x="5" y="6"/>
                      <a:pt x="3" y="9"/>
                    </a:cubicBezTo>
                    <a:cubicBezTo>
                      <a:pt x="0" y="11"/>
                      <a:pt x="0" y="15"/>
                      <a:pt x="2" y="15"/>
                    </a:cubicBezTo>
                    <a:cubicBezTo>
                      <a:pt x="3" y="14"/>
                      <a:pt x="4" y="12"/>
                      <a:pt x="7" y="12"/>
                    </a:cubicBezTo>
                    <a:cubicBezTo>
                      <a:pt x="10" y="12"/>
                      <a:pt x="11" y="12"/>
                      <a:pt x="12" y="10"/>
                    </a:cubicBezTo>
                    <a:cubicBezTo>
                      <a:pt x="12" y="8"/>
                      <a:pt x="13" y="8"/>
                      <a:pt x="13" y="6"/>
                    </a:cubicBezTo>
                    <a:cubicBezTo>
                      <a:pt x="14" y="3"/>
                      <a:pt x="10" y="0"/>
                      <a:pt x="8" y="3"/>
                    </a:cubicBezTo>
                    <a:close/>
                  </a:path>
                </a:pathLst>
              </a:custGeom>
              <a:solidFill>
                <a:srgbClr val="FFF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35" name="ísļïde">
                <a:extLst>
                  <a:ext uri="{FF2B5EF4-FFF2-40B4-BE49-F238E27FC236}">
                    <a16:creationId xmlns:a16="http://schemas.microsoft.com/office/drawing/2014/main" id="{F7B3FA0F-D36D-4A8B-B38F-1703C3DAF117}"/>
                  </a:ext>
                </a:extLst>
              </p:cNvPr>
              <p:cNvSpPr/>
              <p:nvPr/>
            </p:nvSpPr>
            <p:spPr bwMode="auto">
              <a:xfrm>
                <a:off x="7402513" y="6121400"/>
                <a:ext cx="20638" cy="26988"/>
              </a:xfrm>
              <a:custGeom>
                <a:avLst/>
                <a:gdLst>
                  <a:gd name="T0" fmla="*/ 1 w 10"/>
                  <a:gd name="T1" fmla="*/ 4 h 13"/>
                  <a:gd name="T2" fmla="*/ 1 w 10"/>
                  <a:gd name="T3" fmla="*/ 9 h 13"/>
                  <a:gd name="T4" fmla="*/ 2 w 10"/>
                  <a:gd name="T5" fmla="*/ 11 h 13"/>
                  <a:gd name="T6" fmla="*/ 7 w 10"/>
                  <a:gd name="T7" fmla="*/ 12 h 13"/>
                  <a:gd name="T8" fmla="*/ 8 w 10"/>
                  <a:gd name="T9" fmla="*/ 9 h 13"/>
                  <a:gd name="T10" fmla="*/ 9 w 10"/>
                  <a:gd name="T11" fmla="*/ 5 h 13"/>
                  <a:gd name="T12" fmla="*/ 1 w 10"/>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10" h="13">
                    <a:moveTo>
                      <a:pt x="1" y="4"/>
                    </a:moveTo>
                    <a:cubicBezTo>
                      <a:pt x="1" y="7"/>
                      <a:pt x="2" y="8"/>
                      <a:pt x="1" y="9"/>
                    </a:cubicBezTo>
                    <a:cubicBezTo>
                      <a:pt x="0" y="10"/>
                      <a:pt x="1" y="11"/>
                      <a:pt x="2" y="11"/>
                    </a:cubicBezTo>
                    <a:cubicBezTo>
                      <a:pt x="3" y="10"/>
                      <a:pt x="5" y="13"/>
                      <a:pt x="7" y="12"/>
                    </a:cubicBezTo>
                    <a:cubicBezTo>
                      <a:pt x="8" y="12"/>
                      <a:pt x="7" y="11"/>
                      <a:pt x="8" y="9"/>
                    </a:cubicBezTo>
                    <a:cubicBezTo>
                      <a:pt x="10" y="7"/>
                      <a:pt x="10" y="6"/>
                      <a:pt x="9" y="5"/>
                    </a:cubicBezTo>
                    <a:cubicBezTo>
                      <a:pt x="8" y="4"/>
                      <a:pt x="1" y="0"/>
                      <a:pt x="1" y="4"/>
                    </a:cubicBezTo>
                    <a:close/>
                  </a:path>
                </a:pathLst>
              </a:custGeom>
              <a:solidFill>
                <a:srgbClr val="FFF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36" name="ïSḻíďè">
                <a:extLst>
                  <a:ext uri="{FF2B5EF4-FFF2-40B4-BE49-F238E27FC236}">
                    <a16:creationId xmlns:a16="http://schemas.microsoft.com/office/drawing/2014/main" id="{EA4100F7-F394-4A5E-8452-C72CE79D03AA}"/>
                  </a:ext>
                </a:extLst>
              </p:cNvPr>
              <p:cNvSpPr/>
              <p:nvPr/>
            </p:nvSpPr>
            <p:spPr bwMode="auto">
              <a:xfrm>
                <a:off x="7496175" y="6065838"/>
                <a:ext cx="42863" cy="44450"/>
              </a:xfrm>
              <a:custGeom>
                <a:avLst/>
                <a:gdLst>
                  <a:gd name="T0" fmla="*/ 4 w 20"/>
                  <a:gd name="T1" fmla="*/ 11 h 21"/>
                  <a:gd name="T2" fmla="*/ 1 w 20"/>
                  <a:gd name="T3" fmla="*/ 15 h 21"/>
                  <a:gd name="T4" fmla="*/ 3 w 20"/>
                  <a:gd name="T5" fmla="*/ 18 h 21"/>
                  <a:gd name="T6" fmla="*/ 3 w 20"/>
                  <a:gd name="T7" fmla="*/ 18 h 21"/>
                  <a:gd name="T8" fmla="*/ 8 w 20"/>
                  <a:gd name="T9" fmla="*/ 16 h 21"/>
                  <a:gd name="T10" fmla="*/ 12 w 20"/>
                  <a:gd name="T11" fmla="*/ 15 h 21"/>
                  <a:gd name="T12" fmla="*/ 4 w 20"/>
                  <a:gd name="T13" fmla="*/ 11 h 21"/>
                </a:gdLst>
                <a:ahLst/>
                <a:cxnLst>
                  <a:cxn ang="0">
                    <a:pos x="T0" y="T1"/>
                  </a:cxn>
                  <a:cxn ang="0">
                    <a:pos x="T2" y="T3"/>
                  </a:cxn>
                  <a:cxn ang="0">
                    <a:pos x="T4" y="T5"/>
                  </a:cxn>
                  <a:cxn ang="0">
                    <a:pos x="T6" y="T7"/>
                  </a:cxn>
                  <a:cxn ang="0">
                    <a:pos x="T8" y="T9"/>
                  </a:cxn>
                  <a:cxn ang="0">
                    <a:pos x="T10" y="T11"/>
                  </a:cxn>
                  <a:cxn ang="0">
                    <a:pos x="T12" y="T13"/>
                  </a:cxn>
                </a:cxnLst>
                <a:rect l="0" t="0" r="r" b="b"/>
                <a:pathLst>
                  <a:path w="20" h="21">
                    <a:moveTo>
                      <a:pt x="4" y="11"/>
                    </a:moveTo>
                    <a:cubicBezTo>
                      <a:pt x="2" y="13"/>
                      <a:pt x="2" y="13"/>
                      <a:pt x="1" y="15"/>
                    </a:cubicBezTo>
                    <a:cubicBezTo>
                      <a:pt x="0" y="16"/>
                      <a:pt x="2" y="19"/>
                      <a:pt x="3" y="18"/>
                    </a:cubicBezTo>
                    <a:cubicBezTo>
                      <a:pt x="3" y="18"/>
                      <a:pt x="3" y="18"/>
                      <a:pt x="3" y="18"/>
                    </a:cubicBezTo>
                    <a:cubicBezTo>
                      <a:pt x="3" y="18"/>
                      <a:pt x="7" y="18"/>
                      <a:pt x="8" y="16"/>
                    </a:cubicBezTo>
                    <a:cubicBezTo>
                      <a:pt x="10" y="15"/>
                      <a:pt x="11" y="14"/>
                      <a:pt x="12" y="15"/>
                    </a:cubicBezTo>
                    <a:cubicBezTo>
                      <a:pt x="20" y="21"/>
                      <a:pt x="17" y="0"/>
                      <a:pt x="4" y="11"/>
                    </a:cubicBezTo>
                    <a:close/>
                  </a:path>
                </a:pathLst>
              </a:custGeom>
              <a:solidFill>
                <a:srgbClr val="FFF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37" name="i$ḻíḑê">
                <a:extLst>
                  <a:ext uri="{FF2B5EF4-FFF2-40B4-BE49-F238E27FC236}">
                    <a16:creationId xmlns:a16="http://schemas.microsoft.com/office/drawing/2014/main" id="{561E6DB4-E6A5-411F-ACD6-D55603197A3C}"/>
                  </a:ext>
                </a:extLst>
              </p:cNvPr>
              <p:cNvSpPr/>
              <p:nvPr/>
            </p:nvSpPr>
            <p:spPr bwMode="auto">
              <a:xfrm>
                <a:off x="6400800" y="5033963"/>
                <a:ext cx="4202113" cy="1450975"/>
              </a:xfrm>
              <a:custGeom>
                <a:avLst/>
                <a:gdLst>
                  <a:gd name="T0" fmla="*/ 185 w 1959"/>
                  <a:gd name="T1" fmla="*/ 661 h 677"/>
                  <a:gd name="T2" fmla="*/ 165 w 1959"/>
                  <a:gd name="T3" fmla="*/ 627 h 677"/>
                  <a:gd name="T4" fmla="*/ 176 w 1959"/>
                  <a:gd name="T5" fmla="*/ 572 h 677"/>
                  <a:gd name="T6" fmla="*/ 153 w 1959"/>
                  <a:gd name="T7" fmla="*/ 555 h 677"/>
                  <a:gd name="T8" fmla="*/ 105 w 1959"/>
                  <a:gd name="T9" fmla="*/ 558 h 677"/>
                  <a:gd name="T10" fmla="*/ 67 w 1959"/>
                  <a:gd name="T11" fmla="*/ 533 h 677"/>
                  <a:gd name="T12" fmla="*/ 0 w 1959"/>
                  <a:gd name="T13" fmla="*/ 552 h 677"/>
                  <a:gd name="T14" fmla="*/ 64 w 1959"/>
                  <a:gd name="T15" fmla="*/ 529 h 677"/>
                  <a:gd name="T16" fmla="*/ 98 w 1959"/>
                  <a:gd name="T17" fmla="*/ 546 h 677"/>
                  <a:gd name="T18" fmla="*/ 148 w 1959"/>
                  <a:gd name="T19" fmla="*/ 559 h 677"/>
                  <a:gd name="T20" fmla="*/ 185 w 1959"/>
                  <a:gd name="T21" fmla="*/ 571 h 677"/>
                  <a:gd name="T22" fmla="*/ 165 w 1959"/>
                  <a:gd name="T23" fmla="*/ 620 h 677"/>
                  <a:gd name="T24" fmla="*/ 189 w 1959"/>
                  <a:gd name="T25" fmla="*/ 668 h 677"/>
                  <a:gd name="T26" fmla="*/ 183 w 1959"/>
                  <a:gd name="T27" fmla="*/ 672 h 677"/>
                  <a:gd name="T28" fmla="*/ 217 w 1959"/>
                  <a:gd name="T29" fmla="*/ 632 h 677"/>
                  <a:gd name="T30" fmla="*/ 211 w 1959"/>
                  <a:gd name="T31" fmla="*/ 599 h 677"/>
                  <a:gd name="T32" fmla="*/ 236 w 1959"/>
                  <a:gd name="T33" fmla="*/ 585 h 677"/>
                  <a:gd name="T34" fmla="*/ 291 w 1959"/>
                  <a:gd name="T35" fmla="*/ 568 h 677"/>
                  <a:gd name="T36" fmla="*/ 225 w 1959"/>
                  <a:gd name="T37" fmla="*/ 582 h 677"/>
                  <a:gd name="T38" fmla="*/ 234 w 1959"/>
                  <a:gd name="T39" fmla="*/ 604 h 677"/>
                  <a:gd name="T40" fmla="*/ 213 w 1959"/>
                  <a:gd name="T41" fmla="*/ 604 h 677"/>
                  <a:gd name="T42" fmla="*/ 221 w 1959"/>
                  <a:gd name="T43" fmla="*/ 634 h 677"/>
                  <a:gd name="T44" fmla="*/ 205 w 1959"/>
                  <a:gd name="T45" fmla="*/ 675 h 677"/>
                  <a:gd name="T46" fmla="*/ 218 w 1959"/>
                  <a:gd name="T47" fmla="*/ 602 h 677"/>
                  <a:gd name="T48" fmla="*/ 213 w 1959"/>
                  <a:gd name="T49" fmla="*/ 603 h 677"/>
                  <a:gd name="T50" fmla="*/ 1535 w 1959"/>
                  <a:gd name="T51" fmla="*/ 86 h 677"/>
                  <a:gd name="T52" fmla="*/ 1468 w 1959"/>
                  <a:gd name="T53" fmla="*/ 79 h 677"/>
                  <a:gd name="T54" fmla="*/ 1435 w 1959"/>
                  <a:gd name="T55" fmla="*/ 32 h 677"/>
                  <a:gd name="T56" fmla="*/ 1442 w 1959"/>
                  <a:gd name="T57" fmla="*/ 31 h 677"/>
                  <a:gd name="T58" fmla="*/ 1490 w 1959"/>
                  <a:gd name="T59" fmla="*/ 80 h 677"/>
                  <a:gd name="T60" fmla="*/ 1529 w 1959"/>
                  <a:gd name="T61" fmla="*/ 83 h 677"/>
                  <a:gd name="T62" fmla="*/ 1574 w 1959"/>
                  <a:gd name="T63" fmla="*/ 119 h 677"/>
                  <a:gd name="T64" fmla="*/ 1583 w 1959"/>
                  <a:gd name="T65" fmla="*/ 86 h 677"/>
                  <a:gd name="T66" fmla="*/ 1677 w 1959"/>
                  <a:gd name="T67" fmla="*/ 39 h 677"/>
                  <a:gd name="T68" fmla="*/ 1716 w 1959"/>
                  <a:gd name="T69" fmla="*/ 45 h 677"/>
                  <a:gd name="T70" fmla="*/ 1806 w 1959"/>
                  <a:gd name="T71" fmla="*/ 4 h 677"/>
                  <a:gd name="T72" fmla="*/ 1796 w 1959"/>
                  <a:gd name="T73" fmla="*/ 13 h 677"/>
                  <a:gd name="T74" fmla="*/ 1708 w 1959"/>
                  <a:gd name="T75" fmla="*/ 52 h 677"/>
                  <a:gd name="T76" fmla="*/ 1659 w 1959"/>
                  <a:gd name="T77" fmla="*/ 72 h 677"/>
                  <a:gd name="T78" fmla="*/ 1573 w 1959"/>
                  <a:gd name="T79" fmla="*/ 103 h 677"/>
                  <a:gd name="T80" fmla="*/ 1799 w 1959"/>
                  <a:gd name="T81" fmla="*/ 15 h 677"/>
                  <a:gd name="T82" fmla="*/ 1579 w 1959"/>
                  <a:gd name="T83" fmla="*/ 102 h 677"/>
                  <a:gd name="T84" fmla="*/ 1526 w 1959"/>
                  <a:gd name="T85" fmla="*/ 96 h 677"/>
                  <a:gd name="T86" fmla="*/ 1526 w 1959"/>
                  <a:gd name="T87" fmla="*/ 102 h 677"/>
                  <a:gd name="T88" fmla="*/ 1524 w 1959"/>
                  <a:gd name="T89" fmla="*/ 94 h 677"/>
                  <a:gd name="T90" fmla="*/ 1526 w 1959"/>
                  <a:gd name="T91" fmla="*/ 91 h 677"/>
                  <a:gd name="T92" fmla="*/ 1903 w 1959"/>
                  <a:gd name="T93" fmla="*/ 30 h 677"/>
                  <a:gd name="T94" fmla="*/ 1919 w 1959"/>
                  <a:gd name="T95" fmla="*/ 46 h 677"/>
                  <a:gd name="T96" fmla="*/ 1953 w 1959"/>
                  <a:gd name="T97" fmla="*/ 2 h 677"/>
                  <a:gd name="T98" fmla="*/ 1930 w 1959"/>
                  <a:gd name="T99" fmla="*/ 63 h 677"/>
                  <a:gd name="T100" fmla="*/ 1954 w 1959"/>
                  <a:gd name="T101" fmla="*/ 60 h 677"/>
                  <a:gd name="T102" fmla="*/ 1949 w 1959"/>
                  <a:gd name="T103" fmla="*/ 41 h 677"/>
                  <a:gd name="T104" fmla="*/ 1876 w 1959"/>
                  <a:gd name="T105" fmla="*/ 23 h 677"/>
                  <a:gd name="T106" fmla="*/ 1873 w 1959"/>
                  <a:gd name="T107" fmla="*/ 22 h 677"/>
                  <a:gd name="T108" fmla="*/ 1874 w 1959"/>
                  <a:gd name="T109" fmla="*/ 19 h 677"/>
                  <a:gd name="T110" fmla="*/ 1882 w 1959"/>
                  <a:gd name="T111" fmla="*/ 9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9" h="677">
                    <a:moveTo>
                      <a:pt x="183" y="677"/>
                    </a:moveTo>
                    <a:cubicBezTo>
                      <a:pt x="182" y="677"/>
                      <a:pt x="181" y="677"/>
                      <a:pt x="181" y="676"/>
                    </a:cubicBezTo>
                    <a:cubicBezTo>
                      <a:pt x="179" y="675"/>
                      <a:pt x="178" y="673"/>
                      <a:pt x="178" y="671"/>
                    </a:cubicBezTo>
                    <a:cubicBezTo>
                      <a:pt x="178" y="670"/>
                      <a:pt x="178" y="669"/>
                      <a:pt x="177" y="668"/>
                    </a:cubicBezTo>
                    <a:cubicBezTo>
                      <a:pt x="177" y="668"/>
                      <a:pt x="176" y="667"/>
                      <a:pt x="176" y="667"/>
                    </a:cubicBezTo>
                    <a:cubicBezTo>
                      <a:pt x="174" y="665"/>
                      <a:pt x="171" y="662"/>
                      <a:pt x="174" y="659"/>
                    </a:cubicBezTo>
                    <a:cubicBezTo>
                      <a:pt x="175" y="658"/>
                      <a:pt x="176" y="657"/>
                      <a:pt x="178" y="657"/>
                    </a:cubicBezTo>
                    <a:cubicBezTo>
                      <a:pt x="180" y="657"/>
                      <a:pt x="183" y="659"/>
                      <a:pt x="185" y="661"/>
                    </a:cubicBezTo>
                    <a:cubicBezTo>
                      <a:pt x="186" y="662"/>
                      <a:pt x="186" y="662"/>
                      <a:pt x="187" y="662"/>
                    </a:cubicBezTo>
                    <a:cubicBezTo>
                      <a:pt x="187" y="662"/>
                      <a:pt x="187" y="661"/>
                      <a:pt x="186" y="661"/>
                    </a:cubicBezTo>
                    <a:cubicBezTo>
                      <a:pt x="185" y="659"/>
                      <a:pt x="182" y="657"/>
                      <a:pt x="180" y="657"/>
                    </a:cubicBezTo>
                    <a:cubicBezTo>
                      <a:pt x="175" y="656"/>
                      <a:pt x="172" y="655"/>
                      <a:pt x="171" y="653"/>
                    </a:cubicBezTo>
                    <a:cubicBezTo>
                      <a:pt x="170" y="651"/>
                      <a:pt x="170" y="650"/>
                      <a:pt x="171" y="649"/>
                    </a:cubicBezTo>
                    <a:cubicBezTo>
                      <a:pt x="171" y="648"/>
                      <a:pt x="170" y="645"/>
                      <a:pt x="168" y="643"/>
                    </a:cubicBezTo>
                    <a:cubicBezTo>
                      <a:pt x="165" y="641"/>
                      <a:pt x="165" y="637"/>
                      <a:pt x="165" y="633"/>
                    </a:cubicBezTo>
                    <a:cubicBezTo>
                      <a:pt x="165" y="631"/>
                      <a:pt x="165" y="629"/>
                      <a:pt x="165" y="627"/>
                    </a:cubicBezTo>
                    <a:cubicBezTo>
                      <a:pt x="164" y="625"/>
                      <a:pt x="163" y="624"/>
                      <a:pt x="162" y="623"/>
                    </a:cubicBezTo>
                    <a:cubicBezTo>
                      <a:pt x="161" y="622"/>
                      <a:pt x="159" y="621"/>
                      <a:pt x="158" y="618"/>
                    </a:cubicBezTo>
                    <a:cubicBezTo>
                      <a:pt x="157" y="614"/>
                      <a:pt x="159" y="612"/>
                      <a:pt x="160" y="610"/>
                    </a:cubicBezTo>
                    <a:cubicBezTo>
                      <a:pt x="161" y="608"/>
                      <a:pt x="161" y="607"/>
                      <a:pt x="161" y="606"/>
                    </a:cubicBezTo>
                    <a:cubicBezTo>
                      <a:pt x="158" y="599"/>
                      <a:pt x="159" y="594"/>
                      <a:pt x="164" y="592"/>
                    </a:cubicBezTo>
                    <a:cubicBezTo>
                      <a:pt x="165" y="591"/>
                      <a:pt x="166" y="590"/>
                      <a:pt x="166" y="586"/>
                    </a:cubicBezTo>
                    <a:cubicBezTo>
                      <a:pt x="166" y="584"/>
                      <a:pt x="166" y="582"/>
                      <a:pt x="167" y="580"/>
                    </a:cubicBezTo>
                    <a:cubicBezTo>
                      <a:pt x="168" y="576"/>
                      <a:pt x="172" y="574"/>
                      <a:pt x="176" y="572"/>
                    </a:cubicBezTo>
                    <a:cubicBezTo>
                      <a:pt x="178" y="571"/>
                      <a:pt x="180" y="570"/>
                      <a:pt x="181" y="569"/>
                    </a:cubicBezTo>
                    <a:cubicBezTo>
                      <a:pt x="180" y="569"/>
                      <a:pt x="179" y="568"/>
                      <a:pt x="178" y="567"/>
                    </a:cubicBezTo>
                    <a:cubicBezTo>
                      <a:pt x="179" y="565"/>
                      <a:pt x="179" y="565"/>
                      <a:pt x="179" y="565"/>
                    </a:cubicBezTo>
                    <a:cubicBezTo>
                      <a:pt x="178" y="567"/>
                      <a:pt x="178" y="567"/>
                      <a:pt x="178" y="567"/>
                    </a:cubicBezTo>
                    <a:cubicBezTo>
                      <a:pt x="176" y="566"/>
                      <a:pt x="172" y="566"/>
                      <a:pt x="170" y="568"/>
                    </a:cubicBezTo>
                    <a:cubicBezTo>
                      <a:pt x="164" y="571"/>
                      <a:pt x="161" y="566"/>
                      <a:pt x="158" y="561"/>
                    </a:cubicBezTo>
                    <a:cubicBezTo>
                      <a:pt x="157" y="560"/>
                      <a:pt x="157" y="560"/>
                      <a:pt x="157" y="560"/>
                    </a:cubicBezTo>
                    <a:cubicBezTo>
                      <a:pt x="156" y="557"/>
                      <a:pt x="154" y="556"/>
                      <a:pt x="153" y="555"/>
                    </a:cubicBezTo>
                    <a:cubicBezTo>
                      <a:pt x="153" y="556"/>
                      <a:pt x="153" y="557"/>
                      <a:pt x="153" y="559"/>
                    </a:cubicBezTo>
                    <a:cubicBezTo>
                      <a:pt x="153" y="571"/>
                      <a:pt x="140" y="572"/>
                      <a:pt x="133" y="572"/>
                    </a:cubicBezTo>
                    <a:cubicBezTo>
                      <a:pt x="133" y="572"/>
                      <a:pt x="133" y="572"/>
                      <a:pt x="133" y="572"/>
                    </a:cubicBezTo>
                    <a:cubicBezTo>
                      <a:pt x="118" y="573"/>
                      <a:pt x="110" y="572"/>
                      <a:pt x="107" y="569"/>
                    </a:cubicBezTo>
                    <a:cubicBezTo>
                      <a:pt x="105" y="565"/>
                      <a:pt x="108" y="562"/>
                      <a:pt x="111" y="561"/>
                    </a:cubicBezTo>
                    <a:cubicBezTo>
                      <a:pt x="111" y="560"/>
                      <a:pt x="112" y="560"/>
                      <a:pt x="113" y="559"/>
                    </a:cubicBezTo>
                    <a:cubicBezTo>
                      <a:pt x="112" y="559"/>
                      <a:pt x="111" y="559"/>
                      <a:pt x="110" y="559"/>
                    </a:cubicBezTo>
                    <a:cubicBezTo>
                      <a:pt x="109" y="559"/>
                      <a:pt x="107" y="558"/>
                      <a:pt x="105" y="558"/>
                    </a:cubicBezTo>
                    <a:cubicBezTo>
                      <a:pt x="98" y="557"/>
                      <a:pt x="93" y="556"/>
                      <a:pt x="93" y="546"/>
                    </a:cubicBezTo>
                    <a:cubicBezTo>
                      <a:pt x="93" y="543"/>
                      <a:pt x="93" y="542"/>
                      <a:pt x="92" y="542"/>
                    </a:cubicBezTo>
                    <a:cubicBezTo>
                      <a:pt x="93" y="542"/>
                      <a:pt x="92" y="543"/>
                      <a:pt x="92" y="545"/>
                    </a:cubicBezTo>
                    <a:cubicBezTo>
                      <a:pt x="92" y="550"/>
                      <a:pt x="90" y="554"/>
                      <a:pt x="87" y="555"/>
                    </a:cubicBezTo>
                    <a:cubicBezTo>
                      <a:pt x="85" y="556"/>
                      <a:pt x="83" y="555"/>
                      <a:pt x="81" y="554"/>
                    </a:cubicBezTo>
                    <a:cubicBezTo>
                      <a:pt x="77" y="550"/>
                      <a:pt x="74" y="543"/>
                      <a:pt x="72" y="535"/>
                    </a:cubicBezTo>
                    <a:cubicBezTo>
                      <a:pt x="72" y="534"/>
                      <a:pt x="71" y="532"/>
                      <a:pt x="70" y="532"/>
                    </a:cubicBezTo>
                    <a:cubicBezTo>
                      <a:pt x="69" y="532"/>
                      <a:pt x="68" y="532"/>
                      <a:pt x="67" y="533"/>
                    </a:cubicBezTo>
                    <a:cubicBezTo>
                      <a:pt x="67" y="533"/>
                      <a:pt x="65" y="535"/>
                      <a:pt x="66" y="538"/>
                    </a:cubicBezTo>
                    <a:cubicBezTo>
                      <a:pt x="66" y="540"/>
                      <a:pt x="67" y="542"/>
                      <a:pt x="67" y="543"/>
                    </a:cubicBezTo>
                    <a:cubicBezTo>
                      <a:pt x="69" y="547"/>
                      <a:pt x="70" y="551"/>
                      <a:pt x="66" y="556"/>
                    </a:cubicBezTo>
                    <a:cubicBezTo>
                      <a:pt x="63" y="563"/>
                      <a:pt x="54" y="562"/>
                      <a:pt x="47" y="561"/>
                    </a:cubicBezTo>
                    <a:cubicBezTo>
                      <a:pt x="45" y="561"/>
                      <a:pt x="44" y="561"/>
                      <a:pt x="42" y="561"/>
                    </a:cubicBezTo>
                    <a:cubicBezTo>
                      <a:pt x="40" y="561"/>
                      <a:pt x="38" y="561"/>
                      <a:pt x="36" y="561"/>
                    </a:cubicBezTo>
                    <a:cubicBezTo>
                      <a:pt x="33" y="561"/>
                      <a:pt x="28" y="561"/>
                      <a:pt x="22" y="561"/>
                    </a:cubicBezTo>
                    <a:cubicBezTo>
                      <a:pt x="12" y="560"/>
                      <a:pt x="1" y="552"/>
                      <a:pt x="0" y="552"/>
                    </a:cubicBezTo>
                    <a:cubicBezTo>
                      <a:pt x="3" y="548"/>
                      <a:pt x="3" y="548"/>
                      <a:pt x="3" y="548"/>
                    </a:cubicBezTo>
                    <a:cubicBezTo>
                      <a:pt x="3" y="548"/>
                      <a:pt x="13" y="555"/>
                      <a:pt x="22" y="556"/>
                    </a:cubicBezTo>
                    <a:cubicBezTo>
                      <a:pt x="29" y="556"/>
                      <a:pt x="32" y="556"/>
                      <a:pt x="36" y="556"/>
                    </a:cubicBezTo>
                    <a:cubicBezTo>
                      <a:pt x="40" y="556"/>
                      <a:pt x="43" y="556"/>
                      <a:pt x="48" y="557"/>
                    </a:cubicBezTo>
                    <a:cubicBezTo>
                      <a:pt x="53" y="557"/>
                      <a:pt x="60" y="558"/>
                      <a:pt x="62" y="554"/>
                    </a:cubicBezTo>
                    <a:cubicBezTo>
                      <a:pt x="65" y="550"/>
                      <a:pt x="64" y="548"/>
                      <a:pt x="63" y="544"/>
                    </a:cubicBezTo>
                    <a:cubicBezTo>
                      <a:pt x="62" y="543"/>
                      <a:pt x="62" y="541"/>
                      <a:pt x="61" y="539"/>
                    </a:cubicBezTo>
                    <a:cubicBezTo>
                      <a:pt x="60" y="535"/>
                      <a:pt x="61" y="532"/>
                      <a:pt x="64" y="529"/>
                    </a:cubicBezTo>
                    <a:cubicBezTo>
                      <a:pt x="66" y="527"/>
                      <a:pt x="69" y="527"/>
                      <a:pt x="71" y="527"/>
                    </a:cubicBezTo>
                    <a:cubicBezTo>
                      <a:pt x="73" y="528"/>
                      <a:pt x="76" y="529"/>
                      <a:pt x="76" y="534"/>
                    </a:cubicBezTo>
                    <a:cubicBezTo>
                      <a:pt x="78" y="541"/>
                      <a:pt x="81" y="547"/>
                      <a:pt x="84" y="550"/>
                    </a:cubicBezTo>
                    <a:cubicBezTo>
                      <a:pt x="85" y="551"/>
                      <a:pt x="85" y="551"/>
                      <a:pt x="85" y="551"/>
                    </a:cubicBezTo>
                    <a:cubicBezTo>
                      <a:pt x="86" y="550"/>
                      <a:pt x="87" y="548"/>
                      <a:pt x="87" y="545"/>
                    </a:cubicBezTo>
                    <a:cubicBezTo>
                      <a:pt x="87" y="540"/>
                      <a:pt x="90" y="537"/>
                      <a:pt x="93" y="537"/>
                    </a:cubicBezTo>
                    <a:cubicBezTo>
                      <a:pt x="94" y="537"/>
                      <a:pt x="96" y="538"/>
                      <a:pt x="97" y="540"/>
                    </a:cubicBezTo>
                    <a:cubicBezTo>
                      <a:pt x="98" y="541"/>
                      <a:pt x="98" y="544"/>
                      <a:pt x="98" y="546"/>
                    </a:cubicBezTo>
                    <a:cubicBezTo>
                      <a:pt x="98" y="552"/>
                      <a:pt x="99" y="553"/>
                      <a:pt x="106" y="554"/>
                    </a:cubicBezTo>
                    <a:cubicBezTo>
                      <a:pt x="108" y="554"/>
                      <a:pt x="109" y="554"/>
                      <a:pt x="111" y="554"/>
                    </a:cubicBezTo>
                    <a:cubicBezTo>
                      <a:pt x="114" y="554"/>
                      <a:pt x="118" y="555"/>
                      <a:pt x="118" y="559"/>
                    </a:cubicBezTo>
                    <a:cubicBezTo>
                      <a:pt x="118" y="561"/>
                      <a:pt x="116" y="563"/>
                      <a:pt x="114" y="564"/>
                    </a:cubicBezTo>
                    <a:cubicBezTo>
                      <a:pt x="113" y="565"/>
                      <a:pt x="112" y="566"/>
                      <a:pt x="111" y="566"/>
                    </a:cubicBezTo>
                    <a:cubicBezTo>
                      <a:pt x="113" y="568"/>
                      <a:pt x="120" y="568"/>
                      <a:pt x="132" y="567"/>
                    </a:cubicBezTo>
                    <a:cubicBezTo>
                      <a:pt x="133" y="567"/>
                      <a:pt x="133" y="567"/>
                      <a:pt x="133" y="567"/>
                    </a:cubicBezTo>
                    <a:cubicBezTo>
                      <a:pt x="142" y="567"/>
                      <a:pt x="148" y="566"/>
                      <a:pt x="148" y="559"/>
                    </a:cubicBezTo>
                    <a:cubicBezTo>
                      <a:pt x="148" y="557"/>
                      <a:pt x="148" y="552"/>
                      <a:pt x="151" y="551"/>
                    </a:cubicBezTo>
                    <a:cubicBezTo>
                      <a:pt x="155" y="549"/>
                      <a:pt x="159" y="555"/>
                      <a:pt x="161" y="558"/>
                    </a:cubicBezTo>
                    <a:cubicBezTo>
                      <a:pt x="162" y="559"/>
                      <a:pt x="162" y="559"/>
                      <a:pt x="162" y="559"/>
                    </a:cubicBezTo>
                    <a:cubicBezTo>
                      <a:pt x="166" y="564"/>
                      <a:pt x="166" y="564"/>
                      <a:pt x="168" y="564"/>
                    </a:cubicBezTo>
                    <a:cubicBezTo>
                      <a:pt x="171" y="562"/>
                      <a:pt x="176" y="561"/>
                      <a:pt x="180" y="563"/>
                    </a:cubicBezTo>
                    <a:cubicBezTo>
                      <a:pt x="180" y="563"/>
                      <a:pt x="180" y="563"/>
                      <a:pt x="180" y="563"/>
                    </a:cubicBezTo>
                    <a:cubicBezTo>
                      <a:pt x="182" y="564"/>
                      <a:pt x="184" y="565"/>
                      <a:pt x="185" y="567"/>
                    </a:cubicBezTo>
                    <a:cubicBezTo>
                      <a:pt x="186" y="568"/>
                      <a:pt x="186" y="570"/>
                      <a:pt x="185" y="571"/>
                    </a:cubicBezTo>
                    <a:cubicBezTo>
                      <a:pt x="184" y="573"/>
                      <a:pt x="181" y="575"/>
                      <a:pt x="178" y="576"/>
                    </a:cubicBezTo>
                    <a:cubicBezTo>
                      <a:pt x="175" y="578"/>
                      <a:pt x="172" y="579"/>
                      <a:pt x="171" y="581"/>
                    </a:cubicBezTo>
                    <a:cubicBezTo>
                      <a:pt x="171" y="583"/>
                      <a:pt x="171" y="584"/>
                      <a:pt x="171" y="586"/>
                    </a:cubicBezTo>
                    <a:cubicBezTo>
                      <a:pt x="170" y="590"/>
                      <a:pt x="170" y="594"/>
                      <a:pt x="165" y="596"/>
                    </a:cubicBezTo>
                    <a:cubicBezTo>
                      <a:pt x="165" y="596"/>
                      <a:pt x="163" y="597"/>
                      <a:pt x="165" y="605"/>
                    </a:cubicBezTo>
                    <a:cubicBezTo>
                      <a:pt x="166" y="608"/>
                      <a:pt x="165" y="610"/>
                      <a:pt x="164" y="612"/>
                    </a:cubicBezTo>
                    <a:cubicBezTo>
                      <a:pt x="163" y="614"/>
                      <a:pt x="162" y="615"/>
                      <a:pt x="162" y="617"/>
                    </a:cubicBezTo>
                    <a:cubicBezTo>
                      <a:pt x="163" y="618"/>
                      <a:pt x="164" y="619"/>
                      <a:pt x="165" y="620"/>
                    </a:cubicBezTo>
                    <a:cubicBezTo>
                      <a:pt x="166" y="621"/>
                      <a:pt x="168" y="622"/>
                      <a:pt x="169" y="626"/>
                    </a:cubicBezTo>
                    <a:cubicBezTo>
                      <a:pt x="170" y="628"/>
                      <a:pt x="170" y="631"/>
                      <a:pt x="170" y="633"/>
                    </a:cubicBezTo>
                    <a:cubicBezTo>
                      <a:pt x="170" y="636"/>
                      <a:pt x="170" y="639"/>
                      <a:pt x="171" y="639"/>
                    </a:cubicBezTo>
                    <a:cubicBezTo>
                      <a:pt x="175" y="642"/>
                      <a:pt x="177" y="647"/>
                      <a:pt x="175" y="651"/>
                    </a:cubicBezTo>
                    <a:cubicBezTo>
                      <a:pt x="176" y="651"/>
                      <a:pt x="177" y="652"/>
                      <a:pt x="180" y="652"/>
                    </a:cubicBezTo>
                    <a:cubicBezTo>
                      <a:pt x="184" y="652"/>
                      <a:pt x="188" y="655"/>
                      <a:pt x="190" y="659"/>
                    </a:cubicBezTo>
                    <a:cubicBezTo>
                      <a:pt x="192" y="661"/>
                      <a:pt x="192" y="664"/>
                      <a:pt x="191" y="666"/>
                    </a:cubicBezTo>
                    <a:cubicBezTo>
                      <a:pt x="190" y="667"/>
                      <a:pt x="189" y="668"/>
                      <a:pt x="189" y="668"/>
                    </a:cubicBezTo>
                    <a:cubicBezTo>
                      <a:pt x="187" y="668"/>
                      <a:pt x="185" y="667"/>
                      <a:pt x="182" y="665"/>
                    </a:cubicBezTo>
                    <a:cubicBezTo>
                      <a:pt x="181" y="664"/>
                      <a:pt x="179" y="662"/>
                      <a:pt x="178" y="662"/>
                    </a:cubicBezTo>
                    <a:cubicBezTo>
                      <a:pt x="178" y="662"/>
                      <a:pt x="178" y="662"/>
                      <a:pt x="178" y="662"/>
                    </a:cubicBezTo>
                    <a:cubicBezTo>
                      <a:pt x="178" y="662"/>
                      <a:pt x="179" y="663"/>
                      <a:pt x="179" y="663"/>
                    </a:cubicBezTo>
                    <a:cubicBezTo>
                      <a:pt x="180" y="664"/>
                      <a:pt x="180" y="665"/>
                      <a:pt x="181" y="666"/>
                    </a:cubicBezTo>
                    <a:cubicBezTo>
                      <a:pt x="182" y="667"/>
                      <a:pt x="182" y="669"/>
                      <a:pt x="183" y="670"/>
                    </a:cubicBezTo>
                    <a:cubicBezTo>
                      <a:pt x="183" y="671"/>
                      <a:pt x="183" y="672"/>
                      <a:pt x="183" y="672"/>
                    </a:cubicBezTo>
                    <a:cubicBezTo>
                      <a:pt x="183" y="672"/>
                      <a:pt x="183" y="672"/>
                      <a:pt x="183" y="672"/>
                    </a:cubicBezTo>
                    <a:cubicBezTo>
                      <a:pt x="190" y="670"/>
                      <a:pt x="200" y="668"/>
                      <a:pt x="207" y="671"/>
                    </a:cubicBezTo>
                    <a:cubicBezTo>
                      <a:pt x="211" y="672"/>
                      <a:pt x="213" y="671"/>
                      <a:pt x="217" y="669"/>
                    </a:cubicBezTo>
                    <a:cubicBezTo>
                      <a:pt x="219" y="668"/>
                      <a:pt x="220" y="667"/>
                      <a:pt x="222" y="667"/>
                    </a:cubicBezTo>
                    <a:cubicBezTo>
                      <a:pt x="226" y="665"/>
                      <a:pt x="228" y="661"/>
                      <a:pt x="228" y="653"/>
                    </a:cubicBezTo>
                    <a:cubicBezTo>
                      <a:pt x="228" y="647"/>
                      <a:pt x="228" y="647"/>
                      <a:pt x="221" y="644"/>
                    </a:cubicBezTo>
                    <a:cubicBezTo>
                      <a:pt x="219" y="643"/>
                      <a:pt x="219" y="643"/>
                      <a:pt x="219" y="643"/>
                    </a:cubicBezTo>
                    <a:cubicBezTo>
                      <a:pt x="216" y="642"/>
                      <a:pt x="213" y="640"/>
                      <a:pt x="213" y="637"/>
                    </a:cubicBezTo>
                    <a:cubicBezTo>
                      <a:pt x="213" y="634"/>
                      <a:pt x="215" y="633"/>
                      <a:pt x="217" y="632"/>
                    </a:cubicBezTo>
                    <a:cubicBezTo>
                      <a:pt x="217" y="631"/>
                      <a:pt x="218" y="631"/>
                      <a:pt x="218" y="631"/>
                    </a:cubicBezTo>
                    <a:cubicBezTo>
                      <a:pt x="219" y="630"/>
                      <a:pt x="219" y="629"/>
                      <a:pt x="219" y="629"/>
                    </a:cubicBezTo>
                    <a:cubicBezTo>
                      <a:pt x="219" y="629"/>
                      <a:pt x="219" y="628"/>
                      <a:pt x="217" y="626"/>
                    </a:cubicBezTo>
                    <a:cubicBezTo>
                      <a:pt x="215" y="625"/>
                      <a:pt x="212" y="625"/>
                      <a:pt x="209" y="625"/>
                    </a:cubicBezTo>
                    <a:cubicBezTo>
                      <a:pt x="206" y="626"/>
                      <a:pt x="203" y="626"/>
                      <a:pt x="200" y="624"/>
                    </a:cubicBezTo>
                    <a:cubicBezTo>
                      <a:pt x="194" y="620"/>
                      <a:pt x="198" y="613"/>
                      <a:pt x="201" y="606"/>
                    </a:cubicBezTo>
                    <a:cubicBezTo>
                      <a:pt x="205" y="600"/>
                      <a:pt x="207" y="599"/>
                      <a:pt x="210" y="599"/>
                    </a:cubicBezTo>
                    <a:cubicBezTo>
                      <a:pt x="211" y="599"/>
                      <a:pt x="211" y="599"/>
                      <a:pt x="211" y="599"/>
                    </a:cubicBezTo>
                    <a:cubicBezTo>
                      <a:pt x="213" y="598"/>
                      <a:pt x="216" y="599"/>
                      <a:pt x="217" y="601"/>
                    </a:cubicBezTo>
                    <a:cubicBezTo>
                      <a:pt x="215" y="598"/>
                      <a:pt x="215" y="596"/>
                      <a:pt x="216" y="593"/>
                    </a:cubicBezTo>
                    <a:cubicBezTo>
                      <a:pt x="216" y="592"/>
                      <a:pt x="216" y="590"/>
                      <a:pt x="216" y="589"/>
                    </a:cubicBezTo>
                    <a:cubicBezTo>
                      <a:pt x="217" y="587"/>
                      <a:pt x="216" y="584"/>
                      <a:pt x="216" y="582"/>
                    </a:cubicBezTo>
                    <a:cubicBezTo>
                      <a:pt x="216" y="578"/>
                      <a:pt x="216" y="573"/>
                      <a:pt x="220" y="572"/>
                    </a:cubicBezTo>
                    <a:cubicBezTo>
                      <a:pt x="221" y="571"/>
                      <a:pt x="223" y="571"/>
                      <a:pt x="225" y="572"/>
                    </a:cubicBezTo>
                    <a:cubicBezTo>
                      <a:pt x="228" y="574"/>
                      <a:pt x="229" y="578"/>
                      <a:pt x="230" y="582"/>
                    </a:cubicBezTo>
                    <a:cubicBezTo>
                      <a:pt x="230" y="585"/>
                      <a:pt x="230" y="585"/>
                      <a:pt x="236" y="585"/>
                    </a:cubicBezTo>
                    <a:cubicBezTo>
                      <a:pt x="237" y="585"/>
                      <a:pt x="237" y="585"/>
                      <a:pt x="237" y="585"/>
                    </a:cubicBezTo>
                    <a:cubicBezTo>
                      <a:pt x="240" y="586"/>
                      <a:pt x="241" y="583"/>
                      <a:pt x="243" y="580"/>
                    </a:cubicBezTo>
                    <a:cubicBezTo>
                      <a:pt x="244" y="578"/>
                      <a:pt x="245" y="576"/>
                      <a:pt x="247" y="574"/>
                    </a:cubicBezTo>
                    <a:cubicBezTo>
                      <a:pt x="251" y="570"/>
                      <a:pt x="256" y="570"/>
                      <a:pt x="261" y="569"/>
                    </a:cubicBezTo>
                    <a:cubicBezTo>
                      <a:pt x="263" y="569"/>
                      <a:pt x="263" y="569"/>
                      <a:pt x="263" y="569"/>
                    </a:cubicBezTo>
                    <a:cubicBezTo>
                      <a:pt x="265" y="568"/>
                      <a:pt x="268" y="568"/>
                      <a:pt x="271" y="567"/>
                    </a:cubicBezTo>
                    <a:cubicBezTo>
                      <a:pt x="278" y="565"/>
                      <a:pt x="286" y="563"/>
                      <a:pt x="291" y="563"/>
                    </a:cubicBezTo>
                    <a:cubicBezTo>
                      <a:pt x="291" y="568"/>
                      <a:pt x="291" y="568"/>
                      <a:pt x="291" y="568"/>
                    </a:cubicBezTo>
                    <a:cubicBezTo>
                      <a:pt x="287" y="568"/>
                      <a:pt x="279" y="570"/>
                      <a:pt x="273" y="571"/>
                    </a:cubicBezTo>
                    <a:cubicBezTo>
                      <a:pt x="269" y="572"/>
                      <a:pt x="266" y="573"/>
                      <a:pt x="264" y="573"/>
                    </a:cubicBezTo>
                    <a:cubicBezTo>
                      <a:pt x="262" y="574"/>
                      <a:pt x="262" y="574"/>
                      <a:pt x="262" y="574"/>
                    </a:cubicBezTo>
                    <a:cubicBezTo>
                      <a:pt x="257" y="574"/>
                      <a:pt x="253" y="575"/>
                      <a:pt x="250" y="578"/>
                    </a:cubicBezTo>
                    <a:cubicBezTo>
                      <a:pt x="249" y="579"/>
                      <a:pt x="248" y="580"/>
                      <a:pt x="247" y="582"/>
                    </a:cubicBezTo>
                    <a:cubicBezTo>
                      <a:pt x="245" y="586"/>
                      <a:pt x="242" y="591"/>
                      <a:pt x="237" y="590"/>
                    </a:cubicBezTo>
                    <a:cubicBezTo>
                      <a:pt x="236" y="590"/>
                      <a:pt x="236" y="590"/>
                      <a:pt x="236" y="590"/>
                    </a:cubicBezTo>
                    <a:cubicBezTo>
                      <a:pt x="230" y="590"/>
                      <a:pt x="225" y="589"/>
                      <a:pt x="225" y="582"/>
                    </a:cubicBezTo>
                    <a:cubicBezTo>
                      <a:pt x="225" y="579"/>
                      <a:pt x="223" y="577"/>
                      <a:pt x="222" y="576"/>
                    </a:cubicBezTo>
                    <a:cubicBezTo>
                      <a:pt x="222" y="576"/>
                      <a:pt x="222" y="576"/>
                      <a:pt x="221" y="576"/>
                    </a:cubicBezTo>
                    <a:cubicBezTo>
                      <a:pt x="221" y="576"/>
                      <a:pt x="221" y="580"/>
                      <a:pt x="221" y="582"/>
                    </a:cubicBezTo>
                    <a:cubicBezTo>
                      <a:pt x="221" y="584"/>
                      <a:pt x="221" y="587"/>
                      <a:pt x="221" y="589"/>
                    </a:cubicBezTo>
                    <a:cubicBezTo>
                      <a:pt x="221" y="591"/>
                      <a:pt x="221" y="592"/>
                      <a:pt x="220" y="593"/>
                    </a:cubicBezTo>
                    <a:cubicBezTo>
                      <a:pt x="220" y="596"/>
                      <a:pt x="220" y="597"/>
                      <a:pt x="222" y="599"/>
                    </a:cubicBezTo>
                    <a:cubicBezTo>
                      <a:pt x="222" y="600"/>
                      <a:pt x="224" y="600"/>
                      <a:pt x="226" y="600"/>
                    </a:cubicBezTo>
                    <a:cubicBezTo>
                      <a:pt x="229" y="600"/>
                      <a:pt x="233" y="599"/>
                      <a:pt x="234" y="604"/>
                    </a:cubicBezTo>
                    <a:cubicBezTo>
                      <a:pt x="235" y="610"/>
                      <a:pt x="236" y="612"/>
                      <a:pt x="234" y="614"/>
                    </a:cubicBezTo>
                    <a:cubicBezTo>
                      <a:pt x="233" y="615"/>
                      <a:pt x="231" y="615"/>
                      <a:pt x="229" y="614"/>
                    </a:cubicBezTo>
                    <a:cubicBezTo>
                      <a:pt x="228" y="614"/>
                      <a:pt x="228" y="614"/>
                      <a:pt x="228" y="614"/>
                    </a:cubicBezTo>
                    <a:cubicBezTo>
                      <a:pt x="226" y="612"/>
                      <a:pt x="224" y="611"/>
                      <a:pt x="217" y="613"/>
                    </a:cubicBezTo>
                    <a:cubicBezTo>
                      <a:pt x="214" y="613"/>
                      <a:pt x="211" y="614"/>
                      <a:pt x="210" y="611"/>
                    </a:cubicBezTo>
                    <a:cubicBezTo>
                      <a:pt x="209" y="609"/>
                      <a:pt x="210" y="607"/>
                      <a:pt x="212" y="605"/>
                    </a:cubicBezTo>
                    <a:cubicBezTo>
                      <a:pt x="213" y="604"/>
                      <a:pt x="213" y="604"/>
                      <a:pt x="213" y="604"/>
                    </a:cubicBezTo>
                    <a:cubicBezTo>
                      <a:pt x="213" y="604"/>
                      <a:pt x="213" y="604"/>
                      <a:pt x="213" y="604"/>
                    </a:cubicBezTo>
                    <a:cubicBezTo>
                      <a:pt x="213" y="603"/>
                      <a:pt x="212" y="603"/>
                      <a:pt x="211" y="603"/>
                    </a:cubicBezTo>
                    <a:cubicBezTo>
                      <a:pt x="211" y="603"/>
                      <a:pt x="211" y="603"/>
                      <a:pt x="211" y="603"/>
                    </a:cubicBezTo>
                    <a:cubicBezTo>
                      <a:pt x="209" y="604"/>
                      <a:pt x="208" y="604"/>
                      <a:pt x="205" y="608"/>
                    </a:cubicBezTo>
                    <a:cubicBezTo>
                      <a:pt x="202" y="614"/>
                      <a:pt x="200" y="619"/>
                      <a:pt x="202" y="620"/>
                    </a:cubicBezTo>
                    <a:cubicBezTo>
                      <a:pt x="204" y="621"/>
                      <a:pt x="206" y="621"/>
                      <a:pt x="209" y="621"/>
                    </a:cubicBezTo>
                    <a:cubicBezTo>
                      <a:pt x="213" y="621"/>
                      <a:pt x="217" y="620"/>
                      <a:pt x="220" y="623"/>
                    </a:cubicBezTo>
                    <a:cubicBezTo>
                      <a:pt x="221" y="624"/>
                      <a:pt x="224" y="626"/>
                      <a:pt x="224" y="629"/>
                    </a:cubicBezTo>
                    <a:cubicBezTo>
                      <a:pt x="224" y="632"/>
                      <a:pt x="222" y="633"/>
                      <a:pt x="221" y="634"/>
                    </a:cubicBezTo>
                    <a:cubicBezTo>
                      <a:pt x="221" y="634"/>
                      <a:pt x="220" y="635"/>
                      <a:pt x="220" y="635"/>
                    </a:cubicBezTo>
                    <a:cubicBezTo>
                      <a:pt x="219" y="636"/>
                      <a:pt x="218" y="636"/>
                      <a:pt x="218" y="637"/>
                    </a:cubicBezTo>
                    <a:cubicBezTo>
                      <a:pt x="218" y="637"/>
                      <a:pt x="219" y="638"/>
                      <a:pt x="221" y="639"/>
                    </a:cubicBezTo>
                    <a:cubicBezTo>
                      <a:pt x="223" y="640"/>
                      <a:pt x="223" y="640"/>
                      <a:pt x="223" y="640"/>
                    </a:cubicBezTo>
                    <a:cubicBezTo>
                      <a:pt x="230" y="643"/>
                      <a:pt x="233" y="644"/>
                      <a:pt x="233" y="653"/>
                    </a:cubicBezTo>
                    <a:cubicBezTo>
                      <a:pt x="233" y="659"/>
                      <a:pt x="232" y="668"/>
                      <a:pt x="224" y="671"/>
                    </a:cubicBezTo>
                    <a:cubicBezTo>
                      <a:pt x="222" y="672"/>
                      <a:pt x="221" y="672"/>
                      <a:pt x="219" y="673"/>
                    </a:cubicBezTo>
                    <a:cubicBezTo>
                      <a:pt x="215" y="675"/>
                      <a:pt x="211" y="677"/>
                      <a:pt x="205" y="675"/>
                    </a:cubicBezTo>
                    <a:cubicBezTo>
                      <a:pt x="199" y="673"/>
                      <a:pt x="190" y="675"/>
                      <a:pt x="185" y="677"/>
                    </a:cubicBezTo>
                    <a:cubicBezTo>
                      <a:pt x="184" y="677"/>
                      <a:pt x="183" y="677"/>
                      <a:pt x="183" y="677"/>
                    </a:cubicBezTo>
                    <a:close/>
                    <a:moveTo>
                      <a:pt x="223" y="607"/>
                    </a:moveTo>
                    <a:cubicBezTo>
                      <a:pt x="227" y="607"/>
                      <a:pt x="228" y="608"/>
                      <a:pt x="230" y="609"/>
                    </a:cubicBezTo>
                    <a:cubicBezTo>
                      <a:pt x="231" y="609"/>
                      <a:pt x="231" y="609"/>
                      <a:pt x="231" y="609"/>
                    </a:cubicBezTo>
                    <a:cubicBezTo>
                      <a:pt x="230" y="609"/>
                      <a:pt x="230" y="607"/>
                      <a:pt x="230" y="605"/>
                    </a:cubicBezTo>
                    <a:cubicBezTo>
                      <a:pt x="230" y="605"/>
                      <a:pt x="230" y="604"/>
                      <a:pt x="226" y="604"/>
                    </a:cubicBezTo>
                    <a:cubicBezTo>
                      <a:pt x="224" y="604"/>
                      <a:pt x="220" y="605"/>
                      <a:pt x="218" y="602"/>
                    </a:cubicBezTo>
                    <a:cubicBezTo>
                      <a:pt x="218" y="602"/>
                      <a:pt x="217" y="601"/>
                      <a:pt x="217" y="601"/>
                    </a:cubicBezTo>
                    <a:cubicBezTo>
                      <a:pt x="217" y="601"/>
                      <a:pt x="217" y="601"/>
                      <a:pt x="218" y="601"/>
                    </a:cubicBezTo>
                    <a:cubicBezTo>
                      <a:pt x="218" y="602"/>
                      <a:pt x="219" y="604"/>
                      <a:pt x="217" y="607"/>
                    </a:cubicBezTo>
                    <a:cubicBezTo>
                      <a:pt x="216" y="608"/>
                      <a:pt x="216" y="608"/>
                      <a:pt x="216" y="608"/>
                    </a:cubicBezTo>
                    <a:cubicBezTo>
                      <a:pt x="216" y="608"/>
                      <a:pt x="216" y="608"/>
                      <a:pt x="216" y="608"/>
                    </a:cubicBezTo>
                    <a:cubicBezTo>
                      <a:pt x="216" y="608"/>
                      <a:pt x="216" y="608"/>
                      <a:pt x="217" y="608"/>
                    </a:cubicBezTo>
                    <a:cubicBezTo>
                      <a:pt x="219" y="608"/>
                      <a:pt x="221" y="607"/>
                      <a:pt x="223" y="607"/>
                    </a:cubicBezTo>
                    <a:close/>
                    <a:moveTo>
                      <a:pt x="213" y="603"/>
                    </a:moveTo>
                    <a:cubicBezTo>
                      <a:pt x="213" y="603"/>
                      <a:pt x="213" y="603"/>
                      <a:pt x="213" y="603"/>
                    </a:cubicBezTo>
                    <a:close/>
                    <a:moveTo>
                      <a:pt x="1565" y="130"/>
                    </a:moveTo>
                    <a:cubicBezTo>
                      <a:pt x="1553" y="130"/>
                      <a:pt x="1551" y="121"/>
                      <a:pt x="1549" y="113"/>
                    </a:cubicBezTo>
                    <a:cubicBezTo>
                      <a:pt x="1549" y="111"/>
                      <a:pt x="1548" y="109"/>
                      <a:pt x="1548" y="107"/>
                    </a:cubicBezTo>
                    <a:cubicBezTo>
                      <a:pt x="1546" y="100"/>
                      <a:pt x="1545" y="95"/>
                      <a:pt x="1548" y="92"/>
                    </a:cubicBezTo>
                    <a:cubicBezTo>
                      <a:pt x="1551" y="90"/>
                      <a:pt x="1551" y="87"/>
                      <a:pt x="1550" y="86"/>
                    </a:cubicBezTo>
                    <a:cubicBezTo>
                      <a:pt x="1549" y="84"/>
                      <a:pt x="1543" y="84"/>
                      <a:pt x="1536" y="86"/>
                    </a:cubicBezTo>
                    <a:cubicBezTo>
                      <a:pt x="1535" y="86"/>
                      <a:pt x="1535" y="86"/>
                      <a:pt x="1535" y="86"/>
                    </a:cubicBezTo>
                    <a:cubicBezTo>
                      <a:pt x="1532" y="87"/>
                      <a:pt x="1529" y="88"/>
                      <a:pt x="1526" y="87"/>
                    </a:cubicBezTo>
                    <a:cubicBezTo>
                      <a:pt x="1525" y="86"/>
                      <a:pt x="1524" y="85"/>
                      <a:pt x="1524" y="83"/>
                    </a:cubicBezTo>
                    <a:cubicBezTo>
                      <a:pt x="1524" y="82"/>
                      <a:pt x="1521" y="82"/>
                      <a:pt x="1520" y="82"/>
                    </a:cubicBezTo>
                    <a:cubicBezTo>
                      <a:pt x="1518" y="82"/>
                      <a:pt x="1515" y="81"/>
                      <a:pt x="1513" y="80"/>
                    </a:cubicBezTo>
                    <a:cubicBezTo>
                      <a:pt x="1511" y="79"/>
                      <a:pt x="1509" y="80"/>
                      <a:pt x="1506" y="83"/>
                    </a:cubicBezTo>
                    <a:cubicBezTo>
                      <a:pt x="1505" y="83"/>
                      <a:pt x="1504" y="84"/>
                      <a:pt x="1503" y="84"/>
                    </a:cubicBezTo>
                    <a:cubicBezTo>
                      <a:pt x="1498" y="88"/>
                      <a:pt x="1491" y="86"/>
                      <a:pt x="1489" y="85"/>
                    </a:cubicBezTo>
                    <a:cubicBezTo>
                      <a:pt x="1487" y="85"/>
                      <a:pt x="1478" y="84"/>
                      <a:pt x="1468" y="79"/>
                    </a:cubicBezTo>
                    <a:cubicBezTo>
                      <a:pt x="1466" y="78"/>
                      <a:pt x="1464" y="77"/>
                      <a:pt x="1462" y="76"/>
                    </a:cubicBezTo>
                    <a:cubicBezTo>
                      <a:pt x="1454" y="72"/>
                      <a:pt x="1446" y="68"/>
                      <a:pt x="1442" y="59"/>
                    </a:cubicBezTo>
                    <a:cubicBezTo>
                      <a:pt x="1441" y="55"/>
                      <a:pt x="1440" y="53"/>
                      <a:pt x="1439" y="51"/>
                    </a:cubicBezTo>
                    <a:cubicBezTo>
                      <a:pt x="1436" y="48"/>
                      <a:pt x="1435" y="45"/>
                      <a:pt x="1439" y="40"/>
                    </a:cubicBezTo>
                    <a:cubicBezTo>
                      <a:pt x="1440" y="38"/>
                      <a:pt x="1440" y="38"/>
                      <a:pt x="1440" y="38"/>
                    </a:cubicBezTo>
                    <a:cubicBezTo>
                      <a:pt x="1440" y="37"/>
                      <a:pt x="1441" y="36"/>
                      <a:pt x="1441" y="36"/>
                    </a:cubicBezTo>
                    <a:cubicBezTo>
                      <a:pt x="1441" y="36"/>
                      <a:pt x="1440" y="35"/>
                      <a:pt x="1440" y="35"/>
                    </a:cubicBezTo>
                    <a:cubicBezTo>
                      <a:pt x="1438" y="34"/>
                      <a:pt x="1437" y="34"/>
                      <a:pt x="1435" y="32"/>
                    </a:cubicBezTo>
                    <a:cubicBezTo>
                      <a:pt x="1433" y="31"/>
                      <a:pt x="1432" y="30"/>
                      <a:pt x="1431" y="30"/>
                    </a:cubicBezTo>
                    <a:cubicBezTo>
                      <a:pt x="1425" y="27"/>
                      <a:pt x="1423" y="25"/>
                      <a:pt x="1420" y="20"/>
                    </a:cubicBezTo>
                    <a:cubicBezTo>
                      <a:pt x="1417" y="14"/>
                      <a:pt x="1406" y="3"/>
                      <a:pt x="1406" y="3"/>
                    </a:cubicBezTo>
                    <a:cubicBezTo>
                      <a:pt x="1409" y="0"/>
                      <a:pt x="1409" y="0"/>
                      <a:pt x="1409" y="0"/>
                    </a:cubicBezTo>
                    <a:cubicBezTo>
                      <a:pt x="1410" y="0"/>
                      <a:pt x="1421" y="11"/>
                      <a:pt x="1424" y="18"/>
                    </a:cubicBezTo>
                    <a:cubicBezTo>
                      <a:pt x="1427" y="22"/>
                      <a:pt x="1428" y="23"/>
                      <a:pt x="1433" y="26"/>
                    </a:cubicBezTo>
                    <a:cubicBezTo>
                      <a:pt x="1434" y="26"/>
                      <a:pt x="1436" y="27"/>
                      <a:pt x="1437" y="28"/>
                    </a:cubicBezTo>
                    <a:cubicBezTo>
                      <a:pt x="1439" y="29"/>
                      <a:pt x="1441" y="30"/>
                      <a:pt x="1442" y="31"/>
                    </a:cubicBezTo>
                    <a:cubicBezTo>
                      <a:pt x="1444" y="32"/>
                      <a:pt x="1445" y="33"/>
                      <a:pt x="1446" y="34"/>
                    </a:cubicBezTo>
                    <a:cubicBezTo>
                      <a:pt x="1446" y="36"/>
                      <a:pt x="1445" y="38"/>
                      <a:pt x="1444" y="40"/>
                    </a:cubicBezTo>
                    <a:cubicBezTo>
                      <a:pt x="1443" y="42"/>
                      <a:pt x="1443" y="42"/>
                      <a:pt x="1443" y="42"/>
                    </a:cubicBezTo>
                    <a:cubicBezTo>
                      <a:pt x="1441" y="46"/>
                      <a:pt x="1441" y="46"/>
                      <a:pt x="1443" y="49"/>
                    </a:cubicBezTo>
                    <a:cubicBezTo>
                      <a:pt x="1444" y="51"/>
                      <a:pt x="1445" y="53"/>
                      <a:pt x="1447" y="57"/>
                    </a:cubicBezTo>
                    <a:cubicBezTo>
                      <a:pt x="1449" y="65"/>
                      <a:pt x="1457" y="68"/>
                      <a:pt x="1464" y="72"/>
                    </a:cubicBezTo>
                    <a:cubicBezTo>
                      <a:pt x="1467" y="73"/>
                      <a:pt x="1469" y="74"/>
                      <a:pt x="1471" y="75"/>
                    </a:cubicBezTo>
                    <a:cubicBezTo>
                      <a:pt x="1480" y="80"/>
                      <a:pt x="1489" y="80"/>
                      <a:pt x="1490" y="80"/>
                    </a:cubicBezTo>
                    <a:cubicBezTo>
                      <a:pt x="1490" y="80"/>
                      <a:pt x="1490" y="80"/>
                      <a:pt x="1490" y="80"/>
                    </a:cubicBezTo>
                    <a:cubicBezTo>
                      <a:pt x="1490" y="80"/>
                      <a:pt x="1490" y="80"/>
                      <a:pt x="1490" y="80"/>
                    </a:cubicBezTo>
                    <a:cubicBezTo>
                      <a:pt x="1492" y="81"/>
                      <a:pt x="1497" y="82"/>
                      <a:pt x="1501" y="80"/>
                    </a:cubicBezTo>
                    <a:cubicBezTo>
                      <a:pt x="1502" y="80"/>
                      <a:pt x="1502" y="79"/>
                      <a:pt x="1503" y="79"/>
                    </a:cubicBezTo>
                    <a:cubicBezTo>
                      <a:pt x="1507" y="76"/>
                      <a:pt x="1511" y="74"/>
                      <a:pt x="1515" y="76"/>
                    </a:cubicBezTo>
                    <a:cubicBezTo>
                      <a:pt x="1517" y="77"/>
                      <a:pt x="1519" y="77"/>
                      <a:pt x="1520" y="77"/>
                    </a:cubicBezTo>
                    <a:cubicBezTo>
                      <a:pt x="1524" y="78"/>
                      <a:pt x="1528" y="78"/>
                      <a:pt x="1529" y="82"/>
                    </a:cubicBezTo>
                    <a:cubicBezTo>
                      <a:pt x="1529" y="83"/>
                      <a:pt x="1529" y="83"/>
                      <a:pt x="1529" y="83"/>
                    </a:cubicBezTo>
                    <a:cubicBezTo>
                      <a:pt x="1529" y="83"/>
                      <a:pt x="1532" y="82"/>
                      <a:pt x="1534" y="82"/>
                    </a:cubicBezTo>
                    <a:cubicBezTo>
                      <a:pt x="1535" y="82"/>
                      <a:pt x="1535" y="82"/>
                      <a:pt x="1535" y="82"/>
                    </a:cubicBezTo>
                    <a:cubicBezTo>
                      <a:pt x="1539" y="81"/>
                      <a:pt x="1552" y="78"/>
                      <a:pt x="1554" y="84"/>
                    </a:cubicBezTo>
                    <a:cubicBezTo>
                      <a:pt x="1555" y="87"/>
                      <a:pt x="1556" y="91"/>
                      <a:pt x="1551" y="96"/>
                    </a:cubicBezTo>
                    <a:cubicBezTo>
                      <a:pt x="1550" y="97"/>
                      <a:pt x="1551" y="102"/>
                      <a:pt x="1552" y="106"/>
                    </a:cubicBezTo>
                    <a:cubicBezTo>
                      <a:pt x="1553" y="108"/>
                      <a:pt x="1553" y="110"/>
                      <a:pt x="1554" y="112"/>
                    </a:cubicBezTo>
                    <a:cubicBezTo>
                      <a:pt x="1556" y="121"/>
                      <a:pt x="1557" y="126"/>
                      <a:pt x="1565" y="126"/>
                    </a:cubicBezTo>
                    <a:cubicBezTo>
                      <a:pt x="1573" y="126"/>
                      <a:pt x="1574" y="122"/>
                      <a:pt x="1574" y="119"/>
                    </a:cubicBezTo>
                    <a:cubicBezTo>
                      <a:pt x="1574" y="118"/>
                      <a:pt x="1571" y="113"/>
                      <a:pt x="1569" y="111"/>
                    </a:cubicBezTo>
                    <a:cubicBezTo>
                      <a:pt x="1568" y="110"/>
                      <a:pt x="1568" y="109"/>
                      <a:pt x="1567" y="109"/>
                    </a:cubicBezTo>
                    <a:cubicBezTo>
                      <a:pt x="1566" y="108"/>
                      <a:pt x="1565" y="105"/>
                      <a:pt x="1565" y="103"/>
                    </a:cubicBezTo>
                    <a:cubicBezTo>
                      <a:pt x="1565" y="102"/>
                      <a:pt x="1566" y="101"/>
                      <a:pt x="1567" y="100"/>
                    </a:cubicBezTo>
                    <a:cubicBezTo>
                      <a:pt x="1570" y="99"/>
                      <a:pt x="1572" y="99"/>
                      <a:pt x="1573" y="99"/>
                    </a:cubicBezTo>
                    <a:cubicBezTo>
                      <a:pt x="1573" y="99"/>
                      <a:pt x="1573" y="99"/>
                      <a:pt x="1573" y="99"/>
                    </a:cubicBezTo>
                    <a:cubicBezTo>
                      <a:pt x="1573" y="98"/>
                      <a:pt x="1573" y="98"/>
                      <a:pt x="1573" y="97"/>
                    </a:cubicBezTo>
                    <a:cubicBezTo>
                      <a:pt x="1573" y="92"/>
                      <a:pt x="1576" y="88"/>
                      <a:pt x="1583" y="86"/>
                    </a:cubicBezTo>
                    <a:cubicBezTo>
                      <a:pt x="1587" y="84"/>
                      <a:pt x="1594" y="84"/>
                      <a:pt x="1600" y="83"/>
                    </a:cubicBezTo>
                    <a:cubicBezTo>
                      <a:pt x="1605" y="83"/>
                      <a:pt x="1611" y="82"/>
                      <a:pt x="1613" y="81"/>
                    </a:cubicBezTo>
                    <a:cubicBezTo>
                      <a:pt x="1615" y="80"/>
                      <a:pt x="1615" y="80"/>
                      <a:pt x="1615" y="80"/>
                    </a:cubicBezTo>
                    <a:cubicBezTo>
                      <a:pt x="1619" y="78"/>
                      <a:pt x="1623" y="76"/>
                      <a:pt x="1631" y="74"/>
                    </a:cubicBezTo>
                    <a:cubicBezTo>
                      <a:pt x="1639" y="72"/>
                      <a:pt x="1649" y="70"/>
                      <a:pt x="1658" y="67"/>
                    </a:cubicBezTo>
                    <a:cubicBezTo>
                      <a:pt x="1660" y="67"/>
                      <a:pt x="1660" y="67"/>
                      <a:pt x="1660" y="67"/>
                    </a:cubicBezTo>
                    <a:cubicBezTo>
                      <a:pt x="1666" y="65"/>
                      <a:pt x="1676" y="62"/>
                      <a:pt x="1678" y="58"/>
                    </a:cubicBezTo>
                    <a:cubicBezTo>
                      <a:pt x="1680" y="55"/>
                      <a:pt x="1678" y="44"/>
                      <a:pt x="1677" y="39"/>
                    </a:cubicBezTo>
                    <a:cubicBezTo>
                      <a:pt x="1677" y="38"/>
                      <a:pt x="1677" y="38"/>
                      <a:pt x="1677" y="38"/>
                    </a:cubicBezTo>
                    <a:cubicBezTo>
                      <a:pt x="1676" y="36"/>
                      <a:pt x="1677" y="35"/>
                      <a:pt x="1678" y="34"/>
                    </a:cubicBezTo>
                    <a:cubicBezTo>
                      <a:pt x="1679" y="34"/>
                      <a:pt x="1680" y="33"/>
                      <a:pt x="1683" y="34"/>
                    </a:cubicBezTo>
                    <a:cubicBezTo>
                      <a:pt x="1687" y="35"/>
                      <a:pt x="1692" y="40"/>
                      <a:pt x="1693" y="44"/>
                    </a:cubicBezTo>
                    <a:cubicBezTo>
                      <a:pt x="1693" y="48"/>
                      <a:pt x="1695" y="51"/>
                      <a:pt x="1696" y="51"/>
                    </a:cubicBezTo>
                    <a:cubicBezTo>
                      <a:pt x="1697" y="51"/>
                      <a:pt x="1697" y="52"/>
                      <a:pt x="1699" y="51"/>
                    </a:cubicBezTo>
                    <a:cubicBezTo>
                      <a:pt x="1701" y="48"/>
                      <a:pt x="1704" y="48"/>
                      <a:pt x="1707" y="48"/>
                    </a:cubicBezTo>
                    <a:cubicBezTo>
                      <a:pt x="1709" y="47"/>
                      <a:pt x="1712" y="47"/>
                      <a:pt x="1716" y="45"/>
                    </a:cubicBezTo>
                    <a:cubicBezTo>
                      <a:pt x="1718" y="44"/>
                      <a:pt x="1720" y="43"/>
                      <a:pt x="1721" y="42"/>
                    </a:cubicBezTo>
                    <a:cubicBezTo>
                      <a:pt x="1728" y="38"/>
                      <a:pt x="1736" y="34"/>
                      <a:pt x="1742" y="37"/>
                    </a:cubicBezTo>
                    <a:cubicBezTo>
                      <a:pt x="1746" y="39"/>
                      <a:pt x="1752" y="37"/>
                      <a:pt x="1757" y="35"/>
                    </a:cubicBezTo>
                    <a:cubicBezTo>
                      <a:pt x="1760" y="34"/>
                      <a:pt x="1763" y="33"/>
                      <a:pt x="1766" y="33"/>
                    </a:cubicBezTo>
                    <a:cubicBezTo>
                      <a:pt x="1773" y="31"/>
                      <a:pt x="1782" y="24"/>
                      <a:pt x="1787" y="18"/>
                    </a:cubicBezTo>
                    <a:cubicBezTo>
                      <a:pt x="1788" y="16"/>
                      <a:pt x="1790" y="15"/>
                      <a:pt x="1791" y="13"/>
                    </a:cubicBezTo>
                    <a:cubicBezTo>
                      <a:pt x="1794" y="9"/>
                      <a:pt x="1796" y="5"/>
                      <a:pt x="1801" y="4"/>
                    </a:cubicBezTo>
                    <a:cubicBezTo>
                      <a:pt x="1803" y="4"/>
                      <a:pt x="1805" y="4"/>
                      <a:pt x="1806" y="4"/>
                    </a:cubicBezTo>
                    <a:cubicBezTo>
                      <a:pt x="1809" y="4"/>
                      <a:pt x="1811" y="5"/>
                      <a:pt x="1815" y="1"/>
                    </a:cubicBezTo>
                    <a:cubicBezTo>
                      <a:pt x="1818" y="5"/>
                      <a:pt x="1818" y="5"/>
                      <a:pt x="1818" y="5"/>
                    </a:cubicBezTo>
                    <a:cubicBezTo>
                      <a:pt x="1812" y="9"/>
                      <a:pt x="1809" y="9"/>
                      <a:pt x="1806" y="9"/>
                    </a:cubicBezTo>
                    <a:cubicBezTo>
                      <a:pt x="1804" y="9"/>
                      <a:pt x="1803" y="9"/>
                      <a:pt x="1802" y="9"/>
                    </a:cubicBezTo>
                    <a:cubicBezTo>
                      <a:pt x="1801" y="9"/>
                      <a:pt x="1800" y="10"/>
                      <a:pt x="1799" y="10"/>
                    </a:cubicBezTo>
                    <a:cubicBezTo>
                      <a:pt x="1801" y="10"/>
                      <a:pt x="1802" y="12"/>
                      <a:pt x="1802" y="13"/>
                    </a:cubicBezTo>
                    <a:cubicBezTo>
                      <a:pt x="1802" y="15"/>
                      <a:pt x="1801" y="16"/>
                      <a:pt x="1799" y="16"/>
                    </a:cubicBezTo>
                    <a:cubicBezTo>
                      <a:pt x="1798" y="16"/>
                      <a:pt x="1796" y="15"/>
                      <a:pt x="1796" y="13"/>
                    </a:cubicBezTo>
                    <a:cubicBezTo>
                      <a:pt x="1796" y="14"/>
                      <a:pt x="1795" y="15"/>
                      <a:pt x="1795" y="16"/>
                    </a:cubicBezTo>
                    <a:cubicBezTo>
                      <a:pt x="1793" y="17"/>
                      <a:pt x="1792" y="19"/>
                      <a:pt x="1791" y="21"/>
                    </a:cubicBezTo>
                    <a:cubicBezTo>
                      <a:pt x="1788" y="24"/>
                      <a:pt x="1778" y="35"/>
                      <a:pt x="1767" y="37"/>
                    </a:cubicBezTo>
                    <a:cubicBezTo>
                      <a:pt x="1764" y="38"/>
                      <a:pt x="1761" y="39"/>
                      <a:pt x="1759" y="40"/>
                    </a:cubicBezTo>
                    <a:cubicBezTo>
                      <a:pt x="1752" y="42"/>
                      <a:pt x="1746" y="44"/>
                      <a:pt x="1740" y="41"/>
                    </a:cubicBezTo>
                    <a:cubicBezTo>
                      <a:pt x="1736" y="39"/>
                      <a:pt x="1730" y="42"/>
                      <a:pt x="1723" y="46"/>
                    </a:cubicBezTo>
                    <a:cubicBezTo>
                      <a:pt x="1722" y="47"/>
                      <a:pt x="1720" y="48"/>
                      <a:pt x="1719" y="49"/>
                    </a:cubicBezTo>
                    <a:cubicBezTo>
                      <a:pt x="1714" y="51"/>
                      <a:pt x="1710" y="52"/>
                      <a:pt x="1708" y="52"/>
                    </a:cubicBezTo>
                    <a:cubicBezTo>
                      <a:pt x="1705" y="53"/>
                      <a:pt x="1703" y="53"/>
                      <a:pt x="1701" y="54"/>
                    </a:cubicBezTo>
                    <a:cubicBezTo>
                      <a:pt x="1699" y="56"/>
                      <a:pt x="1697" y="56"/>
                      <a:pt x="1695" y="55"/>
                    </a:cubicBezTo>
                    <a:cubicBezTo>
                      <a:pt x="1691" y="54"/>
                      <a:pt x="1689" y="50"/>
                      <a:pt x="1688" y="45"/>
                    </a:cubicBezTo>
                    <a:cubicBezTo>
                      <a:pt x="1688" y="42"/>
                      <a:pt x="1684" y="39"/>
                      <a:pt x="1681" y="38"/>
                    </a:cubicBezTo>
                    <a:cubicBezTo>
                      <a:pt x="1681" y="39"/>
                      <a:pt x="1681" y="39"/>
                      <a:pt x="1681" y="39"/>
                    </a:cubicBezTo>
                    <a:cubicBezTo>
                      <a:pt x="1683" y="47"/>
                      <a:pt x="1685" y="56"/>
                      <a:pt x="1682" y="61"/>
                    </a:cubicBezTo>
                    <a:cubicBezTo>
                      <a:pt x="1679" y="65"/>
                      <a:pt x="1670" y="68"/>
                      <a:pt x="1661" y="71"/>
                    </a:cubicBezTo>
                    <a:cubicBezTo>
                      <a:pt x="1659" y="72"/>
                      <a:pt x="1659" y="72"/>
                      <a:pt x="1659" y="72"/>
                    </a:cubicBezTo>
                    <a:cubicBezTo>
                      <a:pt x="1650" y="74"/>
                      <a:pt x="1640" y="77"/>
                      <a:pt x="1632" y="79"/>
                    </a:cubicBezTo>
                    <a:cubicBezTo>
                      <a:pt x="1625" y="81"/>
                      <a:pt x="1621" y="82"/>
                      <a:pt x="1617" y="84"/>
                    </a:cubicBezTo>
                    <a:cubicBezTo>
                      <a:pt x="1615" y="85"/>
                      <a:pt x="1615" y="85"/>
                      <a:pt x="1615" y="85"/>
                    </a:cubicBezTo>
                    <a:cubicBezTo>
                      <a:pt x="1612" y="87"/>
                      <a:pt x="1607" y="87"/>
                      <a:pt x="1600" y="88"/>
                    </a:cubicBezTo>
                    <a:cubicBezTo>
                      <a:pt x="1594" y="88"/>
                      <a:pt x="1588" y="89"/>
                      <a:pt x="1585" y="90"/>
                    </a:cubicBezTo>
                    <a:cubicBezTo>
                      <a:pt x="1580" y="92"/>
                      <a:pt x="1578" y="94"/>
                      <a:pt x="1578" y="96"/>
                    </a:cubicBezTo>
                    <a:cubicBezTo>
                      <a:pt x="1578" y="99"/>
                      <a:pt x="1578" y="101"/>
                      <a:pt x="1577" y="102"/>
                    </a:cubicBezTo>
                    <a:cubicBezTo>
                      <a:pt x="1576" y="103"/>
                      <a:pt x="1574" y="103"/>
                      <a:pt x="1573" y="103"/>
                    </a:cubicBezTo>
                    <a:cubicBezTo>
                      <a:pt x="1572" y="103"/>
                      <a:pt x="1571" y="104"/>
                      <a:pt x="1570" y="104"/>
                    </a:cubicBezTo>
                    <a:cubicBezTo>
                      <a:pt x="1570" y="105"/>
                      <a:pt x="1570" y="105"/>
                      <a:pt x="1571" y="106"/>
                    </a:cubicBezTo>
                    <a:cubicBezTo>
                      <a:pt x="1571" y="106"/>
                      <a:pt x="1572" y="107"/>
                      <a:pt x="1573" y="108"/>
                    </a:cubicBezTo>
                    <a:cubicBezTo>
                      <a:pt x="1576" y="112"/>
                      <a:pt x="1579" y="116"/>
                      <a:pt x="1579" y="120"/>
                    </a:cubicBezTo>
                    <a:cubicBezTo>
                      <a:pt x="1578" y="123"/>
                      <a:pt x="1577" y="130"/>
                      <a:pt x="1565" y="130"/>
                    </a:cubicBezTo>
                    <a:close/>
                    <a:moveTo>
                      <a:pt x="1799" y="11"/>
                    </a:moveTo>
                    <a:cubicBezTo>
                      <a:pt x="1798" y="11"/>
                      <a:pt x="1797" y="12"/>
                      <a:pt x="1797" y="13"/>
                    </a:cubicBezTo>
                    <a:cubicBezTo>
                      <a:pt x="1797" y="14"/>
                      <a:pt x="1798" y="15"/>
                      <a:pt x="1799" y="15"/>
                    </a:cubicBezTo>
                    <a:cubicBezTo>
                      <a:pt x="1800" y="15"/>
                      <a:pt x="1801" y="14"/>
                      <a:pt x="1801" y="13"/>
                    </a:cubicBezTo>
                    <a:cubicBezTo>
                      <a:pt x="1801" y="12"/>
                      <a:pt x="1800" y="11"/>
                      <a:pt x="1799" y="11"/>
                    </a:cubicBezTo>
                    <a:close/>
                    <a:moveTo>
                      <a:pt x="1579" y="107"/>
                    </a:moveTo>
                    <a:cubicBezTo>
                      <a:pt x="1578" y="107"/>
                      <a:pt x="1576" y="106"/>
                      <a:pt x="1576" y="104"/>
                    </a:cubicBezTo>
                    <a:cubicBezTo>
                      <a:pt x="1576" y="103"/>
                      <a:pt x="1578" y="101"/>
                      <a:pt x="1579" y="101"/>
                    </a:cubicBezTo>
                    <a:cubicBezTo>
                      <a:pt x="1581" y="101"/>
                      <a:pt x="1582" y="103"/>
                      <a:pt x="1582" y="104"/>
                    </a:cubicBezTo>
                    <a:cubicBezTo>
                      <a:pt x="1582" y="106"/>
                      <a:pt x="1581" y="107"/>
                      <a:pt x="1579" y="107"/>
                    </a:cubicBezTo>
                    <a:close/>
                    <a:moveTo>
                      <a:pt x="1579" y="102"/>
                    </a:moveTo>
                    <a:cubicBezTo>
                      <a:pt x="1578" y="102"/>
                      <a:pt x="1577" y="103"/>
                      <a:pt x="1577" y="104"/>
                    </a:cubicBezTo>
                    <a:cubicBezTo>
                      <a:pt x="1577" y="105"/>
                      <a:pt x="1578" y="106"/>
                      <a:pt x="1579" y="106"/>
                    </a:cubicBezTo>
                    <a:cubicBezTo>
                      <a:pt x="1580" y="106"/>
                      <a:pt x="1581" y="105"/>
                      <a:pt x="1581" y="104"/>
                    </a:cubicBezTo>
                    <a:cubicBezTo>
                      <a:pt x="1581" y="103"/>
                      <a:pt x="1580" y="102"/>
                      <a:pt x="1579" y="102"/>
                    </a:cubicBezTo>
                    <a:close/>
                    <a:moveTo>
                      <a:pt x="1526" y="103"/>
                    </a:moveTo>
                    <a:cubicBezTo>
                      <a:pt x="1524" y="103"/>
                      <a:pt x="1523" y="102"/>
                      <a:pt x="1523" y="100"/>
                    </a:cubicBezTo>
                    <a:cubicBezTo>
                      <a:pt x="1523" y="98"/>
                      <a:pt x="1525" y="97"/>
                      <a:pt x="1527" y="97"/>
                    </a:cubicBezTo>
                    <a:cubicBezTo>
                      <a:pt x="1526" y="97"/>
                      <a:pt x="1526" y="97"/>
                      <a:pt x="1526" y="96"/>
                    </a:cubicBezTo>
                    <a:cubicBezTo>
                      <a:pt x="1526" y="95"/>
                      <a:pt x="1528" y="93"/>
                      <a:pt x="1529" y="93"/>
                    </a:cubicBezTo>
                    <a:cubicBezTo>
                      <a:pt x="1531" y="93"/>
                      <a:pt x="1532" y="95"/>
                      <a:pt x="1532" y="96"/>
                    </a:cubicBezTo>
                    <a:cubicBezTo>
                      <a:pt x="1532" y="98"/>
                      <a:pt x="1530" y="99"/>
                      <a:pt x="1529" y="99"/>
                    </a:cubicBezTo>
                    <a:cubicBezTo>
                      <a:pt x="1529" y="99"/>
                      <a:pt x="1529" y="100"/>
                      <a:pt x="1529" y="100"/>
                    </a:cubicBezTo>
                    <a:cubicBezTo>
                      <a:pt x="1529" y="102"/>
                      <a:pt x="1528" y="103"/>
                      <a:pt x="1526" y="103"/>
                    </a:cubicBezTo>
                    <a:close/>
                    <a:moveTo>
                      <a:pt x="1526" y="98"/>
                    </a:moveTo>
                    <a:cubicBezTo>
                      <a:pt x="1525" y="98"/>
                      <a:pt x="1524" y="99"/>
                      <a:pt x="1524" y="100"/>
                    </a:cubicBezTo>
                    <a:cubicBezTo>
                      <a:pt x="1524" y="101"/>
                      <a:pt x="1525" y="102"/>
                      <a:pt x="1526" y="102"/>
                    </a:cubicBezTo>
                    <a:cubicBezTo>
                      <a:pt x="1527" y="102"/>
                      <a:pt x="1528" y="101"/>
                      <a:pt x="1528" y="100"/>
                    </a:cubicBezTo>
                    <a:cubicBezTo>
                      <a:pt x="1528" y="99"/>
                      <a:pt x="1527" y="98"/>
                      <a:pt x="1526" y="98"/>
                    </a:cubicBezTo>
                    <a:close/>
                    <a:moveTo>
                      <a:pt x="1529" y="94"/>
                    </a:moveTo>
                    <a:cubicBezTo>
                      <a:pt x="1528" y="94"/>
                      <a:pt x="1527" y="95"/>
                      <a:pt x="1527" y="96"/>
                    </a:cubicBezTo>
                    <a:cubicBezTo>
                      <a:pt x="1527" y="97"/>
                      <a:pt x="1528" y="98"/>
                      <a:pt x="1529" y="98"/>
                    </a:cubicBezTo>
                    <a:cubicBezTo>
                      <a:pt x="1530" y="98"/>
                      <a:pt x="1531" y="97"/>
                      <a:pt x="1531" y="96"/>
                    </a:cubicBezTo>
                    <a:cubicBezTo>
                      <a:pt x="1531" y="95"/>
                      <a:pt x="1530" y="94"/>
                      <a:pt x="1529" y="94"/>
                    </a:cubicBezTo>
                    <a:close/>
                    <a:moveTo>
                      <a:pt x="1524" y="94"/>
                    </a:moveTo>
                    <a:cubicBezTo>
                      <a:pt x="1523" y="94"/>
                      <a:pt x="1521" y="92"/>
                      <a:pt x="1521" y="91"/>
                    </a:cubicBezTo>
                    <a:cubicBezTo>
                      <a:pt x="1521" y="89"/>
                      <a:pt x="1523" y="88"/>
                      <a:pt x="1524" y="88"/>
                    </a:cubicBezTo>
                    <a:cubicBezTo>
                      <a:pt x="1526" y="88"/>
                      <a:pt x="1527" y="89"/>
                      <a:pt x="1527" y="91"/>
                    </a:cubicBezTo>
                    <a:cubicBezTo>
                      <a:pt x="1527" y="92"/>
                      <a:pt x="1526" y="94"/>
                      <a:pt x="1524" y="94"/>
                    </a:cubicBezTo>
                    <a:close/>
                    <a:moveTo>
                      <a:pt x="1524" y="89"/>
                    </a:moveTo>
                    <a:cubicBezTo>
                      <a:pt x="1523" y="89"/>
                      <a:pt x="1522" y="90"/>
                      <a:pt x="1522" y="91"/>
                    </a:cubicBezTo>
                    <a:cubicBezTo>
                      <a:pt x="1522" y="92"/>
                      <a:pt x="1523" y="93"/>
                      <a:pt x="1524" y="93"/>
                    </a:cubicBezTo>
                    <a:cubicBezTo>
                      <a:pt x="1525" y="93"/>
                      <a:pt x="1526" y="92"/>
                      <a:pt x="1526" y="91"/>
                    </a:cubicBezTo>
                    <a:cubicBezTo>
                      <a:pt x="1526" y="90"/>
                      <a:pt x="1525" y="89"/>
                      <a:pt x="1524" y="89"/>
                    </a:cubicBezTo>
                    <a:close/>
                    <a:moveTo>
                      <a:pt x="1929" y="67"/>
                    </a:moveTo>
                    <a:cubicBezTo>
                      <a:pt x="1929" y="67"/>
                      <a:pt x="1928" y="67"/>
                      <a:pt x="1927" y="67"/>
                    </a:cubicBezTo>
                    <a:cubicBezTo>
                      <a:pt x="1925" y="66"/>
                      <a:pt x="1923" y="64"/>
                      <a:pt x="1924" y="59"/>
                    </a:cubicBezTo>
                    <a:cubicBezTo>
                      <a:pt x="1925" y="56"/>
                      <a:pt x="1918" y="51"/>
                      <a:pt x="1916" y="49"/>
                    </a:cubicBezTo>
                    <a:cubicBezTo>
                      <a:pt x="1915" y="49"/>
                      <a:pt x="1915" y="49"/>
                      <a:pt x="1915" y="49"/>
                    </a:cubicBezTo>
                    <a:cubicBezTo>
                      <a:pt x="1911" y="46"/>
                      <a:pt x="1905" y="35"/>
                      <a:pt x="1904" y="31"/>
                    </a:cubicBezTo>
                    <a:cubicBezTo>
                      <a:pt x="1903" y="30"/>
                      <a:pt x="1903" y="30"/>
                      <a:pt x="1903" y="30"/>
                    </a:cubicBezTo>
                    <a:cubicBezTo>
                      <a:pt x="1901" y="25"/>
                      <a:pt x="1899" y="18"/>
                      <a:pt x="1900" y="14"/>
                    </a:cubicBezTo>
                    <a:cubicBezTo>
                      <a:pt x="1901" y="11"/>
                      <a:pt x="1901" y="4"/>
                      <a:pt x="1901" y="2"/>
                    </a:cubicBezTo>
                    <a:cubicBezTo>
                      <a:pt x="1905" y="2"/>
                      <a:pt x="1905" y="2"/>
                      <a:pt x="1905" y="2"/>
                    </a:cubicBezTo>
                    <a:cubicBezTo>
                      <a:pt x="1906" y="3"/>
                      <a:pt x="1906" y="11"/>
                      <a:pt x="1905" y="15"/>
                    </a:cubicBezTo>
                    <a:cubicBezTo>
                      <a:pt x="1904" y="18"/>
                      <a:pt x="1906" y="25"/>
                      <a:pt x="1907" y="28"/>
                    </a:cubicBezTo>
                    <a:cubicBezTo>
                      <a:pt x="1908" y="30"/>
                      <a:pt x="1908" y="30"/>
                      <a:pt x="1908" y="30"/>
                    </a:cubicBezTo>
                    <a:cubicBezTo>
                      <a:pt x="1909" y="33"/>
                      <a:pt x="1915" y="43"/>
                      <a:pt x="1918" y="45"/>
                    </a:cubicBezTo>
                    <a:cubicBezTo>
                      <a:pt x="1919" y="46"/>
                      <a:pt x="1919" y="46"/>
                      <a:pt x="1919" y="46"/>
                    </a:cubicBezTo>
                    <a:cubicBezTo>
                      <a:pt x="1923" y="49"/>
                      <a:pt x="1930" y="54"/>
                      <a:pt x="1929" y="60"/>
                    </a:cubicBezTo>
                    <a:cubicBezTo>
                      <a:pt x="1928" y="62"/>
                      <a:pt x="1929" y="62"/>
                      <a:pt x="1929" y="63"/>
                    </a:cubicBezTo>
                    <a:cubicBezTo>
                      <a:pt x="1930" y="62"/>
                      <a:pt x="1930" y="61"/>
                      <a:pt x="1929" y="60"/>
                    </a:cubicBezTo>
                    <a:cubicBezTo>
                      <a:pt x="1928" y="54"/>
                      <a:pt x="1928" y="45"/>
                      <a:pt x="1932" y="41"/>
                    </a:cubicBezTo>
                    <a:cubicBezTo>
                      <a:pt x="1935" y="39"/>
                      <a:pt x="1942" y="29"/>
                      <a:pt x="1945" y="19"/>
                    </a:cubicBezTo>
                    <a:cubicBezTo>
                      <a:pt x="1945" y="18"/>
                      <a:pt x="1946" y="16"/>
                      <a:pt x="1946" y="15"/>
                    </a:cubicBezTo>
                    <a:cubicBezTo>
                      <a:pt x="1948" y="10"/>
                      <a:pt x="1948" y="9"/>
                      <a:pt x="1948" y="2"/>
                    </a:cubicBezTo>
                    <a:cubicBezTo>
                      <a:pt x="1953" y="2"/>
                      <a:pt x="1953" y="2"/>
                      <a:pt x="1953" y="2"/>
                    </a:cubicBezTo>
                    <a:cubicBezTo>
                      <a:pt x="1953" y="10"/>
                      <a:pt x="1953" y="11"/>
                      <a:pt x="1951" y="17"/>
                    </a:cubicBezTo>
                    <a:cubicBezTo>
                      <a:pt x="1950" y="18"/>
                      <a:pt x="1950" y="19"/>
                      <a:pt x="1949" y="21"/>
                    </a:cubicBezTo>
                    <a:cubicBezTo>
                      <a:pt x="1946" y="31"/>
                      <a:pt x="1939" y="41"/>
                      <a:pt x="1935" y="45"/>
                    </a:cubicBezTo>
                    <a:cubicBezTo>
                      <a:pt x="1933" y="47"/>
                      <a:pt x="1933" y="54"/>
                      <a:pt x="1934" y="59"/>
                    </a:cubicBezTo>
                    <a:cubicBezTo>
                      <a:pt x="1935" y="64"/>
                      <a:pt x="1933" y="66"/>
                      <a:pt x="1932" y="67"/>
                    </a:cubicBezTo>
                    <a:cubicBezTo>
                      <a:pt x="1931" y="67"/>
                      <a:pt x="1930" y="67"/>
                      <a:pt x="1929" y="67"/>
                    </a:cubicBezTo>
                    <a:close/>
                    <a:moveTo>
                      <a:pt x="1930" y="63"/>
                    </a:moveTo>
                    <a:cubicBezTo>
                      <a:pt x="1930" y="63"/>
                      <a:pt x="1930" y="63"/>
                      <a:pt x="1930" y="63"/>
                    </a:cubicBezTo>
                    <a:cubicBezTo>
                      <a:pt x="1930" y="63"/>
                      <a:pt x="1930" y="63"/>
                      <a:pt x="1930" y="63"/>
                    </a:cubicBezTo>
                    <a:close/>
                    <a:moveTo>
                      <a:pt x="1956" y="63"/>
                    </a:moveTo>
                    <a:cubicBezTo>
                      <a:pt x="1955" y="63"/>
                      <a:pt x="1953" y="62"/>
                      <a:pt x="1953" y="60"/>
                    </a:cubicBezTo>
                    <a:cubicBezTo>
                      <a:pt x="1953" y="59"/>
                      <a:pt x="1955" y="57"/>
                      <a:pt x="1956" y="57"/>
                    </a:cubicBezTo>
                    <a:cubicBezTo>
                      <a:pt x="1958" y="57"/>
                      <a:pt x="1959" y="59"/>
                      <a:pt x="1959" y="60"/>
                    </a:cubicBezTo>
                    <a:cubicBezTo>
                      <a:pt x="1959" y="62"/>
                      <a:pt x="1958" y="63"/>
                      <a:pt x="1956" y="63"/>
                    </a:cubicBezTo>
                    <a:close/>
                    <a:moveTo>
                      <a:pt x="1956" y="58"/>
                    </a:moveTo>
                    <a:cubicBezTo>
                      <a:pt x="1955" y="58"/>
                      <a:pt x="1954" y="59"/>
                      <a:pt x="1954" y="60"/>
                    </a:cubicBezTo>
                    <a:cubicBezTo>
                      <a:pt x="1954" y="61"/>
                      <a:pt x="1955" y="62"/>
                      <a:pt x="1956" y="62"/>
                    </a:cubicBezTo>
                    <a:cubicBezTo>
                      <a:pt x="1957" y="62"/>
                      <a:pt x="1958" y="61"/>
                      <a:pt x="1958" y="60"/>
                    </a:cubicBezTo>
                    <a:cubicBezTo>
                      <a:pt x="1958" y="59"/>
                      <a:pt x="1957" y="58"/>
                      <a:pt x="1956" y="58"/>
                    </a:cubicBezTo>
                    <a:close/>
                    <a:moveTo>
                      <a:pt x="1949" y="41"/>
                    </a:moveTo>
                    <a:cubicBezTo>
                      <a:pt x="1947" y="41"/>
                      <a:pt x="1946" y="40"/>
                      <a:pt x="1946" y="38"/>
                    </a:cubicBezTo>
                    <a:cubicBezTo>
                      <a:pt x="1946" y="36"/>
                      <a:pt x="1947" y="35"/>
                      <a:pt x="1949" y="35"/>
                    </a:cubicBezTo>
                    <a:cubicBezTo>
                      <a:pt x="1950" y="35"/>
                      <a:pt x="1952" y="36"/>
                      <a:pt x="1952" y="38"/>
                    </a:cubicBezTo>
                    <a:cubicBezTo>
                      <a:pt x="1952" y="40"/>
                      <a:pt x="1950" y="41"/>
                      <a:pt x="1949" y="41"/>
                    </a:cubicBezTo>
                    <a:close/>
                    <a:moveTo>
                      <a:pt x="1949" y="36"/>
                    </a:moveTo>
                    <a:cubicBezTo>
                      <a:pt x="1948" y="36"/>
                      <a:pt x="1947" y="37"/>
                      <a:pt x="1947" y="38"/>
                    </a:cubicBezTo>
                    <a:cubicBezTo>
                      <a:pt x="1947" y="39"/>
                      <a:pt x="1948" y="40"/>
                      <a:pt x="1949" y="40"/>
                    </a:cubicBezTo>
                    <a:cubicBezTo>
                      <a:pt x="1950" y="40"/>
                      <a:pt x="1951" y="39"/>
                      <a:pt x="1951" y="38"/>
                    </a:cubicBezTo>
                    <a:cubicBezTo>
                      <a:pt x="1951" y="37"/>
                      <a:pt x="1950" y="36"/>
                      <a:pt x="1949" y="36"/>
                    </a:cubicBezTo>
                    <a:close/>
                    <a:moveTo>
                      <a:pt x="1876" y="29"/>
                    </a:moveTo>
                    <a:cubicBezTo>
                      <a:pt x="1874" y="29"/>
                      <a:pt x="1873" y="28"/>
                      <a:pt x="1873" y="26"/>
                    </a:cubicBezTo>
                    <a:cubicBezTo>
                      <a:pt x="1873" y="25"/>
                      <a:pt x="1874" y="23"/>
                      <a:pt x="1876" y="23"/>
                    </a:cubicBezTo>
                    <a:cubicBezTo>
                      <a:pt x="1877" y="23"/>
                      <a:pt x="1879" y="25"/>
                      <a:pt x="1879" y="26"/>
                    </a:cubicBezTo>
                    <a:cubicBezTo>
                      <a:pt x="1879" y="28"/>
                      <a:pt x="1877" y="29"/>
                      <a:pt x="1876" y="29"/>
                    </a:cubicBezTo>
                    <a:close/>
                    <a:moveTo>
                      <a:pt x="1876" y="24"/>
                    </a:moveTo>
                    <a:cubicBezTo>
                      <a:pt x="1875" y="24"/>
                      <a:pt x="1874" y="25"/>
                      <a:pt x="1874" y="26"/>
                    </a:cubicBezTo>
                    <a:cubicBezTo>
                      <a:pt x="1874" y="27"/>
                      <a:pt x="1875" y="28"/>
                      <a:pt x="1876" y="28"/>
                    </a:cubicBezTo>
                    <a:cubicBezTo>
                      <a:pt x="1877" y="28"/>
                      <a:pt x="1878" y="27"/>
                      <a:pt x="1878" y="26"/>
                    </a:cubicBezTo>
                    <a:cubicBezTo>
                      <a:pt x="1878" y="25"/>
                      <a:pt x="1877" y="24"/>
                      <a:pt x="1876" y="24"/>
                    </a:cubicBezTo>
                    <a:close/>
                    <a:moveTo>
                      <a:pt x="1873" y="22"/>
                    </a:moveTo>
                    <a:cubicBezTo>
                      <a:pt x="1871" y="22"/>
                      <a:pt x="1870" y="21"/>
                      <a:pt x="1870" y="19"/>
                    </a:cubicBezTo>
                    <a:cubicBezTo>
                      <a:pt x="1870" y="18"/>
                      <a:pt x="1871" y="16"/>
                      <a:pt x="1873" y="16"/>
                    </a:cubicBezTo>
                    <a:cubicBezTo>
                      <a:pt x="1874" y="16"/>
                      <a:pt x="1875" y="18"/>
                      <a:pt x="1875" y="19"/>
                    </a:cubicBezTo>
                    <a:cubicBezTo>
                      <a:pt x="1875" y="21"/>
                      <a:pt x="1874" y="22"/>
                      <a:pt x="1873" y="22"/>
                    </a:cubicBezTo>
                    <a:close/>
                    <a:moveTo>
                      <a:pt x="1873" y="17"/>
                    </a:moveTo>
                    <a:cubicBezTo>
                      <a:pt x="1872" y="17"/>
                      <a:pt x="1871" y="18"/>
                      <a:pt x="1871" y="19"/>
                    </a:cubicBezTo>
                    <a:cubicBezTo>
                      <a:pt x="1871" y="20"/>
                      <a:pt x="1872" y="21"/>
                      <a:pt x="1873" y="21"/>
                    </a:cubicBezTo>
                    <a:cubicBezTo>
                      <a:pt x="1874" y="21"/>
                      <a:pt x="1874" y="20"/>
                      <a:pt x="1874" y="19"/>
                    </a:cubicBezTo>
                    <a:cubicBezTo>
                      <a:pt x="1874" y="18"/>
                      <a:pt x="1874" y="17"/>
                      <a:pt x="1873" y="17"/>
                    </a:cubicBezTo>
                    <a:close/>
                    <a:moveTo>
                      <a:pt x="1884" y="12"/>
                    </a:moveTo>
                    <a:cubicBezTo>
                      <a:pt x="1882" y="12"/>
                      <a:pt x="1881" y="11"/>
                      <a:pt x="1881" y="9"/>
                    </a:cubicBezTo>
                    <a:cubicBezTo>
                      <a:pt x="1881" y="7"/>
                      <a:pt x="1882" y="6"/>
                      <a:pt x="1884" y="6"/>
                    </a:cubicBezTo>
                    <a:cubicBezTo>
                      <a:pt x="1886" y="6"/>
                      <a:pt x="1887" y="7"/>
                      <a:pt x="1887" y="9"/>
                    </a:cubicBezTo>
                    <a:cubicBezTo>
                      <a:pt x="1887" y="11"/>
                      <a:pt x="1886" y="12"/>
                      <a:pt x="1884" y="12"/>
                    </a:cubicBezTo>
                    <a:close/>
                    <a:moveTo>
                      <a:pt x="1884" y="7"/>
                    </a:moveTo>
                    <a:cubicBezTo>
                      <a:pt x="1883" y="7"/>
                      <a:pt x="1882" y="8"/>
                      <a:pt x="1882" y="9"/>
                    </a:cubicBezTo>
                    <a:cubicBezTo>
                      <a:pt x="1882" y="10"/>
                      <a:pt x="1883" y="11"/>
                      <a:pt x="1884" y="11"/>
                    </a:cubicBezTo>
                    <a:cubicBezTo>
                      <a:pt x="1885" y="11"/>
                      <a:pt x="1886" y="10"/>
                      <a:pt x="1886" y="9"/>
                    </a:cubicBezTo>
                    <a:cubicBezTo>
                      <a:pt x="1886" y="8"/>
                      <a:pt x="1885" y="7"/>
                      <a:pt x="1884" y="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38" name="iṣlîďè">
                <a:extLst>
                  <a:ext uri="{FF2B5EF4-FFF2-40B4-BE49-F238E27FC236}">
                    <a16:creationId xmlns:a16="http://schemas.microsoft.com/office/drawing/2014/main" id="{3440965C-E973-4DCA-A1C5-6462A6DFE472}"/>
                  </a:ext>
                </a:extLst>
              </p:cNvPr>
              <p:cNvSpPr/>
              <p:nvPr/>
            </p:nvSpPr>
            <p:spPr bwMode="auto">
              <a:xfrm>
                <a:off x="8759825" y="4651375"/>
                <a:ext cx="25400" cy="33338"/>
              </a:xfrm>
              <a:custGeom>
                <a:avLst/>
                <a:gdLst>
                  <a:gd name="T0" fmla="*/ 11 w 12"/>
                  <a:gd name="T1" fmla="*/ 16 h 16"/>
                  <a:gd name="T2" fmla="*/ 12 w 12"/>
                  <a:gd name="T3" fmla="*/ 12 h 16"/>
                  <a:gd name="T4" fmla="*/ 11 w 12"/>
                  <a:gd name="T5" fmla="*/ 16 h 16"/>
                </a:gdLst>
                <a:ahLst/>
                <a:cxnLst>
                  <a:cxn ang="0">
                    <a:pos x="T0" y="T1"/>
                  </a:cxn>
                  <a:cxn ang="0">
                    <a:pos x="T2" y="T3"/>
                  </a:cxn>
                  <a:cxn ang="0">
                    <a:pos x="T4" y="T5"/>
                  </a:cxn>
                </a:cxnLst>
                <a:rect l="0" t="0" r="r" b="b"/>
                <a:pathLst>
                  <a:path w="12" h="16">
                    <a:moveTo>
                      <a:pt x="11" y="16"/>
                    </a:moveTo>
                    <a:cubicBezTo>
                      <a:pt x="12" y="16"/>
                      <a:pt x="12" y="14"/>
                      <a:pt x="12" y="12"/>
                    </a:cubicBezTo>
                    <a:cubicBezTo>
                      <a:pt x="12" y="0"/>
                      <a:pt x="0" y="15"/>
                      <a:pt x="11" y="16"/>
                    </a:cubicBezTo>
                    <a:close/>
                  </a:path>
                </a:pathLst>
              </a:custGeom>
              <a:solidFill>
                <a:srgbClr val="F4F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39" name="îṧļîḋe">
                <a:extLst>
                  <a:ext uri="{FF2B5EF4-FFF2-40B4-BE49-F238E27FC236}">
                    <a16:creationId xmlns:a16="http://schemas.microsoft.com/office/drawing/2014/main" id="{656B9C0D-F691-43E8-BFDB-7DD0B8D6B38B}"/>
                  </a:ext>
                </a:extLst>
              </p:cNvPr>
              <p:cNvSpPr/>
              <p:nvPr/>
            </p:nvSpPr>
            <p:spPr bwMode="auto">
              <a:xfrm>
                <a:off x="8769350" y="4662488"/>
                <a:ext cx="22225" cy="26988"/>
              </a:xfrm>
              <a:custGeom>
                <a:avLst/>
                <a:gdLst>
                  <a:gd name="T0" fmla="*/ 7 w 11"/>
                  <a:gd name="T1" fmla="*/ 13 h 13"/>
                  <a:gd name="T2" fmla="*/ 7 w 11"/>
                  <a:gd name="T3" fmla="*/ 13 h 13"/>
                  <a:gd name="T4" fmla="*/ 7 w 11"/>
                  <a:gd name="T5" fmla="*/ 13 h 13"/>
                  <a:gd name="T6" fmla="*/ 0 w 11"/>
                  <a:gd name="T7" fmla="*/ 7 h 13"/>
                  <a:gd name="T8" fmla="*/ 6 w 11"/>
                  <a:gd name="T9" fmla="*/ 0 h 13"/>
                  <a:gd name="T10" fmla="*/ 6 w 11"/>
                  <a:gd name="T11" fmla="*/ 0 h 13"/>
                  <a:gd name="T12" fmla="*/ 11 w 11"/>
                  <a:gd name="T13" fmla="*/ 7 h 13"/>
                  <a:gd name="T14" fmla="*/ 9 w 11"/>
                  <a:gd name="T15" fmla="*/ 12 h 13"/>
                  <a:gd name="T16" fmla="*/ 7 w 11"/>
                  <a:gd name="T17" fmla="*/ 13 h 13"/>
                  <a:gd name="T18" fmla="*/ 6 w 11"/>
                  <a:gd name="T19" fmla="*/ 5 h 13"/>
                  <a:gd name="T20" fmla="*/ 5 w 11"/>
                  <a:gd name="T21" fmla="*/ 7 h 13"/>
                  <a:gd name="T22" fmla="*/ 6 w 11"/>
                  <a:gd name="T23" fmla="*/ 8 h 13"/>
                  <a:gd name="T24" fmla="*/ 6 w 11"/>
                  <a:gd name="T25" fmla="*/ 7 h 13"/>
                  <a:gd name="T26" fmla="*/ 6 w 11"/>
                  <a:gd name="T27"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7" y="13"/>
                    </a:moveTo>
                    <a:cubicBezTo>
                      <a:pt x="7" y="13"/>
                      <a:pt x="7" y="13"/>
                      <a:pt x="7" y="13"/>
                    </a:cubicBezTo>
                    <a:cubicBezTo>
                      <a:pt x="7" y="13"/>
                      <a:pt x="7" y="13"/>
                      <a:pt x="7" y="13"/>
                    </a:cubicBezTo>
                    <a:cubicBezTo>
                      <a:pt x="1" y="13"/>
                      <a:pt x="0" y="9"/>
                      <a:pt x="0" y="7"/>
                    </a:cubicBezTo>
                    <a:cubicBezTo>
                      <a:pt x="0" y="3"/>
                      <a:pt x="3" y="0"/>
                      <a:pt x="6" y="0"/>
                    </a:cubicBezTo>
                    <a:cubicBezTo>
                      <a:pt x="6" y="0"/>
                      <a:pt x="6" y="0"/>
                      <a:pt x="6" y="0"/>
                    </a:cubicBezTo>
                    <a:cubicBezTo>
                      <a:pt x="7" y="0"/>
                      <a:pt x="11" y="1"/>
                      <a:pt x="11" y="7"/>
                    </a:cubicBezTo>
                    <a:cubicBezTo>
                      <a:pt x="11" y="9"/>
                      <a:pt x="10" y="11"/>
                      <a:pt x="9" y="12"/>
                    </a:cubicBezTo>
                    <a:cubicBezTo>
                      <a:pt x="9" y="13"/>
                      <a:pt x="8" y="13"/>
                      <a:pt x="7" y="13"/>
                    </a:cubicBezTo>
                    <a:close/>
                    <a:moveTo>
                      <a:pt x="6" y="5"/>
                    </a:moveTo>
                    <a:cubicBezTo>
                      <a:pt x="5" y="5"/>
                      <a:pt x="5" y="6"/>
                      <a:pt x="5" y="7"/>
                    </a:cubicBezTo>
                    <a:cubicBezTo>
                      <a:pt x="5" y="8"/>
                      <a:pt x="5" y="8"/>
                      <a:pt x="6" y="8"/>
                    </a:cubicBezTo>
                    <a:cubicBezTo>
                      <a:pt x="6" y="8"/>
                      <a:pt x="6" y="7"/>
                      <a:pt x="6" y="7"/>
                    </a:cubicBezTo>
                    <a:cubicBezTo>
                      <a:pt x="6" y="6"/>
                      <a:pt x="6" y="5"/>
                      <a:pt x="6" y="5"/>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40" name="ïṥḻiḍe">
                <a:extLst>
                  <a:ext uri="{FF2B5EF4-FFF2-40B4-BE49-F238E27FC236}">
                    <a16:creationId xmlns:a16="http://schemas.microsoft.com/office/drawing/2014/main" id="{984530BD-A134-421C-9930-D3A0046107AB}"/>
                  </a:ext>
                </a:extLst>
              </p:cNvPr>
              <p:cNvSpPr/>
              <p:nvPr/>
            </p:nvSpPr>
            <p:spPr bwMode="auto">
              <a:xfrm>
                <a:off x="6534150" y="2508250"/>
                <a:ext cx="2286000" cy="4351338"/>
              </a:xfrm>
              <a:custGeom>
                <a:avLst/>
                <a:gdLst>
                  <a:gd name="T0" fmla="*/ 59 w 1066"/>
                  <a:gd name="T1" fmla="*/ 2023 h 2031"/>
                  <a:gd name="T2" fmla="*/ 17 w 1066"/>
                  <a:gd name="T3" fmla="*/ 2004 h 2031"/>
                  <a:gd name="T4" fmla="*/ 5 w 1066"/>
                  <a:gd name="T5" fmla="*/ 1966 h 2031"/>
                  <a:gd name="T6" fmla="*/ 16 w 1066"/>
                  <a:gd name="T7" fmla="*/ 1925 h 2031"/>
                  <a:gd name="T8" fmla="*/ 53 w 1066"/>
                  <a:gd name="T9" fmla="*/ 1894 h 2031"/>
                  <a:gd name="T10" fmla="*/ 86 w 1066"/>
                  <a:gd name="T11" fmla="*/ 1882 h 2031"/>
                  <a:gd name="T12" fmla="*/ 128 w 1066"/>
                  <a:gd name="T13" fmla="*/ 1880 h 2031"/>
                  <a:gd name="T14" fmla="*/ 173 w 1066"/>
                  <a:gd name="T15" fmla="*/ 1869 h 2031"/>
                  <a:gd name="T16" fmla="*/ 211 w 1066"/>
                  <a:gd name="T17" fmla="*/ 1878 h 2031"/>
                  <a:gd name="T18" fmla="*/ 220 w 1066"/>
                  <a:gd name="T19" fmla="*/ 1906 h 2031"/>
                  <a:gd name="T20" fmla="*/ 189 w 1066"/>
                  <a:gd name="T21" fmla="*/ 1925 h 2031"/>
                  <a:gd name="T22" fmla="*/ 173 w 1066"/>
                  <a:gd name="T23" fmla="*/ 1968 h 2031"/>
                  <a:gd name="T24" fmla="*/ 138 w 1066"/>
                  <a:gd name="T25" fmla="*/ 2005 h 2031"/>
                  <a:gd name="T26" fmla="*/ 103 w 1066"/>
                  <a:gd name="T27" fmla="*/ 2023 h 2031"/>
                  <a:gd name="T28" fmla="*/ 99 w 1066"/>
                  <a:gd name="T29" fmla="*/ 2025 h 2031"/>
                  <a:gd name="T30" fmla="*/ 128 w 1066"/>
                  <a:gd name="T31" fmla="*/ 2010 h 2031"/>
                  <a:gd name="T32" fmla="*/ 169 w 1066"/>
                  <a:gd name="T33" fmla="*/ 1978 h 2031"/>
                  <a:gd name="T34" fmla="*/ 178 w 1066"/>
                  <a:gd name="T35" fmla="*/ 1945 h 2031"/>
                  <a:gd name="T36" fmla="*/ 203 w 1066"/>
                  <a:gd name="T37" fmla="*/ 1913 h 2031"/>
                  <a:gd name="T38" fmla="*/ 211 w 1066"/>
                  <a:gd name="T39" fmla="*/ 1887 h 2031"/>
                  <a:gd name="T40" fmla="*/ 178 w 1066"/>
                  <a:gd name="T41" fmla="*/ 1869 h 2031"/>
                  <a:gd name="T42" fmla="*/ 163 w 1066"/>
                  <a:gd name="T43" fmla="*/ 1869 h 2031"/>
                  <a:gd name="T44" fmla="*/ 115 w 1066"/>
                  <a:gd name="T45" fmla="*/ 1880 h 2031"/>
                  <a:gd name="T46" fmla="*/ 81 w 1066"/>
                  <a:gd name="T47" fmla="*/ 1887 h 2031"/>
                  <a:gd name="T48" fmla="*/ 68 w 1066"/>
                  <a:gd name="T49" fmla="*/ 1893 h 2031"/>
                  <a:gd name="T50" fmla="*/ 11 w 1066"/>
                  <a:gd name="T51" fmla="*/ 1935 h 2031"/>
                  <a:gd name="T52" fmla="*/ 12 w 1066"/>
                  <a:gd name="T53" fmla="*/ 1981 h 2031"/>
                  <a:gd name="T54" fmla="*/ 38 w 1066"/>
                  <a:gd name="T55" fmla="*/ 2012 h 2031"/>
                  <a:gd name="T56" fmla="*/ 78 w 1066"/>
                  <a:gd name="T57" fmla="*/ 2021 h 2031"/>
                  <a:gd name="T58" fmla="*/ 452 w 1066"/>
                  <a:gd name="T59" fmla="*/ 1669 h 2031"/>
                  <a:gd name="T60" fmla="*/ 459 w 1066"/>
                  <a:gd name="T61" fmla="*/ 1678 h 2031"/>
                  <a:gd name="T62" fmla="*/ 462 w 1066"/>
                  <a:gd name="T63" fmla="*/ 1670 h 2031"/>
                  <a:gd name="T64" fmla="*/ 466 w 1066"/>
                  <a:gd name="T65" fmla="*/ 1672 h 2031"/>
                  <a:gd name="T66" fmla="*/ 1037 w 1066"/>
                  <a:gd name="T67" fmla="*/ 921 h 2031"/>
                  <a:gd name="T68" fmla="*/ 1041 w 1066"/>
                  <a:gd name="T69" fmla="*/ 919 h 2031"/>
                  <a:gd name="T70" fmla="*/ 1040 w 1066"/>
                  <a:gd name="T71" fmla="*/ 917 h 2031"/>
                  <a:gd name="T72" fmla="*/ 997 w 1066"/>
                  <a:gd name="T73" fmla="*/ 804 h 2031"/>
                  <a:gd name="T74" fmla="*/ 1013 w 1066"/>
                  <a:gd name="T75" fmla="*/ 813 h 2031"/>
                  <a:gd name="T76" fmla="*/ 982 w 1066"/>
                  <a:gd name="T77" fmla="*/ 791 h 2031"/>
                  <a:gd name="T78" fmla="*/ 991 w 1066"/>
                  <a:gd name="T79" fmla="*/ 776 h 2031"/>
                  <a:gd name="T80" fmla="*/ 970 w 1066"/>
                  <a:gd name="T81" fmla="*/ 777 h 2031"/>
                  <a:gd name="T82" fmla="*/ 996 w 1066"/>
                  <a:gd name="T83" fmla="*/ 784 h 2031"/>
                  <a:gd name="T84" fmla="*/ 967 w 1066"/>
                  <a:gd name="T85" fmla="*/ 776 h 2031"/>
                  <a:gd name="T86" fmla="*/ 966 w 1066"/>
                  <a:gd name="T87" fmla="*/ 778 h 2031"/>
                  <a:gd name="T88" fmla="*/ 874 w 1066"/>
                  <a:gd name="T89" fmla="*/ 230 h 2031"/>
                  <a:gd name="T90" fmla="*/ 870 w 1066"/>
                  <a:gd name="T91" fmla="*/ 231 h 2031"/>
                  <a:gd name="T92" fmla="*/ 858 w 1066"/>
                  <a:gd name="T93" fmla="*/ 227 h 2031"/>
                  <a:gd name="T94" fmla="*/ 862 w 1066"/>
                  <a:gd name="T95" fmla="*/ 229 h 2031"/>
                  <a:gd name="T96" fmla="*/ 861 w 1066"/>
                  <a:gd name="T97" fmla="*/ 227 h 2031"/>
                  <a:gd name="T98" fmla="*/ 864 w 1066"/>
                  <a:gd name="T99" fmla="*/ 209 h 2031"/>
                  <a:gd name="T100" fmla="*/ 868 w 1066"/>
                  <a:gd name="T101" fmla="*/ 211 h 2031"/>
                  <a:gd name="T102" fmla="*/ 893 w 1066"/>
                  <a:gd name="T103" fmla="*/ 102 h 2031"/>
                  <a:gd name="T104" fmla="*/ 884 w 1066"/>
                  <a:gd name="T105" fmla="*/ 91 h 2031"/>
                  <a:gd name="T106" fmla="*/ 905 w 1066"/>
                  <a:gd name="T107" fmla="*/ 87 h 2031"/>
                  <a:gd name="T108" fmla="*/ 898 w 1066"/>
                  <a:gd name="T109" fmla="*/ 100 h 2031"/>
                  <a:gd name="T110" fmla="*/ 901 w 1066"/>
                  <a:gd name="T111" fmla="*/ 84 h 2031"/>
                  <a:gd name="T112" fmla="*/ 886 w 1066"/>
                  <a:gd name="T113" fmla="*/ 88 h 2031"/>
                  <a:gd name="T114" fmla="*/ 846 w 1066"/>
                  <a:gd name="T115" fmla="*/ 2 h 2031"/>
                  <a:gd name="T116" fmla="*/ 846 w 1066"/>
                  <a:gd name="T117" fmla="*/ 13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66" h="2031">
                    <a:moveTo>
                      <a:pt x="97" y="2031"/>
                    </a:moveTo>
                    <a:cubicBezTo>
                      <a:pt x="96" y="2031"/>
                      <a:pt x="94" y="2030"/>
                      <a:pt x="93" y="2030"/>
                    </a:cubicBezTo>
                    <a:cubicBezTo>
                      <a:pt x="92" y="2029"/>
                      <a:pt x="92" y="2028"/>
                      <a:pt x="91" y="2028"/>
                    </a:cubicBezTo>
                    <a:cubicBezTo>
                      <a:pt x="90" y="2027"/>
                      <a:pt x="89" y="2026"/>
                      <a:pt x="85" y="2025"/>
                    </a:cubicBezTo>
                    <a:cubicBezTo>
                      <a:pt x="81" y="2025"/>
                      <a:pt x="80" y="2025"/>
                      <a:pt x="78" y="2025"/>
                    </a:cubicBezTo>
                    <a:cubicBezTo>
                      <a:pt x="77" y="2025"/>
                      <a:pt x="75" y="2026"/>
                      <a:pt x="70" y="2025"/>
                    </a:cubicBezTo>
                    <a:cubicBezTo>
                      <a:pt x="67" y="2025"/>
                      <a:pt x="65" y="2025"/>
                      <a:pt x="64" y="2023"/>
                    </a:cubicBezTo>
                    <a:cubicBezTo>
                      <a:pt x="63" y="2023"/>
                      <a:pt x="62" y="2023"/>
                      <a:pt x="59" y="2023"/>
                    </a:cubicBezTo>
                    <a:cubicBezTo>
                      <a:pt x="50" y="2022"/>
                      <a:pt x="48" y="2021"/>
                      <a:pt x="46" y="2019"/>
                    </a:cubicBezTo>
                    <a:cubicBezTo>
                      <a:pt x="45" y="2019"/>
                      <a:pt x="45" y="2018"/>
                      <a:pt x="45" y="2018"/>
                    </a:cubicBezTo>
                    <a:cubicBezTo>
                      <a:pt x="44" y="2018"/>
                      <a:pt x="44" y="2018"/>
                      <a:pt x="44" y="2018"/>
                    </a:cubicBezTo>
                    <a:cubicBezTo>
                      <a:pt x="42" y="2017"/>
                      <a:pt x="42" y="2017"/>
                      <a:pt x="40" y="2017"/>
                    </a:cubicBezTo>
                    <a:cubicBezTo>
                      <a:pt x="38" y="2017"/>
                      <a:pt x="34" y="2017"/>
                      <a:pt x="34" y="2013"/>
                    </a:cubicBezTo>
                    <a:cubicBezTo>
                      <a:pt x="33" y="2013"/>
                      <a:pt x="33" y="2013"/>
                      <a:pt x="33" y="2013"/>
                    </a:cubicBezTo>
                    <a:cubicBezTo>
                      <a:pt x="29" y="2013"/>
                      <a:pt x="23" y="2008"/>
                      <a:pt x="22" y="2005"/>
                    </a:cubicBezTo>
                    <a:cubicBezTo>
                      <a:pt x="22" y="2004"/>
                      <a:pt x="19" y="2004"/>
                      <a:pt x="17" y="2004"/>
                    </a:cubicBezTo>
                    <a:cubicBezTo>
                      <a:pt x="16" y="2004"/>
                      <a:pt x="15" y="2004"/>
                      <a:pt x="15" y="2003"/>
                    </a:cubicBezTo>
                    <a:cubicBezTo>
                      <a:pt x="13" y="2003"/>
                      <a:pt x="11" y="2001"/>
                      <a:pt x="9" y="1999"/>
                    </a:cubicBezTo>
                    <a:cubicBezTo>
                      <a:pt x="9" y="1997"/>
                      <a:pt x="8" y="1994"/>
                      <a:pt x="10" y="1991"/>
                    </a:cubicBezTo>
                    <a:cubicBezTo>
                      <a:pt x="12" y="1987"/>
                      <a:pt x="12" y="1986"/>
                      <a:pt x="12" y="1986"/>
                    </a:cubicBezTo>
                    <a:cubicBezTo>
                      <a:pt x="12" y="1986"/>
                      <a:pt x="11" y="1986"/>
                      <a:pt x="11" y="1986"/>
                    </a:cubicBezTo>
                    <a:cubicBezTo>
                      <a:pt x="9" y="1985"/>
                      <a:pt x="9" y="1984"/>
                      <a:pt x="8" y="1984"/>
                    </a:cubicBezTo>
                    <a:cubicBezTo>
                      <a:pt x="8" y="1984"/>
                      <a:pt x="8" y="1984"/>
                      <a:pt x="8" y="1984"/>
                    </a:cubicBezTo>
                    <a:cubicBezTo>
                      <a:pt x="8" y="1983"/>
                      <a:pt x="0" y="1975"/>
                      <a:pt x="5" y="1966"/>
                    </a:cubicBezTo>
                    <a:cubicBezTo>
                      <a:pt x="8" y="1960"/>
                      <a:pt x="7" y="1957"/>
                      <a:pt x="6" y="1954"/>
                    </a:cubicBezTo>
                    <a:cubicBezTo>
                      <a:pt x="6" y="1953"/>
                      <a:pt x="6" y="1953"/>
                      <a:pt x="6" y="1952"/>
                    </a:cubicBezTo>
                    <a:cubicBezTo>
                      <a:pt x="5" y="1950"/>
                      <a:pt x="6" y="1948"/>
                      <a:pt x="7" y="1947"/>
                    </a:cubicBezTo>
                    <a:cubicBezTo>
                      <a:pt x="7" y="1946"/>
                      <a:pt x="8" y="1945"/>
                      <a:pt x="8" y="1943"/>
                    </a:cubicBezTo>
                    <a:cubicBezTo>
                      <a:pt x="8" y="1941"/>
                      <a:pt x="7" y="1941"/>
                      <a:pt x="7" y="1940"/>
                    </a:cubicBezTo>
                    <a:cubicBezTo>
                      <a:pt x="5" y="1938"/>
                      <a:pt x="5" y="1936"/>
                      <a:pt x="7" y="1933"/>
                    </a:cubicBezTo>
                    <a:cubicBezTo>
                      <a:pt x="8" y="1931"/>
                      <a:pt x="9" y="1930"/>
                      <a:pt x="9" y="1929"/>
                    </a:cubicBezTo>
                    <a:cubicBezTo>
                      <a:pt x="10" y="1926"/>
                      <a:pt x="11" y="1925"/>
                      <a:pt x="16" y="1925"/>
                    </a:cubicBezTo>
                    <a:cubicBezTo>
                      <a:pt x="19" y="1925"/>
                      <a:pt x="23" y="1921"/>
                      <a:pt x="25" y="1919"/>
                    </a:cubicBezTo>
                    <a:cubicBezTo>
                      <a:pt x="26" y="1918"/>
                      <a:pt x="27" y="1917"/>
                      <a:pt x="28" y="1917"/>
                    </a:cubicBezTo>
                    <a:cubicBezTo>
                      <a:pt x="30" y="1915"/>
                      <a:pt x="38" y="1911"/>
                      <a:pt x="46" y="1906"/>
                    </a:cubicBezTo>
                    <a:cubicBezTo>
                      <a:pt x="50" y="1904"/>
                      <a:pt x="54" y="1901"/>
                      <a:pt x="56" y="1900"/>
                    </a:cubicBezTo>
                    <a:cubicBezTo>
                      <a:pt x="59" y="1898"/>
                      <a:pt x="61" y="1897"/>
                      <a:pt x="62" y="1896"/>
                    </a:cubicBezTo>
                    <a:cubicBezTo>
                      <a:pt x="60" y="1897"/>
                      <a:pt x="58" y="1898"/>
                      <a:pt x="56" y="1897"/>
                    </a:cubicBezTo>
                    <a:cubicBezTo>
                      <a:pt x="55" y="1897"/>
                      <a:pt x="54" y="1896"/>
                      <a:pt x="54" y="1895"/>
                    </a:cubicBezTo>
                    <a:cubicBezTo>
                      <a:pt x="53" y="1894"/>
                      <a:pt x="53" y="1894"/>
                      <a:pt x="53" y="1894"/>
                    </a:cubicBezTo>
                    <a:cubicBezTo>
                      <a:pt x="54" y="1893"/>
                      <a:pt x="54" y="1893"/>
                      <a:pt x="54" y="1893"/>
                    </a:cubicBezTo>
                    <a:cubicBezTo>
                      <a:pt x="54" y="1893"/>
                      <a:pt x="55" y="1890"/>
                      <a:pt x="58" y="1886"/>
                    </a:cubicBezTo>
                    <a:cubicBezTo>
                      <a:pt x="59" y="1885"/>
                      <a:pt x="59" y="1885"/>
                      <a:pt x="60" y="1884"/>
                    </a:cubicBezTo>
                    <a:cubicBezTo>
                      <a:pt x="62" y="1881"/>
                      <a:pt x="65" y="1878"/>
                      <a:pt x="71" y="1881"/>
                    </a:cubicBezTo>
                    <a:cubicBezTo>
                      <a:pt x="77" y="1882"/>
                      <a:pt x="79" y="1883"/>
                      <a:pt x="81" y="1883"/>
                    </a:cubicBezTo>
                    <a:cubicBezTo>
                      <a:pt x="82" y="1883"/>
                      <a:pt x="82" y="1883"/>
                      <a:pt x="83" y="1883"/>
                    </a:cubicBezTo>
                    <a:cubicBezTo>
                      <a:pt x="84" y="1883"/>
                      <a:pt x="85" y="1883"/>
                      <a:pt x="86" y="1883"/>
                    </a:cubicBezTo>
                    <a:cubicBezTo>
                      <a:pt x="86" y="1883"/>
                      <a:pt x="86" y="1882"/>
                      <a:pt x="86" y="1882"/>
                    </a:cubicBezTo>
                    <a:cubicBezTo>
                      <a:pt x="86" y="1880"/>
                      <a:pt x="86" y="1878"/>
                      <a:pt x="87" y="1877"/>
                    </a:cubicBezTo>
                    <a:cubicBezTo>
                      <a:pt x="89" y="1875"/>
                      <a:pt x="93" y="1874"/>
                      <a:pt x="96" y="1874"/>
                    </a:cubicBezTo>
                    <a:cubicBezTo>
                      <a:pt x="99" y="1874"/>
                      <a:pt x="101" y="1875"/>
                      <a:pt x="102" y="1875"/>
                    </a:cubicBezTo>
                    <a:cubicBezTo>
                      <a:pt x="104" y="1876"/>
                      <a:pt x="106" y="1877"/>
                      <a:pt x="109" y="1877"/>
                    </a:cubicBezTo>
                    <a:cubicBezTo>
                      <a:pt x="111" y="1877"/>
                      <a:pt x="111" y="1876"/>
                      <a:pt x="112" y="1876"/>
                    </a:cubicBezTo>
                    <a:cubicBezTo>
                      <a:pt x="114" y="1874"/>
                      <a:pt x="116" y="1874"/>
                      <a:pt x="120" y="1876"/>
                    </a:cubicBezTo>
                    <a:cubicBezTo>
                      <a:pt x="122" y="1878"/>
                      <a:pt x="124" y="1878"/>
                      <a:pt x="125" y="1878"/>
                    </a:cubicBezTo>
                    <a:cubicBezTo>
                      <a:pt x="126" y="1878"/>
                      <a:pt x="127" y="1879"/>
                      <a:pt x="128" y="1880"/>
                    </a:cubicBezTo>
                    <a:cubicBezTo>
                      <a:pt x="128" y="1880"/>
                      <a:pt x="130" y="1880"/>
                      <a:pt x="132" y="1879"/>
                    </a:cubicBezTo>
                    <a:cubicBezTo>
                      <a:pt x="133" y="1879"/>
                      <a:pt x="134" y="1878"/>
                      <a:pt x="134" y="1876"/>
                    </a:cubicBezTo>
                    <a:cubicBezTo>
                      <a:pt x="136" y="1869"/>
                      <a:pt x="141" y="1866"/>
                      <a:pt x="148" y="1867"/>
                    </a:cubicBezTo>
                    <a:cubicBezTo>
                      <a:pt x="154" y="1867"/>
                      <a:pt x="160" y="1865"/>
                      <a:pt x="161" y="1865"/>
                    </a:cubicBezTo>
                    <a:cubicBezTo>
                      <a:pt x="165" y="1864"/>
                      <a:pt x="167" y="1866"/>
                      <a:pt x="168" y="1867"/>
                    </a:cubicBezTo>
                    <a:cubicBezTo>
                      <a:pt x="168" y="1868"/>
                      <a:pt x="169" y="1869"/>
                      <a:pt x="170" y="1870"/>
                    </a:cubicBezTo>
                    <a:cubicBezTo>
                      <a:pt x="172" y="1871"/>
                      <a:pt x="173" y="1871"/>
                      <a:pt x="174" y="1872"/>
                    </a:cubicBezTo>
                    <a:cubicBezTo>
                      <a:pt x="173" y="1871"/>
                      <a:pt x="173" y="1870"/>
                      <a:pt x="173" y="1869"/>
                    </a:cubicBezTo>
                    <a:cubicBezTo>
                      <a:pt x="173" y="1868"/>
                      <a:pt x="174" y="1866"/>
                      <a:pt x="175" y="1865"/>
                    </a:cubicBezTo>
                    <a:cubicBezTo>
                      <a:pt x="177" y="1864"/>
                      <a:pt x="177" y="1864"/>
                      <a:pt x="178" y="1864"/>
                    </a:cubicBezTo>
                    <a:cubicBezTo>
                      <a:pt x="178" y="1864"/>
                      <a:pt x="178" y="1863"/>
                      <a:pt x="179" y="1862"/>
                    </a:cubicBezTo>
                    <a:cubicBezTo>
                      <a:pt x="180" y="1860"/>
                      <a:pt x="182" y="1858"/>
                      <a:pt x="185" y="1858"/>
                    </a:cubicBezTo>
                    <a:cubicBezTo>
                      <a:pt x="187" y="1859"/>
                      <a:pt x="187" y="1862"/>
                      <a:pt x="187" y="1863"/>
                    </a:cubicBezTo>
                    <a:cubicBezTo>
                      <a:pt x="188" y="1868"/>
                      <a:pt x="189" y="1870"/>
                      <a:pt x="191" y="1871"/>
                    </a:cubicBezTo>
                    <a:cubicBezTo>
                      <a:pt x="194" y="1872"/>
                      <a:pt x="198" y="1872"/>
                      <a:pt x="201" y="1872"/>
                    </a:cubicBezTo>
                    <a:cubicBezTo>
                      <a:pt x="203" y="1872"/>
                      <a:pt x="209" y="1871"/>
                      <a:pt x="211" y="1878"/>
                    </a:cubicBezTo>
                    <a:cubicBezTo>
                      <a:pt x="212" y="1881"/>
                      <a:pt x="213" y="1882"/>
                      <a:pt x="214" y="1883"/>
                    </a:cubicBezTo>
                    <a:cubicBezTo>
                      <a:pt x="215" y="1884"/>
                      <a:pt x="215" y="1884"/>
                      <a:pt x="216" y="1885"/>
                    </a:cubicBezTo>
                    <a:cubicBezTo>
                      <a:pt x="216" y="1886"/>
                      <a:pt x="216" y="1887"/>
                      <a:pt x="216" y="1892"/>
                    </a:cubicBezTo>
                    <a:cubicBezTo>
                      <a:pt x="216" y="1895"/>
                      <a:pt x="216" y="1897"/>
                      <a:pt x="216" y="1899"/>
                    </a:cubicBezTo>
                    <a:cubicBezTo>
                      <a:pt x="216" y="1899"/>
                      <a:pt x="216" y="1900"/>
                      <a:pt x="216" y="1900"/>
                    </a:cubicBezTo>
                    <a:cubicBezTo>
                      <a:pt x="216" y="1900"/>
                      <a:pt x="216" y="1900"/>
                      <a:pt x="216" y="1900"/>
                    </a:cubicBezTo>
                    <a:cubicBezTo>
                      <a:pt x="216" y="1900"/>
                      <a:pt x="216" y="1900"/>
                      <a:pt x="216" y="1901"/>
                    </a:cubicBezTo>
                    <a:cubicBezTo>
                      <a:pt x="217" y="1901"/>
                      <a:pt x="221" y="1903"/>
                      <a:pt x="220" y="1906"/>
                    </a:cubicBezTo>
                    <a:cubicBezTo>
                      <a:pt x="220" y="1909"/>
                      <a:pt x="216" y="1910"/>
                      <a:pt x="215" y="1910"/>
                    </a:cubicBezTo>
                    <a:cubicBezTo>
                      <a:pt x="211" y="1911"/>
                      <a:pt x="209" y="1913"/>
                      <a:pt x="206" y="1916"/>
                    </a:cubicBezTo>
                    <a:cubicBezTo>
                      <a:pt x="206" y="1916"/>
                      <a:pt x="206" y="1916"/>
                      <a:pt x="206" y="1916"/>
                    </a:cubicBezTo>
                    <a:cubicBezTo>
                      <a:pt x="205" y="1918"/>
                      <a:pt x="204" y="1918"/>
                      <a:pt x="202" y="1918"/>
                    </a:cubicBezTo>
                    <a:cubicBezTo>
                      <a:pt x="200" y="1918"/>
                      <a:pt x="199" y="1916"/>
                      <a:pt x="198" y="1915"/>
                    </a:cubicBezTo>
                    <a:cubicBezTo>
                      <a:pt x="197" y="1914"/>
                      <a:pt x="197" y="1914"/>
                      <a:pt x="197" y="1913"/>
                    </a:cubicBezTo>
                    <a:cubicBezTo>
                      <a:pt x="197" y="1913"/>
                      <a:pt x="196" y="1914"/>
                      <a:pt x="196" y="1916"/>
                    </a:cubicBezTo>
                    <a:cubicBezTo>
                      <a:pt x="194" y="1919"/>
                      <a:pt x="192" y="1922"/>
                      <a:pt x="189" y="1925"/>
                    </a:cubicBezTo>
                    <a:cubicBezTo>
                      <a:pt x="187" y="1926"/>
                      <a:pt x="185" y="1931"/>
                      <a:pt x="185" y="1934"/>
                    </a:cubicBezTo>
                    <a:cubicBezTo>
                      <a:pt x="185" y="1936"/>
                      <a:pt x="185" y="1936"/>
                      <a:pt x="185" y="1936"/>
                    </a:cubicBezTo>
                    <a:cubicBezTo>
                      <a:pt x="184" y="1940"/>
                      <a:pt x="184" y="1946"/>
                      <a:pt x="180" y="1949"/>
                    </a:cubicBezTo>
                    <a:cubicBezTo>
                      <a:pt x="178" y="1950"/>
                      <a:pt x="177" y="1951"/>
                      <a:pt x="177" y="1951"/>
                    </a:cubicBezTo>
                    <a:cubicBezTo>
                      <a:pt x="178" y="1953"/>
                      <a:pt x="177" y="1955"/>
                      <a:pt x="177" y="1956"/>
                    </a:cubicBezTo>
                    <a:cubicBezTo>
                      <a:pt x="176" y="1957"/>
                      <a:pt x="176" y="1958"/>
                      <a:pt x="175" y="1959"/>
                    </a:cubicBezTo>
                    <a:cubicBezTo>
                      <a:pt x="175" y="1960"/>
                      <a:pt x="175" y="1961"/>
                      <a:pt x="174" y="1962"/>
                    </a:cubicBezTo>
                    <a:cubicBezTo>
                      <a:pt x="173" y="1964"/>
                      <a:pt x="172" y="1967"/>
                      <a:pt x="173" y="1968"/>
                    </a:cubicBezTo>
                    <a:cubicBezTo>
                      <a:pt x="174" y="1972"/>
                      <a:pt x="174" y="1976"/>
                      <a:pt x="173" y="1977"/>
                    </a:cubicBezTo>
                    <a:cubicBezTo>
                      <a:pt x="174" y="1979"/>
                      <a:pt x="173" y="1981"/>
                      <a:pt x="170" y="1983"/>
                    </a:cubicBezTo>
                    <a:cubicBezTo>
                      <a:pt x="169" y="1983"/>
                      <a:pt x="168" y="1984"/>
                      <a:pt x="167" y="1985"/>
                    </a:cubicBezTo>
                    <a:cubicBezTo>
                      <a:pt x="166" y="1986"/>
                      <a:pt x="165" y="1987"/>
                      <a:pt x="164" y="1987"/>
                    </a:cubicBezTo>
                    <a:cubicBezTo>
                      <a:pt x="162" y="1988"/>
                      <a:pt x="161" y="1988"/>
                      <a:pt x="160" y="1987"/>
                    </a:cubicBezTo>
                    <a:cubicBezTo>
                      <a:pt x="160" y="1987"/>
                      <a:pt x="159" y="1987"/>
                      <a:pt x="158" y="1987"/>
                    </a:cubicBezTo>
                    <a:cubicBezTo>
                      <a:pt x="154" y="1987"/>
                      <a:pt x="149" y="1990"/>
                      <a:pt x="145" y="1994"/>
                    </a:cubicBezTo>
                    <a:cubicBezTo>
                      <a:pt x="141" y="1998"/>
                      <a:pt x="139" y="2000"/>
                      <a:pt x="138" y="2005"/>
                    </a:cubicBezTo>
                    <a:cubicBezTo>
                      <a:pt x="137" y="2009"/>
                      <a:pt x="136" y="2014"/>
                      <a:pt x="129" y="2014"/>
                    </a:cubicBezTo>
                    <a:cubicBezTo>
                      <a:pt x="127" y="2015"/>
                      <a:pt x="125" y="2014"/>
                      <a:pt x="124" y="2013"/>
                    </a:cubicBezTo>
                    <a:cubicBezTo>
                      <a:pt x="123" y="2012"/>
                      <a:pt x="123" y="2011"/>
                      <a:pt x="123" y="2010"/>
                    </a:cubicBezTo>
                    <a:cubicBezTo>
                      <a:pt x="118" y="2010"/>
                      <a:pt x="109" y="2013"/>
                      <a:pt x="108" y="2014"/>
                    </a:cubicBezTo>
                    <a:cubicBezTo>
                      <a:pt x="107" y="2015"/>
                      <a:pt x="107" y="2015"/>
                      <a:pt x="107" y="2016"/>
                    </a:cubicBezTo>
                    <a:cubicBezTo>
                      <a:pt x="107" y="2016"/>
                      <a:pt x="107" y="2016"/>
                      <a:pt x="107" y="2017"/>
                    </a:cubicBezTo>
                    <a:cubicBezTo>
                      <a:pt x="108" y="2018"/>
                      <a:pt x="106" y="2019"/>
                      <a:pt x="105" y="2020"/>
                    </a:cubicBezTo>
                    <a:cubicBezTo>
                      <a:pt x="103" y="2022"/>
                      <a:pt x="103" y="2022"/>
                      <a:pt x="103" y="2023"/>
                    </a:cubicBezTo>
                    <a:cubicBezTo>
                      <a:pt x="104" y="2025"/>
                      <a:pt x="104" y="2027"/>
                      <a:pt x="102" y="2029"/>
                    </a:cubicBezTo>
                    <a:cubicBezTo>
                      <a:pt x="101" y="2030"/>
                      <a:pt x="99" y="2031"/>
                      <a:pt x="97" y="2031"/>
                    </a:cubicBezTo>
                    <a:close/>
                    <a:moveTo>
                      <a:pt x="81" y="2021"/>
                    </a:moveTo>
                    <a:cubicBezTo>
                      <a:pt x="82" y="2021"/>
                      <a:pt x="83" y="2021"/>
                      <a:pt x="85" y="2021"/>
                    </a:cubicBezTo>
                    <a:cubicBezTo>
                      <a:pt x="91" y="2021"/>
                      <a:pt x="93" y="2023"/>
                      <a:pt x="95" y="2025"/>
                    </a:cubicBezTo>
                    <a:cubicBezTo>
                      <a:pt x="95" y="2025"/>
                      <a:pt x="95" y="2026"/>
                      <a:pt x="96" y="2026"/>
                    </a:cubicBezTo>
                    <a:cubicBezTo>
                      <a:pt x="96" y="2026"/>
                      <a:pt x="98" y="2026"/>
                      <a:pt x="99" y="2025"/>
                    </a:cubicBezTo>
                    <a:cubicBezTo>
                      <a:pt x="99" y="2025"/>
                      <a:pt x="99" y="2025"/>
                      <a:pt x="99" y="2025"/>
                    </a:cubicBezTo>
                    <a:cubicBezTo>
                      <a:pt x="97" y="2020"/>
                      <a:pt x="101" y="2017"/>
                      <a:pt x="103" y="2016"/>
                    </a:cubicBezTo>
                    <a:cubicBezTo>
                      <a:pt x="102" y="2015"/>
                      <a:pt x="102" y="2012"/>
                      <a:pt x="105" y="2010"/>
                    </a:cubicBezTo>
                    <a:cubicBezTo>
                      <a:pt x="107" y="2009"/>
                      <a:pt x="123" y="2004"/>
                      <a:pt x="126" y="2005"/>
                    </a:cubicBezTo>
                    <a:cubicBezTo>
                      <a:pt x="127" y="2006"/>
                      <a:pt x="127" y="2006"/>
                      <a:pt x="127" y="2006"/>
                    </a:cubicBezTo>
                    <a:cubicBezTo>
                      <a:pt x="128" y="2007"/>
                      <a:pt x="128" y="2007"/>
                      <a:pt x="128" y="2007"/>
                    </a:cubicBezTo>
                    <a:cubicBezTo>
                      <a:pt x="128" y="2008"/>
                      <a:pt x="127" y="2008"/>
                      <a:pt x="127" y="2008"/>
                    </a:cubicBezTo>
                    <a:cubicBezTo>
                      <a:pt x="127" y="2009"/>
                      <a:pt x="127" y="2009"/>
                      <a:pt x="127" y="2010"/>
                    </a:cubicBezTo>
                    <a:cubicBezTo>
                      <a:pt x="127" y="2010"/>
                      <a:pt x="128" y="2010"/>
                      <a:pt x="128" y="2010"/>
                    </a:cubicBezTo>
                    <a:cubicBezTo>
                      <a:pt x="128" y="2010"/>
                      <a:pt x="129" y="2010"/>
                      <a:pt x="129" y="2010"/>
                    </a:cubicBezTo>
                    <a:cubicBezTo>
                      <a:pt x="132" y="2010"/>
                      <a:pt x="133" y="2009"/>
                      <a:pt x="134" y="2004"/>
                    </a:cubicBezTo>
                    <a:cubicBezTo>
                      <a:pt x="135" y="1998"/>
                      <a:pt x="137" y="1995"/>
                      <a:pt x="142" y="1990"/>
                    </a:cubicBezTo>
                    <a:cubicBezTo>
                      <a:pt x="146" y="1986"/>
                      <a:pt x="152" y="1982"/>
                      <a:pt x="158" y="1982"/>
                    </a:cubicBezTo>
                    <a:cubicBezTo>
                      <a:pt x="160" y="1982"/>
                      <a:pt x="161" y="1983"/>
                      <a:pt x="162" y="1983"/>
                    </a:cubicBezTo>
                    <a:cubicBezTo>
                      <a:pt x="163" y="1983"/>
                      <a:pt x="163" y="1982"/>
                      <a:pt x="164" y="1982"/>
                    </a:cubicBezTo>
                    <a:cubicBezTo>
                      <a:pt x="165" y="1981"/>
                      <a:pt x="166" y="1980"/>
                      <a:pt x="168" y="1979"/>
                    </a:cubicBezTo>
                    <a:cubicBezTo>
                      <a:pt x="168" y="1978"/>
                      <a:pt x="169" y="1978"/>
                      <a:pt x="169" y="1978"/>
                    </a:cubicBezTo>
                    <a:cubicBezTo>
                      <a:pt x="169" y="1978"/>
                      <a:pt x="169" y="1978"/>
                      <a:pt x="169" y="1978"/>
                    </a:cubicBezTo>
                    <a:cubicBezTo>
                      <a:pt x="169" y="1977"/>
                      <a:pt x="169" y="1977"/>
                      <a:pt x="169" y="1977"/>
                    </a:cubicBezTo>
                    <a:cubicBezTo>
                      <a:pt x="169" y="1976"/>
                      <a:pt x="170" y="1973"/>
                      <a:pt x="169" y="1970"/>
                    </a:cubicBezTo>
                    <a:cubicBezTo>
                      <a:pt x="167" y="1967"/>
                      <a:pt x="169" y="1963"/>
                      <a:pt x="170" y="1960"/>
                    </a:cubicBezTo>
                    <a:cubicBezTo>
                      <a:pt x="170" y="1959"/>
                      <a:pt x="171" y="1958"/>
                      <a:pt x="171" y="1958"/>
                    </a:cubicBezTo>
                    <a:cubicBezTo>
                      <a:pt x="171" y="1956"/>
                      <a:pt x="172" y="1955"/>
                      <a:pt x="172" y="1954"/>
                    </a:cubicBezTo>
                    <a:cubicBezTo>
                      <a:pt x="173" y="1954"/>
                      <a:pt x="173" y="1953"/>
                      <a:pt x="173" y="1953"/>
                    </a:cubicBezTo>
                    <a:cubicBezTo>
                      <a:pt x="171" y="1949"/>
                      <a:pt x="176" y="1946"/>
                      <a:pt x="178" y="1945"/>
                    </a:cubicBezTo>
                    <a:cubicBezTo>
                      <a:pt x="180" y="1943"/>
                      <a:pt x="180" y="1939"/>
                      <a:pt x="180" y="1936"/>
                    </a:cubicBezTo>
                    <a:cubicBezTo>
                      <a:pt x="180" y="1934"/>
                      <a:pt x="180" y="1934"/>
                      <a:pt x="180" y="1934"/>
                    </a:cubicBezTo>
                    <a:cubicBezTo>
                      <a:pt x="180" y="1929"/>
                      <a:pt x="183" y="1923"/>
                      <a:pt x="186" y="1921"/>
                    </a:cubicBezTo>
                    <a:cubicBezTo>
                      <a:pt x="189" y="1919"/>
                      <a:pt x="190" y="1917"/>
                      <a:pt x="191" y="1914"/>
                    </a:cubicBezTo>
                    <a:cubicBezTo>
                      <a:pt x="192" y="1911"/>
                      <a:pt x="194" y="1909"/>
                      <a:pt x="195" y="1909"/>
                    </a:cubicBezTo>
                    <a:cubicBezTo>
                      <a:pt x="197" y="1908"/>
                      <a:pt x="198" y="1909"/>
                      <a:pt x="200" y="1910"/>
                    </a:cubicBezTo>
                    <a:cubicBezTo>
                      <a:pt x="200" y="1910"/>
                      <a:pt x="201" y="1911"/>
                      <a:pt x="201" y="1912"/>
                    </a:cubicBezTo>
                    <a:cubicBezTo>
                      <a:pt x="202" y="1912"/>
                      <a:pt x="202" y="1913"/>
                      <a:pt x="203" y="1913"/>
                    </a:cubicBezTo>
                    <a:cubicBezTo>
                      <a:pt x="203" y="1913"/>
                      <a:pt x="203" y="1913"/>
                      <a:pt x="203" y="1913"/>
                    </a:cubicBezTo>
                    <a:cubicBezTo>
                      <a:pt x="205" y="1910"/>
                      <a:pt x="208" y="1907"/>
                      <a:pt x="214" y="1906"/>
                    </a:cubicBezTo>
                    <a:cubicBezTo>
                      <a:pt x="214" y="1906"/>
                      <a:pt x="215" y="1906"/>
                      <a:pt x="215" y="1905"/>
                    </a:cubicBezTo>
                    <a:cubicBezTo>
                      <a:pt x="215" y="1905"/>
                      <a:pt x="214" y="1905"/>
                      <a:pt x="214" y="1905"/>
                    </a:cubicBezTo>
                    <a:cubicBezTo>
                      <a:pt x="210" y="1902"/>
                      <a:pt x="211" y="1900"/>
                      <a:pt x="211" y="1898"/>
                    </a:cubicBezTo>
                    <a:cubicBezTo>
                      <a:pt x="211" y="1896"/>
                      <a:pt x="212" y="1895"/>
                      <a:pt x="212" y="1892"/>
                    </a:cubicBezTo>
                    <a:cubicBezTo>
                      <a:pt x="212" y="1891"/>
                      <a:pt x="212" y="1889"/>
                      <a:pt x="212" y="1888"/>
                    </a:cubicBezTo>
                    <a:cubicBezTo>
                      <a:pt x="212" y="1888"/>
                      <a:pt x="211" y="1887"/>
                      <a:pt x="211" y="1887"/>
                    </a:cubicBezTo>
                    <a:cubicBezTo>
                      <a:pt x="211" y="1887"/>
                      <a:pt x="211" y="1886"/>
                      <a:pt x="211" y="1886"/>
                    </a:cubicBezTo>
                    <a:cubicBezTo>
                      <a:pt x="210" y="1885"/>
                      <a:pt x="208" y="1883"/>
                      <a:pt x="207" y="1879"/>
                    </a:cubicBezTo>
                    <a:cubicBezTo>
                      <a:pt x="206" y="1877"/>
                      <a:pt x="205" y="1876"/>
                      <a:pt x="201" y="1876"/>
                    </a:cubicBezTo>
                    <a:cubicBezTo>
                      <a:pt x="200" y="1877"/>
                      <a:pt x="194" y="1877"/>
                      <a:pt x="189" y="1875"/>
                    </a:cubicBezTo>
                    <a:cubicBezTo>
                      <a:pt x="184" y="1873"/>
                      <a:pt x="183" y="1869"/>
                      <a:pt x="183" y="1864"/>
                    </a:cubicBezTo>
                    <a:cubicBezTo>
                      <a:pt x="183" y="1865"/>
                      <a:pt x="183" y="1865"/>
                      <a:pt x="182" y="1865"/>
                    </a:cubicBezTo>
                    <a:cubicBezTo>
                      <a:pt x="181" y="1867"/>
                      <a:pt x="181" y="1868"/>
                      <a:pt x="180" y="1868"/>
                    </a:cubicBezTo>
                    <a:cubicBezTo>
                      <a:pt x="179" y="1868"/>
                      <a:pt x="179" y="1868"/>
                      <a:pt x="178" y="1869"/>
                    </a:cubicBezTo>
                    <a:cubicBezTo>
                      <a:pt x="178" y="1869"/>
                      <a:pt x="178" y="1869"/>
                      <a:pt x="178" y="1869"/>
                    </a:cubicBezTo>
                    <a:cubicBezTo>
                      <a:pt x="178" y="1870"/>
                      <a:pt x="178" y="1871"/>
                      <a:pt x="180" y="1873"/>
                    </a:cubicBezTo>
                    <a:cubicBezTo>
                      <a:pt x="183" y="1877"/>
                      <a:pt x="181" y="1879"/>
                      <a:pt x="181" y="1879"/>
                    </a:cubicBezTo>
                    <a:cubicBezTo>
                      <a:pt x="179" y="1881"/>
                      <a:pt x="175" y="1880"/>
                      <a:pt x="173" y="1879"/>
                    </a:cubicBezTo>
                    <a:cubicBezTo>
                      <a:pt x="173" y="1878"/>
                      <a:pt x="173" y="1878"/>
                      <a:pt x="173" y="1878"/>
                    </a:cubicBezTo>
                    <a:cubicBezTo>
                      <a:pt x="172" y="1877"/>
                      <a:pt x="170" y="1875"/>
                      <a:pt x="168" y="1874"/>
                    </a:cubicBezTo>
                    <a:cubicBezTo>
                      <a:pt x="166" y="1873"/>
                      <a:pt x="165" y="1871"/>
                      <a:pt x="164" y="1870"/>
                    </a:cubicBezTo>
                    <a:cubicBezTo>
                      <a:pt x="164" y="1870"/>
                      <a:pt x="163" y="1869"/>
                      <a:pt x="163" y="1869"/>
                    </a:cubicBezTo>
                    <a:cubicBezTo>
                      <a:pt x="161" y="1870"/>
                      <a:pt x="154" y="1872"/>
                      <a:pt x="148" y="1871"/>
                    </a:cubicBezTo>
                    <a:cubicBezTo>
                      <a:pt x="144" y="1871"/>
                      <a:pt x="140" y="1871"/>
                      <a:pt x="139" y="1877"/>
                    </a:cubicBezTo>
                    <a:cubicBezTo>
                      <a:pt x="138" y="1881"/>
                      <a:pt x="135" y="1883"/>
                      <a:pt x="131" y="1884"/>
                    </a:cubicBezTo>
                    <a:cubicBezTo>
                      <a:pt x="129" y="1885"/>
                      <a:pt x="126" y="1885"/>
                      <a:pt x="124" y="1883"/>
                    </a:cubicBezTo>
                    <a:cubicBezTo>
                      <a:pt x="124" y="1883"/>
                      <a:pt x="124" y="1883"/>
                      <a:pt x="124" y="1883"/>
                    </a:cubicBezTo>
                    <a:cubicBezTo>
                      <a:pt x="123" y="1883"/>
                      <a:pt x="121" y="1882"/>
                      <a:pt x="117" y="1880"/>
                    </a:cubicBezTo>
                    <a:cubicBezTo>
                      <a:pt x="116" y="1879"/>
                      <a:pt x="115" y="1879"/>
                      <a:pt x="115" y="1879"/>
                    </a:cubicBezTo>
                    <a:cubicBezTo>
                      <a:pt x="115" y="1879"/>
                      <a:pt x="115" y="1880"/>
                      <a:pt x="115" y="1880"/>
                    </a:cubicBezTo>
                    <a:cubicBezTo>
                      <a:pt x="114" y="1880"/>
                      <a:pt x="112" y="1882"/>
                      <a:pt x="109" y="1881"/>
                    </a:cubicBezTo>
                    <a:cubicBezTo>
                      <a:pt x="105" y="1881"/>
                      <a:pt x="103" y="1881"/>
                      <a:pt x="101" y="1880"/>
                    </a:cubicBezTo>
                    <a:cubicBezTo>
                      <a:pt x="99" y="1880"/>
                      <a:pt x="98" y="1879"/>
                      <a:pt x="96" y="1879"/>
                    </a:cubicBezTo>
                    <a:cubicBezTo>
                      <a:pt x="95" y="1879"/>
                      <a:pt x="91" y="1879"/>
                      <a:pt x="91" y="1880"/>
                    </a:cubicBezTo>
                    <a:cubicBezTo>
                      <a:pt x="90" y="1880"/>
                      <a:pt x="90" y="1881"/>
                      <a:pt x="90" y="1881"/>
                    </a:cubicBezTo>
                    <a:cubicBezTo>
                      <a:pt x="91" y="1884"/>
                      <a:pt x="90" y="1885"/>
                      <a:pt x="89" y="1886"/>
                    </a:cubicBezTo>
                    <a:cubicBezTo>
                      <a:pt x="88" y="1888"/>
                      <a:pt x="85" y="1888"/>
                      <a:pt x="83" y="1887"/>
                    </a:cubicBezTo>
                    <a:cubicBezTo>
                      <a:pt x="82" y="1887"/>
                      <a:pt x="82" y="1887"/>
                      <a:pt x="81" y="1887"/>
                    </a:cubicBezTo>
                    <a:cubicBezTo>
                      <a:pt x="79" y="1887"/>
                      <a:pt x="76" y="1887"/>
                      <a:pt x="70" y="1885"/>
                    </a:cubicBezTo>
                    <a:cubicBezTo>
                      <a:pt x="66" y="1884"/>
                      <a:pt x="66" y="1885"/>
                      <a:pt x="63" y="1887"/>
                    </a:cubicBezTo>
                    <a:cubicBezTo>
                      <a:pt x="63" y="1888"/>
                      <a:pt x="62" y="1888"/>
                      <a:pt x="62" y="1889"/>
                    </a:cubicBezTo>
                    <a:cubicBezTo>
                      <a:pt x="61" y="1890"/>
                      <a:pt x="60" y="1891"/>
                      <a:pt x="59" y="1892"/>
                    </a:cubicBezTo>
                    <a:cubicBezTo>
                      <a:pt x="59" y="1892"/>
                      <a:pt x="60" y="1892"/>
                      <a:pt x="60" y="1892"/>
                    </a:cubicBezTo>
                    <a:cubicBezTo>
                      <a:pt x="61" y="1891"/>
                      <a:pt x="61" y="1891"/>
                      <a:pt x="61" y="1891"/>
                    </a:cubicBezTo>
                    <a:cubicBezTo>
                      <a:pt x="64" y="1890"/>
                      <a:pt x="65" y="1889"/>
                      <a:pt x="67" y="1890"/>
                    </a:cubicBezTo>
                    <a:cubicBezTo>
                      <a:pt x="68" y="1890"/>
                      <a:pt x="68" y="1892"/>
                      <a:pt x="68" y="1893"/>
                    </a:cubicBezTo>
                    <a:cubicBezTo>
                      <a:pt x="69" y="1898"/>
                      <a:pt x="66" y="1899"/>
                      <a:pt x="59" y="1904"/>
                    </a:cubicBezTo>
                    <a:cubicBezTo>
                      <a:pt x="56" y="1905"/>
                      <a:pt x="52" y="1908"/>
                      <a:pt x="48" y="1910"/>
                    </a:cubicBezTo>
                    <a:cubicBezTo>
                      <a:pt x="41" y="1914"/>
                      <a:pt x="32" y="1919"/>
                      <a:pt x="31" y="1921"/>
                    </a:cubicBezTo>
                    <a:cubicBezTo>
                      <a:pt x="30" y="1921"/>
                      <a:pt x="29" y="1922"/>
                      <a:pt x="28" y="1922"/>
                    </a:cubicBezTo>
                    <a:cubicBezTo>
                      <a:pt x="25" y="1925"/>
                      <a:pt x="20" y="1929"/>
                      <a:pt x="16" y="1930"/>
                    </a:cubicBezTo>
                    <a:cubicBezTo>
                      <a:pt x="14" y="1930"/>
                      <a:pt x="14" y="1930"/>
                      <a:pt x="14" y="1930"/>
                    </a:cubicBezTo>
                    <a:cubicBezTo>
                      <a:pt x="14" y="1930"/>
                      <a:pt x="14" y="1930"/>
                      <a:pt x="14" y="1931"/>
                    </a:cubicBezTo>
                    <a:cubicBezTo>
                      <a:pt x="13" y="1932"/>
                      <a:pt x="13" y="1933"/>
                      <a:pt x="11" y="1935"/>
                    </a:cubicBezTo>
                    <a:cubicBezTo>
                      <a:pt x="11" y="1936"/>
                      <a:pt x="10" y="1937"/>
                      <a:pt x="10" y="1937"/>
                    </a:cubicBezTo>
                    <a:cubicBezTo>
                      <a:pt x="10" y="1937"/>
                      <a:pt x="10" y="1937"/>
                      <a:pt x="11" y="1937"/>
                    </a:cubicBezTo>
                    <a:cubicBezTo>
                      <a:pt x="11" y="1938"/>
                      <a:pt x="12" y="1940"/>
                      <a:pt x="12" y="1942"/>
                    </a:cubicBezTo>
                    <a:cubicBezTo>
                      <a:pt x="13" y="1946"/>
                      <a:pt x="12" y="1948"/>
                      <a:pt x="11" y="1949"/>
                    </a:cubicBezTo>
                    <a:cubicBezTo>
                      <a:pt x="11" y="1950"/>
                      <a:pt x="10" y="1951"/>
                      <a:pt x="11" y="1951"/>
                    </a:cubicBezTo>
                    <a:cubicBezTo>
                      <a:pt x="11" y="1952"/>
                      <a:pt x="11" y="1952"/>
                      <a:pt x="11" y="1953"/>
                    </a:cubicBezTo>
                    <a:cubicBezTo>
                      <a:pt x="12" y="1956"/>
                      <a:pt x="13" y="1960"/>
                      <a:pt x="9" y="1968"/>
                    </a:cubicBezTo>
                    <a:cubicBezTo>
                      <a:pt x="6" y="1974"/>
                      <a:pt x="11" y="1980"/>
                      <a:pt x="12" y="1981"/>
                    </a:cubicBezTo>
                    <a:cubicBezTo>
                      <a:pt x="12" y="1981"/>
                      <a:pt x="12" y="1981"/>
                      <a:pt x="13" y="1982"/>
                    </a:cubicBezTo>
                    <a:cubicBezTo>
                      <a:pt x="17" y="1984"/>
                      <a:pt x="17" y="1987"/>
                      <a:pt x="14" y="1993"/>
                    </a:cubicBezTo>
                    <a:cubicBezTo>
                      <a:pt x="13" y="1994"/>
                      <a:pt x="13" y="1996"/>
                      <a:pt x="14" y="1997"/>
                    </a:cubicBezTo>
                    <a:cubicBezTo>
                      <a:pt x="14" y="1998"/>
                      <a:pt x="15" y="1999"/>
                      <a:pt x="16" y="1999"/>
                    </a:cubicBezTo>
                    <a:cubicBezTo>
                      <a:pt x="17" y="1999"/>
                      <a:pt x="17" y="1999"/>
                      <a:pt x="18" y="1999"/>
                    </a:cubicBezTo>
                    <a:cubicBezTo>
                      <a:pt x="21" y="2000"/>
                      <a:pt x="26" y="2000"/>
                      <a:pt x="27" y="2003"/>
                    </a:cubicBezTo>
                    <a:cubicBezTo>
                      <a:pt x="27" y="2005"/>
                      <a:pt x="31" y="2008"/>
                      <a:pt x="33" y="2008"/>
                    </a:cubicBezTo>
                    <a:cubicBezTo>
                      <a:pt x="36" y="2008"/>
                      <a:pt x="38" y="2009"/>
                      <a:pt x="38" y="2012"/>
                    </a:cubicBezTo>
                    <a:cubicBezTo>
                      <a:pt x="39" y="2012"/>
                      <a:pt x="39" y="2012"/>
                      <a:pt x="40" y="2012"/>
                    </a:cubicBezTo>
                    <a:cubicBezTo>
                      <a:pt x="43" y="2012"/>
                      <a:pt x="44" y="2013"/>
                      <a:pt x="46" y="2014"/>
                    </a:cubicBezTo>
                    <a:cubicBezTo>
                      <a:pt x="47" y="2014"/>
                      <a:pt x="47" y="2014"/>
                      <a:pt x="47" y="2014"/>
                    </a:cubicBezTo>
                    <a:cubicBezTo>
                      <a:pt x="48" y="2015"/>
                      <a:pt x="48" y="2015"/>
                      <a:pt x="49" y="2015"/>
                    </a:cubicBezTo>
                    <a:cubicBezTo>
                      <a:pt x="50" y="2016"/>
                      <a:pt x="51" y="2017"/>
                      <a:pt x="59" y="2018"/>
                    </a:cubicBezTo>
                    <a:cubicBezTo>
                      <a:pt x="65" y="2018"/>
                      <a:pt x="67" y="2019"/>
                      <a:pt x="68" y="2020"/>
                    </a:cubicBezTo>
                    <a:cubicBezTo>
                      <a:pt x="68" y="2020"/>
                      <a:pt x="69" y="2020"/>
                      <a:pt x="70" y="2021"/>
                    </a:cubicBezTo>
                    <a:cubicBezTo>
                      <a:pt x="75" y="2021"/>
                      <a:pt x="76" y="2021"/>
                      <a:pt x="78" y="2021"/>
                    </a:cubicBezTo>
                    <a:cubicBezTo>
                      <a:pt x="79" y="2021"/>
                      <a:pt x="80" y="2021"/>
                      <a:pt x="81" y="2021"/>
                    </a:cubicBezTo>
                    <a:close/>
                    <a:moveTo>
                      <a:pt x="177" y="1877"/>
                    </a:moveTo>
                    <a:cubicBezTo>
                      <a:pt x="177" y="1877"/>
                      <a:pt x="177" y="1877"/>
                      <a:pt x="177" y="1877"/>
                    </a:cubicBezTo>
                    <a:close/>
                    <a:moveTo>
                      <a:pt x="452" y="1681"/>
                    </a:moveTo>
                    <a:cubicBezTo>
                      <a:pt x="451" y="1681"/>
                      <a:pt x="450" y="1680"/>
                      <a:pt x="450" y="1680"/>
                    </a:cubicBezTo>
                    <a:cubicBezTo>
                      <a:pt x="448" y="1678"/>
                      <a:pt x="447" y="1676"/>
                      <a:pt x="448" y="1674"/>
                    </a:cubicBezTo>
                    <a:cubicBezTo>
                      <a:pt x="449" y="1672"/>
                      <a:pt x="449" y="1671"/>
                      <a:pt x="451" y="1670"/>
                    </a:cubicBezTo>
                    <a:cubicBezTo>
                      <a:pt x="452" y="1669"/>
                      <a:pt x="452" y="1669"/>
                      <a:pt x="452" y="1669"/>
                    </a:cubicBezTo>
                    <a:cubicBezTo>
                      <a:pt x="453" y="1668"/>
                      <a:pt x="455" y="1667"/>
                      <a:pt x="457" y="1667"/>
                    </a:cubicBezTo>
                    <a:cubicBezTo>
                      <a:pt x="458" y="1666"/>
                      <a:pt x="460" y="1666"/>
                      <a:pt x="461" y="1666"/>
                    </a:cubicBezTo>
                    <a:cubicBezTo>
                      <a:pt x="464" y="1664"/>
                      <a:pt x="466" y="1665"/>
                      <a:pt x="467" y="1666"/>
                    </a:cubicBezTo>
                    <a:cubicBezTo>
                      <a:pt x="468" y="1668"/>
                      <a:pt x="468" y="1670"/>
                      <a:pt x="467" y="1672"/>
                    </a:cubicBezTo>
                    <a:cubicBezTo>
                      <a:pt x="467" y="1672"/>
                      <a:pt x="467" y="1672"/>
                      <a:pt x="467" y="1673"/>
                    </a:cubicBezTo>
                    <a:cubicBezTo>
                      <a:pt x="467" y="1675"/>
                      <a:pt x="467" y="1677"/>
                      <a:pt x="465" y="1678"/>
                    </a:cubicBezTo>
                    <a:cubicBezTo>
                      <a:pt x="463" y="1680"/>
                      <a:pt x="461" y="1678"/>
                      <a:pt x="460" y="1677"/>
                    </a:cubicBezTo>
                    <a:cubicBezTo>
                      <a:pt x="460" y="1677"/>
                      <a:pt x="460" y="1677"/>
                      <a:pt x="459" y="1678"/>
                    </a:cubicBezTo>
                    <a:cubicBezTo>
                      <a:pt x="457" y="1680"/>
                      <a:pt x="455" y="1680"/>
                      <a:pt x="453" y="1680"/>
                    </a:cubicBezTo>
                    <a:cubicBezTo>
                      <a:pt x="453" y="1680"/>
                      <a:pt x="452" y="1681"/>
                      <a:pt x="452" y="1681"/>
                    </a:cubicBezTo>
                    <a:close/>
                    <a:moveTo>
                      <a:pt x="452" y="1676"/>
                    </a:moveTo>
                    <a:cubicBezTo>
                      <a:pt x="452" y="1676"/>
                      <a:pt x="451" y="1676"/>
                      <a:pt x="451" y="1676"/>
                    </a:cubicBezTo>
                    <a:cubicBezTo>
                      <a:pt x="452" y="1677"/>
                      <a:pt x="452" y="1677"/>
                      <a:pt x="452" y="1677"/>
                    </a:cubicBezTo>
                    <a:cubicBezTo>
                      <a:pt x="452" y="1676"/>
                      <a:pt x="452" y="1676"/>
                      <a:pt x="452" y="1676"/>
                    </a:cubicBezTo>
                    <a:cubicBezTo>
                      <a:pt x="452" y="1676"/>
                      <a:pt x="452" y="1676"/>
                      <a:pt x="452" y="1676"/>
                    </a:cubicBezTo>
                    <a:close/>
                    <a:moveTo>
                      <a:pt x="462" y="1670"/>
                    </a:moveTo>
                    <a:cubicBezTo>
                      <a:pt x="461" y="1671"/>
                      <a:pt x="459" y="1671"/>
                      <a:pt x="458" y="1671"/>
                    </a:cubicBezTo>
                    <a:cubicBezTo>
                      <a:pt x="457" y="1672"/>
                      <a:pt x="456" y="1672"/>
                      <a:pt x="455" y="1673"/>
                    </a:cubicBezTo>
                    <a:cubicBezTo>
                      <a:pt x="454" y="1673"/>
                      <a:pt x="454" y="1673"/>
                      <a:pt x="454" y="1673"/>
                    </a:cubicBezTo>
                    <a:cubicBezTo>
                      <a:pt x="453" y="1675"/>
                      <a:pt x="453" y="1675"/>
                      <a:pt x="452" y="1675"/>
                    </a:cubicBezTo>
                    <a:cubicBezTo>
                      <a:pt x="453" y="1675"/>
                      <a:pt x="455" y="1675"/>
                      <a:pt x="456" y="1675"/>
                    </a:cubicBezTo>
                    <a:cubicBezTo>
                      <a:pt x="457" y="1674"/>
                      <a:pt x="459" y="1671"/>
                      <a:pt x="462" y="1673"/>
                    </a:cubicBezTo>
                    <a:cubicBezTo>
                      <a:pt x="462" y="1672"/>
                      <a:pt x="462" y="1671"/>
                      <a:pt x="462" y="1670"/>
                    </a:cubicBezTo>
                    <a:close/>
                    <a:moveTo>
                      <a:pt x="466" y="1672"/>
                    </a:moveTo>
                    <a:cubicBezTo>
                      <a:pt x="466" y="1672"/>
                      <a:pt x="466" y="1672"/>
                      <a:pt x="466" y="1672"/>
                    </a:cubicBezTo>
                    <a:cubicBezTo>
                      <a:pt x="466" y="1672"/>
                      <a:pt x="466" y="1672"/>
                      <a:pt x="466" y="1672"/>
                    </a:cubicBezTo>
                    <a:close/>
                    <a:moveTo>
                      <a:pt x="1049" y="934"/>
                    </a:moveTo>
                    <a:cubicBezTo>
                      <a:pt x="1049" y="934"/>
                      <a:pt x="1049" y="934"/>
                      <a:pt x="1049" y="934"/>
                    </a:cubicBezTo>
                    <a:cubicBezTo>
                      <a:pt x="1048" y="934"/>
                      <a:pt x="1048" y="934"/>
                      <a:pt x="1048" y="934"/>
                    </a:cubicBezTo>
                    <a:cubicBezTo>
                      <a:pt x="1045" y="934"/>
                      <a:pt x="1042" y="934"/>
                      <a:pt x="1041" y="929"/>
                    </a:cubicBezTo>
                    <a:cubicBezTo>
                      <a:pt x="1041" y="927"/>
                      <a:pt x="1040" y="927"/>
                      <a:pt x="1040" y="926"/>
                    </a:cubicBezTo>
                    <a:cubicBezTo>
                      <a:pt x="1039" y="925"/>
                      <a:pt x="1038" y="924"/>
                      <a:pt x="1037" y="921"/>
                    </a:cubicBezTo>
                    <a:cubicBezTo>
                      <a:pt x="1037" y="921"/>
                      <a:pt x="1037" y="921"/>
                      <a:pt x="1037" y="921"/>
                    </a:cubicBezTo>
                    <a:cubicBezTo>
                      <a:pt x="1034" y="917"/>
                      <a:pt x="1036" y="915"/>
                      <a:pt x="1037" y="914"/>
                    </a:cubicBezTo>
                    <a:cubicBezTo>
                      <a:pt x="1041" y="911"/>
                      <a:pt x="1049" y="914"/>
                      <a:pt x="1051" y="915"/>
                    </a:cubicBezTo>
                    <a:cubicBezTo>
                      <a:pt x="1052" y="917"/>
                      <a:pt x="1052" y="917"/>
                      <a:pt x="1057" y="918"/>
                    </a:cubicBezTo>
                    <a:cubicBezTo>
                      <a:pt x="1063" y="919"/>
                      <a:pt x="1065" y="924"/>
                      <a:pt x="1066" y="926"/>
                    </a:cubicBezTo>
                    <a:cubicBezTo>
                      <a:pt x="1066" y="927"/>
                      <a:pt x="1066" y="928"/>
                      <a:pt x="1065" y="929"/>
                    </a:cubicBezTo>
                    <a:cubicBezTo>
                      <a:pt x="1062" y="933"/>
                      <a:pt x="1052" y="934"/>
                      <a:pt x="1049" y="934"/>
                    </a:cubicBezTo>
                    <a:close/>
                    <a:moveTo>
                      <a:pt x="1041" y="919"/>
                    </a:moveTo>
                    <a:cubicBezTo>
                      <a:pt x="1042" y="922"/>
                      <a:pt x="1043" y="923"/>
                      <a:pt x="1043" y="923"/>
                    </a:cubicBezTo>
                    <a:cubicBezTo>
                      <a:pt x="1044" y="924"/>
                      <a:pt x="1045" y="925"/>
                      <a:pt x="1046" y="927"/>
                    </a:cubicBezTo>
                    <a:cubicBezTo>
                      <a:pt x="1046" y="929"/>
                      <a:pt x="1046" y="929"/>
                      <a:pt x="1048" y="929"/>
                    </a:cubicBezTo>
                    <a:cubicBezTo>
                      <a:pt x="1049" y="929"/>
                      <a:pt x="1049" y="929"/>
                      <a:pt x="1049" y="929"/>
                    </a:cubicBezTo>
                    <a:cubicBezTo>
                      <a:pt x="1052" y="930"/>
                      <a:pt x="1059" y="928"/>
                      <a:pt x="1061" y="927"/>
                    </a:cubicBezTo>
                    <a:cubicBezTo>
                      <a:pt x="1060" y="925"/>
                      <a:pt x="1059" y="923"/>
                      <a:pt x="1056" y="922"/>
                    </a:cubicBezTo>
                    <a:cubicBezTo>
                      <a:pt x="1051" y="922"/>
                      <a:pt x="1050" y="921"/>
                      <a:pt x="1047" y="919"/>
                    </a:cubicBezTo>
                    <a:cubicBezTo>
                      <a:pt x="1046" y="918"/>
                      <a:pt x="1041" y="917"/>
                      <a:pt x="1040" y="917"/>
                    </a:cubicBezTo>
                    <a:cubicBezTo>
                      <a:pt x="1040" y="917"/>
                      <a:pt x="1040" y="918"/>
                      <a:pt x="1041" y="919"/>
                    </a:cubicBezTo>
                    <a:close/>
                    <a:moveTo>
                      <a:pt x="1012" y="813"/>
                    </a:moveTo>
                    <a:cubicBezTo>
                      <a:pt x="1011" y="813"/>
                      <a:pt x="1008" y="812"/>
                      <a:pt x="1007" y="811"/>
                    </a:cubicBezTo>
                    <a:cubicBezTo>
                      <a:pt x="1007" y="810"/>
                      <a:pt x="1007" y="810"/>
                      <a:pt x="1005" y="809"/>
                    </a:cubicBezTo>
                    <a:cubicBezTo>
                      <a:pt x="1003" y="809"/>
                      <a:pt x="1002" y="808"/>
                      <a:pt x="1001" y="808"/>
                    </a:cubicBezTo>
                    <a:cubicBezTo>
                      <a:pt x="1001" y="807"/>
                      <a:pt x="1000" y="807"/>
                      <a:pt x="999" y="807"/>
                    </a:cubicBezTo>
                    <a:cubicBezTo>
                      <a:pt x="999" y="807"/>
                      <a:pt x="999" y="807"/>
                      <a:pt x="999" y="807"/>
                    </a:cubicBezTo>
                    <a:cubicBezTo>
                      <a:pt x="998" y="806"/>
                      <a:pt x="997" y="806"/>
                      <a:pt x="997" y="804"/>
                    </a:cubicBezTo>
                    <a:cubicBezTo>
                      <a:pt x="997" y="803"/>
                      <a:pt x="997" y="803"/>
                      <a:pt x="997" y="803"/>
                    </a:cubicBezTo>
                    <a:cubicBezTo>
                      <a:pt x="998" y="802"/>
                      <a:pt x="998" y="802"/>
                      <a:pt x="998" y="802"/>
                    </a:cubicBezTo>
                    <a:cubicBezTo>
                      <a:pt x="1000" y="801"/>
                      <a:pt x="1004" y="801"/>
                      <a:pt x="1005" y="802"/>
                    </a:cubicBezTo>
                    <a:cubicBezTo>
                      <a:pt x="1006" y="802"/>
                      <a:pt x="1007" y="802"/>
                      <a:pt x="1007" y="802"/>
                    </a:cubicBezTo>
                    <a:cubicBezTo>
                      <a:pt x="1009" y="803"/>
                      <a:pt x="1010" y="803"/>
                      <a:pt x="1011" y="804"/>
                    </a:cubicBezTo>
                    <a:cubicBezTo>
                      <a:pt x="1014" y="805"/>
                      <a:pt x="1016" y="809"/>
                      <a:pt x="1015" y="811"/>
                    </a:cubicBezTo>
                    <a:cubicBezTo>
                      <a:pt x="1015" y="812"/>
                      <a:pt x="1015" y="812"/>
                      <a:pt x="1015" y="812"/>
                    </a:cubicBezTo>
                    <a:cubicBezTo>
                      <a:pt x="1013" y="813"/>
                      <a:pt x="1013" y="813"/>
                      <a:pt x="1013" y="813"/>
                    </a:cubicBezTo>
                    <a:cubicBezTo>
                      <a:pt x="1013" y="813"/>
                      <a:pt x="1013" y="813"/>
                      <a:pt x="1012" y="813"/>
                    </a:cubicBezTo>
                    <a:close/>
                    <a:moveTo>
                      <a:pt x="1001" y="802"/>
                    </a:moveTo>
                    <a:cubicBezTo>
                      <a:pt x="1000" y="805"/>
                      <a:pt x="1000" y="805"/>
                      <a:pt x="1000" y="805"/>
                    </a:cubicBezTo>
                    <a:cubicBezTo>
                      <a:pt x="1001" y="802"/>
                      <a:pt x="1001" y="802"/>
                      <a:pt x="1001" y="802"/>
                    </a:cubicBezTo>
                    <a:cubicBezTo>
                      <a:pt x="1001" y="802"/>
                      <a:pt x="1001" y="802"/>
                      <a:pt x="1001" y="802"/>
                    </a:cubicBezTo>
                    <a:close/>
                    <a:moveTo>
                      <a:pt x="1014" y="802"/>
                    </a:moveTo>
                    <a:cubicBezTo>
                      <a:pt x="1010" y="802"/>
                      <a:pt x="1000" y="798"/>
                      <a:pt x="997" y="797"/>
                    </a:cubicBezTo>
                    <a:cubicBezTo>
                      <a:pt x="993" y="795"/>
                      <a:pt x="986" y="792"/>
                      <a:pt x="982" y="791"/>
                    </a:cubicBezTo>
                    <a:cubicBezTo>
                      <a:pt x="978" y="789"/>
                      <a:pt x="971" y="785"/>
                      <a:pt x="968" y="782"/>
                    </a:cubicBezTo>
                    <a:cubicBezTo>
                      <a:pt x="968" y="783"/>
                      <a:pt x="966" y="783"/>
                      <a:pt x="965" y="783"/>
                    </a:cubicBezTo>
                    <a:cubicBezTo>
                      <a:pt x="963" y="782"/>
                      <a:pt x="962" y="779"/>
                      <a:pt x="961" y="777"/>
                    </a:cubicBezTo>
                    <a:cubicBezTo>
                      <a:pt x="960" y="774"/>
                      <a:pt x="963" y="771"/>
                      <a:pt x="967" y="768"/>
                    </a:cubicBezTo>
                    <a:cubicBezTo>
                      <a:pt x="968" y="766"/>
                      <a:pt x="971" y="766"/>
                      <a:pt x="974" y="766"/>
                    </a:cubicBezTo>
                    <a:cubicBezTo>
                      <a:pt x="977" y="767"/>
                      <a:pt x="981" y="769"/>
                      <a:pt x="982" y="771"/>
                    </a:cubicBezTo>
                    <a:cubicBezTo>
                      <a:pt x="983" y="772"/>
                      <a:pt x="986" y="774"/>
                      <a:pt x="988" y="775"/>
                    </a:cubicBezTo>
                    <a:cubicBezTo>
                      <a:pt x="989" y="776"/>
                      <a:pt x="990" y="776"/>
                      <a:pt x="991" y="776"/>
                    </a:cubicBezTo>
                    <a:cubicBezTo>
                      <a:pt x="994" y="777"/>
                      <a:pt x="998" y="779"/>
                      <a:pt x="1000" y="781"/>
                    </a:cubicBezTo>
                    <a:cubicBezTo>
                      <a:pt x="1001" y="783"/>
                      <a:pt x="1012" y="787"/>
                      <a:pt x="1016" y="787"/>
                    </a:cubicBezTo>
                    <a:cubicBezTo>
                      <a:pt x="1018" y="787"/>
                      <a:pt x="1020" y="788"/>
                      <a:pt x="1021" y="790"/>
                    </a:cubicBezTo>
                    <a:cubicBezTo>
                      <a:pt x="1022" y="792"/>
                      <a:pt x="1022" y="794"/>
                      <a:pt x="1021" y="796"/>
                    </a:cubicBezTo>
                    <a:cubicBezTo>
                      <a:pt x="1020" y="798"/>
                      <a:pt x="1018" y="801"/>
                      <a:pt x="1014" y="802"/>
                    </a:cubicBezTo>
                    <a:cubicBezTo>
                      <a:pt x="1014" y="802"/>
                      <a:pt x="1014" y="802"/>
                      <a:pt x="1014" y="802"/>
                    </a:cubicBezTo>
                    <a:close/>
                    <a:moveTo>
                      <a:pt x="968" y="776"/>
                    </a:moveTo>
                    <a:cubicBezTo>
                      <a:pt x="969" y="776"/>
                      <a:pt x="970" y="777"/>
                      <a:pt x="970" y="777"/>
                    </a:cubicBezTo>
                    <a:cubicBezTo>
                      <a:pt x="971" y="778"/>
                      <a:pt x="971" y="778"/>
                      <a:pt x="971" y="778"/>
                    </a:cubicBezTo>
                    <a:cubicBezTo>
                      <a:pt x="974" y="781"/>
                      <a:pt x="980" y="785"/>
                      <a:pt x="984" y="786"/>
                    </a:cubicBezTo>
                    <a:cubicBezTo>
                      <a:pt x="988" y="788"/>
                      <a:pt x="995" y="791"/>
                      <a:pt x="999" y="793"/>
                    </a:cubicBezTo>
                    <a:cubicBezTo>
                      <a:pt x="1003" y="794"/>
                      <a:pt x="1012" y="797"/>
                      <a:pt x="1014" y="797"/>
                    </a:cubicBezTo>
                    <a:cubicBezTo>
                      <a:pt x="1015" y="797"/>
                      <a:pt x="1015" y="797"/>
                      <a:pt x="1017" y="794"/>
                    </a:cubicBezTo>
                    <a:cubicBezTo>
                      <a:pt x="1017" y="793"/>
                      <a:pt x="1017" y="793"/>
                      <a:pt x="1017" y="792"/>
                    </a:cubicBezTo>
                    <a:cubicBezTo>
                      <a:pt x="1017" y="792"/>
                      <a:pt x="1016" y="792"/>
                      <a:pt x="1015" y="792"/>
                    </a:cubicBezTo>
                    <a:cubicBezTo>
                      <a:pt x="1012" y="791"/>
                      <a:pt x="999" y="787"/>
                      <a:pt x="996" y="784"/>
                    </a:cubicBezTo>
                    <a:cubicBezTo>
                      <a:pt x="995" y="783"/>
                      <a:pt x="992" y="782"/>
                      <a:pt x="989" y="781"/>
                    </a:cubicBezTo>
                    <a:cubicBezTo>
                      <a:pt x="988" y="780"/>
                      <a:pt x="987" y="780"/>
                      <a:pt x="986" y="779"/>
                    </a:cubicBezTo>
                    <a:cubicBezTo>
                      <a:pt x="983" y="778"/>
                      <a:pt x="980" y="775"/>
                      <a:pt x="978" y="773"/>
                    </a:cubicBezTo>
                    <a:cubicBezTo>
                      <a:pt x="978" y="772"/>
                      <a:pt x="975" y="771"/>
                      <a:pt x="972" y="771"/>
                    </a:cubicBezTo>
                    <a:cubicBezTo>
                      <a:pt x="972" y="771"/>
                      <a:pt x="970" y="771"/>
                      <a:pt x="970" y="771"/>
                    </a:cubicBezTo>
                    <a:cubicBezTo>
                      <a:pt x="966" y="774"/>
                      <a:pt x="966" y="775"/>
                      <a:pt x="966" y="776"/>
                    </a:cubicBezTo>
                    <a:cubicBezTo>
                      <a:pt x="966" y="776"/>
                      <a:pt x="966" y="776"/>
                      <a:pt x="966" y="777"/>
                    </a:cubicBezTo>
                    <a:cubicBezTo>
                      <a:pt x="967" y="776"/>
                      <a:pt x="967" y="776"/>
                      <a:pt x="967" y="776"/>
                    </a:cubicBezTo>
                    <a:cubicBezTo>
                      <a:pt x="967" y="776"/>
                      <a:pt x="968" y="776"/>
                      <a:pt x="968" y="776"/>
                    </a:cubicBezTo>
                    <a:close/>
                    <a:moveTo>
                      <a:pt x="966" y="778"/>
                    </a:moveTo>
                    <a:cubicBezTo>
                      <a:pt x="967" y="780"/>
                      <a:pt x="967" y="780"/>
                      <a:pt x="967" y="780"/>
                    </a:cubicBezTo>
                    <a:lnTo>
                      <a:pt x="966" y="778"/>
                    </a:lnTo>
                    <a:close/>
                    <a:moveTo>
                      <a:pt x="966" y="778"/>
                    </a:moveTo>
                    <a:cubicBezTo>
                      <a:pt x="966" y="778"/>
                      <a:pt x="966" y="778"/>
                      <a:pt x="966" y="778"/>
                    </a:cubicBezTo>
                    <a:cubicBezTo>
                      <a:pt x="967" y="780"/>
                      <a:pt x="967" y="780"/>
                      <a:pt x="967" y="780"/>
                    </a:cubicBezTo>
                    <a:lnTo>
                      <a:pt x="966" y="778"/>
                    </a:lnTo>
                    <a:close/>
                    <a:moveTo>
                      <a:pt x="870" y="236"/>
                    </a:moveTo>
                    <a:cubicBezTo>
                      <a:pt x="869" y="236"/>
                      <a:pt x="868" y="235"/>
                      <a:pt x="867" y="235"/>
                    </a:cubicBezTo>
                    <a:cubicBezTo>
                      <a:pt x="866" y="234"/>
                      <a:pt x="865" y="233"/>
                      <a:pt x="865" y="231"/>
                    </a:cubicBezTo>
                    <a:cubicBezTo>
                      <a:pt x="865" y="230"/>
                      <a:pt x="865" y="230"/>
                      <a:pt x="865" y="230"/>
                    </a:cubicBezTo>
                    <a:cubicBezTo>
                      <a:pt x="866" y="229"/>
                      <a:pt x="866" y="229"/>
                      <a:pt x="866" y="229"/>
                    </a:cubicBezTo>
                    <a:cubicBezTo>
                      <a:pt x="867" y="229"/>
                      <a:pt x="867" y="229"/>
                      <a:pt x="868" y="229"/>
                    </a:cubicBezTo>
                    <a:cubicBezTo>
                      <a:pt x="868" y="228"/>
                      <a:pt x="869" y="227"/>
                      <a:pt x="871" y="228"/>
                    </a:cubicBezTo>
                    <a:cubicBezTo>
                      <a:pt x="872" y="228"/>
                      <a:pt x="873" y="229"/>
                      <a:pt x="874" y="230"/>
                    </a:cubicBezTo>
                    <a:cubicBezTo>
                      <a:pt x="874" y="231"/>
                      <a:pt x="875" y="233"/>
                      <a:pt x="872" y="235"/>
                    </a:cubicBezTo>
                    <a:cubicBezTo>
                      <a:pt x="871" y="236"/>
                      <a:pt x="871" y="236"/>
                      <a:pt x="870" y="236"/>
                    </a:cubicBezTo>
                    <a:close/>
                    <a:moveTo>
                      <a:pt x="867" y="231"/>
                    </a:moveTo>
                    <a:cubicBezTo>
                      <a:pt x="869" y="233"/>
                      <a:pt x="869" y="233"/>
                      <a:pt x="869" y="233"/>
                    </a:cubicBezTo>
                    <a:lnTo>
                      <a:pt x="867" y="231"/>
                    </a:lnTo>
                    <a:close/>
                    <a:moveTo>
                      <a:pt x="870" y="232"/>
                    </a:moveTo>
                    <a:cubicBezTo>
                      <a:pt x="870" y="232"/>
                      <a:pt x="870" y="232"/>
                      <a:pt x="870" y="232"/>
                    </a:cubicBezTo>
                    <a:cubicBezTo>
                      <a:pt x="870" y="232"/>
                      <a:pt x="870" y="231"/>
                      <a:pt x="870" y="231"/>
                    </a:cubicBezTo>
                    <a:cubicBezTo>
                      <a:pt x="870" y="231"/>
                      <a:pt x="869" y="232"/>
                      <a:pt x="870" y="232"/>
                    </a:cubicBezTo>
                    <a:close/>
                    <a:moveTo>
                      <a:pt x="871" y="232"/>
                    </a:moveTo>
                    <a:cubicBezTo>
                      <a:pt x="871" y="232"/>
                      <a:pt x="871" y="232"/>
                      <a:pt x="871" y="232"/>
                    </a:cubicBezTo>
                    <a:cubicBezTo>
                      <a:pt x="871" y="232"/>
                      <a:pt x="871" y="232"/>
                      <a:pt x="871" y="232"/>
                    </a:cubicBezTo>
                    <a:close/>
                    <a:moveTo>
                      <a:pt x="860" y="231"/>
                    </a:moveTo>
                    <a:cubicBezTo>
                      <a:pt x="860" y="231"/>
                      <a:pt x="859" y="231"/>
                      <a:pt x="859" y="231"/>
                    </a:cubicBezTo>
                    <a:cubicBezTo>
                      <a:pt x="858" y="230"/>
                      <a:pt x="857" y="228"/>
                      <a:pt x="858" y="227"/>
                    </a:cubicBezTo>
                    <a:cubicBezTo>
                      <a:pt x="858" y="227"/>
                      <a:pt x="858" y="227"/>
                      <a:pt x="858" y="227"/>
                    </a:cubicBezTo>
                    <a:cubicBezTo>
                      <a:pt x="859" y="226"/>
                      <a:pt x="859" y="225"/>
                      <a:pt x="861" y="224"/>
                    </a:cubicBezTo>
                    <a:cubicBezTo>
                      <a:pt x="862" y="224"/>
                      <a:pt x="862" y="224"/>
                      <a:pt x="862" y="224"/>
                    </a:cubicBezTo>
                    <a:cubicBezTo>
                      <a:pt x="863" y="225"/>
                      <a:pt x="863" y="225"/>
                      <a:pt x="863" y="225"/>
                    </a:cubicBezTo>
                    <a:cubicBezTo>
                      <a:pt x="864" y="226"/>
                      <a:pt x="865" y="227"/>
                      <a:pt x="863" y="230"/>
                    </a:cubicBezTo>
                    <a:cubicBezTo>
                      <a:pt x="862" y="231"/>
                      <a:pt x="861" y="231"/>
                      <a:pt x="860" y="231"/>
                    </a:cubicBezTo>
                    <a:close/>
                    <a:moveTo>
                      <a:pt x="862" y="229"/>
                    </a:moveTo>
                    <a:cubicBezTo>
                      <a:pt x="862" y="229"/>
                      <a:pt x="862" y="229"/>
                      <a:pt x="862" y="229"/>
                    </a:cubicBezTo>
                    <a:cubicBezTo>
                      <a:pt x="862" y="229"/>
                      <a:pt x="862" y="229"/>
                      <a:pt x="862" y="229"/>
                    </a:cubicBezTo>
                    <a:close/>
                    <a:moveTo>
                      <a:pt x="862" y="229"/>
                    </a:moveTo>
                    <a:cubicBezTo>
                      <a:pt x="862" y="229"/>
                      <a:pt x="862" y="229"/>
                      <a:pt x="862" y="229"/>
                    </a:cubicBezTo>
                    <a:cubicBezTo>
                      <a:pt x="862" y="229"/>
                      <a:pt x="862" y="229"/>
                      <a:pt x="862" y="229"/>
                    </a:cubicBezTo>
                    <a:cubicBezTo>
                      <a:pt x="863" y="228"/>
                      <a:pt x="862" y="227"/>
                      <a:pt x="861" y="227"/>
                    </a:cubicBezTo>
                    <a:cubicBezTo>
                      <a:pt x="861" y="226"/>
                      <a:pt x="860" y="226"/>
                      <a:pt x="859" y="227"/>
                    </a:cubicBezTo>
                    <a:cubicBezTo>
                      <a:pt x="859" y="227"/>
                      <a:pt x="859" y="227"/>
                      <a:pt x="859" y="228"/>
                    </a:cubicBezTo>
                    <a:cubicBezTo>
                      <a:pt x="860" y="228"/>
                      <a:pt x="860" y="228"/>
                      <a:pt x="860" y="228"/>
                    </a:cubicBezTo>
                    <a:cubicBezTo>
                      <a:pt x="861" y="227"/>
                      <a:pt x="861" y="227"/>
                      <a:pt x="861" y="227"/>
                    </a:cubicBezTo>
                    <a:lnTo>
                      <a:pt x="862" y="229"/>
                    </a:lnTo>
                    <a:close/>
                    <a:moveTo>
                      <a:pt x="859" y="228"/>
                    </a:moveTo>
                    <a:cubicBezTo>
                      <a:pt x="859" y="228"/>
                      <a:pt x="860" y="228"/>
                      <a:pt x="860" y="229"/>
                    </a:cubicBezTo>
                    <a:cubicBezTo>
                      <a:pt x="860" y="228"/>
                      <a:pt x="860" y="228"/>
                      <a:pt x="860" y="228"/>
                    </a:cubicBezTo>
                    <a:lnTo>
                      <a:pt x="859" y="228"/>
                    </a:lnTo>
                    <a:close/>
                    <a:moveTo>
                      <a:pt x="869" y="213"/>
                    </a:moveTo>
                    <a:cubicBezTo>
                      <a:pt x="869" y="213"/>
                      <a:pt x="868" y="213"/>
                      <a:pt x="868" y="213"/>
                    </a:cubicBezTo>
                    <a:cubicBezTo>
                      <a:pt x="867" y="213"/>
                      <a:pt x="864" y="212"/>
                      <a:pt x="864" y="209"/>
                    </a:cubicBezTo>
                    <a:cubicBezTo>
                      <a:pt x="864" y="208"/>
                      <a:pt x="865" y="207"/>
                      <a:pt x="866" y="206"/>
                    </a:cubicBezTo>
                    <a:cubicBezTo>
                      <a:pt x="867" y="206"/>
                      <a:pt x="867" y="206"/>
                      <a:pt x="867" y="206"/>
                    </a:cubicBezTo>
                    <a:cubicBezTo>
                      <a:pt x="868" y="206"/>
                      <a:pt x="870" y="205"/>
                      <a:pt x="871" y="207"/>
                    </a:cubicBezTo>
                    <a:cubicBezTo>
                      <a:pt x="872" y="208"/>
                      <a:pt x="873" y="209"/>
                      <a:pt x="872" y="211"/>
                    </a:cubicBezTo>
                    <a:cubicBezTo>
                      <a:pt x="872" y="211"/>
                      <a:pt x="872" y="212"/>
                      <a:pt x="871" y="213"/>
                    </a:cubicBezTo>
                    <a:cubicBezTo>
                      <a:pt x="870" y="213"/>
                      <a:pt x="870" y="213"/>
                      <a:pt x="869" y="213"/>
                    </a:cubicBezTo>
                    <a:close/>
                    <a:moveTo>
                      <a:pt x="868" y="211"/>
                    </a:moveTo>
                    <a:cubicBezTo>
                      <a:pt x="868" y="211"/>
                      <a:pt x="868" y="211"/>
                      <a:pt x="868" y="211"/>
                    </a:cubicBezTo>
                    <a:cubicBezTo>
                      <a:pt x="868" y="211"/>
                      <a:pt x="868" y="211"/>
                      <a:pt x="868" y="211"/>
                    </a:cubicBezTo>
                    <a:close/>
                    <a:moveTo>
                      <a:pt x="869" y="208"/>
                    </a:moveTo>
                    <a:cubicBezTo>
                      <a:pt x="868" y="209"/>
                      <a:pt x="868" y="209"/>
                      <a:pt x="868" y="210"/>
                    </a:cubicBezTo>
                    <a:cubicBezTo>
                      <a:pt x="868" y="210"/>
                      <a:pt x="868" y="210"/>
                      <a:pt x="868" y="210"/>
                    </a:cubicBezTo>
                    <a:cubicBezTo>
                      <a:pt x="869" y="210"/>
                      <a:pt x="869" y="210"/>
                      <a:pt x="869" y="209"/>
                    </a:cubicBezTo>
                    <a:cubicBezTo>
                      <a:pt x="869" y="209"/>
                      <a:pt x="869" y="209"/>
                      <a:pt x="869" y="208"/>
                    </a:cubicBezTo>
                    <a:close/>
                    <a:moveTo>
                      <a:pt x="898" y="105"/>
                    </a:moveTo>
                    <a:cubicBezTo>
                      <a:pt x="896" y="105"/>
                      <a:pt x="894" y="104"/>
                      <a:pt x="893" y="102"/>
                    </a:cubicBezTo>
                    <a:cubicBezTo>
                      <a:pt x="892" y="103"/>
                      <a:pt x="891" y="103"/>
                      <a:pt x="890" y="103"/>
                    </a:cubicBezTo>
                    <a:cubicBezTo>
                      <a:pt x="890" y="103"/>
                      <a:pt x="888" y="103"/>
                      <a:pt x="888" y="100"/>
                    </a:cubicBezTo>
                    <a:cubicBezTo>
                      <a:pt x="888" y="100"/>
                      <a:pt x="888" y="100"/>
                      <a:pt x="888" y="100"/>
                    </a:cubicBezTo>
                    <a:cubicBezTo>
                      <a:pt x="887" y="99"/>
                      <a:pt x="887" y="97"/>
                      <a:pt x="888" y="94"/>
                    </a:cubicBezTo>
                    <a:cubicBezTo>
                      <a:pt x="889" y="94"/>
                      <a:pt x="889" y="93"/>
                      <a:pt x="889" y="93"/>
                    </a:cubicBezTo>
                    <a:cubicBezTo>
                      <a:pt x="889" y="93"/>
                      <a:pt x="889" y="93"/>
                      <a:pt x="889" y="93"/>
                    </a:cubicBezTo>
                    <a:cubicBezTo>
                      <a:pt x="889" y="93"/>
                      <a:pt x="888" y="93"/>
                      <a:pt x="887" y="93"/>
                    </a:cubicBezTo>
                    <a:cubicBezTo>
                      <a:pt x="886" y="93"/>
                      <a:pt x="884" y="92"/>
                      <a:pt x="884" y="91"/>
                    </a:cubicBezTo>
                    <a:cubicBezTo>
                      <a:pt x="883" y="90"/>
                      <a:pt x="884" y="87"/>
                      <a:pt x="886" y="86"/>
                    </a:cubicBezTo>
                    <a:cubicBezTo>
                      <a:pt x="887" y="85"/>
                      <a:pt x="887" y="85"/>
                      <a:pt x="888" y="84"/>
                    </a:cubicBezTo>
                    <a:cubicBezTo>
                      <a:pt x="889" y="82"/>
                      <a:pt x="891" y="80"/>
                      <a:pt x="894" y="80"/>
                    </a:cubicBezTo>
                    <a:cubicBezTo>
                      <a:pt x="894" y="79"/>
                      <a:pt x="895" y="79"/>
                      <a:pt x="896" y="79"/>
                    </a:cubicBezTo>
                    <a:cubicBezTo>
                      <a:pt x="897" y="79"/>
                      <a:pt x="898" y="79"/>
                      <a:pt x="899" y="78"/>
                    </a:cubicBezTo>
                    <a:cubicBezTo>
                      <a:pt x="901" y="76"/>
                      <a:pt x="903" y="76"/>
                      <a:pt x="904" y="76"/>
                    </a:cubicBezTo>
                    <a:cubicBezTo>
                      <a:pt x="906" y="77"/>
                      <a:pt x="907" y="78"/>
                      <a:pt x="907" y="80"/>
                    </a:cubicBezTo>
                    <a:cubicBezTo>
                      <a:pt x="907" y="82"/>
                      <a:pt x="907" y="84"/>
                      <a:pt x="905" y="87"/>
                    </a:cubicBezTo>
                    <a:cubicBezTo>
                      <a:pt x="903" y="88"/>
                      <a:pt x="902" y="89"/>
                      <a:pt x="900" y="90"/>
                    </a:cubicBezTo>
                    <a:cubicBezTo>
                      <a:pt x="904" y="91"/>
                      <a:pt x="904" y="93"/>
                      <a:pt x="904" y="97"/>
                    </a:cubicBezTo>
                    <a:cubicBezTo>
                      <a:pt x="903" y="102"/>
                      <a:pt x="902" y="105"/>
                      <a:pt x="898" y="105"/>
                    </a:cubicBezTo>
                    <a:close/>
                    <a:moveTo>
                      <a:pt x="898" y="100"/>
                    </a:moveTo>
                    <a:cubicBezTo>
                      <a:pt x="898" y="100"/>
                      <a:pt x="898" y="100"/>
                      <a:pt x="898" y="100"/>
                    </a:cubicBezTo>
                    <a:cubicBezTo>
                      <a:pt x="898" y="100"/>
                      <a:pt x="898" y="100"/>
                      <a:pt x="898" y="100"/>
                    </a:cubicBezTo>
                    <a:cubicBezTo>
                      <a:pt x="898" y="100"/>
                      <a:pt x="899" y="100"/>
                      <a:pt x="899" y="99"/>
                    </a:cubicBezTo>
                    <a:cubicBezTo>
                      <a:pt x="898" y="99"/>
                      <a:pt x="898" y="100"/>
                      <a:pt x="898" y="100"/>
                    </a:cubicBezTo>
                    <a:close/>
                    <a:moveTo>
                      <a:pt x="892" y="99"/>
                    </a:moveTo>
                    <a:cubicBezTo>
                      <a:pt x="890" y="100"/>
                      <a:pt x="890" y="100"/>
                      <a:pt x="890" y="100"/>
                    </a:cubicBezTo>
                    <a:cubicBezTo>
                      <a:pt x="892" y="99"/>
                      <a:pt x="892" y="99"/>
                      <a:pt x="892" y="99"/>
                    </a:cubicBezTo>
                    <a:cubicBezTo>
                      <a:pt x="892" y="99"/>
                      <a:pt x="892" y="99"/>
                      <a:pt x="892" y="99"/>
                    </a:cubicBezTo>
                    <a:close/>
                    <a:moveTo>
                      <a:pt x="891" y="88"/>
                    </a:moveTo>
                    <a:cubicBezTo>
                      <a:pt x="891" y="88"/>
                      <a:pt x="892" y="88"/>
                      <a:pt x="892" y="88"/>
                    </a:cubicBezTo>
                    <a:cubicBezTo>
                      <a:pt x="894" y="87"/>
                      <a:pt x="895" y="86"/>
                      <a:pt x="897" y="86"/>
                    </a:cubicBezTo>
                    <a:cubicBezTo>
                      <a:pt x="898" y="86"/>
                      <a:pt x="900" y="85"/>
                      <a:pt x="901" y="84"/>
                    </a:cubicBezTo>
                    <a:cubicBezTo>
                      <a:pt x="901" y="83"/>
                      <a:pt x="902" y="82"/>
                      <a:pt x="902" y="82"/>
                    </a:cubicBezTo>
                    <a:cubicBezTo>
                      <a:pt x="900" y="83"/>
                      <a:pt x="898" y="84"/>
                      <a:pt x="896" y="84"/>
                    </a:cubicBezTo>
                    <a:cubicBezTo>
                      <a:pt x="896" y="84"/>
                      <a:pt x="895" y="84"/>
                      <a:pt x="895" y="84"/>
                    </a:cubicBezTo>
                    <a:cubicBezTo>
                      <a:pt x="893" y="84"/>
                      <a:pt x="893" y="85"/>
                      <a:pt x="892" y="87"/>
                    </a:cubicBezTo>
                    <a:cubicBezTo>
                      <a:pt x="891" y="87"/>
                      <a:pt x="891" y="88"/>
                      <a:pt x="891" y="88"/>
                    </a:cubicBezTo>
                    <a:close/>
                    <a:moveTo>
                      <a:pt x="886" y="88"/>
                    </a:moveTo>
                    <a:cubicBezTo>
                      <a:pt x="886" y="88"/>
                      <a:pt x="886" y="88"/>
                      <a:pt x="886" y="88"/>
                    </a:cubicBezTo>
                    <a:cubicBezTo>
                      <a:pt x="886" y="88"/>
                      <a:pt x="886" y="88"/>
                      <a:pt x="886" y="88"/>
                    </a:cubicBezTo>
                    <a:cubicBezTo>
                      <a:pt x="886" y="88"/>
                      <a:pt x="886" y="88"/>
                      <a:pt x="886" y="88"/>
                    </a:cubicBezTo>
                    <a:close/>
                    <a:moveTo>
                      <a:pt x="846" y="13"/>
                    </a:moveTo>
                    <a:cubicBezTo>
                      <a:pt x="846" y="13"/>
                      <a:pt x="846" y="13"/>
                      <a:pt x="846" y="13"/>
                    </a:cubicBezTo>
                    <a:cubicBezTo>
                      <a:pt x="845" y="13"/>
                      <a:pt x="844" y="13"/>
                      <a:pt x="843" y="10"/>
                    </a:cubicBezTo>
                    <a:cubicBezTo>
                      <a:pt x="843" y="9"/>
                      <a:pt x="843" y="8"/>
                      <a:pt x="843" y="8"/>
                    </a:cubicBezTo>
                    <a:cubicBezTo>
                      <a:pt x="843" y="7"/>
                      <a:pt x="843" y="5"/>
                      <a:pt x="844" y="4"/>
                    </a:cubicBezTo>
                    <a:cubicBezTo>
                      <a:pt x="845" y="3"/>
                      <a:pt x="845" y="3"/>
                      <a:pt x="845" y="3"/>
                    </a:cubicBezTo>
                    <a:cubicBezTo>
                      <a:pt x="845" y="3"/>
                      <a:pt x="846" y="3"/>
                      <a:pt x="846" y="2"/>
                    </a:cubicBezTo>
                    <a:cubicBezTo>
                      <a:pt x="846" y="1"/>
                      <a:pt x="847" y="0"/>
                      <a:pt x="849" y="0"/>
                    </a:cubicBezTo>
                    <a:cubicBezTo>
                      <a:pt x="849" y="0"/>
                      <a:pt x="849" y="0"/>
                      <a:pt x="849" y="0"/>
                    </a:cubicBezTo>
                    <a:cubicBezTo>
                      <a:pt x="850" y="0"/>
                      <a:pt x="852" y="1"/>
                      <a:pt x="853" y="3"/>
                    </a:cubicBezTo>
                    <a:cubicBezTo>
                      <a:pt x="853" y="4"/>
                      <a:pt x="853" y="5"/>
                      <a:pt x="852" y="6"/>
                    </a:cubicBezTo>
                    <a:cubicBezTo>
                      <a:pt x="852" y="7"/>
                      <a:pt x="851" y="8"/>
                      <a:pt x="850" y="8"/>
                    </a:cubicBezTo>
                    <a:cubicBezTo>
                      <a:pt x="850" y="8"/>
                      <a:pt x="850" y="8"/>
                      <a:pt x="850" y="9"/>
                    </a:cubicBezTo>
                    <a:cubicBezTo>
                      <a:pt x="849" y="9"/>
                      <a:pt x="849" y="9"/>
                      <a:pt x="849" y="10"/>
                    </a:cubicBezTo>
                    <a:cubicBezTo>
                      <a:pt x="848" y="11"/>
                      <a:pt x="848" y="13"/>
                      <a:pt x="846" y="13"/>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41" name="îśḻiďê">
                <a:extLst>
                  <a:ext uri="{FF2B5EF4-FFF2-40B4-BE49-F238E27FC236}">
                    <a16:creationId xmlns:a16="http://schemas.microsoft.com/office/drawing/2014/main" id="{DC90135C-513F-42DD-B74D-7BD629D8F9A4}"/>
                  </a:ext>
                </a:extLst>
              </p:cNvPr>
              <p:cNvSpPr/>
              <p:nvPr/>
            </p:nvSpPr>
            <p:spPr bwMode="auto">
              <a:xfrm>
                <a:off x="6902450" y="6348413"/>
                <a:ext cx="19050" cy="19050"/>
              </a:xfrm>
              <a:custGeom>
                <a:avLst/>
                <a:gdLst>
                  <a:gd name="T0" fmla="*/ 2 w 9"/>
                  <a:gd name="T1" fmla="*/ 7 h 9"/>
                  <a:gd name="T2" fmla="*/ 2 w 9"/>
                  <a:gd name="T3" fmla="*/ 3 h 9"/>
                  <a:gd name="T4" fmla="*/ 6 w 9"/>
                  <a:gd name="T5" fmla="*/ 0 h 9"/>
                  <a:gd name="T6" fmla="*/ 7 w 9"/>
                  <a:gd name="T7" fmla="*/ 4 h 9"/>
                  <a:gd name="T8" fmla="*/ 4 w 9"/>
                  <a:gd name="T9" fmla="*/ 8 h 9"/>
                  <a:gd name="T10" fmla="*/ 2 w 9"/>
                  <a:gd name="T11" fmla="*/ 7 h 9"/>
                </a:gdLst>
                <a:ahLst/>
                <a:cxnLst>
                  <a:cxn ang="0">
                    <a:pos x="T0" y="T1"/>
                  </a:cxn>
                  <a:cxn ang="0">
                    <a:pos x="T2" y="T3"/>
                  </a:cxn>
                  <a:cxn ang="0">
                    <a:pos x="T4" y="T5"/>
                  </a:cxn>
                  <a:cxn ang="0">
                    <a:pos x="T6" y="T7"/>
                  </a:cxn>
                  <a:cxn ang="0">
                    <a:pos x="T8" y="T9"/>
                  </a:cxn>
                  <a:cxn ang="0">
                    <a:pos x="T10" y="T11"/>
                  </a:cxn>
                </a:cxnLst>
                <a:rect l="0" t="0" r="r" b="b"/>
                <a:pathLst>
                  <a:path w="9" h="9">
                    <a:moveTo>
                      <a:pt x="2" y="7"/>
                    </a:moveTo>
                    <a:cubicBezTo>
                      <a:pt x="1" y="6"/>
                      <a:pt x="0" y="5"/>
                      <a:pt x="2" y="3"/>
                    </a:cubicBezTo>
                    <a:cubicBezTo>
                      <a:pt x="3" y="1"/>
                      <a:pt x="4" y="1"/>
                      <a:pt x="6" y="0"/>
                    </a:cubicBezTo>
                    <a:cubicBezTo>
                      <a:pt x="7" y="0"/>
                      <a:pt x="9" y="2"/>
                      <a:pt x="7" y="4"/>
                    </a:cubicBezTo>
                    <a:cubicBezTo>
                      <a:pt x="5" y="6"/>
                      <a:pt x="5" y="7"/>
                      <a:pt x="4" y="8"/>
                    </a:cubicBezTo>
                    <a:cubicBezTo>
                      <a:pt x="4" y="9"/>
                      <a:pt x="2" y="8"/>
                      <a:pt x="2" y="7"/>
                    </a:cubicBezTo>
                    <a:close/>
                  </a:path>
                </a:pathLst>
              </a:custGeom>
              <a:solidFill>
                <a:srgbClr val="FFFA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42" name="ïŝḷíḋe">
                <a:extLst>
                  <a:ext uri="{FF2B5EF4-FFF2-40B4-BE49-F238E27FC236}">
                    <a16:creationId xmlns:a16="http://schemas.microsoft.com/office/drawing/2014/main" id="{B71D9B84-CF89-4144-B252-65C0B83FF1A1}"/>
                  </a:ext>
                </a:extLst>
              </p:cNvPr>
              <p:cNvSpPr/>
              <p:nvPr/>
            </p:nvSpPr>
            <p:spPr bwMode="auto">
              <a:xfrm>
                <a:off x="6896100" y="6343650"/>
                <a:ext cx="28575" cy="28575"/>
              </a:xfrm>
              <a:custGeom>
                <a:avLst/>
                <a:gdLst>
                  <a:gd name="T0" fmla="*/ 6 w 13"/>
                  <a:gd name="T1" fmla="*/ 13 h 13"/>
                  <a:gd name="T2" fmla="*/ 6 w 13"/>
                  <a:gd name="T3" fmla="*/ 13 h 13"/>
                  <a:gd name="T4" fmla="*/ 3 w 13"/>
                  <a:gd name="T5" fmla="*/ 10 h 13"/>
                  <a:gd name="T6" fmla="*/ 2 w 13"/>
                  <a:gd name="T7" fmla="*/ 10 h 13"/>
                  <a:gd name="T8" fmla="*/ 3 w 13"/>
                  <a:gd name="T9" fmla="*/ 3 h 13"/>
                  <a:gd name="T10" fmla="*/ 8 w 13"/>
                  <a:gd name="T11" fmla="*/ 0 h 13"/>
                  <a:gd name="T12" fmla="*/ 12 w 13"/>
                  <a:gd name="T13" fmla="*/ 2 h 13"/>
                  <a:gd name="T14" fmla="*/ 12 w 13"/>
                  <a:gd name="T15" fmla="*/ 7 h 13"/>
                  <a:gd name="T16" fmla="*/ 10 w 13"/>
                  <a:gd name="T17" fmla="*/ 10 h 13"/>
                  <a:gd name="T18" fmla="*/ 9 w 13"/>
                  <a:gd name="T19" fmla="*/ 12 h 13"/>
                  <a:gd name="T20" fmla="*/ 6 w 13"/>
                  <a:gd name="T21" fmla="*/ 13 h 13"/>
                  <a:gd name="T22" fmla="*/ 8 w 13"/>
                  <a:gd name="T23" fmla="*/ 5 h 13"/>
                  <a:gd name="T24" fmla="*/ 6 w 13"/>
                  <a:gd name="T25" fmla="*/ 6 h 13"/>
                  <a:gd name="T26" fmla="*/ 6 w 13"/>
                  <a:gd name="T27" fmla="*/ 7 h 13"/>
                  <a:gd name="T28" fmla="*/ 8 w 13"/>
                  <a:gd name="T29"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13">
                    <a:moveTo>
                      <a:pt x="6" y="13"/>
                    </a:moveTo>
                    <a:cubicBezTo>
                      <a:pt x="6" y="13"/>
                      <a:pt x="6" y="13"/>
                      <a:pt x="6" y="13"/>
                    </a:cubicBezTo>
                    <a:cubicBezTo>
                      <a:pt x="5" y="13"/>
                      <a:pt x="3" y="12"/>
                      <a:pt x="3" y="10"/>
                    </a:cubicBezTo>
                    <a:cubicBezTo>
                      <a:pt x="2" y="10"/>
                      <a:pt x="2" y="10"/>
                      <a:pt x="2" y="10"/>
                    </a:cubicBezTo>
                    <a:cubicBezTo>
                      <a:pt x="2" y="9"/>
                      <a:pt x="0" y="6"/>
                      <a:pt x="3" y="3"/>
                    </a:cubicBezTo>
                    <a:cubicBezTo>
                      <a:pt x="5" y="1"/>
                      <a:pt x="6" y="0"/>
                      <a:pt x="8" y="0"/>
                    </a:cubicBezTo>
                    <a:cubicBezTo>
                      <a:pt x="10" y="0"/>
                      <a:pt x="12" y="1"/>
                      <a:pt x="12" y="2"/>
                    </a:cubicBezTo>
                    <a:cubicBezTo>
                      <a:pt x="13" y="4"/>
                      <a:pt x="13" y="6"/>
                      <a:pt x="12" y="7"/>
                    </a:cubicBezTo>
                    <a:cubicBezTo>
                      <a:pt x="11" y="8"/>
                      <a:pt x="11" y="9"/>
                      <a:pt x="10" y="10"/>
                    </a:cubicBezTo>
                    <a:cubicBezTo>
                      <a:pt x="10" y="10"/>
                      <a:pt x="10" y="11"/>
                      <a:pt x="9" y="12"/>
                    </a:cubicBezTo>
                    <a:cubicBezTo>
                      <a:pt x="9" y="12"/>
                      <a:pt x="8" y="13"/>
                      <a:pt x="6" y="13"/>
                    </a:cubicBezTo>
                    <a:close/>
                    <a:moveTo>
                      <a:pt x="8" y="5"/>
                    </a:moveTo>
                    <a:cubicBezTo>
                      <a:pt x="7" y="5"/>
                      <a:pt x="7" y="6"/>
                      <a:pt x="6" y="6"/>
                    </a:cubicBezTo>
                    <a:cubicBezTo>
                      <a:pt x="6" y="7"/>
                      <a:pt x="6" y="7"/>
                      <a:pt x="6" y="7"/>
                    </a:cubicBezTo>
                    <a:cubicBezTo>
                      <a:pt x="7" y="7"/>
                      <a:pt x="7" y="6"/>
                      <a:pt x="8" y="5"/>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43" name="îşḷïḍè">
                <a:extLst>
                  <a:ext uri="{FF2B5EF4-FFF2-40B4-BE49-F238E27FC236}">
                    <a16:creationId xmlns:a16="http://schemas.microsoft.com/office/drawing/2014/main" id="{3209BE38-C959-4834-90FA-D80D752779DE}"/>
                  </a:ext>
                </a:extLst>
              </p:cNvPr>
              <p:cNvSpPr/>
              <p:nvPr/>
            </p:nvSpPr>
            <p:spPr bwMode="auto">
              <a:xfrm>
                <a:off x="7251700" y="6118225"/>
                <a:ext cx="177800" cy="120650"/>
              </a:xfrm>
              <a:custGeom>
                <a:avLst/>
                <a:gdLst>
                  <a:gd name="T0" fmla="*/ 23 w 83"/>
                  <a:gd name="T1" fmla="*/ 56 h 56"/>
                  <a:gd name="T2" fmla="*/ 21 w 83"/>
                  <a:gd name="T3" fmla="*/ 51 h 56"/>
                  <a:gd name="T4" fmla="*/ 21 w 83"/>
                  <a:gd name="T5" fmla="*/ 46 h 56"/>
                  <a:gd name="T6" fmla="*/ 17 w 83"/>
                  <a:gd name="T7" fmla="*/ 46 h 56"/>
                  <a:gd name="T8" fmla="*/ 10 w 83"/>
                  <a:gd name="T9" fmla="*/ 51 h 56"/>
                  <a:gd name="T10" fmla="*/ 5 w 83"/>
                  <a:gd name="T11" fmla="*/ 53 h 56"/>
                  <a:gd name="T12" fmla="*/ 2 w 83"/>
                  <a:gd name="T13" fmla="*/ 52 h 56"/>
                  <a:gd name="T14" fmla="*/ 6 w 83"/>
                  <a:gd name="T15" fmla="*/ 41 h 56"/>
                  <a:gd name="T16" fmla="*/ 15 w 83"/>
                  <a:gd name="T17" fmla="*/ 36 h 56"/>
                  <a:gd name="T18" fmla="*/ 23 w 83"/>
                  <a:gd name="T19" fmla="*/ 36 h 56"/>
                  <a:gd name="T20" fmla="*/ 26 w 83"/>
                  <a:gd name="T21" fmla="*/ 33 h 56"/>
                  <a:gd name="T22" fmla="*/ 37 w 83"/>
                  <a:gd name="T23" fmla="*/ 34 h 56"/>
                  <a:gd name="T24" fmla="*/ 31 w 83"/>
                  <a:gd name="T25" fmla="*/ 41 h 56"/>
                  <a:gd name="T26" fmla="*/ 30 w 83"/>
                  <a:gd name="T27" fmla="*/ 51 h 56"/>
                  <a:gd name="T28" fmla="*/ 28 w 83"/>
                  <a:gd name="T29" fmla="*/ 54 h 56"/>
                  <a:gd name="T30" fmla="*/ 25 w 83"/>
                  <a:gd name="T31" fmla="*/ 48 h 56"/>
                  <a:gd name="T32" fmla="*/ 26 w 83"/>
                  <a:gd name="T33" fmla="*/ 48 h 56"/>
                  <a:gd name="T34" fmla="*/ 26 w 83"/>
                  <a:gd name="T35" fmla="*/ 41 h 56"/>
                  <a:gd name="T36" fmla="*/ 24 w 83"/>
                  <a:gd name="T37" fmla="*/ 41 h 56"/>
                  <a:gd name="T38" fmla="*/ 26 w 83"/>
                  <a:gd name="T39" fmla="*/ 44 h 56"/>
                  <a:gd name="T40" fmla="*/ 25 w 83"/>
                  <a:gd name="T41" fmla="*/ 48 h 56"/>
                  <a:gd name="T42" fmla="*/ 12 w 83"/>
                  <a:gd name="T43" fmla="*/ 41 h 56"/>
                  <a:gd name="T44" fmla="*/ 7 w 83"/>
                  <a:gd name="T45" fmla="*/ 46 h 56"/>
                  <a:gd name="T46" fmla="*/ 12 w 83"/>
                  <a:gd name="T47" fmla="*/ 46 h 56"/>
                  <a:gd name="T48" fmla="*/ 13 w 83"/>
                  <a:gd name="T49" fmla="*/ 43 h 56"/>
                  <a:gd name="T50" fmla="*/ 13 w 83"/>
                  <a:gd name="T51" fmla="*/ 41 h 56"/>
                  <a:gd name="T52" fmla="*/ 76 w 83"/>
                  <a:gd name="T53" fmla="*/ 16 h 56"/>
                  <a:gd name="T54" fmla="*/ 72 w 83"/>
                  <a:gd name="T55" fmla="*/ 14 h 56"/>
                  <a:gd name="T56" fmla="*/ 69 w 83"/>
                  <a:gd name="T57" fmla="*/ 8 h 56"/>
                  <a:gd name="T58" fmla="*/ 69 w 83"/>
                  <a:gd name="T59" fmla="*/ 5 h 56"/>
                  <a:gd name="T60" fmla="*/ 81 w 83"/>
                  <a:gd name="T61" fmla="*/ 4 h 56"/>
                  <a:gd name="T62" fmla="*/ 80 w 83"/>
                  <a:gd name="T63" fmla="*/ 11 h 56"/>
                  <a:gd name="T64" fmla="*/ 78 w 83"/>
                  <a:gd name="T65" fmla="*/ 15 h 56"/>
                  <a:gd name="T66" fmla="*/ 72 w 83"/>
                  <a:gd name="T67" fmla="*/ 14 h 56"/>
                  <a:gd name="T68" fmla="*/ 74 w 83"/>
                  <a:gd name="T69" fmla="*/ 10 h 56"/>
                  <a:gd name="T70" fmla="*/ 75 w 83"/>
                  <a:gd name="T71" fmla="*/ 11 h 56"/>
                  <a:gd name="T72" fmla="*/ 77 w 83"/>
                  <a:gd name="T73" fmla="*/ 8 h 56"/>
                  <a:gd name="T74" fmla="*/ 74 w 83"/>
                  <a:gd name="T75" fmla="*/ 6 h 56"/>
                  <a:gd name="T76" fmla="*/ 74 w 83"/>
                  <a:gd name="T77"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3" h="56">
                    <a:moveTo>
                      <a:pt x="25" y="56"/>
                    </a:moveTo>
                    <a:cubicBezTo>
                      <a:pt x="24" y="56"/>
                      <a:pt x="24" y="56"/>
                      <a:pt x="23" y="56"/>
                    </a:cubicBezTo>
                    <a:cubicBezTo>
                      <a:pt x="22" y="55"/>
                      <a:pt x="21" y="54"/>
                      <a:pt x="21" y="51"/>
                    </a:cubicBezTo>
                    <a:cubicBezTo>
                      <a:pt x="21" y="51"/>
                      <a:pt x="21" y="51"/>
                      <a:pt x="21" y="51"/>
                    </a:cubicBezTo>
                    <a:cubicBezTo>
                      <a:pt x="21" y="50"/>
                      <a:pt x="20" y="49"/>
                      <a:pt x="20" y="49"/>
                    </a:cubicBezTo>
                    <a:cubicBezTo>
                      <a:pt x="20" y="48"/>
                      <a:pt x="20" y="47"/>
                      <a:pt x="21" y="46"/>
                    </a:cubicBezTo>
                    <a:cubicBezTo>
                      <a:pt x="20" y="45"/>
                      <a:pt x="19" y="45"/>
                      <a:pt x="19" y="43"/>
                    </a:cubicBezTo>
                    <a:cubicBezTo>
                      <a:pt x="18" y="44"/>
                      <a:pt x="18" y="45"/>
                      <a:pt x="17" y="46"/>
                    </a:cubicBezTo>
                    <a:cubicBezTo>
                      <a:pt x="17" y="46"/>
                      <a:pt x="17" y="47"/>
                      <a:pt x="17" y="47"/>
                    </a:cubicBezTo>
                    <a:cubicBezTo>
                      <a:pt x="15" y="51"/>
                      <a:pt x="13" y="51"/>
                      <a:pt x="10" y="51"/>
                    </a:cubicBezTo>
                    <a:cubicBezTo>
                      <a:pt x="8" y="50"/>
                      <a:pt x="8" y="51"/>
                      <a:pt x="8" y="51"/>
                    </a:cubicBezTo>
                    <a:cubicBezTo>
                      <a:pt x="7" y="52"/>
                      <a:pt x="6" y="52"/>
                      <a:pt x="5" y="53"/>
                    </a:cubicBezTo>
                    <a:cubicBezTo>
                      <a:pt x="5" y="53"/>
                      <a:pt x="5" y="53"/>
                      <a:pt x="5" y="53"/>
                    </a:cubicBezTo>
                    <a:cubicBezTo>
                      <a:pt x="4" y="53"/>
                      <a:pt x="3" y="53"/>
                      <a:pt x="2" y="52"/>
                    </a:cubicBezTo>
                    <a:cubicBezTo>
                      <a:pt x="0" y="50"/>
                      <a:pt x="2" y="45"/>
                      <a:pt x="4" y="43"/>
                    </a:cubicBezTo>
                    <a:cubicBezTo>
                      <a:pt x="5" y="42"/>
                      <a:pt x="6" y="41"/>
                      <a:pt x="6" y="41"/>
                    </a:cubicBezTo>
                    <a:cubicBezTo>
                      <a:pt x="7" y="40"/>
                      <a:pt x="7" y="39"/>
                      <a:pt x="9" y="38"/>
                    </a:cubicBezTo>
                    <a:cubicBezTo>
                      <a:pt x="10" y="36"/>
                      <a:pt x="13" y="35"/>
                      <a:pt x="15" y="36"/>
                    </a:cubicBezTo>
                    <a:cubicBezTo>
                      <a:pt x="17" y="37"/>
                      <a:pt x="18" y="39"/>
                      <a:pt x="19" y="40"/>
                    </a:cubicBezTo>
                    <a:cubicBezTo>
                      <a:pt x="19" y="39"/>
                      <a:pt x="21" y="37"/>
                      <a:pt x="23" y="36"/>
                    </a:cubicBezTo>
                    <a:cubicBezTo>
                      <a:pt x="24" y="36"/>
                      <a:pt x="25" y="35"/>
                      <a:pt x="25" y="35"/>
                    </a:cubicBezTo>
                    <a:cubicBezTo>
                      <a:pt x="25" y="34"/>
                      <a:pt x="26" y="34"/>
                      <a:pt x="26" y="33"/>
                    </a:cubicBezTo>
                    <a:cubicBezTo>
                      <a:pt x="28" y="31"/>
                      <a:pt x="32" y="30"/>
                      <a:pt x="35" y="31"/>
                    </a:cubicBezTo>
                    <a:cubicBezTo>
                      <a:pt x="36" y="31"/>
                      <a:pt x="37" y="33"/>
                      <a:pt x="37" y="34"/>
                    </a:cubicBezTo>
                    <a:cubicBezTo>
                      <a:pt x="38" y="36"/>
                      <a:pt x="36" y="38"/>
                      <a:pt x="34" y="39"/>
                    </a:cubicBezTo>
                    <a:cubicBezTo>
                      <a:pt x="33" y="39"/>
                      <a:pt x="31" y="41"/>
                      <a:pt x="31" y="41"/>
                    </a:cubicBezTo>
                    <a:cubicBezTo>
                      <a:pt x="31" y="42"/>
                      <a:pt x="31" y="42"/>
                      <a:pt x="31" y="43"/>
                    </a:cubicBezTo>
                    <a:cubicBezTo>
                      <a:pt x="31" y="45"/>
                      <a:pt x="31" y="49"/>
                      <a:pt x="30" y="51"/>
                    </a:cubicBezTo>
                    <a:cubicBezTo>
                      <a:pt x="29" y="53"/>
                      <a:pt x="29" y="53"/>
                      <a:pt x="28" y="54"/>
                    </a:cubicBezTo>
                    <a:cubicBezTo>
                      <a:pt x="28" y="54"/>
                      <a:pt x="28" y="54"/>
                      <a:pt x="28" y="54"/>
                    </a:cubicBezTo>
                    <a:cubicBezTo>
                      <a:pt x="27" y="55"/>
                      <a:pt x="26" y="56"/>
                      <a:pt x="25" y="56"/>
                    </a:cubicBezTo>
                    <a:close/>
                    <a:moveTo>
                      <a:pt x="25" y="48"/>
                    </a:moveTo>
                    <a:cubicBezTo>
                      <a:pt x="25" y="48"/>
                      <a:pt x="25" y="49"/>
                      <a:pt x="25" y="50"/>
                    </a:cubicBezTo>
                    <a:cubicBezTo>
                      <a:pt x="25" y="49"/>
                      <a:pt x="26" y="49"/>
                      <a:pt x="26" y="48"/>
                    </a:cubicBezTo>
                    <a:cubicBezTo>
                      <a:pt x="27" y="47"/>
                      <a:pt x="26" y="45"/>
                      <a:pt x="26" y="44"/>
                    </a:cubicBezTo>
                    <a:cubicBezTo>
                      <a:pt x="26" y="43"/>
                      <a:pt x="26" y="42"/>
                      <a:pt x="26" y="41"/>
                    </a:cubicBezTo>
                    <a:cubicBezTo>
                      <a:pt x="26" y="41"/>
                      <a:pt x="26" y="40"/>
                      <a:pt x="26" y="40"/>
                    </a:cubicBezTo>
                    <a:cubicBezTo>
                      <a:pt x="26" y="40"/>
                      <a:pt x="25" y="40"/>
                      <a:pt x="24" y="41"/>
                    </a:cubicBezTo>
                    <a:cubicBezTo>
                      <a:pt x="24" y="41"/>
                      <a:pt x="23" y="41"/>
                      <a:pt x="23" y="42"/>
                    </a:cubicBezTo>
                    <a:cubicBezTo>
                      <a:pt x="25" y="42"/>
                      <a:pt x="25" y="43"/>
                      <a:pt x="26" y="44"/>
                    </a:cubicBezTo>
                    <a:cubicBezTo>
                      <a:pt x="26" y="45"/>
                      <a:pt x="26" y="46"/>
                      <a:pt x="25" y="48"/>
                    </a:cubicBezTo>
                    <a:cubicBezTo>
                      <a:pt x="25" y="48"/>
                      <a:pt x="25" y="48"/>
                      <a:pt x="25" y="48"/>
                    </a:cubicBezTo>
                    <a:close/>
                    <a:moveTo>
                      <a:pt x="13" y="41"/>
                    </a:moveTo>
                    <a:cubicBezTo>
                      <a:pt x="13" y="41"/>
                      <a:pt x="13" y="41"/>
                      <a:pt x="12" y="41"/>
                    </a:cubicBezTo>
                    <a:cubicBezTo>
                      <a:pt x="11" y="43"/>
                      <a:pt x="10" y="43"/>
                      <a:pt x="9" y="44"/>
                    </a:cubicBezTo>
                    <a:cubicBezTo>
                      <a:pt x="9" y="44"/>
                      <a:pt x="8" y="45"/>
                      <a:pt x="7" y="46"/>
                    </a:cubicBezTo>
                    <a:cubicBezTo>
                      <a:pt x="8" y="46"/>
                      <a:pt x="9" y="46"/>
                      <a:pt x="10" y="46"/>
                    </a:cubicBezTo>
                    <a:cubicBezTo>
                      <a:pt x="12" y="46"/>
                      <a:pt x="12" y="46"/>
                      <a:pt x="12" y="46"/>
                    </a:cubicBezTo>
                    <a:cubicBezTo>
                      <a:pt x="12" y="46"/>
                      <a:pt x="12" y="46"/>
                      <a:pt x="12" y="45"/>
                    </a:cubicBezTo>
                    <a:cubicBezTo>
                      <a:pt x="13" y="44"/>
                      <a:pt x="13" y="44"/>
                      <a:pt x="13" y="43"/>
                    </a:cubicBezTo>
                    <a:cubicBezTo>
                      <a:pt x="14" y="43"/>
                      <a:pt x="14" y="42"/>
                      <a:pt x="14" y="41"/>
                    </a:cubicBezTo>
                    <a:cubicBezTo>
                      <a:pt x="14" y="41"/>
                      <a:pt x="14" y="41"/>
                      <a:pt x="13" y="41"/>
                    </a:cubicBezTo>
                    <a:cubicBezTo>
                      <a:pt x="13" y="41"/>
                      <a:pt x="13" y="41"/>
                      <a:pt x="13" y="41"/>
                    </a:cubicBezTo>
                    <a:close/>
                    <a:moveTo>
                      <a:pt x="76" y="16"/>
                    </a:moveTo>
                    <a:cubicBezTo>
                      <a:pt x="75" y="16"/>
                      <a:pt x="74" y="15"/>
                      <a:pt x="73" y="14"/>
                    </a:cubicBezTo>
                    <a:cubicBezTo>
                      <a:pt x="73" y="14"/>
                      <a:pt x="72" y="14"/>
                      <a:pt x="72" y="14"/>
                    </a:cubicBezTo>
                    <a:cubicBezTo>
                      <a:pt x="71" y="14"/>
                      <a:pt x="70" y="13"/>
                      <a:pt x="69" y="12"/>
                    </a:cubicBezTo>
                    <a:cubicBezTo>
                      <a:pt x="68" y="11"/>
                      <a:pt x="68" y="10"/>
                      <a:pt x="69" y="8"/>
                    </a:cubicBezTo>
                    <a:cubicBezTo>
                      <a:pt x="69" y="8"/>
                      <a:pt x="69" y="8"/>
                      <a:pt x="69" y="8"/>
                    </a:cubicBezTo>
                    <a:cubicBezTo>
                      <a:pt x="69" y="7"/>
                      <a:pt x="69" y="6"/>
                      <a:pt x="69" y="5"/>
                    </a:cubicBezTo>
                    <a:cubicBezTo>
                      <a:pt x="69" y="3"/>
                      <a:pt x="70" y="2"/>
                      <a:pt x="71" y="1"/>
                    </a:cubicBezTo>
                    <a:cubicBezTo>
                      <a:pt x="74" y="0"/>
                      <a:pt x="81" y="4"/>
                      <a:pt x="81" y="4"/>
                    </a:cubicBezTo>
                    <a:cubicBezTo>
                      <a:pt x="83" y="6"/>
                      <a:pt x="82" y="9"/>
                      <a:pt x="81" y="11"/>
                    </a:cubicBezTo>
                    <a:cubicBezTo>
                      <a:pt x="80" y="11"/>
                      <a:pt x="80" y="11"/>
                      <a:pt x="80" y="11"/>
                    </a:cubicBezTo>
                    <a:cubicBezTo>
                      <a:pt x="80" y="12"/>
                      <a:pt x="80" y="12"/>
                      <a:pt x="80" y="13"/>
                    </a:cubicBezTo>
                    <a:cubicBezTo>
                      <a:pt x="80" y="13"/>
                      <a:pt x="79" y="14"/>
                      <a:pt x="78" y="15"/>
                    </a:cubicBezTo>
                    <a:cubicBezTo>
                      <a:pt x="77" y="16"/>
                      <a:pt x="77" y="16"/>
                      <a:pt x="76" y="16"/>
                    </a:cubicBezTo>
                    <a:close/>
                    <a:moveTo>
                      <a:pt x="72" y="14"/>
                    </a:moveTo>
                    <a:cubicBezTo>
                      <a:pt x="72" y="14"/>
                      <a:pt x="72" y="14"/>
                      <a:pt x="72" y="14"/>
                    </a:cubicBezTo>
                    <a:close/>
                    <a:moveTo>
                      <a:pt x="74" y="10"/>
                    </a:moveTo>
                    <a:cubicBezTo>
                      <a:pt x="74" y="10"/>
                      <a:pt x="75" y="10"/>
                      <a:pt x="75" y="10"/>
                    </a:cubicBezTo>
                    <a:cubicBezTo>
                      <a:pt x="75" y="11"/>
                      <a:pt x="75" y="11"/>
                      <a:pt x="75" y="11"/>
                    </a:cubicBezTo>
                    <a:cubicBezTo>
                      <a:pt x="76" y="10"/>
                      <a:pt x="76" y="9"/>
                      <a:pt x="76" y="9"/>
                    </a:cubicBezTo>
                    <a:cubicBezTo>
                      <a:pt x="77" y="8"/>
                      <a:pt x="77" y="8"/>
                      <a:pt x="77" y="8"/>
                    </a:cubicBezTo>
                    <a:cubicBezTo>
                      <a:pt x="77" y="8"/>
                      <a:pt x="77" y="8"/>
                      <a:pt x="77" y="7"/>
                    </a:cubicBezTo>
                    <a:cubicBezTo>
                      <a:pt x="76" y="7"/>
                      <a:pt x="75" y="6"/>
                      <a:pt x="74" y="6"/>
                    </a:cubicBezTo>
                    <a:cubicBezTo>
                      <a:pt x="74" y="6"/>
                      <a:pt x="74" y="7"/>
                      <a:pt x="74" y="7"/>
                    </a:cubicBezTo>
                    <a:cubicBezTo>
                      <a:pt x="74" y="8"/>
                      <a:pt x="74" y="9"/>
                      <a:pt x="74" y="1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44" name="ïŝ1iḋè">
                <a:extLst>
                  <a:ext uri="{FF2B5EF4-FFF2-40B4-BE49-F238E27FC236}">
                    <a16:creationId xmlns:a16="http://schemas.microsoft.com/office/drawing/2014/main" id="{80263F62-D044-4001-B66D-8D19AB5E36F1}"/>
                  </a:ext>
                </a:extLst>
              </p:cNvPr>
              <p:cNvSpPr/>
              <p:nvPr/>
            </p:nvSpPr>
            <p:spPr bwMode="auto">
              <a:xfrm>
                <a:off x="7392988" y="6153150"/>
                <a:ext cx="14288" cy="14288"/>
              </a:xfrm>
              <a:custGeom>
                <a:avLst/>
                <a:gdLst>
                  <a:gd name="T0" fmla="*/ 1 w 6"/>
                  <a:gd name="T1" fmla="*/ 2 h 7"/>
                  <a:gd name="T2" fmla="*/ 4 w 6"/>
                  <a:gd name="T3" fmla="*/ 2 h 7"/>
                  <a:gd name="T4" fmla="*/ 5 w 6"/>
                  <a:gd name="T5" fmla="*/ 6 h 7"/>
                  <a:gd name="T6" fmla="*/ 3 w 6"/>
                  <a:gd name="T7" fmla="*/ 7 h 7"/>
                  <a:gd name="T8" fmla="*/ 0 w 6"/>
                  <a:gd name="T9" fmla="*/ 4 h 7"/>
                  <a:gd name="T10" fmla="*/ 1 w 6"/>
                  <a:gd name="T11" fmla="*/ 2 h 7"/>
                </a:gdLst>
                <a:ahLst/>
                <a:cxnLst>
                  <a:cxn ang="0">
                    <a:pos x="T0" y="T1"/>
                  </a:cxn>
                  <a:cxn ang="0">
                    <a:pos x="T2" y="T3"/>
                  </a:cxn>
                  <a:cxn ang="0">
                    <a:pos x="T4" y="T5"/>
                  </a:cxn>
                  <a:cxn ang="0">
                    <a:pos x="T6" y="T7"/>
                  </a:cxn>
                  <a:cxn ang="0">
                    <a:pos x="T8" y="T9"/>
                  </a:cxn>
                  <a:cxn ang="0">
                    <a:pos x="T10" y="T11"/>
                  </a:cxn>
                </a:cxnLst>
                <a:rect l="0" t="0" r="r" b="b"/>
                <a:pathLst>
                  <a:path w="6" h="7">
                    <a:moveTo>
                      <a:pt x="1" y="2"/>
                    </a:moveTo>
                    <a:cubicBezTo>
                      <a:pt x="3" y="1"/>
                      <a:pt x="4" y="0"/>
                      <a:pt x="4" y="2"/>
                    </a:cubicBezTo>
                    <a:cubicBezTo>
                      <a:pt x="5" y="3"/>
                      <a:pt x="6" y="4"/>
                      <a:pt x="5" y="6"/>
                    </a:cubicBezTo>
                    <a:cubicBezTo>
                      <a:pt x="5" y="7"/>
                      <a:pt x="4" y="7"/>
                      <a:pt x="3" y="7"/>
                    </a:cubicBezTo>
                    <a:cubicBezTo>
                      <a:pt x="1" y="6"/>
                      <a:pt x="0" y="4"/>
                      <a:pt x="0" y="4"/>
                    </a:cubicBezTo>
                    <a:cubicBezTo>
                      <a:pt x="0" y="3"/>
                      <a:pt x="0" y="2"/>
                      <a:pt x="1" y="2"/>
                    </a:cubicBezTo>
                    <a:close/>
                  </a:path>
                </a:pathLst>
              </a:custGeom>
              <a:solidFill>
                <a:srgbClr val="C7DD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45" name="îśḷïḑè">
                <a:extLst>
                  <a:ext uri="{FF2B5EF4-FFF2-40B4-BE49-F238E27FC236}">
                    <a16:creationId xmlns:a16="http://schemas.microsoft.com/office/drawing/2014/main" id="{BF1E39E1-C11C-4EDD-908F-C560B31EF4EF}"/>
                  </a:ext>
                </a:extLst>
              </p:cNvPr>
              <p:cNvSpPr/>
              <p:nvPr/>
            </p:nvSpPr>
            <p:spPr bwMode="auto">
              <a:xfrm>
                <a:off x="7389813" y="6148388"/>
                <a:ext cx="20638" cy="23813"/>
              </a:xfrm>
              <a:custGeom>
                <a:avLst/>
                <a:gdLst>
                  <a:gd name="T0" fmla="*/ 6 w 10"/>
                  <a:gd name="T1" fmla="*/ 11 h 11"/>
                  <a:gd name="T2" fmla="*/ 4 w 10"/>
                  <a:gd name="T3" fmla="*/ 11 h 11"/>
                  <a:gd name="T4" fmla="*/ 0 w 10"/>
                  <a:gd name="T5" fmla="*/ 7 h 11"/>
                  <a:gd name="T6" fmla="*/ 0 w 10"/>
                  <a:gd name="T7" fmla="*/ 3 h 11"/>
                  <a:gd name="T8" fmla="*/ 3 w 10"/>
                  <a:gd name="T9" fmla="*/ 1 h 11"/>
                  <a:gd name="T10" fmla="*/ 4 w 10"/>
                  <a:gd name="T11" fmla="*/ 1 h 11"/>
                  <a:gd name="T12" fmla="*/ 8 w 10"/>
                  <a:gd name="T13" fmla="*/ 2 h 11"/>
                  <a:gd name="T14" fmla="*/ 9 w 10"/>
                  <a:gd name="T15" fmla="*/ 9 h 11"/>
                  <a:gd name="T16" fmla="*/ 6 w 10"/>
                  <a:gd name="T17" fmla="*/ 11 h 11"/>
                  <a:gd name="T18" fmla="*/ 5 w 10"/>
                  <a:gd name="T19" fmla="*/ 6 h 11"/>
                  <a:gd name="T20" fmla="*/ 5 w 10"/>
                  <a:gd name="T21" fmla="*/ 6 h 11"/>
                  <a:gd name="T22" fmla="*/ 5 w 10"/>
                  <a:gd name="T23" fmla="*/ 6 h 11"/>
                  <a:gd name="T24" fmla="*/ 5 w 10"/>
                  <a:gd name="T2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1">
                    <a:moveTo>
                      <a:pt x="6" y="11"/>
                    </a:moveTo>
                    <a:cubicBezTo>
                      <a:pt x="5" y="11"/>
                      <a:pt x="5" y="11"/>
                      <a:pt x="4" y="11"/>
                    </a:cubicBezTo>
                    <a:cubicBezTo>
                      <a:pt x="2" y="10"/>
                      <a:pt x="0" y="8"/>
                      <a:pt x="0" y="7"/>
                    </a:cubicBezTo>
                    <a:cubicBezTo>
                      <a:pt x="0" y="6"/>
                      <a:pt x="0" y="4"/>
                      <a:pt x="0" y="3"/>
                    </a:cubicBezTo>
                    <a:cubicBezTo>
                      <a:pt x="1" y="2"/>
                      <a:pt x="2" y="1"/>
                      <a:pt x="3" y="1"/>
                    </a:cubicBezTo>
                    <a:cubicBezTo>
                      <a:pt x="3" y="1"/>
                      <a:pt x="3" y="1"/>
                      <a:pt x="4" y="1"/>
                    </a:cubicBezTo>
                    <a:cubicBezTo>
                      <a:pt x="4" y="1"/>
                      <a:pt x="7" y="0"/>
                      <a:pt x="8" y="2"/>
                    </a:cubicBezTo>
                    <a:cubicBezTo>
                      <a:pt x="10" y="5"/>
                      <a:pt x="10" y="7"/>
                      <a:pt x="9" y="9"/>
                    </a:cubicBezTo>
                    <a:cubicBezTo>
                      <a:pt x="9" y="10"/>
                      <a:pt x="8" y="11"/>
                      <a:pt x="6" y="11"/>
                    </a:cubicBezTo>
                    <a:close/>
                    <a:moveTo>
                      <a:pt x="5" y="6"/>
                    </a:moveTo>
                    <a:cubicBezTo>
                      <a:pt x="5" y="6"/>
                      <a:pt x="5" y="6"/>
                      <a:pt x="5" y="6"/>
                    </a:cubicBezTo>
                    <a:cubicBezTo>
                      <a:pt x="5" y="6"/>
                      <a:pt x="5" y="6"/>
                      <a:pt x="5" y="6"/>
                    </a:cubicBezTo>
                    <a:cubicBezTo>
                      <a:pt x="5" y="6"/>
                      <a:pt x="5" y="6"/>
                      <a:pt x="5" y="6"/>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46" name="îSḷïḑè">
                <a:extLst>
                  <a:ext uri="{FF2B5EF4-FFF2-40B4-BE49-F238E27FC236}">
                    <a16:creationId xmlns:a16="http://schemas.microsoft.com/office/drawing/2014/main" id="{6BA50AFC-8DF2-450F-92D8-87B141962D2F}"/>
                  </a:ext>
                </a:extLst>
              </p:cNvPr>
              <p:cNvSpPr/>
              <p:nvPr/>
            </p:nvSpPr>
            <p:spPr bwMode="auto">
              <a:xfrm>
                <a:off x="7578725" y="6122988"/>
                <a:ext cx="6350" cy="7938"/>
              </a:xfrm>
              <a:custGeom>
                <a:avLst/>
                <a:gdLst>
                  <a:gd name="T0" fmla="*/ 1 w 3"/>
                  <a:gd name="T1" fmla="*/ 1 h 4"/>
                  <a:gd name="T2" fmla="*/ 2 w 3"/>
                  <a:gd name="T3" fmla="*/ 1 h 4"/>
                  <a:gd name="T4" fmla="*/ 2 w 3"/>
                  <a:gd name="T5" fmla="*/ 3 h 4"/>
                  <a:gd name="T6" fmla="*/ 1 w 3"/>
                  <a:gd name="T7" fmla="*/ 1 h 4"/>
                </a:gdLst>
                <a:ahLst/>
                <a:cxnLst>
                  <a:cxn ang="0">
                    <a:pos x="T0" y="T1"/>
                  </a:cxn>
                  <a:cxn ang="0">
                    <a:pos x="T2" y="T3"/>
                  </a:cxn>
                  <a:cxn ang="0">
                    <a:pos x="T4" y="T5"/>
                  </a:cxn>
                  <a:cxn ang="0">
                    <a:pos x="T6" y="T7"/>
                  </a:cxn>
                </a:cxnLst>
                <a:rect l="0" t="0" r="r" b="b"/>
                <a:pathLst>
                  <a:path w="3" h="4">
                    <a:moveTo>
                      <a:pt x="1" y="1"/>
                    </a:moveTo>
                    <a:cubicBezTo>
                      <a:pt x="1" y="1"/>
                      <a:pt x="3" y="0"/>
                      <a:pt x="2" y="1"/>
                    </a:cubicBezTo>
                    <a:cubicBezTo>
                      <a:pt x="2" y="3"/>
                      <a:pt x="2" y="4"/>
                      <a:pt x="2" y="3"/>
                    </a:cubicBezTo>
                    <a:cubicBezTo>
                      <a:pt x="1" y="3"/>
                      <a:pt x="0" y="2"/>
                      <a:pt x="1" y="1"/>
                    </a:cubicBezTo>
                    <a:close/>
                  </a:path>
                </a:pathLst>
              </a:custGeom>
              <a:solidFill>
                <a:srgbClr val="C7DD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47" name="iSḷíḓe">
                <a:extLst>
                  <a:ext uri="{FF2B5EF4-FFF2-40B4-BE49-F238E27FC236}">
                    <a16:creationId xmlns:a16="http://schemas.microsoft.com/office/drawing/2014/main" id="{113A3C69-66BF-4AD9-B751-0CE06E43664F}"/>
                  </a:ext>
                </a:extLst>
              </p:cNvPr>
              <p:cNvSpPr/>
              <p:nvPr/>
            </p:nvSpPr>
            <p:spPr bwMode="auto">
              <a:xfrm>
                <a:off x="7573963" y="6116638"/>
                <a:ext cx="14288" cy="19050"/>
              </a:xfrm>
              <a:custGeom>
                <a:avLst/>
                <a:gdLst>
                  <a:gd name="T0" fmla="*/ 4 w 7"/>
                  <a:gd name="T1" fmla="*/ 9 h 9"/>
                  <a:gd name="T2" fmla="*/ 2 w 7"/>
                  <a:gd name="T3" fmla="*/ 8 h 9"/>
                  <a:gd name="T4" fmla="*/ 0 w 7"/>
                  <a:gd name="T5" fmla="*/ 6 h 9"/>
                  <a:gd name="T6" fmla="*/ 1 w 7"/>
                  <a:gd name="T7" fmla="*/ 3 h 9"/>
                  <a:gd name="T8" fmla="*/ 1 w 7"/>
                  <a:gd name="T9" fmla="*/ 3 h 9"/>
                  <a:gd name="T10" fmla="*/ 5 w 7"/>
                  <a:gd name="T11" fmla="*/ 1 h 9"/>
                  <a:gd name="T12" fmla="*/ 7 w 7"/>
                  <a:gd name="T13" fmla="*/ 5 h 9"/>
                  <a:gd name="T14" fmla="*/ 6 w 7"/>
                  <a:gd name="T15" fmla="*/ 6 h 9"/>
                  <a:gd name="T16" fmla="*/ 5 w 7"/>
                  <a:gd name="T17" fmla="*/ 8 h 9"/>
                  <a:gd name="T18" fmla="*/ 4 w 7"/>
                  <a:gd name="T19" fmla="*/ 9 h 9"/>
                  <a:gd name="T20" fmla="*/ 4 w 7"/>
                  <a:gd name="T21" fmla="*/ 6 h 9"/>
                  <a:gd name="T22" fmla="*/ 5 w 7"/>
                  <a:gd name="T23" fmla="*/ 6 h 9"/>
                  <a:gd name="T24" fmla="*/ 5 w 7"/>
                  <a:gd name="T25" fmla="*/ 6 h 9"/>
                  <a:gd name="T26" fmla="*/ 5 w 7"/>
                  <a:gd name="T27" fmla="*/ 6 h 9"/>
                  <a:gd name="T28" fmla="*/ 5 w 7"/>
                  <a:gd name="T29" fmla="*/ 5 h 9"/>
                  <a:gd name="T30" fmla="*/ 5 w 7"/>
                  <a:gd name="T31" fmla="*/ 5 h 9"/>
                  <a:gd name="T32" fmla="*/ 5 w 7"/>
                  <a:gd name="T33" fmla="*/ 4 h 9"/>
                  <a:gd name="T34" fmla="*/ 3 w 7"/>
                  <a:gd name="T35" fmla="*/ 4 h 9"/>
                  <a:gd name="T36" fmla="*/ 3 w 7"/>
                  <a:gd name="T37" fmla="*/ 4 h 9"/>
                  <a:gd name="T38" fmla="*/ 3 w 7"/>
                  <a:gd name="T39" fmla="*/ 4 h 9"/>
                  <a:gd name="T40" fmla="*/ 3 w 7"/>
                  <a:gd name="T41" fmla="*/ 5 h 9"/>
                  <a:gd name="T42" fmla="*/ 4 w 7"/>
                  <a:gd name="T4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 h="9">
                    <a:moveTo>
                      <a:pt x="4" y="9"/>
                    </a:moveTo>
                    <a:cubicBezTo>
                      <a:pt x="2" y="8"/>
                      <a:pt x="2" y="8"/>
                      <a:pt x="2" y="8"/>
                    </a:cubicBezTo>
                    <a:cubicBezTo>
                      <a:pt x="2" y="8"/>
                      <a:pt x="1" y="7"/>
                      <a:pt x="0" y="6"/>
                    </a:cubicBezTo>
                    <a:cubicBezTo>
                      <a:pt x="0" y="5"/>
                      <a:pt x="0" y="4"/>
                      <a:pt x="1" y="3"/>
                    </a:cubicBezTo>
                    <a:cubicBezTo>
                      <a:pt x="1" y="3"/>
                      <a:pt x="1" y="3"/>
                      <a:pt x="1" y="3"/>
                    </a:cubicBezTo>
                    <a:cubicBezTo>
                      <a:pt x="2" y="2"/>
                      <a:pt x="3" y="0"/>
                      <a:pt x="5" y="1"/>
                    </a:cubicBezTo>
                    <a:cubicBezTo>
                      <a:pt x="6" y="1"/>
                      <a:pt x="7" y="2"/>
                      <a:pt x="7" y="5"/>
                    </a:cubicBezTo>
                    <a:cubicBezTo>
                      <a:pt x="7" y="5"/>
                      <a:pt x="6" y="6"/>
                      <a:pt x="6" y="6"/>
                    </a:cubicBezTo>
                    <a:cubicBezTo>
                      <a:pt x="6" y="7"/>
                      <a:pt x="6" y="8"/>
                      <a:pt x="5" y="8"/>
                    </a:cubicBezTo>
                    <a:lnTo>
                      <a:pt x="4" y="9"/>
                    </a:lnTo>
                    <a:close/>
                    <a:moveTo>
                      <a:pt x="4" y="6"/>
                    </a:moveTo>
                    <a:cubicBezTo>
                      <a:pt x="4" y="6"/>
                      <a:pt x="5" y="6"/>
                      <a:pt x="5" y="6"/>
                    </a:cubicBezTo>
                    <a:cubicBezTo>
                      <a:pt x="5" y="6"/>
                      <a:pt x="5" y="6"/>
                      <a:pt x="5" y="6"/>
                    </a:cubicBezTo>
                    <a:cubicBezTo>
                      <a:pt x="5" y="6"/>
                      <a:pt x="5" y="6"/>
                      <a:pt x="5" y="6"/>
                    </a:cubicBezTo>
                    <a:cubicBezTo>
                      <a:pt x="5" y="6"/>
                      <a:pt x="5" y="5"/>
                      <a:pt x="5" y="5"/>
                    </a:cubicBezTo>
                    <a:cubicBezTo>
                      <a:pt x="5" y="5"/>
                      <a:pt x="5" y="5"/>
                      <a:pt x="5" y="5"/>
                    </a:cubicBezTo>
                    <a:cubicBezTo>
                      <a:pt x="5" y="5"/>
                      <a:pt x="5" y="4"/>
                      <a:pt x="5" y="4"/>
                    </a:cubicBezTo>
                    <a:cubicBezTo>
                      <a:pt x="5" y="4"/>
                      <a:pt x="4" y="4"/>
                      <a:pt x="3" y="4"/>
                    </a:cubicBezTo>
                    <a:cubicBezTo>
                      <a:pt x="3" y="4"/>
                      <a:pt x="3" y="4"/>
                      <a:pt x="3" y="4"/>
                    </a:cubicBezTo>
                    <a:cubicBezTo>
                      <a:pt x="3" y="4"/>
                      <a:pt x="3" y="4"/>
                      <a:pt x="3" y="4"/>
                    </a:cubicBezTo>
                    <a:cubicBezTo>
                      <a:pt x="3" y="5"/>
                      <a:pt x="3" y="5"/>
                      <a:pt x="3" y="5"/>
                    </a:cubicBezTo>
                    <a:lnTo>
                      <a:pt x="4" y="6"/>
                    </a:ln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48" name="îsļîďe">
                <a:extLst>
                  <a:ext uri="{FF2B5EF4-FFF2-40B4-BE49-F238E27FC236}">
                    <a16:creationId xmlns:a16="http://schemas.microsoft.com/office/drawing/2014/main" id="{67AB6BCE-9052-4E53-AA2B-2B062F311D8D}"/>
                  </a:ext>
                </a:extLst>
              </p:cNvPr>
              <p:cNvSpPr/>
              <p:nvPr/>
            </p:nvSpPr>
            <p:spPr bwMode="auto">
              <a:xfrm>
                <a:off x="7548563" y="6140450"/>
                <a:ext cx="7938" cy="4763"/>
              </a:xfrm>
              <a:custGeom>
                <a:avLst/>
                <a:gdLst>
                  <a:gd name="T0" fmla="*/ 1 w 4"/>
                  <a:gd name="T1" fmla="*/ 1 h 2"/>
                  <a:gd name="T2" fmla="*/ 4 w 4"/>
                  <a:gd name="T3" fmla="*/ 1 h 2"/>
                  <a:gd name="T4" fmla="*/ 1 w 4"/>
                  <a:gd name="T5" fmla="*/ 2 h 2"/>
                  <a:gd name="T6" fmla="*/ 1 w 4"/>
                  <a:gd name="T7" fmla="*/ 1 h 2"/>
                </a:gdLst>
                <a:ahLst/>
                <a:cxnLst>
                  <a:cxn ang="0">
                    <a:pos x="T0" y="T1"/>
                  </a:cxn>
                  <a:cxn ang="0">
                    <a:pos x="T2" y="T3"/>
                  </a:cxn>
                  <a:cxn ang="0">
                    <a:pos x="T4" y="T5"/>
                  </a:cxn>
                  <a:cxn ang="0">
                    <a:pos x="T6" y="T7"/>
                  </a:cxn>
                </a:cxnLst>
                <a:rect l="0" t="0" r="r" b="b"/>
                <a:pathLst>
                  <a:path w="4" h="2">
                    <a:moveTo>
                      <a:pt x="1" y="1"/>
                    </a:moveTo>
                    <a:cubicBezTo>
                      <a:pt x="2" y="0"/>
                      <a:pt x="4" y="1"/>
                      <a:pt x="4" y="1"/>
                    </a:cubicBezTo>
                    <a:cubicBezTo>
                      <a:pt x="3" y="2"/>
                      <a:pt x="1" y="2"/>
                      <a:pt x="1" y="2"/>
                    </a:cubicBezTo>
                    <a:cubicBezTo>
                      <a:pt x="1" y="2"/>
                      <a:pt x="0" y="2"/>
                      <a:pt x="1" y="1"/>
                    </a:cubicBezTo>
                    <a:close/>
                  </a:path>
                </a:pathLst>
              </a:custGeom>
              <a:solidFill>
                <a:srgbClr val="C7DD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49" name="íš1îḍé">
                <a:extLst>
                  <a:ext uri="{FF2B5EF4-FFF2-40B4-BE49-F238E27FC236}">
                    <a16:creationId xmlns:a16="http://schemas.microsoft.com/office/drawing/2014/main" id="{9C4883B6-14E5-4FA3-A1AC-2F7BB51AE553}"/>
                  </a:ext>
                </a:extLst>
              </p:cNvPr>
              <p:cNvSpPr/>
              <p:nvPr/>
            </p:nvSpPr>
            <p:spPr bwMode="auto">
              <a:xfrm>
                <a:off x="7543800" y="6135688"/>
                <a:ext cx="17463" cy="15875"/>
              </a:xfrm>
              <a:custGeom>
                <a:avLst/>
                <a:gdLst>
                  <a:gd name="T0" fmla="*/ 3 w 8"/>
                  <a:gd name="T1" fmla="*/ 7 h 7"/>
                  <a:gd name="T2" fmla="*/ 2 w 8"/>
                  <a:gd name="T3" fmla="*/ 6 h 7"/>
                  <a:gd name="T4" fmla="*/ 1 w 8"/>
                  <a:gd name="T5" fmla="*/ 4 h 7"/>
                  <a:gd name="T6" fmla="*/ 1 w 8"/>
                  <a:gd name="T7" fmla="*/ 1 h 7"/>
                  <a:gd name="T8" fmla="*/ 6 w 8"/>
                  <a:gd name="T9" fmla="*/ 1 h 7"/>
                  <a:gd name="T10" fmla="*/ 8 w 8"/>
                  <a:gd name="T11" fmla="*/ 3 h 7"/>
                  <a:gd name="T12" fmla="*/ 8 w 8"/>
                  <a:gd name="T13" fmla="*/ 4 h 7"/>
                  <a:gd name="T14" fmla="*/ 7 w 8"/>
                  <a:gd name="T15" fmla="*/ 5 h 7"/>
                  <a:gd name="T16" fmla="*/ 4 w 8"/>
                  <a:gd name="T17" fmla="*/ 7 h 7"/>
                  <a:gd name="T18" fmla="*/ 3 w 8"/>
                  <a:gd name="T19" fmla="*/ 7 h 7"/>
                  <a:gd name="T20" fmla="*/ 4 w 8"/>
                  <a:gd name="T21" fmla="*/ 4 h 7"/>
                  <a:gd name="T22" fmla="*/ 4 w 8"/>
                  <a:gd name="T23" fmla="*/ 5 h 7"/>
                  <a:gd name="T24" fmla="*/ 5 w 8"/>
                  <a:gd name="T25" fmla="*/ 5 h 7"/>
                  <a:gd name="T26" fmla="*/ 5 w 8"/>
                  <a:gd name="T27" fmla="*/ 5 h 7"/>
                  <a:gd name="T28" fmla="*/ 5 w 8"/>
                  <a:gd name="T29" fmla="*/ 3 h 7"/>
                  <a:gd name="T30" fmla="*/ 4 w 8"/>
                  <a:gd name="T31" fmla="*/ 2 h 7"/>
                  <a:gd name="T32" fmla="*/ 4 w 8"/>
                  <a:gd name="T3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7">
                    <a:moveTo>
                      <a:pt x="3" y="7"/>
                    </a:moveTo>
                    <a:cubicBezTo>
                      <a:pt x="2" y="6"/>
                      <a:pt x="2" y="6"/>
                      <a:pt x="2" y="6"/>
                    </a:cubicBezTo>
                    <a:cubicBezTo>
                      <a:pt x="2" y="6"/>
                      <a:pt x="1" y="5"/>
                      <a:pt x="1" y="4"/>
                    </a:cubicBezTo>
                    <a:cubicBezTo>
                      <a:pt x="0" y="4"/>
                      <a:pt x="0" y="2"/>
                      <a:pt x="1" y="1"/>
                    </a:cubicBezTo>
                    <a:cubicBezTo>
                      <a:pt x="3" y="0"/>
                      <a:pt x="6" y="1"/>
                      <a:pt x="6" y="1"/>
                    </a:cubicBezTo>
                    <a:cubicBezTo>
                      <a:pt x="8" y="1"/>
                      <a:pt x="8" y="2"/>
                      <a:pt x="8" y="3"/>
                    </a:cubicBezTo>
                    <a:cubicBezTo>
                      <a:pt x="8" y="4"/>
                      <a:pt x="8" y="4"/>
                      <a:pt x="8" y="4"/>
                    </a:cubicBezTo>
                    <a:cubicBezTo>
                      <a:pt x="7" y="5"/>
                      <a:pt x="7" y="5"/>
                      <a:pt x="7" y="5"/>
                    </a:cubicBezTo>
                    <a:cubicBezTo>
                      <a:pt x="6" y="6"/>
                      <a:pt x="5" y="6"/>
                      <a:pt x="4" y="7"/>
                    </a:cubicBezTo>
                    <a:lnTo>
                      <a:pt x="3" y="7"/>
                    </a:lnTo>
                    <a:close/>
                    <a:moveTo>
                      <a:pt x="4" y="4"/>
                    </a:moveTo>
                    <a:cubicBezTo>
                      <a:pt x="4" y="4"/>
                      <a:pt x="4" y="5"/>
                      <a:pt x="4" y="5"/>
                    </a:cubicBezTo>
                    <a:cubicBezTo>
                      <a:pt x="4" y="5"/>
                      <a:pt x="5" y="5"/>
                      <a:pt x="5" y="5"/>
                    </a:cubicBezTo>
                    <a:cubicBezTo>
                      <a:pt x="5" y="5"/>
                      <a:pt x="5" y="5"/>
                      <a:pt x="5" y="5"/>
                    </a:cubicBezTo>
                    <a:cubicBezTo>
                      <a:pt x="5" y="4"/>
                      <a:pt x="5" y="4"/>
                      <a:pt x="5" y="3"/>
                    </a:cubicBezTo>
                    <a:cubicBezTo>
                      <a:pt x="5" y="3"/>
                      <a:pt x="5" y="2"/>
                      <a:pt x="4" y="2"/>
                    </a:cubicBezTo>
                    <a:lnTo>
                      <a:pt x="4" y="4"/>
                    </a:ln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50" name="ïṥ1îḍé">
                <a:extLst>
                  <a:ext uri="{FF2B5EF4-FFF2-40B4-BE49-F238E27FC236}">
                    <a16:creationId xmlns:a16="http://schemas.microsoft.com/office/drawing/2014/main" id="{0978BA89-1AC3-41E2-B6AF-BD29921B6F83}"/>
                  </a:ext>
                </a:extLst>
              </p:cNvPr>
              <p:cNvSpPr/>
              <p:nvPr/>
            </p:nvSpPr>
            <p:spPr bwMode="auto">
              <a:xfrm>
                <a:off x="7024688" y="2397125"/>
                <a:ext cx="3275013" cy="3995738"/>
              </a:xfrm>
              <a:custGeom>
                <a:avLst/>
                <a:gdLst>
                  <a:gd name="T0" fmla="*/ 37 w 1527"/>
                  <a:gd name="T1" fmla="*/ 1784 h 1865"/>
                  <a:gd name="T2" fmla="*/ 150 w 1527"/>
                  <a:gd name="T3" fmla="*/ 1731 h 1865"/>
                  <a:gd name="T4" fmla="*/ 196 w 1527"/>
                  <a:gd name="T5" fmla="*/ 1667 h 1865"/>
                  <a:gd name="T6" fmla="*/ 278 w 1527"/>
                  <a:gd name="T7" fmla="*/ 1701 h 1865"/>
                  <a:gd name="T8" fmla="*/ 346 w 1527"/>
                  <a:gd name="T9" fmla="*/ 1679 h 1865"/>
                  <a:gd name="T10" fmla="*/ 507 w 1527"/>
                  <a:gd name="T11" fmla="*/ 1564 h 1865"/>
                  <a:gd name="T12" fmla="*/ 599 w 1527"/>
                  <a:gd name="T13" fmla="*/ 1494 h 1865"/>
                  <a:gd name="T14" fmla="*/ 643 w 1527"/>
                  <a:gd name="T15" fmla="*/ 1435 h 1865"/>
                  <a:gd name="T16" fmla="*/ 687 w 1527"/>
                  <a:gd name="T17" fmla="*/ 1326 h 1865"/>
                  <a:gd name="T18" fmla="*/ 698 w 1527"/>
                  <a:gd name="T19" fmla="*/ 1287 h 1865"/>
                  <a:gd name="T20" fmla="*/ 782 w 1527"/>
                  <a:gd name="T21" fmla="*/ 1150 h 1865"/>
                  <a:gd name="T22" fmla="*/ 815 w 1527"/>
                  <a:gd name="T23" fmla="*/ 1021 h 1865"/>
                  <a:gd name="T24" fmla="*/ 719 w 1527"/>
                  <a:gd name="T25" fmla="*/ 983 h 1865"/>
                  <a:gd name="T26" fmla="*/ 757 w 1527"/>
                  <a:gd name="T27" fmla="*/ 798 h 1865"/>
                  <a:gd name="T28" fmla="*/ 609 w 1527"/>
                  <a:gd name="T29" fmla="*/ 453 h 1865"/>
                  <a:gd name="T30" fmla="*/ 771 w 1527"/>
                  <a:gd name="T31" fmla="*/ 338 h 1865"/>
                  <a:gd name="T32" fmla="*/ 590 w 1527"/>
                  <a:gd name="T33" fmla="*/ 346 h 1865"/>
                  <a:gd name="T34" fmla="*/ 426 w 1527"/>
                  <a:gd name="T35" fmla="*/ 263 h 1865"/>
                  <a:gd name="T36" fmla="*/ 635 w 1527"/>
                  <a:gd name="T37" fmla="*/ 19 h 1865"/>
                  <a:gd name="T38" fmla="*/ 689 w 1527"/>
                  <a:gd name="T39" fmla="*/ 167 h 1865"/>
                  <a:gd name="T40" fmla="*/ 788 w 1527"/>
                  <a:gd name="T41" fmla="*/ 108 h 1865"/>
                  <a:gd name="T42" fmla="*/ 719 w 1527"/>
                  <a:gd name="T43" fmla="*/ 174 h 1865"/>
                  <a:gd name="T44" fmla="*/ 676 w 1527"/>
                  <a:gd name="T45" fmla="*/ 141 h 1865"/>
                  <a:gd name="T46" fmla="*/ 595 w 1527"/>
                  <a:gd name="T47" fmla="*/ 91 h 1865"/>
                  <a:gd name="T48" fmla="*/ 488 w 1527"/>
                  <a:gd name="T49" fmla="*/ 289 h 1865"/>
                  <a:gd name="T50" fmla="*/ 663 w 1527"/>
                  <a:gd name="T51" fmla="*/ 296 h 1865"/>
                  <a:gd name="T52" fmla="*/ 745 w 1527"/>
                  <a:gd name="T53" fmla="*/ 367 h 1865"/>
                  <a:gd name="T54" fmla="*/ 581 w 1527"/>
                  <a:gd name="T55" fmla="*/ 520 h 1865"/>
                  <a:gd name="T56" fmla="*/ 711 w 1527"/>
                  <a:gd name="T57" fmla="*/ 820 h 1865"/>
                  <a:gd name="T58" fmla="*/ 790 w 1527"/>
                  <a:gd name="T59" fmla="*/ 984 h 1865"/>
                  <a:gd name="T60" fmla="*/ 803 w 1527"/>
                  <a:gd name="T61" fmla="*/ 1059 h 1865"/>
                  <a:gd name="T62" fmla="*/ 771 w 1527"/>
                  <a:gd name="T63" fmla="*/ 1139 h 1865"/>
                  <a:gd name="T64" fmla="*/ 681 w 1527"/>
                  <a:gd name="T65" fmla="*/ 1314 h 1865"/>
                  <a:gd name="T66" fmla="*/ 639 w 1527"/>
                  <a:gd name="T67" fmla="*/ 1419 h 1865"/>
                  <a:gd name="T68" fmla="*/ 612 w 1527"/>
                  <a:gd name="T69" fmla="*/ 1474 h 1865"/>
                  <a:gd name="T70" fmla="*/ 543 w 1527"/>
                  <a:gd name="T71" fmla="*/ 1513 h 1865"/>
                  <a:gd name="T72" fmla="*/ 458 w 1527"/>
                  <a:gd name="T73" fmla="*/ 1622 h 1865"/>
                  <a:gd name="T74" fmla="*/ 309 w 1527"/>
                  <a:gd name="T75" fmla="*/ 1692 h 1865"/>
                  <a:gd name="T76" fmla="*/ 258 w 1527"/>
                  <a:gd name="T77" fmla="*/ 1704 h 1865"/>
                  <a:gd name="T78" fmla="*/ 202 w 1527"/>
                  <a:gd name="T79" fmla="*/ 1736 h 1865"/>
                  <a:gd name="T80" fmla="*/ 94 w 1527"/>
                  <a:gd name="T81" fmla="*/ 1779 h 1865"/>
                  <a:gd name="T82" fmla="*/ 283 w 1527"/>
                  <a:gd name="T83" fmla="*/ 1704 h 1865"/>
                  <a:gd name="T84" fmla="*/ 667 w 1527"/>
                  <a:gd name="T85" fmla="*/ 1321 h 1865"/>
                  <a:gd name="T86" fmla="*/ 783 w 1527"/>
                  <a:gd name="T87" fmla="*/ 1687 h 1865"/>
                  <a:gd name="T88" fmla="*/ 765 w 1527"/>
                  <a:gd name="T89" fmla="*/ 1480 h 1865"/>
                  <a:gd name="T90" fmla="*/ 844 w 1527"/>
                  <a:gd name="T91" fmla="*/ 1611 h 1865"/>
                  <a:gd name="T92" fmla="*/ 799 w 1527"/>
                  <a:gd name="T93" fmla="*/ 1709 h 1865"/>
                  <a:gd name="T94" fmla="*/ 863 w 1527"/>
                  <a:gd name="T95" fmla="*/ 1467 h 1865"/>
                  <a:gd name="T96" fmla="*/ 733 w 1527"/>
                  <a:gd name="T97" fmla="*/ 1609 h 1865"/>
                  <a:gd name="T98" fmla="*/ 849 w 1527"/>
                  <a:gd name="T99" fmla="*/ 1638 h 1865"/>
                  <a:gd name="T100" fmla="*/ 511 w 1527"/>
                  <a:gd name="T101" fmla="*/ 1575 h 1865"/>
                  <a:gd name="T102" fmla="*/ 688 w 1527"/>
                  <a:gd name="T103" fmla="*/ 1581 h 1865"/>
                  <a:gd name="T104" fmla="*/ 669 w 1527"/>
                  <a:gd name="T105" fmla="*/ 1441 h 1865"/>
                  <a:gd name="T106" fmla="*/ 1259 w 1527"/>
                  <a:gd name="T107" fmla="*/ 1436 h 1865"/>
                  <a:gd name="T108" fmla="*/ 677 w 1527"/>
                  <a:gd name="T109" fmla="*/ 1394 h 1865"/>
                  <a:gd name="T110" fmla="*/ 1229 w 1527"/>
                  <a:gd name="T111" fmla="*/ 1313 h 1865"/>
                  <a:gd name="T112" fmla="*/ 1387 w 1527"/>
                  <a:gd name="T113" fmla="*/ 1265 h 1865"/>
                  <a:gd name="T114" fmla="*/ 1410 w 1527"/>
                  <a:gd name="T115" fmla="*/ 1285 h 1865"/>
                  <a:gd name="T116" fmla="*/ 1278 w 1527"/>
                  <a:gd name="T117" fmla="*/ 1342 h 1865"/>
                  <a:gd name="T118" fmla="*/ 991 w 1527"/>
                  <a:gd name="T119" fmla="*/ 1330 h 1865"/>
                  <a:gd name="T120" fmla="*/ 713 w 1527"/>
                  <a:gd name="T121" fmla="*/ 1271 h 1865"/>
                  <a:gd name="T122" fmla="*/ 769 w 1527"/>
                  <a:gd name="T123" fmla="*/ 1185 h 1865"/>
                  <a:gd name="T124" fmla="*/ 825 w 1527"/>
                  <a:gd name="T125" fmla="*/ 1001 h 1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27" h="1865">
                    <a:moveTo>
                      <a:pt x="461" y="1865"/>
                    </a:moveTo>
                    <a:cubicBezTo>
                      <a:pt x="461" y="1865"/>
                      <a:pt x="461" y="1865"/>
                      <a:pt x="461" y="1865"/>
                    </a:cubicBezTo>
                    <a:cubicBezTo>
                      <a:pt x="460" y="1864"/>
                      <a:pt x="460" y="1864"/>
                      <a:pt x="460" y="1864"/>
                    </a:cubicBezTo>
                    <a:cubicBezTo>
                      <a:pt x="459" y="1863"/>
                      <a:pt x="457" y="1862"/>
                      <a:pt x="457" y="1860"/>
                    </a:cubicBezTo>
                    <a:cubicBezTo>
                      <a:pt x="457" y="1858"/>
                      <a:pt x="457" y="1858"/>
                      <a:pt x="458" y="1857"/>
                    </a:cubicBezTo>
                    <a:cubicBezTo>
                      <a:pt x="458" y="1857"/>
                      <a:pt x="458" y="1857"/>
                      <a:pt x="458" y="1857"/>
                    </a:cubicBezTo>
                    <a:cubicBezTo>
                      <a:pt x="458" y="1857"/>
                      <a:pt x="458" y="1857"/>
                      <a:pt x="458" y="1857"/>
                    </a:cubicBezTo>
                    <a:cubicBezTo>
                      <a:pt x="458" y="1857"/>
                      <a:pt x="458" y="1857"/>
                      <a:pt x="458" y="1857"/>
                    </a:cubicBezTo>
                    <a:cubicBezTo>
                      <a:pt x="460" y="1855"/>
                      <a:pt x="461" y="1855"/>
                      <a:pt x="463" y="1856"/>
                    </a:cubicBezTo>
                    <a:cubicBezTo>
                      <a:pt x="464" y="1856"/>
                      <a:pt x="465" y="1857"/>
                      <a:pt x="465" y="1859"/>
                    </a:cubicBezTo>
                    <a:cubicBezTo>
                      <a:pt x="466" y="1861"/>
                      <a:pt x="465" y="1862"/>
                      <a:pt x="464" y="1863"/>
                    </a:cubicBezTo>
                    <a:cubicBezTo>
                      <a:pt x="463" y="1864"/>
                      <a:pt x="462" y="1865"/>
                      <a:pt x="461" y="1865"/>
                    </a:cubicBezTo>
                    <a:close/>
                    <a:moveTo>
                      <a:pt x="461" y="1860"/>
                    </a:moveTo>
                    <a:cubicBezTo>
                      <a:pt x="461" y="1860"/>
                      <a:pt x="461" y="1860"/>
                      <a:pt x="461" y="1860"/>
                    </a:cubicBezTo>
                    <a:cubicBezTo>
                      <a:pt x="461" y="1860"/>
                      <a:pt x="461" y="1860"/>
                      <a:pt x="461" y="1860"/>
                    </a:cubicBezTo>
                    <a:cubicBezTo>
                      <a:pt x="461" y="1860"/>
                      <a:pt x="461" y="1860"/>
                      <a:pt x="461" y="1860"/>
                    </a:cubicBezTo>
                    <a:close/>
                    <a:moveTo>
                      <a:pt x="7" y="1803"/>
                    </a:moveTo>
                    <a:cubicBezTo>
                      <a:pt x="5" y="1803"/>
                      <a:pt x="4" y="1802"/>
                      <a:pt x="4" y="1802"/>
                    </a:cubicBezTo>
                    <a:cubicBezTo>
                      <a:pt x="3" y="1801"/>
                      <a:pt x="2" y="1800"/>
                      <a:pt x="2" y="1798"/>
                    </a:cubicBezTo>
                    <a:cubicBezTo>
                      <a:pt x="1" y="1798"/>
                      <a:pt x="1" y="1798"/>
                      <a:pt x="0" y="1799"/>
                    </a:cubicBezTo>
                    <a:cubicBezTo>
                      <a:pt x="0" y="1794"/>
                      <a:pt x="0" y="1794"/>
                      <a:pt x="0" y="1794"/>
                    </a:cubicBezTo>
                    <a:cubicBezTo>
                      <a:pt x="3" y="1794"/>
                      <a:pt x="4" y="1794"/>
                      <a:pt x="5" y="1795"/>
                    </a:cubicBezTo>
                    <a:cubicBezTo>
                      <a:pt x="6" y="1796"/>
                      <a:pt x="6" y="1797"/>
                      <a:pt x="6" y="1798"/>
                    </a:cubicBezTo>
                    <a:cubicBezTo>
                      <a:pt x="6" y="1798"/>
                      <a:pt x="6" y="1798"/>
                      <a:pt x="6" y="1798"/>
                    </a:cubicBezTo>
                    <a:cubicBezTo>
                      <a:pt x="6" y="1798"/>
                      <a:pt x="9" y="1798"/>
                      <a:pt x="14" y="1795"/>
                    </a:cubicBezTo>
                    <a:cubicBezTo>
                      <a:pt x="16" y="1794"/>
                      <a:pt x="17" y="1793"/>
                      <a:pt x="19" y="1791"/>
                    </a:cubicBezTo>
                    <a:cubicBezTo>
                      <a:pt x="24" y="1787"/>
                      <a:pt x="29" y="1784"/>
                      <a:pt x="37" y="1784"/>
                    </a:cubicBezTo>
                    <a:cubicBezTo>
                      <a:pt x="37" y="1784"/>
                      <a:pt x="37" y="1784"/>
                      <a:pt x="37" y="1784"/>
                    </a:cubicBezTo>
                    <a:cubicBezTo>
                      <a:pt x="45" y="1784"/>
                      <a:pt x="45" y="1783"/>
                      <a:pt x="46" y="1779"/>
                    </a:cubicBezTo>
                    <a:cubicBezTo>
                      <a:pt x="46" y="1777"/>
                      <a:pt x="47" y="1776"/>
                      <a:pt x="49" y="1775"/>
                    </a:cubicBezTo>
                    <a:cubicBezTo>
                      <a:pt x="51" y="1774"/>
                      <a:pt x="54" y="1775"/>
                      <a:pt x="56" y="1777"/>
                    </a:cubicBezTo>
                    <a:cubicBezTo>
                      <a:pt x="57" y="1779"/>
                      <a:pt x="58" y="1781"/>
                      <a:pt x="57" y="1784"/>
                    </a:cubicBezTo>
                    <a:cubicBezTo>
                      <a:pt x="56" y="1785"/>
                      <a:pt x="56" y="1786"/>
                      <a:pt x="55" y="1787"/>
                    </a:cubicBezTo>
                    <a:cubicBezTo>
                      <a:pt x="55" y="1787"/>
                      <a:pt x="55" y="1788"/>
                      <a:pt x="55" y="1788"/>
                    </a:cubicBezTo>
                    <a:cubicBezTo>
                      <a:pt x="56" y="1787"/>
                      <a:pt x="57" y="1786"/>
                      <a:pt x="58" y="1786"/>
                    </a:cubicBezTo>
                    <a:cubicBezTo>
                      <a:pt x="63" y="1783"/>
                      <a:pt x="63" y="1782"/>
                      <a:pt x="63" y="1782"/>
                    </a:cubicBezTo>
                    <a:cubicBezTo>
                      <a:pt x="63" y="1782"/>
                      <a:pt x="63" y="1781"/>
                      <a:pt x="62" y="1781"/>
                    </a:cubicBezTo>
                    <a:cubicBezTo>
                      <a:pt x="61" y="1780"/>
                      <a:pt x="59" y="1778"/>
                      <a:pt x="59" y="1776"/>
                    </a:cubicBezTo>
                    <a:cubicBezTo>
                      <a:pt x="59" y="1775"/>
                      <a:pt x="60" y="1774"/>
                      <a:pt x="61" y="1772"/>
                    </a:cubicBezTo>
                    <a:cubicBezTo>
                      <a:pt x="63" y="1771"/>
                      <a:pt x="64" y="1770"/>
                      <a:pt x="65" y="1768"/>
                    </a:cubicBezTo>
                    <a:cubicBezTo>
                      <a:pt x="69" y="1764"/>
                      <a:pt x="74" y="1759"/>
                      <a:pt x="80" y="1762"/>
                    </a:cubicBezTo>
                    <a:cubicBezTo>
                      <a:pt x="85" y="1764"/>
                      <a:pt x="85" y="1767"/>
                      <a:pt x="85" y="1769"/>
                    </a:cubicBezTo>
                    <a:cubicBezTo>
                      <a:pt x="86" y="1771"/>
                      <a:pt x="86" y="1772"/>
                      <a:pt x="88" y="1773"/>
                    </a:cubicBezTo>
                    <a:cubicBezTo>
                      <a:pt x="90" y="1775"/>
                      <a:pt x="92" y="1775"/>
                      <a:pt x="94" y="1775"/>
                    </a:cubicBezTo>
                    <a:cubicBezTo>
                      <a:pt x="95" y="1775"/>
                      <a:pt x="97" y="1773"/>
                      <a:pt x="98" y="1772"/>
                    </a:cubicBezTo>
                    <a:cubicBezTo>
                      <a:pt x="101" y="1766"/>
                      <a:pt x="107" y="1767"/>
                      <a:pt x="113" y="1769"/>
                    </a:cubicBezTo>
                    <a:cubicBezTo>
                      <a:pt x="117" y="1770"/>
                      <a:pt x="118" y="1768"/>
                      <a:pt x="120" y="1763"/>
                    </a:cubicBezTo>
                    <a:cubicBezTo>
                      <a:pt x="122" y="1759"/>
                      <a:pt x="129" y="1751"/>
                      <a:pt x="135" y="1751"/>
                    </a:cubicBezTo>
                    <a:cubicBezTo>
                      <a:pt x="135" y="1751"/>
                      <a:pt x="135" y="1751"/>
                      <a:pt x="135" y="1751"/>
                    </a:cubicBezTo>
                    <a:cubicBezTo>
                      <a:pt x="142" y="1751"/>
                      <a:pt x="142" y="1756"/>
                      <a:pt x="143" y="1759"/>
                    </a:cubicBezTo>
                    <a:cubicBezTo>
                      <a:pt x="143" y="1760"/>
                      <a:pt x="143" y="1760"/>
                      <a:pt x="143" y="1760"/>
                    </a:cubicBezTo>
                    <a:cubicBezTo>
                      <a:pt x="144" y="1759"/>
                      <a:pt x="147" y="1758"/>
                      <a:pt x="148" y="1753"/>
                    </a:cubicBezTo>
                    <a:cubicBezTo>
                      <a:pt x="148" y="1752"/>
                      <a:pt x="148" y="1752"/>
                      <a:pt x="148" y="1752"/>
                    </a:cubicBezTo>
                    <a:cubicBezTo>
                      <a:pt x="150" y="1745"/>
                      <a:pt x="152" y="1737"/>
                      <a:pt x="150" y="1731"/>
                    </a:cubicBezTo>
                    <a:cubicBezTo>
                      <a:pt x="149" y="1725"/>
                      <a:pt x="148" y="1722"/>
                      <a:pt x="150" y="1719"/>
                    </a:cubicBezTo>
                    <a:cubicBezTo>
                      <a:pt x="151" y="1717"/>
                      <a:pt x="154" y="1717"/>
                      <a:pt x="156" y="1717"/>
                    </a:cubicBezTo>
                    <a:cubicBezTo>
                      <a:pt x="161" y="1717"/>
                      <a:pt x="164" y="1718"/>
                      <a:pt x="165" y="1720"/>
                    </a:cubicBezTo>
                    <a:cubicBezTo>
                      <a:pt x="166" y="1721"/>
                      <a:pt x="167" y="1723"/>
                      <a:pt x="166" y="1726"/>
                    </a:cubicBezTo>
                    <a:cubicBezTo>
                      <a:pt x="166" y="1727"/>
                      <a:pt x="165" y="1728"/>
                      <a:pt x="165" y="1729"/>
                    </a:cubicBezTo>
                    <a:cubicBezTo>
                      <a:pt x="163" y="1733"/>
                      <a:pt x="161" y="1738"/>
                      <a:pt x="162" y="1742"/>
                    </a:cubicBezTo>
                    <a:cubicBezTo>
                      <a:pt x="163" y="1744"/>
                      <a:pt x="165" y="1744"/>
                      <a:pt x="166" y="1744"/>
                    </a:cubicBezTo>
                    <a:cubicBezTo>
                      <a:pt x="167" y="1743"/>
                      <a:pt x="169" y="1742"/>
                      <a:pt x="169" y="1740"/>
                    </a:cubicBezTo>
                    <a:cubicBezTo>
                      <a:pt x="169" y="1737"/>
                      <a:pt x="169" y="1735"/>
                      <a:pt x="170" y="1733"/>
                    </a:cubicBezTo>
                    <a:cubicBezTo>
                      <a:pt x="171" y="1731"/>
                      <a:pt x="171" y="1730"/>
                      <a:pt x="170" y="1727"/>
                    </a:cubicBezTo>
                    <a:cubicBezTo>
                      <a:pt x="168" y="1723"/>
                      <a:pt x="170" y="1717"/>
                      <a:pt x="173" y="1715"/>
                    </a:cubicBezTo>
                    <a:cubicBezTo>
                      <a:pt x="174" y="1715"/>
                      <a:pt x="177" y="1714"/>
                      <a:pt x="179" y="1720"/>
                    </a:cubicBezTo>
                    <a:cubicBezTo>
                      <a:pt x="181" y="1723"/>
                      <a:pt x="183" y="1725"/>
                      <a:pt x="184" y="1727"/>
                    </a:cubicBezTo>
                    <a:cubicBezTo>
                      <a:pt x="186" y="1729"/>
                      <a:pt x="188" y="1731"/>
                      <a:pt x="189" y="1734"/>
                    </a:cubicBezTo>
                    <a:cubicBezTo>
                      <a:pt x="189" y="1736"/>
                      <a:pt x="191" y="1738"/>
                      <a:pt x="193" y="1738"/>
                    </a:cubicBezTo>
                    <a:cubicBezTo>
                      <a:pt x="195" y="1739"/>
                      <a:pt x="197" y="1736"/>
                      <a:pt x="197" y="1734"/>
                    </a:cubicBezTo>
                    <a:cubicBezTo>
                      <a:pt x="201" y="1724"/>
                      <a:pt x="199" y="1719"/>
                      <a:pt x="197" y="1716"/>
                    </a:cubicBezTo>
                    <a:cubicBezTo>
                      <a:pt x="196" y="1713"/>
                      <a:pt x="195" y="1711"/>
                      <a:pt x="195" y="1708"/>
                    </a:cubicBezTo>
                    <a:cubicBezTo>
                      <a:pt x="194" y="1704"/>
                      <a:pt x="193" y="1701"/>
                      <a:pt x="191" y="1698"/>
                    </a:cubicBezTo>
                    <a:cubicBezTo>
                      <a:pt x="190" y="1697"/>
                      <a:pt x="190" y="1696"/>
                      <a:pt x="190" y="1694"/>
                    </a:cubicBezTo>
                    <a:cubicBezTo>
                      <a:pt x="191" y="1693"/>
                      <a:pt x="193" y="1692"/>
                      <a:pt x="194" y="1691"/>
                    </a:cubicBezTo>
                    <a:cubicBezTo>
                      <a:pt x="196" y="1690"/>
                      <a:pt x="196" y="1690"/>
                      <a:pt x="195" y="1687"/>
                    </a:cubicBezTo>
                    <a:cubicBezTo>
                      <a:pt x="193" y="1683"/>
                      <a:pt x="191" y="1681"/>
                      <a:pt x="190" y="1679"/>
                    </a:cubicBezTo>
                    <a:cubicBezTo>
                      <a:pt x="188" y="1676"/>
                      <a:pt x="187" y="1675"/>
                      <a:pt x="186" y="1673"/>
                    </a:cubicBezTo>
                    <a:cubicBezTo>
                      <a:pt x="186" y="1671"/>
                      <a:pt x="183" y="1657"/>
                      <a:pt x="187" y="1655"/>
                    </a:cubicBezTo>
                    <a:cubicBezTo>
                      <a:pt x="190" y="1654"/>
                      <a:pt x="192" y="1658"/>
                      <a:pt x="193" y="1659"/>
                    </a:cubicBezTo>
                    <a:cubicBezTo>
                      <a:pt x="194" y="1662"/>
                      <a:pt x="195" y="1665"/>
                      <a:pt x="196" y="1667"/>
                    </a:cubicBezTo>
                    <a:cubicBezTo>
                      <a:pt x="198" y="1674"/>
                      <a:pt x="200" y="1676"/>
                      <a:pt x="203" y="1676"/>
                    </a:cubicBezTo>
                    <a:cubicBezTo>
                      <a:pt x="214" y="1675"/>
                      <a:pt x="216" y="1679"/>
                      <a:pt x="219" y="1688"/>
                    </a:cubicBezTo>
                    <a:cubicBezTo>
                      <a:pt x="221" y="1696"/>
                      <a:pt x="222" y="1697"/>
                      <a:pt x="228" y="1700"/>
                    </a:cubicBezTo>
                    <a:cubicBezTo>
                      <a:pt x="232" y="1701"/>
                      <a:pt x="234" y="1703"/>
                      <a:pt x="235" y="1705"/>
                    </a:cubicBezTo>
                    <a:cubicBezTo>
                      <a:pt x="235" y="1708"/>
                      <a:pt x="232" y="1709"/>
                      <a:pt x="230" y="1710"/>
                    </a:cubicBezTo>
                    <a:cubicBezTo>
                      <a:pt x="229" y="1711"/>
                      <a:pt x="228" y="1713"/>
                      <a:pt x="228" y="1713"/>
                    </a:cubicBezTo>
                    <a:cubicBezTo>
                      <a:pt x="228" y="1713"/>
                      <a:pt x="228" y="1713"/>
                      <a:pt x="229" y="1713"/>
                    </a:cubicBezTo>
                    <a:cubicBezTo>
                      <a:pt x="231" y="1713"/>
                      <a:pt x="232" y="1713"/>
                      <a:pt x="233" y="1713"/>
                    </a:cubicBezTo>
                    <a:cubicBezTo>
                      <a:pt x="236" y="1713"/>
                      <a:pt x="237" y="1713"/>
                      <a:pt x="241" y="1716"/>
                    </a:cubicBezTo>
                    <a:cubicBezTo>
                      <a:pt x="242" y="1717"/>
                      <a:pt x="244" y="1717"/>
                      <a:pt x="247" y="1716"/>
                    </a:cubicBezTo>
                    <a:cubicBezTo>
                      <a:pt x="249" y="1716"/>
                      <a:pt x="251" y="1716"/>
                      <a:pt x="254" y="1717"/>
                    </a:cubicBezTo>
                    <a:cubicBezTo>
                      <a:pt x="254" y="1717"/>
                      <a:pt x="254" y="1717"/>
                      <a:pt x="254" y="1717"/>
                    </a:cubicBezTo>
                    <a:cubicBezTo>
                      <a:pt x="254" y="1717"/>
                      <a:pt x="254" y="1716"/>
                      <a:pt x="254" y="1716"/>
                    </a:cubicBezTo>
                    <a:cubicBezTo>
                      <a:pt x="254" y="1714"/>
                      <a:pt x="255" y="1712"/>
                      <a:pt x="255" y="1712"/>
                    </a:cubicBezTo>
                    <a:cubicBezTo>
                      <a:pt x="257" y="1710"/>
                      <a:pt x="259" y="1711"/>
                      <a:pt x="261" y="1711"/>
                    </a:cubicBezTo>
                    <a:cubicBezTo>
                      <a:pt x="261" y="1711"/>
                      <a:pt x="262" y="1711"/>
                      <a:pt x="263" y="1711"/>
                    </a:cubicBezTo>
                    <a:cubicBezTo>
                      <a:pt x="262" y="1710"/>
                      <a:pt x="262" y="1709"/>
                      <a:pt x="261" y="1709"/>
                    </a:cubicBezTo>
                    <a:cubicBezTo>
                      <a:pt x="261" y="1708"/>
                      <a:pt x="260" y="1708"/>
                      <a:pt x="259" y="1708"/>
                    </a:cubicBezTo>
                    <a:cubicBezTo>
                      <a:pt x="256" y="1709"/>
                      <a:pt x="252" y="1710"/>
                      <a:pt x="250" y="1704"/>
                    </a:cubicBezTo>
                    <a:cubicBezTo>
                      <a:pt x="249" y="1703"/>
                      <a:pt x="249" y="1702"/>
                      <a:pt x="250" y="1701"/>
                    </a:cubicBezTo>
                    <a:cubicBezTo>
                      <a:pt x="251" y="1700"/>
                      <a:pt x="252" y="1699"/>
                      <a:pt x="254" y="1699"/>
                    </a:cubicBezTo>
                    <a:cubicBezTo>
                      <a:pt x="254" y="1699"/>
                      <a:pt x="255" y="1699"/>
                      <a:pt x="255" y="1699"/>
                    </a:cubicBezTo>
                    <a:cubicBezTo>
                      <a:pt x="255" y="1699"/>
                      <a:pt x="256" y="1698"/>
                      <a:pt x="256" y="1698"/>
                    </a:cubicBezTo>
                    <a:cubicBezTo>
                      <a:pt x="255" y="1695"/>
                      <a:pt x="257" y="1692"/>
                      <a:pt x="260" y="1692"/>
                    </a:cubicBezTo>
                    <a:cubicBezTo>
                      <a:pt x="265" y="1690"/>
                      <a:pt x="272" y="1693"/>
                      <a:pt x="274" y="1698"/>
                    </a:cubicBezTo>
                    <a:cubicBezTo>
                      <a:pt x="276" y="1701"/>
                      <a:pt x="276" y="1702"/>
                      <a:pt x="276" y="1702"/>
                    </a:cubicBezTo>
                    <a:cubicBezTo>
                      <a:pt x="277" y="1702"/>
                      <a:pt x="277" y="1702"/>
                      <a:pt x="278" y="1701"/>
                    </a:cubicBezTo>
                    <a:cubicBezTo>
                      <a:pt x="278" y="1700"/>
                      <a:pt x="277" y="1699"/>
                      <a:pt x="276" y="1699"/>
                    </a:cubicBezTo>
                    <a:cubicBezTo>
                      <a:pt x="275" y="1698"/>
                      <a:pt x="273" y="1696"/>
                      <a:pt x="273" y="1694"/>
                    </a:cubicBezTo>
                    <a:cubicBezTo>
                      <a:pt x="273" y="1693"/>
                      <a:pt x="273" y="1692"/>
                      <a:pt x="274" y="1691"/>
                    </a:cubicBezTo>
                    <a:cubicBezTo>
                      <a:pt x="274" y="1691"/>
                      <a:pt x="274" y="1691"/>
                      <a:pt x="274" y="1691"/>
                    </a:cubicBezTo>
                    <a:cubicBezTo>
                      <a:pt x="273" y="1689"/>
                      <a:pt x="271" y="1687"/>
                      <a:pt x="273" y="1684"/>
                    </a:cubicBezTo>
                    <a:cubicBezTo>
                      <a:pt x="275" y="1681"/>
                      <a:pt x="277" y="1680"/>
                      <a:pt x="280" y="1679"/>
                    </a:cubicBezTo>
                    <a:cubicBezTo>
                      <a:pt x="282" y="1678"/>
                      <a:pt x="282" y="1678"/>
                      <a:pt x="282" y="1678"/>
                    </a:cubicBezTo>
                    <a:cubicBezTo>
                      <a:pt x="285" y="1676"/>
                      <a:pt x="290" y="1674"/>
                      <a:pt x="291" y="1673"/>
                    </a:cubicBezTo>
                    <a:cubicBezTo>
                      <a:pt x="293" y="1671"/>
                      <a:pt x="296" y="1669"/>
                      <a:pt x="298" y="1671"/>
                    </a:cubicBezTo>
                    <a:cubicBezTo>
                      <a:pt x="299" y="1672"/>
                      <a:pt x="300" y="1673"/>
                      <a:pt x="299" y="1676"/>
                    </a:cubicBezTo>
                    <a:cubicBezTo>
                      <a:pt x="299" y="1677"/>
                      <a:pt x="298" y="1678"/>
                      <a:pt x="297" y="1680"/>
                    </a:cubicBezTo>
                    <a:cubicBezTo>
                      <a:pt x="296" y="1682"/>
                      <a:pt x="295" y="1683"/>
                      <a:pt x="295" y="1687"/>
                    </a:cubicBezTo>
                    <a:cubicBezTo>
                      <a:pt x="295" y="1689"/>
                      <a:pt x="295" y="1690"/>
                      <a:pt x="295" y="1691"/>
                    </a:cubicBezTo>
                    <a:cubicBezTo>
                      <a:pt x="295" y="1691"/>
                      <a:pt x="296" y="1691"/>
                      <a:pt x="297" y="1690"/>
                    </a:cubicBezTo>
                    <a:cubicBezTo>
                      <a:pt x="299" y="1690"/>
                      <a:pt x="301" y="1690"/>
                      <a:pt x="303" y="1690"/>
                    </a:cubicBezTo>
                    <a:cubicBezTo>
                      <a:pt x="303" y="1690"/>
                      <a:pt x="304" y="1691"/>
                      <a:pt x="304" y="1690"/>
                    </a:cubicBezTo>
                    <a:cubicBezTo>
                      <a:pt x="304" y="1690"/>
                      <a:pt x="304" y="1690"/>
                      <a:pt x="304" y="1690"/>
                    </a:cubicBezTo>
                    <a:cubicBezTo>
                      <a:pt x="304" y="1690"/>
                      <a:pt x="305" y="1690"/>
                      <a:pt x="305" y="1690"/>
                    </a:cubicBezTo>
                    <a:cubicBezTo>
                      <a:pt x="306" y="1687"/>
                      <a:pt x="308" y="1684"/>
                      <a:pt x="310" y="1682"/>
                    </a:cubicBezTo>
                    <a:cubicBezTo>
                      <a:pt x="311" y="1681"/>
                      <a:pt x="311" y="1680"/>
                      <a:pt x="312" y="1679"/>
                    </a:cubicBezTo>
                    <a:cubicBezTo>
                      <a:pt x="312" y="1679"/>
                      <a:pt x="313" y="1678"/>
                      <a:pt x="313" y="1677"/>
                    </a:cubicBezTo>
                    <a:cubicBezTo>
                      <a:pt x="314" y="1675"/>
                      <a:pt x="316" y="1671"/>
                      <a:pt x="322" y="1671"/>
                    </a:cubicBezTo>
                    <a:cubicBezTo>
                      <a:pt x="327" y="1672"/>
                      <a:pt x="333" y="1672"/>
                      <a:pt x="337" y="1670"/>
                    </a:cubicBezTo>
                    <a:cubicBezTo>
                      <a:pt x="340" y="1668"/>
                      <a:pt x="344" y="1669"/>
                      <a:pt x="345" y="1671"/>
                    </a:cubicBezTo>
                    <a:cubicBezTo>
                      <a:pt x="346" y="1672"/>
                      <a:pt x="347" y="1674"/>
                      <a:pt x="344" y="1678"/>
                    </a:cubicBezTo>
                    <a:cubicBezTo>
                      <a:pt x="344" y="1678"/>
                      <a:pt x="344" y="1678"/>
                      <a:pt x="344" y="1678"/>
                    </a:cubicBezTo>
                    <a:cubicBezTo>
                      <a:pt x="344" y="1678"/>
                      <a:pt x="344" y="1679"/>
                      <a:pt x="346" y="1679"/>
                    </a:cubicBezTo>
                    <a:cubicBezTo>
                      <a:pt x="347" y="1679"/>
                      <a:pt x="348" y="1679"/>
                      <a:pt x="349" y="1678"/>
                    </a:cubicBezTo>
                    <a:cubicBezTo>
                      <a:pt x="353" y="1677"/>
                      <a:pt x="356" y="1678"/>
                      <a:pt x="359" y="1679"/>
                    </a:cubicBezTo>
                    <a:cubicBezTo>
                      <a:pt x="359" y="1679"/>
                      <a:pt x="360" y="1679"/>
                      <a:pt x="361" y="1679"/>
                    </a:cubicBezTo>
                    <a:cubicBezTo>
                      <a:pt x="361" y="1678"/>
                      <a:pt x="361" y="1678"/>
                      <a:pt x="361" y="1677"/>
                    </a:cubicBezTo>
                    <a:cubicBezTo>
                      <a:pt x="361" y="1677"/>
                      <a:pt x="361" y="1677"/>
                      <a:pt x="361" y="1677"/>
                    </a:cubicBezTo>
                    <a:cubicBezTo>
                      <a:pt x="359" y="1677"/>
                      <a:pt x="357" y="1677"/>
                      <a:pt x="357" y="1675"/>
                    </a:cubicBezTo>
                    <a:cubicBezTo>
                      <a:pt x="356" y="1672"/>
                      <a:pt x="357" y="1667"/>
                      <a:pt x="361" y="1664"/>
                    </a:cubicBezTo>
                    <a:cubicBezTo>
                      <a:pt x="365" y="1661"/>
                      <a:pt x="368" y="1659"/>
                      <a:pt x="374" y="1663"/>
                    </a:cubicBezTo>
                    <a:cubicBezTo>
                      <a:pt x="376" y="1664"/>
                      <a:pt x="378" y="1666"/>
                      <a:pt x="379" y="1667"/>
                    </a:cubicBezTo>
                    <a:cubicBezTo>
                      <a:pt x="382" y="1670"/>
                      <a:pt x="382" y="1670"/>
                      <a:pt x="387" y="1666"/>
                    </a:cubicBezTo>
                    <a:cubicBezTo>
                      <a:pt x="394" y="1662"/>
                      <a:pt x="396" y="1661"/>
                      <a:pt x="403" y="1661"/>
                    </a:cubicBezTo>
                    <a:cubicBezTo>
                      <a:pt x="407" y="1662"/>
                      <a:pt x="409" y="1660"/>
                      <a:pt x="412" y="1656"/>
                    </a:cubicBezTo>
                    <a:cubicBezTo>
                      <a:pt x="412" y="1656"/>
                      <a:pt x="412" y="1655"/>
                      <a:pt x="413" y="1655"/>
                    </a:cubicBezTo>
                    <a:cubicBezTo>
                      <a:pt x="415" y="1652"/>
                      <a:pt x="419" y="1647"/>
                      <a:pt x="425" y="1650"/>
                    </a:cubicBezTo>
                    <a:cubicBezTo>
                      <a:pt x="427" y="1651"/>
                      <a:pt x="431" y="1651"/>
                      <a:pt x="434" y="1649"/>
                    </a:cubicBezTo>
                    <a:cubicBezTo>
                      <a:pt x="437" y="1647"/>
                      <a:pt x="438" y="1643"/>
                      <a:pt x="438" y="1638"/>
                    </a:cubicBezTo>
                    <a:cubicBezTo>
                      <a:pt x="438" y="1628"/>
                      <a:pt x="444" y="1626"/>
                      <a:pt x="448" y="1624"/>
                    </a:cubicBezTo>
                    <a:cubicBezTo>
                      <a:pt x="451" y="1623"/>
                      <a:pt x="453" y="1622"/>
                      <a:pt x="454" y="1620"/>
                    </a:cubicBezTo>
                    <a:cubicBezTo>
                      <a:pt x="455" y="1616"/>
                      <a:pt x="457" y="1613"/>
                      <a:pt x="458" y="1610"/>
                    </a:cubicBezTo>
                    <a:cubicBezTo>
                      <a:pt x="460" y="1606"/>
                      <a:pt x="462" y="1603"/>
                      <a:pt x="464" y="1598"/>
                    </a:cubicBezTo>
                    <a:cubicBezTo>
                      <a:pt x="464" y="1597"/>
                      <a:pt x="464" y="1596"/>
                      <a:pt x="465" y="1596"/>
                    </a:cubicBezTo>
                    <a:cubicBezTo>
                      <a:pt x="467" y="1588"/>
                      <a:pt x="469" y="1582"/>
                      <a:pt x="479" y="1584"/>
                    </a:cubicBezTo>
                    <a:cubicBezTo>
                      <a:pt x="481" y="1585"/>
                      <a:pt x="481" y="1585"/>
                      <a:pt x="481" y="1585"/>
                    </a:cubicBezTo>
                    <a:cubicBezTo>
                      <a:pt x="487" y="1586"/>
                      <a:pt x="487" y="1586"/>
                      <a:pt x="491" y="1581"/>
                    </a:cubicBezTo>
                    <a:cubicBezTo>
                      <a:pt x="492" y="1579"/>
                      <a:pt x="493" y="1577"/>
                      <a:pt x="494" y="1576"/>
                    </a:cubicBezTo>
                    <a:cubicBezTo>
                      <a:pt x="496" y="1573"/>
                      <a:pt x="497" y="1571"/>
                      <a:pt x="502" y="1569"/>
                    </a:cubicBezTo>
                    <a:cubicBezTo>
                      <a:pt x="504" y="1569"/>
                      <a:pt x="506" y="1567"/>
                      <a:pt x="507" y="1564"/>
                    </a:cubicBezTo>
                    <a:cubicBezTo>
                      <a:pt x="509" y="1561"/>
                      <a:pt x="511" y="1558"/>
                      <a:pt x="514" y="1557"/>
                    </a:cubicBezTo>
                    <a:cubicBezTo>
                      <a:pt x="516" y="1556"/>
                      <a:pt x="519" y="1555"/>
                      <a:pt x="521" y="1554"/>
                    </a:cubicBezTo>
                    <a:cubicBezTo>
                      <a:pt x="523" y="1554"/>
                      <a:pt x="526" y="1553"/>
                      <a:pt x="526" y="1553"/>
                    </a:cubicBezTo>
                    <a:cubicBezTo>
                      <a:pt x="526" y="1550"/>
                      <a:pt x="528" y="1548"/>
                      <a:pt x="530" y="1546"/>
                    </a:cubicBezTo>
                    <a:cubicBezTo>
                      <a:pt x="531" y="1545"/>
                      <a:pt x="533" y="1545"/>
                      <a:pt x="535" y="1545"/>
                    </a:cubicBezTo>
                    <a:cubicBezTo>
                      <a:pt x="536" y="1546"/>
                      <a:pt x="537" y="1546"/>
                      <a:pt x="537" y="1547"/>
                    </a:cubicBezTo>
                    <a:cubicBezTo>
                      <a:pt x="538" y="1549"/>
                      <a:pt x="538" y="1551"/>
                      <a:pt x="537" y="1553"/>
                    </a:cubicBezTo>
                    <a:cubicBezTo>
                      <a:pt x="538" y="1552"/>
                      <a:pt x="539" y="1551"/>
                      <a:pt x="539" y="1550"/>
                    </a:cubicBezTo>
                    <a:cubicBezTo>
                      <a:pt x="540" y="1548"/>
                      <a:pt x="541" y="1547"/>
                      <a:pt x="542" y="1546"/>
                    </a:cubicBezTo>
                    <a:cubicBezTo>
                      <a:pt x="544" y="1543"/>
                      <a:pt x="545" y="1541"/>
                      <a:pt x="545" y="1539"/>
                    </a:cubicBezTo>
                    <a:cubicBezTo>
                      <a:pt x="545" y="1533"/>
                      <a:pt x="548" y="1532"/>
                      <a:pt x="552" y="1530"/>
                    </a:cubicBezTo>
                    <a:cubicBezTo>
                      <a:pt x="553" y="1529"/>
                      <a:pt x="553" y="1529"/>
                      <a:pt x="553" y="1529"/>
                    </a:cubicBezTo>
                    <a:cubicBezTo>
                      <a:pt x="557" y="1527"/>
                      <a:pt x="561" y="1522"/>
                      <a:pt x="561" y="1521"/>
                    </a:cubicBezTo>
                    <a:cubicBezTo>
                      <a:pt x="560" y="1521"/>
                      <a:pt x="560" y="1520"/>
                      <a:pt x="559" y="1520"/>
                    </a:cubicBezTo>
                    <a:cubicBezTo>
                      <a:pt x="557" y="1518"/>
                      <a:pt x="555" y="1517"/>
                      <a:pt x="551" y="1518"/>
                    </a:cubicBezTo>
                    <a:cubicBezTo>
                      <a:pt x="546" y="1519"/>
                      <a:pt x="542" y="1518"/>
                      <a:pt x="540" y="1517"/>
                    </a:cubicBezTo>
                    <a:cubicBezTo>
                      <a:pt x="539" y="1515"/>
                      <a:pt x="538" y="1514"/>
                      <a:pt x="538" y="1512"/>
                    </a:cubicBezTo>
                    <a:cubicBezTo>
                      <a:pt x="538" y="1509"/>
                      <a:pt x="543" y="1507"/>
                      <a:pt x="557" y="1505"/>
                    </a:cubicBezTo>
                    <a:cubicBezTo>
                      <a:pt x="558" y="1505"/>
                      <a:pt x="558" y="1505"/>
                      <a:pt x="558" y="1505"/>
                    </a:cubicBezTo>
                    <a:cubicBezTo>
                      <a:pt x="559" y="1504"/>
                      <a:pt x="558" y="1501"/>
                      <a:pt x="558" y="1498"/>
                    </a:cubicBezTo>
                    <a:cubicBezTo>
                      <a:pt x="558" y="1497"/>
                      <a:pt x="558" y="1496"/>
                      <a:pt x="558" y="1495"/>
                    </a:cubicBezTo>
                    <a:cubicBezTo>
                      <a:pt x="557" y="1493"/>
                      <a:pt x="558" y="1490"/>
                      <a:pt x="560" y="1489"/>
                    </a:cubicBezTo>
                    <a:cubicBezTo>
                      <a:pt x="562" y="1488"/>
                      <a:pt x="564" y="1488"/>
                      <a:pt x="566" y="1489"/>
                    </a:cubicBezTo>
                    <a:cubicBezTo>
                      <a:pt x="568" y="1490"/>
                      <a:pt x="569" y="1492"/>
                      <a:pt x="569" y="1494"/>
                    </a:cubicBezTo>
                    <a:cubicBezTo>
                      <a:pt x="569" y="1495"/>
                      <a:pt x="569" y="1495"/>
                      <a:pt x="570" y="1495"/>
                    </a:cubicBezTo>
                    <a:cubicBezTo>
                      <a:pt x="571" y="1496"/>
                      <a:pt x="574" y="1495"/>
                      <a:pt x="579" y="1493"/>
                    </a:cubicBezTo>
                    <a:cubicBezTo>
                      <a:pt x="583" y="1491"/>
                      <a:pt x="594" y="1486"/>
                      <a:pt x="599" y="1494"/>
                    </a:cubicBezTo>
                    <a:cubicBezTo>
                      <a:pt x="599" y="1494"/>
                      <a:pt x="599" y="1494"/>
                      <a:pt x="599" y="1494"/>
                    </a:cubicBezTo>
                    <a:cubicBezTo>
                      <a:pt x="599" y="1494"/>
                      <a:pt x="602" y="1491"/>
                      <a:pt x="606" y="1483"/>
                    </a:cubicBezTo>
                    <a:cubicBezTo>
                      <a:pt x="608" y="1478"/>
                      <a:pt x="608" y="1476"/>
                      <a:pt x="608" y="1476"/>
                    </a:cubicBezTo>
                    <a:cubicBezTo>
                      <a:pt x="608" y="1476"/>
                      <a:pt x="608" y="1476"/>
                      <a:pt x="608" y="1476"/>
                    </a:cubicBezTo>
                    <a:cubicBezTo>
                      <a:pt x="608" y="1476"/>
                      <a:pt x="608" y="1476"/>
                      <a:pt x="607" y="1476"/>
                    </a:cubicBezTo>
                    <a:cubicBezTo>
                      <a:pt x="606" y="1476"/>
                      <a:pt x="606" y="1476"/>
                      <a:pt x="605" y="1476"/>
                    </a:cubicBezTo>
                    <a:cubicBezTo>
                      <a:pt x="602" y="1476"/>
                      <a:pt x="599" y="1476"/>
                      <a:pt x="598" y="1474"/>
                    </a:cubicBezTo>
                    <a:cubicBezTo>
                      <a:pt x="596" y="1472"/>
                      <a:pt x="597" y="1470"/>
                      <a:pt x="597" y="1469"/>
                    </a:cubicBezTo>
                    <a:cubicBezTo>
                      <a:pt x="598" y="1465"/>
                      <a:pt x="603" y="1466"/>
                      <a:pt x="606" y="1466"/>
                    </a:cubicBezTo>
                    <a:cubicBezTo>
                      <a:pt x="610" y="1467"/>
                      <a:pt x="612" y="1467"/>
                      <a:pt x="614" y="1465"/>
                    </a:cubicBezTo>
                    <a:cubicBezTo>
                      <a:pt x="616" y="1462"/>
                      <a:pt x="618" y="1462"/>
                      <a:pt x="620" y="1461"/>
                    </a:cubicBezTo>
                    <a:cubicBezTo>
                      <a:pt x="621" y="1461"/>
                      <a:pt x="622" y="1460"/>
                      <a:pt x="623" y="1458"/>
                    </a:cubicBezTo>
                    <a:cubicBezTo>
                      <a:pt x="624" y="1456"/>
                      <a:pt x="624" y="1455"/>
                      <a:pt x="624" y="1454"/>
                    </a:cubicBezTo>
                    <a:cubicBezTo>
                      <a:pt x="623" y="1455"/>
                      <a:pt x="622" y="1455"/>
                      <a:pt x="621" y="1455"/>
                    </a:cubicBezTo>
                    <a:cubicBezTo>
                      <a:pt x="616" y="1456"/>
                      <a:pt x="613" y="1453"/>
                      <a:pt x="612" y="1450"/>
                    </a:cubicBezTo>
                    <a:cubicBezTo>
                      <a:pt x="612" y="1447"/>
                      <a:pt x="613" y="1443"/>
                      <a:pt x="617" y="1442"/>
                    </a:cubicBezTo>
                    <a:cubicBezTo>
                      <a:pt x="618" y="1442"/>
                      <a:pt x="618" y="1441"/>
                      <a:pt x="618" y="1441"/>
                    </a:cubicBezTo>
                    <a:cubicBezTo>
                      <a:pt x="619" y="1440"/>
                      <a:pt x="618" y="1439"/>
                      <a:pt x="618" y="1438"/>
                    </a:cubicBezTo>
                    <a:cubicBezTo>
                      <a:pt x="617" y="1437"/>
                      <a:pt x="616" y="1435"/>
                      <a:pt x="617" y="1434"/>
                    </a:cubicBezTo>
                    <a:cubicBezTo>
                      <a:pt x="619" y="1432"/>
                      <a:pt x="621" y="1430"/>
                      <a:pt x="624" y="1431"/>
                    </a:cubicBezTo>
                    <a:cubicBezTo>
                      <a:pt x="625" y="1431"/>
                      <a:pt x="628" y="1432"/>
                      <a:pt x="629" y="1437"/>
                    </a:cubicBezTo>
                    <a:cubicBezTo>
                      <a:pt x="629" y="1439"/>
                      <a:pt x="630" y="1440"/>
                      <a:pt x="630" y="1440"/>
                    </a:cubicBezTo>
                    <a:cubicBezTo>
                      <a:pt x="631" y="1441"/>
                      <a:pt x="633" y="1440"/>
                      <a:pt x="634" y="1440"/>
                    </a:cubicBezTo>
                    <a:cubicBezTo>
                      <a:pt x="635" y="1440"/>
                      <a:pt x="635" y="1440"/>
                      <a:pt x="635" y="1440"/>
                    </a:cubicBezTo>
                    <a:cubicBezTo>
                      <a:pt x="635" y="1440"/>
                      <a:pt x="636" y="1439"/>
                      <a:pt x="636" y="1439"/>
                    </a:cubicBezTo>
                    <a:cubicBezTo>
                      <a:pt x="636" y="1438"/>
                      <a:pt x="637" y="1435"/>
                      <a:pt x="641" y="1435"/>
                    </a:cubicBezTo>
                    <a:cubicBezTo>
                      <a:pt x="641" y="1435"/>
                      <a:pt x="642" y="1435"/>
                      <a:pt x="643" y="1435"/>
                    </a:cubicBezTo>
                    <a:cubicBezTo>
                      <a:pt x="647" y="1435"/>
                      <a:pt x="648" y="1435"/>
                      <a:pt x="648" y="1432"/>
                    </a:cubicBezTo>
                    <a:cubicBezTo>
                      <a:pt x="649" y="1428"/>
                      <a:pt x="648" y="1428"/>
                      <a:pt x="642" y="1425"/>
                    </a:cubicBezTo>
                    <a:cubicBezTo>
                      <a:pt x="640" y="1425"/>
                      <a:pt x="640" y="1425"/>
                      <a:pt x="640" y="1425"/>
                    </a:cubicBezTo>
                    <a:cubicBezTo>
                      <a:pt x="636" y="1423"/>
                      <a:pt x="635" y="1421"/>
                      <a:pt x="635" y="1419"/>
                    </a:cubicBezTo>
                    <a:cubicBezTo>
                      <a:pt x="634" y="1415"/>
                      <a:pt x="639" y="1411"/>
                      <a:pt x="643" y="1409"/>
                    </a:cubicBezTo>
                    <a:cubicBezTo>
                      <a:pt x="645" y="1407"/>
                      <a:pt x="654" y="1403"/>
                      <a:pt x="659" y="1405"/>
                    </a:cubicBezTo>
                    <a:cubicBezTo>
                      <a:pt x="661" y="1406"/>
                      <a:pt x="662" y="1407"/>
                      <a:pt x="662" y="1409"/>
                    </a:cubicBezTo>
                    <a:cubicBezTo>
                      <a:pt x="663" y="1413"/>
                      <a:pt x="663" y="1413"/>
                      <a:pt x="666" y="1414"/>
                    </a:cubicBezTo>
                    <a:cubicBezTo>
                      <a:pt x="667" y="1414"/>
                      <a:pt x="668" y="1415"/>
                      <a:pt x="669" y="1415"/>
                    </a:cubicBezTo>
                    <a:cubicBezTo>
                      <a:pt x="670" y="1416"/>
                      <a:pt x="670" y="1416"/>
                      <a:pt x="670" y="1416"/>
                    </a:cubicBezTo>
                    <a:cubicBezTo>
                      <a:pt x="671" y="1416"/>
                      <a:pt x="672" y="1417"/>
                      <a:pt x="673" y="1417"/>
                    </a:cubicBezTo>
                    <a:cubicBezTo>
                      <a:pt x="673" y="1417"/>
                      <a:pt x="673" y="1416"/>
                      <a:pt x="673" y="1415"/>
                    </a:cubicBezTo>
                    <a:cubicBezTo>
                      <a:pt x="673" y="1411"/>
                      <a:pt x="671" y="1408"/>
                      <a:pt x="668" y="1405"/>
                    </a:cubicBezTo>
                    <a:cubicBezTo>
                      <a:pt x="667" y="1404"/>
                      <a:pt x="666" y="1402"/>
                      <a:pt x="665" y="1401"/>
                    </a:cubicBezTo>
                    <a:cubicBezTo>
                      <a:pt x="665" y="1400"/>
                      <a:pt x="665" y="1400"/>
                      <a:pt x="663" y="1400"/>
                    </a:cubicBezTo>
                    <a:cubicBezTo>
                      <a:pt x="662" y="1400"/>
                      <a:pt x="660" y="1400"/>
                      <a:pt x="658" y="1398"/>
                    </a:cubicBezTo>
                    <a:cubicBezTo>
                      <a:pt x="657" y="1397"/>
                      <a:pt x="657" y="1395"/>
                      <a:pt x="657" y="1393"/>
                    </a:cubicBezTo>
                    <a:cubicBezTo>
                      <a:pt x="658" y="1388"/>
                      <a:pt x="661" y="1387"/>
                      <a:pt x="664" y="1386"/>
                    </a:cubicBezTo>
                    <a:cubicBezTo>
                      <a:pt x="667" y="1385"/>
                      <a:pt x="668" y="1385"/>
                      <a:pt x="668" y="1380"/>
                    </a:cubicBezTo>
                    <a:cubicBezTo>
                      <a:pt x="668" y="1373"/>
                      <a:pt x="670" y="1369"/>
                      <a:pt x="671" y="1367"/>
                    </a:cubicBezTo>
                    <a:cubicBezTo>
                      <a:pt x="673" y="1365"/>
                      <a:pt x="673" y="1364"/>
                      <a:pt x="672" y="1361"/>
                    </a:cubicBezTo>
                    <a:cubicBezTo>
                      <a:pt x="672" y="1359"/>
                      <a:pt x="671" y="1359"/>
                      <a:pt x="666" y="1360"/>
                    </a:cubicBezTo>
                    <a:cubicBezTo>
                      <a:pt x="663" y="1361"/>
                      <a:pt x="661" y="1361"/>
                      <a:pt x="659" y="1360"/>
                    </a:cubicBezTo>
                    <a:cubicBezTo>
                      <a:pt x="658" y="1359"/>
                      <a:pt x="657" y="1358"/>
                      <a:pt x="658" y="1356"/>
                    </a:cubicBezTo>
                    <a:cubicBezTo>
                      <a:pt x="658" y="1349"/>
                      <a:pt x="665" y="1337"/>
                      <a:pt x="673" y="1334"/>
                    </a:cubicBezTo>
                    <a:cubicBezTo>
                      <a:pt x="674" y="1334"/>
                      <a:pt x="676" y="1333"/>
                      <a:pt x="677" y="1333"/>
                    </a:cubicBezTo>
                    <a:cubicBezTo>
                      <a:pt x="683" y="1331"/>
                      <a:pt x="688" y="1329"/>
                      <a:pt x="687" y="1326"/>
                    </a:cubicBezTo>
                    <a:cubicBezTo>
                      <a:pt x="687" y="1325"/>
                      <a:pt x="687" y="1325"/>
                      <a:pt x="687" y="1325"/>
                    </a:cubicBezTo>
                    <a:cubicBezTo>
                      <a:pt x="685" y="1324"/>
                      <a:pt x="681" y="1326"/>
                      <a:pt x="679" y="1328"/>
                    </a:cubicBezTo>
                    <a:cubicBezTo>
                      <a:pt x="677" y="1331"/>
                      <a:pt x="674" y="1332"/>
                      <a:pt x="671" y="1332"/>
                    </a:cubicBezTo>
                    <a:cubicBezTo>
                      <a:pt x="668" y="1332"/>
                      <a:pt x="666" y="1330"/>
                      <a:pt x="665" y="1328"/>
                    </a:cubicBezTo>
                    <a:cubicBezTo>
                      <a:pt x="662" y="1323"/>
                      <a:pt x="662" y="1320"/>
                      <a:pt x="664" y="1318"/>
                    </a:cubicBezTo>
                    <a:cubicBezTo>
                      <a:pt x="664" y="1317"/>
                      <a:pt x="666" y="1316"/>
                      <a:pt x="670" y="1317"/>
                    </a:cubicBezTo>
                    <a:cubicBezTo>
                      <a:pt x="671" y="1317"/>
                      <a:pt x="671" y="1317"/>
                      <a:pt x="671" y="1317"/>
                    </a:cubicBezTo>
                    <a:cubicBezTo>
                      <a:pt x="673" y="1318"/>
                      <a:pt x="676" y="1319"/>
                      <a:pt x="677" y="1319"/>
                    </a:cubicBezTo>
                    <a:cubicBezTo>
                      <a:pt x="677" y="1319"/>
                      <a:pt x="677" y="1318"/>
                      <a:pt x="677" y="1318"/>
                    </a:cubicBezTo>
                    <a:cubicBezTo>
                      <a:pt x="675" y="1313"/>
                      <a:pt x="671" y="1308"/>
                      <a:pt x="670" y="1308"/>
                    </a:cubicBezTo>
                    <a:cubicBezTo>
                      <a:pt x="669" y="1308"/>
                      <a:pt x="669" y="1308"/>
                      <a:pt x="669" y="1308"/>
                    </a:cubicBezTo>
                    <a:cubicBezTo>
                      <a:pt x="666" y="1308"/>
                      <a:pt x="662" y="1308"/>
                      <a:pt x="660" y="1306"/>
                    </a:cubicBezTo>
                    <a:cubicBezTo>
                      <a:pt x="659" y="1304"/>
                      <a:pt x="658" y="1302"/>
                      <a:pt x="659" y="1298"/>
                    </a:cubicBezTo>
                    <a:cubicBezTo>
                      <a:pt x="660" y="1295"/>
                      <a:pt x="662" y="1292"/>
                      <a:pt x="664" y="1291"/>
                    </a:cubicBezTo>
                    <a:cubicBezTo>
                      <a:pt x="668" y="1290"/>
                      <a:pt x="673" y="1292"/>
                      <a:pt x="676" y="1293"/>
                    </a:cubicBezTo>
                    <a:cubicBezTo>
                      <a:pt x="677" y="1294"/>
                      <a:pt x="677" y="1294"/>
                      <a:pt x="678" y="1294"/>
                    </a:cubicBezTo>
                    <a:cubicBezTo>
                      <a:pt x="679" y="1295"/>
                      <a:pt x="680" y="1295"/>
                      <a:pt x="681" y="1295"/>
                    </a:cubicBezTo>
                    <a:cubicBezTo>
                      <a:pt x="681" y="1295"/>
                      <a:pt x="681" y="1295"/>
                      <a:pt x="681" y="1294"/>
                    </a:cubicBezTo>
                    <a:cubicBezTo>
                      <a:pt x="682" y="1289"/>
                      <a:pt x="684" y="1285"/>
                      <a:pt x="691" y="1286"/>
                    </a:cubicBezTo>
                    <a:cubicBezTo>
                      <a:pt x="693" y="1286"/>
                      <a:pt x="695" y="1287"/>
                      <a:pt x="696" y="1289"/>
                    </a:cubicBezTo>
                    <a:cubicBezTo>
                      <a:pt x="697" y="1291"/>
                      <a:pt x="696" y="1293"/>
                      <a:pt x="695" y="1295"/>
                    </a:cubicBezTo>
                    <a:cubicBezTo>
                      <a:pt x="694" y="1296"/>
                      <a:pt x="694" y="1298"/>
                      <a:pt x="693" y="1299"/>
                    </a:cubicBezTo>
                    <a:cubicBezTo>
                      <a:pt x="693" y="1300"/>
                      <a:pt x="692" y="1301"/>
                      <a:pt x="691" y="1302"/>
                    </a:cubicBezTo>
                    <a:cubicBezTo>
                      <a:pt x="692" y="1302"/>
                      <a:pt x="693" y="1301"/>
                      <a:pt x="694" y="1301"/>
                    </a:cubicBezTo>
                    <a:cubicBezTo>
                      <a:pt x="697" y="1299"/>
                      <a:pt x="700" y="1297"/>
                      <a:pt x="701" y="1294"/>
                    </a:cubicBezTo>
                    <a:cubicBezTo>
                      <a:pt x="701" y="1293"/>
                      <a:pt x="701" y="1291"/>
                      <a:pt x="699" y="1288"/>
                    </a:cubicBezTo>
                    <a:cubicBezTo>
                      <a:pt x="699" y="1288"/>
                      <a:pt x="698" y="1287"/>
                      <a:pt x="698" y="1287"/>
                    </a:cubicBezTo>
                    <a:cubicBezTo>
                      <a:pt x="696" y="1286"/>
                      <a:pt x="694" y="1285"/>
                      <a:pt x="693" y="1282"/>
                    </a:cubicBezTo>
                    <a:cubicBezTo>
                      <a:pt x="692" y="1280"/>
                      <a:pt x="692" y="1278"/>
                      <a:pt x="693" y="1277"/>
                    </a:cubicBezTo>
                    <a:cubicBezTo>
                      <a:pt x="695" y="1274"/>
                      <a:pt x="699" y="1271"/>
                      <a:pt x="703" y="1271"/>
                    </a:cubicBezTo>
                    <a:cubicBezTo>
                      <a:pt x="704" y="1271"/>
                      <a:pt x="705" y="1268"/>
                      <a:pt x="706" y="1266"/>
                    </a:cubicBezTo>
                    <a:cubicBezTo>
                      <a:pt x="707" y="1262"/>
                      <a:pt x="709" y="1258"/>
                      <a:pt x="713" y="1256"/>
                    </a:cubicBezTo>
                    <a:cubicBezTo>
                      <a:pt x="720" y="1254"/>
                      <a:pt x="725" y="1252"/>
                      <a:pt x="725" y="1246"/>
                    </a:cubicBezTo>
                    <a:cubicBezTo>
                      <a:pt x="725" y="1238"/>
                      <a:pt x="729" y="1233"/>
                      <a:pt x="731" y="1229"/>
                    </a:cubicBezTo>
                    <a:cubicBezTo>
                      <a:pt x="732" y="1228"/>
                      <a:pt x="732" y="1227"/>
                      <a:pt x="733" y="1227"/>
                    </a:cubicBezTo>
                    <a:cubicBezTo>
                      <a:pt x="735" y="1223"/>
                      <a:pt x="735" y="1222"/>
                      <a:pt x="730" y="1217"/>
                    </a:cubicBezTo>
                    <a:cubicBezTo>
                      <a:pt x="729" y="1216"/>
                      <a:pt x="728" y="1215"/>
                      <a:pt x="728" y="1212"/>
                    </a:cubicBezTo>
                    <a:cubicBezTo>
                      <a:pt x="728" y="1210"/>
                      <a:pt x="729" y="1209"/>
                      <a:pt x="730" y="1208"/>
                    </a:cubicBezTo>
                    <a:cubicBezTo>
                      <a:pt x="732" y="1206"/>
                      <a:pt x="733" y="1205"/>
                      <a:pt x="734" y="1202"/>
                    </a:cubicBezTo>
                    <a:cubicBezTo>
                      <a:pt x="734" y="1195"/>
                      <a:pt x="738" y="1190"/>
                      <a:pt x="741" y="1185"/>
                    </a:cubicBezTo>
                    <a:cubicBezTo>
                      <a:pt x="742" y="1183"/>
                      <a:pt x="743" y="1181"/>
                      <a:pt x="744" y="1180"/>
                    </a:cubicBezTo>
                    <a:cubicBezTo>
                      <a:pt x="745" y="1179"/>
                      <a:pt x="745" y="1177"/>
                      <a:pt x="744" y="1176"/>
                    </a:cubicBezTo>
                    <a:cubicBezTo>
                      <a:pt x="744" y="1175"/>
                      <a:pt x="744" y="1172"/>
                      <a:pt x="746" y="1171"/>
                    </a:cubicBezTo>
                    <a:cubicBezTo>
                      <a:pt x="747" y="1169"/>
                      <a:pt x="749" y="1169"/>
                      <a:pt x="750" y="1169"/>
                    </a:cubicBezTo>
                    <a:cubicBezTo>
                      <a:pt x="753" y="1169"/>
                      <a:pt x="755" y="1169"/>
                      <a:pt x="756" y="1164"/>
                    </a:cubicBezTo>
                    <a:cubicBezTo>
                      <a:pt x="757" y="1160"/>
                      <a:pt x="758" y="1158"/>
                      <a:pt x="760" y="1156"/>
                    </a:cubicBezTo>
                    <a:cubicBezTo>
                      <a:pt x="761" y="1154"/>
                      <a:pt x="762" y="1152"/>
                      <a:pt x="762" y="1150"/>
                    </a:cubicBezTo>
                    <a:cubicBezTo>
                      <a:pt x="762" y="1144"/>
                      <a:pt x="761" y="1136"/>
                      <a:pt x="770" y="1134"/>
                    </a:cubicBezTo>
                    <a:cubicBezTo>
                      <a:pt x="772" y="1134"/>
                      <a:pt x="775" y="1135"/>
                      <a:pt x="776" y="1137"/>
                    </a:cubicBezTo>
                    <a:cubicBezTo>
                      <a:pt x="779" y="1140"/>
                      <a:pt x="779" y="1147"/>
                      <a:pt x="776" y="1151"/>
                    </a:cubicBezTo>
                    <a:cubicBezTo>
                      <a:pt x="771" y="1159"/>
                      <a:pt x="772" y="1161"/>
                      <a:pt x="772" y="1162"/>
                    </a:cubicBezTo>
                    <a:cubicBezTo>
                      <a:pt x="772" y="1162"/>
                      <a:pt x="772" y="1162"/>
                      <a:pt x="772" y="1163"/>
                    </a:cubicBezTo>
                    <a:cubicBezTo>
                      <a:pt x="772" y="1163"/>
                      <a:pt x="773" y="1163"/>
                      <a:pt x="774" y="1163"/>
                    </a:cubicBezTo>
                    <a:cubicBezTo>
                      <a:pt x="776" y="1162"/>
                      <a:pt x="779" y="1158"/>
                      <a:pt x="782" y="1150"/>
                    </a:cubicBezTo>
                    <a:cubicBezTo>
                      <a:pt x="783" y="1147"/>
                      <a:pt x="783" y="1147"/>
                      <a:pt x="783" y="1147"/>
                    </a:cubicBezTo>
                    <a:cubicBezTo>
                      <a:pt x="786" y="1140"/>
                      <a:pt x="788" y="1135"/>
                      <a:pt x="791" y="1134"/>
                    </a:cubicBezTo>
                    <a:cubicBezTo>
                      <a:pt x="793" y="1134"/>
                      <a:pt x="795" y="1134"/>
                      <a:pt x="797" y="1136"/>
                    </a:cubicBezTo>
                    <a:cubicBezTo>
                      <a:pt x="800" y="1139"/>
                      <a:pt x="801" y="1139"/>
                      <a:pt x="802" y="1139"/>
                    </a:cubicBezTo>
                    <a:cubicBezTo>
                      <a:pt x="802" y="1139"/>
                      <a:pt x="802" y="1138"/>
                      <a:pt x="802" y="1136"/>
                    </a:cubicBezTo>
                    <a:cubicBezTo>
                      <a:pt x="803" y="1134"/>
                      <a:pt x="802" y="1131"/>
                      <a:pt x="800" y="1128"/>
                    </a:cubicBezTo>
                    <a:cubicBezTo>
                      <a:pt x="799" y="1125"/>
                      <a:pt x="797" y="1122"/>
                      <a:pt x="797" y="1119"/>
                    </a:cubicBezTo>
                    <a:cubicBezTo>
                      <a:pt x="796" y="1116"/>
                      <a:pt x="794" y="1115"/>
                      <a:pt x="792" y="1113"/>
                    </a:cubicBezTo>
                    <a:cubicBezTo>
                      <a:pt x="790" y="1111"/>
                      <a:pt x="786" y="1108"/>
                      <a:pt x="788" y="1103"/>
                    </a:cubicBezTo>
                    <a:cubicBezTo>
                      <a:pt x="789" y="1099"/>
                      <a:pt x="792" y="1098"/>
                      <a:pt x="795" y="1097"/>
                    </a:cubicBezTo>
                    <a:cubicBezTo>
                      <a:pt x="798" y="1096"/>
                      <a:pt x="799" y="1095"/>
                      <a:pt x="798" y="1092"/>
                    </a:cubicBezTo>
                    <a:cubicBezTo>
                      <a:pt x="797" y="1086"/>
                      <a:pt x="798" y="1084"/>
                      <a:pt x="799" y="1082"/>
                    </a:cubicBezTo>
                    <a:cubicBezTo>
                      <a:pt x="800" y="1081"/>
                      <a:pt x="800" y="1081"/>
                      <a:pt x="799" y="1079"/>
                    </a:cubicBezTo>
                    <a:cubicBezTo>
                      <a:pt x="799" y="1077"/>
                      <a:pt x="798" y="1075"/>
                      <a:pt x="798" y="1073"/>
                    </a:cubicBezTo>
                    <a:cubicBezTo>
                      <a:pt x="797" y="1068"/>
                      <a:pt x="796" y="1067"/>
                      <a:pt x="793" y="1067"/>
                    </a:cubicBezTo>
                    <a:cubicBezTo>
                      <a:pt x="791" y="1067"/>
                      <a:pt x="789" y="1067"/>
                      <a:pt x="788" y="1068"/>
                    </a:cubicBezTo>
                    <a:cubicBezTo>
                      <a:pt x="784" y="1068"/>
                      <a:pt x="782" y="1068"/>
                      <a:pt x="780" y="1066"/>
                    </a:cubicBezTo>
                    <a:cubicBezTo>
                      <a:pt x="779" y="1065"/>
                      <a:pt x="779" y="1063"/>
                      <a:pt x="779" y="1062"/>
                    </a:cubicBezTo>
                    <a:cubicBezTo>
                      <a:pt x="780" y="1057"/>
                      <a:pt x="786" y="1053"/>
                      <a:pt x="791" y="1051"/>
                    </a:cubicBezTo>
                    <a:cubicBezTo>
                      <a:pt x="795" y="1050"/>
                      <a:pt x="798" y="1052"/>
                      <a:pt x="798" y="1053"/>
                    </a:cubicBezTo>
                    <a:cubicBezTo>
                      <a:pt x="800" y="1055"/>
                      <a:pt x="800" y="1055"/>
                      <a:pt x="802" y="1054"/>
                    </a:cubicBezTo>
                    <a:cubicBezTo>
                      <a:pt x="804" y="1054"/>
                      <a:pt x="806" y="1053"/>
                      <a:pt x="809" y="1053"/>
                    </a:cubicBezTo>
                    <a:cubicBezTo>
                      <a:pt x="814" y="1054"/>
                      <a:pt x="817" y="1053"/>
                      <a:pt x="819" y="1051"/>
                    </a:cubicBezTo>
                    <a:cubicBezTo>
                      <a:pt x="819" y="1051"/>
                      <a:pt x="818" y="1050"/>
                      <a:pt x="817" y="1049"/>
                    </a:cubicBezTo>
                    <a:cubicBezTo>
                      <a:pt x="815" y="1046"/>
                      <a:pt x="812" y="1042"/>
                      <a:pt x="813" y="1035"/>
                    </a:cubicBezTo>
                    <a:cubicBezTo>
                      <a:pt x="814" y="1032"/>
                      <a:pt x="814" y="1030"/>
                      <a:pt x="814" y="1028"/>
                    </a:cubicBezTo>
                    <a:cubicBezTo>
                      <a:pt x="814" y="1026"/>
                      <a:pt x="814" y="1024"/>
                      <a:pt x="815" y="1021"/>
                    </a:cubicBezTo>
                    <a:cubicBezTo>
                      <a:pt x="816" y="1021"/>
                      <a:pt x="816" y="1020"/>
                      <a:pt x="815" y="1019"/>
                    </a:cubicBezTo>
                    <a:cubicBezTo>
                      <a:pt x="814" y="1018"/>
                      <a:pt x="812" y="1018"/>
                      <a:pt x="811" y="1019"/>
                    </a:cubicBezTo>
                    <a:cubicBezTo>
                      <a:pt x="808" y="1020"/>
                      <a:pt x="807" y="1021"/>
                      <a:pt x="806" y="1023"/>
                    </a:cubicBezTo>
                    <a:cubicBezTo>
                      <a:pt x="806" y="1024"/>
                      <a:pt x="805" y="1025"/>
                      <a:pt x="805" y="1026"/>
                    </a:cubicBezTo>
                    <a:cubicBezTo>
                      <a:pt x="804" y="1028"/>
                      <a:pt x="802" y="1028"/>
                      <a:pt x="800" y="1029"/>
                    </a:cubicBezTo>
                    <a:cubicBezTo>
                      <a:pt x="798" y="1030"/>
                      <a:pt x="797" y="1031"/>
                      <a:pt x="796" y="1032"/>
                    </a:cubicBezTo>
                    <a:cubicBezTo>
                      <a:pt x="794" y="1035"/>
                      <a:pt x="789" y="1036"/>
                      <a:pt x="786" y="1036"/>
                    </a:cubicBezTo>
                    <a:cubicBezTo>
                      <a:pt x="785" y="1036"/>
                      <a:pt x="784" y="1036"/>
                      <a:pt x="783" y="1037"/>
                    </a:cubicBezTo>
                    <a:cubicBezTo>
                      <a:pt x="781" y="1038"/>
                      <a:pt x="778" y="1036"/>
                      <a:pt x="777" y="1033"/>
                    </a:cubicBezTo>
                    <a:cubicBezTo>
                      <a:pt x="776" y="1031"/>
                      <a:pt x="776" y="1027"/>
                      <a:pt x="782" y="1025"/>
                    </a:cubicBezTo>
                    <a:cubicBezTo>
                      <a:pt x="784" y="1024"/>
                      <a:pt x="786" y="1023"/>
                      <a:pt x="787" y="1023"/>
                    </a:cubicBezTo>
                    <a:cubicBezTo>
                      <a:pt x="791" y="1021"/>
                      <a:pt x="793" y="1021"/>
                      <a:pt x="796" y="1017"/>
                    </a:cubicBezTo>
                    <a:cubicBezTo>
                      <a:pt x="798" y="1015"/>
                      <a:pt x="800" y="1013"/>
                      <a:pt x="801" y="1012"/>
                    </a:cubicBezTo>
                    <a:cubicBezTo>
                      <a:pt x="803" y="1009"/>
                      <a:pt x="806" y="1007"/>
                      <a:pt x="807" y="1004"/>
                    </a:cubicBezTo>
                    <a:cubicBezTo>
                      <a:pt x="809" y="1001"/>
                      <a:pt x="812" y="1000"/>
                      <a:pt x="814" y="999"/>
                    </a:cubicBezTo>
                    <a:cubicBezTo>
                      <a:pt x="816" y="998"/>
                      <a:pt x="818" y="997"/>
                      <a:pt x="819" y="996"/>
                    </a:cubicBezTo>
                    <a:cubicBezTo>
                      <a:pt x="820" y="994"/>
                      <a:pt x="821" y="994"/>
                      <a:pt x="822" y="993"/>
                    </a:cubicBezTo>
                    <a:cubicBezTo>
                      <a:pt x="822" y="993"/>
                      <a:pt x="822" y="993"/>
                      <a:pt x="822" y="993"/>
                    </a:cubicBezTo>
                    <a:cubicBezTo>
                      <a:pt x="821" y="993"/>
                      <a:pt x="817" y="993"/>
                      <a:pt x="814" y="993"/>
                    </a:cubicBezTo>
                    <a:cubicBezTo>
                      <a:pt x="811" y="993"/>
                      <a:pt x="808" y="993"/>
                      <a:pt x="806" y="993"/>
                    </a:cubicBezTo>
                    <a:cubicBezTo>
                      <a:pt x="800" y="992"/>
                      <a:pt x="795" y="991"/>
                      <a:pt x="788" y="988"/>
                    </a:cubicBezTo>
                    <a:cubicBezTo>
                      <a:pt x="782" y="985"/>
                      <a:pt x="779" y="981"/>
                      <a:pt x="776" y="973"/>
                    </a:cubicBezTo>
                    <a:cubicBezTo>
                      <a:pt x="773" y="967"/>
                      <a:pt x="769" y="966"/>
                      <a:pt x="763" y="964"/>
                    </a:cubicBezTo>
                    <a:cubicBezTo>
                      <a:pt x="762" y="964"/>
                      <a:pt x="762" y="964"/>
                      <a:pt x="761" y="963"/>
                    </a:cubicBezTo>
                    <a:cubicBezTo>
                      <a:pt x="755" y="962"/>
                      <a:pt x="748" y="965"/>
                      <a:pt x="740" y="972"/>
                    </a:cubicBezTo>
                    <a:cubicBezTo>
                      <a:pt x="734" y="978"/>
                      <a:pt x="727" y="980"/>
                      <a:pt x="722" y="982"/>
                    </a:cubicBezTo>
                    <a:cubicBezTo>
                      <a:pt x="721" y="983"/>
                      <a:pt x="720" y="983"/>
                      <a:pt x="719" y="983"/>
                    </a:cubicBezTo>
                    <a:cubicBezTo>
                      <a:pt x="715" y="985"/>
                      <a:pt x="712" y="985"/>
                      <a:pt x="709" y="983"/>
                    </a:cubicBezTo>
                    <a:cubicBezTo>
                      <a:pt x="707" y="982"/>
                      <a:pt x="705" y="979"/>
                      <a:pt x="704" y="973"/>
                    </a:cubicBezTo>
                    <a:cubicBezTo>
                      <a:pt x="704" y="972"/>
                      <a:pt x="704" y="972"/>
                      <a:pt x="704" y="972"/>
                    </a:cubicBezTo>
                    <a:cubicBezTo>
                      <a:pt x="704" y="966"/>
                      <a:pt x="703" y="960"/>
                      <a:pt x="707" y="957"/>
                    </a:cubicBezTo>
                    <a:cubicBezTo>
                      <a:pt x="709" y="956"/>
                      <a:pt x="711" y="955"/>
                      <a:pt x="714" y="957"/>
                    </a:cubicBezTo>
                    <a:cubicBezTo>
                      <a:pt x="719" y="959"/>
                      <a:pt x="722" y="959"/>
                      <a:pt x="724" y="958"/>
                    </a:cubicBezTo>
                    <a:cubicBezTo>
                      <a:pt x="725" y="958"/>
                      <a:pt x="726" y="956"/>
                      <a:pt x="727" y="952"/>
                    </a:cubicBezTo>
                    <a:cubicBezTo>
                      <a:pt x="729" y="945"/>
                      <a:pt x="733" y="941"/>
                      <a:pt x="738" y="936"/>
                    </a:cubicBezTo>
                    <a:cubicBezTo>
                      <a:pt x="740" y="934"/>
                      <a:pt x="742" y="932"/>
                      <a:pt x="744" y="930"/>
                    </a:cubicBezTo>
                    <a:cubicBezTo>
                      <a:pt x="745" y="929"/>
                      <a:pt x="746" y="928"/>
                      <a:pt x="746" y="928"/>
                    </a:cubicBezTo>
                    <a:cubicBezTo>
                      <a:pt x="753" y="920"/>
                      <a:pt x="760" y="912"/>
                      <a:pt x="776" y="910"/>
                    </a:cubicBezTo>
                    <a:cubicBezTo>
                      <a:pt x="785" y="909"/>
                      <a:pt x="792" y="906"/>
                      <a:pt x="793" y="901"/>
                    </a:cubicBezTo>
                    <a:cubicBezTo>
                      <a:pt x="795" y="897"/>
                      <a:pt x="792" y="893"/>
                      <a:pt x="789" y="890"/>
                    </a:cubicBezTo>
                    <a:cubicBezTo>
                      <a:pt x="786" y="886"/>
                      <a:pt x="784" y="883"/>
                      <a:pt x="782" y="880"/>
                    </a:cubicBezTo>
                    <a:cubicBezTo>
                      <a:pt x="778" y="874"/>
                      <a:pt x="774" y="869"/>
                      <a:pt x="757" y="859"/>
                    </a:cubicBezTo>
                    <a:cubicBezTo>
                      <a:pt x="746" y="852"/>
                      <a:pt x="740" y="847"/>
                      <a:pt x="736" y="843"/>
                    </a:cubicBezTo>
                    <a:cubicBezTo>
                      <a:pt x="731" y="839"/>
                      <a:pt x="728" y="837"/>
                      <a:pt x="721" y="835"/>
                    </a:cubicBezTo>
                    <a:cubicBezTo>
                      <a:pt x="720" y="835"/>
                      <a:pt x="720" y="835"/>
                      <a:pt x="720" y="835"/>
                    </a:cubicBezTo>
                    <a:cubicBezTo>
                      <a:pt x="707" y="832"/>
                      <a:pt x="704" y="831"/>
                      <a:pt x="703" y="824"/>
                    </a:cubicBezTo>
                    <a:cubicBezTo>
                      <a:pt x="702" y="820"/>
                      <a:pt x="705" y="815"/>
                      <a:pt x="708" y="814"/>
                    </a:cubicBezTo>
                    <a:cubicBezTo>
                      <a:pt x="709" y="814"/>
                      <a:pt x="712" y="813"/>
                      <a:pt x="715" y="817"/>
                    </a:cubicBezTo>
                    <a:cubicBezTo>
                      <a:pt x="717" y="820"/>
                      <a:pt x="721" y="825"/>
                      <a:pt x="728" y="821"/>
                    </a:cubicBezTo>
                    <a:cubicBezTo>
                      <a:pt x="735" y="817"/>
                      <a:pt x="743" y="812"/>
                      <a:pt x="758" y="821"/>
                    </a:cubicBezTo>
                    <a:cubicBezTo>
                      <a:pt x="769" y="828"/>
                      <a:pt x="781" y="830"/>
                      <a:pt x="785" y="829"/>
                    </a:cubicBezTo>
                    <a:cubicBezTo>
                      <a:pt x="785" y="828"/>
                      <a:pt x="785" y="828"/>
                      <a:pt x="785" y="827"/>
                    </a:cubicBezTo>
                    <a:cubicBezTo>
                      <a:pt x="786" y="824"/>
                      <a:pt x="785" y="811"/>
                      <a:pt x="767" y="802"/>
                    </a:cubicBezTo>
                    <a:cubicBezTo>
                      <a:pt x="763" y="800"/>
                      <a:pt x="759" y="799"/>
                      <a:pt x="757" y="798"/>
                    </a:cubicBezTo>
                    <a:cubicBezTo>
                      <a:pt x="748" y="794"/>
                      <a:pt x="746" y="793"/>
                      <a:pt x="741" y="783"/>
                    </a:cubicBezTo>
                    <a:cubicBezTo>
                      <a:pt x="740" y="780"/>
                      <a:pt x="740" y="780"/>
                      <a:pt x="740" y="780"/>
                    </a:cubicBezTo>
                    <a:cubicBezTo>
                      <a:pt x="735" y="770"/>
                      <a:pt x="734" y="768"/>
                      <a:pt x="717" y="762"/>
                    </a:cubicBezTo>
                    <a:cubicBezTo>
                      <a:pt x="701" y="756"/>
                      <a:pt x="702" y="748"/>
                      <a:pt x="702" y="740"/>
                    </a:cubicBezTo>
                    <a:cubicBezTo>
                      <a:pt x="702" y="737"/>
                      <a:pt x="703" y="734"/>
                      <a:pt x="702" y="731"/>
                    </a:cubicBezTo>
                    <a:cubicBezTo>
                      <a:pt x="700" y="726"/>
                      <a:pt x="697" y="720"/>
                      <a:pt x="693" y="714"/>
                    </a:cubicBezTo>
                    <a:cubicBezTo>
                      <a:pt x="689" y="709"/>
                      <a:pt x="685" y="703"/>
                      <a:pt x="682" y="696"/>
                    </a:cubicBezTo>
                    <a:cubicBezTo>
                      <a:pt x="680" y="691"/>
                      <a:pt x="678" y="686"/>
                      <a:pt x="676" y="680"/>
                    </a:cubicBezTo>
                    <a:cubicBezTo>
                      <a:pt x="671" y="669"/>
                      <a:pt x="665" y="656"/>
                      <a:pt x="660" y="645"/>
                    </a:cubicBezTo>
                    <a:cubicBezTo>
                      <a:pt x="657" y="639"/>
                      <a:pt x="655" y="634"/>
                      <a:pt x="653" y="629"/>
                    </a:cubicBezTo>
                    <a:cubicBezTo>
                      <a:pt x="649" y="618"/>
                      <a:pt x="645" y="609"/>
                      <a:pt x="639" y="605"/>
                    </a:cubicBezTo>
                    <a:cubicBezTo>
                      <a:pt x="633" y="601"/>
                      <a:pt x="623" y="598"/>
                      <a:pt x="615" y="596"/>
                    </a:cubicBezTo>
                    <a:cubicBezTo>
                      <a:pt x="610" y="595"/>
                      <a:pt x="605" y="594"/>
                      <a:pt x="601" y="592"/>
                    </a:cubicBezTo>
                    <a:cubicBezTo>
                      <a:pt x="595" y="590"/>
                      <a:pt x="592" y="587"/>
                      <a:pt x="589" y="584"/>
                    </a:cubicBezTo>
                    <a:cubicBezTo>
                      <a:pt x="586" y="582"/>
                      <a:pt x="584" y="580"/>
                      <a:pt x="580" y="577"/>
                    </a:cubicBezTo>
                    <a:cubicBezTo>
                      <a:pt x="576" y="576"/>
                      <a:pt x="573" y="575"/>
                      <a:pt x="571" y="575"/>
                    </a:cubicBezTo>
                    <a:cubicBezTo>
                      <a:pt x="567" y="574"/>
                      <a:pt x="563" y="573"/>
                      <a:pt x="560" y="567"/>
                    </a:cubicBezTo>
                    <a:cubicBezTo>
                      <a:pt x="555" y="559"/>
                      <a:pt x="557" y="550"/>
                      <a:pt x="566" y="541"/>
                    </a:cubicBezTo>
                    <a:cubicBezTo>
                      <a:pt x="570" y="537"/>
                      <a:pt x="571" y="533"/>
                      <a:pt x="572" y="529"/>
                    </a:cubicBezTo>
                    <a:cubicBezTo>
                      <a:pt x="572" y="527"/>
                      <a:pt x="573" y="525"/>
                      <a:pt x="574" y="523"/>
                    </a:cubicBezTo>
                    <a:cubicBezTo>
                      <a:pt x="574" y="521"/>
                      <a:pt x="576" y="519"/>
                      <a:pt x="577" y="518"/>
                    </a:cubicBezTo>
                    <a:cubicBezTo>
                      <a:pt x="579" y="513"/>
                      <a:pt x="582" y="509"/>
                      <a:pt x="583" y="501"/>
                    </a:cubicBezTo>
                    <a:cubicBezTo>
                      <a:pt x="584" y="491"/>
                      <a:pt x="595" y="485"/>
                      <a:pt x="604" y="480"/>
                    </a:cubicBezTo>
                    <a:cubicBezTo>
                      <a:pt x="607" y="479"/>
                      <a:pt x="611" y="477"/>
                      <a:pt x="613" y="476"/>
                    </a:cubicBezTo>
                    <a:cubicBezTo>
                      <a:pt x="622" y="469"/>
                      <a:pt x="622" y="469"/>
                      <a:pt x="621" y="466"/>
                    </a:cubicBezTo>
                    <a:cubicBezTo>
                      <a:pt x="621" y="465"/>
                      <a:pt x="619" y="464"/>
                      <a:pt x="617" y="464"/>
                    </a:cubicBezTo>
                    <a:cubicBezTo>
                      <a:pt x="614" y="462"/>
                      <a:pt x="609" y="461"/>
                      <a:pt x="609" y="453"/>
                    </a:cubicBezTo>
                    <a:cubicBezTo>
                      <a:pt x="609" y="451"/>
                      <a:pt x="609" y="449"/>
                      <a:pt x="611" y="448"/>
                    </a:cubicBezTo>
                    <a:cubicBezTo>
                      <a:pt x="614" y="446"/>
                      <a:pt x="618" y="448"/>
                      <a:pt x="623" y="450"/>
                    </a:cubicBezTo>
                    <a:cubicBezTo>
                      <a:pt x="626" y="452"/>
                      <a:pt x="630" y="453"/>
                      <a:pt x="633" y="454"/>
                    </a:cubicBezTo>
                    <a:cubicBezTo>
                      <a:pt x="644" y="456"/>
                      <a:pt x="651" y="450"/>
                      <a:pt x="653" y="443"/>
                    </a:cubicBezTo>
                    <a:cubicBezTo>
                      <a:pt x="654" y="440"/>
                      <a:pt x="653" y="438"/>
                      <a:pt x="652" y="435"/>
                    </a:cubicBezTo>
                    <a:cubicBezTo>
                      <a:pt x="651" y="433"/>
                      <a:pt x="650" y="430"/>
                      <a:pt x="650" y="425"/>
                    </a:cubicBezTo>
                    <a:cubicBezTo>
                      <a:pt x="650" y="419"/>
                      <a:pt x="655" y="414"/>
                      <a:pt x="659" y="414"/>
                    </a:cubicBezTo>
                    <a:cubicBezTo>
                      <a:pt x="662" y="414"/>
                      <a:pt x="664" y="416"/>
                      <a:pt x="665" y="420"/>
                    </a:cubicBezTo>
                    <a:cubicBezTo>
                      <a:pt x="665" y="420"/>
                      <a:pt x="665" y="420"/>
                      <a:pt x="665" y="420"/>
                    </a:cubicBezTo>
                    <a:cubicBezTo>
                      <a:pt x="666" y="420"/>
                      <a:pt x="668" y="417"/>
                      <a:pt x="669" y="412"/>
                    </a:cubicBezTo>
                    <a:cubicBezTo>
                      <a:pt x="670" y="403"/>
                      <a:pt x="673" y="394"/>
                      <a:pt x="686" y="390"/>
                    </a:cubicBezTo>
                    <a:cubicBezTo>
                      <a:pt x="691" y="388"/>
                      <a:pt x="694" y="386"/>
                      <a:pt x="697" y="385"/>
                    </a:cubicBezTo>
                    <a:cubicBezTo>
                      <a:pt x="701" y="383"/>
                      <a:pt x="704" y="381"/>
                      <a:pt x="710" y="379"/>
                    </a:cubicBezTo>
                    <a:cubicBezTo>
                      <a:pt x="716" y="378"/>
                      <a:pt x="718" y="376"/>
                      <a:pt x="720" y="373"/>
                    </a:cubicBezTo>
                    <a:cubicBezTo>
                      <a:pt x="721" y="372"/>
                      <a:pt x="722" y="370"/>
                      <a:pt x="724" y="368"/>
                    </a:cubicBezTo>
                    <a:cubicBezTo>
                      <a:pt x="726" y="367"/>
                      <a:pt x="727" y="365"/>
                      <a:pt x="728" y="364"/>
                    </a:cubicBezTo>
                    <a:cubicBezTo>
                      <a:pt x="731" y="361"/>
                      <a:pt x="733" y="358"/>
                      <a:pt x="737" y="359"/>
                    </a:cubicBezTo>
                    <a:cubicBezTo>
                      <a:pt x="740" y="359"/>
                      <a:pt x="741" y="360"/>
                      <a:pt x="742" y="361"/>
                    </a:cubicBezTo>
                    <a:cubicBezTo>
                      <a:pt x="743" y="361"/>
                      <a:pt x="744" y="362"/>
                      <a:pt x="746" y="362"/>
                    </a:cubicBezTo>
                    <a:cubicBezTo>
                      <a:pt x="750" y="363"/>
                      <a:pt x="751" y="364"/>
                      <a:pt x="752" y="366"/>
                    </a:cubicBezTo>
                    <a:cubicBezTo>
                      <a:pt x="753" y="367"/>
                      <a:pt x="754" y="368"/>
                      <a:pt x="756" y="368"/>
                    </a:cubicBezTo>
                    <a:cubicBezTo>
                      <a:pt x="764" y="369"/>
                      <a:pt x="770" y="367"/>
                      <a:pt x="774" y="361"/>
                    </a:cubicBezTo>
                    <a:cubicBezTo>
                      <a:pt x="778" y="356"/>
                      <a:pt x="777" y="354"/>
                      <a:pt x="777" y="354"/>
                    </a:cubicBezTo>
                    <a:cubicBezTo>
                      <a:pt x="777" y="354"/>
                      <a:pt x="777" y="353"/>
                      <a:pt x="776" y="353"/>
                    </a:cubicBezTo>
                    <a:cubicBezTo>
                      <a:pt x="776" y="353"/>
                      <a:pt x="775" y="353"/>
                      <a:pt x="774" y="353"/>
                    </a:cubicBezTo>
                    <a:cubicBezTo>
                      <a:pt x="772" y="353"/>
                      <a:pt x="767" y="353"/>
                      <a:pt x="765" y="347"/>
                    </a:cubicBezTo>
                    <a:cubicBezTo>
                      <a:pt x="764" y="343"/>
                      <a:pt x="768" y="340"/>
                      <a:pt x="771" y="338"/>
                    </a:cubicBezTo>
                    <a:cubicBezTo>
                      <a:pt x="773" y="336"/>
                      <a:pt x="774" y="335"/>
                      <a:pt x="774" y="334"/>
                    </a:cubicBezTo>
                    <a:cubicBezTo>
                      <a:pt x="773" y="334"/>
                      <a:pt x="773" y="334"/>
                      <a:pt x="773" y="334"/>
                    </a:cubicBezTo>
                    <a:cubicBezTo>
                      <a:pt x="770" y="329"/>
                      <a:pt x="768" y="325"/>
                      <a:pt x="775" y="319"/>
                    </a:cubicBezTo>
                    <a:cubicBezTo>
                      <a:pt x="776" y="318"/>
                      <a:pt x="776" y="318"/>
                      <a:pt x="776" y="318"/>
                    </a:cubicBezTo>
                    <a:cubicBezTo>
                      <a:pt x="776" y="318"/>
                      <a:pt x="776" y="318"/>
                      <a:pt x="776" y="318"/>
                    </a:cubicBezTo>
                    <a:cubicBezTo>
                      <a:pt x="770" y="322"/>
                      <a:pt x="767" y="323"/>
                      <a:pt x="756" y="321"/>
                    </a:cubicBezTo>
                    <a:cubicBezTo>
                      <a:pt x="746" y="318"/>
                      <a:pt x="741" y="317"/>
                      <a:pt x="740" y="311"/>
                    </a:cubicBezTo>
                    <a:cubicBezTo>
                      <a:pt x="739" y="310"/>
                      <a:pt x="738" y="309"/>
                      <a:pt x="737" y="309"/>
                    </a:cubicBezTo>
                    <a:cubicBezTo>
                      <a:pt x="736" y="309"/>
                      <a:pt x="736" y="310"/>
                      <a:pt x="736" y="310"/>
                    </a:cubicBezTo>
                    <a:cubicBezTo>
                      <a:pt x="734" y="317"/>
                      <a:pt x="728" y="318"/>
                      <a:pt x="722" y="318"/>
                    </a:cubicBezTo>
                    <a:cubicBezTo>
                      <a:pt x="719" y="319"/>
                      <a:pt x="717" y="320"/>
                      <a:pt x="714" y="321"/>
                    </a:cubicBezTo>
                    <a:cubicBezTo>
                      <a:pt x="709" y="324"/>
                      <a:pt x="703" y="327"/>
                      <a:pt x="696" y="321"/>
                    </a:cubicBezTo>
                    <a:cubicBezTo>
                      <a:pt x="692" y="317"/>
                      <a:pt x="689" y="314"/>
                      <a:pt x="688" y="312"/>
                    </a:cubicBezTo>
                    <a:cubicBezTo>
                      <a:pt x="687" y="311"/>
                      <a:pt x="687" y="310"/>
                      <a:pt x="686" y="310"/>
                    </a:cubicBezTo>
                    <a:cubicBezTo>
                      <a:pt x="686" y="310"/>
                      <a:pt x="686" y="310"/>
                      <a:pt x="686" y="310"/>
                    </a:cubicBezTo>
                    <a:cubicBezTo>
                      <a:pt x="686" y="312"/>
                      <a:pt x="685" y="314"/>
                      <a:pt x="683" y="315"/>
                    </a:cubicBezTo>
                    <a:cubicBezTo>
                      <a:pt x="681" y="316"/>
                      <a:pt x="679" y="315"/>
                      <a:pt x="677" y="314"/>
                    </a:cubicBezTo>
                    <a:cubicBezTo>
                      <a:pt x="673" y="312"/>
                      <a:pt x="671" y="309"/>
                      <a:pt x="669" y="307"/>
                    </a:cubicBezTo>
                    <a:cubicBezTo>
                      <a:pt x="667" y="304"/>
                      <a:pt x="665" y="302"/>
                      <a:pt x="661" y="300"/>
                    </a:cubicBezTo>
                    <a:cubicBezTo>
                      <a:pt x="659" y="299"/>
                      <a:pt x="657" y="298"/>
                      <a:pt x="655" y="297"/>
                    </a:cubicBezTo>
                    <a:cubicBezTo>
                      <a:pt x="651" y="294"/>
                      <a:pt x="648" y="293"/>
                      <a:pt x="642" y="295"/>
                    </a:cubicBezTo>
                    <a:cubicBezTo>
                      <a:pt x="637" y="297"/>
                      <a:pt x="633" y="299"/>
                      <a:pt x="629" y="301"/>
                    </a:cubicBezTo>
                    <a:cubicBezTo>
                      <a:pt x="626" y="303"/>
                      <a:pt x="623" y="304"/>
                      <a:pt x="620" y="305"/>
                    </a:cubicBezTo>
                    <a:cubicBezTo>
                      <a:pt x="616" y="306"/>
                      <a:pt x="615" y="308"/>
                      <a:pt x="614" y="315"/>
                    </a:cubicBezTo>
                    <a:cubicBezTo>
                      <a:pt x="613" y="323"/>
                      <a:pt x="604" y="331"/>
                      <a:pt x="597" y="335"/>
                    </a:cubicBezTo>
                    <a:cubicBezTo>
                      <a:pt x="596" y="336"/>
                      <a:pt x="596" y="336"/>
                      <a:pt x="596" y="336"/>
                    </a:cubicBezTo>
                    <a:cubicBezTo>
                      <a:pt x="590" y="339"/>
                      <a:pt x="589" y="340"/>
                      <a:pt x="590" y="346"/>
                    </a:cubicBezTo>
                    <a:cubicBezTo>
                      <a:pt x="591" y="350"/>
                      <a:pt x="590" y="356"/>
                      <a:pt x="586" y="360"/>
                    </a:cubicBezTo>
                    <a:cubicBezTo>
                      <a:pt x="582" y="365"/>
                      <a:pt x="576" y="368"/>
                      <a:pt x="571" y="368"/>
                    </a:cubicBezTo>
                    <a:cubicBezTo>
                      <a:pt x="562" y="368"/>
                      <a:pt x="557" y="368"/>
                      <a:pt x="551" y="370"/>
                    </a:cubicBezTo>
                    <a:cubicBezTo>
                      <a:pt x="544" y="371"/>
                      <a:pt x="540" y="370"/>
                      <a:pt x="536" y="368"/>
                    </a:cubicBezTo>
                    <a:cubicBezTo>
                      <a:pt x="532" y="365"/>
                      <a:pt x="527" y="360"/>
                      <a:pt x="525" y="357"/>
                    </a:cubicBezTo>
                    <a:cubicBezTo>
                      <a:pt x="525" y="357"/>
                      <a:pt x="523" y="356"/>
                      <a:pt x="521" y="356"/>
                    </a:cubicBezTo>
                    <a:cubicBezTo>
                      <a:pt x="518" y="354"/>
                      <a:pt x="514" y="353"/>
                      <a:pt x="512" y="349"/>
                    </a:cubicBezTo>
                    <a:cubicBezTo>
                      <a:pt x="509" y="345"/>
                      <a:pt x="512" y="342"/>
                      <a:pt x="514" y="341"/>
                    </a:cubicBezTo>
                    <a:cubicBezTo>
                      <a:pt x="515" y="340"/>
                      <a:pt x="516" y="339"/>
                      <a:pt x="516" y="338"/>
                    </a:cubicBezTo>
                    <a:cubicBezTo>
                      <a:pt x="515" y="331"/>
                      <a:pt x="518" y="322"/>
                      <a:pt x="520" y="318"/>
                    </a:cubicBezTo>
                    <a:cubicBezTo>
                      <a:pt x="521" y="316"/>
                      <a:pt x="522" y="314"/>
                      <a:pt x="522" y="312"/>
                    </a:cubicBezTo>
                    <a:cubicBezTo>
                      <a:pt x="522" y="312"/>
                      <a:pt x="521" y="311"/>
                      <a:pt x="519" y="310"/>
                    </a:cubicBezTo>
                    <a:cubicBezTo>
                      <a:pt x="515" y="308"/>
                      <a:pt x="516" y="304"/>
                      <a:pt x="517" y="301"/>
                    </a:cubicBezTo>
                    <a:cubicBezTo>
                      <a:pt x="518" y="299"/>
                      <a:pt x="518" y="298"/>
                      <a:pt x="517" y="297"/>
                    </a:cubicBezTo>
                    <a:cubicBezTo>
                      <a:pt x="515" y="293"/>
                      <a:pt x="512" y="290"/>
                      <a:pt x="508" y="287"/>
                    </a:cubicBezTo>
                    <a:cubicBezTo>
                      <a:pt x="507" y="286"/>
                      <a:pt x="507" y="286"/>
                      <a:pt x="507" y="286"/>
                    </a:cubicBezTo>
                    <a:cubicBezTo>
                      <a:pt x="505" y="284"/>
                      <a:pt x="503" y="283"/>
                      <a:pt x="501" y="283"/>
                    </a:cubicBezTo>
                    <a:cubicBezTo>
                      <a:pt x="499" y="284"/>
                      <a:pt x="498" y="284"/>
                      <a:pt x="497" y="286"/>
                    </a:cubicBezTo>
                    <a:cubicBezTo>
                      <a:pt x="495" y="290"/>
                      <a:pt x="493" y="293"/>
                      <a:pt x="489" y="293"/>
                    </a:cubicBezTo>
                    <a:cubicBezTo>
                      <a:pt x="487" y="294"/>
                      <a:pt x="485" y="293"/>
                      <a:pt x="483" y="291"/>
                    </a:cubicBezTo>
                    <a:cubicBezTo>
                      <a:pt x="479" y="288"/>
                      <a:pt x="478" y="288"/>
                      <a:pt x="474" y="288"/>
                    </a:cubicBezTo>
                    <a:cubicBezTo>
                      <a:pt x="473" y="288"/>
                      <a:pt x="472" y="288"/>
                      <a:pt x="471" y="288"/>
                    </a:cubicBezTo>
                    <a:cubicBezTo>
                      <a:pt x="468" y="287"/>
                      <a:pt x="467" y="287"/>
                      <a:pt x="465" y="287"/>
                    </a:cubicBezTo>
                    <a:cubicBezTo>
                      <a:pt x="463" y="286"/>
                      <a:pt x="462" y="286"/>
                      <a:pt x="461" y="287"/>
                    </a:cubicBezTo>
                    <a:cubicBezTo>
                      <a:pt x="456" y="291"/>
                      <a:pt x="449" y="290"/>
                      <a:pt x="441" y="285"/>
                    </a:cubicBezTo>
                    <a:cubicBezTo>
                      <a:pt x="437" y="282"/>
                      <a:pt x="434" y="277"/>
                      <a:pt x="432" y="272"/>
                    </a:cubicBezTo>
                    <a:cubicBezTo>
                      <a:pt x="430" y="269"/>
                      <a:pt x="429" y="266"/>
                      <a:pt x="426" y="263"/>
                    </a:cubicBezTo>
                    <a:cubicBezTo>
                      <a:pt x="423" y="260"/>
                      <a:pt x="413" y="250"/>
                      <a:pt x="413" y="235"/>
                    </a:cubicBezTo>
                    <a:cubicBezTo>
                      <a:pt x="412" y="227"/>
                      <a:pt x="418" y="221"/>
                      <a:pt x="422" y="216"/>
                    </a:cubicBezTo>
                    <a:cubicBezTo>
                      <a:pt x="424" y="213"/>
                      <a:pt x="426" y="211"/>
                      <a:pt x="427" y="208"/>
                    </a:cubicBezTo>
                    <a:cubicBezTo>
                      <a:pt x="428" y="201"/>
                      <a:pt x="431" y="194"/>
                      <a:pt x="436" y="188"/>
                    </a:cubicBezTo>
                    <a:cubicBezTo>
                      <a:pt x="438" y="185"/>
                      <a:pt x="442" y="183"/>
                      <a:pt x="447" y="184"/>
                    </a:cubicBezTo>
                    <a:cubicBezTo>
                      <a:pt x="450" y="184"/>
                      <a:pt x="453" y="185"/>
                      <a:pt x="455" y="188"/>
                    </a:cubicBezTo>
                    <a:cubicBezTo>
                      <a:pt x="456" y="189"/>
                      <a:pt x="457" y="191"/>
                      <a:pt x="458" y="193"/>
                    </a:cubicBezTo>
                    <a:cubicBezTo>
                      <a:pt x="460" y="196"/>
                      <a:pt x="461" y="200"/>
                      <a:pt x="463" y="200"/>
                    </a:cubicBezTo>
                    <a:cubicBezTo>
                      <a:pt x="464" y="200"/>
                      <a:pt x="465" y="201"/>
                      <a:pt x="467" y="199"/>
                    </a:cubicBezTo>
                    <a:cubicBezTo>
                      <a:pt x="469" y="198"/>
                      <a:pt x="471" y="196"/>
                      <a:pt x="473" y="195"/>
                    </a:cubicBezTo>
                    <a:cubicBezTo>
                      <a:pt x="478" y="190"/>
                      <a:pt x="484" y="185"/>
                      <a:pt x="492" y="189"/>
                    </a:cubicBezTo>
                    <a:cubicBezTo>
                      <a:pt x="498" y="192"/>
                      <a:pt x="506" y="187"/>
                      <a:pt x="514" y="176"/>
                    </a:cubicBezTo>
                    <a:cubicBezTo>
                      <a:pt x="519" y="170"/>
                      <a:pt x="521" y="166"/>
                      <a:pt x="521" y="160"/>
                    </a:cubicBezTo>
                    <a:cubicBezTo>
                      <a:pt x="520" y="152"/>
                      <a:pt x="525" y="140"/>
                      <a:pt x="532" y="134"/>
                    </a:cubicBezTo>
                    <a:cubicBezTo>
                      <a:pt x="534" y="133"/>
                      <a:pt x="536" y="131"/>
                      <a:pt x="538" y="129"/>
                    </a:cubicBezTo>
                    <a:cubicBezTo>
                      <a:pt x="543" y="124"/>
                      <a:pt x="548" y="120"/>
                      <a:pt x="555" y="120"/>
                    </a:cubicBezTo>
                    <a:cubicBezTo>
                      <a:pt x="559" y="120"/>
                      <a:pt x="562" y="113"/>
                      <a:pt x="565" y="107"/>
                    </a:cubicBezTo>
                    <a:cubicBezTo>
                      <a:pt x="565" y="105"/>
                      <a:pt x="566" y="104"/>
                      <a:pt x="567" y="102"/>
                    </a:cubicBezTo>
                    <a:cubicBezTo>
                      <a:pt x="571" y="95"/>
                      <a:pt x="588" y="88"/>
                      <a:pt x="594" y="87"/>
                    </a:cubicBezTo>
                    <a:cubicBezTo>
                      <a:pt x="598" y="86"/>
                      <a:pt x="599" y="80"/>
                      <a:pt x="600" y="75"/>
                    </a:cubicBezTo>
                    <a:cubicBezTo>
                      <a:pt x="601" y="73"/>
                      <a:pt x="601" y="70"/>
                      <a:pt x="602" y="68"/>
                    </a:cubicBezTo>
                    <a:cubicBezTo>
                      <a:pt x="603" y="64"/>
                      <a:pt x="606" y="61"/>
                      <a:pt x="608" y="57"/>
                    </a:cubicBezTo>
                    <a:cubicBezTo>
                      <a:pt x="610" y="53"/>
                      <a:pt x="612" y="50"/>
                      <a:pt x="613" y="46"/>
                    </a:cubicBezTo>
                    <a:cubicBezTo>
                      <a:pt x="616" y="38"/>
                      <a:pt x="620" y="37"/>
                      <a:pt x="624" y="37"/>
                    </a:cubicBezTo>
                    <a:cubicBezTo>
                      <a:pt x="625" y="37"/>
                      <a:pt x="626" y="37"/>
                      <a:pt x="626" y="36"/>
                    </a:cubicBezTo>
                    <a:cubicBezTo>
                      <a:pt x="627" y="36"/>
                      <a:pt x="628" y="33"/>
                      <a:pt x="629" y="31"/>
                    </a:cubicBezTo>
                    <a:cubicBezTo>
                      <a:pt x="631" y="27"/>
                      <a:pt x="632" y="23"/>
                      <a:pt x="635" y="19"/>
                    </a:cubicBezTo>
                    <a:cubicBezTo>
                      <a:pt x="641" y="11"/>
                      <a:pt x="642" y="11"/>
                      <a:pt x="654" y="13"/>
                    </a:cubicBezTo>
                    <a:cubicBezTo>
                      <a:pt x="657" y="13"/>
                      <a:pt x="659" y="14"/>
                      <a:pt x="660" y="14"/>
                    </a:cubicBezTo>
                    <a:cubicBezTo>
                      <a:pt x="667" y="15"/>
                      <a:pt x="669" y="16"/>
                      <a:pt x="674" y="12"/>
                    </a:cubicBezTo>
                    <a:cubicBezTo>
                      <a:pt x="678" y="9"/>
                      <a:pt x="679" y="7"/>
                      <a:pt x="679" y="4"/>
                    </a:cubicBezTo>
                    <a:cubicBezTo>
                      <a:pt x="680" y="3"/>
                      <a:pt x="681" y="0"/>
                      <a:pt x="684" y="0"/>
                    </a:cubicBezTo>
                    <a:cubicBezTo>
                      <a:pt x="687" y="0"/>
                      <a:pt x="692" y="2"/>
                      <a:pt x="692" y="15"/>
                    </a:cubicBezTo>
                    <a:cubicBezTo>
                      <a:pt x="692" y="17"/>
                      <a:pt x="695" y="19"/>
                      <a:pt x="698" y="22"/>
                    </a:cubicBezTo>
                    <a:cubicBezTo>
                      <a:pt x="703" y="24"/>
                      <a:pt x="708" y="27"/>
                      <a:pt x="710" y="33"/>
                    </a:cubicBezTo>
                    <a:cubicBezTo>
                      <a:pt x="711" y="36"/>
                      <a:pt x="712" y="37"/>
                      <a:pt x="713" y="39"/>
                    </a:cubicBezTo>
                    <a:cubicBezTo>
                      <a:pt x="716" y="45"/>
                      <a:pt x="717" y="47"/>
                      <a:pt x="713" y="57"/>
                    </a:cubicBezTo>
                    <a:cubicBezTo>
                      <a:pt x="709" y="65"/>
                      <a:pt x="708" y="69"/>
                      <a:pt x="706" y="73"/>
                    </a:cubicBezTo>
                    <a:cubicBezTo>
                      <a:pt x="705" y="75"/>
                      <a:pt x="704" y="77"/>
                      <a:pt x="703" y="79"/>
                    </a:cubicBezTo>
                    <a:cubicBezTo>
                      <a:pt x="702" y="81"/>
                      <a:pt x="701" y="83"/>
                      <a:pt x="700" y="85"/>
                    </a:cubicBezTo>
                    <a:cubicBezTo>
                      <a:pt x="699" y="88"/>
                      <a:pt x="698" y="90"/>
                      <a:pt x="697" y="93"/>
                    </a:cubicBezTo>
                    <a:cubicBezTo>
                      <a:pt x="695" y="101"/>
                      <a:pt x="690" y="105"/>
                      <a:pt x="680" y="111"/>
                    </a:cubicBezTo>
                    <a:cubicBezTo>
                      <a:pt x="676" y="114"/>
                      <a:pt x="674" y="116"/>
                      <a:pt x="674" y="118"/>
                    </a:cubicBezTo>
                    <a:cubicBezTo>
                      <a:pt x="674" y="120"/>
                      <a:pt x="675" y="121"/>
                      <a:pt x="677" y="124"/>
                    </a:cubicBezTo>
                    <a:cubicBezTo>
                      <a:pt x="682" y="128"/>
                      <a:pt x="682" y="135"/>
                      <a:pt x="682" y="141"/>
                    </a:cubicBezTo>
                    <a:cubicBezTo>
                      <a:pt x="681" y="144"/>
                      <a:pt x="679" y="145"/>
                      <a:pt x="678" y="145"/>
                    </a:cubicBezTo>
                    <a:cubicBezTo>
                      <a:pt x="677" y="146"/>
                      <a:pt x="677" y="146"/>
                      <a:pt x="677" y="147"/>
                    </a:cubicBezTo>
                    <a:cubicBezTo>
                      <a:pt x="677" y="148"/>
                      <a:pt x="677" y="149"/>
                      <a:pt x="678" y="149"/>
                    </a:cubicBezTo>
                    <a:cubicBezTo>
                      <a:pt x="680" y="151"/>
                      <a:pt x="685" y="150"/>
                      <a:pt x="690" y="147"/>
                    </a:cubicBezTo>
                    <a:cubicBezTo>
                      <a:pt x="693" y="145"/>
                      <a:pt x="696" y="146"/>
                      <a:pt x="697" y="146"/>
                    </a:cubicBezTo>
                    <a:cubicBezTo>
                      <a:pt x="698" y="147"/>
                      <a:pt x="699" y="149"/>
                      <a:pt x="699" y="151"/>
                    </a:cubicBezTo>
                    <a:cubicBezTo>
                      <a:pt x="699" y="154"/>
                      <a:pt x="697" y="158"/>
                      <a:pt x="693" y="161"/>
                    </a:cubicBezTo>
                    <a:cubicBezTo>
                      <a:pt x="689" y="163"/>
                      <a:pt x="688" y="165"/>
                      <a:pt x="688" y="166"/>
                    </a:cubicBezTo>
                    <a:cubicBezTo>
                      <a:pt x="688" y="166"/>
                      <a:pt x="689" y="167"/>
                      <a:pt x="689" y="167"/>
                    </a:cubicBezTo>
                    <a:cubicBezTo>
                      <a:pt x="692" y="169"/>
                      <a:pt x="693" y="171"/>
                      <a:pt x="693" y="172"/>
                    </a:cubicBezTo>
                    <a:cubicBezTo>
                      <a:pt x="693" y="175"/>
                      <a:pt x="690" y="177"/>
                      <a:pt x="686" y="180"/>
                    </a:cubicBezTo>
                    <a:cubicBezTo>
                      <a:pt x="682" y="182"/>
                      <a:pt x="679" y="182"/>
                      <a:pt x="677" y="182"/>
                    </a:cubicBezTo>
                    <a:cubicBezTo>
                      <a:pt x="674" y="182"/>
                      <a:pt x="673" y="182"/>
                      <a:pt x="671" y="184"/>
                    </a:cubicBezTo>
                    <a:cubicBezTo>
                      <a:pt x="669" y="185"/>
                      <a:pt x="668" y="187"/>
                      <a:pt x="667" y="188"/>
                    </a:cubicBezTo>
                    <a:cubicBezTo>
                      <a:pt x="665" y="190"/>
                      <a:pt x="663" y="193"/>
                      <a:pt x="658" y="193"/>
                    </a:cubicBezTo>
                    <a:cubicBezTo>
                      <a:pt x="656" y="193"/>
                      <a:pt x="656" y="193"/>
                      <a:pt x="656" y="193"/>
                    </a:cubicBezTo>
                    <a:cubicBezTo>
                      <a:pt x="655" y="195"/>
                      <a:pt x="656" y="199"/>
                      <a:pt x="659" y="204"/>
                    </a:cubicBezTo>
                    <a:cubicBezTo>
                      <a:pt x="660" y="205"/>
                      <a:pt x="661" y="206"/>
                      <a:pt x="662" y="206"/>
                    </a:cubicBezTo>
                    <a:cubicBezTo>
                      <a:pt x="665" y="207"/>
                      <a:pt x="669" y="205"/>
                      <a:pt x="671" y="203"/>
                    </a:cubicBezTo>
                    <a:cubicBezTo>
                      <a:pt x="675" y="200"/>
                      <a:pt x="683" y="196"/>
                      <a:pt x="690" y="194"/>
                    </a:cubicBezTo>
                    <a:cubicBezTo>
                      <a:pt x="692" y="193"/>
                      <a:pt x="694" y="192"/>
                      <a:pt x="694" y="192"/>
                    </a:cubicBezTo>
                    <a:cubicBezTo>
                      <a:pt x="694" y="192"/>
                      <a:pt x="694" y="192"/>
                      <a:pt x="694" y="192"/>
                    </a:cubicBezTo>
                    <a:cubicBezTo>
                      <a:pt x="691" y="190"/>
                      <a:pt x="689" y="189"/>
                      <a:pt x="688" y="186"/>
                    </a:cubicBezTo>
                    <a:cubicBezTo>
                      <a:pt x="688" y="184"/>
                      <a:pt x="689" y="182"/>
                      <a:pt x="691" y="181"/>
                    </a:cubicBezTo>
                    <a:cubicBezTo>
                      <a:pt x="693" y="179"/>
                      <a:pt x="695" y="179"/>
                      <a:pt x="698" y="179"/>
                    </a:cubicBezTo>
                    <a:cubicBezTo>
                      <a:pt x="702" y="179"/>
                      <a:pt x="704" y="179"/>
                      <a:pt x="706" y="180"/>
                    </a:cubicBezTo>
                    <a:cubicBezTo>
                      <a:pt x="706" y="180"/>
                      <a:pt x="707" y="180"/>
                      <a:pt x="707" y="180"/>
                    </a:cubicBezTo>
                    <a:cubicBezTo>
                      <a:pt x="708" y="180"/>
                      <a:pt x="709" y="178"/>
                      <a:pt x="712" y="176"/>
                    </a:cubicBezTo>
                    <a:cubicBezTo>
                      <a:pt x="713" y="174"/>
                      <a:pt x="714" y="173"/>
                      <a:pt x="716" y="171"/>
                    </a:cubicBezTo>
                    <a:cubicBezTo>
                      <a:pt x="723" y="164"/>
                      <a:pt x="725" y="159"/>
                      <a:pt x="727" y="154"/>
                    </a:cubicBezTo>
                    <a:cubicBezTo>
                      <a:pt x="728" y="150"/>
                      <a:pt x="730" y="146"/>
                      <a:pt x="735" y="143"/>
                    </a:cubicBezTo>
                    <a:cubicBezTo>
                      <a:pt x="739" y="141"/>
                      <a:pt x="741" y="140"/>
                      <a:pt x="743" y="139"/>
                    </a:cubicBezTo>
                    <a:cubicBezTo>
                      <a:pt x="746" y="138"/>
                      <a:pt x="748" y="137"/>
                      <a:pt x="754" y="131"/>
                    </a:cubicBezTo>
                    <a:cubicBezTo>
                      <a:pt x="762" y="122"/>
                      <a:pt x="771" y="118"/>
                      <a:pt x="778" y="115"/>
                    </a:cubicBezTo>
                    <a:cubicBezTo>
                      <a:pt x="781" y="114"/>
                      <a:pt x="783" y="113"/>
                      <a:pt x="784" y="112"/>
                    </a:cubicBezTo>
                    <a:cubicBezTo>
                      <a:pt x="787" y="111"/>
                      <a:pt x="787" y="110"/>
                      <a:pt x="788" y="108"/>
                    </a:cubicBezTo>
                    <a:cubicBezTo>
                      <a:pt x="788" y="106"/>
                      <a:pt x="789" y="104"/>
                      <a:pt x="792" y="102"/>
                    </a:cubicBezTo>
                    <a:cubicBezTo>
                      <a:pt x="795" y="100"/>
                      <a:pt x="798" y="98"/>
                      <a:pt x="800" y="99"/>
                    </a:cubicBezTo>
                    <a:cubicBezTo>
                      <a:pt x="803" y="100"/>
                      <a:pt x="803" y="104"/>
                      <a:pt x="803" y="105"/>
                    </a:cubicBezTo>
                    <a:cubicBezTo>
                      <a:pt x="803" y="105"/>
                      <a:pt x="803" y="105"/>
                      <a:pt x="803" y="105"/>
                    </a:cubicBezTo>
                    <a:cubicBezTo>
                      <a:pt x="803" y="105"/>
                      <a:pt x="803" y="105"/>
                      <a:pt x="803" y="105"/>
                    </a:cubicBezTo>
                    <a:cubicBezTo>
                      <a:pt x="804" y="105"/>
                      <a:pt x="805" y="104"/>
                      <a:pt x="805" y="101"/>
                    </a:cubicBezTo>
                    <a:cubicBezTo>
                      <a:pt x="805" y="90"/>
                      <a:pt x="815" y="88"/>
                      <a:pt x="821" y="86"/>
                    </a:cubicBezTo>
                    <a:cubicBezTo>
                      <a:pt x="825" y="85"/>
                      <a:pt x="829" y="86"/>
                      <a:pt x="833" y="87"/>
                    </a:cubicBezTo>
                    <a:cubicBezTo>
                      <a:pt x="837" y="88"/>
                      <a:pt x="841" y="90"/>
                      <a:pt x="844" y="87"/>
                    </a:cubicBezTo>
                    <a:cubicBezTo>
                      <a:pt x="850" y="83"/>
                      <a:pt x="856" y="77"/>
                      <a:pt x="859" y="68"/>
                    </a:cubicBezTo>
                    <a:cubicBezTo>
                      <a:pt x="864" y="70"/>
                      <a:pt x="864" y="70"/>
                      <a:pt x="864" y="70"/>
                    </a:cubicBezTo>
                    <a:cubicBezTo>
                      <a:pt x="860" y="80"/>
                      <a:pt x="853" y="86"/>
                      <a:pt x="847" y="91"/>
                    </a:cubicBezTo>
                    <a:cubicBezTo>
                      <a:pt x="842" y="95"/>
                      <a:pt x="837" y="93"/>
                      <a:pt x="831" y="92"/>
                    </a:cubicBezTo>
                    <a:cubicBezTo>
                      <a:pt x="828" y="91"/>
                      <a:pt x="825" y="90"/>
                      <a:pt x="822" y="91"/>
                    </a:cubicBezTo>
                    <a:cubicBezTo>
                      <a:pt x="814" y="93"/>
                      <a:pt x="810" y="95"/>
                      <a:pt x="810" y="101"/>
                    </a:cubicBezTo>
                    <a:cubicBezTo>
                      <a:pt x="809" y="107"/>
                      <a:pt x="806" y="110"/>
                      <a:pt x="803" y="110"/>
                    </a:cubicBezTo>
                    <a:cubicBezTo>
                      <a:pt x="800" y="110"/>
                      <a:pt x="798" y="108"/>
                      <a:pt x="798" y="105"/>
                    </a:cubicBezTo>
                    <a:cubicBezTo>
                      <a:pt x="798" y="104"/>
                      <a:pt x="798" y="104"/>
                      <a:pt x="798" y="104"/>
                    </a:cubicBezTo>
                    <a:cubicBezTo>
                      <a:pt x="797" y="104"/>
                      <a:pt x="797" y="105"/>
                      <a:pt x="795" y="106"/>
                    </a:cubicBezTo>
                    <a:cubicBezTo>
                      <a:pt x="793" y="107"/>
                      <a:pt x="793" y="108"/>
                      <a:pt x="792" y="110"/>
                    </a:cubicBezTo>
                    <a:cubicBezTo>
                      <a:pt x="791" y="112"/>
                      <a:pt x="790" y="114"/>
                      <a:pt x="787" y="116"/>
                    </a:cubicBezTo>
                    <a:cubicBezTo>
                      <a:pt x="785" y="117"/>
                      <a:pt x="783" y="118"/>
                      <a:pt x="780" y="119"/>
                    </a:cubicBezTo>
                    <a:cubicBezTo>
                      <a:pt x="774" y="122"/>
                      <a:pt x="765" y="126"/>
                      <a:pt x="758" y="134"/>
                    </a:cubicBezTo>
                    <a:cubicBezTo>
                      <a:pt x="751" y="141"/>
                      <a:pt x="748" y="142"/>
                      <a:pt x="745" y="143"/>
                    </a:cubicBezTo>
                    <a:cubicBezTo>
                      <a:pt x="743" y="144"/>
                      <a:pt x="741" y="145"/>
                      <a:pt x="738" y="147"/>
                    </a:cubicBezTo>
                    <a:cubicBezTo>
                      <a:pt x="734" y="150"/>
                      <a:pt x="733" y="152"/>
                      <a:pt x="731" y="156"/>
                    </a:cubicBezTo>
                    <a:cubicBezTo>
                      <a:pt x="729" y="161"/>
                      <a:pt x="727" y="167"/>
                      <a:pt x="719" y="174"/>
                    </a:cubicBezTo>
                    <a:cubicBezTo>
                      <a:pt x="718" y="176"/>
                      <a:pt x="716" y="178"/>
                      <a:pt x="715" y="179"/>
                    </a:cubicBezTo>
                    <a:cubicBezTo>
                      <a:pt x="710" y="184"/>
                      <a:pt x="709" y="185"/>
                      <a:pt x="705" y="184"/>
                    </a:cubicBezTo>
                    <a:cubicBezTo>
                      <a:pt x="703" y="184"/>
                      <a:pt x="702" y="184"/>
                      <a:pt x="698" y="183"/>
                    </a:cubicBezTo>
                    <a:cubicBezTo>
                      <a:pt x="697" y="183"/>
                      <a:pt x="695" y="184"/>
                      <a:pt x="694" y="185"/>
                    </a:cubicBezTo>
                    <a:cubicBezTo>
                      <a:pt x="693" y="185"/>
                      <a:pt x="693" y="186"/>
                      <a:pt x="693" y="186"/>
                    </a:cubicBezTo>
                    <a:cubicBezTo>
                      <a:pt x="693" y="186"/>
                      <a:pt x="693" y="186"/>
                      <a:pt x="696" y="188"/>
                    </a:cubicBezTo>
                    <a:cubicBezTo>
                      <a:pt x="699" y="189"/>
                      <a:pt x="700" y="191"/>
                      <a:pt x="700" y="192"/>
                    </a:cubicBezTo>
                    <a:cubicBezTo>
                      <a:pt x="699" y="195"/>
                      <a:pt x="697" y="197"/>
                      <a:pt x="691" y="198"/>
                    </a:cubicBezTo>
                    <a:cubicBezTo>
                      <a:pt x="685" y="200"/>
                      <a:pt x="678" y="204"/>
                      <a:pt x="674" y="207"/>
                    </a:cubicBezTo>
                    <a:cubicBezTo>
                      <a:pt x="671" y="209"/>
                      <a:pt x="666" y="212"/>
                      <a:pt x="662" y="211"/>
                    </a:cubicBezTo>
                    <a:cubicBezTo>
                      <a:pt x="659" y="210"/>
                      <a:pt x="656" y="209"/>
                      <a:pt x="655" y="206"/>
                    </a:cubicBezTo>
                    <a:cubicBezTo>
                      <a:pt x="653" y="203"/>
                      <a:pt x="649" y="196"/>
                      <a:pt x="652" y="191"/>
                    </a:cubicBezTo>
                    <a:cubicBezTo>
                      <a:pt x="653" y="190"/>
                      <a:pt x="654" y="188"/>
                      <a:pt x="658" y="188"/>
                    </a:cubicBezTo>
                    <a:cubicBezTo>
                      <a:pt x="661" y="188"/>
                      <a:pt x="662" y="187"/>
                      <a:pt x="664" y="185"/>
                    </a:cubicBezTo>
                    <a:cubicBezTo>
                      <a:pt x="665" y="183"/>
                      <a:pt x="666" y="182"/>
                      <a:pt x="668" y="181"/>
                    </a:cubicBezTo>
                    <a:cubicBezTo>
                      <a:pt x="671" y="178"/>
                      <a:pt x="674" y="178"/>
                      <a:pt x="676" y="177"/>
                    </a:cubicBezTo>
                    <a:cubicBezTo>
                      <a:pt x="679" y="177"/>
                      <a:pt x="681" y="177"/>
                      <a:pt x="683" y="176"/>
                    </a:cubicBezTo>
                    <a:cubicBezTo>
                      <a:pt x="688" y="173"/>
                      <a:pt x="688" y="172"/>
                      <a:pt x="688" y="172"/>
                    </a:cubicBezTo>
                    <a:cubicBezTo>
                      <a:pt x="688" y="172"/>
                      <a:pt x="688" y="172"/>
                      <a:pt x="687" y="171"/>
                    </a:cubicBezTo>
                    <a:cubicBezTo>
                      <a:pt x="685" y="170"/>
                      <a:pt x="683" y="168"/>
                      <a:pt x="683" y="165"/>
                    </a:cubicBezTo>
                    <a:cubicBezTo>
                      <a:pt x="683" y="162"/>
                      <a:pt x="686" y="159"/>
                      <a:pt x="690" y="157"/>
                    </a:cubicBezTo>
                    <a:cubicBezTo>
                      <a:pt x="693" y="155"/>
                      <a:pt x="694" y="153"/>
                      <a:pt x="695" y="152"/>
                    </a:cubicBezTo>
                    <a:cubicBezTo>
                      <a:pt x="695" y="151"/>
                      <a:pt x="695" y="150"/>
                      <a:pt x="695" y="150"/>
                    </a:cubicBezTo>
                    <a:cubicBezTo>
                      <a:pt x="694" y="150"/>
                      <a:pt x="694" y="150"/>
                      <a:pt x="692" y="151"/>
                    </a:cubicBezTo>
                    <a:cubicBezTo>
                      <a:pt x="686" y="155"/>
                      <a:pt x="680" y="156"/>
                      <a:pt x="676" y="154"/>
                    </a:cubicBezTo>
                    <a:cubicBezTo>
                      <a:pt x="674" y="152"/>
                      <a:pt x="672" y="150"/>
                      <a:pt x="672" y="148"/>
                    </a:cubicBezTo>
                    <a:cubicBezTo>
                      <a:pt x="672" y="143"/>
                      <a:pt x="675" y="142"/>
                      <a:pt x="676" y="141"/>
                    </a:cubicBezTo>
                    <a:cubicBezTo>
                      <a:pt x="677" y="141"/>
                      <a:pt x="677" y="141"/>
                      <a:pt x="677" y="140"/>
                    </a:cubicBezTo>
                    <a:cubicBezTo>
                      <a:pt x="677" y="137"/>
                      <a:pt x="678" y="130"/>
                      <a:pt x="674" y="127"/>
                    </a:cubicBezTo>
                    <a:cubicBezTo>
                      <a:pt x="670" y="124"/>
                      <a:pt x="669" y="121"/>
                      <a:pt x="669" y="117"/>
                    </a:cubicBezTo>
                    <a:cubicBezTo>
                      <a:pt x="670" y="114"/>
                      <a:pt x="672" y="110"/>
                      <a:pt x="677" y="107"/>
                    </a:cubicBezTo>
                    <a:cubicBezTo>
                      <a:pt x="687" y="102"/>
                      <a:pt x="690" y="98"/>
                      <a:pt x="692" y="92"/>
                    </a:cubicBezTo>
                    <a:cubicBezTo>
                      <a:pt x="693" y="88"/>
                      <a:pt x="695" y="85"/>
                      <a:pt x="696" y="83"/>
                    </a:cubicBezTo>
                    <a:cubicBezTo>
                      <a:pt x="697" y="81"/>
                      <a:pt x="698" y="79"/>
                      <a:pt x="699" y="77"/>
                    </a:cubicBezTo>
                    <a:cubicBezTo>
                      <a:pt x="700" y="75"/>
                      <a:pt x="701" y="73"/>
                      <a:pt x="702" y="71"/>
                    </a:cubicBezTo>
                    <a:cubicBezTo>
                      <a:pt x="703" y="67"/>
                      <a:pt x="705" y="63"/>
                      <a:pt x="709" y="55"/>
                    </a:cubicBezTo>
                    <a:cubicBezTo>
                      <a:pt x="712" y="47"/>
                      <a:pt x="712" y="46"/>
                      <a:pt x="709" y="41"/>
                    </a:cubicBezTo>
                    <a:cubicBezTo>
                      <a:pt x="708" y="40"/>
                      <a:pt x="707" y="38"/>
                      <a:pt x="706" y="35"/>
                    </a:cubicBezTo>
                    <a:cubicBezTo>
                      <a:pt x="704" y="31"/>
                      <a:pt x="700" y="28"/>
                      <a:pt x="696" y="26"/>
                    </a:cubicBezTo>
                    <a:cubicBezTo>
                      <a:pt x="692" y="23"/>
                      <a:pt x="687" y="20"/>
                      <a:pt x="687" y="15"/>
                    </a:cubicBezTo>
                    <a:cubicBezTo>
                      <a:pt x="687" y="9"/>
                      <a:pt x="686" y="4"/>
                      <a:pt x="684" y="4"/>
                    </a:cubicBezTo>
                    <a:cubicBezTo>
                      <a:pt x="684" y="4"/>
                      <a:pt x="684" y="5"/>
                      <a:pt x="684" y="6"/>
                    </a:cubicBezTo>
                    <a:cubicBezTo>
                      <a:pt x="683" y="8"/>
                      <a:pt x="682" y="12"/>
                      <a:pt x="677" y="16"/>
                    </a:cubicBezTo>
                    <a:cubicBezTo>
                      <a:pt x="670" y="21"/>
                      <a:pt x="666" y="20"/>
                      <a:pt x="659" y="19"/>
                    </a:cubicBezTo>
                    <a:cubicBezTo>
                      <a:pt x="658" y="18"/>
                      <a:pt x="656" y="18"/>
                      <a:pt x="654" y="17"/>
                    </a:cubicBezTo>
                    <a:cubicBezTo>
                      <a:pt x="644" y="16"/>
                      <a:pt x="644" y="16"/>
                      <a:pt x="639" y="22"/>
                    </a:cubicBezTo>
                    <a:cubicBezTo>
                      <a:pt x="636" y="25"/>
                      <a:pt x="635" y="29"/>
                      <a:pt x="634" y="32"/>
                    </a:cubicBezTo>
                    <a:cubicBezTo>
                      <a:pt x="632" y="36"/>
                      <a:pt x="631" y="39"/>
                      <a:pt x="628" y="41"/>
                    </a:cubicBezTo>
                    <a:cubicBezTo>
                      <a:pt x="627" y="41"/>
                      <a:pt x="626" y="41"/>
                      <a:pt x="625" y="41"/>
                    </a:cubicBezTo>
                    <a:cubicBezTo>
                      <a:pt x="622" y="42"/>
                      <a:pt x="620" y="42"/>
                      <a:pt x="618" y="47"/>
                    </a:cubicBezTo>
                    <a:cubicBezTo>
                      <a:pt x="616" y="52"/>
                      <a:pt x="614" y="55"/>
                      <a:pt x="612" y="59"/>
                    </a:cubicBezTo>
                    <a:cubicBezTo>
                      <a:pt x="610" y="63"/>
                      <a:pt x="608" y="66"/>
                      <a:pt x="607" y="70"/>
                    </a:cubicBezTo>
                    <a:cubicBezTo>
                      <a:pt x="606" y="72"/>
                      <a:pt x="605" y="74"/>
                      <a:pt x="605" y="76"/>
                    </a:cubicBezTo>
                    <a:cubicBezTo>
                      <a:pt x="603" y="83"/>
                      <a:pt x="602" y="90"/>
                      <a:pt x="595" y="91"/>
                    </a:cubicBezTo>
                    <a:cubicBezTo>
                      <a:pt x="588" y="93"/>
                      <a:pt x="574" y="100"/>
                      <a:pt x="571" y="104"/>
                    </a:cubicBezTo>
                    <a:cubicBezTo>
                      <a:pt x="570" y="106"/>
                      <a:pt x="570" y="107"/>
                      <a:pt x="569" y="109"/>
                    </a:cubicBezTo>
                    <a:cubicBezTo>
                      <a:pt x="566" y="115"/>
                      <a:pt x="562" y="124"/>
                      <a:pt x="555" y="124"/>
                    </a:cubicBezTo>
                    <a:cubicBezTo>
                      <a:pt x="550" y="124"/>
                      <a:pt x="546" y="128"/>
                      <a:pt x="542" y="132"/>
                    </a:cubicBezTo>
                    <a:cubicBezTo>
                      <a:pt x="539" y="134"/>
                      <a:pt x="537" y="136"/>
                      <a:pt x="535" y="138"/>
                    </a:cubicBezTo>
                    <a:cubicBezTo>
                      <a:pt x="529" y="142"/>
                      <a:pt x="525" y="153"/>
                      <a:pt x="525" y="159"/>
                    </a:cubicBezTo>
                    <a:cubicBezTo>
                      <a:pt x="526" y="168"/>
                      <a:pt x="523" y="172"/>
                      <a:pt x="517" y="179"/>
                    </a:cubicBezTo>
                    <a:cubicBezTo>
                      <a:pt x="508" y="192"/>
                      <a:pt x="499" y="197"/>
                      <a:pt x="490" y="193"/>
                    </a:cubicBezTo>
                    <a:cubicBezTo>
                      <a:pt x="485" y="191"/>
                      <a:pt x="482" y="193"/>
                      <a:pt x="476" y="198"/>
                    </a:cubicBezTo>
                    <a:cubicBezTo>
                      <a:pt x="474" y="200"/>
                      <a:pt x="472" y="202"/>
                      <a:pt x="469" y="203"/>
                    </a:cubicBezTo>
                    <a:cubicBezTo>
                      <a:pt x="467" y="205"/>
                      <a:pt x="464" y="205"/>
                      <a:pt x="462" y="205"/>
                    </a:cubicBezTo>
                    <a:cubicBezTo>
                      <a:pt x="458" y="203"/>
                      <a:pt x="456" y="199"/>
                      <a:pt x="454" y="195"/>
                    </a:cubicBezTo>
                    <a:cubicBezTo>
                      <a:pt x="453" y="193"/>
                      <a:pt x="452" y="192"/>
                      <a:pt x="451" y="191"/>
                    </a:cubicBezTo>
                    <a:cubicBezTo>
                      <a:pt x="450" y="189"/>
                      <a:pt x="448" y="188"/>
                      <a:pt x="446" y="188"/>
                    </a:cubicBezTo>
                    <a:cubicBezTo>
                      <a:pt x="444" y="188"/>
                      <a:pt x="441" y="189"/>
                      <a:pt x="439" y="191"/>
                    </a:cubicBezTo>
                    <a:cubicBezTo>
                      <a:pt x="435" y="196"/>
                      <a:pt x="432" y="203"/>
                      <a:pt x="431" y="209"/>
                    </a:cubicBezTo>
                    <a:cubicBezTo>
                      <a:pt x="431" y="213"/>
                      <a:pt x="428" y="216"/>
                      <a:pt x="425" y="219"/>
                    </a:cubicBezTo>
                    <a:cubicBezTo>
                      <a:pt x="421" y="223"/>
                      <a:pt x="417" y="228"/>
                      <a:pt x="417" y="235"/>
                    </a:cubicBezTo>
                    <a:cubicBezTo>
                      <a:pt x="418" y="248"/>
                      <a:pt x="426" y="257"/>
                      <a:pt x="430" y="260"/>
                    </a:cubicBezTo>
                    <a:cubicBezTo>
                      <a:pt x="433" y="263"/>
                      <a:pt x="434" y="267"/>
                      <a:pt x="436" y="270"/>
                    </a:cubicBezTo>
                    <a:cubicBezTo>
                      <a:pt x="438" y="274"/>
                      <a:pt x="440" y="278"/>
                      <a:pt x="444" y="281"/>
                    </a:cubicBezTo>
                    <a:cubicBezTo>
                      <a:pt x="450" y="285"/>
                      <a:pt x="455" y="286"/>
                      <a:pt x="458" y="284"/>
                    </a:cubicBezTo>
                    <a:cubicBezTo>
                      <a:pt x="461" y="281"/>
                      <a:pt x="463" y="282"/>
                      <a:pt x="466" y="282"/>
                    </a:cubicBezTo>
                    <a:cubicBezTo>
                      <a:pt x="468" y="282"/>
                      <a:pt x="469" y="283"/>
                      <a:pt x="471" y="283"/>
                    </a:cubicBezTo>
                    <a:cubicBezTo>
                      <a:pt x="472" y="283"/>
                      <a:pt x="473" y="283"/>
                      <a:pt x="474" y="283"/>
                    </a:cubicBezTo>
                    <a:cubicBezTo>
                      <a:pt x="479" y="283"/>
                      <a:pt x="481" y="284"/>
                      <a:pt x="486" y="287"/>
                    </a:cubicBezTo>
                    <a:cubicBezTo>
                      <a:pt x="486" y="288"/>
                      <a:pt x="487" y="289"/>
                      <a:pt x="488" y="289"/>
                    </a:cubicBezTo>
                    <a:cubicBezTo>
                      <a:pt x="490" y="289"/>
                      <a:pt x="492" y="286"/>
                      <a:pt x="493" y="284"/>
                    </a:cubicBezTo>
                    <a:cubicBezTo>
                      <a:pt x="495" y="281"/>
                      <a:pt x="497" y="279"/>
                      <a:pt x="500" y="279"/>
                    </a:cubicBezTo>
                    <a:cubicBezTo>
                      <a:pt x="504" y="278"/>
                      <a:pt x="508" y="280"/>
                      <a:pt x="510" y="282"/>
                    </a:cubicBezTo>
                    <a:cubicBezTo>
                      <a:pt x="512" y="283"/>
                      <a:pt x="512" y="283"/>
                      <a:pt x="512" y="283"/>
                    </a:cubicBezTo>
                    <a:cubicBezTo>
                      <a:pt x="515" y="287"/>
                      <a:pt x="518" y="290"/>
                      <a:pt x="521" y="294"/>
                    </a:cubicBezTo>
                    <a:cubicBezTo>
                      <a:pt x="523" y="297"/>
                      <a:pt x="522" y="300"/>
                      <a:pt x="521" y="303"/>
                    </a:cubicBezTo>
                    <a:cubicBezTo>
                      <a:pt x="520" y="306"/>
                      <a:pt x="521" y="306"/>
                      <a:pt x="521" y="306"/>
                    </a:cubicBezTo>
                    <a:cubicBezTo>
                      <a:pt x="524" y="307"/>
                      <a:pt x="526" y="309"/>
                      <a:pt x="526" y="311"/>
                    </a:cubicBezTo>
                    <a:cubicBezTo>
                      <a:pt x="527" y="314"/>
                      <a:pt x="526" y="317"/>
                      <a:pt x="525" y="320"/>
                    </a:cubicBezTo>
                    <a:cubicBezTo>
                      <a:pt x="523" y="324"/>
                      <a:pt x="520" y="332"/>
                      <a:pt x="520" y="337"/>
                    </a:cubicBezTo>
                    <a:cubicBezTo>
                      <a:pt x="521" y="341"/>
                      <a:pt x="518" y="343"/>
                      <a:pt x="517" y="345"/>
                    </a:cubicBezTo>
                    <a:cubicBezTo>
                      <a:pt x="515" y="346"/>
                      <a:pt x="515" y="346"/>
                      <a:pt x="516" y="347"/>
                    </a:cubicBezTo>
                    <a:cubicBezTo>
                      <a:pt x="517" y="349"/>
                      <a:pt x="520" y="350"/>
                      <a:pt x="523" y="351"/>
                    </a:cubicBezTo>
                    <a:cubicBezTo>
                      <a:pt x="525" y="352"/>
                      <a:pt x="528" y="353"/>
                      <a:pt x="529" y="355"/>
                    </a:cubicBezTo>
                    <a:cubicBezTo>
                      <a:pt x="530" y="356"/>
                      <a:pt x="535" y="361"/>
                      <a:pt x="538" y="364"/>
                    </a:cubicBezTo>
                    <a:cubicBezTo>
                      <a:pt x="542" y="366"/>
                      <a:pt x="544" y="367"/>
                      <a:pt x="550" y="365"/>
                    </a:cubicBezTo>
                    <a:cubicBezTo>
                      <a:pt x="557" y="363"/>
                      <a:pt x="561" y="363"/>
                      <a:pt x="571" y="363"/>
                    </a:cubicBezTo>
                    <a:cubicBezTo>
                      <a:pt x="575" y="363"/>
                      <a:pt x="579" y="361"/>
                      <a:pt x="582" y="357"/>
                    </a:cubicBezTo>
                    <a:cubicBezTo>
                      <a:pt x="585" y="354"/>
                      <a:pt x="586" y="350"/>
                      <a:pt x="586" y="347"/>
                    </a:cubicBezTo>
                    <a:cubicBezTo>
                      <a:pt x="584" y="338"/>
                      <a:pt x="586" y="336"/>
                      <a:pt x="593" y="332"/>
                    </a:cubicBezTo>
                    <a:cubicBezTo>
                      <a:pt x="595" y="331"/>
                      <a:pt x="595" y="331"/>
                      <a:pt x="595" y="331"/>
                    </a:cubicBezTo>
                    <a:cubicBezTo>
                      <a:pt x="603" y="326"/>
                      <a:pt x="608" y="319"/>
                      <a:pt x="609" y="314"/>
                    </a:cubicBezTo>
                    <a:cubicBezTo>
                      <a:pt x="611" y="306"/>
                      <a:pt x="612" y="303"/>
                      <a:pt x="619" y="301"/>
                    </a:cubicBezTo>
                    <a:cubicBezTo>
                      <a:pt x="622" y="300"/>
                      <a:pt x="624" y="299"/>
                      <a:pt x="627" y="297"/>
                    </a:cubicBezTo>
                    <a:cubicBezTo>
                      <a:pt x="631" y="295"/>
                      <a:pt x="635" y="293"/>
                      <a:pt x="640" y="291"/>
                    </a:cubicBezTo>
                    <a:cubicBezTo>
                      <a:pt x="649" y="288"/>
                      <a:pt x="653" y="290"/>
                      <a:pt x="658" y="293"/>
                    </a:cubicBezTo>
                    <a:cubicBezTo>
                      <a:pt x="659" y="294"/>
                      <a:pt x="661" y="295"/>
                      <a:pt x="663" y="296"/>
                    </a:cubicBezTo>
                    <a:cubicBezTo>
                      <a:pt x="668" y="298"/>
                      <a:pt x="670" y="301"/>
                      <a:pt x="673" y="304"/>
                    </a:cubicBezTo>
                    <a:cubicBezTo>
                      <a:pt x="675" y="306"/>
                      <a:pt x="676" y="308"/>
                      <a:pt x="680" y="310"/>
                    </a:cubicBezTo>
                    <a:cubicBezTo>
                      <a:pt x="681" y="310"/>
                      <a:pt x="681" y="311"/>
                      <a:pt x="681" y="311"/>
                    </a:cubicBezTo>
                    <a:cubicBezTo>
                      <a:pt x="682" y="310"/>
                      <a:pt x="682" y="310"/>
                      <a:pt x="682" y="309"/>
                    </a:cubicBezTo>
                    <a:cubicBezTo>
                      <a:pt x="682" y="308"/>
                      <a:pt x="683" y="305"/>
                      <a:pt x="686" y="305"/>
                    </a:cubicBezTo>
                    <a:cubicBezTo>
                      <a:pt x="689" y="305"/>
                      <a:pt x="690" y="306"/>
                      <a:pt x="692" y="309"/>
                    </a:cubicBezTo>
                    <a:cubicBezTo>
                      <a:pt x="693" y="311"/>
                      <a:pt x="695" y="313"/>
                      <a:pt x="699" y="317"/>
                    </a:cubicBezTo>
                    <a:cubicBezTo>
                      <a:pt x="704" y="321"/>
                      <a:pt x="707" y="320"/>
                      <a:pt x="712" y="317"/>
                    </a:cubicBezTo>
                    <a:cubicBezTo>
                      <a:pt x="715" y="316"/>
                      <a:pt x="718" y="314"/>
                      <a:pt x="721" y="314"/>
                    </a:cubicBezTo>
                    <a:cubicBezTo>
                      <a:pt x="729" y="313"/>
                      <a:pt x="731" y="311"/>
                      <a:pt x="731" y="309"/>
                    </a:cubicBezTo>
                    <a:cubicBezTo>
                      <a:pt x="732" y="306"/>
                      <a:pt x="734" y="304"/>
                      <a:pt x="737" y="304"/>
                    </a:cubicBezTo>
                    <a:cubicBezTo>
                      <a:pt x="740" y="304"/>
                      <a:pt x="743" y="306"/>
                      <a:pt x="744" y="310"/>
                    </a:cubicBezTo>
                    <a:cubicBezTo>
                      <a:pt x="745" y="312"/>
                      <a:pt x="747" y="314"/>
                      <a:pt x="757" y="316"/>
                    </a:cubicBezTo>
                    <a:cubicBezTo>
                      <a:pt x="767" y="318"/>
                      <a:pt x="769" y="317"/>
                      <a:pt x="773" y="314"/>
                    </a:cubicBezTo>
                    <a:cubicBezTo>
                      <a:pt x="778" y="311"/>
                      <a:pt x="780" y="312"/>
                      <a:pt x="782" y="313"/>
                    </a:cubicBezTo>
                    <a:cubicBezTo>
                      <a:pt x="782" y="315"/>
                      <a:pt x="784" y="318"/>
                      <a:pt x="778" y="322"/>
                    </a:cubicBezTo>
                    <a:cubicBezTo>
                      <a:pt x="774" y="326"/>
                      <a:pt x="774" y="327"/>
                      <a:pt x="777" y="331"/>
                    </a:cubicBezTo>
                    <a:cubicBezTo>
                      <a:pt x="778" y="331"/>
                      <a:pt x="778" y="331"/>
                      <a:pt x="778" y="331"/>
                    </a:cubicBezTo>
                    <a:cubicBezTo>
                      <a:pt x="780" y="335"/>
                      <a:pt x="777" y="339"/>
                      <a:pt x="774" y="341"/>
                    </a:cubicBezTo>
                    <a:cubicBezTo>
                      <a:pt x="772" y="343"/>
                      <a:pt x="770" y="345"/>
                      <a:pt x="770" y="346"/>
                    </a:cubicBezTo>
                    <a:cubicBezTo>
                      <a:pt x="770" y="348"/>
                      <a:pt x="771" y="348"/>
                      <a:pt x="774" y="348"/>
                    </a:cubicBezTo>
                    <a:cubicBezTo>
                      <a:pt x="775" y="348"/>
                      <a:pt x="777" y="348"/>
                      <a:pt x="778" y="349"/>
                    </a:cubicBezTo>
                    <a:cubicBezTo>
                      <a:pt x="780" y="350"/>
                      <a:pt x="781" y="351"/>
                      <a:pt x="782" y="352"/>
                    </a:cubicBezTo>
                    <a:cubicBezTo>
                      <a:pt x="782" y="355"/>
                      <a:pt x="781" y="358"/>
                      <a:pt x="778" y="364"/>
                    </a:cubicBezTo>
                    <a:cubicBezTo>
                      <a:pt x="771" y="373"/>
                      <a:pt x="762" y="374"/>
                      <a:pt x="756" y="373"/>
                    </a:cubicBezTo>
                    <a:cubicBezTo>
                      <a:pt x="752" y="372"/>
                      <a:pt x="750" y="370"/>
                      <a:pt x="749" y="369"/>
                    </a:cubicBezTo>
                    <a:cubicBezTo>
                      <a:pt x="748" y="368"/>
                      <a:pt x="747" y="367"/>
                      <a:pt x="745" y="367"/>
                    </a:cubicBezTo>
                    <a:cubicBezTo>
                      <a:pt x="742" y="366"/>
                      <a:pt x="741" y="365"/>
                      <a:pt x="740" y="364"/>
                    </a:cubicBezTo>
                    <a:cubicBezTo>
                      <a:pt x="739" y="364"/>
                      <a:pt x="738" y="363"/>
                      <a:pt x="737" y="363"/>
                    </a:cubicBezTo>
                    <a:cubicBezTo>
                      <a:pt x="737" y="363"/>
                      <a:pt x="737" y="363"/>
                      <a:pt x="737" y="363"/>
                    </a:cubicBezTo>
                    <a:cubicBezTo>
                      <a:pt x="735" y="363"/>
                      <a:pt x="734" y="365"/>
                      <a:pt x="732" y="367"/>
                    </a:cubicBezTo>
                    <a:cubicBezTo>
                      <a:pt x="731" y="369"/>
                      <a:pt x="729" y="370"/>
                      <a:pt x="727" y="372"/>
                    </a:cubicBezTo>
                    <a:cubicBezTo>
                      <a:pt x="725" y="373"/>
                      <a:pt x="724" y="375"/>
                      <a:pt x="723" y="376"/>
                    </a:cubicBezTo>
                    <a:cubicBezTo>
                      <a:pt x="721" y="379"/>
                      <a:pt x="719" y="382"/>
                      <a:pt x="711" y="384"/>
                    </a:cubicBezTo>
                    <a:cubicBezTo>
                      <a:pt x="706" y="385"/>
                      <a:pt x="703" y="387"/>
                      <a:pt x="700" y="389"/>
                    </a:cubicBezTo>
                    <a:cubicBezTo>
                      <a:pt x="697" y="391"/>
                      <a:pt x="693" y="393"/>
                      <a:pt x="688" y="394"/>
                    </a:cubicBezTo>
                    <a:cubicBezTo>
                      <a:pt x="677" y="398"/>
                      <a:pt x="674" y="403"/>
                      <a:pt x="673" y="412"/>
                    </a:cubicBezTo>
                    <a:cubicBezTo>
                      <a:pt x="672" y="420"/>
                      <a:pt x="668" y="425"/>
                      <a:pt x="664" y="425"/>
                    </a:cubicBezTo>
                    <a:cubicBezTo>
                      <a:pt x="664" y="425"/>
                      <a:pt x="664" y="425"/>
                      <a:pt x="664" y="425"/>
                    </a:cubicBezTo>
                    <a:cubicBezTo>
                      <a:pt x="662" y="425"/>
                      <a:pt x="660" y="424"/>
                      <a:pt x="660" y="420"/>
                    </a:cubicBezTo>
                    <a:cubicBezTo>
                      <a:pt x="660" y="419"/>
                      <a:pt x="659" y="419"/>
                      <a:pt x="659" y="419"/>
                    </a:cubicBezTo>
                    <a:cubicBezTo>
                      <a:pt x="657" y="419"/>
                      <a:pt x="655" y="421"/>
                      <a:pt x="654" y="425"/>
                    </a:cubicBezTo>
                    <a:cubicBezTo>
                      <a:pt x="654" y="429"/>
                      <a:pt x="655" y="431"/>
                      <a:pt x="656" y="433"/>
                    </a:cubicBezTo>
                    <a:cubicBezTo>
                      <a:pt x="657" y="436"/>
                      <a:pt x="659" y="439"/>
                      <a:pt x="657" y="444"/>
                    </a:cubicBezTo>
                    <a:cubicBezTo>
                      <a:pt x="655" y="453"/>
                      <a:pt x="645" y="461"/>
                      <a:pt x="633" y="458"/>
                    </a:cubicBezTo>
                    <a:cubicBezTo>
                      <a:pt x="628" y="458"/>
                      <a:pt x="624" y="456"/>
                      <a:pt x="621" y="454"/>
                    </a:cubicBezTo>
                    <a:cubicBezTo>
                      <a:pt x="618" y="453"/>
                      <a:pt x="614" y="452"/>
                      <a:pt x="613" y="452"/>
                    </a:cubicBezTo>
                    <a:cubicBezTo>
                      <a:pt x="613" y="452"/>
                      <a:pt x="613" y="452"/>
                      <a:pt x="613" y="453"/>
                    </a:cubicBezTo>
                    <a:cubicBezTo>
                      <a:pt x="613" y="457"/>
                      <a:pt x="615" y="458"/>
                      <a:pt x="619" y="459"/>
                    </a:cubicBezTo>
                    <a:cubicBezTo>
                      <a:pt x="622" y="460"/>
                      <a:pt x="625" y="461"/>
                      <a:pt x="626" y="464"/>
                    </a:cubicBezTo>
                    <a:cubicBezTo>
                      <a:pt x="628" y="471"/>
                      <a:pt x="625" y="474"/>
                      <a:pt x="615" y="480"/>
                    </a:cubicBezTo>
                    <a:cubicBezTo>
                      <a:pt x="613" y="481"/>
                      <a:pt x="610" y="483"/>
                      <a:pt x="606" y="485"/>
                    </a:cubicBezTo>
                    <a:cubicBezTo>
                      <a:pt x="598" y="489"/>
                      <a:pt x="588" y="494"/>
                      <a:pt x="588" y="501"/>
                    </a:cubicBezTo>
                    <a:cubicBezTo>
                      <a:pt x="587" y="510"/>
                      <a:pt x="583" y="516"/>
                      <a:pt x="581" y="520"/>
                    </a:cubicBezTo>
                    <a:cubicBezTo>
                      <a:pt x="580" y="522"/>
                      <a:pt x="579" y="523"/>
                      <a:pt x="578" y="525"/>
                    </a:cubicBezTo>
                    <a:cubicBezTo>
                      <a:pt x="577" y="526"/>
                      <a:pt x="577" y="528"/>
                      <a:pt x="576" y="530"/>
                    </a:cubicBezTo>
                    <a:cubicBezTo>
                      <a:pt x="575" y="534"/>
                      <a:pt x="574" y="539"/>
                      <a:pt x="569" y="544"/>
                    </a:cubicBezTo>
                    <a:cubicBezTo>
                      <a:pt x="562" y="552"/>
                      <a:pt x="560" y="558"/>
                      <a:pt x="564" y="565"/>
                    </a:cubicBezTo>
                    <a:cubicBezTo>
                      <a:pt x="566" y="569"/>
                      <a:pt x="568" y="569"/>
                      <a:pt x="572" y="570"/>
                    </a:cubicBezTo>
                    <a:cubicBezTo>
                      <a:pt x="574" y="570"/>
                      <a:pt x="577" y="571"/>
                      <a:pt x="582" y="573"/>
                    </a:cubicBezTo>
                    <a:cubicBezTo>
                      <a:pt x="587" y="576"/>
                      <a:pt x="589" y="579"/>
                      <a:pt x="592" y="581"/>
                    </a:cubicBezTo>
                    <a:cubicBezTo>
                      <a:pt x="595" y="584"/>
                      <a:pt x="597" y="586"/>
                      <a:pt x="602" y="588"/>
                    </a:cubicBezTo>
                    <a:cubicBezTo>
                      <a:pt x="606" y="589"/>
                      <a:pt x="611" y="591"/>
                      <a:pt x="616" y="592"/>
                    </a:cubicBezTo>
                    <a:cubicBezTo>
                      <a:pt x="625" y="594"/>
                      <a:pt x="635" y="596"/>
                      <a:pt x="642" y="601"/>
                    </a:cubicBezTo>
                    <a:cubicBezTo>
                      <a:pt x="649" y="606"/>
                      <a:pt x="653" y="616"/>
                      <a:pt x="657" y="627"/>
                    </a:cubicBezTo>
                    <a:cubicBezTo>
                      <a:pt x="659" y="632"/>
                      <a:pt x="661" y="637"/>
                      <a:pt x="664" y="643"/>
                    </a:cubicBezTo>
                    <a:cubicBezTo>
                      <a:pt x="670" y="654"/>
                      <a:pt x="675" y="667"/>
                      <a:pt x="680" y="678"/>
                    </a:cubicBezTo>
                    <a:cubicBezTo>
                      <a:pt x="682" y="684"/>
                      <a:pt x="684" y="689"/>
                      <a:pt x="686" y="694"/>
                    </a:cubicBezTo>
                    <a:cubicBezTo>
                      <a:pt x="689" y="701"/>
                      <a:pt x="693" y="706"/>
                      <a:pt x="697" y="712"/>
                    </a:cubicBezTo>
                    <a:cubicBezTo>
                      <a:pt x="701" y="718"/>
                      <a:pt x="705" y="724"/>
                      <a:pt x="706" y="730"/>
                    </a:cubicBezTo>
                    <a:cubicBezTo>
                      <a:pt x="707" y="734"/>
                      <a:pt x="707" y="738"/>
                      <a:pt x="707" y="741"/>
                    </a:cubicBezTo>
                    <a:cubicBezTo>
                      <a:pt x="706" y="748"/>
                      <a:pt x="706" y="753"/>
                      <a:pt x="718" y="757"/>
                    </a:cubicBezTo>
                    <a:cubicBezTo>
                      <a:pt x="737" y="764"/>
                      <a:pt x="739" y="767"/>
                      <a:pt x="744" y="778"/>
                    </a:cubicBezTo>
                    <a:cubicBezTo>
                      <a:pt x="745" y="781"/>
                      <a:pt x="745" y="781"/>
                      <a:pt x="745" y="781"/>
                    </a:cubicBezTo>
                    <a:cubicBezTo>
                      <a:pt x="749" y="790"/>
                      <a:pt x="751" y="790"/>
                      <a:pt x="759" y="794"/>
                    </a:cubicBezTo>
                    <a:cubicBezTo>
                      <a:pt x="761" y="795"/>
                      <a:pt x="765" y="796"/>
                      <a:pt x="769" y="798"/>
                    </a:cubicBezTo>
                    <a:cubicBezTo>
                      <a:pt x="790" y="808"/>
                      <a:pt x="790" y="823"/>
                      <a:pt x="790" y="828"/>
                    </a:cubicBezTo>
                    <a:cubicBezTo>
                      <a:pt x="790" y="830"/>
                      <a:pt x="789" y="832"/>
                      <a:pt x="787" y="833"/>
                    </a:cubicBezTo>
                    <a:cubicBezTo>
                      <a:pt x="780" y="836"/>
                      <a:pt x="766" y="831"/>
                      <a:pt x="756" y="825"/>
                    </a:cubicBezTo>
                    <a:cubicBezTo>
                      <a:pt x="743" y="817"/>
                      <a:pt x="737" y="821"/>
                      <a:pt x="731" y="825"/>
                    </a:cubicBezTo>
                    <a:cubicBezTo>
                      <a:pt x="723" y="829"/>
                      <a:pt x="715" y="827"/>
                      <a:pt x="711" y="820"/>
                    </a:cubicBezTo>
                    <a:cubicBezTo>
                      <a:pt x="710" y="819"/>
                      <a:pt x="710" y="818"/>
                      <a:pt x="710" y="818"/>
                    </a:cubicBezTo>
                    <a:cubicBezTo>
                      <a:pt x="709" y="819"/>
                      <a:pt x="707" y="821"/>
                      <a:pt x="708" y="824"/>
                    </a:cubicBezTo>
                    <a:cubicBezTo>
                      <a:pt x="708" y="827"/>
                      <a:pt x="708" y="827"/>
                      <a:pt x="721" y="831"/>
                    </a:cubicBezTo>
                    <a:cubicBezTo>
                      <a:pt x="722" y="831"/>
                      <a:pt x="722" y="831"/>
                      <a:pt x="722" y="831"/>
                    </a:cubicBezTo>
                    <a:cubicBezTo>
                      <a:pt x="731" y="833"/>
                      <a:pt x="734" y="835"/>
                      <a:pt x="739" y="840"/>
                    </a:cubicBezTo>
                    <a:cubicBezTo>
                      <a:pt x="743" y="843"/>
                      <a:pt x="748" y="848"/>
                      <a:pt x="760" y="855"/>
                    </a:cubicBezTo>
                    <a:cubicBezTo>
                      <a:pt x="777" y="865"/>
                      <a:pt x="781" y="871"/>
                      <a:pt x="786" y="877"/>
                    </a:cubicBezTo>
                    <a:cubicBezTo>
                      <a:pt x="788" y="880"/>
                      <a:pt x="790" y="883"/>
                      <a:pt x="793" y="886"/>
                    </a:cubicBezTo>
                    <a:cubicBezTo>
                      <a:pt x="799" y="894"/>
                      <a:pt x="799" y="899"/>
                      <a:pt x="798" y="903"/>
                    </a:cubicBezTo>
                    <a:cubicBezTo>
                      <a:pt x="795" y="909"/>
                      <a:pt x="788" y="914"/>
                      <a:pt x="777" y="915"/>
                    </a:cubicBezTo>
                    <a:cubicBezTo>
                      <a:pt x="762" y="917"/>
                      <a:pt x="756" y="923"/>
                      <a:pt x="750" y="931"/>
                    </a:cubicBezTo>
                    <a:cubicBezTo>
                      <a:pt x="749" y="932"/>
                      <a:pt x="748" y="932"/>
                      <a:pt x="748" y="933"/>
                    </a:cubicBezTo>
                    <a:cubicBezTo>
                      <a:pt x="745" y="936"/>
                      <a:pt x="743" y="938"/>
                      <a:pt x="741" y="939"/>
                    </a:cubicBezTo>
                    <a:cubicBezTo>
                      <a:pt x="737" y="944"/>
                      <a:pt x="733" y="947"/>
                      <a:pt x="732" y="953"/>
                    </a:cubicBezTo>
                    <a:cubicBezTo>
                      <a:pt x="731" y="958"/>
                      <a:pt x="729" y="961"/>
                      <a:pt x="726" y="962"/>
                    </a:cubicBezTo>
                    <a:cubicBezTo>
                      <a:pt x="722" y="964"/>
                      <a:pt x="717" y="963"/>
                      <a:pt x="713" y="961"/>
                    </a:cubicBezTo>
                    <a:cubicBezTo>
                      <a:pt x="711" y="960"/>
                      <a:pt x="710" y="960"/>
                      <a:pt x="709" y="961"/>
                    </a:cubicBezTo>
                    <a:cubicBezTo>
                      <a:pt x="708" y="962"/>
                      <a:pt x="709" y="968"/>
                      <a:pt x="709" y="971"/>
                    </a:cubicBezTo>
                    <a:cubicBezTo>
                      <a:pt x="709" y="973"/>
                      <a:pt x="709" y="973"/>
                      <a:pt x="709" y="973"/>
                    </a:cubicBezTo>
                    <a:cubicBezTo>
                      <a:pt x="709" y="976"/>
                      <a:pt x="710" y="978"/>
                      <a:pt x="712" y="979"/>
                    </a:cubicBezTo>
                    <a:cubicBezTo>
                      <a:pt x="713" y="980"/>
                      <a:pt x="715" y="980"/>
                      <a:pt x="717" y="979"/>
                    </a:cubicBezTo>
                    <a:cubicBezTo>
                      <a:pt x="718" y="979"/>
                      <a:pt x="719" y="978"/>
                      <a:pt x="720" y="978"/>
                    </a:cubicBezTo>
                    <a:cubicBezTo>
                      <a:pt x="725" y="976"/>
                      <a:pt x="731" y="974"/>
                      <a:pt x="737" y="969"/>
                    </a:cubicBezTo>
                    <a:cubicBezTo>
                      <a:pt x="746" y="960"/>
                      <a:pt x="755" y="957"/>
                      <a:pt x="762" y="959"/>
                    </a:cubicBezTo>
                    <a:cubicBezTo>
                      <a:pt x="763" y="959"/>
                      <a:pt x="764" y="959"/>
                      <a:pt x="765" y="960"/>
                    </a:cubicBezTo>
                    <a:cubicBezTo>
                      <a:pt x="771" y="961"/>
                      <a:pt x="777" y="963"/>
                      <a:pt x="780" y="971"/>
                    </a:cubicBezTo>
                    <a:cubicBezTo>
                      <a:pt x="783" y="979"/>
                      <a:pt x="786" y="981"/>
                      <a:pt x="790" y="984"/>
                    </a:cubicBezTo>
                    <a:cubicBezTo>
                      <a:pt x="796" y="986"/>
                      <a:pt x="801" y="988"/>
                      <a:pt x="806" y="988"/>
                    </a:cubicBezTo>
                    <a:cubicBezTo>
                      <a:pt x="808" y="988"/>
                      <a:pt x="811" y="988"/>
                      <a:pt x="814" y="988"/>
                    </a:cubicBezTo>
                    <a:cubicBezTo>
                      <a:pt x="821" y="988"/>
                      <a:pt x="825" y="988"/>
                      <a:pt x="826" y="990"/>
                    </a:cubicBezTo>
                    <a:cubicBezTo>
                      <a:pt x="829" y="993"/>
                      <a:pt x="827" y="995"/>
                      <a:pt x="825" y="997"/>
                    </a:cubicBezTo>
                    <a:cubicBezTo>
                      <a:pt x="824" y="997"/>
                      <a:pt x="824" y="998"/>
                      <a:pt x="823" y="999"/>
                    </a:cubicBezTo>
                    <a:cubicBezTo>
                      <a:pt x="821" y="1001"/>
                      <a:pt x="818" y="1002"/>
                      <a:pt x="816" y="1003"/>
                    </a:cubicBezTo>
                    <a:cubicBezTo>
                      <a:pt x="814" y="1004"/>
                      <a:pt x="812" y="1005"/>
                      <a:pt x="811" y="1007"/>
                    </a:cubicBezTo>
                    <a:cubicBezTo>
                      <a:pt x="809" y="1010"/>
                      <a:pt x="807" y="1012"/>
                      <a:pt x="805" y="1015"/>
                    </a:cubicBezTo>
                    <a:cubicBezTo>
                      <a:pt x="803" y="1016"/>
                      <a:pt x="801" y="1018"/>
                      <a:pt x="800" y="1020"/>
                    </a:cubicBezTo>
                    <a:cubicBezTo>
                      <a:pt x="796" y="1025"/>
                      <a:pt x="793" y="1026"/>
                      <a:pt x="789" y="1027"/>
                    </a:cubicBezTo>
                    <a:cubicBezTo>
                      <a:pt x="787" y="1028"/>
                      <a:pt x="786" y="1028"/>
                      <a:pt x="784" y="1029"/>
                    </a:cubicBezTo>
                    <a:cubicBezTo>
                      <a:pt x="782" y="1030"/>
                      <a:pt x="781" y="1031"/>
                      <a:pt x="781" y="1031"/>
                    </a:cubicBezTo>
                    <a:cubicBezTo>
                      <a:pt x="781" y="1032"/>
                      <a:pt x="782" y="1032"/>
                      <a:pt x="782" y="1032"/>
                    </a:cubicBezTo>
                    <a:cubicBezTo>
                      <a:pt x="782" y="1032"/>
                      <a:pt x="784" y="1032"/>
                      <a:pt x="785" y="1032"/>
                    </a:cubicBezTo>
                    <a:cubicBezTo>
                      <a:pt x="788" y="1031"/>
                      <a:pt x="791" y="1031"/>
                      <a:pt x="792" y="1029"/>
                    </a:cubicBezTo>
                    <a:cubicBezTo>
                      <a:pt x="794" y="1027"/>
                      <a:pt x="796" y="1026"/>
                      <a:pt x="798" y="1025"/>
                    </a:cubicBezTo>
                    <a:cubicBezTo>
                      <a:pt x="799" y="1024"/>
                      <a:pt x="800" y="1024"/>
                      <a:pt x="801" y="1023"/>
                    </a:cubicBezTo>
                    <a:cubicBezTo>
                      <a:pt x="801" y="1022"/>
                      <a:pt x="802" y="1022"/>
                      <a:pt x="802" y="1021"/>
                    </a:cubicBezTo>
                    <a:cubicBezTo>
                      <a:pt x="803" y="1019"/>
                      <a:pt x="805" y="1016"/>
                      <a:pt x="809" y="1014"/>
                    </a:cubicBezTo>
                    <a:cubicBezTo>
                      <a:pt x="813" y="1013"/>
                      <a:pt x="816" y="1014"/>
                      <a:pt x="818" y="1016"/>
                    </a:cubicBezTo>
                    <a:cubicBezTo>
                      <a:pt x="820" y="1017"/>
                      <a:pt x="821" y="1020"/>
                      <a:pt x="820" y="1023"/>
                    </a:cubicBezTo>
                    <a:cubicBezTo>
                      <a:pt x="819" y="1025"/>
                      <a:pt x="819" y="1026"/>
                      <a:pt x="819" y="1029"/>
                    </a:cubicBezTo>
                    <a:cubicBezTo>
                      <a:pt x="818" y="1030"/>
                      <a:pt x="818" y="1033"/>
                      <a:pt x="818" y="1036"/>
                    </a:cubicBezTo>
                    <a:cubicBezTo>
                      <a:pt x="817" y="1040"/>
                      <a:pt x="819" y="1043"/>
                      <a:pt x="821" y="1046"/>
                    </a:cubicBezTo>
                    <a:cubicBezTo>
                      <a:pt x="823" y="1048"/>
                      <a:pt x="825" y="1051"/>
                      <a:pt x="823" y="1054"/>
                    </a:cubicBezTo>
                    <a:cubicBezTo>
                      <a:pt x="819" y="1058"/>
                      <a:pt x="814" y="1058"/>
                      <a:pt x="808" y="1058"/>
                    </a:cubicBezTo>
                    <a:cubicBezTo>
                      <a:pt x="806" y="1058"/>
                      <a:pt x="805" y="1058"/>
                      <a:pt x="803" y="1059"/>
                    </a:cubicBezTo>
                    <a:cubicBezTo>
                      <a:pt x="801" y="1059"/>
                      <a:pt x="798" y="1060"/>
                      <a:pt x="795" y="1056"/>
                    </a:cubicBezTo>
                    <a:cubicBezTo>
                      <a:pt x="794" y="1055"/>
                      <a:pt x="793" y="1055"/>
                      <a:pt x="792" y="1056"/>
                    </a:cubicBezTo>
                    <a:cubicBezTo>
                      <a:pt x="788" y="1057"/>
                      <a:pt x="784" y="1061"/>
                      <a:pt x="784" y="1063"/>
                    </a:cubicBezTo>
                    <a:cubicBezTo>
                      <a:pt x="784" y="1063"/>
                      <a:pt x="784" y="1063"/>
                      <a:pt x="784" y="1063"/>
                    </a:cubicBezTo>
                    <a:cubicBezTo>
                      <a:pt x="784" y="1063"/>
                      <a:pt x="786" y="1063"/>
                      <a:pt x="787" y="1063"/>
                    </a:cubicBezTo>
                    <a:cubicBezTo>
                      <a:pt x="789" y="1063"/>
                      <a:pt x="791" y="1062"/>
                      <a:pt x="793" y="1062"/>
                    </a:cubicBezTo>
                    <a:cubicBezTo>
                      <a:pt x="800" y="1062"/>
                      <a:pt x="801" y="1068"/>
                      <a:pt x="802" y="1072"/>
                    </a:cubicBezTo>
                    <a:cubicBezTo>
                      <a:pt x="803" y="1074"/>
                      <a:pt x="803" y="1075"/>
                      <a:pt x="804" y="1077"/>
                    </a:cubicBezTo>
                    <a:cubicBezTo>
                      <a:pt x="805" y="1081"/>
                      <a:pt x="805" y="1082"/>
                      <a:pt x="804" y="1084"/>
                    </a:cubicBezTo>
                    <a:cubicBezTo>
                      <a:pt x="803" y="1085"/>
                      <a:pt x="802" y="1086"/>
                      <a:pt x="803" y="1091"/>
                    </a:cubicBezTo>
                    <a:cubicBezTo>
                      <a:pt x="804" y="1099"/>
                      <a:pt x="799" y="1100"/>
                      <a:pt x="796" y="1101"/>
                    </a:cubicBezTo>
                    <a:cubicBezTo>
                      <a:pt x="794" y="1102"/>
                      <a:pt x="793" y="1103"/>
                      <a:pt x="792" y="1104"/>
                    </a:cubicBezTo>
                    <a:cubicBezTo>
                      <a:pt x="792" y="1106"/>
                      <a:pt x="792" y="1107"/>
                      <a:pt x="795" y="1109"/>
                    </a:cubicBezTo>
                    <a:cubicBezTo>
                      <a:pt x="798" y="1111"/>
                      <a:pt x="801" y="1114"/>
                      <a:pt x="801" y="1118"/>
                    </a:cubicBezTo>
                    <a:cubicBezTo>
                      <a:pt x="802" y="1121"/>
                      <a:pt x="803" y="1124"/>
                      <a:pt x="804" y="1126"/>
                    </a:cubicBezTo>
                    <a:cubicBezTo>
                      <a:pt x="806" y="1130"/>
                      <a:pt x="808" y="1133"/>
                      <a:pt x="807" y="1137"/>
                    </a:cubicBezTo>
                    <a:cubicBezTo>
                      <a:pt x="807" y="1139"/>
                      <a:pt x="806" y="1142"/>
                      <a:pt x="803" y="1143"/>
                    </a:cubicBezTo>
                    <a:cubicBezTo>
                      <a:pt x="800" y="1144"/>
                      <a:pt x="797" y="1142"/>
                      <a:pt x="794" y="1140"/>
                    </a:cubicBezTo>
                    <a:cubicBezTo>
                      <a:pt x="793" y="1139"/>
                      <a:pt x="793" y="1139"/>
                      <a:pt x="792" y="1139"/>
                    </a:cubicBezTo>
                    <a:cubicBezTo>
                      <a:pt x="791" y="1139"/>
                      <a:pt x="789" y="1144"/>
                      <a:pt x="788" y="1148"/>
                    </a:cubicBezTo>
                    <a:cubicBezTo>
                      <a:pt x="787" y="1152"/>
                      <a:pt x="787" y="1152"/>
                      <a:pt x="787" y="1152"/>
                    </a:cubicBezTo>
                    <a:cubicBezTo>
                      <a:pt x="784" y="1160"/>
                      <a:pt x="780" y="1165"/>
                      <a:pt x="775" y="1167"/>
                    </a:cubicBezTo>
                    <a:cubicBezTo>
                      <a:pt x="773" y="1168"/>
                      <a:pt x="772" y="1168"/>
                      <a:pt x="770" y="1167"/>
                    </a:cubicBezTo>
                    <a:cubicBezTo>
                      <a:pt x="769" y="1166"/>
                      <a:pt x="768" y="1165"/>
                      <a:pt x="767" y="1163"/>
                    </a:cubicBezTo>
                    <a:cubicBezTo>
                      <a:pt x="766" y="1160"/>
                      <a:pt x="768" y="1156"/>
                      <a:pt x="772" y="1149"/>
                    </a:cubicBezTo>
                    <a:cubicBezTo>
                      <a:pt x="774" y="1146"/>
                      <a:pt x="774" y="1141"/>
                      <a:pt x="773" y="1139"/>
                    </a:cubicBezTo>
                    <a:cubicBezTo>
                      <a:pt x="772" y="1139"/>
                      <a:pt x="772" y="1139"/>
                      <a:pt x="771" y="1139"/>
                    </a:cubicBezTo>
                    <a:cubicBezTo>
                      <a:pt x="767" y="1140"/>
                      <a:pt x="767" y="1142"/>
                      <a:pt x="767" y="1149"/>
                    </a:cubicBezTo>
                    <a:cubicBezTo>
                      <a:pt x="767" y="1154"/>
                      <a:pt x="765" y="1156"/>
                      <a:pt x="764" y="1159"/>
                    </a:cubicBezTo>
                    <a:cubicBezTo>
                      <a:pt x="762" y="1161"/>
                      <a:pt x="761" y="1162"/>
                      <a:pt x="760" y="1165"/>
                    </a:cubicBezTo>
                    <a:cubicBezTo>
                      <a:pt x="758" y="1173"/>
                      <a:pt x="753" y="1174"/>
                      <a:pt x="751" y="1174"/>
                    </a:cubicBezTo>
                    <a:cubicBezTo>
                      <a:pt x="750" y="1174"/>
                      <a:pt x="749" y="1174"/>
                      <a:pt x="749" y="1174"/>
                    </a:cubicBezTo>
                    <a:cubicBezTo>
                      <a:pt x="749" y="1174"/>
                      <a:pt x="749" y="1175"/>
                      <a:pt x="749" y="1176"/>
                    </a:cubicBezTo>
                    <a:cubicBezTo>
                      <a:pt x="749" y="1177"/>
                      <a:pt x="749" y="1180"/>
                      <a:pt x="748" y="1182"/>
                    </a:cubicBezTo>
                    <a:cubicBezTo>
                      <a:pt x="747" y="1184"/>
                      <a:pt x="746" y="1186"/>
                      <a:pt x="745" y="1187"/>
                    </a:cubicBezTo>
                    <a:cubicBezTo>
                      <a:pt x="742" y="1192"/>
                      <a:pt x="739" y="1197"/>
                      <a:pt x="738" y="1202"/>
                    </a:cubicBezTo>
                    <a:cubicBezTo>
                      <a:pt x="738" y="1207"/>
                      <a:pt x="735" y="1209"/>
                      <a:pt x="734" y="1211"/>
                    </a:cubicBezTo>
                    <a:cubicBezTo>
                      <a:pt x="733" y="1212"/>
                      <a:pt x="733" y="1212"/>
                      <a:pt x="732" y="1212"/>
                    </a:cubicBezTo>
                    <a:cubicBezTo>
                      <a:pt x="732" y="1212"/>
                      <a:pt x="732" y="1212"/>
                      <a:pt x="732" y="1212"/>
                    </a:cubicBezTo>
                    <a:cubicBezTo>
                      <a:pt x="733" y="1212"/>
                      <a:pt x="733" y="1213"/>
                      <a:pt x="734" y="1214"/>
                    </a:cubicBezTo>
                    <a:cubicBezTo>
                      <a:pt x="740" y="1220"/>
                      <a:pt x="740" y="1223"/>
                      <a:pt x="737" y="1229"/>
                    </a:cubicBezTo>
                    <a:cubicBezTo>
                      <a:pt x="736" y="1230"/>
                      <a:pt x="736" y="1231"/>
                      <a:pt x="735" y="1232"/>
                    </a:cubicBezTo>
                    <a:cubicBezTo>
                      <a:pt x="733" y="1235"/>
                      <a:pt x="730" y="1240"/>
                      <a:pt x="730" y="1246"/>
                    </a:cubicBezTo>
                    <a:cubicBezTo>
                      <a:pt x="730" y="1256"/>
                      <a:pt x="720" y="1259"/>
                      <a:pt x="715" y="1261"/>
                    </a:cubicBezTo>
                    <a:cubicBezTo>
                      <a:pt x="712" y="1261"/>
                      <a:pt x="711" y="1265"/>
                      <a:pt x="710" y="1268"/>
                    </a:cubicBezTo>
                    <a:cubicBezTo>
                      <a:pt x="709" y="1271"/>
                      <a:pt x="707" y="1275"/>
                      <a:pt x="704" y="1275"/>
                    </a:cubicBezTo>
                    <a:cubicBezTo>
                      <a:pt x="701" y="1276"/>
                      <a:pt x="698" y="1277"/>
                      <a:pt x="697" y="1279"/>
                    </a:cubicBezTo>
                    <a:cubicBezTo>
                      <a:pt x="697" y="1279"/>
                      <a:pt x="697" y="1280"/>
                      <a:pt x="697" y="1280"/>
                    </a:cubicBezTo>
                    <a:cubicBezTo>
                      <a:pt x="698" y="1282"/>
                      <a:pt x="699" y="1282"/>
                      <a:pt x="700" y="1283"/>
                    </a:cubicBezTo>
                    <a:cubicBezTo>
                      <a:pt x="701" y="1284"/>
                      <a:pt x="702" y="1284"/>
                      <a:pt x="703" y="1285"/>
                    </a:cubicBezTo>
                    <a:cubicBezTo>
                      <a:pt x="705" y="1289"/>
                      <a:pt x="706" y="1292"/>
                      <a:pt x="706" y="1296"/>
                    </a:cubicBezTo>
                    <a:cubicBezTo>
                      <a:pt x="705" y="1300"/>
                      <a:pt x="700" y="1303"/>
                      <a:pt x="696" y="1305"/>
                    </a:cubicBezTo>
                    <a:cubicBezTo>
                      <a:pt x="695" y="1306"/>
                      <a:pt x="693" y="1307"/>
                      <a:pt x="692" y="1308"/>
                    </a:cubicBezTo>
                    <a:cubicBezTo>
                      <a:pt x="685" y="1315"/>
                      <a:pt x="682" y="1315"/>
                      <a:pt x="681" y="1314"/>
                    </a:cubicBezTo>
                    <a:cubicBezTo>
                      <a:pt x="680" y="1314"/>
                      <a:pt x="680" y="1314"/>
                      <a:pt x="680" y="1314"/>
                    </a:cubicBezTo>
                    <a:cubicBezTo>
                      <a:pt x="681" y="1315"/>
                      <a:pt x="681" y="1316"/>
                      <a:pt x="681" y="1317"/>
                    </a:cubicBezTo>
                    <a:cubicBezTo>
                      <a:pt x="682" y="1319"/>
                      <a:pt x="682" y="1320"/>
                      <a:pt x="681" y="1321"/>
                    </a:cubicBezTo>
                    <a:cubicBezTo>
                      <a:pt x="683" y="1320"/>
                      <a:pt x="686" y="1320"/>
                      <a:pt x="688" y="1320"/>
                    </a:cubicBezTo>
                    <a:cubicBezTo>
                      <a:pt x="690" y="1321"/>
                      <a:pt x="692" y="1323"/>
                      <a:pt x="692" y="1326"/>
                    </a:cubicBezTo>
                    <a:cubicBezTo>
                      <a:pt x="693" y="1333"/>
                      <a:pt x="685" y="1335"/>
                      <a:pt x="678" y="1337"/>
                    </a:cubicBezTo>
                    <a:cubicBezTo>
                      <a:pt x="677" y="1338"/>
                      <a:pt x="676" y="1338"/>
                      <a:pt x="675" y="1338"/>
                    </a:cubicBezTo>
                    <a:cubicBezTo>
                      <a:pt x="669" y="1341"/>
                      <a:pt x="663" y="1351"/>
                      <a:pt x="662" y="1356"/>
                    </a:cubicBezTo>
                    <a:cubicBezTo>
                      <a:pt x="663" y="1356"/>
                      <a:pt x="664" y="1356"/>
                      <a:pt x="665" y="1356"/>
                    </a:cubicBezTo>
                    <a:cubicBezTo>
                      <a:pt x="668" y="1355"/>
                      <a:pt x="675" y="1354"/>
                      <a:pt x="677" y="1360"/>
                    </a:cubicBezTo>
                    <a:cubicBezTo>
                      <a:pt x="678" y="1364"/>
                      <a:pt x="677" y="1367"/>
                      <a:pt x="675" y="1369"/>
                    </a:cubicBezTo>
                    <a:cubicBezTo>
                      <a:pt x="674" y="1371"/>
                      <a:pt x="673" y="1374"/>
                      <a:pt x="673" y="1380"/>
                    </a:cubicBezTo>
                    <a:cubicBezTo>
                      <a:pt x="673" y="1388"/>
                      <a:pt x="668" y="1390"/>
                      <a:pt x="665" y="1391"/>
                    </a:cubicBezTo>
                    <a:cubicBezTo>
                      <a:pt x="663" y="1391"/>
                      <a:pt x="662" y="1392"/>
                      <a:pt x="662" y="1393"/>
                    </a:cubicBezTo>
                    <a:cubicBezTo>
                      <a:pt x="662" y="1395"/>
                      <a:pt x="662" y="1395"/>
                      <a:pt x="662" y="1395"/>
                    </a:cubicBezTo>
                    <a:cubicBezTo>
                      <a:pt x="662" y="1395"/>
                      <a:pt x="663" y="1395"/>
                      <a:pt x="663" y="1395"/>
                    </a:cubicBezTo>
                    <a:cubicBezTo>
                      <a:pt x="665" y="1396"/>
                      <a:pt x="668" y="1396"/>
                      <a:pt x="669" y="1399"/>
                    </a:cubicBezTo>
                    <a:cubicBezTo>
                      <a:pt x="670" y="1400"/>
                      <a:pt x="671" y="1401"/>
                      <a:pt x="672" y="1402"/>
                    </a:cubicBezTo>
                    <a:cubicBezTo>
                      <a:pt x="675" y="1405"/>
                      <a:pt x="678" y="1410"/>
                      <a:pt x="678" y="1415"/>
                    </a:cubicBezTo>
                    <a:cubicBezTo>
                      <a:pt x="678" y="1417"/>
                      <a:pt x="678" y="1420"/>
                      <a:pt x="676" y="1421"/>
                    </a:cubicBezTo>
                    <a:cubicBezTo>
                      <a:pt x="674" y="1423"/>
                      <a:pt x="671" y="1421"/>
                      <a:pt x="668" y="1420"/>
                    </a:cubicBezTo>
                    <a:cubicBezTo>
                      <a:pt x="667" y="1419"/>
                      <a:pt x="667" y="1419"/>
                      <a:pt x="667" y="1419"/>
                    </a:cubicBezTo>
                    <a:cubicBezTo>
                      <a:pt x="666" y="1419"/>
                      <a:pt x="665" y="1418"/>
                      <a:pt x="665" y="1418"/>
                    </a:cubicBezTo>
                    <a:cubicBezTo>
                      <a:pt x="660" y="1416"/>
                      <a:pt x="659" y="1415"/>
                      <a:pt x="658" y="1410"/>
                    </a:cubicBezTo>
                    <a:cubicBezTo>
                      <a:pt x="658" y="1410"/>
                      <a:pt x="658" y="1410"/>
                      <a:pt x="657" y="1409"/>
                    </a:cubicBezTo>
                    <a:cubicBezTo>
                      <a:pt x="655" y="1409"/>
                      <a:pt x="649" y="1411"/>
                      <a:pt x="645" y="1413"/>
                    </a:cubicBezTo>
                    <a:cubicBezTo>
                      <a:pt x="641" y="1416"/>
                      <a:pt x="639" y="1418"/>
                      <a:pt x="639" y="1419"/>
                    </a:cubicBezTo>
                    <a:cubicBezTo>
                      <a:pt x="639" y="1419"/>
                      <a:pt x="640" y="1420"/>
                      <a:pt x="641" y="1420"/>
                    </a:cubicBezTo>
                    <a:cubicBezTo>
                      <a:pt x="643" y="1421"/>
                      <a:pt x="643" y="1421"/>
                      <a:pt x="643" y="1421"/>
                    </a:cubicBezTo>
                    <a:cubicBezTo>
                      <a:pt x="650" y="1423"/>
                      <a:pt x="654" y="1425"/>
                      <a:pt x="653" y="1433"/>
                    </a:cubicBezTo>
                    <a:cubicBezTo>
                      <a:pt x="652" y="1440"/>
                      <a:pt x="646" y="1440"/>
                      <a:pt x="642" y="1440"/>
                    </a:cubicBezTo>
                    <a:cubicBezTo>
                      <a:pt x="642" y="1440"/>
                      <a:pt x="641" y="1440"/>
                      <a:pt x="641" y="1440"/>
                    </a:cubicBezTo>
                    <a:cubicBezTo>
                      <a:pt x="641" y="1440"/>
                      <a:pt x="641" y="1440"/>
                      <a:pt x="641" y="1440"/>
                    </a:cubicBezTo>
                    <a:cubicBezTo>
                      <a:pt x="640" y="1440"/>
                      <a:pt x="640" y="1440"/>
                      <a:pt x="640" y="1440"/>
                    </a:cubicBezTo>
                    <a:cubicBezTo>
                      <a:pt x="640" y="1442"/>
                      <a:pt x="639" y="1444"/>
                      <a:pt x="636" y="1444"/>
                    </a:cubicBezTo>
                    <a:cubicBezTo>
                      <a:pt x="635" y="1445"/>
                      <a:pt x="635" y="1445"/>
                      <a:pt x="635" y="1445"/>
                    </a:cubicBezTo>
                    <a:cubicBezTo>
                      <a:pt x="633" y="1445"/>
                      <a:pt x="630" y="1446"/>
                      <a:pt x="628" y="1444"/>
                    </a:cubicBezTo>
                    <a:cubicBezTo>
                      <a:pt x="626" y="1443"/>
                      <a:pt x="625" y="1441"/>
                      <a:pt x="625" y="1438"/>
                    </a:cubicBezTo>
                    <a:cubicBezTo>
                      <a:pt x="624" y="1436"/>
                      <a:pt x="624" y="1436"/>
                      <a:pt x="623" y="1436"/>
                    </a:cubicBezTo>
                    <a:cubicBezTo>
                      <a:pt x="623" y="1435"/>
                      <a:pt x="622" y="1436"/>
                      <a:pt x="622" y="1436"/>
                    </a:cubicBezTo>
                    <a:cubicBezTo>
                      <a:pt x="623" y="1438"/>
                      <a:pt x="624" y="1440"/>
                      <a:pt x="623" y="1442"/>
                    </a:cubicBezTo>
                    <a:cubicBezTo>
                      <a:pt x="622" y="1444"/>
                      <a:pt x="621" y="1446"/>
                      <a:pt x="618" y="1447"/>
                    </a:cubicBezTo>
                    <a:cubicBezTo>
                      <a:pt x="617" y="1447"/>
                      <a:pt x="617" y="1448"/>
                      <a:pt x="617" y="1449"/>
                    </a:cubicBezTo>
                    <a:cubicBezTo>
                      <a:pt x="617" y="1450"/>
                      <a:pt x="617" y="1451"/>
                      <a:pt x="620" y="1450"/>
                    </a:cubicBezTo>
                    <a:cubicBezTo>
                      <a:pt x="624" y="1450"/>
                      <a:pt x="627" y="1449"/>
                      <a:pt x="629" y="1451"/>
                    </a:cubicBezTo>
                    <a:cubicBezTo>
                      <a:pt x="630" y="1453"/>
                      <a:pt x="629" y="1456"/>
                      <a:pt x="628" y="1459"/>
                    </a:cubicBezTo>
                    <a:cubicBezTo>
                      <a:pt x="626" y="1464"/>
                      <a:pt x="624" y="1465"/>
                      <a:pt x="621" y="1466"/>
                    </a:cubicBezTo>
                    <a:cubicBezTo>
                      <a:pt x="620" y="1466"/>
                      <a:pt x="619" y="1466"/>
                      <a:pt x="617" y="1468"/>
                    </a:cubicBezTo>
                    <a:cubicBezTo>
                      <a:pt x="614" y="1472"/>
                      <a:pt x="609" y="1471"/>
                      <a:pt x="606" y="1471"/>
                    </a:cubicBezTo>
                    <a:cubicBezTo>
                      <a:pt x="604" y="1470"/>
                      <a:pt x="602" y="1470"/>
                      <a:pt x="602" y="1470"/>
                    </a:cubicBezTo>
                    <a:cubicBezTo>
                      <a:pt x="601" y="1471"/>
                      <a:pt x="601" y="1472"/>
                      <a:pt x="601" y="1472"/>
                    </a:cubicBezTo>
                    <a:cubicBezTo>
                      <a:pt x="602" y="1472"/>
                      <a:pt x="604" y="1472"/>
                      <a:pt x="605" y="1472"/>
                    </a:cubicBezTo>
                    <a:cubicBezTo>
                      <a:pt x="605" y="1471"/>
                      <a:pt x="606" y="1471"/>
                      <a:pt x="607" y="1471"/>
                    </a:cubicBezTo>
                    <a:cubicBezTo>
                      <a:pt x="609" y="1471"/>
                      <a:pt x="611" y="1472"/>
                      <a:pt x="612" y="1474"/>
                    </a:cubicBezTo>
                    <a:cubicBezTo>
                      <a:pt x="614" y="1477"/>
                      <a:pt x="612" y="1480"/>
                      <a:pt x="610" y="1485"/>
                    </a:cubicBezTo>
                    <a:cubicBezTo>
                      <a:pt x="604" y="1498"/>
                      <a:pt x="600" y="1498"/>
                      <a:pt x="598" y="1498"/>
                    </a:cubicBezTo>
                    <a:cubicBezTo>
                      <a:pt x="598" y="1498"/>
                      <a:pt x="596" y="1498"/>
                      <a:pt x="594" y="1496"/>
                    </a:cubicBezTo>
                    <a:cubicBezTo>
                      <a:pt x="593" y="1493"/>
                      <a:pt x="590" y="1494"/>
                      <a:pt x="584" y="1496"/>
                    </a:cubicBezTo>
                    <a:cubicBezTo>
                      <a:pt x="585" y="1496"/>
                      <a:pt x="587" y="1498"/>
                      <a:pt x="588" y="1499"/>
                    </a:cubicBezTo>
                    <a:cubicBezTo>
                      <a:pt x="588" y="1499"/>
                      <a:pt x="588" y="1499"/>
                      <a:pt x="588" y="1499"/>
                    </a:cubicBezTo>
                    <a:cubicBezTo>
                      <a:pt x="589" y="1500"/>
                      <a:pt x="591" y="1502"/>
                      <a:pt x="590" y="1505"/>
                    </a:cubicBezTo>
                    <a:cubicBezTo>
                      <a:pt x="589" y="1508"/>
                      <a:pt x="588" y="1509"/>
                      <a:pt x="587" y="1511"/>
                    </a:cubicBezTo>
                    <a:cubicBezTo>
                      <a:pt x="586" y="1512"/>
                      <a:pt x="584" y="1513"/>
                      <a:pt x="582" y="1512"/>
                    </a:cubicBezTo>
                    <a:cubicBezTo>
                      <a:pt x="581" y="1511"/>
                      <a:pt x="580" y="1510"/>
                      <a:pt x="580" y="1507"/>
                    </a:cubicBezTo>
                    <a:cubicBezTo>
                      <a:pt x="580" y="1507"/>
                      <a:pt x="580" y="1507"/>
                      <a:pt x="580" y="1507"/>
                    </a:cubicBezTo>
                    <a:cubicBezTo>
                      <a:pt x="580" y="1506"/>
                      <a:pt x="579" y="1505"/>
                      <a:pt x="579" y="1505"/>
                    </a:cubicBezTo>
                    <a:cubicBezTo>
                      <a:pt x="579" y="1504"/>
                      <a:pt x="579" y="1503"/>
                      <a:pt x="580" y="1503"/>
                    </a:cubicBezTo>
                    <a:cubicBezTo>
                      <a:pt x="580" y="1502"/>
                      <a:pt x="580" y="1502"/>
                      <a:pt x="581" y="1501"/>
                    </a:cubicBezTo>
                    <a:cubicBezTo>
                      <a:pt x="581" y="1500"/>
                      <a:pt x="581" y="1499"/>
                      <a:pt x="581" y="1499"/>
                    </a:cubicBezTo>
                    <a:cubicBezTo>
                      <a:pt x="581" y="1498"/>
                      <a:pt x="581" y="1497"/>
                      <a:pt x="582" y="1497"/>
                    </a:cubicBezTo>
                    <a:cubicBezTo>
                      <a:pt x="582" y="1497"/>
                      <a:pt x="581" y="1497"/>
                      <a:pt x="581" y="1497"/>
                    </a:cubicBezTo>
                    <a:cubicBezTo>
                      <a:pt x="577" y="1499"/>
                      <a:pt x="571" y="1501"/>
                      <a:pt x="567" y="1499"/>
                    </a:cubicBezTo>
                    <a:cubicBezTo>
                      <a:pt x="565" y="1498"/>
                      <a:pt x="564" y="1496"/>
                      <a:pt x="564" y="1494"/>
                    </a:cubicBezTo>
                    <a:cubicBezTo>
                      <a:pt x="564" y="1493"/>
                      <a:pt x="564" y="1493"/>
                      <a:pt x="564" y="1493"/>
                    </a:cubicBezTo>
                    <a:cubicBezTo>
                      <a:pt x="564" y="1493"/>
                      <a:pt x="563" y="1493"/>
                      <a:pt x="563" y="1493"/>
                    </a:cubicBezTo>
                    <a:cubicBezTo>
                      <a:pt x="562" y="1493"/>
                      <a:pt x="562" y="1494"/>
                      <a:pt x="562" y="1495"/>
                    </a:cubicBezTo>
                    <a:cubicBezTo>
                      <a:pt x="562" y="1496"/>
                      <a:pt x="563" y="1497"/>
                      <a:pt x="563" y="1498"/>
                    </a:cubicBezTo>
                    <a:cubicBezTo>
                      <a:pt x="563" y="1502"/>
                      <a:pt x="564" y="1505"/>
                      <a:pt x="562" y="1507"/>
                    </a:cubicBezTo>
                    <a:cubicBezTo>
                      <a:pt x="561" y="1509"/>
                      <a:pt x="560" y="1509"/>
                      <a:pt x="558" y="1509"/>
                    </a:cubicBezTo>
                    <a:cubicBezTo>
                      <a:pt x="547" y="1511"/>
                      <a:pt x="544" y="1512"/>
                      <a:pt x="543" y="1513"/>
                    </a:cubicBezTo>
                    <a:cubicBezTo>
                      <a:pt x="543" y="1513"/>
                      <a:pt x="543" y="1513"/>
                      <a:pt x="543" y="1513"/>
                    </a:cubicBezTo>
                    <a:cubicBezTo>
                      <a:pt x="544" y="1514"/>
                      <a:pt x="546" y="1514"/>
                      <a:pt x="550" y="1513"/>
                    </a:cubicBezTo>
                    <a:cubicBezTo>
                      <a:pt x="556" y="1512"/>
                      <a:pt x="559" y="1514"/>
                      <a:pt x="562" y="1516"/>
                    </a:cubicBezTo>
                    <a:cubicBezTo>
                      <a:pt x="563" y="1516"/>
                      <a:pt x="563" y="1517"/>
                      <a:pt x="564" y="1517"/>
                    </a:cubicBezTo>
                    <a:cubicBezTo>
                      <a:pt x="565" y="1518"/>
                      <a:pt x="566" y="1519"/>
                      <a:pt x="566" y="1521"/>
                    </a:cubicBezTo>
                    <a:cubicBezTo>
                      <a:pt x="565" y="1525"/>
                      <a:pt x="560" y="1531"/>
                      <a:pt x="555" y="1533"/>
                    </a:cubicBezTo>
                    <a:cubicBezTo>
                      <a:pt x="554" y="1534"/>
                      <a:pt x="554" y="1534"/>
                      <a:pt x="554" y="1534"/>
                    </a:cubicBezTo>
                    <a:cubicBezTo>
                      <a:pt x="550" y="1536"/>
                      <a:pt x="550" y="1536"/>
                      <a:pt x="550" y="1539"/>
                    </a:cubicBezTo>
                    <a:cubicBezTo>
                      <a:pt x="550" y="1543"/>
                      <a:pt x="548" y="1546"/>
                      <a:pt x="546" y="1549"/>
                    </a:cubicBezTo>
                    <a:cubicBezTo>
                      <a:pt x="545" y="1550"/>
                      <a:pt x="544" y="1551"/>
                      <a:pt x="543" y="1552"/>
                    </a:cubicBezTo>
                    <a:cubicBezTo>
                      <a:pt x="541" y="1556"/>
                      <a:pt x="537" y="1561"/>
                      <a:pt x="534" y="1561"/>
                    </a:cubicBezTo>
                    <a:cubicBezTo>
                      <a:pt x="533" y="1561"/>
                      <a:pt x="532" y="1560"/>
                      <a:pt x="531" y="1560"/>
                    </a:cubicBezTo>
                    <a:cubicBezTo>
                      <a:pt x="530" y="1558"/>
                      <a:pt x="531" y="1556"/>
                      <a:pt x="532" y="1553"/>
                    </a:cubicBezTo>
                    <a:cubicBezTo>
                      <a:pt x="532" y="1552"/>
                      <a:pt x="533" y="1551"/>
                      <a:pt x="533" y="1550"/>
                    </a:cubicBezTo>
                    <a:cubicBezTo>
                      <a:pt x="533" y="1550"/>
                      <a:pt x="533" y="1550"/>
                      <a:pt x="532" y="1550"/>
                    </a:cubicBezTo>
                    <a:cubicBezTo>
                      <a:pt x="531" y="1551"/>
                      <a:pt x="531" y="1552"/>
                      <a:pt x="531" y="1553"/>
                    </a:cubicBezTo>
                    <a:cubicBezTo>
                      <a:pt x="530" y="1557"/>
                      <a:pt x="527" y="1558"/>
                      <a:pt x="523" y="1559"/>
                    </a:cubicBezTo>
                    <a:cubicBezTo>
                      <a:pt x="520" y="1559"/>
                      <a:pt x="518" y="1560"/>
                      <a:pt x="516" y="1561"/>
                    </a:cubicBezTo>
                    <a:cubicBezTo>
                      <a:pt x="514" y="1562"/>
                      <a:pt x="513" y="1564"/>
                      <a:pt x="511" y="1567"/>
                    </a:cubicBezTo>
                    <a:cubicBezTo>
                      <a:pt x="509" y="1570"/>
                      <a:pt x="507" y="1573"/>
                      <a:pt x="503" y="1574"/>
                    </a:cubicBezTo>
                    <a:cubicBezTo>
                      <a:pt x="500" y="1575"/>
                      <a:pt x="500" y="1576"/>
                      <a:pt x="498" y="1578"/>
                    </a:cubicBezTo>
                    <a:cubicBezTo>
                      <a:pt x="497" y="1580"/>
                      <a:pt x="496" y="1582"/>
                      <a:pt x="494" y="1584"/>
                    </a:cubicBezTo>
                    <a:cubicBezTo>
                      <a:pt x="489" y="1591"/>
                      <a:pt x="487" y="1591"/>
                      <a:pt x="480" y="1589"/>
                    </a:cubicBezTo>
                    <a:cubicBezTo>
                      <a:pt x="478" y="1589"/>
                      <a:pt x="478" y="1589"/>
                      <a:pt x="478" y="1589"/>
                    </a:cubicBezTo>
                    <a:cubicBezTo>
                      <a:pt x="473" y="1588"/>
                      <a:pt x="472" y="1590"/>
                      <a:pt x="469" y="1597"/>
                    </a:cubicBezTo>
                    <a:cubicBezTo>
                      <a:pt x="469" y="1598"/>
                      <a:pt x="469" y="1599"/>
                      <a:pt x="468" y="1600"/>
                    </a:cubicBezTo>
                    <a:cubicBezTo>
                      <a:pt x="466" y="1605"/>
                      <a:pt x="464" y="1609"/>
                      <a:pt x="463" y="1612"/>
                    </a:cubicBezTo>
                    <a:cubicBezTo>
                      <a:pt x="461" y="1615"/>
                      <a:pt x="459" y="1618"/>
                      <a:pt x="458" y="1622"/>
                    </a:cubicBezTo>
                    <a:cubicBezTo>
                      <a:pt x="456" y="1626"/>
                      <a:pt x="453" y="1627"/>
                      <a:pt x="450" y="1628"/>
                    </a:cubicBezTo>
                    <a:cubicBezTo>
                      <a:pt x="446" y="1630"/>
                      <a:pt x="443" y="1631"/>
                      <a:pt x="443" y="1638"/>
                    </a:cubicBezTo>
                    <a:cubicBezTo>
                      <a:pt x="443" y="1647"/>
                      <a:pt x="439" y="1651"/>
                      <a:pt x="436" y="1653"/>
                    </a:cubicBezTo>
                    <a:cubicBezTo>
                      <a:pt x="432" y="1656"/>
                      <a:pt x="427" y="1656"/>
                      <a:pt x="423" y="1654"/>
                    </a:cubicBezTo>
                    <a:cubicBezTo>
                      <a:pt x="420" y="1653"/>
                      <a:pt x="419" y="1654"/>
                      <a:pt x="417" y="1658"/>
                    </a:cubicBezTo>
                    <a:cubicBezTo>
                      <a:pt x="416" y="1658"/>
                      <a:pt x="416" y="1659"/>
                      <a:pt x="415" y="1659"/>
                    </a:cubicBezTo>
                    <a:cubicBezTo>
                      <a:pt x="412" y="1664"/>
                      <a:pt x="409" y="1666"/>
                      <a:pt x="402" y="1666"/>
                    </a:cubicBezTo>
                    <a:cubicBezTo>
                      <a:pt x="397" y="1666"/>
                      <a:pt x="396" y="1666"/>
                      <a:pt x="390" y="1670"/>
                    </a:cubicBezTo>
                    <a:cubicBezTo>
                      <a:pt x="382" y="1675"/>
                      <a:pt x="380" y="1675"/>
                      <a:pt x="376" y="1671"/>
                    </a:cubicBezTo>
                    <a:cubicBezTo>
                      <a:pt x="375" y="1669"/>
                      <a:pt x="373" y="1668"/>
                      <a:pt x="371" y="1666"/>
                    </a:cubicBezTo>
                    <a:cubicBezTo>
                      <a:pt x="368" y="1665"/>
                      <a:pt x="368" y="1665"/>
                      <a:pt x="364" y="1668"/>
                    </a:cubicBezTo>
                    <a:cubicBezTo>
                      <a:pt x="362" y="1669"/>
                      <a:pt x="361" y="1671"/>
                      <a:pt x="361" y="1673"/>
                    </a:cubicBezTo>
                    <a:cubicBezTo>
                      <a:pt x="361" y="1673"/>
                      <a:pt x="361" y="1673"/>
                      <a:pt x="361" y="1673"/>
                    </a:cubicBezTo>
                    <a:cubicBezTo>
                      <a:pt x="362" y="1673"/>
                      <a:pt x="363" y="1673"/>
                      <a:pt x="364" y="1673"/>
                    </a:cubicBezTo>
                    <a:cubicBezTo>
                      <a:pt x="365" y="1675"/>
                      <a:pt x="365" y="1677"/>
                      <a:pt x="365" y="1680"/>
                    </a:cubicBezTo>
                    <a:cubicBezTo>
                      <a:pt x="365" y="1681"/>
                      <a:pt x="365" y="1682"/>
                      <a:pt x="364" y="1683"/>
                    </a:cubicBezTo>
                    <a:cubicBezTo>
                      <a:pt x="362" y="1684"/>
                      <a:pt x="360" y="1684"/>
                      <a:pt x="358" y="1683"/>
                    </a:cubicBezTo>
                    <a:cubicBezTo>
                      <a:pt x="355" y="1683"/>
                      <a:pt x="353" y="1682"/>
                      <a:pt x="350" y="1683"/>
                    </a:cubicBezTo>
                    <a:cubicBezTo>
                      <a:pt x="345" y="1684"/>
                      <a:pt x="341" y="1683"/>
                      <a:pt x="339" y="1680"/>
                    </a:cubicBezTo>
                    <a:cubicBezTo>
                      <a:pt x="339" y="1680"/>
                      <a:pt x="338" y="1677"/>
                      <a:pt x="341" y="1674"/>
                    </a:cubicBezTo>
                    <a:cubicBezTo>
                      <a:pt x="341" y="1674"/>
                      <a:pt x="341" y="1674"/>
                      <a:pt x="341" y="1674"/>
                    </a:cubicBezTo>
                    <a:cubicBezTo>
                      <a:pt x="341" y="1674"/>
                      <a:pt x="340" y="1674"/>
                      <a:pt x="339" y="1674"/>
                    </a:cubicBezTo>
                    <a:cubicBezTo>
                      <a:pt x="335" y="1676"/>
                      <a:pt x="328" y="1676"/>
                      <a:pt x="322" y="1676"/>
                    </a:cubicBezTo>
                    <a:cubicBezTo>
                      <a:pt x="319" y="1676"/>
                      <a:pt x="318" y="1677"/>
                      <a:pt x="317" y="1679"/>
                    </a:cubicBezTo>
                    <a:cubicBezTo>
                      <a:pt x="317" y="1680"/>
                      <a:pt x="317" y="1681"/>
                      <a:pt x="316" y="1682"/>
                    </a:cubicBezTo>
                    <a:cubicBezTo>
                      <a:pt x="315" y="1683"/>
                      <a:pt x="314" y="1684"/>
                      <a:pt x="313" y="1685"/>
                    </a:cubicBezTo>
                    <a:cubicBezTo>
                      <a:pt x="312" y="1687"/>
                      <a:pt x="310" y="1689"/>
                      <a:pt x="309" y="1692"/>
                    </a:cubicBezTo>
                    <a:cubicBezTo>
                      <a:pt x="307" y="1696"/>
                      <a:pt x="304" y="1695"/>
                      <a:pt x="302" y="1695"/>
                    </a:cubicBezTo>
                    <a:cubicBezTo>
                      <a:pt x="300" y="1695"/>
                      <a:pt x="299" y="1694"/>
                      <a:pt x="298" y="1695"/>
                    </a:cubicBezTo>
                    <a:cubicBezTo>
                      <a:pt x="296" y="1696"/>
                      <a:pt x="294" y="1696"/>
                      <a:pt x="292" y="1695"/>
                    </a:cubicBezTo>
                    <a:cubicBezTo>
                      <a:pt x="290" y="1694"/>
                      <a:pt x="290" y="1691"/>
                      <a:pt x="290" y="1687"/>
                    </a:cubicBezTo>
                    <a:cubicBezTo>
                      <a:pt x="290" y="1682"/>
                      <a:pt x="292" y="1679"/>
                      <a:pt x="293" y="1677"/>
                    </a:cubicBezTo>
                    <a:cubicBezTo>
                      <a:pt x="293" y="1677"/>
                      <a:pt x="293" y="1677"/>
                      <a:pt x="293" y="1677"/>
                    </a:cubicBezTo>
                    <a:cubicBezTo>
                      <a:pt x="291" y="1678"/>
                      <a:pt x="287" y="1681"/>
                      <a:pt x="283" y="1682"/>
                    </a:cubicBezTo>
                    <a:cubicBezTo>
                      <a:pt x="282" y="1683"/>
                      <a:pt x="282" y="1683"/>
                      <a:pt x="282" y="1683"/>
                    </a:cubicBezTo>
                    <a:cubicBezTo>
                      <a:pt x="279" y="1684"/>
                      <a:pt x="278" y="1684"/>
                      <a:pt x="277" y="1687"/>
                    </a:cubicBezTo>
                    <a:cubicBezTo>
                      <a:pt x="277" y="1687"/>
                      <a:pt x="277" y="1687"/>
                      <a:pt x="278" y="1688"/>
                    </a:cubicBezTo>
                    <a:cubicBezTo>
                      <a:pt x="278" y="1690"/>
                      <a:pt x="280" y="1692"/>
                      <a:pt x="278" y="1694"/>
                    </a:cubicBezTo>
                    <a:cubicBezTo>
                      <a:pt x="278" y="1695"/>
                      <a:pt x="279" y="1695"/>
                      <a:pt x="279" y="1695"/>
                    </a:cubicBezTo>
                    <a:cubicBezTo>
                      <a:pt x="281" y="1697"/>
                      <a:pt x="283" y="1699"/>
                      <a:pt x="283" y="1701"/>
                    </a:cubicBezTo>
                    <a:cubicBezTo>
                      <a:pt x="283" y="1701"/>
                      <a:pt x="283" y="1701"/>
                      <a:pt x="283" y="1701"/>
                    </a:cubicBezTo>
                    <a:cubicBezTo>
                      <a:pt x="284" y="1701"/>
                      <a:pt x="285" y="1701"/>
                      <a:pt x="286" y="1701"/>
                    </a:cubicBezTo>
                    <a:cubicBezTo>
                      <a:pt x="287" y="1702"/>
                      <a:pt x="287" y="1703"/>
                      <a:pt x="287" y="1704"/>
                    </a:cubicBezTo>
                    <a:cubicBezTo>
                      <a:pt x="287" y="1706"/>
                      <a:pt x="286" y="1707"/>
                      <a:pt x="284" y="1707"/>
                    </a:cubicBezTo>
                    <a:cubicBezTo>
                      <a:pt x="284" y="1707"/>
                      <a:pt x="284" y="1707"/>
                      <a:pt x="284" y="1707"/>
                    </a:cubicBezTo>
                    <a:cubicBezTo>
                      <a:pt x="283" y="1707"/>
                      <a:pt x="283" y="1707"/>
                      <a:pt x="283" y="1707"/>
                    </a:cubicBezTo>
                    <a:cubicBezTo>
                      <a:pt x="282" y="1707"/>
                      <a:pt x="281" y="1706"/>
                      <a:pt x="281" y="1705"/>
                    </a:cubicBezTo>
                    <a:cubicBezTo>
                      <a:pt x="281" y="1705"/>
                      <a:pt x="281" y="1705"/>
                      <a:pt x="281" y="1705"/>
                    </a:cubicBezTo>
                    <a:cubicBezTo>
                      <a:pt x="279" y="1706"/>
                      <a:pt x="277" y="1707"/>
                      <a:pt x="275" y="1706"/>
                    </a:cubicBezTo>
                    <a:cubicBezTo>
                      <a:pt x="273" y="1705"/>
                      <a:pt x="271" y="1703"/>
                      <a:pt x="270" y="1700"/>
                    </a:cubicBezTo>
                    <a:cubicBezTo>
                      <a:pt x="269" y="1697"/>
                      <a:pt x="264" y="1695"/>
                      <a:pt x="261" y="1696"/>
                    </a:cubicBezTo>
                    <a:cubicBezTo>
                      <a:pt x="260" y="1696"/>
                      <a:pt x="260" y="1697"/>
                      <a:pt x="260" y="1697"/>
                    </a:cubicBezTo>
                    <a:cubicBezTo>
                      <a:pt x="261" y="1703"/>
                      <a:pt x="256" y="1704"/>
                      <a:pt x="255" y="1704"/>
                    </a:cubicBezTo>
                    <a:cubicBezTo>
                      <a:pt x="255" y="1704"/>
                      <a:pt x="256" y="1704"/>
                      <a:pt x="258" y="1704"/>
                    </a:cubicBezTo>
                    <a:cubicBezTo>
                      <a:pt x="260" y="1703"/>
                      <a:pt x="263" y="1704"/>
                      <a:pt x="264" y="1705"/>
                    </a:cubicBezTo>
                    <a:cubicBezTo>
                      <a:pt x="266" y="1707"/>
                      <a:pt x="267" y="1710"/>
                      <a:pt x="267" y="1712"/>
                    </a:cubicBezTo>
                    <a:cubicBezTo>
                      <a:pt x="267" y="1716"/>
                      <a:pt x="262" y="1716"/>
                      <a:pt x="260" y="1716"/>
                    </a:cubicBezTo>
                    <a:cubicBezTo>
                      <a:pt x="260" y="1715"/>
                      <a:pt x="259" y="1715"/>
                      <a:pt x="259" y="1715"/>
                    </a:cubicBezTo>
                    <a:cubicBezTo>
                      <a:pt x="259" y="1718"/>
                      <a:pt x="259" y="1721"/>
                      <a:pt x="258" y="1722"/>
                    </a:cubicBezTo>
                    <a:cubicBezTo>
                      <a:pt x="256" y="1723"/>
                      <a:pt x="254" y="1722"/>
                      <a:pt x="252" y="1721"/>
                    </a:cubicBezTo>
                    <a:cubicBezTo>
                      <a:pt x="251" y="1720"/>
                      <a:pt x="249" y="1721"/>
                      <a:pt x="247" y="1721"/>
                    </a:cubicBezTo>
                    <a:cubicBezTo>
                      <a:pt x="245" y="1721"/>
                      <a:pt x="241" y="1722"/>
                      <a:pt x="238" y="1719"/>
                    </a:cubicBezTo>
                    <a:cubicBezTo>
                      <a:pt x="236" y="1718"/>
                      <a:pt x="236" y="1718"/>
                      <a:pt x="233" y="1718"/>
                    </a:cubicBezTo>
                    <a:cubicBezTo>
                      <a:pt x="232" y="1718"/>
                      <a:pt x="231" y="1718"/>
                      <a:pt x="229" y="1718"/>
                    </a:cubicBezTo>
                    <a:cubicBezTo>
                      <a:pt x="225" y="1718"/>
                      <a:pt x="224" y="1715"/>
                      <a:pt x="223" y="1714"/>
                    </a:cubicBezTo>
                    <a:cubicBezTo>
                      <a:pt x="223" y="1711"/>
                      <a:pt x="225" y="1708"/>
                      <a:pt x="228" y="1706"/>
                    </a:cubicBezTo>
                    <a:cubicBezTo>
                      <a:pt x="228" y="1706"/>
                      <a:pt x="229" y="1706"/>
                      <a:pt x="229" y="1706"/>
                    </a:cubicBezTo>
                    <a:cubicBezTo>
                      <a:pt x="229" y="1705"/>
                      <a:pt x="228" y="1705"/>
                      <a:pt x="227" y="1704"/>
                    </a:cubicBezTo>
                    <a:cubicBezTo>
                      <a:pt x="218" y="1701"/>
                      <a:pt x="217" y="1698"/>
                      <a:pt x="214" y="1689"/>
                    </a:cubicBezTo>
                    <a:cubicBezTo>
                      <a:pt x="212" y="1681"/>
                      <a:pt x="211" y="1680"/>
                      <a:pt x="204" y="1681"/>
                    </a:cubicBezTo>
                    <a:cubicBezTo>
                      <a:pt x="196" y="1682"/>
                      <a:pt x="194" y="1675"/>
                      <a:pt x="192" y="1669"/>
                    </a:cubicBezTo>
                    <a:cubicBezTo>
                      <a:pt x="191" y="1667"/>
                      <a:pt x="190" y="1665"/>
                      <a:pt x="190" y="1663"/>
                    </a:cubicBezTo>
                    <a:cubicBezTo>
                      <a:pt x="190" y="1666"/>
                      <a:pt x="190" y="1669"/>
                      <a:pt x="191" y="1671"/>
                    </a:cubicBezTo>
                    <a:cubicBezTo>
                      <a:pt x="191" y="1673"/>
                      <a:pt x="192" y="1674"/>
                      <a:pt x="194" y="1676"/>
                    </a:cubicBezTo>
                    <a:cubicBezTo>
                      <a:pt x="195" y="1678"/>
                      <a:pt x="197" y="1681"/>
                      <a:pt x="199" y="1684"/>
                    </a:cubicBezTo>
                    <a:cubicBezTo>
                      <a:pt x="203" y="1691"/>
                      <a:pt x="198" y="1694"/>
                      <a:pt x="196" y="1695"/>
                    </a:cubicBezTo>
                    <a:cubicBezTo>
                      <a:pt x="196" y="1695"/>
                      <a:pt x="195" y="1695"/>
                      <a:pt x="195" y="1696"/>
                    </a:cubicBezTo>
                    <a:cubicBezTo>
                      <a:pt x="195" y="1696"/>
                      <a:pt x="195" y="1696"/>
                      <a:pt x="195" y="1696"/>
                    </a:cubicBezTo>
                    <a:cubicBezTo>
                      <a:pt x="197" y="1699"/>
                      <a:pt x="198" y="1703"/>
                      <a:pt x="199" y="1706"/>
                    </a:cubicBezTo>
                    <a:cubicBezTo>
                      <a:pt x="200" y="1709"/>
                      <a:pt x="200" y="1712"/>
                      <a:pt x="201" y="1713"/>
                    </a:cubicBezTo>
                    <a:cubicBezTo>
                      <a:pt x="204" y="1717"/>
                      <a:pt x="206" y="1724"/>
                      <a:pt x="202" y="1736"/>
                    </a:cubicBezTo>
                    <a:cubicBezTo>
                      <a:pt x="199" y="1743"/>
                      <a:pt x="194" y="1743"/>
                      <a:pt x="192" y="1743"/>
                    </a:cubicBezTo>
                    <a:cubicBezTo>
                      <a:pt x="188" y="1742"/>
                      <a:pt x="184" y="1739"/>
                      <a:pt x="184" y="1735"/>
                    </a:cubicBezTo>
                    <a:cubicBezTo>
                      <a:pt x="184" y="1733"/>
                      <a:pt x="183" y="1732"/>
                      <a:pt x="181" y="1730"/>
                    </a:cubicBezTo>
                    <a:cubicBezTo>
                      <a:pt x="179" y="1728"/>
                      <a:pt x="177" y="1726"/>
                      <a:pt x="175" y="1721"/>
                    </a:cubicBezTo>
                    <a:cubicBezTo>
                      <a:pt x="175" y="1721"/>
                      <a:pt x="175" y="1721"/>
                      <a:pt x="175" y="1720"/>
                    </a:cubicBezTo>
                    <a:cubicBezTo>
                      <a:pt x="174" y="1721"/>
                      <a:pt x="174" y="1724"/>
                      <a:pt x="174" y="1726"/>
                    </a:cubicBezTo>
                    <a:cubicBezTo>
                      <a:pt x="176" y="1730"/>
                      <a:pt x="175" y="1732"/>
                      <a:pt x="174" y="1735"/>
                    </a:cubicBezTo>
                    <a:cubicBezTo>
                      <a:pt x="174" y="1736"/>
                      <a:pt x="173" y="1738"/>
                      <a:pt x="173" y="1740"/>
                    </a:cubicBezTo>
                    <a:cubicBezTo>
                      <a:pt x="174" y="1745"/>
                      <a:pt x="170" y="1748"/>
                      <a:pt x="167" y="1748"/>
                    </a:cubicBezTo>
                    <a:cubicBezTo>
                      <a:pt x="163" y="1749"/>
                      <a:pt x="159" y="1747"/>
                      <a:pt x="158" y="1743"/>
                    </a:cubicBezTo>
                    <a:cubicBezTo>
                      <a:pt x="156" y="1738"/>
                      <a:pt x="159" y="1732"/>
                      <a:pt x="160" y="1727"/>
                    </a:cubicBezTo>
                    <a:cubicBezTo>
                      <a:pt x="161" y="1726"/>
                      <a:pt x="161" y="1725"/>
                      <a:pt x="161" y="1724"/>
                    </a:cubicBezTo>
                    <a:cubicBezTo>
                      <a:pt x="162" y="1724"/>
                      <a:pt x="162" y="1723"/>
                      <a:pt x="162" y="1723"/>
                    </a:cubicBezTo>
                    <a:cubicBezTo>
                      <a:pt x="161" y="1723"/>
                      <a:pt x="159" y="1722"/>
                      <a:pt x="156" y="1722"/>
                    </a:cubicBezTo>
                    <a:cubicBezTo>
                      <a:pt x="154" y="1722"/>
                      <a:pt x="154" y="1722"/>
                      <a:pt x="154" y="1722"/>
                    </a:cubicBezTo>
                    <a:cubicBezTo>
                      <a:pt x="153" y="1723"/>
                      <a:pt x="154" y="1727"/>
                      <a:pt x="155" y="1730"/>
                    </a:cubicBezTo>
                    <a:cubicBezTo>
                      <a:pt x="156" y="1737"/>
                      <a:pt x="154" y="1746"/>
                      <a:pt x="152" y="1754"/>
                    </a:cubicBezTo>
                    <a:cubicBezTo>
                      <a:pt x="152" y="1755"/>
                      <a:pt x="152" y="1755"/>
                      <a:pt x="152" y="1755"/>
                    </a:cubicBezTo>
                    <a:cubicBezTo>
                      <a:pt x="151" y="1761"/>
                      <a:pt x="146" y="1764"/>
                      <a:pt x="142" y="1764"/>
                    </a:cubicBezTo>
                    <a:cubicBezTo>
                      <a:pt x="140" y="1764"/>
                      <a:pt x="138" y="1763"/>
                      <a:pt x="138" y="1760"/>
                    </a:cubicBezTo>
                    <a:cubicBezTo>
                      <a:pt x="138" y="1760"/>
                      <a:pt x="138" y="1760"/>
                      <a:pt x="138" y="1760"/>
                    </a:cubicBezTo>
                    <a:cubicBezTo>
                      <a:pt x="138" y="1756"/>
                      <a:pt x="138" y="1755"/>
                      <a:pt x="135" y="1755"/>
                    </a:cubicBezTo>
                    <a:cubicBezTo>
                      <a:pt x="135" y="1755"/>
                      <a:pt x="135" y="1755"/>
                      <a:pt x="135" y="1755"/>
                    </a:cubicBezTo>
                    <a:cubicBezTo>
                      <a:pt x="132" y="1755"/>
                      <a:pt x="126" y="1761"/>
                      <a:pt x="124" y="1765"/>
                    </a:cubicBezTo>
                    <a:cubicBezTo>
                      <a:pt x="122" y="1769"/>
                      <a:pt x="120" y="1775"/>
                      <a:pt x="112" y="1773"/>
                    </a:cubicBezTo>
                    <a:cubicBezTo>
                      <a:pt x="105" y="1772"/>
                      <a:pt x="103" y="1772"/>
                      <a:pt x="102" y="1774"/>
                    </a:cubicBezTo>
                    <a:cubicBezTo>
                      <a:pt x="100" y="1777"/>
                      <a:pt x="98" y="1779"/>
                      <a:pt x="94" y="1779"/>
                    </a:cubicBezTo>
                    <a:cubicBezTo>
                      <a:pt x="91" y="1780"/>
                      <a:pt x="88" y="1779"/>
                      <a:pt x="85" y="1777"/>
                    </a:cubicBezTo>
                    <a:cubicBezTo>
                      <a:pt x="81" y="1774"/>
                      <a:pt x="81" y="1771"/>
                      <a:pt x="81" y="1769"/>
                    </a:cubicBezTo>
                    <a:cubicBezTo>
                      <a:pt x="80" y="1767"/>
                      <a:pt x="80" y="1767"/>
                      <a:pt x="78" y="1766"/>
                    </a:cubicBezTo>
                    <a:cubicBezTo>
                      <a:pt x="75" y="1765"/>
                      <a:pt x="73" y="1767"/>
                      <a:pt x="69" y="1771"/>
                    </a:cubicBezTo>
                    <a:cubicBezTo>
                      <a:pt x="67" y="1773"/>
                      <a:pt x="66" y="1774"/>
                      <a:pt x="64" y="1776"/>
                    </a:cubicBezTo>
                    <a:cubicBezTo>
                      <a:pt x="64" y="1776"/>
                      <a:pt x="64" y="1776"/>
                      <a:pt x="64" y="1776"/>
                    </a:cubicBezTo>
                    <a:cubicBezTo>
                      <a:pt x="64" y="1776"/>
                      <a:pt x="65" y="1777"/>
                      <a:pt x="65" y="1777"/>
                    </a:cubicBezTo>
                    <a:cubicBezTo>
                      <a:pt x="66" y="1778"/>
                      <a:pt x="68" y="1780"/>
                      <a:pt x="68" y="1782"/>
                    </a:cubicBezTo>
                    <a:cubicBezTo>
                      <a:pt x="68" y="1785"/>
                      <a:pt x="66" y="1787"/>
                      <a:pt x="61" y="1790"/>
                    </a:cubicBezTo>
                    <a:cubicBezTo>
                      <a:pt x="59" y="1790"/>
                      <a:pt x="58" y="1791"/>
                      <a:pt x="57" y="1792"/>
                    </a:cubicBezTo>
                    <a:cubicBezTo>
                      <a:pt x="56" y="1793"/>
                      <a:pt x="54" y="1795"/>
                      <a:pt x="52" y="1794"/>
                    </a:cubicBezTo>
                    <a:cubicBezTo>
                      <a:pt x="50" y="1793"/>
                      <a:pt x="50" y="1792"/>
                      <a:pt x="50" y="1792"/>
                    </a:cubicBezTo>
                    <a:cubicBezTo>
                      <a:pt x="49" y="1790"/>
                      <a:pt x="50" y="1788"/>
                      <a:pt x="51" y="1785"/>
                    </a:cubicBezTo>
                    <a:cubicBezTo>
                      <a:pt x="52" y="1784"/>
                      <a:pt x="52" y="1783"/>
                      <a:pt x="53" y="1782"/>
                    </a:cubicBezTo>
                    <a:cubicBezTo>
                      <a:pt x="53" y="1781"/>
                      <a:pt x="53" y="1780"/>
                      <a:pt x="52" y="1780"/>
                    </a:cubicBezTo>
                    <a:cubicBezTo>
                      <a:pt x="52" y="1779"/>
                      <a:pt x="51" y="1779"/>
                      <a:pt x="51" y="1779"/>
                    </a:cubicBezTo>
                    <a:cubicBezTo>
                      <a:pt x="51" y="1779"/>
                      <a:pt x="50" y="1779"/>
                      <a:pt x="50" y="1780"/>
                    </a:cubicBezTo>
                    <a:cubicBezTo>
                      <a:pt x="49" y="1787"/>
                      <a:pt x="47" y="1788"/>
                      <a:pt x="37" y="1788"/>
                    </a:cubicBezTo>
                    <a:cubicBezTo>
                      <a:pt x="37" y="1788"/>
                      <a:pt x="37" y="1788"/>
                      <a:pt x="37" y="1788"/>
                    </a:cubicBezTo>
                    <a:cubicBezTo>
                      <a:pt x="30" y="1788"/>
                      <a:pt x="26" y="1791"/>
                      <a:pt x="22" y="1795"/>
                    </a:cubicBezTo>
                    <a:cubicBezTo>
                      <a:pt x="20" y="1796"/>
                      <a:pt x="18" y="1798"/>
                      <a:pt x="17" y="1799"/>
                    </a:cubicBezTo>
                    <a:cubicBezTo>
                      <a:pt x="13" y="1801"/>
                      <a:pt x="10" y="1803"/>
                      <a:pt x="7" y="1803"/>
                    </a:cubicBezTo>
                    <a:close/>
                    <a:moveTo>
                      <a:pt x="283" y="1704"/>
                    </a:moveTo>
                    <a:cubicBezTo>
                      <a:pt x="283" y="1704"/>
                      <a:pt x="283" y="1704"/>
                      <a:pt x="283" y="1704"/>
                    </a:cubicBezTo>
                    <a:cubicBezTo>
                      <a:pt x="283" y="1705"/>
                      <a:pt x="283" y="1705"/>
                      <a:pt x="283" y="1705"/>
                    </a:cubicBezTo>
                    <a:cubicBezTo>
                      <a:pt x="284" y="1706"/>
                      <a:pt x="284" y="1706"/>
                      <a:pt x="285" y="1706"/>
                    </a:cubicBezTo>
                    <a:cubicBezTo>
                      <a:pt x="283" y="1704"/>
                      <a:pt x="283" y="1704"/>
                      <a:pt x="283" y="1704"/>
                    </a:cubicBezTo>
                    <a:cubicBezTo>
                      <a:pt x="284" y="1704"/>
                      <a:pt x="284" y="1704"/>
                      <a:pt x="284" y="1704"/>
                    </a:cubicBezTo>
                    <a:cubicBezTo>
                      <a:pt x="284" y="1703"/>
                      <a:pt x="284" y="1703"/>
                      <a:pt x="284" y="1703"/>
                    </a:cubicBezTo>
                    <a:cubicBezTo>
                      <a:pt x="283" y="1703"/>
                      <a:pt x="283" y="1703"/>
                      <a:pt x="283" y="1704"/>
                    </a:cubicBezTo>
                    <a:cubicBezTo>
                      <a:pt x="283" y="1704"/>
                      <a:pt x="283" y="1704"/>
                      <a:pt x="283" y="1704"/>
                    </a:cubicBezTo>
                    <a:close/>
                    <a:moveTo>
                      <a:pt x="285" y="1703"/>
                    </a:moveTo>
                    <a:cubicBezTo>
                      <a:pt x="285" y="1704"/>
                      <a:pt x="285" y="1704"/>
                      <a:pt x="285" y="1704"/>
                    </a:cubicBezTo>
                    <a:cubicBezTo>
                      <a:pt x="285" y="1704"/>
                      <a:pt x="285" y="1704"/>
                      <a:pt x="285" y="1704"/>
                    </a:cubicBezTo>
                    <a:cubicBezTo>
                      <a:pt x="285" y="1704"/>
                      <a:pt x="285" y="1703"/>
                      <a:pt x="285" y="1703"/>
                    </a:cubicBezTo>
                    <a:close/>
                    <a:moveTo>
                      <a:pt x="295" y="1674"/>
                    </a:moveTo>
                    <a:cubicBezTo>
                      <a:pt x="295" y="1674"/>
                      <a:pt x="295" y="1674"/>
                      <a:pt x="295" y="1674"/>
                    </a:cubicBezTo>
                    <a:close/>
                    <a:moveTo>
                      <a:pt x="584" y="1505"/>
                    </a:moveTo>
                    <a:cubicBezTo>
                      <a:pt x="584" y="1505"/>
                      <a:pt x="584" y="1506"/>
                      <a:pt x="584" y="1507"/>
                    </a:cubicBezTo>
                    <a:cubicBezTo>
                      <a:pt x="585" y="1506"/>
                      <a:pt x="585" y="1505"/>
                      <a:pt x="586" y="1503"/>
                    </a:cubicBezTo>
                    <a:cubicBezTo>
                      <a:pt x="586" y="1503"/>
                      <a:pt x="586" y="1503"/>
                      <a:pt x="585" y="1503"/>
                    </a:cubicBezTo>
                    <a:cubicBezTo>
                      <a:pt x="585" y="1503"/>
                      <a:pt x="585" y="1503"/>
                      <a:pt x="585" y="1503"/>
                    </a:cubicBezTo>
                    <a:cubicBezTo>
                      <a:pt x="585" y="1503"/>
                      <a:pt x="585" y="1503"/>
                      <a:pt x="585" y="1504"/>
                    </a:cubicBezTo>
                    <a:cubicBezTo>
                      <a:pt x="584" y="1504"/>
                      <a:pt x="584" y="1504"/>
                      <a:pt x="584" y="1505"/>
                    </a:cubicBezTo>
                    <a:close/>
                    <a:moveTo>
                      <a:pt x="667" y="1321"/>
                    </a:moveTo>
                    <a:cubicBezTo>
                      <a:pt x="667" y="1322"/>
                      <a:pt x="668" y="1323"/>
                      <a:pt x="669" y="1326"/>
                    </a:cubicBezTo>
                    <a:cubicBezTo>
                      <a:pt x="670" y="1327"/>
                      <a:pt x="670" y="1327"/>
                      <a:pt x="671" y="1327"/>
                    </a:cubicBezTo>
                    <a:cubicBezTo>
                      <a:pt x="673" y="1327"/>
                      <a:pt x="674" y="1326"/>
                      <a:pt x="675" y="1325"/>
                    </a:cubicBezTo>
                    <a:cubicBezTo>
                      <a:pt x="676" y="1325"/>
                      <a:pt x="677" y="1324"/>
                      <a:pt x="677" y="1323"/>
                    </a:cubicBezTo>
                    <a:cubicBezTo>
                      <a:pt x="675" y="1324"/>
                      <a:pt x="672" y="1323"/>
                      <a:pt x="669" y="1322"/>
                    </a:cubicBezTo>
                    <a:cubicBezTo>
                      <a:pt x="668" y="1322"/>
                      <a:pt x="668" y="1322"/>
                      <a:pt x="668" y="1322"/>
                    </a:cubicBezTo>
                    <a:cubicBezTo>
                      <a:pt x="668" y="1321"/>
                      <a:pt x="668" y="1321"/>
                      <a:pt x="667" y="1321"/>
                    </a:cubicBezTo>
                    <a:close/>
                    <a:moveTo>
                      <a:pt x="667" y="1321"/>
                    </a:moveTo>
                    <a:cubicBezTo>
                      <a:pt x="667" y="1321"/>
                      <a:pt x="667" y="1321"/>
                      <a:pt x="667" y="1321"/>
                    </a:cubicBezTo>
                    <a:close/>
                    <a:moveTo>
                      <a:pt x="688" y="1305"/>
                    </a:moveTo>
                    <a:cubicBezTo>
                      <a:pt x="688" y="1305"/>
                      <a:pt x="687" y="1306"/>
                      <a:pt x="686" y="1306"/>
                    </a:cubicBezTo>
                    <a:cubicBezTo>
                      <a:pt x="683" y="1308"/>
                      <a:pt x="682" y="1308"/>
                      <a:pt x="682" y="1309"/>
                    </a:cubicBezTo>
                    <a:cubicBezTo>
                      <a:pt x="682" y="1309"/>
                      <a:pt x="682" y="1310"/>
                      <a:pt x="682" y="1310"/>
                    </a:cubicBezTo>
                    <a:cubicBezTo>
                      <a:pt x="683" y="1309"/>
                      <a:pt x="685" y="1308"/>
                      <a:pt x="688" y="1305"/>
                    </a:cubicBezTo>
                    <a:close/>
                    <a:moveTo>
                      <a:pt x="670" y="1303"/>
                    </a:moveTo>
                    <a:cubicBezTo>
                      <a:pt x="673" y="1303"/>
                      <a:pt x="675" y="1306"/>
                      <a:pt x="678" y="1309"/>
                    </a:cubicBezTo>
                    <a:cubicBezTo>
                      <a:pt x="678" y="1305"/>
                      <a:pt x="681" y="1303"/>
                      <a:pt x="684" y="1302"/>
                    </a:cubicBezTo>
                    <a:cubicBezTo>
                      <a:pt x="686" y="1301"/>
                      <a:pt x="688" y="1300"/>
                      <a:pt x="689" y="1298"/>
                    </a:cubicBezTo>
                    <a:cubicBezTo>
                      <a:pt x="689" y="1296"/>
                      <a:pt x="690" y="1294"/>
                      <a:pt x="691" y="1293"/>
                    </a:cubicBezTo>
                    <a:cubicBezTo>
                      <a:pt x="691" y="1292"/>
                      <a:pt x="692" y="1291"/>
                      <a:pt x="692" y="1291"/>
                    </a:cubicBezTo>
                    <a:cubicBezTo>
                      <a:pt x="692" y="1291"/>
                      <a:pt x="691" y="1291"/>
                      <a:pt x="691" y="1291"/>
                    </a:cubicBezTo>
                    <a:cubicBezTo>
                      <a:pt x="687" y="1290"/>
                      <a:pt x="687" y="1290"/>
                      <a:pt x="686" y="1295"/>
                    </a:cubicBezTo>
                    <a:cubicBezTo>
                      <a:pt x="686" y="1297"/>
                      <a:pt x="685" y="1299"/>
                      <a:pt x="683" y="1300"/>
                    </a:cubicBezTo>
                    <a:cubicBezTo>
                      <a:pt x="681" y="1301"/>
                      <a:pt x="678" y="1300"/>
                      <a:pt x="676" y="1298"/>
                    </a:cubicBezTo>
                    <a:cubicBezTo>
                      <a:pt x="675" y="1298"/>
                      <a:pt x="675" y="1298"/>
                      <a:pt x="674" y="1297"/>
                    </a:cubicBezTo>
                    <a:cubicBezTo>
                      <a:pt x="672" y="1296"/>
                      <a:pt x="668" y="1295"/>
                      <a:pt x="666" y="1296"/>
                    </a:cubicBezTo>
                    <a:cubicBezTo>
                      <a:pt x="665" y="1296"/>
                      <a:pt x="664" y="1297"/>
                      <a:pt x="664" y="1299"/>
                    </a:cubicBezTo>
                    <a:cubicBezTo>
                      <a:pt x="663" y="1301"/>
                      <a:pt x="663" y="1302"/>
                      <a:pt x="664" y="1303"/>
                    </a:cubicBezTo>
                    <a:cubicBezTo>
                      <a:pt x="664" y="1304"/>
                      <a:pt x="667" y="1303"/>
                      <a:pt x="668" y="1303"/>
                    </a:cubicBezTo>
                    <a:cubicBezTo>
                      <a:pt x="669" y="1303"/>
                      <a:pt x="669" y="1303"/>
                      <a:pt x="669" y="1303"/>
                    </a:cubicBezTo>
                    <a:cubicBezTo>
                      <a:pt x="669" y="1303"/>
                      <a:pt x="669" y="1303"/>
                      <a:pt x="670" y="1303"/>
                    </a:cubicBezTo>
                    <a:close/>
                    <a:moveTo>
                      <a:pt x="802" y="1715"/>
                    </a:moveTo>
                    <a:cubicBezTo>
                      <a:pt x="800" y="1715"/>
                      <a:pt x="799" y="1714"/>
                      <a:pt x="798" y="1714"/>
                    </a:cubicBezTo>
                    <a:cubicBezTo>
                      <a:pt x="795" y="1713"/>
                      <a:pt x="792" y="1712"/>
                      <a:pt x="789" y="1706"/>
                    </a:cubicBezTo>
                    <a:cubicBezTo>
                      <a:pt x="786" y="1702"/>
                      <a:pt x="785" y="1697"/>
                      <a:pt x="784" y="1691"/>
                    </a:cubicBezTo>
                    <a:cubicBezTo>
                      <a:pt x="783" y="1690"/>
                      <a:pt x="783" y="1689"/>
                      <a:pt x="783" y="1687"/>
                    </a:cubicBezTo>
                    <a:cubicBezTo>
                      <a:pt x="782" y="1682"/>
                      <a:pt x="778" y="1679"/>
                      <a:pt x="774" y="1675"/>
                    </a:cubicBezTo>
                    <a:cubicBezTo>
                      <a:pt x="773" y="1674"/>
                      <a:pt x="773" y="1674"/>
                      <a:pt x="773" y="1674"/>
                    </a:cubicBezTo>
                    <a:cubicBezTo>
                      <a:pt x="771" y="1672"/>
                      <a:pt x="767" y="1671"/>
                      <a:pt x="764" y="1670"/>
                    </a:cubicBezTo>
                    <a:cubicBezTo>
                      <a:pt x="757" y="1668"/>
                      <a:pt x="749" y="1665"/>
                      <a:pt x="749" y="1653"/>
                    </a:cubicBezTo>
                    <a:cubicBezTo>
                      <a:pt x="749" y="1651"/>
                      <a:pt x="748" y="1650"/>
                      <a:pt x="746" y="1648"/>
                    </a:cubicBezTo>
                    <a:cubicBezTo>
                      <a:pt x="744" y="1646"/>
                      <a:pt x="742" y="1644"/>
                      <a:pt x="742" y="1640"/>
                    </a:cubicBezTo>
                    <a:cubicBezTo>
                      <a:pt x="742" y="1637"/>
                      <a:pt x="740" y="1635"/>
                      <a:pt x="738" y="1633"/>
                    </a:cubicBezTo>
                    <a:cubicBezTo>
                      <a:pt x="737" y="1630"/>
                      <a:pt x="735" y="1628"/>
                      <a:pt x="734" y="1624"/>
                    </a:cubicBezTo>
                    <a:cubicBezTo>
                      <a:pt x="733" y="1623"/>
                      <a:pt x="732" y="1623"/>
                      <a:pt x="731" y="1622"/>
                    </a:cubicBezTo>
                    <a:cubicBezTo>
                      <a:pt x="729" y="1622"/>
                      <a:pt x="727" y="1621"/>
                      <a:pt x="726" y="1619"/>
                    </a:cubicBezTo>
                    <a:cubicBezTo>
                      <a:pt x="726" y="1618"/>
                      <a:pt x="726" y="1617"/>
                      <a:pt x="727" y="1615"/>
                    </a:cubicBezTo>
                    <a:cubicBezTo>
                      <a:pt x="727" y="1615"/>
                      <a:pt x="727" y="1615"/>
                      <a:pt x="727" y="1615"/>
                    </a:cubicBezTo>
                    <a:cubicBezTo>
                      <a:pt x="729" y="1613"/>
                      <a:pt x="729" y="1612"/>
                      <a:pt x="728" y="1611"/>
                    </a:cubicBezTo>
                    <a:cubicBezTo>
                      <a:pt x="728" y="1608"/>
                      <a:pt x="727" y="1605"/>
                      <a:pt x="728" y="1601"/>
                    </a:cubicBezTo>
                    <a:cubicBezTo>
                      <a:pt x="728" y="1599"/>
                      <a:pt x="729" y="1597"/>
                      <a:pt x="729" y="1594"/>
                    </a:cubicBezTo>
                    <a:cubicBezTo>
                      <a:pt x="730" y="1590"/>
                      <a:pt x="731" y="1586"/>
                      <a:pt x="731" y="1583"/>
                    </a:cubicBezTo>
                    <a:cubicBezTo>
                      <a:pt x="731" y="1575"/>
                      <a:pt x="731" y="1574"/>
                      <a:pt x="729" y="1570"/>
                    </a:cubicBezTo>
                    <a:cubicBezTo>
                      <a:pt x="728" y="1566"/>
                      <a:pt x="736" y="1542"/>
                      <a:pt x="739" y="1538"/>
                    </a:cubicBezTo>
                    <a:cubicBezTo>
                      <a:pt x="741" y="1537"/>
                      <a:pt x="742" y="1533"/>
                      <a:pt x="743" y="1530"/>
                    </a:cubicBezTo>
                    <a:cubicBezTo>
                      <a:pt x="745" y="1527"/>
                      <a:pt x="746" y="1523"/>
                      <a:pt x="748" y="1521"/>
                    </a:cubicBezTo>
                    <a:cubicBezTo>
                      <a:pt x="750" y="1518"/>
                      <a:pt x="752" y="1513"/>
                      <a:pt x="752" y="1511"/>
                    </a:cubicBezTo>
                    <a:cubicBezTo>
                      <a:pt x="751" y="1508"/>
                      <a:pt x="753" y="1504"/>
                      <a:pt x="756" y="1500"/>
                    </a:cubicBezTo>
                    <a:cubicBezTo>
                      <a:pt x="756" y="1500"/>
                      <a:pt x="756" y="1500"/>
                      <a:pt x="756" y="1500"/>
                    </a:cubicBezTo>
                    <a:cubicBezTo>
                      <a:pt x="758" y="1497"/>
                      <a:pt x="758" y="1497"/>
                      <a:pt x="759" y="1494"/>
                    </a:cubicBezTo>
                    <a:cubicBezTo>
                      <a:pt x="760" y="1489"/>
                      <a:pt x="760" y="1489"/>
                      <a:pt x="763" y="1485"/>
                    </a:cubicBezTo>
                    <a:cubicBezTo>
                      <a:pt x="764" y="1485"/>
                      <a:pt x="764" y="1485"/>
                      <a:pt x="764" y="1485"/>
                    </a:cubicBezTo>
                    <a:cubicBezTo>
                      <a:pt x="765" y="1483"/>
                      <a:pt x="765" y="1483"/>
                      <a:pt x="765" y="1480"/>
                    </a:cubicBezTo>
                    <a:cubicBezTo>
                      <a:pt x="764" y="1476"/>
                      <a:pt x="767" y="1473"/>
                      <a:pt x="770" y="1470"/>
                    </a:cubicBezTo>
                    <a:cubicBezTo>
                      <a:pt x="771" y="1469"/>
                      <a:pt x="772" y="1468"/>
                      <a:pt x="773" y="1466"/>
                    </a:cubicBezTo>
                    <a:cubicBezTo>
                      <a:pt x="774" y="1466"/>
                      <a:pt x="774" y="1465"/>
                      <a:pt x="775" y="1464"/>
                    </a:cubicBezTo>
                    <a:cubicBezTo>
                      <a:pt x="778" y="1460"/>
                      <a:pt x="782" y="1454"/>
                      <a:pt x="785" y="1444"/>
                    </a:cubicBezTo>
                    <a:cubicBezTo>
                      <a:pt x="788" y="1432"/>
                      <a:pt x="806" y="1422"/>
                      <a:pt x="813" y="1419"/>
                    </a:cubicBezTo>
                    <a:cubicBezTo>
                      <a:pt x="816" y="1417"/>
                      <a:pt x="820" y="1412"/>
                      <a:pt x="824" y="1408"/>
                    </a:cubicBezTo>
                    <a:cubicBezTo>
                      <a:pt x="827" y="1404"/>
                      <a:pt x="829" y="1401"/>
                      <a:pt x="832" y="1399"/>
                    </a:cubicBezTo>
                    <a:cubicBezTo>
                      <a:pt x="834" y="1396"/>
                      <a:pt x="837" y="1396"/>
                      <a:pt x="840" y="1397"/>
                    </a:cubicBezTo>
                    <a:cubicBezTo>
                      <a:pt x="842" y="1399"/>
                      <a:pt x="844" y="1403"/>
                      <a:pt x="843" y="1407"/>
                    </a:cubicBezTo>
                    <a:cubicBezTo>
                      <a:pt x="844" y="1408"/>
                      <a:pt x="854" y="1414"/>
                      <a:pt x="858" y="1415"/>
                    </a:cubicBezTo>
                    <a:cubicBezTo>
                      <a:pt x="864" y="1417"/>
                      <a:pt x="874" y="1425"/>
                      <a:pt x="872" y="1433"/>
                    </a:cubicBezTo>
                    <a:cubicBezTo>
                      <a:pt x="871" y="1438"/>
                      <a:pt x="868" y="1442"/>
                      <a:pt x="863" y="1447"/>
                    </a:cubicBezTo>
                    <a:cubicBezTo>
                      <a:pt x="860" y="1451"/>
                      <a:pt x="865" y="1461"/>
                      <a:pt x="867" y="1464"/>
                    </a:cubicBezTo>
                    <a:cubicBezTo>
                      <a:pt x="870" y="1468"/>
                      <a:pt x="869" y="1474"/>
                      <a:pt x="867" y="1479"/>
                    </a:cubicBezTo>
                    <a:cubicBezTo>
                      <a:pt x="867" y="1481"/>
                      <a:pt x="867" y="1482"/>
                      <a:pt x="867" y="1484"/>
                    </a:cubicBezTo>
                    <a:cubicBezTo>
                      <a:pt x="865" y="1489"/>
                      <a:pt x="864" y="1496"/>
                      <a:pt x="861" y="1503"/>
                    </a:cubicBezTo>
                    <a:cubicBezTo>
                      <a:pt x="857" y="1512"/>
                      <a:pt x="857" y="1514"/>
                      <a:pt x="857" y="1519"/>
                    </a:cubicBezTo>
                    <a:cubicBezTo>
                      <a:pt x="857" y="1521"/>
                      <a:pt x="857" y="1524"/>
                      <a:pt x="856" y="1528"/>
                    </a:cubicBezTo>
                    <a:cubicBezTo>
                      <a:pt x="856" y="1531"/>
                      <a:pt x="855" y="1533"/>
                      <a:pt x="855" y="1535"/>
                    </a:cubicBezTo>
                    <a:cubicBezTo>
                      <a:pt x="854" y="1541"/>
                      <a:pt x="853" y="1547"/>
                      <a:pt x="853" y="1555"/>
                    </a:cubicBezTo>
                    <a:cubicBezTo>
                      <a:pt x="853" y="1558"/>
                      <a:pt x="853" y="1558"/>
                      <a:pt x="853" y="1558"/>
                    </a:cubicBezTo>
                    <a:cubicBezTo>
                      <a:pt x="853" y="1568"/>
                      <a:pt x="853" y="1569"/>
                      <a:pt x="850" y="1580"/>
                    </a:cubicBezTo>
                    <a:cubicBezTo>
                      <a:pt x="846" y="1589"/>
                      <a:pt x="846" y="1590"/>
                      <a:pt x="846" y="1595"/>
                    </a:cubicBezTo>
                    <a:cubicBezTo>
                      <a:pt x="847" y="1596"/>
                      <a:pt x="847" y="1596"/>
                      <a:pt x="847" y="1596"/>
                    </a:cubicBezTo>
                    <a:cubicBezTo>
                      <a:pt x="847" y="1598"/>
                      <a:pt x="847" y="1599"/>
                      <a:pt x="847" y="1600"/>
                    </a:cubicBezTo>
                    <a:cubicBezTo>
                      <a:pt x="847" y="1604"/>
                      <a:pt x="847" y="1605"/>
                      <a:pt x="844" y="1610"/>
                    </a:cubicBezTo>
                    <a:cubicBezTo>
                      <a:pt x="844" y="1611"/>
                      <a:pt x="844" y="1611"/>
                      <a:pt x="844" y="1611"/>
                    </a:cubicBezTo>
                    <a:cubicBezTo>
                      <a:pt x="840" y="1616"/>
                      <a:pt x="839" y="1618"/>
                      <a:pt x="835" y="1621"/>
                    </a:cubicBezTo>
                    <a:cubicBezTo>
                      <a:pt x="832" y="1624"/>
                      <a:pt x="832" y="1625"/>
                      <a:pt x="830" y="1628"/>
                    </a:cubicBezTo>
                    <a:cubicBezTo>
                      <a:pt x="829" y="1630"/>
                      <a:pt x="829" y="1630"/>
                      <a:pt x="829" y="1630"/>
                    </a:cubicBezTo>
                    <a:cubicBezTo>
                      <a:pt x="829" y="1631"/>
                      <a:pt x="828" y="1633"/>
                      <a:pt x="827" y="1635"/>
                    </a:cubicBezTo>
                    <a:cubicBezTo>
                      <a:pt x="826" y="1640"/>
                      <a:pt x="824" y="1646"/>
                      <a:pt x="820" y="1650"/>
                    </a:cubicBezTo>
                    <a:cubicBezTo>
                      <a:pt x="817" y="1653"/>
                      <a:pt x="817" y="1655"/>
                      <a:pt x="816" y="1658"/>
                    </a:cubicBezTo>
                    <a:cubicBezTo>
                      <a:pt x="815" y="1659"/>
                      <a:pt x="815" y="1660"/>
                      <a:pt x="815" y="1661"/>
                    </a:cubicBezTo>
                    <a:cubicBezTo>
                      <a:pt x="814" y="1662"/>
                      <a:pt x="814" y="1663"/>
                      <a:pt x="813" y="1665"/>
                    </a:cubicBezTo>
                    <a:cubicBezTo>
                      <a:pt x="810" y="1671"/>
                      <a:pt x="807" y="1678"/>
                      <a:pt x="808" y="1684"/>
                    </a:cubicBezTo>
                    <a:cubicBezTo>
                      <a:pt x="809" y="1691"/>
                      <a:pt x="809" y="1694"/>
                      <a:pt x="809" y="1699"/>
                    </a:cubicBezTo>
                    <a:cubicBezTo>
                      <a:pt x="808" y="1701"/>
                      <a:pt x="808" y="1703"/>
                      <a:pt x="808" y="1705"/>
                    </a:cubicBezTo>
                    <a:cubicBezTo>
                      <a:pt x="808" y="1709"/>
                      <a:pt x="807" y="1712"/>
                      <a:pt x="805" y="1713"/>
                    </a:cubicBezTo>
                    <a:cubicBezTo>
                      <a:pt x="804" y="1714"/>
                      <a:pt x="803" y="1715"/>
                      <a:pt x="802" y="1715"/>
                    </a:cubicBezTo>
                    <a:close/>
                    <a:moveTo>
                      <a:pt x="731" y="1617"/>
                    </a:moveTo>
                    <a:cubicBezTo>
                      <a:pt x="731" y="1618"/>
                      <a:pt x="732" y="1618"/>
                      <a:pt x="732" y="1618"/>
                    </a:cubicBezTo>
                    <a:cubicBezTo>
                      <a:pt x="734" y="1618"/>
                      <a:pt x="737" y="1620"/>
                      <a:pt x="738" y="1623"/>
                    </a:cubicBezTo>
                    <a:cubicBezTo>
                      <a:pt x="739" y="1625"/>
                      <a:pt x="740" y="1627"/>
                      <a:pt x="742" y="1630"/>
                    </a:cubicBezTo>
                    <a:cubicBezTo>
                      <a:pt x="744" y="1633"/>
                      <a:pt x="747" y="1636"/>
                      <a:pt x="747" y="1640"/>
                    </a:cubicBezTo>
                    <a:cubicBezTo>
                      <a:pt x="747" y="1642"/>
                      <a:pt x="748" y="1643"/>
                      <a:pt x="749" y="1644"/>
                    </a:cubicBezTo>
                    <a:cubicBezTo>
                      <a:pt x="752" y="1646"/>
                      <a:pt x="754" y="1649"/>
                      <a:pt x="754" y="1654"/>
                    </a:cubicBezTo>
                    <a:cubicBezTo>
                      <a:pt x="754" y="1661"/>
                      <a:pt x="758" y="1663"/>
                      <a:pt x="765" y="1665"/>
                    </a:cubicBezTo>
                    <a:cubicBezTo>
                      <a:pt x="769" y="1666"/>
                      <a:pt x="773" y="1668"/>
                      <a:pt x="776" y="1671"/>
                    </a:cubicBezTo>
                    <a:cubicBezTo>
                      <a:pt x="778" y="1672"/>
                      <a:pt x="778" y="1672"/>
                      <a:pt x="778" y="1672"/>
                    </a:cubicBezTo>
                    <a:cubicBezTo>
                      <a:pt x="781" y="1676"/>
                      <a:pt x="786" y="1680"/>
                      <a:pt x="787" y="1686"/>
                    </a:cubicBezTo>
                    <a:cubicBezTo>
                      <a:pt x="788" y="1688"/>
                      <a:pt x="788" y="1689"/>
                      <a:pt x="788" y="1690"/>
                    </a:cubicBezTo>
                    <a:cubicBezTo>
                      <a:pt x="789" y="1695"/>
                      <a:pt x="790" y="1700"/>
                      <a:pt x="792" y="1704"/>
                    </a:cubicBezTo>
                    <a:cubicBezTo>
                      <a:pt x="795" y="1708"/>
                      <a:pt x="797" y="1708"/>
                      <a:pt x="799" y="1709"/>
                    </a:cubicBezTo>
                    <a:cubicBezTo>
                      <a:pt x="801" y="1710"/>
                      <a:pt x="802" y="1710"/>
                      <a:pt x="803" y="1710"/>
                    </a:cubicBezTo>
                    <a:cubicBezTo>
                      <a:pt x="803" y="1709"/>
                      <a:pt x="804" y="1708"/>
                      <a:pt x="804" y="1705"/>
                    </a:cubicBezTo>
                    <a:cubicBezTo>
                      <a:pt x="804" y="1703"/>
                      <a:pt x="804" y="1701"/>
                      <a:pt x="804" y="1698"/>
                    </a:cubicBezTo>
                    <a:cubicBezTo>
                      <a:pt x="804" y="1694"/>
                      <a:pt x="804" y="1691"/>
                      <a:pt x="803" y="1685"/>
                    </a:cubicBezTo>
                    <a:cubicBezTo>
                      <a:pt x="802" y="1678"/>
                      <a:pt x="806" y="1669"/>
                      <a:pt x="809" y="1663"/>
                    </a:cubicBezTo>
                    <a:cubicBezTo>
                      <a:pt x="809" y="1662"/>
                      <a:pt x="810" y="1660"/>
                      <a:pt x="810" y="1659"/>
                    </a:cubicBezTo>
                    <a:cubicBezTo>
                      <a:pt x="811" y="1658"/>
                      <a:pt x="811" y="1657"/>
                      <a:pt x="811" y="1656"/>
                    </a:cubicBezTo>
                    <a:cubicBezTo>
                      <a:pt x="812" y="1653"/>
                      <a:pt x="813" y="1651"/>
                      <a:pt x="817" y="1647"/>
                    </a:cubicBezTo>
                    <a:cubicBezTo>
                      <a:pt x="820" y="1644"/>
                      <a:pt x="821" y="1638"/>
                      <a:pt x="823" y="1634"/>
                    </a:cubicBezTo>
                    <a:cubicBezTo>
                      <a:pt x="824" y="1631"/>
                      <a:pt x="825" y="1629"/>
                      <a:pt x="825" y="1628"/>
                    </a:cubicBezTo>
                    <a:cubicBezTo>
                      <a:pt x="826" y="1626"/>
                      <a:pt x="826" y="1626"/>
                      <a:pt x="826" y="1626"/>
                    </a:cubicBezTo>
                    <a:cubicBezTo>
                      <a:pt x="828" y="1623"/>
                      <a:pt x="829" y="1621"/>
                      <a:pt x="832" y="1618"/>
                    </a:cubicBezTo>
                    <a:cubicBezTo>
                      <a:pt x="835" y="1615"/>
                      <a:pt x="836" y="1613"/>
                      <a:pt x="840" y="1608"/>
                    </a:cubicBezTo>
                    <a:cubicBezTo>
                      <a:pt x="840" y="1607"/>
                      <a:pt x="840" y="1607"/>
                      <a:pt x="840" y="1607"/>
                    </a:cubicBezTo>
                    <a:cubicBezTo>
                      <a:pt x="842" y="1604"/>
                      <a:pt x="842" y="1603"/>
                      <a:pt x="842" y="1601"/>
                    </a:cubicBezTo>
                    <a:cubicBezTo>
                      <a:pt x="842" y="1600"/>
                      <a:pt x="842" y="1598"/>
                      <a:pt x="842" y="1596"/>
                    </a:cubicBezTo>
                    <a:cubicBezTo>
                      <a:pt x="842" y="1595"/>
                      <a:pt x="842" y="1595"/>
                      <a:pt x="842" y="1595"/>
                    </a:cubicBezTo>
                    <a:cubicBezTo>
                      <a:pt x="842" y="1589"/>
                      <a:pt x="842" y="1588"/>
                      <a:pt x="845" y="1578"/>
                    </a:cubicBezTo>
                    <a:cubicBezTo>
                      <a:pt x="849" y="1569"/>
                      <a:pt x="849" y="1568"/>
                      <a:pt x="848" y="1558"/>
                    </a:cubicBezTo>
                    <a:cubicBezTo>
                      <a:pt x="848" y="1556"/>
                      <a:pt x="848" y="1556"/>
                      <a:pt x="848" y="1556"/>
                    </a:cubicBezTo>
                    <a:cubicBezTo>
                      <a:pt x="848" y="1546"/>
                      <a:pt x="849" y="1540"/>
                      <a:pt x="850" y="1534"/>
                    </a:cubicBezTo>
                    <a:cubicBezTo>
                      <a:pt x="851" y="1532"/>
                      <a:pt x="851" y="1530"/>
                      <a:pt x="851" y="1528"/>
                    </a:cubicBezTo>
                    <a:cubicBezTo>
                      <a:pt x="852" y="1524"/>
                      <a:pt x="852" y="1521"/>
                      <a:pt x="852" y="1519"/>
                    </a:cubicBezTo>
                    <a:cubicBezTo>
                      <a:pt x="852" y="1514"/>
                      <a:pt x="853" y="1511"/>
                      <a:pt x="857" y="1501"/>
                    </a:cubicBezTo>
                    <a:cubicBezTo>
                      <a:pt x="859" y="1495"/>
                      <a:pt x="861" y="1488"/>
                      <a:pt x="862" y="1483"/>
                    </a:cubicBezTo>
                    <a:cubicBezTo>
                      <a:pt x="862" y="1481"/>
                      <a:pt x="863" y="1480"/>
                      <a:pt x="863" y="1478"/>
                    </a:cubicBezTo>
                    <a:cubicBezTo>
                      <a:pt x="864" y="1476"/>
                      <a:pt x="865" y="1469"/>
                      <a:pt x="863" y="1467"/>
                    </a:cubicBezTo>
                    <a:cubicBezTo>
                      <a:pt x="861" y="1465"/>
                      <a:pt x="853" y="1451"/>
                      <a:pt x="860" y="1444"/>
                    </a:cubicBezTo>
                    <a:cubicBezTo>
                      <a:pt x="865" y="1440"/>
                      <a:pt x="867" y="1436"/>
                      <a:pt x="868" y="1432"/>
                    </a:cubicBezTo>
                    <a:cubicBezTo>
                      <a:pt x="869" y="1428"/>
                      <a:pt x="862" y="1421"/>
                      <a:pt x="857" y="1420"/>
                    </a:cubicBezTo>
                    <a:cubicBezTo>
                      <a:pt x="857" y="1420"/>
                      <a:pt x="837" y="1412"/>
                      <a:pt x="838" y="1405"/>
                    </a:cubicBezTo>
                    <a:cubicBezTo>
                      <a:pt x="839" y="1404"/>
                      <a:pt x="838" y="1402"/>
                      <a:pt x="837" y="1401"/>
                    </a:cubicBezTo>
                    <a:cubicBezTo>
                      <a:pt x="837" y="1401"/>
                      <a:pt x="836" y="1401"/>
                      <a:pt x="835" y="1402"/>
                    </a:cubicBezTo>
                    <a:cubicBezTo>
                      <a:pt x="833" y="1404"/>
                      <a:pt x="830" y="1407"/>
                      <a:pt x="827" y="1410"/>
                    </a:cubicBezTo>
                    <a:cubicBezTo>
                      <a:pt x="823" y="1416"/>
                      <a:pt x="819" y="1421"/>
                      <a:pt x="815" y="1423"/>
                    </a:cubicBezTo>
                    <a:cubicBezTo>
                      <a:pt x="810" y="1425"/>
                      <a:pt x="793" y="1434"/>
                      <a:pt x="789" y="1446"/>
                    </a:cubicBezTo>
                    <a:cubicBezTo>
                      <a:pt x="786" y="1457"/>
                      <a:pt x="782" y="1463"/>
                      <a:pt x="779" y="1467"/>
                    </a:cubicBezTo>
                    <a:cubicBezTo>
                      <a:pt x="778" y="1468"/>
                      <a:pt x="777" y="1468"/>
                      <a:pt x="777" y="1469"/>
                    </a:cubicBezTo>
                    <a:cubicBezTo>
                      <a:pt x="776" y="1471"/>
                      <a:pt x="774" y="1472"/>
                      <a:pt x="773" y="1473"/>
                    </a:cubicBezTo>
                    <a:cubicBezTo>
                      <a:pt x="770" y="1476"/>
                      <a:pt x="769" y="1477"/>
                      <a:pt x="769" y="1479"/>
                    </a:cubicBezTo>
                    <a:cubicBezTo>
                      <a:pt x="770" y="1484"/>
                      <a:pt x="770" y="1485"/>
                      <a:pt x="767" y="1488"/>
                    </a:cubicBezTo>
                    <a:cubicBezTo>
                      <a:pt x="766" y="1489"/>
                      <a:pt x="766" y="1489"/>
                      <a:pt x="766" y="1489"/>
                    </a:cubicBezTo>
                    <a:cubicBezTo>
                      <a:pt x="764" y="1491"/>
                      <a:pt x="764" y="1491"/>
                      <a:pt x="764" y="1494"/>
                    </a:cubicBezTo>
                    <a:cubicBezTo>
                      <a:pt x="763" y="1499"/>
                      <a:pt x="762" y="1500"/>
                      <a:pt x="760" y="1502"/>
                    </a:cubicBezTo>
                    <a:cubicBezTo>
                      <a:pt x="759" y="1503"/>
                      <a:pt x="759" y="1503"/>
                      <a:pt x="759" y="1503"/>
                    </a:cubicBezTo>
                    <a:cubicBezTo>
                      <a:pt x="757" y="1506"/>
                      <a:pt x="756" y="1508"/>
                      <a:pt x="756" y="1510"/>
                    </a:cubicBezTo>
                    <a:cubicBezTo>
                      <a:pt x="757" y="1514"/>
                      <a:pt x="754" y="1520"/>
                      <a:pt x="752" y="1523"/>
                    </a:cubicBezTo>
                    <a:cubicBezTo>
                      <a:pt x="750" y="1526"/>
                      <a:pt x="749" y="1529"/>
                      <a:pt x="748" y="1532"/>
                    </a:cubicBezTo>
                    <a:cubicBezTo>
                      <a:pt x="746" y="1536"/>
                      <a:pt x="745" y="1539"/>
                      <a:pt x="742" y="1542"/>
                    </a:cubicBezTo>
                    <a:cubicBezTo>
                      <a:pt x="740" y="1544"/>
                      <a:pt x="734" y="1566"/>
                      <a:pt x="734" y="1569"/>
                    </a:cubicBezTo>
                    <a:cubicBezTo>
                      <a:pt x="735" y="1573"/>
                      <a:pt x="736" y="1574"/>
                      <a:pt x="736" y="1583"/>
                    </a:cubicBezTo>
                    <a:cubicBezTo>
                      <a:pt x="736" y="1586"/>
                      <a:pt x="735" y="1591"/>
                      <a:pt x="734" y="1595"/>
                    </a:cubicBezTo>
                    <a:cubicBezTo>
                      <a:pt x="733" y="1598"/>
                      <a:pt x="733" y="1600"/>
                      <a:pt x="732" y="1602"/>
                    </a:cubicBezTo>
                    <a:cubicBezTo>
                      <a:pt x="732" y="1604"/>
                      <a:pt x="732" y="1607"/>
                      <a:pt x="733" y="1609"/>
                    </a:cubicBezTo>
                    <a:cubicBezTo>
                      <a:pt x="734" y="1613"/>
                      <a:pt x="733" y="1615"/>
                      <a:pt x="731" y="1617"/>
                    </a:cubicBezTo>
                    <a:close/>
                    <a:moveTo>
                      <a:pt x="731" y="1618"/>
                    </a:moveTo>
                    <a:cubicBezTo>
                      <a:pt x="731" y="1618"/>
                      <a:pt x="731" y="1618"/>
                      <a:pt x="731" y="1618"/>
                    </a:cubicBezTo>
                    <a:close/>
                    <a:moveTo>
                      <a:pt x="865" y="1702"/>
                    </a:moveTo>
                    <a:cubicBezTo>
                      <a:pt x="864" y="1702"/>
                      <a:pt x="862" y="1702"/>
                      <a:pt x="862" y="1701"/>
                    </a:cubicBezTo>
                    <a:cubicBezTo>
                      <a:pt x="861" y="1701"/>
                      <a:pt x="861" y="1701"/>
                      <a:pt x="859" y="1700"/>
                    </a:cubicBezTo>
                    <a:cubicBezTo>
                      <a:pt x="858" y="1700"/>
                      <a:pt x="857" y="1699"/>
                      <a:pt x="856" y="1698"/>
                    </a:cubicBezTo>
                    <a:cubicBezTo>
                      <a:pt x="856" y="1697"/>
                      <a:pt x="856" y="1696"/>
                      <a:pt x="856" y="1695"/>
                    </a:cubicBezTo>
                    <a:cubicBezTo>
                      <a:pt x="856" y="1693"/>
                      <a:pt x="857" y="1692"/>
                      <a:pt x="859" y="1691"/>
                    </a:cubicBezTo>
                    <a:cubicBezTo>
                      <a:pt x="860" y="1690"/>
                      <a:pt x="862" y="1690"/>
                      <a:pt x="863" y="1691"/>
                    </a:cubicBezTo>
                    <a:cubicBezTo>
                      <a:pt x="865" y="1692"/>
                      <a:pt x="866" y="1694"/>
                      <a:pt x="866" y="1696"/>
                    </a:cubicBezTo>
                    <a:cubicBezTo>
                      <a:pt x="866" y="1695"/>
                      <a:pt x="866" y="1696"/>
                      <a:pt x="866" y="1696"/>
                    </a:cubicBezTo>
                    <a:cubicBezTo>
                      <a:pt x="867" y="1696"/>
                      <a:pt x="867" y="1697"/>
                      <a:pt x="868" y="1698"/>
                    </a:cubicBezTo>
                    <a:cubicBezTo>
                      <a:pt x="869" y="1699"/>
                      <a:pt x="869" y="1701"/>
                      <a:pt x="868" y="1702"/>
                    </a:cubicBezTo>
                    <a:cubicBezTo>
                      <a:pt x="867" y="1702"/>
                      <a:pt x="866" y="1702"/>
                      <a:pt x="865" y="1702"/>
                    </a:cubicBezTo>
                    <a:close/>
                    <a:moveTo>
                      <a:pt x="861" y="1696"/>
                    </a:moveTo>
                    <a:cubicBezTo>
                      <a:pt x="861" y="1696"/>
                      <a:pt x="861" y="1696"/>
                      <a:pt x="861" y="1696"/>
                    </a:cubicBezTo>
                    <a:cubicBezTo>
                      <a:pt x="861" y="1696"/>
                      <a:pt x="861" y="1696"/>
                      <a:pt x="861" y="1695"/>
                    </a:cubicBezTo>
                    <a:cubicBezTo>
                      <a:pt x="861" y="1695"/>
                      <a:pt x="861" y="1695"/>
                      <a:pt x="861" y="1695"/>
                    </a:cubicBezTo>
                    <a:cubicBezTo>
                      <a:pt x="861" y="1695"/>
                      <a:pt x="861" y="1695"/>
                      <a:pt x="861" y="1695"/>
                    </a:cubicBezTo>
                    <a:cubicBezTo>
                      <a:pt x="861" y="1695"/>
                      <a:pt x="861" y="1695"/>
                      <a:pt x="861" y="1695"/>
                    </a:cubicBezTo>
                    <a:cubicBezTo>
                      <a:pt x="861" y="1696"/>
                      <a:pt x="861" y="1696"/>
                      <a:pt x="861" y="1696"/>
                    </a:cubicBezTo>
                    <a:close/>
                    <a:moveTo>
                      <a:pt x="851" y="1648"/>
                    </a:moveTo>
                    <a:cubicBezTo>
                      <a:pt x="850" y="1648"/>
                      <a:pt x="847" y="1647"/>
                      <a:pt x="847" y="1645"/>
                    </a:cubicBezTo>
                    <a:cubicBezTo>
                      <a:pt x="846" y="1644"/>
                      <a:pt x="846" y="1642"/>
                      <a:pt x="847" y="1641"/>
                    </a:cubicBezTo>
                    <a:cubicBezTo>
                      <a:pt x="847" y="1641"/>
                      <a:pt x="847" y="1641"/>
                      <a:pt x="847" y="1640"/>
                    </a:cubicBezTo>
                    <a:cubicBezTo>
                      <a:pt x="848" y="1640"/>
                      <a:pt x="848" y="1639"/>
                      <a:pt x="849" y="1638"/>
                    </a:cubicBezTo>
                    <a:cubicBezTo>
                      <a:pt x="851" y="1638"/>
                      <a:pt x="852" y="1638"/>
                      <a:pt x="852" y="1638"/>
                    </a:cubicBezTo>
                    <a:cubicBezTo>
                      <a:pt x="853" y="1639"/>
                      <a:pt x="855" y="1640"/>
                      <a:pt x="855" y="1642"/>
                    </a:cubicBezTo>
                    <a:cubicBezTo>
                      <a:pt x="855" y="1642"/>
                      <a:pt x="856" y="1643"/>
                      <a:pt x="855" y="1645"/>
                    </a:cubicBezTo>
                    <a:cubicBezTo>
                      <a:pt x="853" y="1647"/>
                      <a:pt x="853" y="1648"/>
                      <a:pt x="851" y="1648"/>
                    </a:cubicBezTo>
                    <a:close/>
                    <a:moveTo>
                      <a:pt x="486" y="1610"/>
                    </a:moveTo>
                    <a:cubicBezTo>
                      <a:pt x="485" y="1610"/>
                      <a:pt x="484" y="1609"/>
                      <a:pt x="484" y="1609"/>
                    </a:cubicBezTo>
                    <a:cubicBezTo>
                      <a:pt x="483" y="1609"/>
                      <a:pt x="482" y="1608"/>
                      <a:pt x="481" y="1608"/>
                    </a:cubicBezTo>
                    <a:cubicBezTo>
                      <a:pt x="477" y="1608"/>
                      <a:pt x="475" y="1609"/>
                      <a:pt x="474" y="1609"/>
                    </a:cubicBezTo>
                    <a:cubicBezTo>
                      <a:pt x="474" y="1609"/>
                      <a:pt x="474" y="1609"/>
                      <a:pt x="474" y="1609"/>
                    </a:cubicBezTo>
                    <a:cubicBezTo>
                      <a:pt x="471" y="1610"/>
                      <a:pt x="470" y="1610"/>
                      <a:pt x="469" y="1609"/>
                    </a:cubicBezTo>
                    <a:cubicBezTo>
                      <a:pt x="468" y="1608"/>
                      <a:pt x="468" y="1607"/>
                      <a:pt x="468" y="1606"/>
                    </a:cubicBezTo>
                    <a:cubicBezTo>
                      <a:pt x="468" y="1602"/>
                      <a:pt x="471" y="1601"/>
                      <a:pt x="472" y="1601"/>
                    </a:cubicBezTo>
                    <a:cubicBezTo>
                      <a:pt x="474" y="1600"/>
                      <a:pt x="477" y="1599"/>
                      <a:pt x="479" y="1598"/>
                    </a:cubicBezTo>
                    <a:cubicBezTo>
                      <a:pt x="480" y="1596"/>
                      <a:pt x="482" y="1596"/>
                      <a:pt x="485" y="1596"/>
                    </a:cubicBezTo>
                    <a:cubicBezTo>
                      <a:pt x="487" y="1597"/>
                      <a:pt x="490" y="1599"/>
                      <a:pt x="490" y="1602"/>
                    </a:cubicBezTo>
                    <a:cubicBezTo>
                      <a:pt x="491" y="1604"/>
                      <a:pt x="490" y="1606"/>
                      <a:pt x="489" y="1608"/>
                    </a:cubicBezTo>
                    <a:cubicBezTo>
                      <a:pt x="488" y="1609"/>
                      <a:pt x="487" y="1610"/>
                      <a:pt x="486" y="1610"/>
                    </a:cubicBezTo>
                    <a:close/>
                    <a:moveTo>
                      <a:pt x="481" y="1604"/>
                    </a:moveTo>
                    <a:cubicBezTo>
                      <a:pt x="483" y="1604"/>
                      <a:pt x="484" y="1604"/>
                      <a:pt x="485" y="1605"/>
                    </a:cubicBezTo>
                    <a:cubicBezTo>
                      <a:pt x="486" y="1604"/>
                      <a:pt x="486" y="1603"/>
                      <a:pt x="486" y="1602"/>
                    </a:cubicBezTo>
                    <a:cubicBezTo>
                      <a:pt x="485" y="1602"/>
                      <a:pt x="483" y="1600"/>
                      <a:pt x="482" y="1601"/>
                    </a:cubicBezTo>
                    <a:cubicBezTo>
                      <a:pt x="481" y="1602"/>
                      <a:pt x="479" y="1603"/>
                      <a:pt x="477" y="1604"/>
                    </a:cubicBezTo>
                    <a:cubicBezTo>
                      <a:pt x="478" y="1604"/>
                      <a:pt x="479" y="1604"/>
                      <a:pt x="481" y="1604"/>
                    </a:cubicBezTo>
                    <a:close/>
                    <a:moveTo>
                      <a:pt x="506" y="1593"/>
                    </a:moveTo>
                    <a:cubicBezTo>
                      <a:pt x="505" y="1593"/>
                      <a:pt x="504" y="1593"/>
                      <a:pt x="503" y="1592"/>
                    </a:cubicBezTo>
                    <a:cubicBezTo>
                      <a:pt x="500" y="1589"/>
                      <a:pt x="501" y="1584"/>
                      <a:pt x="502" y="1580"/>
                    </a:cubicBezTo>
                    <a:cubicBezTo>
                      <a:pt x="504" y="1576"/>
                      <a:pt x="508" y="1574"/>
                      <a:pt x="511" y="1575"/>
                    </a:cubicBezTo>
                    <a:cubicBezTo>
                      <a:pt x="511" y="1575"/>
                      <a:pt x="511" y="1575"/>
                      <a:pt x="511" y="1575"/>
                    </a:cubicBezTo>
                    <a:cubicBezTo>
                      <a:pt x="512" y="1575"/>
                      <a:pt x="513" y="1576"/>
                      <a:pt x="513" y="1576"/>
                    </a:cubicBezTo>
                    <a:cubicBezTo>
                      <a:pt x="514" y="1578"/>
                      <a:pt x="513" y="1580"/>
                      <a:pt x="512" y="1581"/>
                    </a:cubicBezTo>
                    <a:cubicBezTo>
                      <a:pt x="511" y="1582"/>
                      <a:pt x="511" y="1583"/>
                      <a:pt x="511" y="1584"/>
                    </a:cubicBezTo>
                    <a:cubicBezTo>
                      <a:pt x="510" y="1585"/>
                      <a:pt x="510" y="1585"/>
                      <a:pt x="510" y="1586"/>
                    </a:cubicBezTo>
                    <a:cubicBezTo>
                      <a:pt x="509" y="1589"/>
                      <a:pt x="509" y="1592"/>
                      <a:pt x="506" y="1593"/>
                    </a:cubicBezTo>
                    <a:cubicBezTo>
                      <a:pt x="506" y="1593"/>
                      <a:pt x="506" y="1593"/>
                      <a:pt x="506" y="1593"/>
                    </a:cubicBezTo>
                    <a:close/>
                    <a:moveTo>
                      <a:pt x="689" y="1583"/>
                    </a:moveTo>
                    <a:cubicBezTo>
                      <a:pt x="687" y="1583"/>
                      <a:pt x="686" y="1582"/>
                      <a:pt x="686" y="1581"/>
                    </a:cubicBezTo>
                    <a:cubicBezTo>
                      <a:pt x="684" y="1580"/>
                      <a:pt x="684" y="1580"/>
                      <a:pt x="684" y="1580"/>
                    </a:cubicBezTo>
                    <a:cubicBezTo>
                      <a:pt x="684" y="1580"/>
                      <a:pt x="684" y="1580"/>
                      <a:pt x="683" y="1580"/>
                    </a:cubicBezTo>
                    <a:cubicBezTo>
                      <a:pt x="683" y="1580"/>
                      <a:pt x="682" y="1580"/>
                      <a:pt x="682" y="1579"/>
                    </a:cubicBezTo>
                    <a:cubicBezTo>
                      <a:pt x="682" y="1580"/>
                      <a:pt x="682" y="1580"/>
                      <a:pt x="682" y="1580"/>
                    </a:cubicBezTo>
                    <a:cubicBezTo>
                      <a:pt x="681" y="1579"/>
                      <a:pt x="681" y="1579"/>
                      <a:pt x="681" y="1579"/>
                    </a:cubicBezTo>
                    <a:cubicBezTo>
                      <a:pt x="680" y="1578"/>
                      <a:pt x="680" y="1577"/>
                      <a:pt x="680" y="1575"/>
                    </a:cubicBezTo>
                    <a:cubicBezTo>
                      <a:pt x="679" y="1574"/>
                      <a:pt x="680" y="1573"/>
                      <a:pt x="681" y="1573"/>
                    </a:cubicBezTo>
                    <a:cubicBezTo>
                      <a:pt x="681" y="1573"/>
                      <a:pt x="682" y="1572"/>
                      <a:pt x="682" y="1572"/>
                    </a:cubicBezTo>
                    <a:cubicBezTo>
                      <a:pt x="682" y="1571"/>
                      <a:pt x="682" y="1569"/>
                      <a:pt x="682" y="1568"/>
                    </a:cubicBezTo>
                    <a:cubicBezTo>
                      <a:pt x="682" y="1566"/>
                      <a:pt x="682" y="1565"/>
                      <a:pt x="684" y="1564"/>
                    </a:cubicBezTo>
                    <a:cubicBezTo>
                      <a:pt x="684" y="1564"/>
                      <a:pt x="685" y="1563"/>
                      <a:pt x="687" y="1564"/>
                    </a:cubicBezTo>
                    <a:cubicBezTo>
                      <a:pt x="689" y="1566"/>
                      <a:pt x="694" y="1571"/>
                      <a:pt x="694" y="1574"/>
                    </a:cubicBezTo>
                    <a:cubicBezTo>
                      <a:pt x="694" y="1576"/>
                      <a:pt x="693" y="1577"/>
                      <a:pt x="692" y="1578"/>
                    </a:cubicBezTo>
                    <a:cubicBezTo>
                      <a:pt x="692" y="1578"/>
                      <a:pt x="692" y="1578"/>
                      <a:pt x="692" y="1578"/>
                    </a:cubicBezTo>
                    <a:cubicBezTo>
                      <a:pt x="693" y="1580"/>
                      <a:pt x="692" y="1581"/>
                      <a:pt x="691" y="1582"/>
                    </a:cubicBezTo>
                    <a:cubicBezTo>
                      <a:pt x="690" y="1583"/>
                      <a:pt x="690" y="1583"/>
                      <a:pt x="689" y="1583"/>
                    </a:cubicBezTo>
                    <a:close/>
                    <a:moveTo>
                      <a:pt x="688" y="1581"/>
                    </a:moveTo>
                    <a:cubicBezTo>
                      <a:pt x="688" y="1581"/>
                      <a:pt x="688" y="1581"/>
                      <a:pt x="688" y="1581"/>
                    </a:cubicBezTo>
                    <a:close/>
                    <a:moveTo>
                      <a:pt x="686" y="1578"/>
                    </a:moveTo>
                    <a:cubicBezTo>
                      <a:pt x="686" y="1578"/>
                      <a:pt x="686" y="1578"/>
                      <a:pt x="686" y="1578"/>
                    </a:cubicBezTo>
                    <a:cubicBezTo>
                      <a:pt x="686" y="1578"/>
                      <a:pt x="686" y="1578"/>
                      <a:pt x="686" y="1578"/>
                    </a:cubicBezTo>
                    <a:cubicBezTo>
                      <a:pt x="686" y="1578"/>
                      <a:pt x="686" y="1578"/>
                      <a:pt x="686" y="1578"/>
                    </a:cubicBezTo>
                    <a:close/>
                    <a:moveTo>
                      <a:pt x="686" y="1573"/>
                    </a:moveTo>
                    <a:cubicBezTo>
                      <a:pt x="687" y="1573"/>
                      <a:pt x="687" y="1574"/>
                      <a:pt x="687" y="1574"/>
                    </a:cubicBezTo>
                    <a:cubicBezTo>
                      <a:pt x="688" y="1574"/>
                      <a:pt x="688" y="1574"/>
                      <a:pt x="689" y="1575"/>
                    </a:cubicBezTo>
                    <a:cubicBezTo>
                      <a:pt x="689" y="1575"/>
                      <a:pt x="689" y="1575"/>
                      <a:pt x="689" y="1575"/>
                    </a:cubicBezTo>
                    <a:cubicBezTo>
                      <a:pt x="689" y="1575"/>
                      <a:pt x="689" y="1574"/>
                      <a:pt x="689" y="1574"/>
                    </a:cubicBezTo>
                    <a:cubicBezTo>
                      <a:pt x="689" y="1574"/>
                      <a:pt x="688" y="1572"/>
                      <a:pt x="687" y="1571"/>
                    </a:cubicBezTo>
                    <a:cubicBezTo>
                      <a:pt x="687" y="1571"/>
                      <a:pt x="687" y="1572"/>
                      <a:pt x="686" y="1573"/>
                    </a:cubicBezTo>
                    <a:cubicBezTo>
                      <a:pt x="686" y="1573"/>
                      <a:pt x="686" y="1573"/>
                      <a:pt x="686" y="1573"/>
                    </a:cubicBezTo>
                    <a:close/>
                    <a:moveTo>
                      <a:pt x="669" y="1441"/>
                    </a:moveTo>
                    <a:cubicBezTo>
                      <a:pt x="667" y="1441"/>
                      <a:pt x="666" y="1440"/>
                      <a:pt x="665" y="1439"/>
                    </a:cubicBezTo>
                    <a:cubicBezTo>
                      <a:pt x="665" y="1438"/>
                      <a:pt x="665" y="1438"/>
                      <a:pt x="665" y="1438"/>
                    </a:cubicBezTo>
                    <a:cubicBezTo>
                      <a:pt x="665" y="1437"/>
                      <a:pt x="665" y="1437"/>
                      <a:pt x="665" y="1437"/>
                    </a:cubicBezTo>
                    <a:cubicBezTo>
                      <a:pt x="663" y="1437"/>
                      <a:pt x="662" y="1437"/>
                      <a:pt x="662" y="1437"/>
                    </a:cubicBezTo>
                    <a:cubicBezTo>
                      <a:pt x="662" y="1437"/>
                      <a:pt x="662" y="1437"/>
                      <a:pt x="662" y="1437"/>
                    </a:cubicBezTo>
                    <a:cubicBezTo>
                      <a:pt x="661" y="1436"/>
                      <a:pt x="661" y="1436"/>
                      <a:pt x="661" y="1436"/>
                    </a:cubicBezTo>
                    <a:cubicBezTo>
                      <a:pt x="660" y="1435"/>
                      <a:pt x="659" y="1434"/>
                      <a:pt x="659" y="1433"/>
                    </a:cubicBezTo>
                    <a:cubicBezTo>
                      <a:pt x="658" y="1432"/>
                      <a:pt x="659" y="1430"/>
                      <a:pt x="663" y="1428"/>
                    </a:cubicBezTo>
                    <a:cubicBezTo>
                      <a:pt x="664" y="1428"/>
                      <a:pt x="665" y="1428"/>
                      <a:pt x="666" y="1429"/>
                    </a:cubicBezTo>
                    <a:cubicBezTo>
                      <a:pt x="666" y="1429"/>
                      <a:pt x="667" y="1430"/>
                      <a:pt x="667" y="1431"/>
                    </a:cubicBezTo>
                    <a:cubicBezTo>
                      <a:pt x="668" y="1431"/>
                      <a:pt x="668" y="1431"/>
                      <a:pt x="669" y="1431"/>
                    </a:cubicBezTo>
                    <a:cubicBezTo>
                      <a:pt x="670" y="1431"/>
                      <a:pt x="671" y="1431"/>
                      <a:pt x="672" y="1432"/>
                    </a:cubicBezTo>
                    <a:cubicBezTo>
                      <a:pt x="673" y="1433"/>
                      <a:pt x="673" y="1435"/>
                      <a:pt x="672" y="1437"/>
                    </a:cubicBezTo>
                    <a:cubicBezTo>
                      <a:pt x="672" y="1439"/>
                      <a:pt x="671" y="1440"/>
                      <a:pt x="669" y="1441"/>
                    </a:cubicBezTo>
                    <a:cubicBezTo>
                      <a:pt x="669" y="1441"/>
                      <a:pt x="669" y="1441"/>
                      <a:pt x="669" y="1441"/>
                    </a:cubicBezTo>
                    <a:close/>
                    <a:moveTo>
                      <a:pt x="663" y="1437"/>
                    </a:moveTo>
                    <a:cubicBezTo>
                      <a:pt x="663" y="1437"/>
                      <a:pt x="663" y="1437"/>
                      <a:pt x="663" y="1437"/>
                    </a:cubicBezTo>
                    <a:cubicBezTo>
                      <a:pt x="663" y="1437"/>
                      <a:pt x="663" y="1437"/>
                      <a:pt x="663" y="1437"/>
                    </a:cubicBezTo>
                    <a:close/>
                    <a:moveTo>
                      <a:pt x="663" y="1432"/>
                    </a:moveTo>
                    <a:cubicBezTo>
                      <a:pt x="663" y="1432"/>
                      <a:pt x="663" y="1432"/>
                      <a:pt x="663" y="1432"/>
                    </a:cubicBezTo>
                    <a:cubicBezTo>
                      <a:pt x="663" y="1432"/>
                      <a:pt x="663" y="1432"/>
                      <a:pt x="663" y="1432"/>
                    </a:cubicBezTo>
                    <a:close/>
                    <a:moveTo>
                      <a:pt x="1252" y="1438"/>
                    </a:moveTo>
                    <a:cubicBezTo>
                      <a:pt x="1246" y="1438"/>
                      <a:pt x="1239" y="1435"/>
                      <a:pt x="1233" y="1433"/>
                    </a:cubicBezTo>
                    <a:cubicBezTo>
                      <a:pt x="1232" y="1432"/>
                      <a:pt x="1231" y="1432"/>
                      <a:pt x="1230" y="1431"/>
                    </a:cubicBezTo>
                    <a:cubicBezTo>
                      <a:pt x="1223" y="1429"/>
                      <a:pt x="1221" y="1422"/>
                      <a:pt x="1219" y="1416"/>
                    </a:cubicBezTo>
                    <a:cubicBezTo>
                      <a:pt x="1219" y="1415"/>
                      <a:pt x="1219" y="1413"/>
                      <a:pt x="1218" y="1412"/>
                    </a:cubicBezTo>
                    <a:cubicBezTo>
                      <a:pt x="1215" y="1403"/>
                      <a:pt x="1217" y="1395"/>
                      <a:pt x="1223" y="1389"/>
                    </a:cubicBezTo>
                    <a:cubicBezTo>
                      <a:pt x="1228" y="1386"/>
                      <a:pt x="1231" y="1382"/>
                      <a:pt x="1233" y="1379"/>
                    </a:cubicBezTo>
                    <a:cubicBezTo>
                      <a:pt x="1235" y="1378"/>
                      <a:pt x="1236" y="1376"/>
                      <a:pt x="1237" y="1375"/>
                    </a:cubicBezTo>
                    <a:cubicBezTo>
                      <a:pt x="1242" y="1371"/>
                      <a:pt x="1256" y="1368"/>
                      <a:pt x="1256" y="1368"/>
                    </a:cubicBezTo>
                    <a:cubicBezTo>
                      <a:pt x="1256" y="1368"/>
                      <a:pt x="1256" y="1368"/>
                      <a:pt x="1256" y="1368"/>
                    </a:cubicBezTo>
                    <a:cubicBezTo>
                      <a:pt x="1259" y="1367"/>
                      <a:pt x="1267" y="1367"/>
                      <a:pt x="1277" y="1368"/>
                    </a:cubicBezTo>
                    <a:cubicBezTo>
                      <a:pt x="1281" y="1368"/>
                      <a:pt x="1283" y="1368"/>
                      <a:pt x="1285" y="1368"/>
                    </a:cubicBezTo>
                    <a:cubicBezTo>
                      <a:pt x="1287" y="1368"/>
                      <a:pt x="1288" y="1367"/>
                      <a:pt x="1290" y="1367"/>
                    </a:cubicBezTo>
                    <a:cubicBezTo>
                      <a:pt x="1294" y="1366"/>
                      <a:pt x="1300" y="1364"/>
                      <a:pt x="1303" y="1372"/>
                    </a:cubicBezTo>
                    <a:cubicBezTo>
                      <a:pt x="1305" y="1380"/>
                      <a:pt x="1299" y="1388"/>
                      <a:pt x="1293" y="1395"/>
                    </a:cubicBezTo>
                    <a:cubicBezTo>
                      <a:pt x="1291" y="1397"/>
                      <a:pt x="1291" y="1397"/>
                      <a:pt x="1291" y="1397"/>
                    </a:cubicBezTo>
                    <a:cubicBezTo>
                      <a:pt x="1288" y="1400"/>
                      <a:pt x="1288" y="1404"/>
                      <a:pt x="1287" y="1408"/>
                    </a:cubicBezTo>
                    <a:cubicBezTo>
                      <a:pt x="1287" y="1412"/>
                      <a:pt x="1287" y="1416"/>
                      <a:pt x="1284" y="1418"/>
                    </a:cubicBezTo>
                    <a:cubicBezTo>
                      <a:pt x="1279" y="1422"/>
                      <a:pt x="1268" y="1429"/>
                      <a:pt x="1261" y="1434"/>
                    </a:cubicBezTo>
                    <a:cubicBezTo>
                      <a:pt x="1259" y="1436"/>
                      <a:pt x="1259" y="1436"/>
                      <a:pt x="1259" y="1436"/>
                    </a:cubicBezTo>
                    <a:cubicBezTo>
                      <a:pt x="1257" y="1437"/>
                      <a:pt x="1254" y="1438"/>
                      <a:pt x="1252" y="1438"/>
                    </a:cubicBezTo>
                    <a:close/>
                    <a:moveTo>
                      <a:pt x="1257" y="1372"/>
                    </a:moveTo>
                    <a:cubicBezTo>
                      <a:pt x="1257" y="1372"/>
                      <a:pt x="1257" y="1372"/>
                      <a:pt x="1257" y="1372"/>
                    </a:cubicBezTo>
                    <a:cubicBezTo>
                      <a:pt x="1252" y="1373"/>
                      <a:pt x="1243" y="1376"/>
                      <a:pt x="1240" y="1379"/>
                    </a:cubicBezTo>
                    <a:cubicBezTo>
                      <a:pt x="1239" y="1380"/>
                      <a:pt x="1238" y="1381"/>
                      <a:pt x="1237" y="1382"/>
                    </a:cubicBezTo>
                    <a:cubicBezTo>
                      <a:pt x="1234" y="1385"/>
                      <a:pt x="1231" y="1389"/>
                      <a:pt x="1226" y="1393"/>
                    </a:cubicBezTo>
                    <a:cubicBezTo>
                      <a:pt x="1220" y="1399"/>
                      <a:pt x="1221" y="1405"/>
                      <a:pt x="1222" y="1410"/>
                    </a:cubicBezTo>
                    <a:cubicBezTo>
                      <a:pt x="1223" y="1412"/>
                      <a:pt x="1223" y="1413"/>
                      <a:pt x="1224" y="1415"/>
                    </a:cubicBezTo>
                    <a:cubicBezTo>
                      <a:pt x="1225" y="1420"/>
                      <a:pt x="1227" y="1425"/>
                      <a:pt x="1231" y="1427"/>
                    </a:cubicBezTo>
                    <a:cubicBezTo>
                      <a:pt x="1232" y="1427"/>
                      <a:pt x="1234" y="1428"/>
                      <a:pt x="1235" y="1428"/>
                    </a:cubicBezTo>
                    <a:cubicBezTo>
                      <a:pt x="1241" y="1431"/>
                      <a:pt x="1252" y="1435"/>
                      <a:pt x="1256" y="1432"/>
                    </a:cubicBezTo>
                    <a:cubicBezTo>
                      <a:pt x="1259" y="1430"/>
                      <a:pt x="1259" y="1430"/>
                      <a:pt x="1259" y="1430"/>
                    </a:cubicBezTo>
                    <a:cubicBezTo>
                      <a:pt x="1265" y="1426"/>
                      <a:pt x="1276" y="1419"/>
                      <a:pt x="1280" y="1415"/>
                    </a:cubicBezTo>
                    <a:cubicBezTo>
                      <a:pt x="1282" y="1413"/>
                      <a:pt x="1282" y="1411"/>
                      <a:pt x="1283" y="1407"/>
                    </a:cubicBezTo>
                    <a:cubicBezTo>
                      <a:pt x="1283" y="1404"/>
                      <a:pt x="1284" y="1399"/>
                      <a:pt x="1288" y="1394"/>
                    </a:cubicBezTo>
                    <a:cubicBezTo>
                      <a:pt x="1290" y="1392"/>
                      <a:pt x="1290" y="1392"/>
                      <a:pt x="1290" y="1392"/>
                    </a:cubicBezTo>
                    <a:cubicBezTo>
                      <a:pt x="1295" y="1385"/>
                      <a:pt x="1300" y="1379"/>
                      <a:pt x="1298" y="1374"/>
                    </a:cubicBezTo>
                    <a:cubicBezTo>
                      <a:pt x="1297" y="1370"/>
                      <a:pt x="1296" y="1370"/>
                      <a:pt x="1291" y="1371"/>
                    </a:cubicBezTo>
                    <a:cubicBezTo>
                      <a:pt x="1289" y="1372"/>
                      <a:pt x="1287" y="1372"/>
                      <a:pt x="1285" y="1372"/>
                    </a:cubicBezTo>
                    <a:cubicBezTo>
                      <a:pt x="1283" y="1372"/>
                      <a:pt x="1281" y="1372"/>
                      <a:pt x="1277" y="1372"/>
                    </a:cubicBezTo>
                    <a:cubicBezTo>
                      <a:pt x="1270" y="1372"/>
                      <a:pt x="1259" y="1372"/>
                      <a:pt x="1257" y="1372"/>
                    </a:cubicBezTo>
                    <a:close/>
                    <a:moveTo>
                      <a:pt x="683" y="1418"/>
                    </a:moveTo>
                    <a:cubicBezTo>
                      <a:pt x="683" y="1418"/>
                      <a:pt x="683" y="1418"/>
                      <a:pt x="683" y="1418"/>
                    </a:cubicBezTo>
                    <a:cubicBezTo>
                      <a:pt x="681" y="1418"/>
                      <a:pt x="679" y="1416"/>
                      <a:pt x="679" y="1413"/>
                    </a:cubicBezTo>
                    <a:cubicBezTo>
                      <a:pt x="679" y="1412"/>
                      <a:pt x="679" y="1411"/>
                      <a:pt x="679" y="1409"/>
                    </a:cubicBezTo>
                    <a:cubicBezTo>
                      <a:pt x="679" y="1406"/>
                      <a:pt x="679" y="1402"/>
                      <a:pt x="677" y="1400"/>
                    </a:cubicBezTo>
                    <a:cubicBezTo>
                      <a:pt x="676" y="1397"/>
                      <a:pt x="676" y="1395"/>
                      <a:pt x="677" y="1394"/>
                    </a:cubicBezTo>
                    <a:cubicBezTo>
                      <a:pt x="678" y="1392"/>
                      <a:pt x="680" y="1391"/>
                      <a:pt x="681" y="1391"/>
                    </a:cubicBezTo>
                    <a:cubicBezTo>
                      <a:pt x="681" y="1391"/>
                      <a:pt x="681" y="1391"/>
                      <a:pt x="681" y="1391"/>
                    </a:cubicBezTo>
                    <a:cubicBezTo>
                      <a:pt x="683" y="1391"/>
                      <a:pt x="688" y="1390"/>
                      <a:pt x="691" y="1393"/>
                    </a:cubicBezTo>
                    <a:cubicBezTo>
                      <a:pt x="692" y="1394"/>
                      <a:pt x="693" y="1396"/>
                      <a:pt x="693" y="1399"/>
                    </a:cubicBezTo>
                    <a:cubicBezTo>
                      <a:pt x="693" y="1404"/>
                      <a:pt x="691" y="1407"/>
                      <a:pt x="690" y="1410"/>
                    </a:cubicBezTo>
                    <a:cubicBezTo>
                      <a:pt x="689" y="1411"/>
                      <a:pt x="689" y="1412"/>
                      <a:pt x="688" y="1413"/>
                    </a:cubicBezTo>
                    <a:cubicBezTo>
                      <a:pt x="687" y="1416"/>
                      <a:pt x="685" y="1418"/>
                      <a:pt x="683" y="1418"/>
                    </a:cubicBezTo>
                    <a:close/>
                    <a:moveTo>
                      <a:pt x="682" y="1396"/>
                    </a:moveTo>
                    <a:cubicBezTo>
                      <a:pt x="682" y="1396"/>
                      <a:pt x="681" y="1396"/>
                      <a:pt x="681" y="1396"/>
                    </a:cubicBezTo>
                    <a:cubicBezTo>
                      <a:pt x="681" y="1396"/>
                      <a:pt x="681" y="1397"/>
                      <a:pt x="681" y="1397"/>
                    </a:cubicBezTo>
                    <a:cubicBezTo>
                      <a:pt x="684" y="1401"/>
                      <a:pt x="684" y="1406"/>
                      <a:pt x="683" y="1409"/>
                    </a:cubicBezTo>
                    <a:cubicBezTo>
                      <a:pt x="683" y="1411"/>
                      <a:pt x="683" y="1412"/>
                      <a:pt x="683" y="1413"/>
                    </a:cubicBezTo>
                    <a:cubicBezTo>
                      <a:pt x="683" y="1412"/>
                      <a:pt x="684" y="1412"/>
                      <a:pt x="684" y="1412"/>
                    </a:cubicBezTo>
                    <a:cubicBezTo>
                      <a:pt x="684" y="1410"/>
                      <a:pt x="685" y="1409"/>
                      <a:pt x="686" y="1407"/>
                    </a:cubicBezTo>
                    <a:cubicBezTo>
                      <a:pt x="687" y="1405"/>
                      <a:pt x="689" y="1403"/>
                      <a:pt x="689" y="1399"/>
                    </a:cubicBezTo>
                    <a:cubicBezTo>
                      <a:pt x="689" y="1398"/>
                      <a:pt x="688" y="1397"/>
                      <a:pt x="688" y="1397"/>
                    </a:cubicBezTo>
                    <a:cubicBezTo>
                      <a:pt x="686" y="1396"/>
                      <a:pt x="684" y="1395"/>
                      <a:pt x="682" y="1396"/>
                    </a:cubicBezTo>
                    <a:close/>
                    <a:moveTo>
                      <a:pt x="1274" y="1361"/>
                    </a:moveTo>
                    <a:cubicBezTo>
                      <a:pt x="1262" y="1361"/>
                      <a:pt x="1260" y="1352"/>
                      <a:pt x="1258" y="1344"/>
                    </a:cubicBezTo>
                    <a:cubicBezTo>
                      <a:pt x="1258" y="1342"/>
                      <a:pt x="1257" y="1340"/>
                      <a:pt x="1257" y="1338"/>
                    </a:cubicBezTo>
                    <a:cubicBezTo>
                      <a:pt x="1255" y="1331"/>
                      <a:pt x="1254" y="1326"/>
                      <a:pt x="1257" y="1323"/>
                    </a:cubicBezTo>
                    <a:cubicBezTo>
                      <a:pt x="1260" y="1321"/>
                      <a:pt x="1260" y="1318"/>
                      <a:pt x="1259" y="1317"/>
                    </a:cubicBezTo>
                    <a:cubicBezTo>
                      <a:pt x="1258" y="1315"/>
                      <a:pt x="1252" y="1315"/>
                      <a:pt x="1245" y="1317"/>
                    </a:cubicBezTo>
                    <a:cubicBezTo>
                      <a:pt x="1244" y="1317"/>
                      <a:pt x="1244" y="1317"/>
                      <a:pt x="1244" y="1317"/>
                    </a:cubicBezTo>
                    <a:cubicBezTo>
                      <a:pt x="1241" y="1318"/>
                      <a:pt x="1238" y="1319"/>
                      <a:pt x="1235" y="1318"/>
                    </a:cubicBezTo>
                    <a:cubicBezTo>
                      <a:pt x="1234" y="1317"/>
                      <a:pt x="1233" y="1316"/>
                      <a:pt x="1233" y="1314"/>
                    </a:cubicBezTo>
                    <a:cubicBezTo>
                      <a:pt x="1233" y="1313"/>
                      <a:pt x="1230" y="1313"/>
                      <a:pt x="1229" y="1313"/>
                    </a:cubicBezTo>
                    <a:cubicBezTo>
                      <a:pt x="1227" y="1313"/>
                      <a:pt x="1224" y="1312"/>
                      <a:pt x="1222" y="1311"/>
                    </a:cubicBezTo>
                    <a:cubicBezTo>
                      <a:pt x="1220" y="1310"/>
                      <a:pt x="1218" y="1311"/>
                      <a:pt x="1215" y="1314"/>
                    </a:cubicBezTo>
                    <a:cubicBezTo>
                      <a:pt x="1214" y="1314"/>
                      <a:pt x="1213" y="1315"/>
                      <a:pt x="1212" y="1315"/>
                    </a:cubicBezTo>
                    <a:cubicBezTo>
                      <a:pt x="1206" y="1319"/>
                      <a:pt x="1198" y="1316"/>
                      <a:pt x="1198" y="1316"/>
                    </a:cubicBezTo>
                    <a:cubicBezTo>
                      <a:pt x="1199" y="1311"/>
                      <a:pt x="1199" y="1311"/>
                      <a:pt x="1199" y="1311"/>
                    </a:cubicBezTo>
                    <a:cubicBezTo>
                      <a:pt x="1201" y="1312"/>
                      <a:pt x="1206" y="1313"/>
                      <a:pt x="1210" y="1311"/>
                    </a:cubicBezTo>
                    <a:cubicBezTo>
                      <a:pt x="1211" y="1311"/>
                      <a:pt x="1211" y="1310"/>
                      <a:pt x="1212" y="1310"/>
                    </a:cubicBezTo>
                    <a:cubicBezTo>
                      <a:pt x="1216" y="1307"/>
                      <a:pt x="1220" y="1305"/>
                      <a:pt x="1224" y="1307"/>
                    </a:cubicBezTo>
                    <a:cubicBezTo>
                      <a:pt x="1226" y="1308"/>
                      <a:pt x="1228" y="1308"/>
                      <a:pt x="1229" y="1308"/>
                    </a:cubicBezTo>
                    <a:cubicBezTo>
                      <a:pt x="1233" y="1309"/>
                      <a:pt x="1237" y="1309"/>
                      <a:pt x="1238" y="1313"/>
                    </a:cubicBezTo>
                    <a:cubicBezTo>
                      <a:pt x="1238" y="1314"/>
                      <a:pt x="1238" y="1314"/>
                      <a:pt x="1238" y="1314"/>
                    </a:cubicBezTo>
                    <a:cubicBezTo>
                      <a:pt x="1238" y="1314"/>
                      <a:pt x="1242" y="1313"/>
                      <a:pt x="1243" y="1313"/>
                    </a:cubicBezTo>
                    <a:cubicBezTo>
                      <a:pt x="1244" y="1313"/>
                      <a:pt x="1244" y="1313"/>
                      <a:pt x="1244" y="1313"/>
                    </a:cubicBezTo>
                    <a:cubicBezTo>
                      <a:pt x="1248" y="1312"/>
                      <a:pt x="1259" y="1309"/>
                      <a:pt x="1263" y="1314"/>
                    </a:cubicBezTo>
                    <a:cubicBezTo>
                      <a:pt x="1271" y="1314"/>
                      <a:pt x="1289" y="1316"/>
                      <a:pt x="1292" y="1316"/>
                    </a:cubicBezTo>
                    <a:cubicBezTo>
                      <a:pt x="1292" y="1317"/>
                      <a:pt x="1292" y="1317"/>
                      <a:pt x="1292" y="1317"/>
                    </a:cubicBezTo>
                    <a:cubicBezTo>
                      <a:pt x="1292" y="1317"/>
                      <a:pt x="1292" y="1317"/>
                      <a:pt x="1292" y="1317"/>
                    </a:cubicBezTo>
                    <a:cubicBezTo>
                      <a:pt x="1296" y="1315"/>
                      <a:pt x="1303" y="1315"/>
                      <a:pt x="1309" y="1314"/>
                    </a:cubicBezTo>
                    <a:cubicBezTo>
                      <a:pt x="1314" y="1314"/>
                      <a:pt x="1320" y="1313"/>
                      <a:pt x="1322" y="1312"/>
                    </a:cubicBezTo>
                    <a:cubicBezTo>
                      <a:pt x="1324" y="1311"/>
                      <a:pt x="1324" y="1311"/>
                      <a:pt x="1324" y="1311"/>
                    </a:cubicBezTo>
                    <a:cubicBezTo>
                      <a:pt x="1328" y="1309"/>
                      <a:pt x="1332" y="1307"/>
                      <a:pt x="1340" y="1305"/>
                    </a:cubicBezTo>
                    <a:cubicBezTo>
                      <a:pt x="1348" y="1303"/>
                      <a:pt x="1358" y="1301"/>
                      <a:pt x="1367" y="1298"/>
                    </a:cubicBezTo>
                    <a:cubicBezTo>
                      <a:pt x="1369" y="1298"/>
                      <a:pt x="1369" y="1298"/>
                      <a:pt x="1369" y="1298"/>
                    </a:cubicBezTo>
                    <a:cubicBezTo>
                      <a:pt x="1375" y="1296"/>
                      <a:pt x="1385" y="1293"/>
                      <a:pt x="1387" y="1289"/>
                    </a:cubicBezTo>
                    <a:cubicBezTo>
                      <a:pt x="1389" y="1286"/>
                      <a:pt x="1387" y="1275"/>
                      <a:pt x="1386" y="1270"/>
                    </a:cubicBezTo>
                    <a:cubicBezTo>
                      <a:pt x="1386" y="1269"/>
                      <a:pt x="1386" y="1269"/>
                      <a:pt x="1386" y="1269"/>
                    </a:cubicBezTo>
                    <a:cubicBezTo>
                      <a:pt x="1385" y="1267"/>
                      <a:pt x="1386" y="1266"/>
                      <a:pt x="1387" y="1265"/>
                    </a:cubicBezTo>
                    <a:cubicBezTo>
                      <a:pt x="1388" y="1265"/>
                      <a:pt x="1389" y="1264"/>
                      <a:pt x="1392" y="1265"/>
                    </a:cubicBezTo>
                    <a:cubicBezTo>
                      <a:pt x="1396" y="1266"/>
                      <a:pt x="1401" y="1271"/>
                      <a:pt x="1402" y="1275"/>
                    </a:cubicBezTo>
                    <a:cubicBezTo>
                      <a:pt x="1402" y="1279"/>
                      <a:pt x="1404" y="1282"/>
                      <a:pt x="1405" y="1282"/>
                    </a:cubicBezTo>
                    <a:cubicBezTo>
                      <a:pt x="1406" y="1282"/>
                      <a:pt x="1406" y="1283"/>
                      <a:pt x="1408" y="1282"/>
                    </a:cubicBezTo>
                    <a:cubicBezTo>
                      <a:pt x="1410" y="1279"/>
                      <a:pt x="1413" y="1279"/>
                      <a:pt x="1416" y="1279"/>
                    </a:cubicBezTo>
                    <a:cubicBezTo>
                      <a:pt x="1418" y="1278"/>
                      <a:pt x="1421" y="1278"/>
                      <a:pt x="1425" y="1276"/>
                    </a:cubicBezTo>
                    <a:cubicBezTo>
                      <a:pt x="1427" y="1275"/>
                      <a:pt x="1429" y="1274"/>
                      <a:pt x="1430" y="1273"/>
                    </a:cubicBezTo>
                    <a:cubicBezTo>
                      <a:pt x="1437" y="1269"/>
                      <a:pt x="1445" y="1265"/>
                      <a:pt x="1451" y="1268"/>
                    </a:cubicBezTo>
                    <a:cubicBezTo>
                      <a:pt x="1455" y="1270"/>
                      <a:pt x="1461" y="1268"/>
                      <a:pt x="1466" y="1266"/>
                    </a:cubicBezTo>
                    <a:cubicBezTo>
                      <a:pt x="1469" y="1265"/>
                      <a:pt x="1472" y="1264"/>
                      <a:pt x="1475" y="1264"/>
                    </a:cubicBezTo>
                    <a:cubicBezTo>
                      <a:pt x="1482" y="1262"/>
                      <a:pt x="1491" y="1255"/>
                      <a:pt x="1496" y="1249"/>
                    </a:cubicBezTo>
                    <a:cubicBezTo>
                      <a:pt x="1497" y="1247"/>
                      <a:pt x="1499" y="1246"/>
                      <a:pt x="1500" y="1244"/>
                    </a:cubicBezTo>
                    <a:cubicBezTo>
                      <a:pt x="1503" y="1240"/>
                      <a:pt x="1505" y="1236"/>
                      <a:pt x="1510" y="1235"/>
                    </a:cubicBezTo>
                    <a:cubicBezTo>
                      <a:pt x="1512" y="1235"/>
                      <a:pt x="1514" y="1235"/>
                      <a:pt x="1515" y="1235"/>
                    </a:cubicBezTo>
                    <a:cubicBezTo>
                      <a:pt x="1518" y="1235"/>
                      <a:pt x="1520" y="1236"/>
                      <a:pt x="1524" y="1232"/>
                    </a:cubicBezTo>
                    <a:cubicBezTo>
                      <a:pt x="1527" y="1236"/>
                      <a:pt x="1527" y="1236"/>
                      <a:pt x="1527" y="1236"/>
                    </a:cubicBezTo>
                    <a:cubicBezTo>
                      <a:pt x="1521" y="1240"/>
                      <a:pt x="1518" y="1240"/>
                      <a:pt x="1515" y="1240"/>
                    </a:cubicBezTo>
                    <a:cubicBezTo>
                      <a:pt x="1513" y="1240"/>
                      <a:pt x="1512" y="1240"/>
                      <a:pt x="1511" y="1240"/>
                    </a:cubicBezTo>
                    <a:cubicBezTo>
                      <a:pt x="1508" y="1240"/>
                      <a:pt x="1506" y="1243"/>
                      <a:pt x="1504" y="1247"/>
                    </a:cubicBezTo>
                    <a:cubicBezTo>
                      <a:pt x="1502" y="1248"/>
                      <a:pt x="1501" y="1250"/>
                      <a:pt x="1500" y="1252"/>
                    </a:cubicBezTo>
                    <a:cubicBezTo>
                      <a:pt x="1497" y="1255"/>
                      <a:pt x="1487" y="1266"/>
                      <a:pt x="1476" y="1268"/>
                    </a:cubicBezTo>
                    <a:cubicBezTo>
                      <a:pt x="1473" y="1269"/>
                      <a:pt x="1470" y="1270"/>
                      <a:pt x="1468" y="1271"/>
                    </a:cubicBezTo>
                    <a:cubicBezTo>
                      <a:pt x="1461" y="1273"/>
                      <a:pt x="1455" y="1275"/>
                      <a:pt x="1449" y="1272"/>
                    </a:cubicBezTo>
                    <a:cubicBezTo>
                      <a:pt x="1445" y="1270"/>
                      <a:pt x="1439" y="1273"/>
                      <a:pt x="1432" y="1277"/>
                    </a:cubicBezTo>
                    <a:cubicBezTo>
                      <a:pt x="1431" y="1278"/>
                      <a:pt x="1429" y="1279"/>
                      <a:pt x="1428" y="1280"/>
                    </a:cubicBezTo>
                    <a:cubicBezTo>
                      <a:pt x="1423" y="1282"/>
                      <a:pt x="1419" y="1283"/>
                      <a:pt x="1417" y="1283"/>
                    </a:cubicBezTo>
                    <a:cubicBezTo>
                      <a:pt x="1414" y="1284"/>
                      <a:pt x="1412" y="1284"/>
                      <a:pt x="1410" y="1285"/>
                    </a:cubicBezTo>
                    <a:cubicBezTo>
                      <a:pt x="1408" y="1287"/>
                      <a:pt x="1406" y="1287"/>
                      <a:pt x="1404" y="1286"/>
                    </a:cubicBezTo>
                    <a:cubicBezTo>
                      <a:pt x="1400" y="1285"/>
                      <a:pt x="1398" y="1281"/>
                      <a:pt x="1397" y="1276"/>
                    </a:cubicBezTo>
                    <a:cubicBezTo>
                      <a:pt x="1397" y="1273"/>
                      <a:pt x="1393" y="1270"/>
                      <a:pt x="1390" y="1269"/>
                    </a:cubicBezTo>
                    <a:cubicBezTo>
                      <a:pt x="1390" y="1269"/>
                      <a:pt x="1390" y="1269"/>
                      <a:pt x="1390" y="1269"/>
                    </a:cubicBezTo>
                    <a:cubicBezTo>
                      <a:pt x="1392" y="1278"/>
                      <a:pt x="1394" y="1287"/>
                      <a:pt x="1391" y="1292"/>
                    </a:cubicBezTo>
                    <a:cubicBezTo>
                      <a:pt x="1388" y="1296"/>
                      <a:pt x="1379" y="1299"/>
                      <a:pt x="1370" y="1302"/>
                    </a:cubicBezTo>
                    <a:cubicBezTo>
                      <a:pt x="1368" y="1303"/>
                      <a:pt x="1368" y="1303"/>
                      <a:pt x="1368" y="1303"/>
                    </a:cubicBezTo>
                    <a:cubicBezTo>
                      <a:pt x="1359" y="1305"/>
                      <a:pt x="1349" y="1308"/>
                      <a:pt x="1341" y="1310"/>
                    </a:cubicBezTo>
                    <a:cubicBezTo>
                      <a:pt x="1334" y="1312"/>
                      <a:pt x="1330" y="1313"/>
                      <a:pt x="1326" y="1315"/>
                    </a:cubicBezTo>
                    <a:cubicBezTo>
                      <a:pt x="1324" y="1316"/>
                      <a:pt x="1324" y="1316"/>
                      <a:pt x="1324" y="1316"/>
                    </a:cubicBezTo>
                    <a:cubicBezTo>
                      <a:pt x="1321" y="1318"/>
                      <a:pt x="1316" y="1318"/>
                      <a:pt x="1309" y="1319"/>
                    </a:cubicBezTo>
                    <a:cubicBezTo>
                      <a:pt x="1303" y="1319"/>
                      <a:pt x="1297" y="1320"/>
                      <a:pt x="1294" y="1321"/>
                    </a:cubicBezTo>
                    <a:cubicBezTo>
                      <a:pt x="1289" y="1323"/>
                      <a:pt x="1287" y="1325"/>
                      <a:pt x="1287" y="1327"/>
                    </a:cubicBezTo>
                    <a:cubicBezTo>
                      <a:pt x="1287" y="1330"/>
                      <a:pt x="1287" y="1332"/>
                      <a:pt x="1286" y="1333"/>
                    </a:cubicBezTo>
                    <a:cubicBezTo>
                      <a:pt x="1285" y="1334"/>
                      <a:pt x="1283" y="1334"/>
                      <a:pt x="1282" y="1334"/>
                    </a:cubicBezTo>
                    <a:cubicBezTo>
                      <a:pt x="1281" y="1335"/>
                      <a:pt x="1280" y="1335"/>
                      <a:pt x="1279" y="1335"/>
                    </a:cubicBezTo>
                    <a:cubicBezTo>
                      <a:pt x="1279" y="1336"/>
                      <a:pt x="1279" y="1336"/>
                      <a:pt x="1280" y="1337"/>
                    </a:cubicBezTo>
                    <a:cubicBezTo>
                      <a:pt x="1280" y="1337"/>
                      <a:pt x="1281" y="1338"/>
                      <a:pt x="1282" y="1339"/>
                    </a:cubicBezTo>
                    <a:cubicBezTo>
                      <a:pt x="1285" y="1343"/>
                      <a:pt x="1288" y="1347"/>
                      <a:pt x="1288" y="1351"/>
                    </a:cubicBezTo>
                    <a:cubicBezTo>
                      <a:pt x="1287" y="1354"/>
                      <a:pt x="1286" y="1361"/>
                      <a:pt x="1274" y="1361"/>
                    </a:cubicBezTo>
                    <a:close/>
                    <a:moveTo>
                      <a:pt x="1264" y="1319"/>
                    </a:moveTo>
                    <a:cubicBezTo>
                      <a:pt x="1264" y="1321"/>
                      <a:pt x="1263" y="1324"/>
                      <a:pt x="1260" y="1327"/>
                    </a:cubicBezTo>
                    <a:cubicBezTo>
                      <a:pt x="1259" y="1328"/>
                      <a:pt x="1260" y="1333"/>
                      <a:pt x="1261" y="1337"/>
                    </a:cubicBezTo>
                    <a:cubicBezTo>
                      <a:pt x="1262" y="1339"/>
                      <a:pt x="1262" y="1341"/>
                      <a:pt x="1263" y="1343"/>
                    </a:cubicBezTo>
                    <a:cubicBezTo>
                      <a:pt x="1265" y="1352"/>
                      <a:pt x="1266" y="1357"/>
                      <a:pt x="1274" y="1357"/>
                    </a:cubicBezTo>
                    <a:cubicBezTo>
                      <a:pt x="1282" y="1357"/>
                      <a:pt x="1283" y="1353"/>
                      <a:pt x="1283" y="1350"/>
                    </a:cubicBezTo>
                    <a:cubicBezTo>
                      <a:pt x="1283" y="1349"/>
                      <a:pt x="1280" y="1344"/>
                      <a:pt x="1278" y="1342"/>
                    </a:cubicBezTo>
                    <a:cubicBezTo>
                      <a:pt x="1277" y="1341"/>
                      <a:pt x="1277" y="1340"/>
                      <a:pt x="1276" y="1340"/>
                    </a:cubicBezTo>
                    <a:cubicBezTo>
                      <a:pt x="1275" y="1339"/>
                      <a:pt x="1274" y="1336"/>
                      <a:pt x="1274" y="1334"/>
                    </a:cubicBezTo>
                    <a:cubicBezTo>
                      <a:pt x="1274" y="1333"/>
                      <a:pt x="1275" y="1332"/>
                      <a:pt x="1276" y="1331"/>
                    </a:cubicBezTo>
                    <a:cubicBezTo>
                      <a:pt x="1279" y="1330"/>
                      <a:pt x="1281" y="1330"/>
                      <a:pt x="1282" y="1330"/>
                    </a:cubicBezTo>
                    <a:cubicBezTo>
                      <a:pt x="1282" y="1330"/>
                      <a:pt x="1282" y="1330"/>
                      <a:pt x="1282" y="1330"/>
                    </a:cubicBezTo>
                    <a:cubicBezTo>
                      <a:pt x="1282" y="1329"/>
                      <a:pt x="1282" y="1329"/>
                      <a:pt x="1282" y="1328"/>
                    </a:cubicBezTo>
                    <a:cubicBezTo>
                      <a:pt x="1282" y="1325"/>
                      <a:pt x="1283" y="1322"/>
                      <a:pt x="1286" y="1320"/>
                    </a:cubicBezTo>
                    <a:cubicBezTo>
                      <a:pt x="1279" y="1320"/>
                      <a:pt x="1269" y="1319"/>
                      <a:pt x="1264" y="1319"/>
                    </a:cubicBezTo>
                    <a:close/>
                    <a:moveTo>
                      <a:pt x="983" y="1355"/>
                    </a:moveTo>
                    <a:cubicBezTo>
                      <a:pt x="982" y="1355"/>
                      <a:pt x="981" y="1355"/>
                      <a:pt x="981" y="1355"/>
                    </a:cubicBezTo>
                    <a:cubicBezTo>
                      <a:pt x="980" y="1354"/>
                      <a:pt x="979" y="1353"/>
                      <a:pt x="979" y="1352"/>
                    </a:cubicBezTo>
                    <a:cubicBezTo>
                      <a:pt x="978" y="1349"/>
                      <a:pt x="981" y="1347"/>
                      <a:pt x="982" y="1346"/>
                    </a:cubicBezTo>
                    <a:cubicBezTo>
                      <a:pt x="984" y="1345"/>
                      <a:pt x="986" y="1345"/>
                      <a:pt x="987" y="1346"/>
                    </a:cubicBezTo>
                    <a:cubicBezTo>
                      <a:pt x="988" y="1347"/>
                      <a:pt x="988" y="1350"/>
                      <a:pt x="987" y="1352"/>
                    </a:cubicBezTo>
                    <a:cubicBezTo>
                      <a:pt x="987" y="1353"/>
                      <a:pt x="987" y="1353"/>
                      <a:pt x="987" y="1353"/>
                    </a:cubicBezTo>
                    <a:cubicBezTo>
                      <a:pt x="986" y="1354"/>
                      <a:pt x="986" y="1355"/>
                      <a:pt x="984" y="1355"/>
                    </a:cubicBezTo>
                    <a:cubicBezTo>
                      <a:pt x="984" y="1355"/>
                      <a:pt x="984" y="1355"/>
                      <a:pt x="984" y="1355"/>
                    </a:cubicBezTo>
                    <a:cubicBezTo>
                      <a:pt x="983" y="1355"/>
                      <a:pt x="983" y="1355"/>
                      <a:pt x="983" y="1355"/>
                    </a:cubicBezTo>
                    <a:close/>
                    <a:moveTo>
                      <a:pt x="990" y="1338"/>
                    </a:moveTo>
                    <a:cubicBezTo>
                      <a:pt x="990" y="1338"/>
                      <a:pt x="989" y="1338"/>
                      <a:pt x="988" y="1337"/>
                    </a:cubicBezTo>
                    <a:cubicBezTo>
                      <a:pt x="987" y="1337"/>
                      <a:pt x="986" y="1336"/>
                      <a:pt x="987" y="1333"/>
                    </a:cubicBezTo>
                    <a:cubicBezTo>
                      <a:pt x="987" y="1333"/>
                      <a:pt x="987" y="1333"/>
                      <a:pt x="987" y="1333"/>
                    </a:cubicBezTo>
                    <a:cubicBezTo>
                      <a:pt x="987" y="1333"/>
                      <a:pt x="987" y="1332"/>
                      <a:pt x="987" y="1332"/>
                    </a:cubicBezTo>
                    <a:cubicBezTo>
                      <a:pt x="987" y="1332"/>
                      <a:pt x="987" y="1333"/>
                      <a:pt x="987" y="1333"/>
                    </a:cubicBezTo>
                    <a:cubicBezTo>
                      <a:pt x="991" y="1330"/>
                      <a:pt x="991" y="1330"/>
                      <a:pt x="991" y="1330"/>
                    </a:cubicBezTo>
                    <a:cubicBezTo>
                      <a:pt x="990" y="1330"/>
                      <a:pt x="990" y="1330"/>
                      <a:pt x="990" y="1330"/>
                    </a:cubicBezTo>
                    <a:cubicBezTo>
                      <a:pt x="990" y="1330"/>
                      <a:pt x="990" y="1330"/>
                      <a:pt x="991" y="1330"/>
                    </a:cubicBezTo>
                    <a:cubicBezTo>
                      <a:pt x="995" y="1330"/>
                      <a:pt x="996" y="1332"/>
                      <a:pt x="996" y="1333"/>
                    </a:cubicBezTo>
                    <a:cubicBezTo>
                      <a:pt x="996" y="1334"/>
                      <a:pt x="996" y="1335"/>
                      <a:pt x="994" y="1337"/>
                    </a:cubicBezTo>
                    <a:cubicBezTo>
                      <a:pt x="993" y="1337"/>
                      <a:pt x="992" y="1338"/>
                      <a:pt x="990" y="1338"/>
                    </a:cubicBezTo>
                    <a:close/>
                    <a:moveTo>
                      <a:pt x="1061" y="1335"/>
                    </a:moveTo>
                    <a:cubicBezTo>
                      <a:pt x="1060" y="1335"/>
                      <a:pt x="1058" y="1335"/>
                      <a:pt x="1057" y="1334"/>
                    </a:cubicBezTo>
                    <a:cubicBezTo>
                      <a:pt x="1056" y="1333"/>
                      <a:pt x="1056" y="1333"/>
                      <a:pt x="1056" y="1333"/>
                    </a:cubicBezTo>
                    <a:cubicBezTo>
                      <a:pt x="1056" y="1333"/>
                      <a:pt x="1054" y="1332"/>
                      <a:pt x="1055" y="1330"/>
                    </a:cubicBezTo>
                    <a:cubicBezTo>
                      <a:pt x="1055" y="1330"/>
                      <a:pt x="1055" y="1330"/>
                      <a:pt x="1055" y="1330"/>
                    </a:cubicBezTo>
                    <a:cubicBezTo>
                      <a:pt x="1055" y="1327"/>
                      <a:pt x="1057" y="1326"/>
                      <a:pt x="1059" y="1326"/>
                    </a:cubicBezTo>
                    <a:cubicBezTo>
                      <a:pt x="1063" y="1326"/>
                      <a:pt x="1064" y="1329"/>
                      <a:pt x="1064" y="1330"/>
                    </a:cubicBezTo>
                    <a:cubicBezTo>
                      <a:pt x="1065" y="1332"/>
                      <a:pt x="1064" y="1334"/>
                      <a:pt x="1063" y="1335"/>
                    </a:cubicBezTo>
                    <a:cubicBezTo>
                      <a:pt x="1063" y="1335"/>
                      <a:pt x="1062" y="1335"/>
                      <a:pt x="1061" y="1335"/>
                    </a:cubicBezTo>
                    <a:close/>
                    <a:moveTo>
                      <a:pt x="713" y="1275"/>
                    </a:moveTo>
                    <a:cubicBezTo>
                      <a:pt x="712" y="1275"/>
                      <a:pt x="712" y="1275"/>
                      <a:pt x="711" y="1274"/>
                    </a:cubicBezTo>
                    <a:cubicBezTo>
                      <a:pt x="709" y="1272"/>
                      <a:pt x="711" y="1270"/>
                      <a:pt x="711" y="1269"/>
                    </a:cubicBezTo>
                    <a:cubicBezTo>
                      <a:pt x="712" y="1268"/>
                      <a:pt x="713" y="1268"/>
                      <a:pt x="713" y="1267"/>
                    </a:cubicBezTo>
                    <a:cubicBezTo>
                      <a:pt x="714" y="1267"/>
                      <a:pt x="714" y="1267"/>
                      <a:pt x="714" y="1266"/>
                    </a:cubicBezTo>
                    <a:cubicBezTo>
                      <a:pt x="717" y="1265"/>
                      <a:pt x="720" y="1266"/>
                      <a:pt x="721" y="1267"/>
                    </a:cubicBezTo>
                    <a:cubicBezTo>
                      <a:pt x="722" y="1267"/>
                      <a:pt x="722" y="1268"/>
                      <a:pt x="723" y="1269"/>
                    </a:cubicBezTo>
                    <a:cubicBezTo>
                      <a:pt x="723" y="1270"/>
                      <a:pt x="723" y="1272"/>
                      <a:pt x="722" y="1273"/>
                    </a:cubicBezTo>
                    <a:cubicBezTo>
                      <a:pt x="720" y="1274"/>
                      <a:pt x="718" y="1275"/>
                      <a:pt x="716" y="1275"/>
                    </a:cubicBezTo>
                    <a:cubicBezTo>
                      <a:pt x="716" y="1275"/>
                      <a:pt x="715" y="1275"/>
                      <a:pt x="714" y="1275"/>
                    </a:cubicBezTo>
                    <a:cubicBezTo>
                      <a:pt x="714" y="1275"/>
                      <a:pt x="714" y="1275"/>
                      <a:pt x="713" y="1275"/>
                    </a:cubicBezTo>
                    <a:close/>
                    <a:moveTo>
                      <a:pt x="713" y="1271"/>
                    </a:moveTo>
                    <a:cubicBezTo>
                      <a:pt x="713" y="1271"/>
                      <a:pt x="713" y="1271"/>
                      <a:pt x="713" y="1271"/>
                    </a:cubicBezTo>
                    <a:cubicBezTo>
                      <a:pt x="714" y="1273"/>
                      <a:pt x="714" y="1273"/>
                      <a:pt x="714" y="1273"/>
                    </a:cubicBezTo>
                    <a:lnTo>
                      <a:pt x="713" y="1271"/>
                    </a:lnTo>
                    <a:close/>
                    <a:moveTo>
                      <a:pt x="719" y="1271"/>
                    </a:moveTo>
                    <a:cubicBezTo>
                      <a:pt x="719" y="1271"/>
                      <a:pt x="719" y="1271"/>
                      <a:pt x="719" y="1271"/>
                    </a:cubicBezTo>
                    <a:cubicBezTo>
                      <a:pt x="719" y="1271"/>
                      <a:pt x="719" y="1271"/>
                      <a:pt x="719" y="1271"/>
                    </a:cubicBezTo>
                    <a:close/>
                    <a:moveTo>
                      <a:pt x="718" y="1270"/>
                    </a:moveTo>
                    <a:cubicBezTo>
                      <a:pt x="718" y="1270"/>
                      <a:pt x="718" y="1270"/>
                      <a:pt x="718" y="1270"/>
                    </a:cubicBezTo>
                    <a:close/>
                    <a:moveTo>
                      <a:pt x="771" y="1190"/>
                    </a:moveTo>
                    <a:cubicBezTo>
                      <a:pt x="770" y="1190"/>
                      <a:pt x="770" y="1190"/>
                      <a:pt x="769" y="1190"/>
                    </a:cubicBezTo>
                    <a:cubicBezTo>
                      <a:pt x="767" y="1189"/>
                      <a:pt x="766" y="1188"/>
                      <a:pt x="766" y="1187"/>
                    </a:cubicBezTo>
                    <a:cubicBezTo>
                      <a:pt x="765" y="1185"/>
                      <a:pt x="766" y="1184"/>
                      <a:pt x="768" y="1183"/>
                    </a:cubicBezTo>
                    <a:cubicBezTo>
                      <a:pt x="768" y="1182"/>
                      <a:pt x="769" y="1182"/>
                      <a:pt x="769" y="1182"/>
                    </a:cubicBezTo>
                    <a:cubicBezTo>
                      <a:pt x="770" y="1182"/>
                      <a:pt x="770" y="1182"/>
                      <a:pt x="770" y="1182"/>
                    </a:cubicBezTo>
                    <a:cubicBezTo>
                      <a:pt x="771" y="1182"/>
                      <a:pt x="771" y="1182"/>
                      <a:pt x="771" y="1182"/>
                    </a:cubicBezTo>
                    <a:cubicBezTo>
                      <a:pt x="771" y="1182"/>
                      <a:pt x="771" y="1182"/>
                      <a:pt x="772" y="1182"/>
                    </a:cubicBezTo>
                    <a:cubicBezTo>
                      <a:pt x="774" y="1182"/>
                      <a:pt x="775" y="1183"/>
                      <a:pt x="775" y="1184"/>
                    </a:cubicBezTo>
                    <a:cubicBezTo>
                      <a:pt x="776" y="1186"/>
                      <a:pt x="774" y="1188"/>
                      <a:pt x="773" y="1188"/>
                    </a:cubicBezTo>
                    <a:cubicBezTo>
                      <a:pt x="773" y="1189"/>
                      <a:pt x="773" y="1189"/>
                      <a:pt x="773" y="1189"/>
                    </a:cubicBezTo>
                    <a:cubicBezTo>
                      <a:pt x="772" y="1190"/>
                      <a:pt x="772" y="1190"/>
                      <a:pt x="771" y="1190"/>
                    </a:cubicBezTo>
                    <a:close/>
                    <a:moveTo>
                      <a:pt x="769" y="1190"/>
                    </a:moveTo>
                    <a:cubicBezTo>
                      <a:pt x="769" y="1190"/>
                      <a:pt x="769" y="1190"/>
                      <a:pt x="769" y="1190"/>
                    </a:cubicBezTo>
                    <a:cubicBezTo>
                      <a:pt x="769" y="1190"/>
                      <a:pt x="769" y="1190"/>
                      <a:pt x="769" y="1190"/>
                    </a:cubicBezTo>
                    <a:close/>
                    <a:moveTo>
                      <a:pt x="769" y="1185"/>
                    </a:moveTo>
                    <a:cubicBezTo>
                      <a:pt x="770" y="1187"/>
                      <a:pt x="770" y="1187"/>
                      <a:pt x="770" y="1187"/>
                    </a:cubicBezTo>
                    <a:cubicBezTo>
                      <a:pt x="770" y="1187"/>
                      <a:pt x="770" y="1187"/>
                      <a:pt x="770" y="1187"/>
                    </a:cubicBezTo>
                    <a:cubicBezTo>
                      <a:pt x="770" y="1187"/>
                      <a:pt x="770" y="1187"/>
                      <a:pt x="770" y="1187"/>
                    </a:cubicBezTo>
                    <a:cubicBezTo>
                      <a:pt x="770" y="1187"/>
                      <a:pt x="770" y="1187"/>
                      <a:pt x="770" y="1187"/>
                    </a:cubicBezTo>
                    <a:cubicBezTo>
                      <a:pt x="770" y="1187"/>
                      <a:pt x="770" y="1187"/>
                      <a:pt x="770" y="1187"/>
                    </a:cubicBezTo>
                    <a:lnTo>
                      <a:pt x="769" y="1185"/>
                    </a:lnTo>
                    <a:close/>
                    <a:moveTo>
                      <a:pt x="770" y="1185"/>
                    </a:moveTo>
                    <a:cubicBezTo>
                      <a:pt x="770" y="1185"/>
                      <a:pt x="770" y="1185"/>
                      <a:pt x="770" y="1185"/>
                    </a:cubicBezTo>
                    <a:close/>
                    <a:moveTo>
                      <a:pt x="769" y="1185"/>
                    </a:moveTo>
                    <a:cubicBezTo>
                      <a:pt x="769" y="1185"/>
                      <a:pt x="769" y="1185"/>
                      <a:pt x="769" y="1185"/>
                    </a:cubicBezTo>
                    <a:cubicBezTo>
                      <a:pt x="769" y="1185"/>
                      <a:pt x="769" y="1185"/>
                      <a:pt x="769" y="1185"/>
                    </a:cubicBezTo>
                    <a:close/>
                    <a:moveTo>
                      <a:pt x="769" y="1185"/>
                    </a:moveTo>
                    <a:cubicBezTo>
                      <a:pt x="769" y="1185"/>
                      <a:pt x="769" y="1185"/>
                      <a:pt x="769" y="1185"/>
                    </a:cubicBezTo>
                    <a:cubicBezTo>
                      <a:pt x="769" y="1185"/>
                      <a:pt x="769" y="1185"/>
                      <a:pt x="769" y="1185"/>
                    </a:cubicBezTo>
                    <a:close/>
                    <a:moveTo>
                      <a:pt x="763" y="1175"/>
                    </a:moveTo>
                    <a:cubicBezTo>
                      <a:pt x="762" y="1175"/>
                      <a:pt x="762" y="1175"/>
                      <a:pt x="761" y="1174"/>
                    </a:cubicBezTo>
                    <a:cubicBezTo>
                      <a:pt x="760" y="1173"/>
                      <a:pt x="760" y="1171"/>
                      <a:pt x="761" y="1170"/>
                    </a:cubicBezTo>
                    <a:cubicBezTo>
                      <a:pt x="761" y="1170"/>
                      <a:pt x="761" y="1169"/>
                      <a:pt x="762" y="1169"/>
                    </a:cubicBezTo>
                    <a:cubicBezTo>
                      <a:pt x="763" y="1168"/>
                      <a:pt x="763" y="1168"/>
                      <a:pt x="764" y="1168"/>
                    </a:cubicBezTo>
                    <a:cubicBezTo>
                      <a:pt x="765" y="1166"/>
                      <a:pt x="767" y="1166"/>
                      <a:pt x="769" y="1166"/>
                    </a:cubicBezTo>
                    <a:cubicBezTo>
                      <a:pt x="770" y="1167"/>
                      <a:pt x="771" y="1168"/>
                      <a:pt x="772" y="1169"/>
                    </a:cubicBezTo>
                    <a:cubicBezTo>
                      <a:pt x="772" y="1171"/>
                      <a:pt x="771" y="1172"/>
                      <a:pt x="770" y="1173"/>
                    </a:cubicBezTo>
                    <a:cubicBezTo>
                      <a:pt x="770" y="1173"/>
                      <a:pt x="770" y="1173"/>
                      <a:pt x="769" y="1173"/>
                    </a:cubicBezTo>
                    <a:cubicBezTo>
                      <a:pt x="768" y="1175"/>
                      <a:pt x="766" y="1175"/>
                      <a:pt x="765" y="1175"/>
                    </a:cubicBezTo>
                    <a:cubicBezTo>
                      <a:pt x="765" y="1175"/>
                      <a:pt x="765" y="1175"/>
                      <a:pt x="764" y="1175"/>
                    </a:cubicBezTo>
                    <a:cubicBezTo>
                      <a:pt x="764" y="1175"/>
                      <a:pt x="764" y="1175"/>
                      <a:pt x="763" y="1175"/>
                    </a:cubicBezTo>
                    <a:close/>
                    <a:moveTo>
                      <a:pt x="764" y="1175"/>
                    </a:moveTo>
                    <a:cubicBezTo>
                      <a:pt x="764" y="1175"/>
                      <a:pt x="764" y="1175"/>
                      <a:pt x="764" y="1175"/>
                    </a:cubicBezTo>
                    <a:cubicBezTo>
                      <a:pt x="764" y="1175"/>
                      <a:pt x="764" y="1175"/>
                      <a:pt x="764" y="1175"/>
                    </a:cubicBezTo>
                    <a:close/>
                    <a:moveTo>
                      <a:pt x="830" y="1014"/>
                    </a:moveTo>
                    <a:cubicBezTo>
                      <a:pt x="826" y="1014"/>
                      <a:pt x="821" y="1011"/>
                      <a:pt x="819" y="1008"/>
                    </a:cubicBezTo>
                    <a:cubicBezTo>
                      <a:pt x="817" y="1006"/>
                      <a:pt x="818" y="1005"/>
                      <a:pt x="818" y="1004"/>
                    </a:cubicBezTo>
                    <a:cubicBezTo>
                      <a:pt x="819" y="1001"/>
                      <a:pt x="822" y="1001"/>
                      <a:pt x="825" y="1001"/>
                    </a:cubicBezTo>
                    <a:cubicBezTo>
                      <a:pt x="825" y="1001"/>
                      <a:pt x="825" y="1001"/>
                      <a:pt x="825" y="1001"/>
                    </a:cubicBezTo>
                    <a:cubicBezTo>
                      <a:pt x="828" y="1001"/>
                      <a:pt x="833" y="1005"/>
                      <a:pt x="834" y="1008"/>
                    </a:cubicBezTo>
                    <a:cubicBezTo>
                      <a:pt x="835" y="1010"/>
                      <a:pt x="835" y="1012"/>
                      <a:pt x="833" y="1013"/>
                    </a:cubicBezTo>
                    <a:cubicBezTo>
                      <a:pt x="832" y="1014"/>
                      <a:pt x="831" y="1014"/>
                      <a:pt x="830" y="1014"/>
                    </a:cubicBezTo>
                    <a:close/>
                    <a:moveTo>
                      <a:pt x="823" y="1006"/>
                    </a:moveTo>
                    <a:cubicBezTo>
                      <a:pt x="825" y="1008"/>
                      <a:pt x="828" y="1009"/>
                      <a:pt x="830" y="1010"/>
                    </a:cubicBezTo>
                    <a:cubicBezTo>
                      <a:pt x="829" y="1008"/>
                      <a:pt x="826" y="1006"/>
                      <a:pt x="825" y="1006"/>
                    </a:cubicBezTo>
                    <a:cubicBezTo>
                      <a:pt x="824" y="1006"/>
                      <a:pt x="824" y="1006"/>
                      <a:pt x="823" y="1006"/>
                    </a:cubicBezTo>
                    <a:close/>
                    <a:moveTo>
                      <a:pt x="822" y="1005"/>
                    </a:moveTo>
                    <a:cubicBezTo>
                      <a:pt x="822" y="1005"/>
                      <a:pt x="822" y="1005"/>
                      <a:pt x="822" y="1005"/>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51" name="iş1íďe">
                <a:extLst>
                  <a:ext uri="{FF2B5EF4-FFF2-40B4-BE49-F238E27FC236}">
                    <a16:creationId xmlns:a16="http://schemas.microsoft.com/office/drawing/2014/main" id="{1625DF64-1F82-4C40-8BE2-F7920558074E}"/>
                  </a:ext>
                </a:extLst>
              </p:cNvPr>
              <p:cNvSpPr/>
              <p:nvPr/>
            </p:nvSpPr>
            <p:spPr bwMode="auto">
              <a:xfrm>
                <a:off x="9966325" y="6269038"/>
                <a:ext cx="9525" cy="11113"/>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52" name="íṧlíḓè">
                <a:extLst>
                  <a:ext uri="{FF2B5EF4-FFF2-40B4-BE49-F238E27FC236}">
                    <a16:creationId xmlns:a16="http://schemas.microsoft.com/office/drawing/2014/main" id="{82DA9593-6D0D-4CA7-8738-C6E9A499CE39}"/>
                  </a:ext>
                </a:extLst>
              </p:cNvPr>
              <p:cNvSpPr/>
              <p:nvPr/>
            </p:nvSpPr>
            <p:spPr bwMode="auto">
              <a:xfrm>
                <a:off x="9961563" y="6264275"/>
                <a:ext cx="19050" cy="19050"/>
              </a:xfrm>
              <a:custGeom>
                <a:avLst/>
                <a:gdLst>
                  <a:gd name="T0" fmla="*/ 5 w 9"/>
                  <a:gd name="T1" fmla="*/ 9 h 9"/>
                  <a:gd name="T2" fmla="*/ 0 w 9"/>
                  <a:gd name="T3" fmla="*/ 4 h 9"/>
                  <a:gd name="T4" fmla="*/ 5 w 9"/>
                  <a:gd name="T5" fmla="*/ 0 h 9"/>
                  <a:gd name="T6" fmla="*/ 9 w 9"/>
                  <a:gd name="T7" fmla="*/ 4 h 9"/>
                  <a:gd name="T8" fmla="*/ 5 w 9"/>
                  <a:gd name="T9" fmla="*/ 9 h 9"/>
                  <a:gd name="T10" fmla="*/ 5 w 9"/>
                  <a:gd name="T11" fmla="*/ 2 h 9"/>
                  <a:gd name="T12" fmla="*/ 5 w 9"/>
                  <a:gd name="T13" fmla="*/ 4 h 9"/>
                  <a:gd name="T14" fmla="*/ 5 w 9"/>
                  <a:gd name="T15" fmla="*/ 4 h 9"/>
                  <a:gd name="T16" fmla="*/ 5 w 9"/>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5" y="9"/>
                    </a:moveTo>
                    <a:cubicBezTo>
                      <a:pt x="2" y="9"/>
                      <a:pt x="0" y="7"/>
                      <a:pt x="0" y="4"/>
                    </a:cubicBezTo>
                    <a:cubicBezTo>
                      <a:pt x="0" y="2"/>
                      <a:pt x="2" y="0"/>
                      <a:pt x="5" y="0"/>
                    </a:cubicBezTo>
                    <a:cubicBezTo>
                      <a:pt x="7" y="0"/>
                      <a:pt x="9" y="2"/>
                      <a:pt x="9" y="4"/>
                    </a:cubicBezTo>
                    <a:cubicBezTo>
                      <a:pt x="9" y="7"/>
                      <a:pt x="7" y="9"/>
                      <a:pt x="5" y="9"/>
                    </a:cubicBezTo>
                    <a:close/>
                    <a:moveTo>
                      <a:pt x="5" y="2"/>
                    </a:moveTo>
                    <a:cubicBezTo>
                      <a:pt x="5" y="4"/>
                      <a:pt x="5" y="4"/>
                      <a:pt x="5" y="4"/>
                    </a:cubicBezTo>
                    <a:cubicBezTo>
                      <a:pt x="5" y="4"/>
                      <a:pt x="5" y="4"/>
                      <a:pt x="5" y="4"/>
                    </a:cubicBezTo>
                    <a:lnTo>
                      <a:pt x="5" y="2"/>
                    </a:ln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53" name="îṩḻïḍe">
                <a:extLst>
                  <a:ext uri="{FF2B5EF4-FFF2-40B4-BE49-F238E27FC236}">
                    <a16:creationId xmlns:a16="http://schemas.microsoft.com/office/drawing/2014/main" id="{F6470C7B-E169-413B-B2AA-47FD2DBB654A}"/>
                  </a:ext>
                </a:extLst>
              </p:cNvPr>
              <p:cNvSpPr/>
              <p:nvPr/>
            </p:nvSpPr>
            <p:spPr bwMode="auto">
              <a:xfrm>
                <a:off x="10072688" y="6134100"/>
                <a:ext cx="9525" cy="7938"/>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54" name="îSlîḍé">
                <a:extLst>
                  <a:ext uri="{FF2B5EF4-FFF2-40B4-BE49-F238E27FC236}">
                    <a16:creationId xmlns:a16="http://schemas.microsoft.com/office/drawing/2014/main" id="{F2A349A5-5747-43C6-B78F-B3E6819B1F4F}"/>
                  </a:ext>
                </a:extLst>
              </p:cNvPr>
              <p:cNvSpPr/>
              <p:nvPr/>
            </p:nvSpPr>
            <p:spPr bwMode="auto">
              <a:xfrm>
                <a:off x="10066338" y="6129338"/>
                <a:ext cx="19050" cy="17463"/>
              </a:xfrm>
              <a:custGeom>
                <a:avLst/>
                <a:gdLst>
                  <a:gd name="T0" fmla="*/ 5 w 9"/>
                  <a:gd name="T1" fmla="*/ 8 h 8"/>
                  <a:gd name="T2" fmla="*/ 0 w 9"/>
                  <a:gd name="T3" fmla="*/ 4 h 8"/>
                  <a:gd name="T4" fmla="*/ 5 w 9"/>
                  <a:gd name="T5" fmla="*/ 0 h 8"/>
                  <a:gd name="T6" fmla="*/ 9 w 9"/>
                  <a:gd name="T7" fmla="*/ 4 h 8"/>
                  <a:gd name="T8" fmla="*/ 5 w 9"/>
                  <a:gd name="T9" fmla="*/ 8 h 8"/>
                  <a:gd name="T10" fmla="*/ 5 w 9"/>
                  <a:gd name="T11" fmla="*/ 4 h 8"/>
                  <a:gd name="T12" fmla="*/ 4 w 9"/>
                  <a:gd name="T13" fmla="*/ 4 h 8"/>
                  <a:gd name="T14" fmla="*/ 5 w 9"/>
                  <a:gd name="T15" fmla="*/ 4 h 8"/>
                  <a:gd name="T16" fmla="*/ 5 w 9"/>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8">
                    <a:moveTo>
                      <a:pt x="5" y="8"/>
                    </a:moveTo>
                    <a:cubicBezTo>
                      <a:pt x="2" y="8"/>
                      <a:pt x="0" y="6"/>
                      <a:pt x="0" y="4"/>
                    </a:cubicBezTo>
                    <a:cubicBezTo>
                      <a:pt x="0" y="2"/>
                      <a:pt x="2" y="0"/>
                      <a:pt x="5" y="0"/>
                    </a:cubicBezTo>
                    <a:cubicBezTo>
                      <a:pt x="7" y="0"/>
                      <a:pt x="9" y="2"/>
                      <a:pt x="9" y="4"/>
                    </a:cubicBezTo>
                    <a:cubicBezTo>
                      <a:pt x="9" y="6"/>
                      <a:pt x="7" y="8"/>
                      <a:pt x="5" y="8"/>
                    </a:cubicBezTo>
                    <a:close/>
                    <a:moveTo>
                      <a:pt x="5" y="4"/>
                    </a:moveTo>
                    <a:cubicBezTo>
                      <a:pt x="5" y="4"/>
                      <a:pt x="4" y="4"/>
                      <a:pt x="4" y="4"/>
                    </a:cubicBezTo>
                    <a:cubicBezTo>
                      <a:pt x="4" y="4"/>
                      <a:pt x="5" y="4"/>
                      <a:pt x="5" y="4"/>
                    </a:cubicBezTo>
                    <a:cubicBezTo>
                      <a:pt x="5" y="4"/>
                      <a:pt x="5" y="4"/>
                      <a:pt x="5" y="4"/>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55" name="işļiďe">
                <a:extLst>
                  <a:ext uri="{FF2B5EF4-FFF2-40B4-BE49-F238E27FC236}">
                    <a16:creationId xmlns:a16="http://schemas.microsoft.com/office/drawing/2014/main" id="{9DB143F2-F2DA-41B3-B90B-03F42D124775}"/>
                  </a:ext>
                </a:extLst>
              </p:cNvPr>
              <p:cNvSpPr/>
              <p:nvPr/>
            </p:nvSpPr>
            <p:spPr bwMode="auto">
              <a:xfrm>
                <a:off x="9896475" y="6564313"/>
                <a:ext cx="22225" cy="19050"/>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56" name="íṩļiḋé">
                <a:extLst>
                  <a:ext uri="{FF2B5EF4-FFF2-40B4-BE49-F238E27FC236}">
                    <a16:creationId xmlns:a16="http://schemas.microsoft.com/office/drawing/2014/main" id="{978A531C-8D3C-4FB5-91BF-B98EC5FEC3B5}"/>
                  </a:ext>
                </a:extLst>
              </p:cNvPr>
              <p:cNvSpPr/>
              <p:nvPr/>
            </p:nvSpPr>
            <p:spPr bwMode="auto">
              <a:xfrm>
                <a:off x="9893300" y="6557963"/>
                <a:ext cx="30163" cy="31750"/>
              </a:xfrm>
              <a:custGeom>
                <a:avLst/>
                <a:gdLst>
                  <a:gd name="T0" fmla="*/ 7 w 14"/>
                  <a:gd name="T1" fmla="*/ 15 h 15"/>
                  <a:gd name="T2" fmla="*/ 0 w 14"/>
                  <a:gd name="T3" fmla="*/ 7 h 15"/>
                  <a:gd name="T4" fmla="*/ 7 w 14"/>
                  <a:gd name="T5" fmla="*/ 0 h 15"/>
                  <a:gd name="T6" fmla="*/ 14 w 14"/>
                  <a:gd name="T7" fmla="*/ 7 h 15"/>
                  <a:gd name="T8" fmla="*/ 7 w 14"/>
                  <a:gd name="T9" fmla="*/ 15 h 15"/>
                  <a:gd name="T10" fmla="*/ 7 w 14"/>
                  <a:gd name="T11" fmla="*/ 5 h 15"/>
                  <a:gd name="T12" fmla="*/ 4 w 14"/>
                  <a:gd name="T13" fmla="*/ 7 h 15"/>
                  <a:gd name="T14" fmla="*/ 7 w 14"/>
                  <a:gd name="T15" fmla="*/ 10 h 15"/>
                  <a:gd name="T16" fmla="*/ 9 w 14"/>
                  <a:gd name="T17" fmla="*/ 7 h 15"/>
                  <a:gd name="T18" fmla="*/ 7 w 14"/>
                  <a:gd name="T19"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5">
                    <a:moveTo>
                      <a:pt x="7" y="15"/>
                    </a:moveTo>
                    <a:cubicBezTo>
                      <a:pt x="3" y="15"/>
                      <a:pt x="0" y="11"/>
                      <a:pt x="0" y="7"/>
                    </a:cubicBezTo>
                    <a:cubicBezTo>
                      <a:pt x="0" y="3"/>
                      <a:pt x="3" y="0"/>
                      <a:pt x="7" y="0"/>
                    </a:cubicBezTo>
                    <a:cubicBezTo>
                      <a:pt x="11" y="0"/>
                      <a:pt x="14" y="3"/>
                      <a:pt x="14" y="7"/>
                    </a:cubicBezTo>
                    <a:cubicBezTo>
                      <a:pt x="14" y="11"/>
                      <a:pt x="11" y="15"/>
                      <a:pt x="7" y="15"/>
                    </a:cubicBezTo>
                    <a:close/>
                    <a:moveTo>
                      <a:pt x="7" y="5"/>
                    </a:moveTo>
                    <a:cubicBezTo>
                      <a:pt x="5" y="5"/>
                      <a:pt x="4" y="6"/>
                      <a:pt x="4" y="7"/>
                    </a:cubicBezTo>
                    <a:cubicBezTo>
                      <a:pt x="4" y="9"/>
                      <a:pt x="5" y="10"/>
                      <a:pt x="7" y="10"/>
                    </a:cubicBezTo>
                    <a:cubicBezTo>
                      <a:pt x="8" y="10"/>
                      <a:pt x="9" y="9"/>
                      <a:pt x="9" y="7"/>
                    </a:cubicBezTo>
                    <a:cubicBezTo>
                      <a:pt x="9" y="6"/>
                      <a:pt x="8" y="5"/>
                      <a:pt x="7" y="5"/>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57" name="iślíḋe">
                <a:extLst>
                  <a:ext uri="{FF2B5EF4-FFF2-40B4-BE49-F238E27FC236}">
                    <a16:creationId xmlns:a16="http://schemas.microsoft.com/office/drawing/2014/main" id="{CA78B674-2FB3-47C7-9A7F-CF2558C0FE17}"/>
                  </a:ext>
                </a:extLst>
              </p:cNvPr>
              <p:cNvSpPr/>
              <p:nvPr/>
            </p:nvSpPr>
            <p:spPr bwMode="auto">
              <a:xfrm>
                <a:off x="10299700" y="5716588"/>
                <a:ext cx="17463" cy="14288"/>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58" name="ïS1ïdê">
                <a:extLst>
                  <a:ext uri="{FF2B5EF4-FFF2-40B4-BE49-F238E27FC236}">
                    <a16:creationId xmlns:a16="http://schemas.microsoft.com/office/drawing/2014/main" id="{CF6A6172-A30F-4182-BC19-D10FEC66CB71}"/>
                  </a:ext>
                </a:extLst>
              </p:cNvPr>
              <p:cNvSpPr/>
              <p:nvPr/>
            </p:nvSpPr>
            <p:spPr bwMode="auto">
              <a:xfrm>
                <a:off x="10296525" y="5710238"/>
                <a:ext cx="25400" cy="26988"/>
              </a:xfrm>
              <a:custGeom>
                <a:avLst/>
                <a:gdLst>
                  <a:gd name="T0" fmla="*/ 6 w 12"/>
                  <a:gd name="T1" fmla="*/ 13 h 13"/>
                  <a:gd name="T2" fmla="*/ 0 w 12"/>
                  <a:gd name="T3" fmla="*/ 6 h 13"/>
                  <a:gd name="T4" fmla="*/ 6 w 12"/>
                  <a:gd name="T5" fmla="*/ 0 h 13"/>
                  <a:gd name="T6" fmla="*/ 12 w 12"/>
                  <a:gd name="T7" fmla="*/ 6 h 13"/>
                  <a:gd name="T8" fmla="*/ 6 w 12"/>
                  <a:gd name="T9" fmla="*/ 13 h 13"/>
                  <a:gd name="T10" fmla="*/ 6 w 12"/>
                  <a:gd name="T11" fmla="*/ 5 h 13"/>
                  <a:gd name="T12" fmla="*/ 5 w 12"/>
                  <a:gd name="T13" fmla="*/ 6 h 13"/>
                  <a:gd name="T14" fmla="*/ 6 w 12"/>
                  <a:gd name="T15" fmla="*/ 8 h 13"/>
                  <a:gd name="T16" fmla="*/ 8 w 12"/>
                  <a:gd name="T17" fmla="*/ 6 h 13"/>
                  <a:gd name="T18" fmla="*/ 6 w 12"/>
                  <a:gd name="T19"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3">
                    <a:moveTo>
                      <a:pt x="6" y="13"/>
                    </a:moveTo>
                    <a:cubicBezTo>
                      <a:pt x="3" y="13"/>
                      <a:pt x="0" y="10"/>
                      <a:pt x="0" y="6"/>
                    </a:cubicBezTo>
                    <a:cubicBezTo>
                      <a:pt x="0" y="3"/>
                      <a:pt x="3" y="0"/>
                      <a:pt x="6" y="0"/>
                    </a:cubicBezTo>
                    <a:cubicBezTo>
                      <a:pt x="10" y="0"/>
                      <a:pt x="12" y="3"/>
                      <a:pt x="12" y="6"/>
                    </a:cubicBezTo>
                    <a:cubicBezTo>
                      <a:pt x="12" y="10"/>
                      <a:pt x="10" y="13"/>
                      <a:pt x="6" y="13"/>
                    </a:cubicBezTo>
                    <a:close/>
                    <a:moveTo>
                      <a:pt x="6" y="5"/>
                    </a:moveTo>
                    <a:cubicBezTo>
                      <a:pt x="5" y="5"/>
                      <a:pt x="5" y="6"/>
                      <a:pt x="5" y="6"/>
                    </a:cubicBezTo>
                    <a:cubicBezTo>
                      <a:pt x="5" y="7"/>
                      <a:pt x="5" y="8"/>
                      <a:pt x="6" y="8"/>
                    </a:cubicBezTo>
                    <a:cubicBezTo>
                      <a:pt x="7" y="8"/>
                      <a:pt x="8" y="7"/>
                      <a:pt x="8" y="6"/>
                    </a:cubicBezTo>
                    <a:cubicBezTo>
                      <a:pt x="8" y="6"/>
                      <a:pt x="7" y="5"/>
                      <a:pt x="6" y="5"/>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59" name="îş1ïďè">
                <a:extLst>
                  <a:ext uri="{FF2B5EF4-FFF2-40B4-BE49-F238E27FC236}">
                    <a16:creationId xmlns:a16="http://schemas.microsoft.com/office/drawing/2014/main" id="{63616D26-E64F-4CC7-97CB-3660A2FF4F61}"/>
                  </a:ext>
                </a:extLst>
              </p:cNvPr>
              <p:cNvSpPr/>
              <p:nvPr/>
            </p:nvSpPr>
            <p:spPr bwMode="auto">
              <a:xfrm>
                <a:off x="9925050" y="5538788"/>
                <a:ext cx="7938" cy="14288"/>
              </a:xfrm>
              <a:custGeom>
                <a:avLst/>
                <a:gdLst>
                  <a:gd name="T0" fmla="*/ 1 w 4"/>
                  <a:gd name="T1" fmla="*/ 1 h 7"/>
                  <a:gd name="T2" fmla="*/ 0 w 4"/>
                  <a:gd name="T3" fmla="*/ 3 h 7"/>
                  <a:gd name="T4" fmla="*/ 1 w 4"/>
                  <a:gd name="T5" fmla="*/ 7 h 7"/>
                  <a:gd name="T6" fmla="*/ 4 w 4"/>
                  <a:gd name="T7" fmla="*/ 5 h 7"/>
                  <a:gd name="T8" fmla="*/ 4 w 4"/>
                  <a:gd name="T9" fmla="*/ 1 h 7"/>
                  <a:gd name="T10" fmla="*/ 1 w 4"/>
                  <a:gd name="T11" fmla="*/ 1 h 7"/>
                </a:gdLst>
                <a:ahLst/>
                <a:cxnLst>
                  <a:cxn ang="0">
                    <a:pos x="T0" y="T1"/>
                  </a:cxn>
                  <a:cxn ang="0">
                    <a:pos x="T2" y="T3"/>
                  </a:cxn>
                  <a:cxn ang="0">
                    <a:pos x="T4" y="T5"/>
                  </a:cxn>
                  <a:cxn ang="0">
                    <a:pos x="T6" y="T7"/>
                  </a:cxn>
                  <a:cxn ang="0">
                    <a:pos x="T8" y="T9"/>
                  </a:cxn>
                  <a:cxn ang="0">
                    <a:pos x="T10" y="T11"/>
                  </a:cxn>
                </a:cxnLst>
                <a:rect l="0" t="0" r="r" b="b"/>
                <a:pathLst>
                  <a:path w="4" h="7">
                    <a:moveTo>
                      <a:pt x="1" y="1"/>
                    </a:moveTo>
                    <a:cubicBezTo>
                      <a:pt x="1" y="2"/>
                      <a:pt x="0" y="2"/>
                      <a:pt x="0" y="3"/>
                    </a:cubicBezTo>
                    <a:cubicBezTo>
                      <a:pt x="0" y="5"/>
                      <a:pt x="1" y="7"/>
                      <a:pt x="1" y="7"/>
                    </a:cubicBezTo>
                    <a:cubicBezTo>
                      <a:pt x="2" y="7"/>
                      <a:pt x="4" y="6"/>
                      <a:pt x="4" y="5"/>
                    </a:cubicBezTo>
                    <a:cubicBezTo>
                      <a:pt x="4" y="4"/>
                      <a:pt x="4" y="2"/>
                      <a:pt x="4" y="1"/>
                    </a:cubicBezTo>
                    <a:cubicBezTo>
                      <a:pt x="3" y="0"/>
                      <a:pt x="2" y="0"/>
                      <a:pt x="1" y="1"/>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60" name="íṩļíḋê">
                <a:extLst>
                  <a:ext uri="{FF2B5EF4-FFF2-40B4-BE49-F238E27FC236}">
                    <a16:creationId xmlns:a16="http://schemas.microsoft.com/office/drawing/2014/main" id="{CCDB4E17-F04B-4E58-8585-A32E1C49D900}"/>
                  </a:ext>
                </a:extLst>
              </p:cNvPr>
              <p:cNvSpPr/>
              <p:nvPr/>
            </p:nvSpPr>
            <p:spPr bwMode="auto">
              <a:xfrm>
                <a:off x="9918700" y="5534025"/>
                <a:ext cx="19050" cy="23813"/>
              </a:xfrm>
              <a:custGeom>
                <a:avLst/>
                <a:gdLst>
                  <a:gd name="T0" fmla="*/ 5 w 9"/>
                  <a:gd name="T1" fmla="*/ 11 h 11"/>
                  <a:gd name="T2" fmla="*/ 4 w 9"/>
                  <a:gd name="T3" fmla="*/ 11 h 11"/>
                  <a:gd name="T4" fmla="*/ 0 w 9"/>
                  <a:gd name="T5" fmla="*/ 5 h 11"/>
                  <a:gd name="T6" fmla="*/ 2 w 9"/>
                  <a:gd name="T7" fmla="*/ 2 h 11"/>
                  <a:gd name="T8" fmla="*/ 4 w 9"/>
                  <a:gd name="T9" fmla="*/ 3 h 11"/>
                  <a:gd name="T10" fmla="*/ 2 w 9"/>
                  <a:gd name="T11" fmla="*/ 2 h 11"/>
                  <a:gd name="T12" fmla="*/ 6 w 9"/>
                  <a:gd name="T13" fmla="*/ 0 h 11"/>
                  <a:gd name="T14" fmla="*/ 9 w 9"/>
                  <a:gd name="T15" fmla="*/ 2 h 11"/>
                  <a:gd name="T16" fmla="*/ 9 w 9"/>
                  <a:gd name="T17" fmla="*/ 7 h 11"/>
                  <a:gd name="T18" fmla="*/ 8 w 9"/>
                  <a:gd name="T19" fmla="*/ 10 h 11"/>
                  <a:gd name="T20" fmla="*/ 5 w 9"/>
                  <a:gd name="T21" fmla="*/ 11 h 11"/>
                  <a:gd name="T22" fmla="*/ 6 w 9"/>
                  <a:gd name="T23" fmla="*/ 5 h 11"/>
                  <a:gd name="T24" fmla="*/ 6 w 9"/>
                  <a:gd name="T25" fmla="*/ 5 h 11"/>
                  <a:gd name="T26" fmla="*/ 6 w 9"/>
                  <a:gd name="T27" fmla="*/ 5 h 11"/>
                  <a:gd name="T28" fmla="*/ 4 w 9"/>
                  <a:gd name="T29" fmla="*/ 4 h 11"/>
                  <a:gd name="T30" fmla="*/ 4 w 9"/>
                  <a:gd name="T31"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1">
                    <a:moveTo>
                      <a:pt x="5" y="11"/>
                    </a:moveTo>
                    <a:cubicBezTo>
                      <a:pt x="4" y="11"/>
                      <a:pt x="4" y="11"/>
                      <a:pt x="4" y="11"/>
                    </a:cubicBezTo>
                    <a:cubicBezTo>
                      <a:pt x="2" y="11"/>
                      <a:pt x="0" y="8"/>
                      <a:pt x="0" y="5"/>
                    </a:cubicBezTo>
                    <a:cubicBezTo>
                      <a:pt x="0" y="3"/>
                      <a:pt x="1" y="2"/>
                      <a:pt x="2" y="2"/>
                    </a:cubicBezTo>
                    <a:cubicBezTo>
                      <a:pt x="4" y="3"/>
                      <a:pt x="4" y="3"/>
                      <a:pt x="4" y="3"/>
                    </a:cubicBezTo>
                    <a:cubicBezTo>
                      <a:pt x="2" y="2"/>
                      <a:pt x="2" y="2"/>
                      <a:pt x="2" y="2"/>
                    </a:cubicBezTo>
                    <a:cubicBezTo>
                      <a:pt x="3" y="1"/>
                      <a:pt x="5" y="0"/>
                      <a:pt x="6" y="0"/>
                    </a:cubicBezTo>
                    <a:cubicBezTo>
                      <a:pt x="7" y="0"/>
                      <a:pt x="8" y="1"/>
                      <a:pt x="9" y="2"/>
                    </a:cubicBezTo>
                    <a:cubicBezTo>
                      <a:pt x="9" y="3"/>
                      <a:pt x="9" y="5"/>
                      <a:pt x="9" y="7"/>
                    </a:cubicBezTo>
                    <a:cubicBezTo>
                      <a:pt x="9" y="8"/>
                      <a:pt x="9" y="9"/>
                      <a:pt x="8" y="10"/>
                    </a:cubicBezTo>
                    <a:cubicBezTo>
                      <a:pt x="7" y="11"/>
                      <a:pt x="6" y="11"/>
                      <a:pt x="5" y="11"/>
                    </a:cubicBezTo>
                    <a:close/>
                    <a:moveTo>
                      <a:pt x="6" y="5"/>
                    </a:moveTo>
                    <a:cubicBezTo>
                      <a:pt x="6" y="5"/>
                      <a:pt x="6" y="5"/>
                      <a:pt x="6" y="5"/>
                    </a:cubicBezTo>
                    <a:cubicBezTo>
                      <a:pt x="6" y="5"/>
                      <a:pt x="6" y="5"/>
                      <a:pt x="6" y="5"/>
                    </a:cubicBezTo>
                    <a:close/>
                    <a:moveTo>
                      <a:pt x="4" y="4"/>
                    </a:moveTo>
                    <a:cubicBezTo>
                      <a:pt x="4" y="4"/>
                      <a:pt x="4" y="4"/>
                      <a:pt x="4" y="4"/>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61" name="î$ḷidè">
                <a:extLst>
                  <a:ext uri="{FF2B5EF4-FFF2-40B4-BE49-F238E27FC236}">
                    <a16:creationId xmlns:a16="http://schemas.microsoft.com/office/drawing/2014/main" id="{BB2FB7C8-989F-47EC-8C8A-46CA746941D3}"/>
                  </a:ext>
                </a:extLst>
              </p:cNvPr>
              <p:cNvSpPr/>
              <p:nvPr/>
            </p:nvSpPr>
            <p:spPr bwMode="auto">
              <a:xfrm>
                <a:off x="10137775" y="6102350"/>
                <a:ext cx="7938" cy="9525"/>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62" name="îṩlíḓe">
                <a:extLst>
                  <a:ext uri="{FF2B5EF4-FFF2-40B4-BE49-F238E27FC236}">
                    <a16:creationId xmlns:a16="http://schemas.microsoft.com/office/drawing/2014/main" id="{CB2B7A05-5E4B-4F80-B3E4-EF5A4C8F3575}"/>
                  </a:ext>
                </a:extLst>
              </p:cNvPr>
              <p:cNvSpPr/>
              <p:nvPr/>
            </p:nvSpPr>
            <p:spPr bwMode="auto">
              <a:xfrm>
                <a:off x="10131425" y="6097588"/>
                <a:ext cx="20638" cy="19050"/>
              </a:xfrm>
              <a:custGeom>
                <a:avLst/>
                <a:gdLst>
                  <a:gd name="T0" fmla="*/ 5 w 10"/>
                  <a:gd name="T1" fmla="*/ 9 h 9"/>
                  <a:gd name="T2" fmla="*/ 0 w 10"/>
                  <a:gd name="T3" fmla="*/ 4 h 9"/>
                  <a:gd name="T4" fmla="*/ 5 w 10"/>
                  <a:gd name="T5" fmla="*/ 0 h 9"/>
                  <a:gd name="T6" fmla="*/ 10 w 10"/>
                  <a:gd name="T7" fmla="*/ 4 h 9"/>
                  <a:gd name="T8" fmla="*/ 5 w 10"/>
                  <a:gd name="T9" fmla="*/ 9 h 9"/>
                  <a:gd name="T10" fmla="*/ 5 w 10"/>
                  <a:gd name="T11" fmla="*/ 2 h 9"/>
                  <a:gd name="T12" fmla="*/ 5 w 10"/>
                  <a:gd name="T13" fmla="*/ 4 h 9"/>
                  <a:gd name="T14" fmla="*/ 5 w 10"/>
                  <a:gd name="T15" fmla="*/ 4 h 9"/>
                  <a:gd name="T16" fmla="*/ 5 w 10"/>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9"/>
                    </a:moveTo>
                    <a:cubicBezTo>
                      <a:pt x="3" y="9"/>
                      <a:pt x="0" y="7"/>
                      <a:pt x="0" y="4"/>
                    </a:cubicBezTo>
                    <a:cubicBezTo>
                      <a:pt x="0" y="2"/>
                      <a:pt x="3" y="0"/>
                      <a:pt x="5" y="0"/>
                    </a:cubicBezTo>
                    <a:cubicBezTo>
                      <a:pt x="8" y="0"/>
                      <a:pt x="10" y="2"/>
                      <a:pt x="10" y="4"/>
                    </a:cubicBezTo>
                    <a:cubicBezTo>
                      <a:pt x="10" y="7"/>
                      <a:pt x="8" y="9"/>
                      <a:pt x="5" y="9"/>
                    </a:cubicBezTo>
                    <a:close/>
                    <a:moveTo>
                      <a:pt x="5" y="2"/>
                    </a:moveTo>
                    <a:cubicBezTo>
                      <a:pt x="5" y="4"/>
                      <a:pt x="5" y="4"/>
                      <a:pt x="5" y="4"/>
                    </a:cubicBezTo>
                    <a:cubicBezTo>
                      <a:pt x="5" y="4"/>
                      <a:pt x="5" y="4"/>
                      <a:pt x="5" y="4"/>
                    </a:cubicBezTo>
                    <a:lnTo>
                      <a:pt x="5" y="2"/>
                    </a:ln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63" name="ïṡḷiḓè">
                <a:extLst>
                  <a:ext uri="{FF2B5EF4-FFF2-40B4-BE49-F238E27FC236}">
                    <a16:creationId xmlns:a16="http://schemas.microsoft.com/office/drawing/2014/main" id="{84B3C929-BF9E-4A2A-A102-935C8DFBB4AE}"/>
                  </a:ext>
                </a:extLst>
              </p:cNvPr>
              <p:cNvSpPr/>
              <p:nvPr/>
            </p:nvSpPr>
            <p:spPr bwMode="auto">
              <a:xfrm>
                <a:off x="9744075" y="6330950"/>
                <a:ext cx="11113" cy="11113"/>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64" name="îṡḻîḍê">
                <a:extLst>
                  <a:ext uri="{FF2B5EF4-FFF2-40B4-BE49-F238E27FC236}">
                    <a16:creationId xmlns:a16="http://schemas.microsoft.com/office/drawing/2014/main" id="{4FDB7491-EDC4-4E63-8965-9DB4C3E8D16F}"/>
                  </a:ext>
                </a:extLst>
              </p:cNvPr>
              <p:cNvSpPr/>
              <p:nvPr/>
            </p:nvSpPr>
            <p:spPr bwMode="auto">
              <a:xfrm>
                <a:off x="9740900" y="6326188"/>
                <a:ext cx="19050" cy="19050"/>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65" name="iṩļiďê">
                <a:extLst>
                  <a:ext uri="{FF2B5EF4-FFF2-40B4-BE49-F238E27FC236}">
                    <a16:creationId xmlns:a16="http://schemas.microsoft.com/office/drawing/2014/main" id="{61EAC0BE-90A0-41FE-9151-21AA044832E9}"/>
                  </a:ext>
                </a:extLst>
              </p:cNvPr>
              <p:cNvSpPr/>
              <p:nvPr/>
            </p:nvSpPr>
            <p:spPr bwMode="auto">
              <a:xfrm>
                <a:off x="10064750" y="6088063"/>
                <a:ext cx="12700" cy="14288"/>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66" name="iṣ1íďê">
                <a:extLst>
                  <a:ext uri="{FF2B5EF4-FFF2-40B4-BE49-F238E27FC236}">
                    <a16:creationId xmlns:a16="http://schemas.microsoft.com/office/drawing/2014/main" id="{580F759E-E8A0-452A-A542-B908B2E8856A}"/>
                  </a:ext>
                </a:extLst>
              </p:cNvPr>
              <p:cNvSpPr/>
              <p:nvPr/>
            </p:nvSpPr>
            <p:spPr bwMode="auto">
              <a:xfrm>
                <a:off x="10058400" y="6084888"/>
                <a:ext cx="23813" cy="20638"/>
              </a:xfrm>
              <a:custGeom>
                <a:avLst/>
                <a:gdLst>
                  <a:gd name="T0" fmla="*/ 6 w 11"/>
                  <a:gd name="T1" fmla="*/ 10 h 10"/>
                  <a:gd name="T2" fmla="*/ 0 w 11"/>
                  <a:gd name="T3" fmla="*/ 5 h 10"/>
                  <a:gd name="T4" fmla="*/ 6 w 11"/>
                  <a:gd name="T5" fmla="*/ 0 h 10"/>
                  <a:gd name="T6" fmla="*/ 11 w 11"/>
                  <a:gd name="T7" fmla="*/ 5 h 10"/>
                  <a:gd name="T8" fmla="*/ 6 w 11"/>
                  <a:gd name="T9" fmla="*/ 10 h 10"/>
                  <a:gd name="T10" fmla="*/ 6 w 11"/>
                  <a:gd name="T11" fmla="*/ 4 h 10"/>
                  <a:gd name="T12" fmla="*/ 5 w 11"/>
                  <a:gd name="T13" fmla="*/ 5 h 10"/>
                  <a:gd name="T14" fmla="*/ 6 w 11"/>
                  <a:gd name="T15" fmla="*/ 5 h 10"/>
                  <a:gd name="T16" fmla="*/ 6 w 11"/>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6" y="10"/>
                    </a:moveTo>
                    <a:cubicBezTo>
                      <a:pt x="3" y="10"/>
                      <a:pt x="0" y="8"/>
                      <a:pt x="0" y="5"/>
                    </a:cubicBezTo>
                    <a:cubicBezTo>
                      <a:pt x="0" y="2"/>
                      <a:pt x="3" y="0"/>
                      <a:pt x="6" y="0"/>
                    </a:cubicBezTo>
                    <a:cubicBezTo>
                      <a:pt x="9" y="0"/>
                      <a:pt x="11" y="2"/>
                      <a:pt x="11" y="5"/>
                    </a:cubicBezTo>
                    <a:cubicBezTo>
                      <a:pt x="11" y="8"/>
                      <a:pt x="9" y="10"/>
                      <a:pt x="6" y="10"/>
                    </a:cubicBezTo>
                    <a:close/>
                    <a:moveTo>
                      <a:pt x="6" y="4"/>
                    </a:moveTo>
                    <a:cubicBezTo>
                      <a:pt x="5" y="4"/>
                      <a:pt x="5" y="5"/>
                      <a:pt x="5" y="5"/>
                    </a:cubicBezTo>
                    <a:cubicBezTo>
                      <a:pt x="5" y="6"/>
                      <a:pt x="6" y="6"/>
                      <a:pt x="6" y="5"/>
                    </a:cubicBezTo>
                    <a:cubicBezTo>
                      <a:pt x="6" y="5"/>
                      <a:pt x="6" y="4"/>
                      <a:pt x="6" y="4"/>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67" name="íŝḻïdé">
                <a:extLst>
                  <a:ext uri="{FF2B5EF4-FFF2-40B4-BE49-F238E27FC236}">
                    <a16:creationId xmlns:a16="http://schemas.microsoft.com/office/drawing/2014/main" id="{3FD0C53C-BFB4-412B-8435-8097454AF3E2}"/>
                  </a:ext>
                </a:extLst>
              </p:cNvPr>
              <p:cNvSpPr/>
              <p:nvPr/>
            </p:nvSpPr>
            <p:spPr bwMode="auto">
              <a:xfrm>
                <a:off x="10071100" y="6053138"/>
                <a:ext cx="14288" cy="14288"/>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68" name="îṩlïďé">
                <a:extLst>
                  <a:ext uri="{FF2B5EF4-FFF2-40B4-BE49-F238E27FC236}">
                    <a16:creationId xmlns:a16="http://schemas.microsoft.com/office/drawing/2014/main" id="{98F33450-671B-43F5-9916-81A56B4CD5B9}"/>
                  </a:ext>
                </a:extLst>
              </p:cNvPr>
              <p:cNvSpPr/>
              <p:nvPr/>
            </p:nvSpPr>
            <p:spPr bwMode="auto">
              <a:xfrm>
                <a:off x="10066338" y="6048375"/>
                <a:ext cx="25400" cy="25400"/>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4 h 12"/>
                  <a:gd name="T12" fmla="*/ 5 w 12"/>
                  <a:gd name="T13" fmla="*/ 6 h 12"/>
                  <a:gd name="T14" fmla="*/ 6 w 12"/>
                  <a:gd name="T15" fmla="*/ 7 h 12"/>
                  <a:gd name="T16" fmla="*/ 7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2" y="12"/>
                      <a:pt x="0" y="9"/>
                      <a:pt x="0" y="6"/>
                    </a:cubicBezTo>
                    <a:cubicBezTo>
                      <a:pt x="0" y="2"/>
                      <a:pt x="2" y="0"/>
                      <a:pt x="6" y="0"/>
                    </a:cubicBezTo>
                    <a:cubicBezTo>
                      <a:pt x="9" y="0"/>
                      <a:pt x="12" y="2"/>
                      <a:pt x="12" y="6"/>
                    </a:cubicBezTo>
                    <a:cubicBezTo>
                      <a:pt x="12" y="9"/>
                      <a:pt x="9" y="12"/>
                      <a:pt x="6" y="12"/>
                    </a:cubicBezTo>
                    <a:close/>
                    <a:moveTo>
                      <a:pt x="6" y="4"/>
                    </a:moveTo>
                    <a:cubicBezTo>
                      <a:pt x="5" y="4"/>
                      <a:pt x="5" y="5"/>
                      <a:pt x="5" y="6"/>
                    </a:cubicBezTo>
                    <a:cubicBezTo>
                      <a:pt x="5" y="6"/>
                      <a:pt x="5" y="7"/>
                      <a:pt x="6" y="7"/>
                    </a:cubicBezTo>
                    <a:cubicBezTo>
                      <a:pt x="6" y="7"/>
                      <a:pt x="7" y="6"/>
                      <a:pt x="7" y="6"/>
                    </a:cubicBezTo>
                    <a:cubicBezTo>
                      <a:pt x="7" y="5"/>
                      <a:pt x="6" y="4"/>
                      <a:pt x="6" y="4"/>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69" name="îsḷiďê">
                <a:extLst>
                  <a:ext uri="{FF2B5EF4-FFF2-40B4-BE49-F238E27FC236}">
                    <a16:creationId xmlns:a16="http://schemas.microsoft.com/office/drawing/2014/main" id="{3FC0B00B-E3CA-4BF4-9D41-C15AB4F38F3E}"/>
                  </a:ext>
                </a:extLst>
              </p:cNvPr>
              <p:cNvSpPr/>
              <p:nvPr/>
            </p:nvSpPr>
            <p:spPr bwMode="auto">
              <a:xfrm>
                <a:off x="10061575" y="5995988"/>
                <a:ext cx="17463" cy="17463"/>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70" name="išḻïdé">
                <a:extLst>
                  <a:ext uri="{FF2B5EF4-FFF2-40B4-BE49-F238E27FC236}">
                    <a16:creationId xmlns:a16="http://schemas.microsoft.com/office/drawing/2014/main" id="{52954C81-8351-4D3A-9A8B-2A0283EBD0BC}"/>
                  </a:ext>
                </a:extLst>
              </p:cNvPr>
              <p:cNvSpPr/>
              <p:nvPr/>
            </p:nvSpPr>
            <p:spPr bwMode="auto">
              <a:xfrm>
                <a:off x="10058400" y="5992813"/>
                <a:ext cx="26988" cy="25400"/>
              </a:xfrm>
              <a:custGeom>
                <a:avLst/>
                <a:gdLst>
                  <a:gd name="T0" fmla="*/ 6 w 13"/>
                  <a:gd name="T1" fmla="*/ 12 h 12"/>
                  <a:gd name="T2" fmla="*/ 0 w 13"/>
                  <a:gd name="T3" fmla="*/ 6 h 12"/>
                  <a:gd name="T4" fmla="*/ 6 w 13"/>
                  <a:gd name="T5" fmla="*/ 0 h 12"/>
                  <a:gd name="T6" fmla="*/ 13 w 13"/>
                  <a:gd name="T7" fmla="*/ 6 h 12"/>
                  <a:gd name="T8" fmla="*/ 6 w 13"/>
                  <a:gd name="T9" fmla="*/ 12 h 12"/>
                  <a:gd name="T10" fmla="*/ 6 w 13"/>
                  <a:gd name="T11" fmla="*/ 4 h 12"/>
                  <a:gd name="T12" fmla="*/ 5 w 13"/>
                  <a:gd name="T13" fmla="*/ 6 h 12"/>
                  <a:gd name="T14" fmla="*/ 6 w 13"/>
                  <a:gd name="T15" fmla="*/ 8 h 12"/>
                  <a:gd name="T16" fmla="*/ 8 w 13"/>
                  <a:gd name="T17" fmla="*/ 6 h 12"/>
                  <a:gd name="T18" fmla="*/ 6 w 13"/>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2">
                    <a:moveTo>
                      <a:pt x="6" y="12"/>
                    </a:moveTo>
                    <a:cubicBezTo>
                      <a:pt x="3" y="12"/>
                      <a:pt x="0" y="10"/>
                      <a:pt x="0" y="6"/>
                    </a:cubicBezTo>
                    <a:cubicBezTo>
                      <a:pt x="0" y="3"/>
                      <a:pt x="3" y="0"/>
                      <a:pt x="6" y="0"/>
                    </a:cubicBezTo>
                    <a:cubicBezTo>
                      <a:pt x="10" y="0"/>
                      <a:pt x="13" y="3"/>
                      <a:pt x="13" y="6"/>
                    </a:cubicBezTo>
                    <a:cubicBezTo>
                      <a:pt x="13" y="10"/>
                      <a:pt x="10" y="12"/>
                      <a:pt x="6" y="12"/>
                    </a:cubicBezTo>
                    <a:close/>
                    <a:moveTo>
                      <a:pt x="6" y="4"/>
                    </a:moveTo>
                    <a:cubicBezTo>
                      <a:pt x="5" y="4"/>
                      <a:pt x="5" y="5"/>
                      <a:pt x="5" y="6"/>
                    </a:cubicBezTo>
                    <a:cubicBezTo>
                      <a:pt x="5" y="7"/>
                      <a:pt x="5" y="8"/>
                      <a:pt x="6" y="8"/>
                    </a:cubicBezTo>
                    <a:cubicBezTo>
                      <a:pt x="7" y="8"/>
                      <a:pt x="8" y="7"/>
                      <a:pt x="8" y="6"/>
                    </a:cubicBezTo>
                    <a:cubicBezTo>
                      <a:pt x="8" y="5"/>
                      <a:pt x="7" y="4"/>
                      <a:pt x="6" y="4"/>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71" name="îṩļíde">
                <a:extLst>
                  <a:ext uri="{FF2B5EF4-FFF2-40B4-BE49-F238E27FC236}">
                    <a16:creationId xmlns:a16="http://schemas.microsoft.com/office/drawing/2014/main" id="{B008747E-0DA0-4A32-AF3D-D22D43417DE4}"/>
                  </a:ext>
                </a:extLst>
              </p:cNvPr>
              <p:cNvSpPr/>
              <p:nvPr/>
            </p:nvSpPr>
            <p:spPr bwMode="auto">
              <a:xfrm>
                <a:off x="10040938" y="5675313"/>
                <a:ext cx="7938" cy="11113"/>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72" name="iŝľïḓê">
                <a:extLst>
                  <a:ext uri="{FF2B5EF4-FFF2-40B4-BE49-F238E27FC236}">
                    <a16:creationId xmlns:a16="http://schemas.microsoft.com/office/drawing/2014/main" id="{18FEF892-CCA8-4DCE-95FA-0DAB95E8E842}"/>
                  </a:ext>
                </a:extLst>
              </p:cNvPr>
              <p:cNvSpPr/>
              <p:nvPr/>
            </p:nvSpPr>
            <p:spPr bwMode="auto">
              <a:xfrm>
                <a:off x="10034588" y="5670550"/>
                <a:ext cx="20638" cy="19050"/>
              </a:xfrm>
              <a:custGeom>
                <a:avLst/>
                <a:gdLst>
                  <a:gd name="T0" fmla="*/ 5 w 10"/>
                  <a:gd name="T1" fmla="*/ 9 h 9"/>
                  <a:gd name="T2" fmla="*/ 0 w 10"/>
                  <a:gd name="T3" fmla="*/ 4 h 9"/>
                  <a:gd name="T4" fmla="*/ 5 w 10"/>
                  <a:gd name="T5" fmla="*/ 0 h 9"/>
                  <a:gd name="T6" fmla="*/ 10 w 10"/>
                  <a:gd name="T7" fmla="*/ 4 h 9"/>
                  <a:gd name="T8" fmla="*/ 5 w 10"/>
                  <a:gd name="T9" fmla="*/ 9 h 9"/>
                  <a:gd name="T10" fmla="*/ 5 w 10"/>
                  <a:gd name="T11" fmla="*/ 2 h 9"/>
                  <a:gd name="T12" fmla="*/ 5 w 10"/>
                  <a:gd name="T13" fmla="*/ 4 h 9"/>
                  <a:gd name="T14" fmla="*/ 5 w 10"/>
                  <a:gd name="T15" fmla="*/ 4 h 9"/>
                  <a:gd name="T16" fmla="*/ 5 w 10"/>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9"/>
                    </a:moveTo>
                    <a:cubicBezTo>
                      <a:pt x="2" y="9"/>
                      <a:pt x="0" y="7"/>
                      <a:pt x="0" y="4"/>
                    </a:cubicBezTo>
                    <a:cubicBezTo>
                      <a:pt x="0" y="2"/>
                      <a:pt x="2" y="0"/>
                      <a:pt x="5" y="0"/>
                    </a:cubicBezTo>
                    <a:cubicBezTo>
                      <a:pt x="7" y="0"/>
                      <a:pt x="10" y="2"/>
                      <a:pt x="10" y="4"/>
                    </a:cubicBezTo>
                    <a:cubicBezTo>
                      <a:pt x="10" y="7"/>
                      <a:pt x="7" y="9"/>
                      <a:pt x="5" y="9"/>
                    </a:cubicBezTo>
                    <a:close/>
                    <a:moveTo>
                      <a:pt x="5" y="2"/>
                    </a:moveTo>
                    <a:cubicBezTo>
                      <a:pt x="5" y="4"/>
                      <a:pt x="5" y="4"/>
                      <a:pt x="5" y="4"/>
                    </a:cubicBezTo>
                    <a:cubicBezTo>
                      <a:pt x="5" y="4"/>
                      <a:pt x="5" y="4"/>
                      <a:pt x="5" y="4"/>
                    </a:cubicBezTo>
                    <a:lnTo>
                      <a:pt x="5" y="2"/>
                    </a:ln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73" name="íṧlíďê">
                <a:extLst>
                  <a:ext uri="{FF2B5EF4-FFF2-40B4-BE49-F238E27FC236}">
                    <a16:creationId xmlns:a16="http://schemas.microsoft.com/office/drawing/2014/main" id="{E296E56C-BCD2-41D9-9EBF-F586C060BB17}"/>
                  </a:ext>
                </a:extLst>
              </p:cNvPr>
              <p:cNvSpPr/>
              <p:nvPr/>
            </p:nvSpPr>
            <p:spPr bwMode="auto">
              <a:xfrm>
                <a:off x="10082213" y="5618163"/>
                <a:ext cx="7938" cy="9525"/>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74" name="ï$ľiḑé">
                <a:extLst>
                  <a:ext uri="{FF2B5EF4-FFF2-40B4-BE49-F238E27FC236}">
                    <a16:creationId xmlns:a16="http://schemas.microsoft.com/office/drawing/2014/main" id="{DF3DA2B7-76C1-4847-97DC-E14E9CEB399E}"/>
                  </a:ext>
                </a:extLst>
              </p:cNvPr>
              <p:cNvSpPr/>
              <p:nvPr/>
            </p:nvSpPr>
            <p:spPr bwMode="auto">
              <a:xfrm>
                <a:off x="10075863" y="5613400"/>
                <a:ext cx="20638" cy="19050"/>
              </a:xfrm>
              <a:custGeom>
                <a:avLst/>
                <a:gdLst>
                  <a:gd name="T0" fmla="*/ 5 w 10"/>
                  <a:gd name="T1" fmla="*/ 9 h 9"/>
                  <a:gd name="T2" fmla="*/ 0 w 10"/>
                  <a:gd name="T3" fmla="*/ 5 h 9"/>
                  <a:gd name="T4" fmla="*/ 5 w 10"/>
                  <a:gd name="T5" fmla="*/ 0 h 9"/>
                  <a:gd name="T6" fmla="*/ 10 w 10"/>
                  <a:gd name="T7" fmla="*/ 5 h 9"/>
                  <a:gd name="T8" fmla="*/ 5 w 10"/>
                  <a:gd name="T9" fmla="*/ 9 h 9"/>
                  <a:gd name="T10" fmla="*/ 5 w 10"/>
                  <a:gd name="T11" fmla="*/ 2 h 9"/>
                  <a:gd name="T12" fmla="*/ 5 w 10"/>
                  <a:gd name="T13" fmla="*/ 5 h 9"/>
                  <a:gd name="T14" fmla="*/ 5 w 10"/>
                  <a:gd name="T15" fmla="*/ 5 h 9"/>
                  <a:gd name="T16" fmla="*/ 5 w 10"/>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9"/>
                    </a:moveTo>
                    <a:cubicBezTo>
                      <a:pt x="3" y="9"/>
                      <a:pt x="0" y="7"/>
                      <a:pt x="0" y="5"/>
                    </a:cubicBezTo>
                    <a:cubicBezTo>
                      <a:pt x="0" y="2"/>
                      <a:pt x="3" y="0"/>
                      <a:pt x="5" y="0"/>
                    </a:cubicBezTo>
                    <a:cubicBezTo>
                      <a:pt x="8" y="0"/>
                      <a:pt x="10" y="2"/>
                      <a:pt x="10" y="5"/>
                    </a:cubicBezTo>
                    <a:cubicBezTo>
                      <a:pt x="10" y="7"/>
                      <a:pt x="8" y="9"/>
                      <a:pt x="5" y="9"/>
                    </a:cubicBezTo>
                    <a:close/>
                    <a:moveTo>
                      <a:pt x="5" y="2"/>
                    </a:moveTo>
                    <a:cubicBezTo>
                      <a:pt x="5" y="5"/>
                      <a:pt x="5" y="5"/>
                      <a:pt x="5" y="5"/>
                    </a:cubicBezTo>
                    <a:cubicBezTo>
                      <a:pt x="5" y="5"/>
                      <a:pt x="5" y="5"/>
                      <a:pt x="5" y="5"/>
                    </a:cubicBezTo>
                    <a:lnTo>
                      <a:pt x="5" y="2"/>
                    </a:ln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75" name="işḷíḋe">
                <a:extLst>
                  <a:ext uri="{FF2B5EF4-FFF2-40B4-BE49-F238E27FC236}">
                    <a16:creationId xmlns:a16="http://schemas.microsoft.com/office/drawing/2014/main" id="{B9CBCEA9-9A4C-4E04-94AB-A8A5F3AED765}"/>
                  </a:ext>
                </a:extLst>
              </p:cNvPr>
              <p:cNvSpPr/>
              <p:nvPr/>
            </p:nvSpPr>
            <p:spPr bwMode="auto">
              <a:xfrm>
                <a:off x="9936163" y="5630863"/>
                <a:ext cx="7938" cy="7938"/>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76" name="iṣļídé">
                <a:extLst>
                  <a:ext uri="{FF2B5EF4-FFF2-40B4-BE49-F238E27FC236}">
                    <a16:creationId xmlns:a16="http://schemas.microsoft.com/office/drawing/2014/main" id="{AA62B7A0-3529-47C0-89F4-DFC8023C584E}"/>
                  </a:ext>
                </a:extLst>
              </p:cNvPr>
              <p:cNvSpPr/>
              <p:nvPr/>
            </p:nvSpPr>
            <p:spPr bwMode="auto">
              <a:xfrm>
                <a:off x="9929813" y="5624513"/>
                <a:ext cx="20638" cy="20638"/>
              </a:xfrm>
              <a:custGeom>
                <a:avLst/>
                <a:gdLst>
                  <a:gd name="T0" fmla="*/ 5 w 10"/>
                  <a:gd name="T1" fmla="*/ 10 h 10"/>
                  <a:gd name="T2" fmla="*/ 0 w 10"/>
                  <a:gd name="T3" fmla="*/ 5 h 10"/>
                  <a:gd name="T4" fmla="*/ 5 w 10"/>
                  <a:gd name="T5" fmla="*/ 0 h 10"/>
                  <a:gd name="T6" fmla="*/ 10 w 10"/>
                  <a:gd name="T7" fmla="*/ 5 h 10"/>
                  <a:gd name="T8" fmla="*/ 5 w 10"/>
                  <a:gd name="T9" fmla="*/ 10 h 10"/>
                  <a:gd name="T10" fmla="*/ 5 w 10"/>
                  <a:gd name="T11" fmla="*/ 5 h 10"/>
                  <a:gd name="T12" fmla="*/ 5 w 10"/>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5" y="10"/>
                    </a:moveTo>
                    <a:cubicBezTo>
                      <a:pt x="2" y="10"/>
                      <a:pt x="0" y="8"/>
                      <a:pt x="0" y="5"/>
                    </a:cubicBezTo>
                    <a:cubicBezTo>
                      <a:pt x="0" y="2"/>
                      <a:pt x="2" y="0"/>
                      <a:pt x="5" y="0"/>
                    </a:cubicBezTo>
                    <a:cubicBezTo>
                      <a:pt x="8" y="0"/>
                      <a:pt x="10" y="2"/>
                      <a:pt x="10" y="5"/>
                    </a:cubicBezTo>
                    <a:cubicBezTo>
                      <a:pt x="10" y="8"/>
                      <a:pt x="8" y="10"/>
                      <a:pt x="5" y="10"/>
                    </a:cubicBezTo>
                    <a:close/>
                    <a:moveTo>
                      <a:pt x="5" y="5"/>
                    </a:moveTo>
                    <a:cubicBezTo>
                      <a:pt x="5" y="5"/>
                      <a:pt x="5" y="5"/>
                      <a:pt x="5" y="5"/>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77" name="iślïďe">
                <a:extLst>
                  <a:ext uri="{FF2B5EF4-FFF2-40B4-BE49-F238E27FC236}">
                    <a16:creationId xmlns:a16="http://schemas.microsoft.com/office/drawing/2014/main" id="{29745A64-CE01-4E41-A70E-72B5F4FCCF94}"/>
                  </a:ext>
                </a:extLst>
              </p:cNvPr>
              <p:cNvSpPr/>
              <p:nvPr/>
            </p:nvSpPr>
            <p:spPr bwMode="auto">
              <a:xfrm>
                <a:off x="9863138" y="5568950"/>
                <a:ext cx="11113" cy="9525"/>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78" name="išľïḓe">
                <a:extLst>
                  <a:ext uri="{FF2B5EF4-FFF2-40B4-BE49-F238E27FC236}">
                    <a16:creationId xmlns:a16="http://schemas.microsoft.com/office/drawing/2014/main" id="{E2C3F38D-3219-4BD2-8A7B-DB1F42BE59B3}"/>
                  </a:ext>
                </a:extLst>
              </p:cNvPr>
              <p:cNvSpPr/>
              <p:nvPr/>
            </p:nvSpPr>
            <p:spPr bwMode="auto">
              <a:xfrm>
                <a:off x="9858375" y="5564188"/>
                <a:ext cx="19050" cy="19050"/>
              </a:xfrm>
              <a:custGeom>
                <a:avLst/>
                <a:gdLst>
                  <a:gd name="T0" fmla="*/ 5 w 9"/>
                  <a:gd name="T1" fmla="*/ 9 h 9"/>
                  <a:gd name="T2" fmla="*/ 0 w 9"/>
                  <a:gd name="T3" fmla="*/ 4 h 9"/>
                  <a:gd name="T4" fmla="*/ 5 w 9"/>
                  <a:gd name="T5" fmla="*/ 0 h 9"/>
                  <a:gd name="T6" fmla="*/ 9 w 9"/>
                  <a:gd name="T7" fmla="*/ 4 h 9"/>
                  <a:gd name="T8" fmla="*/ 5 w 9"/>
                  <a:gd name="T9" fmla="*/ 9 h 9"/>
                  <a:gd name="T10" fmla="*/ 5 w 9"/>
                  <a:gd name="T11" fmla="*/ 2 h 9"/>
                  <a:gd name="T12" fmla="*/ 5 w 9"/>
                  <a:gd name="T13" fmla="*/ 4 h 9"/>
                  <a:gd name="T14" fmla="*/ 5 w 9"/>
                  <a:gd name="T15" fmla="*/ 4 h 9"/>
                  <a:gd name="T16" fmla="*/ 5 w 9"/>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5" y="9"/>
                    </a:moveTo>
                    <a:cubicBezTo>
                      <a:pt x="2" y="9"/>
                      <a:pt x="0" y="7"/>
                      <a:pt x="0" y="4"/>
                    </a:cubicBezTo>
                    <a:cubicBezTo>
                      <a:pt x="0" y="2"/>
                      <a:pt x="2" y="0"/>
                      <a:pt x="5" y="0"/>
                    </a:cubicBezTo>
                    <a:cubicBezTo>
                      <a:pt x="7" y="0"/>
                      <a:pt x="9" y="2"/>
                      <a:pt x="9" y="4"/>
                    </a:cubicBezTo>
                    <a:cubicBezTo>
                      <a:pt x="9" y="7"/>
                      <a:pt x="7" y="9"/>
                      <a:pt x="5" y="9"/>
                    </a:cubicBezTo>
                    <a:close/>
                    <a:moveTo>
                      <a:pt x="5" y="2"/>
                    </a:moveTo>
                    <a:cubicBezTo>
                      <a:pt x="5" y="4"/>
                      <a:pt x="5" y="4"/>
                      <a:pt x="5" y="4"/>
                    </a:cubicBezTo>
                    <a:cubicBezTo>
                      <a:pt x="5" y="4"/>
                      <a:pt x="5" y="4"/>
                      <a:pt x="5" y="4"/>
                    </a:cubicBezTo>
                    <a:lnTo>
                      <a:pt x="5" y="2"/>
                    </a:ln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79" name="îŝḻïďê">
                <a:extLst>
                  <a:ext uri="{FF2B5EF4-FFF2-40B4-BE49-F238E27FC236}">
                    <a16:creationId xmlns:a16="http://schemas.microsoft.com/office/drawing/2014/main" id="{B1B65AD5-C6B6-4873-A65F-7F7BB6E0F956}"/>
                  </a:ext>
                </a:extLst>
              </p:cNvPr>
              <p:cNvSpPr/>
              <p:nvPr/>
            </p:nvSpPr>
            <p:spPr bwMode="auto">
              <a:xfrm>
                <a:off x="9869488" y="5626100"/>
                <a:ext cx="7938" cy="7938"/>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80" name="iṣḻïḍe">
                <a:extLst>
                  <a:ext uri="{FF2B5EF4-FFF2-40B4-BE49-F238E27FC236}">
                    <a16:creationId xmlns:a16="http://schemas.microsoft.com/office/drawing/2014/main" id="{00E5821A-17C5-49B8-BEBF-C9AFA02BC57F}"/>
                  </a:ext>
                </a:extLst>
              </p:cNvPr>
              <p:cNvSpPr/>
              <p:nvPr/>
            </p:nvSpPr>
            <p:spPr bwMode="auto">
              <a:xfrm>
                <a:off x="9863138" y="5619750"/>
                <a:ext cx="20638" cy="20638"/>
              </a:xfrm>
              <a:custGeom>
                <a:avLst/>
                <a:gdLst>
                  <a:gd name="T0" fmla="*/ 5 w 10"/>
                  <a:gd name="T1" fmla="*/ 10 h 10"/>
                  <a:gd name="T2" fmla="*/ 0 w 10"/>
                  <a:gd name="T3" fmla="*/ 5 h 10"/>
                  <a:gd name="T4" fmla="*/ 5 w 10"/>
                  <a:gd name="T5" fmla="*/ 0 h 10"/>
                  <a:gd name="T6" fmla="*/ 10 w 10"/>
                  <a:gd name="T7" fmla="*/ 5 h 10"/>
                  <a:gd name="T8" fmla="*/ 5 w 10"/>
                  <a:gd name="T9" fmla="*/ 10 h 10"/>
                  <a:gd name="T10" fmla="*/ 5 w 10"/>
                  <a:gd name="T11" fmla="*/ 3 h 10"/>
                  <a:gd name="T12" fmla="*/ 5 w 10"/>
                  <a:gd name="T13" fmla="*/ 5 h 10"/>
                  <a:gd name="T14" fmla="*/ 5 w 10"/>
                  <a:gd name="T15" fmla="*/ 5 h 10"/>
                  <a:gd name="T16" fmla="*/ 5 w 10"/>
                  <a:gd name="T1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5" y="10"/>
                    </a:moveTo>
                    <a:cubicBezTo>
                      <a:pt x="2" y="10"/>
                      <a:pt x="0" y="8"/>
                      <a:pt x="0" y="5"/>
                    </a:cubicBezTo>
                    <a:cubicBezTo>
                      <a:pt x="0" y="2"/>
                      <a:pt x="2" y="0"/>
                      <a:pt x="5" y="0"/>
                    </a:cubicBezTo>
                    <a:cubicBezTo>
                      <a:pt x="8" y="0"/>
                      <a:pt x="10" y="2"/>
                      <a:pt x="10" y="5"/>
                    </a:cubicBezTo>
                    <a:cubicBezTo>
                      <a:pt x="10" y="8"/>
                      <a:pt x="8" y="10"/>
                      <a:pt x="5" y="10"/>
                    </a:cubicBezTo>
                    <a:close/>
                    <a:moveTo>
                      <a:pt x="5" y="3"/>
                    </a:moveTo>
                    <a:cubicBezTo>
                      <a:pt x="5" y="5"/>
                      <a:pt x="5" y="5"/>
                      <a:pt x="5" y="5"/>
                    </a:cubicBezTo>
                    <a:cubicBezTo>
                      <a:pt x="5" y="5"/>
                      <a:pt x="5" y="5"/>
                      <a:pt x="5" y="5"/>
                    </a:cubicBezTo>
                    <a:lnTo>
                      <a:pt x="5" y="3"/>
                    </a:ln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81" name="îŝľíḓe">
                <a:extLst>
                  <a:ext uri="{FF2B5EF4-FFF2-40B4-BE49-F238E27FC236}">
                    <a16:creationId xmlns:a16="http://schemas.microsoft.com/office/drawing/2014/main" id="{5B3063F6-FEE9-4823-962C-F818D81BE927}"/>
                  </a:ext>
                </a:extLst>
              </p:cNvPr>
              <p:cNvSpPr/>
              <p:nvPr/>
            </p:nvSpPr>
            <p:spPr bwMode="auto">
              <a:xfrm>
                <a:off x="9821863" y="5646738"/>
                <a:ext cx="11113" cy="11113"/>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82" name="í$ḷîḋé">
                <a:extLst>
                  <a:ext uri="{FF2B5EF4-FFF2-40B4-BE49-F238E27FC236}">
                    <a16:creationId xmlns:a16="http://schemas.microsoft.com/office/drawing/2014/main" id="{48BDCEB6-17DF-4DB0-9A0F-0BF8EB90FBDE}"/>
                  </a:ext>
                </a:extLst>
              </p:cNvPr>
              <p:cNvSpPr/>
              <p:nvPr/>
            </p:nvSpPr>
            <p:spPr bwMode="auto">
              <a:xfrm>
                <a:off x="9817100" y="5643563"/>
                <a:ext cx="20638" cy="19050"/>
              </a:xfrm>
              <a:custGeom>
                <a:avLst/>
                <a:gdLst>
                  <a:gd name="T0" fmla="*/ 4 w 9"/>
                  <a:gd name="T1" fmla="*/ 9 h 9"/>
                  <a:gd name="T2" fmla="*/ 0 w 9"/>
                  <a:gd name="T3" fmla="*/ 5 h 9"/>
                  <a:gd name="T4" fmla="*/ 4 w 9"/>
                  <a:gd name="T5" fmla="*/ 0 h 9"/>
                  <a:gd name="T6" fmla="*/ 9 w 9"/>
                  <a:gd name="T7" fmla="*/ 5 h 9"/>
                  <a:gd name="T8" fmla="*/ 4 w 9"/>
                  <a:gd name="T9" fmla="*/ 9 h 9"/>
                  <a:gd name="T10" fmla="*/ 4 w 9"/>
                  <a:gd name="T11" fmla="*/ 5 h 9"/>
                  <a:gd name="T12" fmla="*/ 4 w 9"/>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9" h="9">
                    <a:moveTo>
                      <a:pt x="4" y="9"/>
                    </a:moveTo>
                    <a:cubicBezTo>
                      <a:pt x="2" y="9"/>
                      <a:pt x="0" y="7"/>
                      <a:pt x="0" y="5"/>
                    </a:cubicBezTo>
                    <a:cubicBezTo>
                      <a:pt x="0" y="2"/>
                      <a:pt x="2" y="0"/>
                      <a:pt x="4" y="0"/>
                    </a:cubicBezTo>
                    <a:cubicBezTo>
                      <a:pt x="7" y="0"/>
                      <a:pt x="9" y="2"/>
                      <a:pt x="9" y="5"/>
                    </a:cubicBezTo>
                    <a:cubicBezTo>
                      <a:pt x="9" y="7"/>
                      <a:pt x="7" y="9"/>
                      <a:pt x="4" y="9"/>
                    </a:cubicBezTo>
                    <a:close/>
                    <a:moveTo>
                      <a:pt x="4" y="5"/>
                    </a:moveTo>
                    <a:cubicBezTo>
                      <a:pt x="4" y="5"/>
                      <a:pt x="4" y="5"/>
                      <a:pt x="4" y="5"/>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83" name="îšlidé">
                <a:extLst>
                  <a:ext uri="{FF2B5EF4-FFF2-40B4-BE49-F238E27FC236}">
                    <a16:creationId xmlns:a16="http://schemas.microsoft.com/office/drawing/2014/main" id="{0B0BAEFE-5065-42DB-BA4E-7415A8CE51E1}"/>
                  </a:ext>
                </a:extLst>
              </p:cNvPr>
              <p:cNvSpPr/>
              <p:nvPr/>
            </p:nvSpPr>
            <p:spPr bwMode="auto">
              <a:xfrm>
                <a:off x="10137775" y="5667375"/>
                <a:ext cx="9525" cy="9525"/>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84" name="í$lîḓé">
                <a:extLst>
                  <a:ext uri="{FF2B5EF4-FFF2-40B4-BE49-F238E27FC236}">
                    <a16:creationId xmlns:a16="http://schemas.microsoft.com/office/drawing/2014/main" id="{CEE2A72C-5CA2-46F3-8C37-C1B1B3A51481}"/>
                  </a:ext>
                </a:extLst>
              </p:cNvPr>
              <p:cNvSpPr/>
              <p:nvPr/>
            </p:nvSpPr>
            <p:spPr bwMode="auto">
              <a:xfrm>
                <a:off x="10133013" y="5662613"/>
                <a:ext cx="19050" cy="19050"/>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85" name="i$ļîdè">
                <a:extLst>
                  <a:ext uri="{FF2B5EF4-FFF2-40B4-BE49-F238E27FC236}">
                    <a16:creationId xmlns:a16="http://schemas.microsoft.com/office/drawing/2014/main" id="{9F1D0945-7EA4-4592-9AC2-E2EC5A0F7EF6}"/>
                  </a:ext>
                </a:extLst>
              </p:cNvPr>
              <p:cNvSpPr/>
              <p:nvPr/>
            </p:nvSpPr>
            <p:spPr bwMode="auto">
              <a:xfrm>
                <a:off x="10067925" y="5711825"/>
                <a:ext cx="11113" cy="7938"/>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86" name="î$ḻiḍe">
                <a:extLst>
                  <a:ext uri="{FF2B5EF4-FFF2-40B4-BE49-F238E27FC236}">
                    <a16:creationId xmlns:a16="http://schemas.microsoft.com/office/drawing/2014/main" id="{1F8D1A73-0AE5-4BDE-B43D-C7D7A231EC96}"/>
                  </a:ext>
                </a:extLst>
              </p:cNvPr>
              <p:cNvSpPr/>
              <p:nvPr/>
            </p:nvSpPr>
            <p:spPr bwMode="auto">
              <a:xfrm>
                <a:off x="10064750" y="5705475"/>
                <a:ext cx="20638" cy="20638"/>
              </a:xfrm>
              <a:custGeom>
                <a:avLst/>
                <a:gdLst>
                  <a:gd name="T0" fmla="*/ 5 w 10"/>
                  <a:gd name="T1" fmla="*/ 10 h 10"/>
                  <a:gd name="T2" fmla="*/ 0 w 10"/>
                  <a:gd name="T3" fmla="*/ 5 h 10"/>
                  <a:gd name="T4" fmla="*/ 5 w 10"/>
                  <a:gd name="T5" fmla="*/ 0 h 10"/>
                  <a:gd name="T6" fmla="*/ 10 w 10"/>
                  <a:gd name="T7" fmla="*/ 5 h 10"/>
                  <a:gd name="T8" fmla="*/ 5 w 10"/>
                  <a:gd name="T9" fmla="*/ 10 h 10"/>
                  <a:gd name="T10" fmla="*/ 5 w 10"/>
                  <a:gd name="T11" fmla="*/ 3 h 10"/>
                  <a:gd name="T12" fmla="*/ 5 w 10"/>
                  <a:gd name="T13" fmla="*/ 5 h 10"/>
                  <a:gd name="T14" fmla="*/ 5 w 10"/>
                  <a:gd name="T15" fmla="*/ 5 h 10"/>
                  <a:gd name="T16" fmla="*/ 5 w 10"/>
                  <a:gd name="T1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5" y="10"/>
                    </a:moveTo>
                    <a:cubicBezTo>
                      <a:pt x="2" y="10"/>
                      <a:pt x="0" y="7"/>
                      <a:pt x="0" y="5"/>
                    </a:cubicBezTo>
                    <a:cubicBezTo>
                      <a:pt x="0" y="2"/>
                      <a:pt x="2" y="0"/>
                      <a:pt x="5" y="0"/>
                    </a:cubicBezTo>
                    <a:cubicBezTo>
                      <a:pt x="7" y="0"/>
                      <a:pt x="10" y="2"/>
                      <a:pt x="10" y="5"/>
                    </a:cubicBezTo>
                    <a:cubicBezTo>
                      <a:pt x="10" y="7"/>
                      <a:pt x="7" y="10"/>
                      <a:pt x="5" y="10"/>
                    </a:cubicBezTo>
                    <a:close/>
                    <a:moveTo>
                      <a:pt x="5" y="3"/>
                    </a:moveTo>
                    <a:cubicBezTo>
                      <a:pt x="5" y="5"/>
                      <a:pt x="5" y="5"/>
                      <a:pt x="5" y="5"/>
                    </a:cubicBezTo>
                    <a:cubicBezTo>
                      <a:pt x="5" y="5"/>
                      <a:pt x="5" y="5"/>
                      <a:pt x="5" y="5"/>
                    </a:cubicBezTo>
                    <a:lnTo>
                      <a:pt x="5" y="3"/>
                    </a:ln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87" name="ïṥ1iḍé">
                <a:extLst>
                  <a:ext uri="{FF2B5EF4-FFF2-40B4-BE49-F238E27FC236}">
                    <a16:creationId xmlns:a16="http://schemas.microsoft.com/office/drawing/2014/main" id="{42CDB50C-E559-48DB-98D2-57FBA420979E}"/>
                  </a:ext>
                </a:extLst>
              </p:cNvPr>
              <p:cNvSpPr/>
              <p:nvPr/>
            </p:nvSpPr>
            <p:spPr bwMode="auto">
              <a:xfrm>
                <a:off x="9961563" y="5572125"/>
                <a:ext cx="7938" cy="11113"/>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88" name="íSľiḋe">
                <a:extLst>
                  <a:ext uri="{FF2B5EF4-FFF2-40B4-BE49-F238E27FC236}">
                    <a16:creationId xmlns:a16="http://schemas.microsoft.com/office/drawing/2014/main" id="{6B4231C6-7280-4798-B03E-E6FB51135115}"/>
                  </a:ext>
                </a:extLst>
              </p:cNvPr>
              <p:cNvSpPr/>
              <p:nvPr/>
            </p:nvSpPr>
            <p:spPr bwMode="auto">
              <a:xfrm>
                <a:off x="9955213" y="5568950"/>
                <a:ext cx="20638" cy="19050"/>
              </a:xfrm>
              <a:custGeom>
                <a:avLst/>
                <a:gdLst>
                  <a:gd name="T0" fmla="*/ 5 w 10"/>
                  <a:gd name="T1" fmla="*/ 9 h 9"/>
                  <a:gd name="T2" fmla="*/ 0 w 10"/>
                  <a:gd name="T3" fmla="*/ 4 h 9"/>
                  <a:gd name="T4" fmla="*/ 5 w 10"/>
                  <a:gd name="T5" fmla="*/ 0 h 9"/>
                  <a:gd name="T6" fmla="*/ 10 w 10"/>
                  <a:gd name="T7" fmla="*/ 4 h 9"/>
                  <a:gd name="T8" fmla="*/ 5 w 10"/>
                  <a:gd name="T9" fmla="*/ 9 h 9"/>
                  <a:gd name="T10" fmla="*/ 5 w 10"/>
                  <a:gd name="T11" fmla="*/ 4 h 9"/>
                  <a:gd name="T12" fmla="*/ 5 w 10"/>
                  <a:gd name="T13" fmla="*/ 4 h 9"/>
                  <a:gd name="T14" fmla="*/ 5 w 10"/>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9">
                    <a:moveTo>
                      <a:pt x="5" y="9"/>
                    </a:moveTo>
                    <a:cubicBezTo>
                      <a:pt x="2" y="9"/>
                      <a:pt x="0" y="7"/>
                      <a:pt x="0" y="4"/>
                    </a:cubicBezTo>
                    <a:cubicBezTo>
                      <a:pt x="0" y="2"/>
                      <a:pt x="2" y="0"/>
                      <a:pt x="5" y="0"/>
                    </a:cubicBezTo>
                    <a:cubicBezTo>
                      <a:pt x="8" y="0"/>
                      <a:pt x="10" y="2"/>
                      <a:pt x="10" y="4"/>
                    </a:cubicBezTo>
                    <a:cubicBezTo>
                      <a:pt x="10" y="7"/>
                      <a:pt x="8" y="9"/>
                      <a:pt x="5" y="9"/>
                    </a:cubicBezTo>
                    <a:close/>
                    <a:moveTo>
                      <a:pt x="5" y="4"/>
                    </a:moveTo>
                    <a:cubicBezTo>
                      <a:pt x="5" y="4"/>
                      <a:pt x="5" y="4"/>
                      <a:pt x="5" y="4"/>
                    </a:cubicBezTo>
                    <a:cubicBezTo>
                      <a:pt x="5" y="4"/>
                      <a:pt x="5" y="4"/>
                      <a:pt x="5" y="4"/>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89" name="îšļíḍe">
                <a:extLst>
                  <a:ext uri="{FF2B5EF4-FFF2-40B4-BE49-F238E27FC236}">
                    <a16:creationId xmlns:a16="http://schemas.microsoft.com/office/drawing/2014/main" id="{57BC9874-CBEA-43E9-8D34-D9FB49703F11}"/>
                  </a:ext>
                </a:extLst>
              </p:cNvPr>
              <p:cNvSpPr/>
              <p:nvPr/>
            </p:nvSpPr>
            <p:spPr bwMode="auto">
              <a:xfrm>
                <a:off x="10310813" y="6043613"/>
                <a:ext cx="12700" cy="15875"/>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90" name="ïšḻïḋè">
                <a:extLst>
                  <a:ext uri="{FF2B5EF4-FFF2-40B4-BE49-F238E27FC236}">
                    <a16:creationId xmlns:a16="http://schemas.microsoft.com/office/drawing/2014/main" id="{6C9A6E73-5C8C-4CFF-9D4A-6FEC63E3C4FA}"/>
                  </a:ext>
                </a:extLst>
              </p:cNvPr>
              <p:cNvSpPr/>
              <p:nvPr/>
            </p:nvSpPr>
            <p:spPr bwMode="auto">
              <a:xfrm>
                <a:off x="10306050" y="6038850"/>
                <a:ext cx="23813" cy="23813"/>
              </a:xfrm>
              <a:custGeom>
                <a:avLst/>
                <a:gdLst>
                  <a:gd name="T0" fmla="*/ 5 w 11"/>
                  <a:gd name="T1" fmla="*/ 11 h 11"/>
                  <a:gd name="T2" fmla="*/ 0 w 11"/>
                  <a:gd name="T3" fmla="*/ 6 h 11"/>
                  <a:gd name="T4" fmla="*/ 5 w 11"/>
                  <a:gd name="T5" fmla="*/ 0 h 11"/>
                  <a:gd name="T6" fmla="*/ 11 w 11"/>
                  <a:gd name="T7" fmla="*/ 6 h 11"/>
                  <a:gd name="T8" fmla="*/ 5 w 11"/>
                  <a:gd name="T9" fmla="*/ 11 h 11"/>
                  <a:gd name="T10" fmla="*/ 5 w 11"/>
                  <a:gd name="T11" fmla="*/ 5 h 11"/>
                  <a:gd name="T12" fmla="*/ 4 w 11"/>
                  <a:gd name="T13" fmla="*/ 6 h 11"/>
                  <a:gd name="T14" fmla="*/ 6 w 11"/>
                  <a:gd name="T15" fmla="*/ 6 h 11"/>
                  <a:gd name="T16" fmla="*/ 5 w 11"/>
                  <a:gd name="T1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5" y="11"/>
                    </a:moveTo>
                    <a:cubicBezTo>
                      <a:pt x="2" y="11"/>
                      <a:pt x="0" y="9"/>
                      <a:pt x="0" y="6"/>
                    </a:cubicBezTo>
                    <a:cubicBezTo>
                      <a:pt x="0" y="3"/>
                      <a:pt x="2" y="0"/>
                      <a:pt x="5" y="0"/>
                    </a:cubicBezTo>
                    <a:cubicBezTo>
                      <a:pt x="8" y="0"/>
                      <a:pt x="11" y="3"/>
                      <a:pt x="11" y="6"/>
                    </a:cubicBezTo>
                    <a:cubicBezTo>
                      <a:pt x="11" y="9"/>
                      <a:pt x="8" y="11"/>
                      <a:pt x="5" y="11"/>
                    </a:cubicBezTo>
                    <a:close/>
                    <a:moveTo>
                      <a:pt x="5" y="5"/>
                    </a:moveTo>
                    <a:cubicBezTo>
                      <a:pt x="5" y="5"/>
                      <a:pt x="4" y="5"/>
                      <a:pt x="4" y="6"/>
                    </a:cubicBezTo>
                    <a:cubicBezTo>
                      <a:pt x="4" y="6"/>
                      <a:pt x="6" y="6"/>
                      <a:pt x="6" y="6"/>
                    </a:cubicBezTo>
                    <a:cubicBezTo>
                      <a:pt x="6" y="5"/>
                      <a:pt x="6" y="5"/>
                      <a:pt x="5" y="5"/>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91" name="îŝ1íďe">
                <a:extLst>
                  <a:ext uri="{FF2B5EF4-FFF2-40B4-BE49-F238E27FC236}">
                    <a16:creationId xmlns:a16="http://schemas.microsoft.com/office/drawing/2014/main" id="{0ACBD094-F1AE-46C1-AD23-FA27F53C92EA}"/>
                  </a:ext>
                </a:extLst>
              </p:cNvPr>
              <p:cNvSpPr/>
              <p:nvPr/>
            </p:nvSpPr>
            <p:spPr bwMode="auto">
              <a:xfrm>
                <a:off x="9779000" y="6289675"/>
                <a:ext cx="7938" cy="11113"/>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92" name="ïṥľiḍé">
                <a:extLst>
                  <a:ext uri="{FF2B5EF4-FFF2-40B4-BE49-F238E27FC236}">
                    <a16:creationId xmlns:a16="http://schemas.microsoft.com/office/drawing/2014/main" id="{0D513652-598B-487E-BA2F-5FE6AC2936A5}"/>
                  </a:ext>
                </a:extLst>
              </p:cNvPr>
              <p:cNvSpPr/>
              <p:nvPr/>
            </p:nvSpPr>
            <p:spPr bwMode="auto">
              <a:xfrm>
                <a:off x="9772650" y="6286500"/>
                <a:ext cx="22225" cy="19050"/>
              </a:xfrm>
              <a:custGeom>
                <a:avLst/>
                <a:gdLst>
                  <a:gd name="T0" fmla="*/ 5 w 10"/>
                  <a:gd name="T1" fmla="*/ 9 h 9"/>
                  <a:gd name="T2" fmla="*/ 0 w 10"/>
                  <a:gd name="T3" fmla="*/ 4 h 9"/>
                  <a:gd name="T4" fmla="*/ 5 w 10"/>
                  <a:gd name="T5" fmla="*/ 0 h 9"/>
                  <a:gd name="T6" fmla="*/ 10 w 10"/>
                  <a:gd name="T7" fmla="*/ 4 h 9"/>
                  <a:gd name="T8" fmla="*/ 5 w 10"/>
                  <a:gd name="T9" fmla="*/ 9 h 9"/>
                  <a:gd name="T10" fmla="*/ 5 w 10"/>
                  <a:gd name="T11" fmla="*/ 2 h 9"/>
                  <a:gd name="T12" fmla="*/ 5 w 10"/>
                  <a:gd name="T13" fmla="*/ 4 h 9"/>
                  <a:gd name="T14" fmla="*/ 5 w 10"/>
                  <a:gd name="T15" fmla="*/ 4 h 9"/>
                  <a:gd name="T16" fmla="*/ 5 w 10"/>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9"/>
                    </a:moveTo>
                    <a:cubicBezTo>
                      <a:pt x="2" y="9"/>
                      <a:pt x="0" y="7"/>
                      <a:pt x="0" y="4"/>
                    </a:cubicBezTo>
                    <a:cubicBezTo>
                      <a:pt x="0" y="2"/>
                      <a:pt x="2" y="0"/>
                      <a:pt x="5" y="0"/>
                    </a:cubicBezTo>
                    <a:cubicBezTo>
                      <a:pt x="8" y="0"/>
                      <a:pt x="10" y="2"/>
                      <a:pt x="10" y="4"/>
                    </a:cubicBezTo>
                    <a:cubicBezTo>
                      <a:pt x="10" y="7"/>
                      <a:pt x="8" y="9"/>
                      <a:pt x="5" y="9"/>
                    </a:cubicBezTo>
                    <a:close/>
                    <a:moveTo>
                      <a:pt x="5" y="2"/>
                    </a:moveTo>
                    <a:cubicBezTo>
                      <a:pt x="5" y="4"/>
                      <a:pt x="5" y="4"/>
                      <a:pt x="5" y="4"/>
                    </a:cubicBezTo>
                    <a:cubicBezTo>
                      <a:pt x="5" y="4"/>
                      <a:pt x="5" y="4"/>
                      <a:pt x="5" y="4"/>
                    </a:cubicBezTo>
                    <a:lnTo>
                      <a:pt x="5" y="2"/>
                    </a:ln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93" name="îsḷîḋé">
                <a:extLst>
                  <a:ext uri="{FF2B5EF4-FFF2-40B4-BE49-F238E27FC236}">
                    <a16:creationId xmlns:a16="http://schemas.microsoft.com/office/drawing/2014/main" id="{67E732BC-41B2-4480-B638-9DCEFFFF54B3}"/>
                  </a:ext>
                </a:extLst>
              </p:cNvPr>
              <p:cNvSpPr/>
              <p:nvPr/>
            </p:nvSpPr>
            <p:spPr bwMode="auto">
              <a:xfrm>
                <a:off x="9932988" y="6453188"/>
                <a:ext cx="15875" cy="14288"/>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94" name="iS1îde">
                <a:extLst>
                  <a:ext uri="{FF2B5EF4-FFF2-40B4-BE49-F238E27FC236}">
                    <a16:creationId xmlns:a16="http://schemas.microsoft.com/office/drawing/2014/main" id="{319A6629-BC76-45B7-9F5B-6A0912DFD78F}"/>
                  </a:ext>
                </a:extLst>
              </p:cNvPr>
              <p:cNvSpPr/>
              <p:nvPr/>
            </p:nvSpPr>
            <p:spPr bwMode="auto">
              <a:xfrm>
                <a:off x="9926638" y="6446838"/>
                <a:ext cx="26988" cy="25400"/>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5 h 12"/>
                  <a:gd name="T12" fmla="*/ 5 w 12"/>
                  <a:gd name="T13" fmla="*/ 6 h 12"/>
                  <a:gd name="T14" fmla="*/ 6 w 12"/>
                  <a:gd name="T15" fmla="*/ 7 h 12"/>
                  <a:gd name="T16" fmla="*/ 8 w 12"/>
                  <a:gd name="T17" fmla="*/ 6 h 12"/>
                  <a:gd name="T18" fmla="*/ 6 w 12"/>
                  <a:gd name="T19"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9"/>
                      <a:pt x="0" y="6"/>
                    </a:cubicBezTo>
                    <a:cubicBezTo>
                      <a:pt x="0" y="3"/>
                      <a:pt x="3" y="0"/>
                      <a:pt x="6" y="0"/>
                    </a:cubicBezTo>
                    <a:cubicBezTo>
                      <a:pt x="10" y="0"/>
                      <a:pt x="12" y="3"/>
                      <a:pt x="12" y="6"/>
                    </a:cubicBezTo>
                    <a:cubicBezTo>
                      <a:pt x="12" y="9"/>
                      <a:pt x="10" y="12"/>
                      <a:pt x="6" y="12"/>
                    </a:cubicBezTo>
                    <a:close/>
                    <a:moveTo>
                      <a:pt x="6" y="5"/>
                    </a:moveTo>
                    <a:cubicBezTo>
                      <a:pt x="6" y="5"/>
                      <a:pt x="5" y="5"/>
                      <a:pt x="5" y="6"/>
                    </a:cubicBezTo>
                    <a:cubicBezTo>
                      <a:pt x="5" y="7"/>
                      <a:pt x="6" y="7"/>
                      <a:pt x="6" y="7"/>
                    </a:cubicBezTo>
                    <a:cubicBezTo>
                      <a:pt x="7" y="7"/>
                      <a:pt x="8" y="7"/>
                      <a:pt x="8" y="6"/>
                    </a:cubicBezTo>
                    <a:cubicBezTo>
                      <a:pt x="8" y="5"/>
                      <a:pt x="7" y="5"/>
                      <a:pt x="6" y="5"/>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95" name="ïṩḷîḋé">
                <a:extLst>
                  <a:ext uri="{FF2B5EF4-FFF2-40B4-BE49-F238E27FC236}">
                    <a16:creationId xmlns:a16="http://schemas.microsoft.com/office/drawing/2014/main" id="{3AD95809-14F3-4543-8D33-D4903D920212}"/>
                  </a:ext>
                </a:extLst>
              </p:cNvPr>
              <p:cNvSpPr/>
              <p:nvPr/>
            </p:nvSpPr>
            <p:spPr bwMode="auto">
              <a:xfrm>
                <a:off x="9956800" y="6356350"/>
                <a:ext cx="11113" cy="9525"/>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96" name="iSlîḓê">
                <a:extLst>
                  <a:ext uri="{FF2B5EF4-FFF2-40B4-BE49-F238E27FC236}">
                    <a16:creationId xmlns:a16="http://schemas.microsoft.com/office/drawing/2014/main" id="{6A29E7AD-08AB-4AEE-87C6-5EEB30101E78}"/>
                  </a:ext>
                </a:extLst>
              </p:cNvPr>
              <p:cNvSpPr/>
              <p:nvPr/>
            </p:nvSpPr>
            <p:spPr bwMode="auto">
              <a:xfrm>
                <a:off x="9953625" y="6350000"/>
                <a:ext cx="19050" cy="22225"/>
              </a:xfrm>
              <a:custGeom>
                <a:avLst/>
                <a:gdLst>
                  <a:gd name="T0" fmla="*/ 5 w 9"/>
                  <a:gd name="T1" fmla="*/ 10 h 10"/>
                  <a:gd name="T2" fmla="*/ 0 w 9"/>
                  <a:gd name="T3" fmla="*/ 5 h 10"/>
                  <a:gd name="T4" fmla="*/ 5 w 9"/>
                  <a:gd name="T5" fmla="*/ 0 h 10"/>
                  <a:gd name="T6" fmla="*/ 9 w 9"/>
                  <a:gd name="T7" fmla="*/ 5 h 10"/>
                  <a:gd name="T8" fmla="*/ 5 w 9"/>
                  <a:gd name="T9" fmla="*/ 10 h 10"/>
                  <a:gd name="T10" fmla="*/ 5 w 9"/>
                  <a:gd name="T11" fmla="*/ 5 h 10"/>
                  <a:gd name="T12" fmla="*/ 5 w 9"/>
                  <a:gd name="T13" fmla="*/ 5 h 10"/>
                  <a:gd name="T14" fmla="*/ 5 w 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5" y="10"/>
                    </a:moveTo>
                    <a:cubicBezTo>
                      <a:pt x="2" y="10"/>
                      <a:pt x="0" y="7"/>
                      <a:pt x="0" y="5"/>
                    </a:cubicBezTo>
                    <a:cubicBezTo>
                      <a:pt x="0" y="2"/>
                      <a:pt x="2" y="0"/>
                      <a:pt x="5" y="0"/>
                    </a:cubicBezTo>
                    <a:cubicBezTo>
                      <a:pt x="7" y="0"/>
                      <a:pt x="9" y="2"/>
                      <a:pt x="9" y="5"/>
                    </a:cubicBezTo>
                    <a:cubicBezTo>
                      <a:pt x="9" y="7"/>
                      <a:pt x="7" y="10"/>
                      <a:pt x="5" y="10"/>
                    </a:cubicBezTo>
                    <a:close/>
                    <a:moveTo>
                      <a:pt x="5" y="5"/>
                    </a:moveTo>
                    <a:cubicBezTo>
                      <a:pt x="5" y="5"/>
                      <a:pt x="5" y="5"/>
                      <a:pt x="5" y="5"/>
                    </a:cubicBezTo>
                    <a:cubicBezTo>
                      <a:pt x="5" y="5"/>
                      <a:pt x="5" y="5"/>
                      <a:pt x="5" y="5"/>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97" name="îşlíḍé">
                <a:extLst>
                  <a:ext uri="{FF2B5EF4-FFF2-40B4-BE49-F238E27FC236}">
                    <a16:creationId xmlns:a16="http://schemas.microsoft.com/office/drawing/2014/main" id="{DF4996B7-8BB2-4714-AE3E-D6E13307367D}"/>
                  </a:ext>
                </a:extLst>
              </p:cNvPr>
              <p:cNvSpPr/>
              <p:nvPr/>
            </p:nvSpPr>
            <p:spPr bwMode="auto">
              <a:xfrm>
                <a:off x="9956800" y="6111875"/>
                <a:ext cx="9525" cy="9525"/>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98" name="îṩļiḓè">
                <a:extLst>
                  <a:ext uri="{FF2B5EF4-FFF2-40B4-BE49-F238E27FC236}">
                    <a16:creationId xmlns:a16="http://schemas.microsoft.com/office/drawing/2014/main" id="{E82C3553-C5F6-4309-A317-C54EE871308C}"/>
                  </a:ext>
                </a:extLst>
              </p:cNvPr>
              <p:cNvSpPr/>
              <p:nvPr/>
            </p:nvSpPr>
            <p:spPr bwMode="auto">
              <a:xfrm>
                <a:off x="9950450" y="6105525"/>
                <a:ext cx="19050" cy="19050"/>
              </a:xfrm>
              <a:custGeom>
                <a:avLst/>
                <a:gdLst>
                  <a:gd name="T0" fmla="*/ 5 w 9"/>
                  <a:gd name="T1" fmla="*/ 9 h 9"/>
                  <a:gd name="T2" fmla="*/ 0 w 9"/>
                  <a:gd name="T3" fmla="*/ 5 h 9"/>
                  <a:gd name="T4" fmla="*/ 5 w 9"/>
                  <a:gd name="T5" fmla="*/ 0 h 9"/>
                  <a:gd name="T6" fmla="*/ 9 w 9"/>
                  <a:gd name="T7" fmla="*/ 5 h 9"/>
                  <a:gd name="T8" fmla="*/ 5 w 9"/>
                  <a:gd name="T9" fmla="*/ 9 h 9"/>
                  <a:gd name="T10" fmla="*/ 5 w 9"/>
                  <a:gd name="T11" fmla="*/ 5 h 9"/>
                  <a:gd name="T12" fmla="*/ 4 w 9"/>
                  <a:gd name="T13" fmla="*/ 5 h 9"/>
                  <a:gd name="T14" fmla="*/ 5 w 9"/>
                  <a:gd name="T15" fmla="*/ 5 h 9"/>
                  <a:gd name="T16" fmla="*/ 5 w 9"/>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5" y="9"/>
                    </a:moveTo>
                    <a:cubicBezTo>
                      <a:pt x="2" y="9"/>
                      <a:pt x="0" y="7"/>
                      <a:pt x="0" y="5"/>
                    </a:cubicBezTo>
                    <a:cubicBezTo>
                      <a:pt x="0" y="2"/>
                      <a:pt x="2" y="0"/>
                      <a:pt x="5" y="0"/>
                    </a:cubicBezTo>
                    <a:cubicBezTo>
                      <a:pt x="7" y="0"/>
                      <a:pt x="9" y="2"/>
                      <a:pt x="9" y="5"/>
                    </a:cubicBezTo>
                    <a:cubicBezTo>
                      <a:pt x="9" y="7"/>
                      <a:pt x="7" y="9"/>
                      <a:pt x="5" y="9"/>
                    </a:cubicBezTo>
                    <a:close/>
                    <a:moveTo>
                      <a:pt x="5" y="5"/>
                    </a:moveTo>
                    <a:cubicBezTo>
                      <a:pt x="4" y="5"/>
                      <a:pt x="4" y="5"/>
                      <a:pt x="4" y="5"/>
                    </a:cubicBezTo>
                    <a:cubicBezTo>
                      <a:pt x="4" y="5"/>
                      <a:pt x="5" y="5"/>
                      <a:pt x="5" y="5"/>
                    </a:cubicBezTo>
                    <a:cubicBezTo>
                      <a:pt x="5" y="5"/>
                      <a:pt x="5" y="5"/>
                      <a:pt x="5" y="5"/>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99" name="íśļiḓè">
                <a:extLst>
                  <a:ext uri="{FF2B5EF4-FFF2-40B4-BE49-F238E27FC236}">
                    <a16:creationId xmlns:a16="http://schemas.microsoft.com/office/drawing/2014/main" id="{A7D151BD-5783-4208-ADC0-53B173EBDE4B}"/>
                  </a:ext>
                </a:extLst>
              </p:cNvPr>
              <p:cNvSpPr/>
              <p:nvPr/>
            </p:nvSpPr>
            <p:spPr bwMode="auto">
              <a:xfrm>
                <a:off x="10167938" y="6030913"/>
                <a:ext cx="9525" cy="11113"/>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00" name="íşļïḑè">
                <a:extLst>
                  <a:ext uri="{FF2B5EF4-FFF2-40B4-BE49-F238E27FC236}">
                    <a16:creationId xmlns:a16="http://schemas.microsoft.com/office/drawing/2014/main" id="{BFB6E92F-5E91-429F-8987-A3E4A655A5A2}"/>
                  </a:ext>
                </a:extLst>
              </p:cNvPr>
              <p:cNvSpPr/>
              <p:nvPr/>
            </p:nvSpPr>
            <p:spPr bwMode="auto">
              <a:xfrm>
                <a:off x="10163175" y="6026150"/>
                <a:ext cx="20638" cy="22225"/>
              </a:xfrm>
              <a:custGeom>
                <a:avLst/>
                <a:gdLst>
                  <a:gd name="T0" fmla="*/ 5 w 10"/>
                  <a:gd name="T1" fmla="*/ 10 h 10"/>
                  <a:gd name="T2" fmla="*/ 0 w 10"/>
                  <a:gd name="T3" fmla="*/ 5 h 10"/>
                  <a:gd name="T4" fmla="*/ 5 w 10"/>
                  <a:gd name="T5" fmla="*/ 0 h 10"/>
                  <a:gd name="T6" fmla="*/ 10 w 10"/>
                  <a:gd name="T7" fmla="*/ 5 h 10"/>
                  <a:gd name="T8" fmla="*/ 5 w 10"/>
                  <a:gd name="T9" fmla="*/ 10 h 10"/>
                  <a:gd name="T10" fmla="*/ 5 w 10"/>
                  <a:gd name="T11" fmla="*/ 5 h 10"/>
                  <a:gd name="T12" fmla="*/ 5 w 10"/>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5" y="10"/>
                    </a:moveTo>
                    <a:cubicBezTo>
                      <a:pt x="2" y="10"/>
                      <a:pt x="0" y="7"/>
                      <a:pt x="0" y="5"/>
                    </a:cubicBezTo>
                    <a:cubicBezTo>
                      <a:pt x="0" y="2"/>
                      <a:pt x="2" y="0"/>
                      <a:pt x="5" y="0"/>
                    </a:cubicBezTo>
                    <a:cubicBezTo>
                      <a:pt x="7" y="0"/>
                      <a:pt x="10" y="2"/>
                      <a:pt x="10" y="5"/>
                    </a:cubicBezTo>
                    <a:cubicBezTo>
                      <a:pt x="10" y="7"/>
                      <a:pt x="7" y="10"/>
                      <a:pt x="5" y="10"/>
                    </a:cubicBezTo>
                    <a:close/>
                    <a:moveTo>
                      <a:pt x="5" y="5"/>
                    </a:moveTo>
                    <a:cubicBezTo>
                      <a:pt x="5" y="5"/>
                      <a:pt x="5" y="5"/>
                      <a:pt x="5" y="5"/>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01" name="íSlïďè">
                <a:extLst>
                  <a:ext uri="{FF2B5EF4-FFF2-40B4-BE49-F238E27FC236}">
                    <a16:creationId xmlns:a16="http://schemas.microsoft.com/office/drawing/2014/main" id="{2931DC55-2224-45BB-8402-88E26497FF2A}"/>
                  </a:ext>
                </a:extLst>
              </p:cNvPr>
              <p:cNvSpPr/>
              <p:nvPr/>
            </p:nvSpPr>
            <p:spPr bwMode="auto">
              <a:xfrm>
                <a:off x="10261600" y="5264150"/>
                <a:ext cx="11113" cy="11113"/>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02" name="íšľïdè">
                <a:extLst>
                  <a:ext uri="{FF2B5EF4-FFF2-40B4-BE49-F238E27FC236}">
                    <a16:creationId xmlns:a16="http://schemas.microsoft.com/office/drawing/2014/main" id="{3134DF4A-BC70-4FB9-9977-4E25F87941F2}"/>
                  </a:ext>
                </a:extLst>
              </p:cNvPr>
              <p:cNvSpPr/>
              <p:nvPr/>
            </p:nvSpPr>
            <p:spPr bwMode="auto">
              <a:xfrm>
                <a:off x="10256838" y="5259388"/>
                <a:ext cx="20638" cy="19050"/>
              </a:xfrm>
              <a:custGeom>
                <a:avLst/>
                <a:gdLst>
                  <a:gd name="T0" fmla="*/ 5 w 9"/>
                  <a:gd name="T1" fmla="*/ 9 h 9"/>
                  <a:gd name="T2" fmla="*/ 0 w 9"/>
                  <a:gd name="T3" fmla="*/ 4 h 9"/>
                  <a:gd name="T4" fmla="*/ 5 w 9"/>
                  <a:gd name="T5" fmla="*/ 0 h 9"/>
                  <a:gd name="T6" fmla="*/ 9 w 9"/>
                  <a:gd name="T7" fmla="*/ 4 h 9"/>
                  <a:gd name="T8" fmla="*/ 5 w 9"/>
                  <a:gd name="T9" fmla="*/ 9 h 9"/>
                  <a:gd name="T10" fmla="*/ 5 w 9"/>
                  <a:gd name="T11" fmla="*/ 4 h 9"/>
                  <a:gd name="T12" fmla="*/ 5 w 9"/>
                  <a:gd name="T13" fmla="*/ 4 h 9"/>
                  <a:gd name="T14" fmla="*/ 5 w 9"/>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2" y="9"/>
                      <a:pt x="0" y="7"/>
                      <a:pt x="0" y="4"/>
                    </a:cubicBezTo>
                    <a:cubicBezTo>
                      <a:pt x="0" y="2"/>
                      <a:pt x="2" y="0"/>
                      <a:pt x="5" y="0"/>
                    </a:cubicBezTo>
                    <a:cubicBezTo>
                      <a:pt x="7" y="0"/>
                      <a:pt x="9" y="2"/>
                      <a:pt x="9" y="4"/>
                    </a:cubicBezTo>
                    <a:cubicBezTo>
                      <a:pt x="9" y="7"/>
                      <a:pt x="7" y="9"/>
                      <a:pt x="5" y="9"/>
                    </a:cubicBezTo>
                    <a:close/>
                    <a:moveTo>
                      <a:pt x="5" y="4"/>
                    </a:moveTo>
                    <a:cubicBezTo>
                      <a:pt x="5" y="4"/>
                      <a:pt x="5" y="4"/>
                      <a:pt x="5" y="4"/>
                    </a:cubicBezTo>
                    <a:cubicBezTo>
                      <a:pt x="5" y="4"/>
                      <a:pt x="5" y="4"/>
                      <a:pt x="5" y="4"/>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03" name="îṣļíďé">
                <a:extLst>
                  <a:ext uri="{FF2B5EF4-FFF2-40B4-BE49-F238E27FC236}">
                    <a16:creationId xmlns:a16="http://schemas.microsoft.com/office/drawing/2014/main" id="{4E572625-9836-4A35-B201-C9BCE20D6528}"/>
                  </a:ext>
                </a:extLst>
              </p:cNvPr>
              <p:cNvSpPr/>
              <p:nvPr/>
            </p:nvSpPr>
            <p:spPr bwMode="auto">
              <a:xfrm>
                <a:off x="10186988" y="5238750"/>
                <a:ext cx="6350" cy="6350"/>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04" name="îṧḷíḋê">
                <a:extLst>
                  <a:ext uri="{FF2B5EF4-FFF2-40B4-BE49-F238E27FC236}">
                    <a16:creationId xmlns:a16="http://schemas.microsoft.com/office/drawing/2014/main" id="{490D0C78-CA1B-456F-8772-945F15B5E012}"/>
                  </a:ext>
                </a:extLst>
              </p:cNvPr>
              <p:cNvSpPr/>
              <p:nvPr/>
            </p:nvSpPr>
            <p:spPr bwMode="auto">
              <a:xfrm>
                <a:off x="10180638" y="5232400"/>
                <a:ext cx="17463" cy="15875"/>
              </a:xfrm>
              <a:custGeom>
                <a:avLst/>
                <a:gdLst>
                  <a:gd name="T0" fmla="*/ 4 w 8"/>
                  <a:gd name="T1" fmla="*/ 8 h 8"/>
                  <a:gd name="T2" fmla="*/ 0 w 8"/>
                  <a:gd name="T3" fmla="*/ 4 h 8"/>
                  <a:gd name="T4" fmla="*/ 4 w 8"/>
                  <a:gd name="T5" fmla="*/ 0 h 8"/>
                  <a:gd name="T6" fmla="*/ 8 w 8"/>
                  <a:gd name="T7" fmla="*/ 4 h 8"/>
                  <a:gd name="T8" fmla="*/ 4 w 8"/>
                  <a:gd name="T9" fmla="*/ 8 h 8"/>
                  <a:gd name="T10" fmla="*/ 4 w 8"/>
                  <a:gd name="T11" fmla="*/ 4 h 8"/>
                  <a:gd name="T12" fmla="*/ 4 w 8"/>
                  <a:gd name="T13" fmla="*/ 4 h 8"/>
                  <a:gd name="T14" fmla="*/ 5 w 8"/>
                  <a:gd name="T15" fmla="*/ 4 h 8"/>
                  <a:gd name="T16" fmla="*/ 4 w 8"/>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4" y="8"/>
                    </a:moveTo>
                    <a:cubicBezTo>
                      <a:pt x="2" y="8"/>
                      <a:pt x="0" y="7"/>
                      <a:pt x="0" y="4"/>
                    </a:cubicBezTo>
                    <a:cubicBezTo>
                      <a:pt x="0" y="2"/>
                      <a:pt x="2" y="0"/>
                      <a:pt x="4" y="0"/>
                    </a:cubicBezTo>
                    <a:cubicBezTo>
                      <a:pt x="7" y="0"/>
                      <a:pt x="8" y="2"/>
                      <a:pt x="8" y="4"/>
                    </a:cubicBezTo>
                    <a:cubicBezTo>
                      <a:pt x="8" y="7"/>
                      <a:pt x="7" y="8"/>
                      <a:pt x="4" y="8"/>
                    </a:cubicBezTo>
                    <a:close/>
                    <a:moveTo>
                      <a:pt x="4" y="4"/>
                    </a:moveTo>
                    <a:cubicBezTo>
                      <a:pt x="4" y="4"/>
                      <a:pt x="4" y="4"/>
                      <a:pt x="4" y="4"/>
                    </a:cubicBezTo>
                    <a:cubicBezTo>
                      <a:pt x="4" y="5"/>
                      <a:pt x="5" y="5"/>
                      <a:pt x="5" y="4"/>
                    </a:cubicBezTo>
                    <a:cubicBezTo>
                      <a:pt x="5" y="4"/>
                      <a:pt x="5" y="4"/>
                      <a:pt x="4" y="4"/>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05" name="ïşlïḋé">
                <a:extLst>
                  <a:ext uri="{FF2B5EF4-FFF2-40B4-BE49-F238E27FC236}">
                    <a16:creationId xmlns:a16="http://schemas.microsoft.com/office/drawing/2014/main" id="{EF854F5D-53DE-435D-84B6-116846BE7C3F}"/>
                  </a:ext>
                </a:extLst>
              </p:cNvPr>
              <p:cNvSpPr/>
              <p:nvPr/>
            </p:nvSpPr>
            <p:spPr bwMode="auto">
              <a:xfrm>
                <a:off x="10191750" y="5265738"/>
                <a:ext cx="6350" cy="9525"/>
              </a:xfrm>
              <a:prstGeom prst="ellipse">
                <a:avLst/>
              </a:pr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06" name="iŝľïdè">
                <a:extLst>
                  <a:ext uri="{FF2B5EF4-FFF2-40B4-BE49-F238E27FC236}">
                    <a16:creationId xmlns:a16="http://schemas.microsoft.com/office/drawing/2014/main" id="{CD01F97A-4170-46D7-B37B-B26DAF788D18}"/>
                  </a:ext>
                </a:extLst>
              </p:cNvPr>
              <p:cNvSpPr/>
              <p:nvPr/>
            </p:nvSpPr>
            <p:spPr bwMode="auto">
              <a:xfrm>
                <a:off x="10183813" y="5262563"/>
                <a:ext cx="20638" cy="15875"/>
              </a:xfrm>
              <a:custGeom>
                <a:avLst/>
                <a:gdLst>
                  <a:gd name="T0" fmla="*/ 5 w 9"/>
                  <a:gd name="T1" fmla="*/ 8 h 8"/>
                  <a:gd name="T2" fmla="*/ 0 w 9"/>
                  <a:gd name="T3" fmla="*/ 4 h 8"/>
                  <a:gd name="T4" fmla="*/ 5 w 9"/>
                  <a:gd name="T5" fmla="*/ 0 h 8"/>
                  <a:gd name="T6" fmla="*/ 9 w 9"/>
                  <a:gd name="T7" fmla="*/ 4 h 8"/>
                  <a:gd name="T8" fmla="*/ 5 w 9"/>
                  <a:gd name="T9" fmla="*/ 8 h 8"/>
                  <a:gd name="T10" fmla="*/ 5 w 9"/>
                  <a:gd name="T11" fmla="*/ 3 h 8"/>
                  <a:gd name="T12" fmla="*/ 4 w 9"/>
                  <a:gd name="T13" fmla="*/ 4 h 8"/>
                  <a:gd name="T14" fmla="*/ 5 w 9"/>
                  <a:gd name="T15" fmla="*/ 4 h 8"/>
                  <a:gd name="T16" fmla="*/ 5 w 9"/>
                  <a:gd name="T1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8">
                    <a:moveTo>
                      <a:pt x="5" y="8"/>
                    </a:moveTo>
                    <a:cubicBezTo>
                      <a:pt x="2" y="8"/>
                      <a:pt x="0" y="6"/>
                      <a:pt x="0" y="4"/>
                    </a:cubicBezTo>
                    <a:cubicBezTo>
                      <a:pt x="0" y="2"/>
                      <a:pt x="2" y="0"/>
                      <a:pt x="5" y="0"/>
                    </a:cubicBezTo>
                    <a:cubicBezTo>
                      <a:pt x="7" y="0"/>
                      <a:pt x="9" y="2"/>
                      <a:pt x="9" y="4"/>
                    </a:cubicBezTo>
                    <a:cubicBezTo>
                      <a:pt x="9" y="6"/>
                      <a:pt x="7" y="8"/>
                      <a:pt x="5" y="8"/>
                    </a:cubicBezTo>
                    <a:close/>
                    <a:moveTo>
                      <a:pt x="5" y="3"/>
                    </a:moveTo>
                    <a:cubicBezTo>
                      <a:pt x="4" y="3"/>
                      <a:pt x="4" y="4"/>
                      <a:pt x="4" y="4"/>
                    </a:cubicBezTo>
                    <a:cubicBezTo>
                      <a:pt x="4" y="4"/>
                      <a:pt x="5" y="4"/>
                      <a:pt x="5" y="4"/>
                    </a:cubicBezTo>
                    <a:cubicBezTo>
                      <a:pt x="5" y="4"/>
                      <a:pt x="5" y="3"/>
                      <a:pt x="5" y="3"/>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07" name="íṧļiḓê">
                <a:extLst>
                  <a:ext uri="{FF2B5EF4-FFF2-40B4-BE49-F238E27FC236}">
                    <a16:creationId xmlns:a16="http://schemas.microsoft.com/office/drawing/2014/main" id="{9C12C99F-54B9-412B-AB20-72FBD2F827E3}"/>
                  </a:ext>
                </a:extLst>
              </p:cNvPr>
              <p:cNvSpPr/>
              <p:nvPr/>
            </p:nvSpPr>
            <p:spPr bwMode="auto">
              <a:xfrm>
                <a:off x="7872413" y="6337300"/>
                <a:ext cx="25400" cy="49213"/>
              </a:xfrm>
              <a:custGeom>
                <a:avLst/>
                <a:gdLst>
                  <a:gd name="T0" fmla="*/ 7 w 12"/>
                  <a:gd name="T1" fmla="*/ 23 h 23"/>
                  <a:gd name="T2" fmla="*/ 7 w 12"/>
                  <a:gd name="T3" fmla="*/ 23 h 23"/>
                  <a:gd name="T4" fmla="*/ 6 w 12"/>
                  <a:gd name="T5" fmla="*/ 22 h 23"/>
                  <a:gd name="T6" fmla="*/ 3 w 12"/>
                  <a:gd name="T7" fmla="*/ 18 h 23"/>
                  <a:gd name="T8" fmla="*/ 4 w 12"/>
                  <a:gd name="T9" fmla="*/ 15 h 23"/>
                  <a:gd name="T10" fmla="*/ 4 w 12"/>
                  <a:gd name="T11" fmla="*/ 15 h 23"/>
                  <a:gd name="T12" fmla="*/ 9 w 12"/>
                  <a:gd name="T13" fmla="*/ 14 h 23"/>
                  <a:gd name="T14" fmla="*/ 11 w 12"/>
                  <a:gd name="T15" fmla="*/ 18 h 23"/>
                  <a:gd name="T16" fmla="*/ 10 w 12"/>
                  <a:gd name="T17" fmla="*/ 21 h 23"/>
                  <a:gd name="T18" fmla="*/ 7 w 12"/>
                  <a:gd name="T19" fmla="*/ 23 h 23"/>
                  <a:gd name="T20" fmla="*/ 7 w 12"/>
                  <a:gd name="T21" fmla="*/ 18 h 23"/>
                  <a:gd name="T22" fmla="*/ 7 w 12"/>
                  <a:gd name="T23" fmla="*/ 18 h 23"/>
                  <a:gd name="T24" fmla="*/ 7 w 12"/>
                  <a:gd name="T25" fmla="*/ 18 h 23"/>
                  <a:gd name="T26" fmla="*/ 7 w 12"/>
                  <a:gd name="T27" fmla="*/ 18 h 23"/>
                  <a:gd name="T28" fmla="*/ 4 w 12"/>
                  <a:gd name="T29" fmla="*/ 9 h 23"/>
                  <a:gd name="T30" fmla="*/ 3 w 12"/>
                  <a:gd name="T31" fmla="*/ 9 h 23"/>
                  <a:gd name="T32" fmla="*/ 3 w 12"/>
                  <a:gd name="T33" fmla="*/ 8 h 23"/>
                  <a:gd name="T34" fmla="*/ 0 w 12"/>
                  <a:gd name="T35" fmla="*/ 4 h 23"/>
                  <a:gd name="T36" fmla="*/ 1 w 12"/>
                  <a:gd name="T37" fmla="*/ 2 h 23"/>
                  <a:gd name="T38" fmla="*/ 1 w 12"/>
                  <a:gd name="T39" fmla="*/ 2 h 23"/>
                  <a:gd name="T40" fmla="*/ 6 w 12"/>
                  <a:gd name="T41" fmla="*/ 0 h 23"/>
                  <a:gd name="T42" fmla="*/ 8 w 12"/>
                  <a:gd name="T43" fmla="*/ 4 h 23"/>
                  <a:gd name="T44" fmla="*/ 7 w 12"/>
                  <a:gd name="T45" fmla="*/ 8 h 23"/>
                  <a:gd name="T46" fmla="*/ 4 w 12"/>
                  <a:gd name="T47" fmla="*/ 9 h 23"/>
                  <a:gd name="T48" fmla="*/ 3 w 12"/>
                  <a:gd name="T49" fmla="*/ 5 h 23"/>
                  <a:gd name="T50" fmla="*/ 4 w 12"/>
                  <a:gd name="T51" fmla="*/ 5 h 23"/>
                  <a:gd name="T52" fmla="*/ 4 w 12"/>
                  <a:gd name="T53" fmla="*/ 5 h 23"/>
                  <a:gd name="T54" fmla="*/ 4 w 12"/>
                  <a:gd name="T55" fmla="*/ 4 h 23"/>
                  <a:gd name="T56" fmla="*/ 3 w 12"/>
                  <a:gd name="T57"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 h="23">
                    <a:moveTo>
                      <a:pt x="7" y="23"/>
                    </a:moveTo>
                    <a:cubicBezTo>
                      <a:pt x="7" y="23"/>
                      <a:pt x="7" y="23"/>
                      <a:pt x="7" y="23"/>
                    </a:cubicBezTo>
                    <a:cubicBezTo>
                      <a:pt x="6" y="22"/>
                      <a:pt x="6" y="22"/>
                      <a:pt x="6" y="22"/>
                    </a:cubicBezTo>
                    <a:cubicBezTo>
                      <a:pt x="5" y="21"/>
                      <a:pt x="3" y="20"/>
                      <a:pt x="3" y="18"/>
                    </a:cubicBezTo>
                    <a:cubicBezTo>
                      <a:pt x="3" y="17"/>
                      <a:pt x="3" y="16"/>
                      <a:pt x="4" y="15"/>
                    </a:cubicBezTo>
                    <a:cubicBezTo>
                      <a:pt x="4" y="15"/>
                      <a:pt x="4" y="15"/>
                      <a:pt x="4" y="15"/>
                    </a:cubicBezTo>
                    <a:cubicBezTo>
                      <a:pt x="6" y="14"/>
                      <a:pt x="7" y="13"/>
                      <a:pt x="9" y="14"/>
                    </a:cubicBezTo>
                    <a:cubicBezTo>
                      <a:pt x="10" y="14"/>
                      <a:pt x="11" y="15"/>
                      <a:pt x="11" y="18"/>
                    </a:cubicBezTo>
                    <a:cubicBezTo>
                      <a:pt x="12" y="19"/>
                      <a:pt x="11" y="21"/>
                      <a:pt x="10" y="21"/>
                    </a:cubicBezTo>
                    <a:cubicBezTo>
                      <a:pt x="9" y="22"/>
                      <a:pt x="8" y="23"/>
                      <a:pt x="7" y="23"/>
                    </a:cubicBezTo>
                    <a:close/>
                    <a:moveTo>
                      <a:pt x="7" y="18"/>
                    </a:moveTo>
                    <a:cubicBezTo>
                      <a:pt x="7" y="18"/>
                      <a:pt x="7" y="18"/>
                      <a:pt x="7" y="18"/>
                    </a:cubicBezTo>
                    <a:cubicBezTo>
                      <a:pt x="7" y="18"/>
                      <a:pt x="7" y="18"/>
                      <a:pt x="7" y="18"/>
                    </a:cubicBezTo>
                    <a:cubicBezTo>
                      <a:pt x="7" y="18"/>
                      <a:pt x="7" y="18"/>
                      <a:pt x="7" y="18"/>
                    </a:cubicBezTo>
                    <a:close/>
                    <a:moveTo>
                      <a:pt x="4" y="9"/>
                    </a:moveTo>
                    <a:cubicBezTo>
                      <a:pt x="3" y="9"/>
                      <a:pt x="3" y="9"/>
                      <a:pt x="3" y="9"/>
                    </a:cubicBezTo>
                    <a:cubicBezTo>
                      <a:pt x="3" y="8"/>
                      <a:pt x="3" y="8"/>
                      <a:pt x="3" y="8"/>
                    </a:cubicBezTo>
                    <a:cubicBezTo>
                      <a:pt x="2" y="8"/>
                      <a:pt x="0" y="6"/>
                      <a:pt x="0" y="4"/>
                    </a:cubicBezTo>
                    <a:cubicBezTo>
                      <a:pt x="0" y="3"/>
                      <a:pt x="0" y="2"/>
                      <a:pt x="1" y="2"/>
                    </a:cubicBezTo>
                    <a:cubicBezTo>
                      <a:pt x="1" y="2"/>
                      <a:pt x="1" y="2"/>
                      <a:pt x="1" y="2"/>
                    </a:cubicBezTo>
                    <a:cubicBezTo>
                      <a:pt x="2" y="0"/>
                      <a:pt x="4" y="0"/>
                      <a:pt x="6" y="0"/>
                    </a:cubicBezTo>
                    <a:cubicBezTo>
                      <a:pt x="6" y="1"/>
                      <a:pt x="8" y="2"/>
                      <a:pt x="8" y="4"/>
                    </a:cubicBezTo>
                    <a:cubicBezTo>
                      <a:pt x="8" y="6"/>
                      <a:pt x="8" y="7"/>
                      <a:pt x="7" y="8"/>
                    </a:cubicBezTo>
                    <a:cubicBezTo>
                      <a:pt x="6" y="9"/>
                      <a:pt x="5" y="9"/>
                      <a:pt x="4" y="9"/>
                    </a:cubicBezTo>
                    <a:close/>
                    <a:moveTo>
                      <a:pt x="3" y="5"/>
                    </a:moveTo>
                    <a:cubicBezTo>
                      <a:pt x="4" y="5"/>
                      <a:pt x="4" y="5"/>
                      <a:pt x="4" y="5"/>
                    </a:cubicBezTo>
                    <a:cubicBezTo>
                      <a:pt x="4" y="5"/>
                      <a:pt x="4" y="5"/>
                      <a:pt x="4" y="5"/>
                    </a:cubicBezTo>
                    <a:cubicBezTo>
                      <a:pt x="4" y="4"/>
                      <a:pt x="4" y="4"/>
                      <a:pt x="4" y="4"/>
                    </a:cubicBezTo>
                    <a:cubicBezTo>
                      <a:pt x="4" y="4"/>
                      <a:pt x="4" y="4"/>
                      <a:pt x="3" y="5"/>
                    </a:cubicBezTo>
                    <a:close/>
                  </a:path>
                </a:pathLst>
              </a:custGeom>
              <a:solidFill>
                <a:srgbClr val="009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08" name="iṥ1iḓe">
                <a:extLst>
                  <a:ext uri="{FF2B5EF4-FFF2-40B4-BE49-F238E27FC236}">
                    <a16:creationId xmlns:a16="http://schemas.microsoft.com/office/drawing/2014/main" id="{46FFD3AE-F7A1-4D9F-81B9-664D0F935DBB}"/>
                  </a:ext>
                </a:extLst>
              </p:cNvPr>
              <p:cNvSpPr/>
              <p:nvPr/>
            </p:nvSpPr>
            <p:spPr bwMode="auto">
              <a:xfrm>
                <a:off x="7472363" y="5124450"/>
                <a:ext cx="2609850" cy="996950"/>
              </a:xfrm>
              <a:custGeom>
                <a:avLst/>
                <a:gdLst>
                  <a:gd name="T0" fmla="*/ 32 w 1216"/>
                  <a:gd name="T1" fmla="*/ 464 h 465"/>
                  <a:gd name="T2" fmla="*/ 40 w 1216"/>
                  <a:gd name="T3" fmla="*/ 460 h 465"/>
                  <a:gd name="T4" fmla="*/ 43 w 1216"/>
                  <a:gd name="T5" fmla="*/ 464 h 465"/>
                  <a:gd name="T6" fmla="*/ 8 w 1216"/>
                  <a:gd name="T7" fmla="*/ 464 h 465"/>
                  <a:gd name="T8" fmla="*/ 11 w 1216"/>
                  <a:gd name="T9" fmla="*/ 459 h 465"/>
                  <a:gd name="T10" fmla="*/ 14 w 1216"/>
                  <a:gd name="T11" fmla="*/ 464 h 465"/>
                  <a:gd name="T12" fmla="*/ 1 w 1216"/>
                  <a:gd name="T13" fmla="*/ 451 h 465"/>
                  <a:gd name="T14" fmla="*/ 4 w 1216"/>
                  <a:gd name="T15" fmla="*/ 435 h 465"/>
                  <a:gd name="T16" fmla="*/ 11 w 1216"/>
                  <a:gd name="T17" fmla="*/ 430 h 465"/>
                  <a:gd name="T18" fmla="*/ 9 w 1216"/>
                  <a:gd name="T19" fmla="*/ 445 h 465"/>
                  <a:gd name="T20" fmla="*/ 6 w 1216"/>
                  <a:gd name="T21" fmla="*/ 452 h 465"/>
                  <a:gd name="T22" fmla="*/ 59 w 1216"/>
                  <a:gd name="T23" fmla="*/ 454 h 465"/>
                  <a:gd name="T24" fmla="*/ 64 w 1216"/>
                  <a:gd name="T25" fmla="*/ 440 h 465"/>
                  <a:gd name="T26" fmla="*/ 55 w 1216"/>
                  <a:gd name="T27" fmla="*/ 431 h 465"/>
                  <a:gd name="T28" fmla="*/ 47 w 1216"/>
                  <a:gd name="T29" fmla="*/ 425 h 465"/>
                  <a:gd name="T30" fmla="*/ 40 w 1216"/>
                  <a:gd name="T31" fmla="*/ 426 h 465"/>
                  <a:gd name="T32" fmla="*/ 36 w 1216"/>
                  <a:gd name="T33" fmla="*/ 423 h 465"/>
                  <a:gd name="T34" fmla="*/ 41 w 1216"/>
                  <a:gd name="T35" fmla="*/ 420 h 465"/>
                  <a:gd name="T36" fmla="*/ 56 w 1216"/>
                  <a:gd name="T37" fmla="*/ 421 h 465"/>
                  <a:gd name="T38" fmla="*/ 21 w 1216"/>
                  <a:gd name="T39" fmla="*/ 430 h 465"/>
                  <a:gd name="T40" fmla="*/ 19 w 1216"/>
                  <a:gd name="T41" fmla="*/ 426 h 465"/>
                  <a:gd name="T42" fmla="*/ 22 w 1216"/>
                  <a:gd name="T43" fmla="*/ 425 h 465"/>
                  <a:gd name="T44" fmla="*/ 26 w 1216"/>
                  <a:gd name="T45" fmla="*/ 423 h 465"/>
                  <a:gd name="T46" fmla="*/ 28 w 1216"/>
                  <a:gd name="T47" fmla="*/ 423 h 465"/>
                  <a:gd name="T48" fmla="*/ 30 w 1216"/>
                  <a:gd name="T49" fmla="*/ 427 h 465"/>
                  <a:gd name="T50" fmla="*/ 30 w 1216"/>
                  <a:gd name="T51" fmla="*/ 427 h 465"/>
                  <a:gd name="T52" fmla="*/ 25 w 1216"/>
                  <a:gd name="T53" fmla="*/ 429 h 465"/>
                  <a:gd name="T54" fmla="*/ 30 w 1216"/>
                  <a:gd name="T55" fmla="*/ 427 h 465"/>
                  <a:gd name="T56" fmla="*/ 25 w 1216"/>
                  <a:gd name="T57" fmla="*/ 426 h 465"/>
                  <a:gd name="T58" fmla="*/ 26 w 1216"/>
                  <a:gd name="T59" fmla="*/ 424 h 465"/>
                  <a:gd name="T60" fmla="*/ 1192 w 1216"/>
                  <a:gd name="T61" fmla="*/ 22 h 465"/>
                  <a:gd name="T62" fmla="*/ 1186 w 1216"/>
                  <a:gd name="T63" fmla="*/ 17 h 465"/>
                  <a:gd name="T64" fmla="*/ 1190 w 1216"/>
                  <a:gd name="T65" fmla="*/ 16 h 465"/>
                  <a:gd name="T66" fmla="*/ 1201 w 1216"/>
                  <a:gd name="T67" fmla="*/ 16 h 465"/>
                  <a:gd name="T68" fmla="*/ 1210 w 1216"/>
                  <a:gd name="T69" fmla="*/ 21 h 465"/>
                  <a:gd name="T70" fmla="*/ 1209 w 1216"/>
                  <a:gd name="T71" fmla="*/ 7 h 465"/>
                  <a:gd name="T72" fmla="*/ 1207 w 1216"/>
                  <a:gd name="T73" fmla="*/ 4 h 465"/>
                  <a:gd name="T74" fmla="*/ 1205 w 1216"/>
                  <a:gd name="T75" fmla="*/ 5 h 465"/>
                  <a:gd name="T76" fmla="*/ 1200 w 1216"/>
                  <a:gd name="T77" fmla="*/ 6 h 465"/>
                  <a:gd name="T78" fmla="*/ 1198 w 1216"/>
                  <a:gd name="T79" fmla="*/ 7 h 465"/>
                  <a:gd name="T80" fmla="*/ 1195 w 1216"/>
                  <a:gd name="T81" fmla="*/ 7 h 465"/>
                  <a:gd name="T82" fmla="*/ 1191 w 1216"/>
                  <a:gd name="T83" fmla="*/ 10 h 465"/>
                  <a:gd name="T84" fmla="*/ 1193 w 1216"/>
                  <a:gd name="T85" fmla="*/ 2 h 465"/>
                  <a:gd name="T86" fmla="*/ 1197 w 1216"/>
                  <a:gd name="T87" fmla="*/ 1 h 465"/>
                  <a:gd name="T88" fmla="*/ 1199 w 1216"/>
                  <a:gd name="T89" fmla="*/ 0 h 465"/>
                  <a:gd name="T90" fmla="*/ 1202 w 1216"/>
                  <a:gd name="T91" fmla="*/ 0 h 465"/>
                  <a:gd name="T92" fmla="*/ 1206 w 1216"/>
                  <a:gd name="T93" fmla="*/ 0 h 465"/>
                  <a:gd name="T94" fmla="*/ 1214 w 1216"/>
                  <a:gd name="T95" fmla="*/ 2 h 465"/>
                  <a:gd name="T96" fmla="*/ 1210 w 1216"/>
                  <a:gd name="T97" fmla="*/ 21 h 465"/>
                  <a:gd name="T98" fmla="*/ 1207 w 1216"/>
                  <a:gd name="T99" fmla="*/ 4 h 465"/>
                  <a:gd name="T100" fmla="*/ 1201 w 1216"/>
                  <a:gd name="T101" fmla="*/ 2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16" h="465">
                    <a:moveTo>
                      <a:pt x="40" y="465"/>
                    </a:moveTo>
                    <a:cubicBezTo>
                      <a:pt x="38" y="464"/>
                      <a:pt x="38" y="464"/>
                      <a:pt x="38" y="464"/>
                    </a:cubicBezTo>
                    <a:cubicBezTo>
                      <a:pt x="33" y="464"/>
                      <a:pt x="33" y="464"/>
                      <a:pt x="33" y="464"/>
                    </a:cubicBezTo>
                    <a:cubicBezTo>
                      <a:pt x="32" y="464"/>
                      <a:pt x="32" y="464"/>
                      <a:pt x="32" y="464"/>
                    </a:cubicBezTo>
                    <a:cubicBezTo>
                      <a:pt x="32" y="459"/>
                      <a:pt x="32" y="459"/>
                      <a:pt x="32" y="459"/>
                    </a:cubicBezTo>
                    <a:cubicBezTo>
                      <a:pt x="33" y="459"/>
                      <a:pt x="33" y="459"/>
                      <a:pt x="33" y="459"/>
                    </a:cubicBezTo>
                    <a:cubicBezTo>
                      <a:pt x="39" y="459"/>
                      <a:pt x="39" y="459"/>
                      <a:pt x="39" y="459"/>
                    </a:cubicBezTo>
                    <a:cubicBezTo>
                      <a:pt x="40" y="460"/>
                      <a:pt x="40" y="460"/>
                      <a:pt x="40" y="460"/>
                    </a:cubicBezTo>
                    <a:cubicBezTo>
                      <a:pt x="43" y="459"/>
                      <a:pt x="43" y="459"/>
                      <a:pt x="43" y="459"/>
                    </a:cubicBezTo>
                    <a:cubicBezTo>
                      <a:pt x="60" y="459"/>
                      <a:pt x="60" y="459"/>
                      <a:pt x="60" y="459"/>
                    </a:cubicBezTo>
                    <a:cubicBezTo>
                      <a:pt x="60" y="464"/>
                      <a:pt x="60" y="464"/>
                      <a:pt x="60" y="464"/>
                    </a:cubicBezTo>
                    <a:cubicBezTo>
                      <a:pt x="43" y="464"/>
                      <a:pt x="43" y="464"/>
                      <a:pt x="43" y="464"/>
                    </a:cubicBezTo>
                    <a:lnTo>
                      <a:pt x="40" y="465"/>
                    </a:lnTo>
                    <a:close/>
                    <a:moveTo>
                      <a:pt x="11" y="465"/>
                    </a:moveTo>
                    <a:cubicBezTo>
                      <a:pt x="11" y="465"/>
                      <a:pt x="9" y="464"/>
                      <a:pt x="8" y="464"/>
                    </a:cubicBezTo>
                    <a:cubicBezTo>
                      <a:pt x="8" y="464"/>
                      <a:pt x="8" y="464"/>
                      <a:pt x="8" y="464"/>
                    </a:cubicBezTo>
                    <a:cubicBezTo>
                      <a:pt x="9" y="462"/>
                      <a:pt x="9" y="462"/>
                      <a:pt x="9" y="462"/>
                    </a:cubicBezTo>
                    <a:cubicBezTo>
                      <a:pt x="10" y="460"/>
                      <a:pt x="10" y="460"/>
                      <a:pt x="10" y="460"/>
                    </a:cubicBezTo>
                    <a:cubicBezTo>
                      <a:pt x="10" y="460"/>
                      <a:pt x="10" y="460"/>
                      <a:pt x="11" y="460"/>
                    </a:cubicBezTo>
                    <a:cubicBezTo>
                      <a:pt x="11" y="460"/>
                      <a:pt x="11" y="459"/>
                      <a:pt x="11" y="459"/>
                    </a:cubicBezTo>
                    <a:cubicBezTo>
                      <a:pt x="12" y="459"/>
                      <a:pt x="12" y="459"/>
                      <a:pt x="12" y="459"/>
                    </a:cubicBezTo>
                    <a:cubicBezTo>
                      <a:pt x="22" y="459"/>
                      <a:pt x="22" y="459"/>
                      <a:pt x="22" y="459"/>
                    </a:cubicBezTo>
                    <a:cubicBezTo>
                      <a:pt x="23" y="464"/>
                      <a:pt x="23" y="464"/>
                      <a:pt x="23" y="464"/>
                    </a:cubicBezTo>
                    <a:cubicBezTo>
                      <a:pt x="14" y="464"/>
                      <a:pt x="14" y="464"/>
                      <a:pt x="14" y="464"/>
                    </a:cubicBezTo>
                    <a:cubicBezTo>
                      <a:pt x="13" y="464"/>
                      <a:pt x="12" y="465"/>
                      <a:pt x="11" y="465"/>
                    </a:cubicBezTo>
                    <a:close/>
                    <a:moveTo>
                      <a:pt x="0" y="456"/>
                    </a:moveTo>
                    <a:cubicBezTo>
                      <a:pt x="0" y="455"/>
                      <a:pt x="0" y="455"/>
                      <a:pt x="0" y="455"/>
                    </a:cubicBezTo>
                    <a:cubicBezTo>
                      <a:pt x="1" y="451"/>
                      <a:pt x="1" y="451"/>
                      <a:pt x="1" y="451"/>
                    </a:cubicBezTo>
                    <a:cubicBezTo>
                      <a:pt x="1" y="450"/>
                      <a:pt x="2" y="450"/>
                      <a:pt x="2" y="449"/>
                    </a:cubicBezTo>
                    <a:cubicBezTo>
                      <a:pt x="2" y="449"/>
                      <a:pt x="2" y="449"/>
                      <a:pt x="3" y="448"/>
                    </a:cubicBezTo>
                    <a:cubicBezTo>
                      <a:pt x="4" y="444"/>
                      <a:pt x="4" y="444"/>
                      <a:pt x="4" y="444"/>
                    </a:cubicBezTo>
                    <a:cubicBezTo>
                      <a:pt x="4" y="435"/>
                      <a:pt x="4" y="435"/>
                      <a:pt x="4" y="435"/>
                    </a:cubicBezTo>
                    <a:cubicBezTo>
                      <a:pt x="4" y="434"/>
                      <a:pt x="5" y="433"/>
                      <a:pt x="7" y="433"/>
                    </a:cubicBezTo>
                    <a:cubicBezTo>
                      <a:pt x="8" y="432"/>
                      <a:pt x="9" y="431"/>
                      <a:pt x="10" y="431"/>
                    </a:cubicBezTo>
                    <a:cubicBezTo>
                      <a:pt x="10" y="431"/>
                      <a:pt x="10" y="431"/>
                      <a:pt x="10" y="431"/>
                    </a:cubicBezTo>
                    <a:cubicBezTo>
                      <a:pt x="10" y="431"/>
                      <a:pt x="11" y="430"/>
                      <a:pt x="11" y="430"/>
                    </a:cubicBezTo>
                    <a:cubicBezTo>
                      <a:pt x="14" y="434"/>
                      <a:pt x="14" y="434"/>
                      <a:pt x="14" y="434"/>
                    </a:cubicBezTo>
                    <a:cubicBezTo>
                      <a:pt x="13" y="434"/>
                      <a:pt x="13" y="434"/>
                      <a:pt x="12" y="435"/>
                    </a:cubicBezTo>
                    <a:cubicBezTo>
                      <a:pt x="12" y="435"/>
                      <a:pt x="12" y="435"/>
                      <a:pt x="9" y="437"/>
                    </a:cubicBezTo>
                    <a:cubicBezTo>
                      <a:pt x="9" y="445"/>
                      <a:pt x="9" y="445"/>
                      <a:pt x="9" y="445"/>
                    </a:cubicBezTo>
                    <a:cubicBezTo>
                      <a:pt x="7" y="451"/>
                      <a:pt x="7" y="451"/>
                      <a:pt x="7" y="451"/>
                    </a:cubicBezTo>
                    <a:cubicBezTo>
                      <a:pt x="6" y="452"/>
                      <a:pt x="6" y="452"/>
                      <a:pt x="6" y="452"/>
                    </a:cubicBezTo>
                    <a:cubicBezTo>
                      <a:pt x="6" y="452"/>
                      <a:pt x="6" y="452"/>
                      <a:pt x="6" y="452"/>
                    </a:cubicBezTo>
                    <a:cubicBezTo>
                      <a:pt x="6" y="452"/>
                      <a:pt x="6" y="452"/>
                      <a:pt x="6" y="452"/>
                    </a:cubicBezTo>
                    <a:cubicBezTo>
                      <a:pt x="4" y="456"/>
                      <a:pt x="4" y="456"/>
                      <a:pt x="4" y="456"/>
                    </a:cubicBezTo>
                    <a:cubicBezTo>
                      <a:pt x="3" y="455"/>
                      <a:pt x="3" y="455"/>
                      <a:pt x="3" y="455"/>
                    </a:cubicBezTo>
                    <a:lnTo>
                      <a:pt x="0" y="456"/>
                    </a:lnTo>
                    <a:close/>
                    <a:moveTo>
                      <a:pt x="59" y="454"/>
                    </a:moveTo>
                    <a:cubicBezTo>
                      <a:pt x="59" y="441"/>
                      <a:pt x="59" y="441"/>
                      <a:pt x="59" y="441"/>
                    </a:cubicBezTo>
                    <a:cubicBezTo>
                      <a:pt x="59" y="441"/>
                      <a:pt x="59" y="441"/>
                      <a:pt x="59" y="441"/>
                    </a:cubicBezTo>
                    <a:cubicBezTo>
                      <a:pt x="63" y="439"/>
                      <a:pt x="63" y="439"/>
                      <a:pt x="63" y="439"/>
                    </a:cubicBezTo>
                    <a:cubicBezTo>
                      <a:pt x="64" y="440"/>
                      <a:pt x="64" y="440"/>
                      <a:pt x="64" y="440"/>
                    </a:cubicBezTo>
                    <a:cubicBezTo>
                      <a:pt x="64" y="454"/>
                      <a:pt x="64" y="454"/>
                      <a:pt x="64" y="454"/>
                    </a:cubicBezTo>
                    <a:lnTo>
                      <a:pt x="59" y="454"/>
                    </a:lnTo>
                    <a:close/>
                    <a:moveTo>
                      <a:pt x="60" y="431"/>
                    </a:moveTo>
                    <a:cubicBezTo>
                      <a:pt x="55" y="431"/>
                      <a:pt x="55" y="431"/>
                      <a:pt x="55" y="431"/>
                    </a:cubicBezTo>
                    <a:cubicBezTo>
                      <a:pt x="55" y="425"/>
                      <a:pt x="55" y="425"/>
                      <a:pt x="55" y="425"/>
                    </a:cubicBezTo>
                    <a:cubicBezTo>
                      <a:pt x="54" y="425"/>
                      <a:pt x="54" y="425"/>
                      <a:pt x="54" y="425"/>
                    </a:cubicBezTo>
                    <a:cubicBezTo>
                      <a:pt x="48" y="425"/>
                      <a:pt x="48" y="425"/>
                      <a:pt x="48" y="425"/>
                    </a:cubicBezTo>
                    <a:cubicBezTo>
                      <a:pt x="48" y="425"/>
                      <a:pt x="47" y="425"/>
                      <a:pt x="47" y="425"/>
                    </a:cubicBezTo>
                    <a:cubicBezTo>
                      <a:pt x="46" y="425"/>
                      <a:pt x="43" y="425"/>
                      <a:pt x="43" y="425"/>
                    </a:cubicBezTo>
                    <a:cubicBezTo>
                      <a:pt x="43" y="425"/>
                      <a:pt x="42" y="425"/>
                      <a:pt x="42" y="425"/>
                    </a:cubicBezTo>
                    <a:cubicBezTo>
                      <a:pt x="42" y="425"/>
                      <a:pt x="41" y="425"/>
                      <a:pt x="41" y="425"/>
                    </a:cubicBezTo>
                    <a:cubicBezTo>
                      <a:pt x="40" y="426"/>
                      <a:pt x="40" y="426"/>
                      <a:pt x="40" y="426"/>
                    </a:cubicBezTo>
                    <a:cubicBezTo>
                      <a:pt x="39" y="427"/>
                      <a:pt x="39" y="427"/>
                      <a:pt x="39" y="427"/>
                    </a:cubicBezTo>
                    <a:cubicBezTo>
                      <a:pt x="38" y="427"/>
                      <a:pt x="38" y="427"/>
                      <a:pt x="38" y="427"/>
                    </a:cubicBezTo>
                    <a:cubicBezTo>
                      <a:pt x="37" y="424"/>
                      <a:pt x="37" y="424"/>
                      <a:pt x="37" y="424"/>
                    </a:cubicBezTo>
                    <a:cubicBezTo>
                      <a:pt x="36" y="423"/>
                      <a:pt x="36" y="423"/>
                      <a:pt x="36" y="423"/>
                    </a:cubicBezTo>
                    <a:cubicBezTo>
                      <a:pt x="37" y="422"/>
                      <a:pt x="37" y="422"/>
                      <a:pt x="37" y="422"/>
                    </a:cubicBezTo>
                    <a:cubicBezTo>
                      <a:pt x="39" y="421"/>
                      <a:pt x="39" y="421"/>
                      <a:pt x="39" y="421"/>
                    </a:cubicBezTo>
                    <a:cubicBezTo>
                      <a:pt x="39" y="421"/>
                      <a:pt x="41" y="420"/>
                      <a:pt x="41" y="420"/>
                    </a:cubicBezTo>
                    <a:cubicBezTo>
                      <a:pt x="41" y="420"/>
                      <a:pt x="41" y="420"/>
                      <a:pt x="41" y="420"/>
                    </a:cubicBezTo>
                    <a:cubicBezTo>
                      <a:pt x="41" y="420"/>
                      <a:pt x="42" y="420"/>
                      <a:pt x="43" y="420"/>
                    </a:cubicBezTo>
                    <a:cubicBezTo>
                      <a:pt x="43" y="420"/>
                      <a:pt x="45" y="420"/>
                      <a:pt x="46" y="420"/>
                    </a:cubicBezTo>
                    <a:cubicBezTo>
                      <a:pt x="47" y="420"/>
                      <a:pt x="48" y="420"/>
                      <a:pt x="48" y="420"/>
                    </a:cubicBezTo>
                    <a:cubicBezTo>
                      <a:pt x="56" y="421"/>
                      <a:pt x="56" y="421"/>
                      <a:pt x="56" y="421"/>
                    </a:cubicBezTo>
                    <a:cubicBezTo>
                      <a:pt x="60" y="423"/>
                      <a:pt x="60" y="423"/>
                      <a:pt x="60" y="423"/>
                    </a:cubicBezTo>
                    <a:lnTo>
                      <a:pt x="60" y="431"/>
                    </a:lnTo>
                    <a:close/>
                    <a:moveTo>
                      <a:pt x="22" y="431"/>
                    </a:moveTo>
                    <a:cubicBezTo>
                      <a:pt x="22" y="431"/>
                      <a:pt x="21" y="430"/>
                      <a:pt x="21" y="430"/>
                    </a:cubicBezTo>
                    <a:cubicBezTo>
                      <a:pt x="21" y="430"/>
                      <a:pt x="21" y="430"/>
                      <a:pt x="21" y="430"/>
                    </a:cubicBezTo>
                    <a:cubicBezTo>
                      <a:pt x="21" y="429"/>
                      <a:pt x="21" y="429"/>
                      <a:pt x="21" y="429"/>
                    </a:cubicBezTo>
                    <a:cubicBezTo>
                      <a:pt x="19" y="426"/>
                      <a:pt x="19" y="426"/>
                      <a:pt x="19" y="426"/>
                    </a:cubicBezTo>
                    <a:cubicBezTo>
                      <a:pt x="19" y="426"/>
                      <a:pt x="19" y="426"/>
                      <a:pt x="19" y="426"/>
                    </a:cubicBezTo>
                    <a:cubicBezTo>
                      <a:pt x="19" y="426"/>
                      <a:pt x="20" y="426"/>
                      <a:pt x="20" y="426"/>
                    </a:cubicBezTo>
                    <a:cubicBezTo>
                      <a:pt x="21" y="426"/>
                      <a:pt x="21" y="426"/>
                      <a:pt x="21" y="426"/>
                    </a:cubicBezTo>
                    <a:cubicBezTo>
                      <a:pt x="21" y="426"/>
                      <a:pt x="21" y="426"/>
                      <a:pt x="21" y="426"/>
                    </a:cubicBezTo>
                    <a:cubicBezTo>
                      <a:pt x="22" y="425"/>
                      <a:pt x="22" y="425"/>
                      <a:pt x="22" y="425"/>
                    </a:cubicBezTo>
                    <a:cubicBezTo>
                      <a:pt x="22" y="425"/>
                      <a:pt x="22" y="425"/>
                      <a:pt x="22" y="425"/>
                    </a:cubicBezTo>
                    <a:cubicBezTo>
                      <a:pt x="23" y="424"/>
                      <a:pt x="23" y="424"/>
                      <a:pt x="23" y="424"/>
                    </a:cubicBezTo>
                    <a:cubicBezTo>
                      <a:pt x="24" y="424"/>
                      <a:pt x="24" y="424"/>
                      <a:pt x="25" y="423"/>
                    </a:cubicBezTo>
                    <a:cubicBezTo>
                      <a:pt x="26" y="423"/>
                      <a:pt x="26" y="423"/>
                      <a:pt x="26" y="423"/>
                    </a:cubicBezTo>
                    <a:cubicBezTo>
                      <a:pt x="26" y="423"/>
                      <a:pt x="26" y="423"/>
                      <a:pt x="27" y="423"/>
                    </a:cubicBezTo>
                    <a:cubicBezTo>
                      <a:pt x="27" y="423"/>
                      <a:pt x="27" y="423"/>
                      <a:pt x="27" y="423"/>
                    </a:cubicBezTo>
                    <a:cubicBezTo>
                      <a:pt x="27" y="423"/>
                      <a:pt x="27" y="423"/>
                      <a:pt x="28" y="423"/>
                    </a:cubicBezTo>
                    <a:cubicBezTo>
                      <a:pt x="28" y="423"/>
                      <a:pt x="28" y="423"/>
                      <a:pt x="28" y="423"/>
                    </a:cubicBezTo>
                    <a:cubicBezTo>
                      <a:pt x="28" y="423"/>
                      <a:pt x="29" y="422"/>
                      <a:pt x="30" y="422"/>
                    </a:cubicBezTo>
                    <a:cubicBezTo>
                      <a:pt x="31" y="422"/>
                      <a:pt x="31" y="422"/>
                      <a:pt x="31" y="422"/>
                    </a:cubicBezTo>
                    <a:cubicBezTo>
                      <a:pt x="31" y="422"/>
                      <a:pt x="31" y="422"/>
                      <a:pt x="31" y="423"/>
                    </a:cubicBezTo>
                    <a:cubicBezTo>
                      <a:pt x="30" y="427"/>
                      <a:pt x="30" y="427"/>
                      <a:pt x="30" y="427"/>
                    </a:cubicBezTo>
                    <a:cubicBezTo>
                      <a:pt x="30" y="427"/>
                      <a:pt x="31" y="427"/>
                      <a:pt x="31" y="427"/>
                    </a:cubicBezTo>
                    <a:cubicBezTo>
                      <a:pt x="30" y="427"/>
                      <a:pt x="30" y="427"/>
                      <a:pt x="30" y="427"/>
                    </a:cubicBezTo>
                    <a:cubicBezTo>
                      <a:pt x="30" y="427"/>
                      <a:pt x="30" y="427"/>
                      <a:pt x="30" y="427"/>
                    </a:cubicBezTo>
                    <a:cubicBezTo>
                      <a:pt x="30" y="427"/>
                      <a:pt x="30" y="427"/>
                      <a:pt x="30" y="427"/>
                    </a:cubicBezTo>
                    <a:cubicBezTo>
                      <a:pt x="30" y="427"/>
                      <a:pt x="30" y="427"/>
                      <a:pt x="30" y="427"/>
                    </a:cubicBezTo>
                    <a:cubicBezTo>
                      <a:pt x="29" y="428"/>
                      <a:pt x="29" y="428"/>
                      <a:pt x="28" y="428"/>
                    </a:cubicBezTo>
                    <a:cubicBezTo>
                      <a:pt x="27" y="428"/>
                      <a:pt x="27" y="428"/>
                      <a:pt x="27" y="428"/>
                    </a:cubicBezTo>
                    <a:cubicBezTo>
                      <a:pt x="26" y="429"/>
                      <a:pt x="26" y="429"/>
                      <a:pt x="25" y="429"/>
                    </a:cubicBezTo>
                    <a:cubicBezTo>
                      <a:pt x="24" y="430"/>
                      <a:pt x="24" y="430"/>
                      <a:pt x="24" y="430"/>
                    </a:cubicBezTo>
                    <a:cubicBezTo>
                      <a:pt x="23" y="431"/>
                      <a:pt x="23" y="431"/>
                      <a:pt x="23" y="431"/>
                    </a:cubicBezTo>
                    <a:lnTo>
                      <a:pt x="22" y="431"/>
                    </a:lnTo>
                    <a:close/>
                    <a:moveTo>
                      <a:pt x="30" y="427"/>
                    </a:moveTo>
                    <a:cubicBezTo>
                      <a:pt x="30" y="427"/>
                      <a:pt x="30" y="427"/>
                      <a:pt x="30" y="427"/>
                    </a:cubicBezTo>
                    <a:close/>
                    <a:moveTo>
                      <a:pt x="25" y="426"/>
                    </a:moveTo>
                    <a:cubicBezTo>
                      <a:pt x="25" y="426"/>
                      <a:pt x="25" y="426"/>
                      <a:pt x="25" y="426"/>
                    </a:cubicBezTo>
                    <a:cubicBezTo>
                      <a:pt x="25" y="426"/>
                      <a:pt x="25" y="426"/>
                      <a:pt x="25" y="426"/>
                    </a:cubicBezTo>
                    <a:close/>
                    <a:moveTo>
                      <a:pt x="25" y="425"/>
                    </a:moveTo>
                    <a:cubicBezTo>
                      <a:pt x="25" y="425"/>
                      <a:pt x="25" y="425"/>
                      <a:pt x="25" y="425"/>
                    </a:cubicBezTo>
                    <a:cubicBezTo>
                      <a:pt x="25" y="425"/>
                      <a:pt x="25" y="425"/>
                      <a:pt x="25" y="425"/>
                    </a:cubicBezTo>
                    <a:close/>
                    <a:moveTo>
                      <a:pt x="26" y="424"/>
                    </a:moveTo>
                    <a:cubicBezTo>
                      <a:pt x="26" y="424"/>
                      <a:pt x="26" y="424"/>
                      <a:pt x="26" y="424"/>
                    </a:cubicBezTo>
                    <a:cubicBezTo>
                      <a:pt x="26" y="424"/>
                      <a:pt x="26" y="424"/>
                      <a:pt x="26" y="424"/>
                    </a:cubicBezTo>
                    <a:close/>
                    <a:moveTo>
                      <a:pt x="1193" y="22"/>
                    </a:moveTo>
                    <a:cubicBezTo>
                      <a:pt x="1192" y="22"/>
                      <a:pt x="1192" y="22"/>
                      <a:pt x="1192" y="22"/>
                    </a:cubicBezTo>
                    <a:cubicBezTo>
                      <a:pt x="1192" y="22"/>
                      <a:pt x="1190" y="21"/>
                      <a:pt x="1190" y="21"/>
                    </a:cubicBezTo>
                    <a:cubicBezTo>
                      <a:pt x="1190" y="21"/>
                      <a:pt x="1190" y="21"/>
                      <a:pt x="1187" y="19"/>
                    </a:cubicBezTo>
                    <a:cubicBezTo>
                      <a:pt x="1187" y="19"/>
                      <a:pt x="1187" y="19"/>
                      <a:pt x="1187" y="19"/>
                    </a:cubicBezTo>
                    <a:cubicBezTo>
                      <a:pt x="1186" y="17"/>
                      <a:pt x="1186" y="17"/>
                      <a:pt x="1186" y="17"/>
                    </a:cubicBezTo>
                    <a:cubicBezTo>
                      <a:pt x="1190" y="16"/>
                      <a:pt x="1190" y="16"/>
                      <a:pt x="1190" y="16"/>
                    </a:cubicBezTo>
                    <a:cubicBezTo>
                      <a:pt x="1190" y="15"/>
                      <a:pt x="1190" y="15"/>
                      <a:pt x="1190" y="15"/>
                    </a:cubicBezTo>
                    <a:cubicBezTo>
                      <a:pt x="1190" y="15"/>
                      <a:pt x="1190" y="16"/>
                      <a:pt x="1190" y="16"/>
                    </a:cubicBezTo>
                    <a:cubicBezTo>
                      <a:pt x="1190" y="16"/>
                      <a:pt x="1190" y="16"/>
                      <a:pt x="1190" y="16"/>
                    </a:cubicBezTo>
                    <a:cubicBezTo>
                      <a:pt x="1190" y="16"/>
                      <a:pt x="1190" y="16"/>
                      <a:pt x="1190" y="16"/>
                    </a:cubicBezTo>
                    <a:cubicBezTo>
                      <a:pt x="1191" y="16"/>
                      <a:pt x="1191" y="16"/>
                      <a:pt x="1191" y="17"/>
                    </a:cubicBezTo>
                    <a:cubicBezTo>
                      <a:pt x="1192" y="16"/>
                      <a:pt x="1192" y="16"/>
                      <a:pt x="1192" y="16"/>
                    </a:cubicBezTo>
                    <a:cubicBezTo>
                      <a:pt x="1201" y="16"/>
                      <a:pt x="1201" y="16"/>
                      <a:pt x="1201" y="16"/>
                    </a:cubicBezTo>
                    <a:cubicBezTo>
                      <a:pt x="1201" y="21"/>
                      <a:pt x="1201" y="21"/>
                      <a:pt x="1201" y="21"/>
                    </a:cubicBezTo>
                    <a:cubicBezTo>
                      <a:pt x="1193" y="21"/>
                      <a:pt x="1193" y="21"/>
                      <a:pt x="1193" y="21"/>
                    </a:cubicBezTo>
                    <a:lnTo>
                      <a:pt x="1193" y="22"/>
                    </a:lnTo>
                    <a:close/>
                    <a:moveTo>
                      <a:pt x="1210" y="21"/>
                    </a:moveTo>
                    <a:cubicBezTo>
                      <a:pt x="1210" y="16"/>
                      <a:pt x="1210" y="16"/>
                      <a:pt x="1210" y="16"/>
                    </a:cubicBezTo>
                    <a:cubicBezTo>
                      <a:pt x="1211" y="16"/>
                      <a:pt x="1211" y="16"/>
                      <a:pt x="1211" y="16"/>
                    </a:cubicBezTo>
                    <a:cubicBezTo>
                      <a:pt x="1211" y="11"/>
                      <a:pt x="1211" y="11"/>
                      <a:pt x="1211" y="11"/>
                    </a:cubicBezTo>
                    <a:cubicBezTo>
                      <a:pt x="1209" y="7"/>
                      <a:pt x="1209" y="7"/>
                      <a:pt x="1209" y="7"/>
                    </a:cubicBezTo>
                    <a:cubicBezTo>
                      <a:pt x="1209" y="5"/>
                      <a:pt x="1209" y="5"/>
                      <a:pt x="1209" y="5"/>
                    </a:cubicBezTo>
                    <a:cubicBezTo>
                      <a:pt x="1207" y="4"/>
                      <a:pt x="1207" y="4"/>
                      <a:pt x="1207" y="4"/>
                    </a:cubicBezTo>
                    <a:cubicBezTo>
                      <a:pt x="1207" y="4"/>
                      <a:pt x="1207" y="4"/>
                      <a:pt x="1207" y="4"/>
                    </a:cubicBezTo>
                    <a:cubicBezTo>
                      <a:pt x="1207" y="4"/>
                      <a:pt x="1207" y="4"/>
                      <a:pt x="1207" y="4"/>
                    </a:cubicBezTo>
                    <a:cubicBezTo>
                      <a:pt x="1207" y="4"/>
                      <a:pt x="1207" y="4"/>
                      <a:pt x="1207" y="4"/>
                    </a:cubicBezTo>
                    <a:cubicBezTo>
                      <a:pt x="1206" y="4"/>
                      <a:pt x="1206" y="5"/>
                      <a:pt x="1205" y="5"/>
                    </a:cubicBezTo>
                    <a:cubicBezTo>
                      <a:pt x="1205" y="5"/>
                      <a:pt x="1205" y="5"/>
                      <a:pt x="1205" y="5"/>
                    </a:cubicBezTo>
                    <a:cubicBezTo>
                      <a:pt x="1205" y="5"/>
                      <a:pt x="1205" y="5"/>
                      <a:pt x="1205" y="5"/>
                    </a:cubicBezTo>
                    <a:cubicBezTo>
                      <a:pt x="1203" y="5"/>
                      <a:pt x="1203" y="5"/>
                      <a:pt x="1203" y="5"/>
                    </a:cubicBezTo>
                    <a:cubicBezTo>
                      <a:pt x="1202" y="5"/>
                      <a:pt x="1202" y="5"/>
                      <a:pt x="1202" y="5"/>
                    </a:cubicBezTo>
                    <a:cubicBezTo>
                      <a:pt x="1202" y="5"/>
                      <a:pt x="1202" y="5"/>
                      <a:pt x="1202" y="5"/>
                    </a:cubicBezTo>
                    <a:cubicBezTo>
                      <a:pt x="1200" y="6"/>
                      <a:pt x="1200" y="6"/>
                      <a:pt x="1200" y="6"/>
                    </a:cubicBezTo>
                    <a:cubicBezTo>
                      <a:pt x="1200" y="6"/>
                      <a:pt x="1200" y="6"/>
                      <a:pt x="1200" y="6"/>
                    </a:cubicBezTo>
                    <a:cubicBezTo>
                      <a:pt x="1199" y="6"/>
                      <a:pt x="1199" y="6"/>
                      <a:pt x="1199" y="6"/>
                    </a:cubicBezTo>
                    <a:cubicBezTo>
                      <a:pt x="1198" y="6"/>
                      <a:pt x="1198" y="6"/>
                      <a:pt x="1198" y="6"/>
                    </a:cubicBezTo>
                    <a:cubicBezTo>
                      <a:pt x="1198" y="7"/>
                      <a:pt x="1198" y="7"/>
                      <a:pt x="1198" y="7"/>
                    </a:cubicBezTo>
                    <a:cubicBezTo>
                      <a:pt x="1197" y="7"/>
                      <a:pt x="1197" y="7"/>
                      <a:pt x="1197" y="7"/>
                    </a:cubicBezTo>
                    <a:cubicBezTo>
                      <a:pt x="1197" y="7"/>
                      <a:pt x="1197" y="7"/>
                      <a:pt x="1197" y="7"/>
                    </a:cubicBezTo>
                    <a:cubicBezTo>
                      <a:pt x="1196" y="7"/>
                      <a:pt x="1196" y="7"/>
                      <a:pt x="1196" y="7"/>
                    </a:cubicBezTo>
                    <a:cubicBezTo>
                      <a:pt x="1196" y="7"/>
                      <a:pt x="1195" y="7"/>
                      <a:pt x="1195" y="7"/>
                    </a:cubicBezTo>
                    <a:cubicBezTo>
                      <a:pt x="1195" y="7"/>
                      <a:pt x="1195" y="7"/>
                      <a:pt x="1195" y="7"/>
                    </a:cubicBezTo>
                    <a:cubicBezTo>
                      <a:pt x="1194" y="8"/>
                      <a:pt x="1194" y="8"/>
                      <a:pt x="1194" y="8"/>
                    </a:cubicBezTo>
                    <a:cubicBezTo>
                      <a:pt x="1194" y="8"/>
                      <a:pt x="1194" y="8"/>
                      <a:pt x="1193" y="8"/>
                    </a:cubicBezTo>
                    <a:cubicBezTo>
                      <a:pt x="1193" y="8"/>
                      <a:pt x="1192" y="9"/>
                      <a:pt x="1191" y="10"/>
                    </a:cubicBezTo>
                    <a:cubicBezTo>
                      <a:pt x="1189" y="6"/>
                      <a:pt x="1189" y="6"/>
                      <a:pt x="1189" y="6"/>
                    </a:cubicBezTo>
                    <a:cubicBezTo>
                      <a:pt x="1189" y="5"/>
                      <a:pt x="1189" y="5"/>
                      <a:pt x="1189" y="5"/>
                    </a:cubicBezTo>
                    <a:cubicBezTo>
                      <a:pt x="1189" y="5"/>
                      <a:pt x="1190" y="5"/>
                      <a:pt x="1190" y="5"/>
                    </a:cubicBezTo>
                    <a:cubicBezTo>
                      <a:pt x="1193" y="2"/>
                      <a:pt x="1193" y="2"/>
                      <a:pt x="1193" y="2"/>
                    </a:cubicBezTo>
                    <a:cubicBezTo>
                      <a:pt x="1195" y="2"/>
                      <a:pt x="1195" y="2"/>
                      <a:pt x="1195" y="2"/>
                    </a:cubicBezTo>
                    <a:cubicBezTo>
                      <a:pt x="1195" y="2"/>
                      <a:pt x="1195" y="2"/>
                      <a:pt x="1195" y="2"/>
                    </a:cubicBezTo>
                    <a:cubicBezTo>
                      <a:pt x="1196" y="2"/>
                      <a:pt x="1196" y="2"/>
                      <a:pt x="1196" y="2"/>
                    </a:cubicBezTo>
                    <a:cubicBezTo>
                      <a:pt x="1197" y="2"/>
                      <a:pt x="1197" y="1"/>
                      <a:pt x="1197" y="1"/>
                    </a:cubicBezTo>
                    <a:cubicBezTo>
                      <a:pt x="1198" y="1"/>
                      <a:pt x="1198" y="1"/>
                      <a:pt x="1198" y="1"/>
                    </a:cubicBezTo>
                    <a:cubicBezTo>
                      <a:pt x="1198" y="1"/>
                      <a:pt x="1198" y="1"/>
                      <a:pt x="1198" y="1"/>
                    </a:cubicBezTo>
                    <a:cubicBezTo>
                      <a:pt x="1199" y="1"/>
                      <a:pt x="1199" y="1"/>
                      <a:pt x="1199" y="1"/>
                    </a:cubicBezTo>
                    <a:cubicBezTo>
                      <a:pt x="1199" y="0"/>
                      <a:pt x="1199" y="0"/>
                      <a:pt x="1199" y="0"/>
                    </a:cubicBezTo>
                    <a:cubicBezTo>
                      <a:pt x="1201" y="0"/>
                      <a:pt x="1201" y="0"/>
                      <a:pt x="1201" y="0"/>
                    </a:cubicBezTo>
                    <a:cubicBezTo>
                      <a:pt x="1201" y="0"/>
                      <a:pt x="1201" y="0"/>
                      <a:pt x="1201" y="0"/>
                    </a:cubicBezTo>
                    <a:cubicBezTo>
                      <a:pt x="1201" y="0"/>
                      <a:pt x="1202" y="0"/>
                      <a:pt x="1202" y="0"/>
                    </a:cubicBezTo>
                    <a:cubicBezTo>
                      <a:pt x="1202" y="0"/>
                      <a:pt x="1202" y="0"/>
                      <a:pt x="1202" y="0"/>
                    </a:cubicBezTo>
                    <a:cubicBezTo>
                      <a:pt x="1203" y="0"/>
                      <a:pt x="1203" y="0"/>
                      <a:pt x="1203" y="0"/>
                    </a:cubicBezTo>
                    <a:cubicBezTo>
                      <a:pt x="1203" y="0"/>
                      <a:pt x="1204" y="0"/>
                      <a:pt x="1204" y="0"/>
                    </a:cubicBezTo>
                    <a:cubicBezTo>
                      <a:pt x="1205" y="0"/>
                      <a:pt x="1205" y="0"/>
                      <a:pt x="1205" y="0"/>
                    </a:cubicBezTo>
                    <a:cubicBezTo>
                      <a:pt x="1205" y="0"/>
                      <a:pt x="1206" y="0"/>
                      <a:pt x="1206" y="0"/>
                    </a:cubicBezTo>
                    <a:cubicBezTo>
                      <a:pt x="1207" y="0"/>
                      <a:pt x="1207" y="0"/>
                      <a:pt x="1207" y="0"/>
                    </a:cubicBezTo>
                    <a:cubicBezTo>
                      <a:pt x="1207" y="0"/>
                      <a:pt x="1208" y="0"/>
                      <a:pt x="1208" y="0"/>
                    </a:cubicBezTo>
                    <a:cubicBezTo>
                      <a:pt x="1212" y="0"/>
                      <a:pt x="1212" y="0"/>
                      <a:pt x="1212" y="0"/>
                    </a:cubicBezTo>
                    <a:cubicBezTo>
                      <a:pt x="1214" y="2"/>
                      <a:pt x="1214" y="2"/>
                      <a:pt x="1214" y="2"/>
                    </a:cubicBezTo>
                    <a:cubicBezTo>
                      <a:pt x="1214" y="6"/>
                      <a:pt x="1214" y="6"/>
                      <a:pt x="1214" y="6"/>
                    </a:cubicBezTo>
                    <a:cubicBezTo>
                      <a:pt x="1216" y="10"/>
                      <a:pt x="1216" y="10"/>
                      <a:pt x="1216" y="10"/>
                    </a:cubicBezTo>
                    <a:cubicBezTo>
                      <a:pt x="1216" y="21"/>
                      <a:pt x="1216" y="21"/>
                      <a:pt x="1216" y="21"/>
                    </a:cubicBezTo>
                    <a:lnTo>
                      <a:pt x="1210" y="21"/>
                    </a:lnTo>
                    <a:close/>
                    <a:moveTo>
                      <a:pt x="1193" y="6"/>
                    </a:moveTo>
                    <a:cubicBezTo>
                      <a:pt x="1193" y="6"/>
                      <a:pt x="1193" y="6"/>
                      <a:pt x="1193" y="6"/>
                    </a:cubicBezTo>
                    <a:close/>
                    <a:moveTo>
                      <a:pt x="1207" y="2"/>
                    </a:moveTo>
                    <a:cubicBezTo>
                      <a:pt x="1207" y="4"/>
                      <a:pt x="1207" y="4"/>
                      <a:pt x="1207" y="4"/>
                    </a:cubicBezTo>
                    <a:cubicBezTo>
                      <a:pt x="1207" y="2"/>
                      <a:pt x="1207" y="2"/>
                      <a:pt x="1207" y="2"/>
                    </a:cubicBezTo>
                    <a:close/>
                    <a:moveTo>
                      <a:pt x="1201" y="2"/>
                    </a:moveTo>
                    <a:cubicBezTo>
                      <a:pt x="1201" y="3"/>
                      <a:pt x="1201" y="3"/>
                      <a:pt x="1201" y="3"/>
                    </a:cubicBezTo>
                    <a:cubicBezTo>
                      <a:pt x="1201" y="3"/>
                      <a:pt x="1201" y="3"/>
                      <a:pt x="1201" y="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09" name="îS1idé">
                <a:extLst>
                  <a:ext uri="{FF2B5EF4-FFF2-40B4-BE49-F238E27FC236}">
                    <a16:creationId xmlns:a16="http://schemas.microsoft.com/office/drawing/2014/main" id="{374E37B3-8A00-4E12-B7CB-14BEFE39A6DB}"/>
                  </a:ext>
                </a:extLst>
              </p:cNvPr>
              <p:cNvSpPr/>
              <p:nvPr/>
            </p:nvSpPr>
            <p:spPr bwMode="auto">
              <a:xfrm>
                <a:off x="2052638" y="2909888"/>
                <a:ext cx="2771775" cy="1241425"/>
              </a:xfrm>
              <a:custGeom>
                <a:avLst/>
                <a:gdLst>
                  <a:gd name="T0" fmla="*/ 1204 w 1292"/>
                  <a:gd name="T1" fmla="*/ 570 h 580"/>
                  <a:gd name="T2" fmla="*/ 1159 w 1292"/>
                  <a:gd name="T3" fmla="*/ 566 h 580"/>
                  <a:gd name="T4" fmla="*/ 1148 w 1292"/>
                  <a:gd name="T5" fmla="*/ 566 h 580"/>
                  <a:gd name="T6" fmla="*/ 1221 w 1292"/>
                  <a:gd name="T7" fmla="*/ 551 h 580"/>
                  <a:gd name="T8" fmla="*/ 1173 w 1292"/>
                  <a:gd name="T9" fmla="*/ 548 h 580"/>
                  <a:gd name="T10" fmla="*/ 1249 w 1292"/>
                  <a:gd name="T11" fmla="*/ 543 h 580"/>
                  <a:gd name="T12" fmla="*/ 1218 w 1292"/>
                  <a:gd name="T13" fmla="*/ 546 h 580"/>
                  <a:gd name="T14" fmla="*/ 1258 w 1292"/>
                  <a:gd name="T15" fmla="*/ 540 h 580"/>
                  <a:gd name="T16" fmla="*/ 1263 w 1292"/>
                  <a:gd name="T17" fmla="*/ 527 h 580"/>
                  <a:gd name="T18" fmla="*/ 1275 w 1292"/>
                  <a:gd name="T19" fmla="*/ 514 h 580"/>
                  <a:gd name="T20" fmla="*/ 1108 w 1292"/>
                  <a:gd name="T21" fmla="*/ 504 h 580"/>
                  <a:gd name="T22" fmla="*/ 1274 w 1292"/>
                  <a:gd name="T23" fmla="*/ 500 h 580"/>
                  <a:gd name="T24" fmla="*/ 1084 w 1292"/>
                  <a:gd name="T25" fmla="*/ 482 h 580"/>
                  <a:gd name="T26" fmla="*/ 1046 w 1292"/>
                  <a:gd name="T27" fmla="*/ 470 h 580"/>
                  <a:gd name="T28" fmla="*/ 1076 w 1292"/>
                  <a:gd name="T29" fmla="*/ 473 h 580"/>
                  <a:gd name="T30" fmla="*/ 988 w 1292"/>
                  <a:gd name="T31" fmla="*/ 463 h 580"/>
                  <a:gd name="T32" fmla="*/ 970 w 1292"/>
                  <a:gd name="T33" fmla="*/ 457 h 580"/>
                  <a:gd name="T34" fmla="*/ 961 w 1292"/>
                  <a:gd name="T35" fmla="*/ 453 h 580"/>
                  <a:gd name="T36" fmla="*/ 936 w 1292"/>
                  <a:gd name="T37" fmla="*/ 440 h 580"/>
                  <a:gd name="T38" fmla="*/ 903 w 1292"/>
                  <a:gd name="T39" fmla="*/ 435 h 580"/>
                  <a:gd name="T40" fmla="*/ 902 w 1292"/>
                  <a:gd name="T41" fmla="*/ 417 h 580"/>
                  <a:gd name="T42" fmla="*/ 837 w 1292"/>
                  <a:gd name="T43" fmla="*/ 394 h 580"/>
                  <a:gd name="T44" fmla="*/ 788 w 1292"/>
                  <a:gd name="T45" fmla="*/ 375 h 580"/>
                  <a:gd name="T46" fmla="*/ 765 w 1292"/>
                  <a:gd name="T47" fmla="*/ 350 h 580"/>
                  <a:gd name="T48" fmla="*/ 756 w 1292"/>
                  <a:gd name="T49" fmla="*/ 322 h 580"/>
                  <a:gd name="T50" fmla="*/ 751 w 1292"/>
                  <a:gd name="T51" fmla="*/ 313 h 580"/>
                  <a:gd name="T52" fmla="*/ 738 w 1292"/>
                  <a:gd name="T53" fmla="*/ 284 h 580"/>
                  <a:gd name="T54" fmla="*/ 759 w 1292"/>
                  <a:gd name="T55" fmla="*/ 261 h 580"/>
                  <a:gd name="T56" fmla="*/ 759 w 1292"/>
                  <a:gd name="T57" fmla="*/ 219 h 580"/>
                  <a:gd name="T58" fmla="*/ 748 w 1292"/>
                  <a:gd name="T59" fmla="*/ 200 h 580"/>
                  <a:gd name="T60" fmla="*/ 744 w 1292"/>
                  <a:gd name="T61" fmla="*/ 167 h 580"/>
                  <a:gd name="T62" fmla="*/ 770 w 1292"/>
                  <a:gd name="T63" fmla="*/ 145 h 580"/>
                  <a:gd name="T64" fmla="*/ 756 w 1292"/>
                  <a:gd name="T65" fmla="*/ 126 h 580"/>
                  <a:gd name="T66" fmla="*/ 766 w 1292"/>
                  <a:gd name="T67" fmla="*/ 105 h 580"/>
                  <a:gd name="T68" fmla="*/ 735 w 1292"/>
                  <a:gd name="T69" fmla="*/ 85 h 580"/>
                  <a:gd name="T70" fmla="*/ 483 w 1292"/>
                  <a:gd name="T71" fmla="*/ 84 h 580"/>
                  <a:gd name="T72" fmla="*/ 499 w 1292"/>
                  <a:gd name="T73" fmla="*/ 78 h 580"/>
                  <a:gd name="T74" fmla="*/ 721 w 1292"/>
                  <a:gd name="T75" fmla="*/ 74 h 580"/>
                  <a:gd name="T76" fmla="*/ 712 w 1292"/>
                  <a:gd name="T77" fmla="*/ 77 h 580"/>
                  <a:gd name="T78" fmla="*/ 51 w 1292"/>
                  <a:gd name="T79" fmla="*/ 70 h 580"/>
                  <a:gd name="T80" fmla="*/ 422 w 1292"/>
                  <a:gd name="T81" fmla="*/ 73 h 580"/>
                  <a:gd name="T82" fmla="*/ 16 w 1292"/>
                  <a:gd name="T83" fmla="*/ 70 h 580"/>
                  <a:gd name="T84" fmla="*/ 5 w 1292"/>
                  <a:gd name="T85" fmla="*/ 62 h 580"/>
                  <a:gd name="T86" fmla="*/ 444 w 1292"/>
                  <a:gd name="T87" fmla="*/ 68 h 580"/>
                  <a:gd name="T88" fmla="*/ 316 w 1292"/>
                  <a:gd name="T89" fmla="*/ 63 h 580"/>
                  <a:gd name="T90" fmla="*/ 651 w 1292"/>
                  <a:gd name="T91" fmla="*/ 57 h 580"/>
                  <a:gd name="T92" fmla="*/ 306 w 1292"/>
                  <a:gd name="T93" fmla="*/ 53 h 580"/>
                  <a:gd name="T94" fmla="*/ 670 w 1292"/>
                  <a:gd name="T95" fmla="*/ 55 h 580"/>
                  <a:gd name="T96" fmla="*/ 541 w 1292"/>
                  <a:gd name="T97" fmla="*/ 50 h 580"/>
                  <a:gd name="T98" fmla="*/ 621 w 1292"/>
                  <a:gd name="T99" fmla="*/ 50 h 580"/>
                  <a:gd name="T100" fmla="*/ 218 w 1292"/>
                  <a:gd name="T101" fmla="*/ 44 h 580"/>
                  <a:gd name="T102" fmla="*/ 603 w 1292"/>
                  <a:gd name="T103" fmla="*/ 43 h 580"/>
                  <a:gd name="T104" fmla="*/ 229 w 1292"/>
                  <a:gd name="T105" fmla="*/ 39 h 580"/>
                  <a:gd name="T106" fmla="*/ 298 w 1292"/>
                  <a:gd name="T107" fmla="*/ 34 h 580"/>
                  <a:gd name="T108" fmla="*/ 291 w 1292"/>
                  <a:gd name="T109" fmla="*/ 32 h 580"/>
                  <a:gd name="T110" fmla="*/ 158 w 1292"/>
                  <a:gd name="T111" fmla="*/ 30 h 580"/>
                  <a:gd name="T112" fmla="*/ 262 w 1292"/>
                  <a:gd name="T113" fmla="*/ 25 h 580"/>
                  <a:gd name="T114" fmla="*/ 149 w 1292"/>
                  <a:gd name="T115" fmla="*/ 23 h 580"/>
                  <a:gd name="T116" fmla="*/ 112 w 1292"/>
                  <a:gd name="T117" fmla="*/ 18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92" h="580">
                    <a:moveTo>
                      <a:pt x="1174" y="580"/>
                    </a:moveTo>
                    <a:cubicBezTo>
                      <a:pt x="1171" y="579"/>
                      <a:pt x="1170" y="576"/>
                      <a:pt x="1169" y="574"/>
                    </a:cubicBezTo>
                    <a:cubicBezTo>
                      <a:pt x="1174" y="572"/>
                      <a:pt x="1174" y="572"/>
                      <a:pt x="1174" y="572"/>
                    </a:cubicBezTo>
                    <a:cubicBezTo>
                      <a:pt x="1175" y="574"/>
                      <a:pt x="1175" y="574"/>
                      <a:pt x="1176" y="575"/>
                    </a:cubicBezTo>
                    <a:lnTo>
                      <a:pt x="1174" y="580"/>
                    </a:lnTo>
                    <a:close/>
                    <a:moveTo>
                      <a:pt x="1222" y="576"/>
                    </a:moveTo>
                    <a:cubicBezTo>
                      <a:pt x="1218" y="571"/>
                      <a:pt x="1218" y="571"/>
                      <a:pt x="1218" y="571"/>
                    </a:cubicBezTo>
                    <a:cubicBezTo>
                      <a:pt x="1219" y="571"/>
                      <a:pt x="1219" y="570"/>
                      <a:pt x="1219" y="569"/>
                    </a:cubicBezTo>
                    <a:cubicBezTo>
                      <a:pt x="1225" y="567"/>
                      <a:pt x="1225" y="567"/>
                      <a:pt x="1225" y="567"/>
                    </a:cubicBezTo>
                    <a:cubicBezTo>
                      <a:pt x="1225" y="568"/>
                      <a:pt x="1225" y="569"/>
                      <a:pt x="1225" y="569"/>
                    </a:cubicBezTo>
                    <a:cubicBezTo>
                      <a:pt x="1225" y="572"/>
                      <a:pt x="1224" y="574"/>
                      <a:pt x="1222" y="576"/>
                    </a:cubicBezTo>
                    <a:close/>
                    <a:moveTo>
                      <a:pt x="1210" y="572"/>
                    </a:moveTo>
                    <a:cubicBezTo>
                      <a:pt x="1209" y="571"/>
                      <a:pt x="1209" y="571"/>
                      <a:pt x="1209" y="571"/>
                    </a:cubicBezTo>
                    <a:cubicBezTo>
                      <a:pt x="1207" y="571"/>
                      <a:pt x="1206" y="571"/>
                      <a:pt x="1204" y="570"/>
                    </a:cubicBezTo>
                    <a:cubicBezTo>
                      <a:pt x="1207" y="565"/>
                      <a:pt x="1207" y="565"/>
                      <a:pt x="1207" y="565"/>
                    </a:cubicBezTo>
                    <a:cubicBezTo>
                      <a:pt x="1208" y="565"/>
                      <a:pt x="1209" y="566"/>
                      <a:pt x="1210" y="566"/>
                    </a:cubicBezTo>
                    <a:cubicBezTo>
                      <a:pt x="1212" y="566"/>
                      <a:pt x="1212" y="566"/>
                      <a:pt x="1212" y="566"/>
                    </a:cubicBezTo>
                    <a:lnTo>
                      <a:pt x="1210" y="572"/>
                    </a:lnTo>
                    <a:close/>
                    <a:moveTo>
                      <a:pt x="1179" y="571"/>
                    </a:moveTo>
                    <a:cubicBezTo>
                      <a:pt x="1174" y="568"/>
                      <a:pt x="1174" y="568"/>
                      <a:pt x="1174" y="568"/>
                    </a:cubicBezTo>
                    <a:cubicBezTo>
                      <a:pt x="1174" y="568"/>
                      <a:pt x="1174" y="567"/>
                      <a:pt x="1174" y="567"/>
                    </a:cubicBezTo>
                    <a:cubicBezTo>
                      <a:pt x="1174" y="567"/>
                      <a:pt x="1174" y="566"/>
                      <a:pt x="1174" y="566"/>
                    </a:cubicBezTo>
                    <a:cubicBezTo>
                      <a:pt x="1173" y="565"/>
                      <a:pt x="1173" y="565"/>
                      <a:pt x="1173" y="565"/>
                    </a:cubicBezTo>
                    <a:cubicBezTo>
                      <a:pt x="1178" y="562"/>
                      <a:pt x="1178" y="562"/>
                      <a:pt x="1178" y="562"/>
                    </a:cubicBezTo>
                    <a:cubicBezTo>
                      <a:pt x="1179" y="563"/>
                      <a:pt x="1180" y="565"/>
                      <a:pt x="1180" y="567"/>
                    </a:cubicBezTo>
                    <a:cubicBezTo>
                      <a:pt x="1180" y="568"/>
                      <a:pt x="1180" y="569"/>
                      <a:pt x="1179" y="571"/>
                    </a:cubicBezTo>
                    <a:close/>
                    <a:moveTo>
                      <a:pt x="1164" y="567"/>
                    </a:moveTo>
                    <a:cubicBezTo>
                      <a:pt x="1163" y="566"/>
                      <a:pt x="1161" y="566"/>
                      <a:pt x="1159" y="566"/>
                    </a:cubicBezTo>
                    <a:cubicBezTo>
                      <a:pt x="1159" y="564"/>
                      <a:pt x="1159" y="564"/>
                      <a:pt x="1159" y="564"/>
                    </a:cubicBezTo>
                    <a:cubicBezTo>
                      <a:pt x="1159" y="561"/>
                      <a:pt x="1159" y="561"/>
                      <a:pt x="1159" y="561"/>
                    </a:cubicBezTo>
                    <a:cubicBezTo>
                      <a:pt x="1161" y="561"/>
                      <a:pt x="1163" y="560"/>
                      <a:pt x="1166" y="561"/>
                    </a:cubicBezTo>
                    <a:lnTo>
                      <a:pt x="1164" y="567"/>
                    </a:lnTo>
                    <a:close/>
                    <a:moveTo>
                      <a:pt x="1148" y="566"/>
                    </a:moveTo>
                    <a:cubicBezTo>
                      <a:pt x="1146" y="566"/>
                      <a:pt x="1145" y="564"/>
                      <a:pt x="1142" y="562"/>
                    </a:cubicBezTo>
                    <a:cubicBezTo>
                      <a:pt x="1142" y="562"/>
                      <a:pt x="1142" y="562"/>
                      <a:pt x="1142" y="562"/>
                    </a:cubicBezTo>
                    <a:cubicBezTo>
                      <a:pt x="1146" y="557"/>
                      <a:pt x="1146" y="557"/>
                      <a:pt x="1146" y="557"/>
                    </a:cubicBezTo>
                    <a:cubicBezTo>
                      <a:pt x="1146" y="558"/>
                      <a:pt x="1146" y="558"/>
                      <a:pt x="1146" y="558"/>
                    </a:cubicBezTo>
                    <a:cubicBezTo>
                      <a:pt x="1147" y="559"/>
                      <a:pt x="1148" y="560"/>
                      <a:pt x="1149" y="560"/>
                    </a:cubicBezTo>
                    <a:cubicBezTo>
                      <a:pt x="1149" y="560"/>
                      <a:pt x="1149" y="560"/>
                      <a:pt x="1148" y="560"/>
                    </a:cubicBezTo>
                    <a:cubicBezTo>
                      <a:pt x="1148" y="562"/>
                      <a:pt x="1148" y="562"/>
                      <a:pt x="1148" y="562"/>
                    </a:cubicBezTo>
                    <a:cubicBezTo>
                      <a:pt x="1150" y="565"/>
                      <a:pt x="1150" y="565"/>
                      <a:pt x="1150" y="565"/>
                    </a:cubicBezTo>
                    <a:lnTo>
                      <a:pt x="1148" y="566"/>
                    </a:lnTo>
                    <a:close/>
                    <a:moveTo>
                      <a:pt x="1193" y="564"/>
                    </a:moveTo>
                    <a:cubicBezTo>
                      <a:pt x="1191" y="563"/>
                      <a:pt x="1189" y="561"/>
                      <a:pt x="1189" y="559"/>
                    </a:cubicBezTo>
                    <a:cubicBezTo>
                      <a:pt x="1189" y="558"/>
                      <a:pt x="1189" y="558"/>
                      <a:pt x="1189" y="558"/>
                    </a:cubicBezTo>
                    <a:cubicBezTo>
                      <a:pt x="1195" y="557"/>
                      <a:pt x="1195" y="557"/>
                      <a:pt x="1195" y="557"/>
                    </a:cubicBezTo>
                    <a:cubicBezTo>
                      <a:pt x="1195" y="557"/>
                      <a:pt x="1195" y="558"/>
                      <a:pt x="1195" y="558"/>
                    </a:cubicBezTo>
                    <a:cubicBezTo>
                      <a:pt x="1195" y="558"/>
                      <a:pt x="1196" y="559"/>
                      <a:pt x="1196" y="559"/>
                    </a:cubicBezTo>
                    <a:lnTo>
                      <a:pt x="1193" y="564"/>
                    </a:lnTo>
                    <a:close/>
                    <a:moveTo>
                      <a:pt x="1221" y="559"/>
                    </a:moveTo>
                    <a:cubicBezTo>
                      <a:pt x="1215" y="557"/>
                      <a:pt x="1215" y="557"/>
                      <a:pt x="1215" y="557"/>
                    </a:cubicBezTo>
                    <a:cubicBezTo>
                      <a:pt x="1215" y="557"/>
                      <a:pt x="1215" y="557"/>
                      <a:pt x="1215" y="557"/>
                    </a:cubicBezTo>
                    <a:cubicBezTo>
                      <a:pt x="1216" y="556"/>
                      <a:pt x="1216" y="556"/>
                      <a:pt x="1216" y="556"/>
                    </a:cubicBezTo>
                    <a:cubicBezTo>
                      <a:pt x="1216" y="556"/>
                      <a:pt x="1216" y="555"/>
                      <a:pt x="1215" y="554"/>
                    </a:cubicBezTo>
                    <a:cubicBezTo>
                      <a:pt x="1215" y="553"/>
                      <a:pt x="1215" y="553"/>
                      <a:pt x="1215" y="553"/>
                    </a:cubicBezTo>
                    <a:cubicBezTo>
                      <a:pt x="1221" y="551"/>
                      <a:pt x="1221" y="551"/>
                      <a:pt x="1221" y="551"/>
                    </a:cubicBezTo>
                    <a:cubicBezTo>
                      <a:pt x="1221" y="552"/>
                      <a:pt x="1221" y="552"/>
                      <a:pt x="1221" y="552"/>
                    </a:cubicBezTo>
                    <a:cubicBezTo>
                      <a:pt x="1221" y="554"/>
                      <a:pt x="1222" y="555"/>
                      <a:pt x="1222" y="556"/>
                    </a:cubicBezTo>
                    <a:cubicBezTo>
                      <a:pt x="1222" y="557"/>
                      <a:pt x="1221" y="558"/>
                      <a:pt x="1221" y="559"/>
                    </a:cubicBezTo>
                    <a:close/>
                    <a:moveTo>
                      <a:pt x="1132" y="559"/>
                    </a:moveTo>
                    <a:cubicBezTo>
                      <a:pt x="1129" y="557"/>
                      <a:pt x="1129" y="557"/>
                      <a:pt x="1129" y="557"/>
                    </a:cubicBezTo>
                    <a:cubicBezTo>
                      <a:pt x="1128" y="554"/>
                      <a:pt x="1128" y="554"/>
                      <a:pt x="1128" y="554"/>
                    </a:cubicBezTo>
                    <a:cubicBezTo>
                      <a:pt x="1129" y="553"/>
                      <a:pt x="1131" y="551"/>
                      <a:pt x="1134" y="551"/>
                    </a:cubicBezTo>
                    <a:cubicBezTo>
                      <a:pt x="1135" y="557"/>
                      <a:pt x="1135" y="557"/>
                      <a:pt x="1135" y="557"/>
                    </a:cubicBezTo>
                    <a:cubicBezTo>
                      <a:pt x="1134" y="557"/>
                      <a:pt x="1133" y="558"/>
                      <a:pt x="1132" y="559"/>
                    </a:cubicBezTo>
                    <a:close/>
                    <a:moveTo>
                      <a:pt x="1174" y="554"/>
                    </a:moveTo>
                    <a:cubicBezTo>
                      <a:pt x="1174" y="554"/>
                      <a:pt x="1174" y="553"/>
                      <a:pt x="1174" y="553"/>
                    </a:cubicBezTo>
                    <a:cubicBezTo>
                      <a:pt x="1169" y="553"/>
                      <a:pt x="1169" y="553"/>
                      <a:pt x="1169" y="553"/>
                    </a:cubicBezTo>
                    <a:cubicBezTo>
                      <a:pt x="1169" y="552"/>
                      <a:pt x="1169" y="551"/>
                      <a:pt x="1170" y="550"/>
                    </a:cubicBezTo>
                    <a:cubicBezTo>
                      <a:pt x="1171" y="549"/>
                      <a:pt x="1172" y="548"/>
                      <a:pt x="1173" y="548"/>
                    </a:cubicBezTo>
                    <a:cubicBezTo>
                      <a:pt x="1174" y="548"/>
                      <a:pt x="1174" y="548"/>
                      <a:pt x="1175" y="547"/>
                    </a:cubicBezTo>
                    <a:cubicBezTo>
                      <a:pt x="1178" y="552"/>
                      <a:pt x="1178" y="552"/>
                      <a:pt x="1178" y="552"/>
                    </a:cubicBezTo>
                    <a:cubicBezTo>
                      <a:pt x="1177" y="553"/>
                      <a:pt x="1176" y="553"/>
                      <a:pt x="1175" y="553"/>
                    </a:cubicBezTo>
                    <a:cubicBezTo>
                      <a:pt x="1175" y="554"/>
                      <a:pt x="1174" y="554"/>
                      <a:pt x="1174" y="554"/>
                    </a:cubicBezTo>
                    <a:close/>
                    <a:moveTo>
                      <a:pt x="1119" y="552"/>
                    </a:moveTo>
                    <a:cubicBezTo>
                      <a:pt x="1118" y="550"/>
                      <a:pt x="1117" y="548"/>
                      <a:pt x="1117" y="547"/>
                    </a:cubicBezTo>
                    <a:cubicBezTo>
                      <a:pt x="1122" y="544"/>
                      <a:pt x="1122" y="544"/>
                      <a:pt x="1122" y="544"/>
                    </a:cubicBezTo>
                    <a:cubicBezTo>
                      <a:pt x="1123" y="546"/>
                      <a:pt x="1124" y="548"/>
                      <a:pt x="1124" y="549"/>
                    </a:cubicBezTo>
                    <a:lnTo>
                      <a:pt x="1119" y="552"/>
                    </a:lnTo>
                    <a:close/>
                    <a:moveTo>
                      <a:pt x="1250" y="548"/>
                    </a:moveTo>
                    <a:cubicBezTo>
                      <a:pt x="1249" y="548"/>
                      <a:pt x="1248" y="548"/>
                      <a:pt x="1246" y="547"/>
                    </a:cubicBezTo>
                    <a:cubicBezTo>
                      <a:pt x="1248" y="542"/>
                      <a:pt x="1248" y="542"/>
                      <a:pt x="1248" y="542"/>
                    </a:cubicBezTo>
                    <a:cubicBezTo>
                      <a:pt x="1249" y="542"/>
                      <a:pt x="1250" y="542"/>
                      <a:pt x="1250" y="542"/>
                    </a:cubicBezTo>
                    <a:cubicBezTo>
                      <a:pt x="1250" y="542"/>
                      <a:pt x="1250" y="543"/>
                      <a:pt x="1249" y="543"/>
                    </a:cubicBezTo>
                    <a:cubicBezTo>
                      <a:pt x="1255" y="545"/>
                      <a:pt x="1255" y="545"/>
                      <a:pt x="1255" y="545"/>
                    </a:cubicBezTo>
                    <a:cubicBezTo>
                      <a:pt x="1254" y="547"/>
                      <a:pt x="1253" y="548"/>
                      <a:pt x="1250" y="548"/>
                    </a:cubicBezTo>
                    <a:close/>
                    <a:moveTo>
                      <a:pt x="1184" y="548"/>
                    </a:moveTo>
                    <a:cubicBezTo>
                      <a:pt x="1184" y="548"/>
                      <a:pt x="1184" y="547"/>
                      <a:pt x="1184" y="547"/>
                    </a:cubicBezTo>
                    <a:cubicBezTo>
                      <a:pt x="1184" y="547"/>
                      <a:pt x="1183" y="546"/>
                      <a:pt x="1182" y="546"/>
                    </a:cubicBezTo>
                    <a:cubicBezTo>
                      <a:pt x="1184" y="541"/>
                      <a:pt x="1184" y="541"/>
                      <a:pt x="1184" y="541"/>
                    </a:cubicBezTo>
                    <a:cubicBezTo>
                      <a:pt x="1186" y="541"/>
                      <a:pt x="1189" y="543"/>
                      <a:pt x="1189" y="545"/>
                    </a:cubicBezTo>
                    <a:cubicBezTo>
                      <a:pt x="1190" y="546"/>
                      <a:pt x="1190" y="546"/>
                      <a:pt x="1190" y="547"/>
                    </a:cubicBezTo>
                    <a:lnTo>
                      <a:pt x="1184" y="548"/>
                    </a:lnTo>
                    <a:close/>
                    <a:moveTo>
                      <a:pt x="1184" y="547"/>
                    </a:moveTo>
                    <a:cubicBezTo>
                      <a:pt x="1184" y="547"/>
                      <a:pt x="1184" y="547"/>
                      <a:pt x="1184" y="547"/>
                    </a:cubicBezTo>
                    <a:cubicBezTo>
                      <a:pt x="1184" y="547"/>
                      <a:pt x="1184" y="547"/>
                      <a:pt x="1184" y="547"/>
                    </a:cubicBezTo>
                    <a:close/>
                    <a:moveTo>
                      <a:pt x="1223" y="548"/>
                    </a:moveTo>
                    <a:cubicBezTo>
                      <a:pt x="1221" y="547"/>
                      <a:pt x="1220" y="546"/>
                      <a:pt x="1218" y="546"/>
                    </a:cubicBezTo>
                    <a:cubicBezTo>
                      <a:pt x="1219" y="540"/>
                      <a:pt x="1219" y="540"/>
                      <a:pt x="1219" y="540"/>
                    </a:cubicBezTo>
                    <a:cubicBezTo>
                      <a:pt x="1221" y="541"/>
                      <a:pt x="1223" y="542"/>
                      <a:pt x="1225" y="543"/>
                    </a:cubicBezTo>
                    <a:lnTo>
                      <a:pt x="1223" y="548"/>
                    </a:lnTo>
                    <a:close/>
                    <a:moveTo>
                      <a:pt x="1236" y="547"/>
                    </a:moveTo>
                    <a:cubicBezTo>
                      <a:pt x="1230" y="546"/>
                      <a:pt x="1230" y="546"/>
                      <a:pt x="1230" y="546"/>
                    </a:cubicBezTo>
                    <a:cubicBezTo>
                      <a:pt x="1230" y="544"/>
                      <a:pt x="1231" y="539"/>
                      <a:pt x="1236" y="539"/>
                    </a:cubicBezTo>
                    <a:cubicBezTo>
                      <a:pt x="1236" y="545"/>
                      <a:pt x="1236" y="545"/>
                      <a:pt x="1236" y="545"/>
                    </a:cubicBezTo>
                    <a:cubicBezTo>
                      <a:pt x="1236" y="545"/>
                      <a:pt x="1236" y="545"/>
                      <a:pt x="1236" y="545"/>
                    </a:cubicBezTo>
                    <a:cubicBezTo>
                      <a:pt x="1236" y="545"/>
                      <a:pt x="1236" y="545"/>
                      <a:pt x="1236" y="547"/>
                    </a:cubicBezTo>
                    <a:close/>
                    <a:moveTo>
                      <a:pt x="1260" y="544"/>
                    </a:moveTo>
                    <a:cubicBezTo>
                      <a:pt x="1260" y="544"/>
                      <a:pt x="1259" y="544"/>
                      <a:pt x="1258" y="544"/>
                    </a:cubicBezTo>
                    <a:cubicBezTo>
                      <a:pt x="1261" y="538"/>
                      <a:pt x="1261" y="538"/>
                      <a:pt x="1261" y="538"/>
                    </a:cubicBezTo>
                    <a:cubicBezTo>
                      <a:pt x="1261" y="538"/>
                      <a:pt x="1261" y="538"/>
                      <a:pt x="1260" y="538"/>
                    </a:cubicBezTo>
                    <a:cubicBezTo>
                      <a:pt x="1259" y="538"/>
                      <a:pt x="1258" y="539"/>
                      <a:pt x="1258" y="540"/>
                    </a:cubicBezTo>
                    <a:cubicBezTo>
                      <a:pt x="1258" y="539"/>
                      <a:pt x="1258" y="538"/>
                      <a:pt x="1258" y="537"/>
                    </a:cubicBezTo>
                    <a:cubicBezTo>
                      <a:pt x="1264" y="536"/>
                      <a:pt x="1264" y="536"/>
                      <a:pt x="1264" y="536"/>
                    </a:cubicBezTo>
                    <a:cubicBezTo>
                      <a:pt x="1264" y="538"/>
                      <a:pt x="1264" y="539"/>
                      <a:pt x="1264" y="540"/>
                    </a:cubicBezTo>
                    <a:cubicBezTo>
                      <a:pt x="1264" y="543"/>
                      <a:pt x="1262" y="544"/>
                      <a:pt x="1260" y="544"/>
                    </a:cubicBezTo>
                    <a:close/>
                    <a:moveTo>
                      <a:pt x="1119" y="535"/>
                    </a:moveTo>
                    <a:cubicBezTo>
                      <a:pt x="1113" y="533"/>
                      <a:pt x="1113" y="533"/>
                      <a:pt x="1113" y="533"/>
                    </a:cubicBezTo>
                    <a:cubicBezTo>
                      <a:pt x="1114" y="532"/>
                      <a:pt x="1115" y="531"/>
                      <a:pt x="1116" y="530"/>
                    </a:cubicBezTo>
                    <a:cubicBezTo>
                      <a:pt x="1117" y="529"/>
                      <a:pt x="1117" y="529"/>
                      <a:pt x="1117" y="529"/>
                    </a:cubicBezTo>
                    <a:cubicBezTo>
                      <a:pt x="1118" y="528"/>
                      <a:pt x="1118" y="528"/>
                      <a:pt x="1118" y="528"/>
                    </a:cubicBezTo>
                    <a:cubicBezTo>
                      <a:pt x="1122" y="532"/>
                      <a:pt x="1122" y="532"/>
                      <a:pt x="1122" y="532"/>
                    </a:cubicBezTo>
                    <a:cubicBezTo>
                      <a:pt x="1122" y="532"/>
                      <a:pt x="1122" y="532"/>
                      <a:pt x="1122" y="532"/>
                    </a:cubicBezTo>
                    <a:cubicBezTo>
                      <a:pt x="1121" y="533"/>
                      <a:pt x="1121" y="534"/>
                      <a:pt x="1120" y="534"/>
                    </a:cubicBezTo>
                    <a:cubicBezTo>
                      <a:pt x="1119" y="535"/>
                      <a:pt x="1119" y="535"/>
                      <a:pt x="1119" y="535"/>
                    </a:cubicBezTo>
                    <a:close/>
                    <a:moveTo>
                      <a:pt x="1263" y="527"/>
                    </a:moveTo>
                    <a:cubicBezTo>
                      <a:pt x="1263" y="527"/>
                      <a:pt x="1261" y="526"/>
                      <a:pt x="1261" y="526"/>
                    </a:cubicBezTo>
                    <a:cubicBezTo>
                      <a:pt x="1262" y="526"/>
                      <a:pt x="1263" y="525"/>
                      <a:pt x="1263" y="525"/>
                    </a:cubicBezTo>
                    <a:cubicBezTo>
                      <a:pt x="1257" y="524"/>
                      <a:pt x="1257" y="524"/>
                      <a:pt x="1257" y="524"/>
                    </a:cubicBezTo>
                    <a:cubicBezTo>
                      <a:pt x="1258" y="521"/>
                      <a:pt x="1260" y="520"/>
                      <a:pt x="1261" y="520"/>
                    </a:cubicBezTo>
                    <a:cubicBezTo>
                      <a:pt x="1263" y="520"/>
                      <a:pt x="1264" y="521"/>
                      <a:pt x="1266" y="521"/>
                    </a:cubicBezTo>
                    <a:lnTo>
                      <a:pt x="1263" y="527"/>
                    </a:lnTo>
                    <a:close/>
                    <a:moveTo>
                      <a:pt x="1271" y="519"/>
                    </a:moveTo>
                    <a:cubicBezTo>
                      <a:pt x="1266" y="517"/>
                      <a:pt x="1266" y="517"/>
                      <a:pt x="1266" y="517"/>
                    </a:cubicBezTo>
                    <a:cubicBezTo>
                      <a:pt x="1266" y="516"/>
                      <a:pt x="1267" y="516"/>
                      <a:pt x="1268" y="515"/>
                    </a:cubicBezTo>
                    <a:cubicBezTo>
                      <a:pt x="1269" y="514"/>
                      <a:pt x="1269" y="514"/>
                      <a:pt x="1269" y="514"/>
                    </a:cubicBezTo>
                    <a:cubicBezTo>
                      <a:pt x="1269" y="514"/>
                      <a:pt x="1269" y="514"/>
                      <a:pt x="1269" y="514"/>
                    </a:cubicBezTo>
                    <a:cubicBezTo>
                      <a:pt x="1269" y="515"/>
                      <a:pt x="1269" y="515"/>
                      <a:pt x="1269" y="515"/>
                    </a:cubicBezTo>
                    <a:cubicBezTo>
                      <a:pt x="1274" y="512"/>
                      <a:pt x="1274" y="512"/>
                      <a:pt x="1274" y="512"/>
                    </a:cubicBezTo>
                    <a:cubicBezTo>
                      <a:pt x="1274" y="513"/>
                      <a:pt x="1275" y="513"/>
                      <a:pt x="1275" y="514"/>
                    </a:cubicBezTo>
                    <a:cubicBezTo>
                      <a:pt x="1275" y="517"/>
                      <a:pt x="1273" y="518"/>
                      <a:pt x="1272" y="519"/>
                    </a:cubicBezTo>
                    <a:cubicBezTo>
                      <a:pt x="1271" y="519"/>
                      <a:pt x="1271" y="519"/>
                      <a:pt x="1271" y="519"/>
                    </a:cubicBezTo>
                    <a:close/>
                    <a:moveTo>
                      <a:pt x="1119" y="519"/>
                    </a:moveTo>
                    <a:cubicBezTo>
                      <a:pt x="1119" y="517"/>
                      <a:pt x="1119" y="517"/>
                      <a:pt x="1119" y="517"/>
                    </a:cubicBezTo>
                    <a:cubicBezTo>
                      <a:pt x="1119" y="517"/>
                      <a:pt x="1119" y="517"/>
                      <a:pt x="1119" y="517"/>
                    </a:cubicBezTo>
                    <a:cubicBezTo>
                      <a:pt x="1120" y="511"/>
                      <a:pt x="1120" y="511"/>
                      <a:pt x="1120" y="511"/>
                    </a:cubicBezTo>
                    <a:cubicBezTo>
                      <a:pt x="1120" y="514"/>
                      <a:pt x="1120" y="514"/>
                      <a:pt x="1120" y="514"/>
                    </a:cubicBezTo>
                    <a:cubicBezTo>
                      <a:pt x="1120" y="511"/>
                      <a:pt x="1120" y="511"/>
                      <a:pt x="1120" y="511"/>
                    </a:cubicBezTo>
                    <a:cubicBezTo>
                      <a:pt x="1120" y="511"/>
                      <a:pt x="1120" y="511"/>
                      <a:pt x="1120" y="511"/>
                    </a:cubicBezTo>
                    <a:cubicBezTo>
                      <a:pt x="1125" y="511"/>
                      <a:pt x="1125" y="517"/>
                      <a:pt x="1125" y="519"/>
                    </a:cubicBezTo>
                    <a:lnTo>
                      <a:pt x="1119" y="519"/>
                    </a:lnTo>
                    <a:close/>
                    <a:moveTo>
                      <a:pt x="1106" y="510"/>
                    </a:moveTo>
                    <a:cubicBezTo>
                      <a:pt x="1106" y="504"/>
                      <a:pt x="1106" y="504"/>
                      <a:pt x="1106" y="504"/>
                    </a:cubicBezTo>
                    <a:cubicBezTo>
                      <a:pt x="1107" y="504"/>
                      <a:pt x="1107" y="504"/>
                      <a:pt x="1108" y="504"/>
                    </a:cubicBezTo>
                    <a:cubicBezTo>
                      <a:pt x="1110" y="503"/>
                      <a:pt x="1111" y="503"/>
                      <a:pt x="1112" y="503"/>
                    </a:cubicBezTo>
                    <a:cubicBezTo>
                      <a:pt x="1112" y="509"/>
                      <a:pt x="1112" y="509"/>
                      <a:pt x="1112" y="509"/>
                    </a:cubicBezTo>
                    <a:cubicBezTo>
                      <a:pt x="1111" y="509"/>
                      <a:pt x="1110" y="509"/>
                      <a:pt x="1108" y="509"/>
                    </a:cubicBezTo>
                    <a:cubicBezTo>
                      <a:pt x="1108" y="509"/>
                      <a:pt x="1107" y="510"/>
                      <a:pt x="1106" y="510"/>
                    </a:cubicBezTo>
                    <a:close/>
                    <a:moveTo>
                      <a:pt x="1288" y="509"/>
                    </a:moveTo>
                    <a:cubicBezTo>
                      <a:pt x="1287" y="509"/>
                      <a:pt x="1286" y="509"/>
                      <a:pt x="1285" y="509"/>
                    </a:cubicBezTo>
                    <a:cubicBezTo>
                      <a:pt x="1286" y="503"/>
                      <a:pt x="1286" y="503"/>
                      <a:pt x="1286" y="503"/>
                    </a:cubicBezTo>
                    <a:cubicBezTo>
                      <a:pt x="1287" y="503"/>
                      <a:pt x="1288" y="503"/>
                      <a:pt x="1289" y="503"/>
                    </a:cubicBezTo>
                    <a:cubicBezTo>
                      <a:pt x="1289" y="503"/>
                      <a:pt x="1290" y="503"/>
                      <a:pt x="1292" y="503"/>
                    </a:cubicBezTo>
                    <a:cubicBezTo>
                      <a:pt x="1292" y="509"/>
                      <a:pt x="1292" y="509"/>
                      <a:pt x="1292" y="509"/>
                    </a:cubicBezTo>
                    <a:cubicBezTo>
                      <a:pt x="1291" y="509"/>
                      <a:pt x="1289" y="509"/>
                      <a:pt x="1288" y="509"/>
                    </a:cubicBezTo>
                    <a:close/>
                    <a:moveTo>
                      <a:pt x="1271" y="507"/>
                    </a:moveTo>
                    <a:cubicBezTo>
                      <a:pt x="1267" y="503"/>
                      <a:pt x="1267" y="503"/>
                      <a:pt x="1267" y="503"/>
                    </a:cubicBezTo>
                    <a:cubicBezTo>
                      <a:pt x="1270" y="501"/>
                      <a:pt x="1272" y="500"/>
                      <a:pt x="1274" y="500"/>
                    </a:cubicBezTo>
                    <a:cubicBezTo>
                      <a:pt x="1275" y="506"/>
                      <a:pt x="1275" y="506"/>
                      <a:pt x="1275" y="506"/>
                    </a:cubicBezTo>
                    <a:cubicBezTo>
                      <a:pt x="1274" y="506"/>
                      <a:pt x="1272" y="506"/>
                      <a:pt x="1271" y="507"/>
                    </a:cubicBezTo>
                    <a:close/>
                    <a:moveTo>
                      <a:pt x="1094" y="504"/>
                    </a:moveTo>
                    <a:cubicBezTo>
                      <a:pt x="1093" y="502"/>
                      <a:pt x="1092" y="500"/>
                      <a:pt x="1091" y="499"/>
                    </a:cubicBezTo>
                    <a:cubicBezTo>
                      <a:pt x="1090" y="499"/>
                      <a:pt x="1090" y="499"/>
                      <a:pt x="1090" y="499"/>
                    </a:cubicBezTo>
                    <a:cubicBezTo>
                      <a:pt x="1095" y="495"/>
                      <a:pt x="1095" y="495"/>
                      <a:pt x="1095" y="495"/>
                    </a:cubicBezTo>
                    <a:cubicBezTo>
                      <a:pt x="1096" y="496"/>
                      <a:pt x="1096" y="496"/>
                      <a:pt x="1096" y="496"/>
                    </a:cubicBezTo>
                    <a:cubicBezTo>
                      <a:pt x="1096" y="497"/>
                      <a:pt x="1097" y="499"/>
                      <a:pt x="1098" y="500"/>
                    </a:cubicBezTo>
                    <a:lnTo>
                      <a:pt x="1094" y="504"/>
                    </a:lnTo>
                    <a:close/>
                    <a:moveTo>
                      <a:pt x="1085" y="488"/>
                    </a:moveTo>
                    <a:cubicBezTo>
                      <a:pt x="1084" y="486"/>
                      <a:pt x="1084" y="485"/>
                      <a:pt x="1083" y="485"/>
                    </a:cubicBezTo>
                    <a:cubicBezTo>
                      <a:pt x="1083" y="485"/>
                      <a:pt x="1083" y="485"/>
                      <a:pt x="1083" y="485"/>
                    </a:cubicBezTo>
                    <a:cubicBezTo>
                      <a:pt x="1085" y="479"/>
                      <a:pt x="1085" y="479"/>
                      <a:pt x="1085" y="479"/>
                    </a:cubicBezTo>
                    <a:cubicBezTo>
                      <a:pt x="1084" y="482"/>
                      <a:pt x="1084" y="482"/>
                      <a:pt x="1084" y="482"/>
                    </a:cubicBezTo>
                    <a:cubicBezTo>
                      <a:pt x="1085" y="480"/>
                      <a:pt x="1085" y="480"/>
                      <a:pt x="1085" y="480"/>
                    </a:cubicBezTo>
                    <a:cubicBezTo>
                      <a:pt x="1088" y="481"/>
                      <a:pt x="1090" y="483"/>
                      <a:pt x="1091" y="485"/>
                    </a:cubicBezTo>
                    <a:lnTo>
                      <a:pt x="1085" y="488"/>
                    </a:lnTo>
                    <a:close/>
                    <a:moveTo>
                      <a:pt x="1031" y="479"/>
                    </a:moveTo>
                    <a:cubicBezTo>
                      <a:pt x="1030" y="479"/>
                      <a:pt x="1029" y="479"/>
                      <a:pt x="1029" y="479"/>
                    </a:cubicBezTo>
                    <a:cubicBezTo>
                      <a:pt x="1029" y="473"/>
                      <a:pt x="1029" y="473"/>
                      <a:pt x="1029" y="473"/>
                    </a:cubicBezTo>
                    <a:cubicBezTo>
                      <a:pt x="1030" y="473"/>
                      <a:pt x="1030" y="473"/>
                      <a:pt x="1031" y="473"/>
                    </a:cubicBezTo>
                    <a:cubicBezTo>
                      <a:pt x="1032" y="473"/>
                      <a:pt x="1032" y="473"/>
                      <a:pt x="1032" y="473"/>
                    </a:cubicBezTo>
                    <a:cubicBezTo>
                      <a:pt x="1033" y="473"/>
                      <a:pt x="1033" y="473"/>
                      <a:pt x="1033" y="473"/>
                    </a:cubicBezTo>
                    <a:cubicBezTo>
                      <a:pt x="1036" y="477"/>
                      <a:pt x="1036" y="477"/>
                      <a:pt x="1036" y="477"/>
                    </a:cubicBezTo>
                    <a:cubicBezTo>
                      <a:pt x="1035" y="479"/>
                      <a:pt x="1033" y="479"/>
                      <a:pt x="1031" y="479"/>
                    </a:cubicBezTo>
                    <a:close/>
                    <a:moveTo>
                      <a:pt x="1046" y="476"/>
                    </a:moveTo>
                    <a:cubicBezTo>
                      <a:pt x="1045" y="476"/>
                      <a:pt x="1045" y="476"/>
                      <a:pt x="1045" y="476"/>
                    </a:cubicBezTo>
                    <a:cubicBezTo>
                      <a:pt x="1046" y="470"/>
                      <a:pt x="1046" y="470"/>
                      <a:pt x="1046" y="470"/>
                    </a:cubicBezTo>
                    <a:cubicBezTo>
                      <a:pt x="1046" y="470"/>
                      <a:pt x="1046" y="470"/>
                      <a:pt x="1046" y="470"/>
                    </a:cubicBezTo>
                    <a:cubicBezTo>
                      <a:pt x="1047" y="470"/>
                      <a:pt x="1047" y="470"/>
                      <a:pt x="1047" y="469"/>
                    </a:cubicBezTo>
                    <a:cubicBezTo>
                      <a:pt x="1047" y="469"/>
                      <a:pt x="1047" y="468"/>
                      <a:pt x="1048" y="468"/>
                    </a:cubicBezTo>
                    <a:cubicBezTo>
                      <a:pt x="1052" y="472"/>
                      <a:pt x="1052" y="472"/>
                      <a:pt x="1052" y="472"/>
                    </a:cubicBezTo>
                    <a:cubicBezTo>
                      <a:pt x="1052" y="472"/>
                      <a:pt x="1052" y="472"/>
                      <a:pt x="1052" y="472"/>
                    </a:cubicBezTo>
                    <a:cubicBezTo>
                      <a:pt x="1051" y="474"/>
                      <a:pt x="1049" y="476"/>
                      <a:pt x="1046" y="476"/>
                    </a:cubicBezTo>
                    <a:close/>
                    <a:moveTo>
                      <a:pt x="1017" y="474"/>
                    </a:moveTo>
                    <a:cubicBezTo>
                      <a:pt x="1017" y="474"/>
                      <a:pt x="1016" y="474"/>
                      <a:pt x="1016" y="474"/>
                    </a:cubicBezTo>
                    <a:cubicBezTo>
                      <a:pt x="1014" y="474"/>
                      <a:pt x="1013" y="473"/>
                      <a:pt x="1011" y="473"/>
                    </a:cubicBezTo>
                    <a:cubicBezTo>
                      <a:pt x="1015" y="468"/>
                      <a:pt x="1015" y="468"/>
                      <a:pt x="1015" y="468"/>
                    </a:cubicBezTo>
                    <a:cubicBezTo>
                      <a:pt x="1015" y="468"/>
                      <a:pt x="1015" y="468"/>
                      <a:pt x="1016" y="468"/>
                    </a:cubicBezTo>
                    <a:cubicBezTo>
                      <a:pt x="1017" y="468"/>
                      <a:pt x="1019" y="468"/>
                      <a:pt x="1020" y="469"/>
                    </a:cubicBezTo>
                    <a:lnTo>
                      <a:pt x="1017" y="474"/>
                    </a:lnTo>
                    <a:close/>
                    <a:moveTo>
                      <a:pt x="1076" y="473"/>
                    </a:moveTo>
                    <a:cubicBezTo>
                      <a:pt x="1076" y="472"/>
                      <a:pt x="1074" y="471"/>
                      <a:pt x="1073" y="470"/>
                    </a:cubicBezTo>
                    <a:cubicBezTo>
                      <a:pt x="1077" y="466"/>
                      <a:pt x="1077" y="466"/>
                      <a:pt x="1077" y="466"/>
                    </a:cubicBezTo>
                    <a:cubicBezTo>
                      <a:pt x="1079" y="467"/>
                      <a:pt x="1080" y="469"/>
                      <a:pt x="1081" y="471"/>
                    </a:cubicBezTo>
                    <a:lnTo>
                      <a:pt x="1076" y="473"/>
                    </a:lnTo>
                    <a:close/>
                    <a:moveTo>
                      <a:pt x="1061" y="471"/>
                    </a:moveTo>
                    <a:cubicBezTo>
                      <a:pt x="1061" y="465"/>
                      <a:pt x="1061" y="465"/>
                      <a:pt x="1061" y="465"/>
                    </a:cubicBezTo>
                    <a:cubicBezTo>
                      <a:pt x="1062" y="465"/>
                      <a:pt x="1063" y="465"/>
                      <a:pt x="1063" y="465"/>
                    </a:cubicBezTo>
                    <a:cubicBezTo>
                      <a:pt x="1063" y="464"/>
                      <a:pt x="1063" y="464"/>
                      <a:pt x="1064" y="463"/>
                    </a:cubicBezTo>
                    <a:cubicBezTo>
                      <a:pt x="1068" y="467"/>
                      <a:pt x="1068" y="467"/>
                      <a:pt x="1068" y="467"/>
                    </a:cubicBezTo>
                    <a:cubicBezTo>
                      <a:pt x="1068" y="467"/>
                      <a:pt x="1068" y="467"/>
                      <a:pt x="1068" y="468"/>
                    </a:cubicBezTo>
                    <a:cubicBezTo>
                      <a:pt x="1067" y="469"/>
                      <a:pt x="1065" y="471"/>
                      <a:pt x="1061" y="471"/>
                    </a:cubicBezTo>
                    <a:close/>
                    <a:moveTo>
                      <a:pt x="990" y="470"/>
                    </a:moveTo>
                    <a:cubicBezTo>
                      <a:pt x="987" y="470"/>
                      <a:pt x="985" y="468"/>
                      <a:pt x="983" y="467"/>
                    </a:cubicBezTo>
                    <a:cubicBezTo>
                      <a:pt x="988" y="463"/>
                      <a:pt x="988" y="463"/>
                      <a:pt x="988" y="463"/>
                    </a:cubicBezTo>
                    <a:cubicBezTo>
                      <a:pt x="988" y="463"/>
                      <a:pt x="989" y="464"/>
                      <a:pt x="990" y="464"/>
                    </a:cubicBezTo>
                    <a:cubicBezTo>
                      <a:pt x="991" y="469"/>
                      <a:pt x="991" y="469"/>
                      <a:pt x="991" y="469"/>
                    </a:cubicBezTo>
                    <a:cubicBezTo>
                      <a:pt x="991" y="469"/>
                      <a:pt x="990" y="470"/>
                      <a:pt x="990" y="470"/>
                    </a:cubicBezTo>
                    <a:close/>
                    <a:moveTo>
                      <a:pt x="1006" y="464"/>
                    </a:moveTo>
                    <a:cubicBezTo>
                      <a:pt x="1005" y="464"/>
                      <a:pt x="1004" y="464"/>
                      <a:pt x="1004" y="464"/>
                    </a:cubicBezTo>
                    <a:cubicBezTo>
                      <a:pt x="1003" y="464"/>
                      <a:pt x="1003" y="464"/>
                      <a:pt x="1003" y="464"/>
                    </a:cubicBezTo>
                    <a:cubicBezTo>
                      <a:pt x="1002" y="464"/>
                      <a:pt x="1002" y="464"/>
                      <a:pt x="1001" y="464"/>
                    </a:cubicBezTo>
                    <a:cubicBezTo>
                      <a:pt x="1000" y="458"/>
                      <a:pt x="1000" y="458"/>
                      <a:pt x="1000" y="458"/>
                    </a:cubicBezTo>
                    <a:cubicBezTo>
                      <a:pt x="1001" y="458"/>
                      <a:pt x="1002" y="458"/>
                      <a:pt x="1003" y="458"/>
                    </a:cubicBezTo>
                    <a:cubicBezTo>
                      <a:pt x="1004" y="458"/>
                      <a:pt x="1004" y="458"/>
                      <a:pt x="1004" y="458"/>
                    </a:cubicBezTo>
                    <a:cubicBezTo>
                      <a:pt x="1005" y="458"/>
                      <a:pt x="1006" y="458"/>
                      <a:pt x="1007" y="458"/>
                    </a:cubicBezTo>
                    <a:lnTo>
                      <a:pt x="1006" y="464"/>
                    </a:lnTo>
                    <a:close/>
                    <a:moveTo>
                      <a:pt x="975" y="462"/>
                    </a:moveTo>
                    <a:cubicBezTo>
                      <a:pt x="973" y="461"/>
                      <a:pt x="971" y="459"/>
                      <a:pt x="970" y="457"/>
                    </a:cubicBezTo>
                    <a:cubicBezTo>
                      <a:pt x="974" y="454"/>
                      <a:pt x="974" y="454"/>
                      <a:pt x="974" y="454"/>
                    </a:cubicBezTo>
                    <a:cubicBezTo>
                      <a:pt x="975" y="455"/>
                      <a:pt x="976" y="456"/>
                      <a:pt x="978" y="457"/>
                    </a:cubicBezTo>
                    <a:lnTo>
                      <a:pt x="975" y="462"/>
                    </a:lnTo>
                    <a:close/>
                    <a:moveTo>
                      <a:pt x="961" y="453"/>
                    </a:moveTo>
                    <a:cubicBezTo>
                      <a:pt x="959" y="453"/>
                      <a:pt x="958" y="453"/>
                      <a:pt x="957" y="452"/>
                    </a:cubicBezTo>
                    <a:cubicBezTo>
                      <a:pt x="960" y="447"/>
                      <a:pt x="960" y="447"/>
                      <a:pt x="960" y="447"/>
                    </a:cubicBezTo>
                    <a:cubicBezTo>
                      <a:pt x="961" y="450"/>
                      <a:pt x="961" y="450"/>
                      <a:pt x="961" y="450"/>
                    </a:cubicBezTo>
                    <a:cubicBezTo>
                      <a:pt x="961" y="447"/>
                      <a:pt x="961" y="447"/>
                      <a:pt x="961" y="447"/>
                    </a:cubicBezTo>
                    <a:cubicBezTo>
                      <a:pt x="961" y="447"/>
                      <a:pt x="962" y="447"/>
                      <a:pt x="963" y="446"/>
                    </a:cubicBezTo>
                    <a:cubicBezTo>
                      <a:pt x="963" y="446"/>
                      <a:pt x="963" y="446"/>
                      <a:pt x="963" y="446"/>
                    </a:cubicBezTo>
                    <a:cubicBezTo>
                      <a:pt x="965" y="452"/>
                      <a:pt x="965" y="452"/>
                      <a:pt x="965" y="452"/>
                    </a:cubicBezTo>
                    <a:cubicBezTo>
                      <a:pt x="965" y="452"/>
                      <a:pt x="965" y="452"/>
                      <a:pt x="965" y="452"/>
                    </a:cubicBezTo>
                    <a:cubicBezTo>
                      <a:pt x="964" y="452"/>
                      <a:pt x="963" y="453"/>
                      <a:pt x="962" y="453"/>
                    </a:cubicBezTo>
                    <a:cubicBezTo>
                      <a:pt x="961" y="453"/>
                      <a:pt x="961" y="453"/>
                      <a:pt x="961" y="453"/>
                    </a:cubicBezTo>
                    <a:close/>
                    <a:moveTo>
                      <a:pt x="948" y="446"/>
                    </a:moveTo>
                    <a:cubicBezTo>
                      <a:pt x="948" y="446"/>
                      <a:pt x="948" y="446"/>
                      <a:pt x="947" y="446"/>
                    </a:cubicBezTo>
                    <a:cubicBezTo>
                      <a:pt x="948" y="440"/>
                      <a:pt x="948" y="440"/>
                      <a:pt x="948" y="440"/>
                    </a:cubicBezTo>
                    <a:cubicBezTo>
                      <a:pt x="948" y="440"/>
                      <a:pt x="948" y="440"/>
                      <a:pt x="948" y="440"/>
                    </a:cubicBezTo>
                    <a:cubicBezTo>
                      <a:pt x="949" y="440"/>
                      <a:pt x="950" y="440"/>
                      <a:pt x="951" y="440"/>
                    </a:cubicBezTo>
                    <a:cubicBezTo>
                      <a:pt x="953" y="439"/>
                      <a:pt x="953" y="439"/>
                      <a:pt x="953" y="439"/>
                    </a:cubicBezTo>
                    <a:cubicBezTo>
                      <a:pt x="954" y="445"/>
                      <a:pt x="954" y="445"/>
                      <a:pt x="954" y="445"/>
                    </a:cubicBezTo>
                    <a:cubicBezTo>
                      <a:pt x="952" y="446"/>
                      <a:pt x="952" y="446"/>
                      <a:pt x="952" y="446"/>
                    </a:cubicBezTo>
                    <a:cubicBezTo>
                      <a:pt x="950" y="446"/>
                      <a:pt x="949" y="446"/>
                      <a:pt x="948" y="446"/>
                    </a:cubicBezTo>
                    <a:close/>
                    <a:moveTo>
                      <a:pt x="936" y="440"/>
                    </a:moveTo>
                    <a:cubicBezTo>
                      <a:pt x="934" y="439"/>
                      <a:pt x="933" y="439"/>
                      <a:pt x="933" y="439"/>
                    </a:cubicBezTo>
                    <a:cubicBezTo>
                      <a:pt x="931" y="434"/>
                      <a:pt x="931" y="434"/>
                      <a:pt x="931" y="434"/>
                    </a:cubicBezTo>
                    <a:cubicBezTo>
                      <a:pt x="933" y="433"/>
                      <a:pt x="936" y="434"/>
                      <a:pt x="939" y="435"/>
                    </a:cubicBezTo>
                    <a:lnTo>
                      <a:pt x="936" y="440"/>
                    </a:lnTo>
                    <a:close/>
                    <a:moveTo>
                      <a:pt x="919" y="438"/>
                    </a:moveTo>
                    <a:cubicBezTo>
                      <a:pt x="918" y="437"/>
                      <a:pt x="917" y="436"/>
                      <a:pt x="916" y="436"/>
                    </a:cubicBezTo>
                    <a:cubicBezTo>
                      <a:pt x="915" y="436"/>
                      <a:pt x="915" y="435"/>
                      <a:pt x="914" y="435"/>
                    </a:cubicBezTo>
                    <a:cubicBezTo>
                      <a:pt x="916" y="430"/>
                      <a:pt x="916" y="430"/>
                      <a:pt x="916" y="430"/>
                    </a:cubicBezTo>
                    <a:cubicBezTo>
                      <a:pt x="917" y="430"/>
                      <a:pt x="918" y="430"/>
                      <a:pt x="918" y="431"/>
                    </a:cubicBezTo>
                    <a:cubicBezTo>
                      <a:pt x="919" y="431"/>
                      <a:pt x="921" y="432"/>
                      <a:pt x="922" y="432"/>
                    </a:cubicBezTo>
                    <a:lnTo>
                      <a:pt x="919" y="438"/>
                    </a:lnTo>
                    <a:close/>
                    <a:moveTo>
                      <a:pt x="903" y="435"/>
                    </a:moveTo>
                    <a:cubicBezTo>
                      <a:pt x="902" y="435"/>
                      <a:pt x="900" y="434"/>
                      <a:pt x="899" y="433"/>
                    </a:cubicBezTo>
                    <a:cubicBezTo>
                      <a:pt x="898" y="433"/>
                      <a:pt x="897" y="432"/>
                      <a:pt x="896" y="431"/>
                    </a:cubicBezTo>
                    <a:cubicBezTo>
                      <a:pt x="901" y="428"/>
                      <a:pt x="901" y="428"/>
                      <a:pt x="901" y="428"/>
                    </a:cubicBezTo>
                    <a:cubicBezTo>
                      <a:pt x="901" y="428"/>
                      <a:pt x="901" y="428"/>
                      <a:pt x="902" y="428"/>
                    </a:cubicBezTo>
                    <a:cubicBezTo>
                      <a:pt x="902" y="429"/>
                      <a:pt x="903" y="429"/>
                      <a:pt x="904" y="429"/>
                    </a:cubicBezTo>
                    <a:lnTo>
                      <a:pt x="903" y="435"/>
                    </a:lnTo>
                    <a:close/>
                    <a:moveTo>
                      <a:pt x="881" y="425"/>
                    </a:moveTo>
                    <a:cubicBezTo>
                      <a:pt x="879" y="425"/>
                      <a:pt x="877" y="424"/>
                      <a:pt x="877" y="421"/>
                    </a:cubicBezTo>
                    <a:cubicBezTo>
                      <a:pt x="877" y="421"/>
                      <a:pt x="877" y="421"/>
                      <a:pt x="877" y="421"/>
                    </a:cubicBezTo>
                    <a:cubicBezTo>
                      <a:pt x="882" y="420"/>
                      <a:pt x="882" y="420"/>
                      <a:pt x="882" y="420"/>
                    </a:cubicBezTo>
                    <a:cubicBezTo>
                      <a:pt x="882" y="420"/>
                      <a:pt x="881" y="419"/>
                      <a:pt x="881" y="419"/>
                    </a:cubicBezTo>
                    <a:cubicBezTo>
                      <a:pt x="881" y="419"/>
                      <a:pt x="882" y="419"/>
                      <a:pt x="882" y="419"/>
                    </a:cubicBezTo>
                    <a:cubicBezTo>
                      <a:pt x="883" y="418"/>
                      <a:pt x="883" y="418"/>
                      <a:pt x="883" y="418"/>
                    </a:cubicBezTo>
                    <a:cubicBezTo>
                      <a:pt x="885" y="424"/>
                      <a:pt x="885" y="424"/>
                      <a:pt x="885" y="424"/>
                    </a:cubicBezTo>
                    <a:cubicBezTo>
                      <a:pt x="885" y="424"/>
                      <a:pt x="885" y="424"/>
                      <a:pt x="885" y="424"/>
                    </a:cubicBezTo>
                    <a:cubicBezTo>
                      <a:pt x="883" y="425"/>
                      <a:pt x="882" y="425"/>
                      <a:pt x="881" y="425"/>
                    </a:cubicBezTo>
                    <a:close/>
                    <a:moveTo>
                      <a:pt x="900" y="422"/>
                    </a:moveTo>
                    <a:cubicBezTo>
                      <a:pt x="899" y="422"/>
                      <a:pt x="898" y="422"/>
                      <a:pt x="895" y="422"/>
                    </a:cubicBezTo>
                    <a:cubicBezTo>
                      <a:pt x="895" y="416"/>
                      <a:pt x="895" y="416"/>
                      <a:pt x="895" y="416"/>
                    </a:cubicBezTo>
                    <a:cubicBezTo>
                      <a:pt x="897" y="416"/>
                      <a:pt x="900" y="416"/>
                      <a:pt x="902" y="417"/>
                    </a:cubicBezTo>
                    <a:lnTo>
                      <a:pt x="900" y="422"/>
                    </a:lnTo>
                    <a:close/>
                    <a:moveTo>
                      <a:pt x="874" y="413"/>
                    </a:moveTo>
                    <a:cubicBezTo>
                      <a:pt x="872" y="412"/>
                      <a:pt x="871" y="412"/>
                      <a:pt x="868" y="411"/>
                    </a:cubicBezTo>
                    <a:cubicBezTo>
                      <a:pt x="870" y="405"/>
                      <a:pt x="870" y="405"/>
                      <a:pt x="870" y="405"/>
                    </a:cubicBezTo>
                    <a:cubicBezTo>
                      <a:pt x="873" y="406"/>
                      <a:pt x="875" y="407"/>
                      <a:pt x="876" y="408"/>
                    </a:cubicBezTo>
                    <a:lnTo>
                      <a:pt x="874" y="413"/>
                    </a:lnTo>
                    <a:close/>
                    <a:moveTo>
                      <a:pt x="857" y="407"/>
                    </a:moveTo>
                    <a:cubicBezTo>
                      <a:pt x="852" y="405"/>
                      <a:pt x="852" y="405"/>
                      <a:pt x="852" y="405"/>
                    </a:cubicBezTo>
                    <a:cubicBezTo>
                      <a:pt x="854" y="400"/>
                      <a:pt x="854" y="400"/>
                      <a:pt x="854" y="400"/>
                    </a:cubicBezTo>
                    <a:cubicBezTo>
                      <a:pt x="859" y="401"/>
                      <a:pt x="859" y="401"/>
                      <a:pt x="859" y="401"/>
                    </a:cubicBezTo>
                    <a:lnTo>
                      <a:pt x="857" y="407"/>
                    </a:lnTo>
                    <a:close/>
                    <a:moveTo>
                      <a:pt x="841" y="401"/>
                    </a:moveTo>
                    <a:cubicBezTo>
                      <a:pt x="835" y="399"/>
                      <a:pt x="835" y="399"/>
                      <a:pt x="835" y="399"/>
                    </a:cubicBezTo>
                    <a:cubicBezTo>
                      <a:pt x="837" y="394"/>
                      <a:pt x="837" y="394"/>
                      <a:pt x="837" y="394"/>
                    </a:cubicBezTo>
                    <a:cubicBezTo>
                      <a:pt x="843" y="396"/>
                      <a:pt x="843" y="396"/>
                      <a:pt x="843" y="396"/>
                    </a:cubicBezTo>
                    <a:lnTo>
                      <a:pt x="841" y="401"/>
                    </a:lnTo>
                    <a:close/>
                    <a:moveTo>
                      <a:pt x="824" y="395"/>
                    </a:moveTo>
                    <a:cubicBezTo>
                      <a:pt x="822" y="395"/>
                      <a:pt x="820" y="394"/>
                      <a:pt x="819" y="393"/>
                    </a:cubicBezTo>
                    <a:cubicBezTo>
                      <a:pt x="821" y="388"/>
                      <a:pt x="821" y="388"/>
                      <a:pt x="821" y="388"/>
                    </a:cubicBezTo>
                    <a:cubicBezTo>
                      <a:pt x="822" y="388"/>
                      <a:pt x="824" y="389"/>
                      <a:pt x="826" y="390"/>
                    </a:cubicBezTo>
                    <a:lnTo>
                      <a:pt x="824" y="395"/>
                    </a:lnTo>
                    <a:close/>
                    <a:moveTo>
                      <a:pt x="808" y="389"/>
                    </a:moveTo>
                    <a:cubicBezTo>
                      <a:pt x="806" y="388"/>
                      <a:pt x="804" y="387"/>
                      <a:pt x="802" y="386"/>
                    </a:cubicBezTo>
                    <a:cubicBezTo>
                      <a:pt x="805" y="381"/>
                      <a:pt x="805" y="381"/>
                      <a:pt x="805" y="381"/>
                    </a:cubicBezTo>
                    <a:cubicBezTo>
                      <a:pt x="806" y="382"/>
                      <a:pt x="808" y="383"/>
                      <a:pt x="810" y="383"/>
                    </a:cubicBezTo>
                    <a:lnTo>
                      <a:pt x="808" y="389"/>
                    </a:lnTo>
                    <a:close/>
                    <a:moveTo>
                      <a:pt x="791" y="379"/>
                    </a:moveTo>
                    <a:cubicBezTo>
                      <a:pt x="790" y="378"/>
                      <a:pt x="789" y="377"/>
                      <a:pt x="788" y="375"/>
                    </a:cubicBezTo>
                    <a:cubicBezTo>
                      <a:pt x="792" y="371"/>
                      <a:pt x="792" y="371"/>
                      <a:pt x="792" y="371"/>
                    </a:cubicBezTo>
                    <a:cubicBezTo>
                      <a:pt x="794" y="373"/>
                      <a:pt x="795" y="375"/>
                      <a:pt x="796" y="375"/>
                    </a:cubicBezTo>
                    <a:lnTo>
                      <a:pt x="791" y="379"/>
                    </a:lnTo>
                    <a:close/>
                    <a:moveTo>
                      <a:pt x="782" y="368"/>
                    </a:moveTo>
                    <a:cubicBezTo>
                      <a:pt x="781" y="367"/>
                      <a:pt x="780" y="367"/>
                      <a:pt x="779" y="367"/>
                    </a:cubicBezTo>
                    <a:cubicBezTo>
                      <a:pt x="778" y="367"/>
                      <a:pt x="777" y="367"/>
                      <a:pt x="777" y="367"/>
                    </a:cubicBezTo>
                    <a:cubicBezTo>
                      <a:pt x="776" y="366"/>
                      <a:pt x="776" y="366"/>
                      <a:pt x="776" y="366"/>
                    </a:cubicBezTo>
                    <a:cubicBezTo>
                      <a:pt x="777" y="361"/>
                      <a:pt x="777" y="361"/>
                      <a:pt x="777" y="361"/>
                    </a:cubicBezTo>
                    <a:cubicBezTo>
                      <a:pt x="778" y="361"/>
                      <a:pt x="778" y="361"/>
                      <a:pt x="778" y="361"/>
                    </a:cubicBezTo>
                    <a:cubicBezTo>
                      <a:pt x="779" y="361"/>
                      <a:pt x="779" y="361"/>
                      <a:pt x="780" y="361"/>
                    </a:cubicBezTo>
                    <a:cubicBezTo>
                      <a:pt x="781" y="361"/>
                      <a:pt x="782" y="362"/>
                      <a:pt x="783" y="362"/>
                    </a:cubicBezTo>
                    <a:lnTo>
                      <a:pt x="782" y="368"/>
                    </a:lnTo>
                    <a:close/>
                    <a:moveTo>
                      <a:pt x="767" y="356"/>
                    </a:moveTo>
                    <a:cubicBezTo>
                      <a:pt x="766" y="354"/>
                      <a:pt x="766" y="352"/>
                      <a:pt x="765" y="350"/>
                    </a:cubicBezTo>
                    <a:cubicBezTo>
                      <a:pt x="771" y="348"/>
                      <a:pt x="771" y="348"/>
                      <a:pt x="771" y="348"/>
                    </a:cubicBezTo>
                    <a:cubicBezTo>
                      <a:pt x="771" y="350"/>
                      <a:pt x="772" y="352"/>
                      <a:pt x="772" y="354"/>
                    </a:cubicBezTo>
                    <a:lnTo>
                      <a:pt x="767" y="356"/>
                    </a:lnTo>
                    <a:close/>
                    <a:moveTo>
                      <a:pt x="763" y="339"/>
                    </a:moveTo>
                    <a:cubicBezTo>
                      <a:pt x="763" y="338"/>
                      <a:pt x="762" y="337"/>
                      <a:pt x="761" y="337"/>
                    </a:cubicBezTo>
                    <a:cubicBezTo>
                      <a:pt x="763" y="331"/>
                      <a:pt x="763" y="331"/>
                      <a:pt x="763" y="331"/>
                    </a:cubicBezTo>
                    <a:cubicBezTo>
                      <a:pt x="766" y="332"/>
                      <a:pt x="768" y="334"/>
                      <a:pt x="769" y="337"/>
                    </a:cubicBezTo>
                    <a:lnTo>
                      <a:pt x="763" y="339"/>
                    </a:lnTo>
                    <a:close/>
                    <a:moveTo>
                      <a:pt x="750" y="329"/>
                    </a:moveTo>
                    <a:cubicBezTo>
                      <a:pt x="750" y="328"/>
                      <a:pt x="750" y="328"/>
                      <a:pt x="750" y="327"/>
                    </a:cubicBezTo>
                    <a:cubicBezTo>
                      <a:pt x="750" y="326"/>
                      <a:pt x="750" y="326"/>
                      <a:pt x="750" y="325"/>
                    </a:cubicBezTo>
                    <a:cubicBezTo>
                      <a:pt x="750" y="324"/>
                      <a:pt x="750" y="324"/>
                      <a:pt x="750" y="324"/>
                    </a:cubicBezTo>
                    <a:cubicBezTo>
                      <a:pt x="750" y="323"/>
                      <a:pt x="750" y="323"/>
                      <a:pt x="750" y="323"/>
                    </a:cubicBezTo>
                    <a:cubicBezTo>
                      <a:pt x="756" y="322"/>
                      <a:pt x="756" y="322"/>
                      <a:pt x="756" y="322"/>
                    </a:cubicBezTo>
                    <a:cubicBezTo>
                      <a:pt x="756" y="323"/>
                      <a:pt x="756" y="323"/>
                      <a:pt x="756" y="324"/>
                    </a:cubicBezTo>
                    <a:cubicBezTo>
                      <a:pt x="756" y="324"/>
                      <a:pt x="756" y="325"/>
                      <a:pt x="756" y="325"/>
                    </a:cubicBezTo>
                    <a:cubicBezTo>
                      <a:pt x="756" y="326"/>
                      <a:pt x="756" y="327"/>
                      <a:pt x="756" y="327"/>
                    </a:cubicBezTo>
                    <a:cubicBezTo>
                      <a:pt x="756" y="328"/>
                      <a:pt x="756" y="328"/>
                      <a:pt x="756" y="328"/>
                    </a:cubicBezTo>
                    <a:lnTo>
                      <a:pt x="750" y="329"/>
                    </a:lnTo>
                    <a:close/>
                    <a:moveTo>
                      <a:pt x="750" y="313"/>
                    </a:moveTo>
                    <a:cubicBezTo>
                      <a:pt x="750" y="313"/>
                      <a:pt x="751" y="313"/>
                      <a:pt x="751" y="312"/>
                    </a:cubicBezTo>
                    <a:cubicBezTo>
                      <a:pt x="745" y="313"/>
                      <a:pt x="745" y="313"/>
                      <a:pt x="745" y="313"/>
                    </a:cubicBezTo>
                    <a:cubicBezTo>
                      <a:pt x="745" y="312"/>
                      <a:pt x="745" y="312"/>
                      <a:pt x="745" y="312"/>
                    </a:cubicBezTo>
                    <a:cubicBezTo>
                      <a:pt x="745" y="310"/>
                      <a:pt x="746" y="309"/>
                      <a:pt x="747" y="308"/>
                    </a:cubicBezTo>
                    <a:cubicBezTo>
                      <a:pt x="747" y="308"/>
                      <a:pt x="748" y="308"/>
                      <a:pt x="749" y="307"/>
                    </a:cubicBezTo>
                    <a:cubicBezTo>
                      <a:pt x="754" y="309"/>
                      <a:pt x="754" y="309"/>
                      <a:pt x="754" y="309"/>
                    </a:cubicBezTo>
                    <a:cubicBezTo>
                      <a:pt x="754" y="310"/>
                      <a:pt x="753" y="310"/>
                      <a:pt x="753" y="311"/>
                    </a:cubicBezTo>
                    <a:cubicBezTo>
                      <a:pt x="752" y="312"/>
                      <a:pt x="751" y="312"/>
                      <a:pt x="751" y="313"/>
                    </a:cubicBezTo>
                    <a:cubicBezTo>
                      <a:pt x="750" y="313"/>
                      <a:pt x="750" y="313"/>
                      <a:pt x="750" y="313"/>
                    </a:cubicBezTo>
                    <a:close/>
                    <a:moveTo>
                      <a:pt x="742" y="305"/>
                    </a:moveTo>
                    <a:cubicBezTo>
                      <a:pt x="738" y="304"/>
                      <a:pt x="737" y="301"/>
                      <a:pt x="737" y="298"/>
                    </a:cubicBezTo>
                    <a:cubicBezTo>
                      <a:pt x="743" y="297"/>
                      <a:pt x="743" y="297"/>
                      <a:pt x="743" y="297"/>
                    </a:cubicBezTo>
                    <a:cubicBezTo>
                      <a:pt x="743" y="298"/>
                      <a:pt x="743" y="299"/>
                      <a:pt x="743" y="300"/>
                    </a:cubicBezTo>
                    <a:cubicBezTo>
                      <a:pt x="743" y="299"/>
                      <a:pt x="743" y="299"/>
                      <a:pt x="743" y="299"/>
                    </a:cubicBezTo>
                    <a:lnTo>
                      <a:pt x="742" y="305"/>
                    </a:lnTo>
                    <a:close/>
                    <a:moveTo>
                      <a:pt x="733" y="288"/>
                    </a:moveTo>
                    <a:cubicBezTo>
                      <a:pt x="732" y="287"/>
                      <a:pt x="732" y="286"/>
                      <a:pt x="732" y="285"/>
                    </a:cubicBezTo>
                    <a:cubicBezTo>
                      <a:pt x="732" y="284"/>
                      <a:pt x="732" y="283"/>
                      <a:pt x="732" y="283"/>
                    </a:cubicBezTo>
                    <a:cubicBezTo>
                      <a:pt x="732" y="282"/>
                      <a:pt x="732" y="281"/>
                      <a:pt x="732" y="280"/>
                    </a:cubicBezTo>
                    <a:cubicBezTo>
                      <a:pt x="738" y="282"/>
                      <a:pt x="738" y="282"/>
                      <a:pt x="738" y="282"/>
                    </a:cubicBezTo>
                    <a:cubicBezTo>
                      <a:pt x="738" y="282"/>
                      <a:pt x="738" y="282"/>
                      <a:pt x="738" y="283"/>
                    </a:cubicBezTo>
                    <a:cubicBezTo>
                      <a:pt x="738" y="283"/>
                      <a:pt x="738" y="283"/>
                      <a:pt x="738" y="284"/>
                    </a:cubicBezTo>
                    <a:cubicBezTo>
                      <a:pt x="738" y="284"/>
                      <a:pt x="738" y="285"/>
                      <a:pt x="738" y="286"/>
                    </a:cubicBezTo>
                    <a:lnTo>
                      <a:pt x="733" y="288"/>
                    </a:lnTo>
                    <a:close/>
                    <a:moveTo>
                      <a:pt x="746" y="280"/>
                    </a:moveTo>
                    <a:cubicBezTo>
                      <a:pt x="744" y="275"/>
                      <a:pt x="744" y="275"/>
                      <a:pt x="744" y="275"/>
                    </a:cubicBezTo>
                    <a:cubicBezTo>
                      <a:pt x="746" y="274"/>
                      <a:pt x="747" y="274"/>
                      <a:pt x="747" y="273"/>
                    </a:cubicBezTo>
                    <a:cubicBezTo>
                      <a:pt x="752" y="275"/>
                      <a:pt x="752" y="275"/>
                      <a:pt x="752" y="275"/>
                    </a:cubicBezTo>
                    <a:cubicBezTo>
                      <a:pt x="752" y="277"/>
                      <a:pt x="749" y="279"/>
                      <a:pt x="746" y="280"/>
                    </a:cubicBezTo>
                    <a:close/>
                    <a:moveTo>
                      <a:pt x="757" y="265"/>
                    </a:moveTo>
                    <a:cubicBezTo>
                      <a:pt x="752" y="262"/>
                      <a:pt x="752" y="262"/>
                      <a:pt x="752" y="262"/>
                    </a:cubicBezTo>
                    <a:cubicBezTo>
                      <a:pt x="753" y="262"/>
                      <a:pt x="753" y="261"/>
                      <a:pt x="753" y="261"/>
                    </a:cubicBezTo>
                    <a:cubicBezTo>
                      <a:pt x="752" y="261"/>
                      <a:pt x="752" y="261"/>
                      <a:pt x="752" y="261"/>
                    </a:cubicBezTo>
                    <a:cubicBezTo>
                      <a:pt x="756" y="256"/>
                      <a:pt x="756" y="256"/>
                      <a:pt x="756" y="256"/>
                    </a:cubicBezTo>
                    <a:cubicBezTo>
                      <a:pt x="756" y="257"/>
                      <a:pt x="756" y="257"/>
                      <a:pt x="756" y="257"/>
                    </a:cubicBezTo>
                    <a:cubicBezTo>
                      <a:pt x="758" y="258"/>
                      <a:pt x="759" y="260"/>
                      <a:pt x="759" y="261"/>
                    </a:cubicBezTo>
                    <a:cubicBezTo>
                      <a:pt x="759" y="263"/>
                      <a:pt x="758" y="264"/>
                      <a:pt x="757" y="265"/>
                    </a:cubicBezTo>
                    <a:close/>
                    <a:moveTo>
                      <a:pt x="756" y="248"/>
                    </a:moveTo>
                    <a:cubicBezTo>
                      <a:pt x="750" y="247"/>
                      <a:pt x="750" y="247"/>
                      <a:pt x="750" y="247"/>
                    </a:cubicBezTo>
                    <a:cubicBezTo>
                      <a:pt x="751" y="245"/>
                      <a:pt x="751" y="244"/>
                      <a:pt x="751" y="242"/>
                    </a:cubicBezTo>
                    <a:cubicBezTo>
                      <a:pt x="757" y="242"/>
                      <a:pt x="757" y="242"/>
                      <a:pt x="757" y="242"/>
                    </a:cubicBezTo>
                    <a:cubicBezTo>
                      <a:pt x="757" y="244"/>
                      <a:pt x="756" y="246"/>
                      <a:pt x="756" y="248"/>
                    </a:cubicBezTo>
                    <a:close/>
                    <a:moveTo>
                      <a:pt x="747" y="232"/>
                    </a:moveTo>
                    <a:cubicBezTo>
                      <a:pt x="747" y="231"/>
                      <a:pt x="747" y="230"/>
                      <a:pt x="747" y="230"/>
                    </a:cubicBezTo>
                    <a:cubicBezTo>
                      <a:pt x="747" y="226"/>
                      <a:pt x="750" y="225"/>
                      <a:pt x="751" y="224"/>
                    </a:cubicBezTo>
                    <a:cubicBezTo>
                      <a:pt x="754" y="229"/>
                      <a:pt x="754" y="229"/>
                      <a:pt x="754" y="229"/>
                    </a:cubicBezTo>
                    <a:cubicBezTo>
                      <a:pt x="753" y="229"/>
                      <a:pt x="752" y="230"/>
                      <a:pt x="752" y="230"/>
                    </a:cubicBezTo>
                    <a:lnTo>
                      <a:pt x="747" y="232"/>
                    </a:lnTo>
                    <a:close/>
                    <a:moveTo>
                      <a:pt x="764" y="221"/>
                    </a:moveTo>
                    <a:cubicBezTo>
                      <a:pt x="759" y="219"/>
                      <a:pt x="759" y="219"/>
                      <a:pt x="759" y="219"/>
                    </a:cubicBezTo>
                    <a:cubicBezTo>
                      <a:pt x="759" y="218"/>
                      <a:pt x="759" y="218"/>
                      <a:pt x="758" y="217"/>
                    </a:cubicBezTo>
                    <a:cubicBezTo>
                      <a:pt x="758" y="216"/>
                      <a:pt x="758" y="216"/>
                      <a:pt x="758" y="215"/>
                    </a:cubicBezTo>
                    <a:cubicBezTo>
                      <a:pt x="763" y="213"/>
                      <a:pt x="763" y="213"/>
                      <a:pt x="763" y="213"/>
                    </a:cubicBezTo>
                    <a:cubicBezTo>
                      <a:pt x="763" y="213"/>
                      <a:pt x="764" y="214"/>
                      <a:pt x="764" y="215"/>
                    </a:cubicBezTo>
                    <a:cubicBezTo>
                      <a:pt x="764" y="216"/>
                      <a:pt x="765" y="217"/>
                      <a:pt x="765" y="219"/>
                    </a:cubicBezTo>
                    <a:cubicBezTo>
                      <a:pt x="765" y="219"/>
                      <a:pt x="765" y="220"/>
                      <a:pt x="764" y="221"/>
                    </a:cubicBezTo>
                    <a:close/>
                    <a:moveTo>
                      <a:pt x="748" y="214"/>
                    </a:moveTo>
                    <a:cubicBezTo>
                      <a:pt x="746" y="214"/>
                      <a:pt x="744" y="214"/>
                      <a:pt x="743" y="213"/>
                    </a:cubicBezTo>
                    <a:cubicBezTo>
                      <a:pt x="746" y="208"/>
                      <a:pt x="746" y="208"/>
                      <a:pt x="746" y="208"/>
                    </a:cubicBezTo>
                    <a:cubicBezTo>
                      <a:pt x="747" y="208"/>
                      <a:pt x="747" y="208"/>
                      <a:pt x="748" y="208"/>
                    </a:cubicBezTo>
                    <a:cubicBezTo>
                      <a:pt x="749" y="208"/>
                      <a:pt x="749" y="208"/>
                      <a:pt x="750" y="208"/>
                    </a:cubicBezTo>
                    <a:cubicBezTo>
                      <a:pt x="751" y="214"/>
                      <a:pt x="751" y="214"/>
                      <a:pt x="751" y="214"/>
                    </a:cubicBezTo>
                    <a:cubicBezTo>
                      <a:pt x="750" y="214"/>
                      <a:pt x="749" y="214"/>
                      <a:pt x="748" y="214"/>
                    </a:cubicBezTo>
                    <a:close/>
                    <a:moveTo>
                      <a:pt x="748" y="200"/>
                    </a:moveTo>
                    <a:cubicBezTo>
                      <a:pt x="742" y="198"/>
                      <a:pt x="742" y="198"/>
                      <a:pt x="742" y="198"/>
                    </a:cubicBezTo>
                    <a:cubicBezTo>
                      <a:pt x="743" y="196"/>
                      <a:pt x="744" y="194"/>
                      <a:pt x="744" y="193"/>
                    </a:cubicBezTo>
                    <a:cubicBezTo>
                      <a:pt x="750" y="195"/>
                      <a:pt x="750" y="195"/>
                      <a:pt x="750" y="195"/>
                    </a:cubicBezTo>
                    <a:cubicBezTo>
                      <a:pt x="750" y="195"/>
                      <a:pt x="750" y="195"/>
                      <a:pt x="750" y="195"/>
                    </a:cubicBezTo>
                    <a:cubicBezTo>
                      <a:pt x="749" y="196"/>
                      <a:pt x="748" y="198"/>
                      <a:pt x="748" y="200"/>
                    </a:cubicBezTo>
                    <a:close/>
                    <a:moveTo>
                      <a:pt x="740" y="186"/>
                    </a:moveTo>
                    <a:cubicBezTo>
                      <a:pt x="739" y="184"/>
                      <a:pt x="738" y="182"/>
                      <a:pt x="738" y="180"/>
                    </a:cubicBezTo>
                    <a:cubicBezTo>
                      <a:pt x="738" y="179"/>
                      <a:pt x="738" y="178"/>
                      <a:pt x="739" y="177"/>
                    </a:cubicBezTo>
                    <a:cubicBezTo>
                      <a:pt x="744" y="180"/>
                      <a:pt x="744" y="180"/>
                      <a:pt x="744" y="180"/>
                    </a:cubicBezTo>
                    <a:cubicBezTo>
                      <a:pt x="744" y="180"/>
                      <a:pt x="744" y="180"/>
                      <a:pt x="744" y="180"/>
                    </a:cubicBezTo>
                    <a:cubicBezTo>
                      <a:pt x="744" y="181"/>
                      <a:pt x="744" y="181"/>
                      <a:pt x="745" y="182"/>
                    </a:cubicBezTo>
                    <a:lnTo>
                      <a:pt x="740" y="186"/>
                    </a:lnTo>
                    <a:close/>
                    <a:moveTo>
                      <a:pt x="749" y="170"/>
                    </a:moveTo>
                    <a:cubicBezTo>
                      <a:pt x="744" y="167"/>
                      <a:pt x="744" y="167"/>
                      <a:pt x="744" y="167"/>
                    </a:cubicBezTo>
                    <a:cubicBezTo>
                      <a:pt x="745" y="165"/>
                      <a:pt x="747" y="163"/>
                      <a:pt x="751" y="163"/>
                    </a:cubicBezTo>
                    <a:cubicBezTo>
                      <a:pt x="752" y="168"/>
                      <a:pt x="752" y="168"/>
                      <a:pt x="752" y="168"/>
                    </a:cubicBezTo>
                    <a:cubicBezTo>
                      <a:pt x="751" y="169"/>
                      <a:pt x="750" y="169"/>
                      <a:pt x="749" y="170"/>
                    </a:cubicBezTo>
                    <a:close/>
                    <a:moveTo>
                      <a:pt x="765" y="166"/>
                    </a:moveTo>
                    <a:cubicBezTo>
                      <a:pt x="761" y="162"/>
                      <a:pt x="761" y="162"/>
                      <a:pt x="761" y="162"/>
                    </a:cubicBezTo>
                    <a:cubicBezTo>
                      <a:pt x="762" y="161"/>
                      <a:pt x="762" y="159"/>
                      <a:pt x="762" y="158"/>
                    </a:cubicBezTo>
                    <a:cubicBezTo>
                      <a:pt x="768" y="159"/>
                      <a:pt x="768" y="159"/>
                      <a:pt x="768" y="159"/>
                    </a:cubicBezTo>
                    <a:cubicBezTo>
                      <a:pt x="768" y="161"/>
                      <a:pt x="767" y="164"/>
                      <a:pt x="765" y="166"/>
                    </a:cubicBezTo>
                    <a:close/>
                    <a:moveTo>
                      <a:pt x="765" y="149"/>
                    </a:moveTo>
                    <a:cubicBezTo>
                      <a:pt x="765" y="148"/>
                      <a:pt x="765" y="147"/>
                      <a:pt x="765" y="147"/>
                    </a:cubicBezTo>
                    <a:cubicBezTo>
                      <a:pt x="765" y="146"/>
                      <a:pt x="764" y="146"/>
                      <a:pt x="764" y="145"/>
                    </a:cubicBezTo>
                    <a:cubicBezTo>
                      <a:pt x="764" y="144"/>
                      <a:pt x="765" y="143"/>
                      <a:pt x="766" y="141"/>
                    </a:cubicBezTo>
                    <a:cubicBezTo>
                      <a:pt x="771" y="144"/>
                      <a:pt x="771" y="144"/>
                      <a:pt x="771" y="144"/>
                    </a:cubicBezTo>
                    <a:cubicBezTo>
                      <a:pt x="770" y="144"/>
                      <a:pt x="770" y="145"/>
                      <a:pt x="770" y="145"/>
                    </a:cubicBezTo>
                    <a:cubicBezTo>
                      <a:pt x="770" y="145"/>
                      <a:pt x="770" y="146"/>
                      <a:pt x="770" y="146"/>
                    </a:cubicBezTo>
                    <a:cubicBezTo>
                      <a:pt x="771" y="147"/>
                      <a:pt x="771" y="147"/>
                      <a:pt x="771" y="147"/>
                    </a:cubicBezTo>
                    <a:cubicBezTo>
                      <a:pt x="768" y="148"/>
                      <a:pt x="768" y="148"/>
                      <a:pt x="768" y="148"/>
                    </a:cubicBezTo>
                    <a:lnTo>
                      <a:pt x="765" y="149"/>
                    </a:lnTo>
                    <a:close/>
                    <a:moveTo>
                      <a:pt x="777" y="133"/>
                    </a:moveTo>
                    <a:cubicBezTo>
                      <a:pt x="771" y="131"/>
                      <a:pt x="771" y="131"/>
                      <a:pt x="771" y="131"/>
                    </a:cubicBezTo>
                    <a:cubicBezTo>
                      <a:pt x="771" y="131"/>
                      <a:pt x="771" y="131"/>
                      <a:pt x="771" y="131"/>
                    </a:cubicBezTo>
                    <a:cubicBezTo>
                      <a:pt x="771" y="131"/>
                      <a:pt x="771" y="131"/>
                      <a:pt x="771" y="131"/>
                    </a:cubicBezTo>
                    <a:cubicBezTo>
                      <a:pt x="771" y="131"/>
                      <a:pt x="771" y="131"/>
                      <a:pt x="771" y="131"/>
                    </a:cubicBezTo>
                    <a:cubicBezTo>
                      <a:pt x="772" y="125"/>
                      <a:pt x="772" y="125"/>
                      <a:pt x="772" y="125"/>
                    </a:cubicBezTo>
                    <a:cubicBezTo>
                      <a:pt x="777" y="126"/>
                      <a:pt x="777" y="130"/>
                      <a:pt x="777" y="131"/>
                    </a:cubicBezTo>
                    <a:cubicBezTo>
                      <a:pt x="777" y="132"/>
                      <a:pt x="777" y="132"/>
                      <a:pt x="777" y="133"/>
                    </a:cubicBezTo>
                    <a:close/>
                    <a:moveTo>
                      <a:pt x="758" y="128"/>
                    </a:moveTo>
                    <a:cubicBezTo>
                      <a:pt x="758" y="128"/>
                      <a:pt x="757" y="127"/>
                      <a:pt x="756" y="126"/>
                    </a:cubicBezTo>
                    <a:cubicBezTo>
                      <a:pt x="756" y="126"/>
                      <a:pt x="755" y="125"/>
                      <a:pt x="755" y="124"/>
                    </a:cubicBezTo>
                    <a:cubicBezTo>
                      <a:pt x="754" y="123"/>
                      <a:pt x="754" y="123"/>
                      <a:pt x="754" y="123"/>
                    </a:cubicBezTo>
                    <a:cubicBezTo>
                      <a:pt x="759" y="120"/>
                      <a:pt x="759" y="120"/>
                      <a:pt x="759" y="120"/>
                    </a:cubicBezTo>
                    <a:cubicBezTo>
                      <a:pt x="759" y="120"/>
                      <a:pt x="759" y="120"/>
                      <a:pt x="759" y="120"/>
                    </a:cubicBezTo>
                    <a:cubicBezTo>
                      <a:pt x="760" y="121"/>
                      <a:pt x="761" y="122"/>
                      <a:pt x="762" y="123"/>
                    </a:cubicBezTo>
                    <a:cubicBezTo>
                      <a:pt x="762" y="123"/>
                      <a:pt x="762" y="123"/>
                      <a:pt x="762" y="124"/>
                    </a:cubicBezTo>
                    <a:lnTo>
                      <a:pt x="758" y="128"/>
                    </a:lnTo>
                    <a:close/>
                    <a:moveTo>
                      <a:pt x="757" y="113"/>
                    </a:moveTo>
                    <a:cubicBezTo>
                      <a:pt x="753" y="109"/>
                      <a:pt x="753" y="109"/>
                      <a:pt x="753" y="109"/>
                    </a:cubicBezTo>
                    <a:cubicBezTo>
                      <a:pt x="754" y="108"/>
                      <a:pt x="756" y="107"/>
                      <a:pt x="758" y="106"/>
                    </a:cubicBezTo>
                    <a:cubicBezTo>
                      <a:pt x="761" y="111"/>
                      <a:pt x="761" y="111"/>
                      <a:pt x="761" y="111"/>
                    </a:cubicBezTo>
                    <a:cubicBezTo>
                      <a:pt x="759" y="112"/>
                      <a:pt x="758" y="113"/>
                      <a:pt x="757" y="113"/>
                    </a:cubicBezTo>
                    <a:close/>
                    <a:moveTo>
                      <a:pt x="767" y="105"/>
                    </a:moveTo>
                    <a:cubicBezTo>
                      <a:pt x="767" y="105"/>
                      <a:pt x="767" y="105"/>
                      <a:pt x="766" y="105"/>
                    </a:cubicBezTo>
                    <a:cubicBezTo>
                      <a:pt x="765" y="104"/>
                      <a:pt x="764" y="104"/>
                      <a:pt x="762" y="103"/>
                    </a:cubicBezTo>
                    <a:cubicBezTo>
                      <a:pt x="766" y="98"/>
                      <a:pt x="766" y="98"/>
                      <a:pt x="766" y="98"/>
                    </a:cubicBezTo>
                    <a:cubicBezTo>
                      <a:pt x="767" y="99"/>
                      <a:pt x="768" y="99"/>
                      <a:pt x="769" y="100"/>
                    </a:cubicBezTo>
                    <a:cubicBezTo>
                      <a:pt x="770" y="100"/>
                      <a:pt x="770" y="101"/>
                      <a:pt x="771" y="101"/>
                    </a:cubicBezTo>
                    <a:cubicBezTo>
                      <a:pt x="767" y="105"/>
                      <a:pt x="767" y="105"/>
                      <a:pt x="767" y="105"/>
                    </a:cubicBezTo>
                    <a:close/>
                    <a:moveTo>
                      <a:pt x="754" y="95"/>
                    </a:moveTo>
                    <a:cubicBezTo>
                      <a:pt x="754" y="94"/>
                      <a:pt x="753" y="94"/>
                      <a:pt x="751" y="93"/>
                    </a:cubicBezTo>
                    <a:cubicBezTo>
                      <a:pt x="750" y="93"/>
                      <a:pt x="750" y="93"/>
                      <a:pt x="749" y="93"/>
                    </a:cubicBezTo>
                    <a:cubicBezTo>
                      <a:pt x="751" y="87"/>
                      <a:pt x="751" y="87"/>
                      <a:pt x="751" y="87"/>
                    </a:cubicBezTo>
                    <a:cubicBezTo>
                      <a:pt x="752" y="87"/>
                      <a:pt x="752" y="88"/>
                      <a:pt x="753" y="88"/>
                    </a:cubicBezTo>
                    <a:cubicBezTo>
                      <a:pt x="755" y="88"/>
                      <a:pt x="756" y="89"/>
                      <a:pt x="757" y="90"/>
                    </a:cubicBezTo>
                    <a:lnTo>
                      <a:pt x="754" y="95"/>
                    </a:lnTo>
                    <a:close/>
                    <a:moveTo>
                      <a:pt x="739" y="86"/>
                    </a:moveTo>
                    <a:cubicBezTo>
                      <a:pt x="738" y="86"/>
                      <a:pt x="736" y="86"/>
                      <a:pt x="735" y="85"/>
                    </a:cubicBezTo>
                    <a:cubicBezTo>
                      <a:pt x="737" y="80"/>
                      <a:pt x="737" y="80"/>
                      <a:pt x="737" y="80"/>
                    </a:cubicBezTo>
                    <a:cubicBezTo>
                      <a:pt x="738" y="80"/>
                      <a:pt x="739" y="80"/>
                      <a:pt x="741" y="80"/>
                    </a:cubicBezTo>
                    <a:cubicBezTo>
                      <a:pt x="742" y="80"/>
                      <a:pt x="742" y="80"/>
                      <a:pt x="742" y="80"/>
                    </a:cubicBezTo>
                    <a:cubicBezTo>
                      <a:pt x="742" y="86"/>
                      <a:pt x="742" y="86"/>
                      <a:pt x="742" y="86"/>
                    </a:cubicBezTo>
                    <a:cubicBezTo>
                      <a:pt x="741" y="86"/>
                      <a:pt x="741" y="86"/>
                      <a:pt x="741" y="86"/>
                    </a:cubicBezTo>
                    <a:cubicBezTo>
                      <a:pt x="740" y="86"/>
                      <a:pt x="740" y="86"/>
                      <a:pt x="739" y="86"/>
                    </a:cubicBezTo>
                    <a:close/>
                    <a:moveTo>
                      <a:pt x="483" y="84"/>
                    </a:moveTo>
                    <a:cubicBezTo>
                      <a:pt x="482" y="79"/>
                      <a:pt x="482" y="79"/>
                      <a:pt x="482" y="79"/>
                    </a:cubicBezTo>
                    <a:cubicBezTo>
                      <a:pt x="482" y="79"/>
                      <a:pt x="482" y="79"/>
                      <a:pt x="482" y="79"/>
                    </a:cubicBezTo>
                    <a:cubicBezTo>
                      <a:pt x="482" y="79"/>
                      <a:pt x="482" y="79"/>
                      <a:pt x="482" y="78"/>
                    </a:cubicBezTo>
                    <a:cubicBezTo>
                      <a:pt x="483" y="77"/>
                      <a:pt x="484" y="76"/>
                      <a:pt x="485" y="76"/>
                    </a:cubicBezTo>
                    <a:cubicBezTo>
                      <a:pt x="489" y="80"/>
                      <a:pt x="489" y="80"/>
                      <a:pt x="489" y="80"/>
                    </a:cubicBezTo>
                    <a:cubicBezTo>
                      <a:pt x="488" y="81"/>
                      <a:pt x="487" y="81"/>
                      <a:pt x="487" y="82"/>
                    </a:cubicBezTo>
                    <a:cubicBezTo>
                      <a:pt x="486" y="83"/>
                      <a:pt x="484" y="84"/>
                      <a:pt x="483" y="84"/>
                    </a:cubicBezTo>
                    <a:close/>
                    <a:moveTo>
                      <a:pt x="378" y="84"/>
                    </a:moveTo>
                    <a:cubicBezTo>
                      <a:pt x="376" y="84"/>
                      <a:pt x="374" y="84"/>
                      <a:pt x="373" y="83"/>
                    </a:cubicBezTo>
                    <a:cubicBezTo>
                      <a:pt x="374" y="78"/>
                      <a:pt x="374" y="78"/>
                      <a:pt x="374" y="78"/>
                    </a:cubicBezTo>
                    <a:cubicBezTo>
                      <a:pt x="375" y="78"/>
                      <a:pt x="377" y="78"/>
                      <a:pt x="378" y="78"/>
                    </a:cubicBezTo>
                    <a:cubicBezTo>
                      <a:pt x="378" y="78"/>
                      <a:pt x="379" y="78"/>
                      <a:pt x="379" y="78"/>
                    </a:cubicBezTo>
                    <a:cubicBezTo>
                      <a:pt x="380" y="84"/>
                      <a:pt x="380" y="84"/>
                      <a:pt x="380" y="84"/>
                    </a:cubicBezTo>
                    <a:cubicBezTo>
                      <a:pt x="379" y="84"/>
                      <a:pt x="378" y="84"/>
                      <a:pt x="378" y="84"/>
                    </a:cubicBezTo>
                    <a:close/>
                    <a:moveTo>
                      <a:pt x="392" y="81"/>
                    </a:moveTo>
                    <a:cubicBezTo>
                      <a:pt x="390" y="76"/>
                      <a:pt x="390" y="76"/>
                      <a:pt x="390" y="76"/>
                    </a:cubicBezTo>
                    <a:cubicBezTo>
                      <a:pt x="392" y="75"/>
                      <a:pt x="394" y="75"/>
                      <a:pt x="395" y="74"/>
                    </a:cubicBezTo>
                    <a:cubicBezTo>
                      <a:pt x="398" y="79"/>
                      <a:pt x="398" y="79"/>
                      <a:pt x="398" y="79"/>
                    </a:cubicBezTo>
                    <a:cubicBezTo>
                      <a:pt x="396" y="80"/>
                      <a:pt x="394" y="81"/>
                      <a:pt x="392" y="81"/>
                    </a:cubicBezTo>
                    <a:close/>
                    <a:moveTo>
                      <a:pt x="504" y="78"/>
                    </a:moveTo>
                    <a:cubicBezTo>
                      <a:pt x="502" y="78"/>
                      <a:pt x="501" y="78"/>
                      <a:pt x="499" y="78"/>
                    </a:cubicBezTo>
                    <a:cubicBezTo>
                      <a:pt x="498" y="78"/>
                      <a:pt x="498" y="78"/>
                      <a:pt x="498" y="78"/>
                    </a:cubicBezTo>
                    <a:cubicBezTo>
                      <a:pt x="498" y="72"/>
                      <a:pt x="498" y="72"/>
                      <a:pt x="498" y="72"/>
                    </a:cubicBezTo>
                    <a:cubicBezTo>
                      <a:pt x="499" y="72"/>
                      <a:pt x="499" y="72"/>
                      <a:pt x="499" y="72"/>
                    </a:cubicBezTo>
                    <a:cubicBezTo>
                      <a:pt x="501" y="72"/>
                      <a:pt x="502" y="72"/>
                      <a:pt x="504" y="72"/>
                    </a:cubicBezTo>
                    <a:lnTo>
                      <a:pt x="504" y="78"/>
                    </a:lnTo>
                    <a:close/>
                    <a:moveTo>
                      <a:pt x="475" y="77"/>
                    </a:moveTo>
                    <a:cubicBezTo>
                      <a:pt x="474" y="77"/>
                      <a:pt x="473" y="77"/>
                      <a:pt x="472" y="77"/>
                    </a:cubicBezTo>
                    <a:cubicBezTo>
                      <a:pt x="471" y="76"/>
                      <a:pt x="470" y="76"/>
                      <a:pt x="469" y="76"/>
                    </a:cubicBezTo>
                    <a:cubicBezTo>
                      <a:pt x="471" y="71"/>
                      <a:pt x="471" y="71"/>
                      <a:pt x="471" y="71"/>
                    </a:cubicBezTo>
                    <a:cubicBezTo>
                      <a:pt x="472" y="71"/>
                      <a:pt x="473" y="71"/>
                      <a:pt x="474" y="71"/>
                    </a:cubicBezTo>
                    <a:cubicBezTo>
                      <a:pt x="475" y="71"/>
                      <a:pt x="475" y="72"/>
                      <a:pt x="476" y="72"/>
                    </a:cubicBezTo>
                    <a:lnTo>
                      <a:pt x="475" y="77"/>
                    </a:lnTo>
                    <a:close/>
                    <a:moveTo>
                      <a:pt x="725" y="77"/>
                    </a:moveTo>
                    <a:cubicBezTo>
                      <a:pt x="724" y="76"/>
                      <a:pt x="722" y="75"/>
                      <a:pt x="721" y="74"/>
                    </a:cubicBezTo>
                    <a:cubicBezTo>
                      <a:pt x="725" y="69"/>
                      <a:pt x="725" y="69"/>
                      <a:pt x="725" y="69"/>
                    </a:cubicBezTo>
                    <a:cubicBezTo>
                      <a:pt x="726" y="70"/>
                      <a:pt x="728" y="72"/>
                      <a:pt x="729" y="73"/>
                    </a:cubicBezTo>
                    <a:lnTo>
                      <a:pt x="725" y="77"/>
                    </a:lnTo>
                    <a:close/>
                    <a:moveTo>
                      <a:pt x="360" y="77"/>
                    </a:moveTo>
                    <a:cubicBezTo>
                      <a:pt x="358" y="72"/>
                      <a:pt x="358" y="72"/>
                      <a:pt x="358" y="72"/>
                    </a:cubicBezTo>
                    <a:cubicBezTo>
                      <a:pt x="361" y="71"/>
                      <a:pt x="363" y="70"/>
                      <a:pt x="365" y="70"/>
                    </a:cubicBezTo>
                    <a:cubicBezTo>
                      <a:pt x="365" y="76"/>
                      <a:pt x="365" y="76"/>
                      <a:pt x="365" y="76"/>
                    </a:cubicBezTo>
                    <a:cubicBezTo>
                      <a:pt x="363" y="76"/>
                      <a:pt x="362" y="76"/>
                      <a:pt x="360" y="77"/>
                    </a:cubicBezTo>
                    <a:close/>
                    <a:moveTo>
                      <a:pt x="516" y="77"/>
                    </a:moveTo>
                    <a:cubicBezTo>
                      <a:pt x="514" y="71"/>
                      <a:pt x="514" y="71"/>
                      <a:pt x="514" y="71"/>
                    </a:cubicBezTo>
                    <a:cubicBezTo>
                      <a:pt x="516" y="71"/>
                      <a:pt x="517" y="70"/>
                      <a:pt x="518" y="69"/>
                    </a:cubicBezTo>
                    <a:cubicBezTo>
                      <a:pt x="522" y="73"/>
                      <a:pt x="522" y="73"/>
                      <a:pt x="522" y="73"/>
                    </a:cubicBezTo>
                    <a:cubicBezTo>
                      <a:pt x="521" y="75"/>
                      <a:pt x="519" y="76"/>
                      <a:pt x="516" y="77"/>
                    </a:cubicBezTo>
                    <a:close/>
                    <a:moveTo>
                      <a:pt x="712" y="77"/>
                    </a:moveTo>
                    <a:cubicBezTo>
                      <a:pt x="709" y="77"/>
                      <a:pt x="707" y="74"/>
                      <a:pt x="706" y="72"/>
                    </a:cubicBezTo>
                    <a:cubicBezTo>
                      <a:pt x="711" y="69"/>
                      <a:pt x="711" y="69"/>
                      <a:pt x="711" y="69"/>
                    </a:cubicBezTo>
                    <a:cubicBezTo>
                      <a:pt x="712" y="71"/>
                      <a:pt x="713" y="71"/>
                      <a:pt x="713" y="71"/>
                    </a:cubicBezTo>
                    <a:cubicBezTo>
                      <a:pt x="713" y="72"/>
                      <a:pt x="713" y="72"/>
                      <a:pt x="713" y="72"/>
                    </a:cubicBezTo>
                    <a:cubicBezTo>
                      <a:pt x="713" y="77"/>
                      <a:pt x="713" y="77"/>
                      <a:pt x="713" y="77"/>
                    </a:cubicBezTo>
                    <a:cubicBezTo>
                      <a:pt x="713" y="77"/>
                      <a:pt x="713" y="77"/>
                      <a:pt x="712" y="77"/>
                    </a:cubicBezTo>
                    <a:close/>
                    <a:moveTo>
                      <a:pt x="347" y="76"/>
                    </a:moveTo>
                    <a:cubicBezTo>
                      <a:pt x="346" y="76"/>
                      <a:pt x="346" y="76"/>
                      <a:pt x="346" y="76"/>
                    </a:cubicBezTo>
                    <a:cubicBezTo>
                      <a:pt x="346" y="76"/>
                      <a:pt x="345" y="75"/>
                      <a:pt x="343" y="75"/>
                    </a:cubicBezTo>
                    <a:cubicBezTo>
                      <a:pt x="343" y="70"/>
                      <a:pt x="343" y="70"/>
                      <a:pt x="343" y="70"/>
                    </a:cubicBezTo>
                    <a:cubicBezTo>
                      <a:pt x="346" y="70"/>
                      <a:pt x="348" y="70"/>
                      <a:pt x="350" y="71"/>
                    </a:cubicBezTo>
                    <a:lnTo>
                      <a:pt x="347" y="76"/>
                    </a:lnTo>
                    <a:close/>
                    <a:moveTo>
                      <a:pt x="51" y="76"/>
                    </a:moveTo>
                    <a:cubicBezTo>
                      <a:pt x="51" y="70"/>
                      <a:pt x="51" y="70"/>
                      <a:pt x="51" y="70"/>
                    </a:cubicBezTo>
                    <a:cubicBezTo>
                      <a:pt x="51" y="70"/>
                      <a:pt x="51" y="70"/>
                      <a:pt x="51" y="70"/>
                    </a:cubicBezTo>
                    <a:cubicBezTo>
                      <a:pt x="53" y="70"/>
                      <a:pt x="55" y="70"/>
                      <a:pt x="57" y="70"/>
                    </a:cubicBezTo>
                    <a:cubicBezTo>
                      <a:pt x="57" y="76"/>
                      <a:pt x="57" y="76"/>
                      <a:pt x="57" y="76"/>
                    </a:cubicBezTo>
                    <a:cubicBezTo>
                      <a:pt x="56" y="76"/>
                      <a:pt x="54" y="76"/>
                      <a:pt x="51" y="76"/>
                    </a:cubicBezTo>
                    <a:close/>
                    <a:moveTo>
                      <a:pt x="38" y="74"/>
                    </a:moveTo>
                    <a:cubicBezTo>
                      <a:pt x="37" y="74"/>
                      <a:pt x="37" y="74"/>
                      <a:pt x="37" y="74"/>
                    </a:cubicBezTo>
                    <a:cubicBezTo>
                      <a:pt x="36" y="73"/>
                      <a:pt x="35" y="72"/>
                      <a:pt x="35" y="72"/>
                    </a:cubicBezTo>
                    <a:cubicBezTo>
                      <a:pt x="34" y="66"/>
                      <a:pt x="34" y="66"/>
                      <a:pt x="34" y="66"/>
                    </a:cubicBezTo>
                    <a:cubicBezTo>
                      <a:pt x="35" y="66"/>
                      <a:pt x="35" y="66"/>
                      <a:pt x="35" y="66"/>
                    </a:cubicBezTo>
                    <a:cubicBezTo>
                      <a:pt x="37" y="66"/>
                      <a:pt x="39" y="68"/>
                      <a:pt x="41" y="69"/>
                    </a:cubicBezTo>
                    <a:cubicBezTo>
                      <a:pt x="41" y="69"/>
                      <a:pt x="41" y="69"/>
                      <a:pt x="41" y="69"/>
                    </a:cubicBezTo>
                    <a:lnTo>
                      <a:pt x="38" y="74"/>
                    </a:lnTo>
                    <a:close/>
                    <a:moveTo>
                      <a:pt x="423" y="73"/>
                    </a:moveTo>
                    <a:cubicBezTo>
                      <a:pt x="423" y="73"/>
                      <a:pt x="422" y="73"/>
                      <a:pt x="422" y="73"/>
                    </a:cubicBezTo>
                    <a:cubicBezTo>
                      <a:pt x="422" y="67"/>
                      <a:pt x="422" y="67"/>
                      <a:pt x="422" y="67"/>
                    </a:cubicBezTo>
                    <a:cubicBezTo>
                      <a:pt x="424" y="67"/>
                      <a:pt x="425" y="67"/>
                      <a:pt x="427" y="66"/>
                    </a:cubicBezTo>
                    <a:cubicBezTo>
                      <a:pt x="428" y="72"/>
                      <a:pt x="428" y="72"/>
                      <a:pt x="428" y="72"/>
                    </a:cubicBezTo>
                    <a:cubicBezTo>
                      <a:pt x="426" y="72"/>
                      <a:pt x="425" y="73"/>
                      <a:pt x="423" y="73"/>
                    </a:cubicBezTo>
                    <a:close/>
                    <a:moveTo>
                      <a:pt x="405" y="71"/>
                    </a:moveTo>
                    <a:cubicBezTo>
                      <a:pt x="403" y="66"/>
                      <a:pt x="403" y="66"/>
                      <a:pt x="403" y="66"/>
                    </a:cubicBezTo>
                    <a:cubicBezTo>
                      <a:pt x="405" y="65"/>
                      <a:pt x="406" y="65"/>
                      <a:pt x="409" y="65"/>
                    </a:cubicBezTo>
                    <a:cubicBezTo>
                      <a:pt x="409" y="65"/>
                      <a:pt x="410" y="65"/>
                      <a:pt x="411" y="65"/>
                    </a:cubicBezTo>
                    <a:cubicBezTo>
                      <a:pt x="410" y="71"/>
                      <a:pt x="410" y="71"/>
                      <a:pt x="410" y="71"/>
                    </a:cubicBezTo>
                    <a:cubicBezTo>
                      <a:pt x="409" y="71"/>
                      <a:pt x="409" y="71"/>
                      <a:pt x="408" y="71"/>
                    </a:cubicBezTo>
                    <a:cubicBezTo>
                      <a:pt x="407" y="71"/>
                      <a:pt x="406" y="71"/>
                      <a:pt x="405" y="71"/>
                    </a:cubicBezTo>
                    <a:close/>
                    <a:moveTo>
                      <a:pt x="22" y="71"/>
                    </a:moveTo>
                    <a:cubicBezTo>
                      <a:pt x="21" y="70"/>
                      <a:pt x="19" y="70"/>
                      <a:pt x="18" y="70"/>
                    </a:cubicBezTo>
                    <a:cubicBezTo>
                      <a:pt x="17" y="70"/>
                      <a:pt x="17" y="70"/>
                      <a:pt x="16" y="70"/>
                    </a:cubicBezTo>
                    <a:cubicBezTo>
                      <a:pt x="18" y="64"/>
                      <a:pt x="18" y="64"/>
                      <a:pt x="18" y="64"/>
                    </a:cubicBezTo>
                    <a:cubicBezTo>
                      <a:pt x="18" y="64"/>
                      <a:pt x="18" y="64"/>
                      <a:pt x="18" y="64"/>
                    </a:cubicBezTo>
                    <a:cubicBezTo>
                      <a:pt x="20" y="64"/>
                      <a:pt x="21" y="65"/>
                      <a:pt x="23" y="65"/>
                    </a:cubicBezTo>
                    <a:lnTo>
                      <a:pt x="22" y="71"/>
                    </a:lnTo>
                    <a:close/>
                    <a:moveTo>
                      <a:pt x="330" y="71"/>
                    </a:moveTo>
                    <a:cubicBezTo>
                      <a:pt x="330" y="70"/>
                      <a:pt x="329" y="70"/>
                      <a:pt x="329" y="70"/>
                    </a:cubicBezTo>
                    <a:cubicBezTo>
                      <a:pt x="329" y="70"/>
                      <a:pt x="328" y="70"/>
                      <a:pt x="327" y="70"/>
                    </a:cubicBezTo>
                    <a:cubicBezTo>
                      <a:pt x="327" y="64"/>
                      <a:pt x="327" y="64"/>
                      <a:pt x="327" y="64"/>
                    </a:cubicBezTo>
                    <a:cubicBezTo>
                      <a:pt x="327" y="64"/>
                      <a:pt x="327" y="64"/>
                      <a:pt x="327" y="64"/>
                    </a:cubicBezTo>
                    <a:cubicBezTo>
                      <a:pt x="331" y="64"/>
                      <a:pt x="332" y="64"/>
                      <a:pt x="335" y="67"/>
                    </a:cubicBezTo>
                    <a:lnTo>
                      <a:pt x="330" y="71"/>
                    </a:lnTo>
                    <a:close/>
                    <a:moveTo>
                      <a:pt x="2" y="69"/>
                    </a:moveTo>
                    <a:cubicBezTo>
                      <a:pt x="0" y="64"/>
                      <a:pt x="0" y="64"/>
                      <a:pt x="0" y="64"/>
                    </a:cubicBezTo>
                    <a:cubicBezTo>
                      <a:pt x="0" y="64"/>
                      <a:pt x="3" y="63"/>
                      <a:pt x="5" y="62"/>
                    </a:cubicBezTo>
                    <a:cubicBezTo>
                      <a:pt x="7" y="67"/>
                      <a:pt x="7" y="67"/>
                      <a:pt x="7" y="67"/>
                    </a:cubicBezTo>
                    <a:cubicBezTo>
                      <a:pt x="5" y="68"/>
                      <a:pt x="2" y="69"/>
                      <a:pt x="2" y="69"/>
                    </a:cubicBezTo>
                    <a:close/>
                    <a:moveTo>
                      <a:pt x="456" y="69"/>
                    </a:moveTo>
                    <a:cubicBezTo>
                      <a:pt x="456" y="63"/>
                      <a:pt x="456" y="63"/>
                      <a:pt x="456" y="63"/>
                    </a:cubicBezTo>
                    <a:cubicBezTo>
                      <a:pt x="457" y="63"/>
                      <a:pt x="458" y="63"/>
                      <a:pt x="458" y="62"/>
                    </a:cubicBezTo>
                    <a:cubicBezTo>
                      <a:pt x="460" y="62"/>
                      <a:pt x="461" y="62"/>
                      <a:pt x="462" y="62"/>
                    </a:cubicBezTo>
                    <a:cubicBezTo>
                      <a:pt x="461" y="68"/>
                      <a:pt x="461" y="68"/>
                      <a:pt x="461" y="68"/>
                    </a:cubicBezTo>
                    <a:cubicBezTo>
                      <a:pt x="461" y="68"/>
                      <a:pt x="460" y="68"/>
                      <a:pt x="460" y="68"/>
                    </a:cubicBezTo>
                    <a:cubicBezTo>
                      <a:pt x="459" y="68"/>
                      <a:pt x="458" y="69"/>
                      <a:pt x="456" y="69"/>
                    </a:cubicBezTo>
                    <a:close/>
                    <a:moveTo>
                      <a:pt x="439" y="68"/>
                    </a:moveTo>
                    <a:cubicBezTo>
                      <a:pt x="438" y="63"/>
                      <a:pt x="438" y="63"/>
                      <a:pt x="438" y="63"/>
                    </a:cubicBezTo>
                    <a:cubicBezTo>
                      <a:pt x="440" y="62"/>
                      <a:pt x="442" y="62"/>
                      <a:pt x="445" y="62"/>
                    </a:cubicBezTo>
                    <a:cubicBezTo>
                      <a:pt x="444" y="65"/>
                      <a:pt x="444" y="65"/>
                      <a:pt x="444" y="65"/>
                    </a:cubicBezTo>
                    <a:cubicBezTo>
                      <a:pt x="444" y="68"/>
                      <a:pt x="444" y="68"/>
                      <a:pt x="444" y="68"/>
                    </a:cubicBezTo>
                    <a:cubicBezTo>
                      <a:pt x="442" y="68"/>
                      <a:pt x="441" y="68"/>
                      <a:pt x="439" y="68"/>
                    </a:cubicBezTo>
                    <a:close/>
                    <a:moveTo>
                      <a:pt x="67" y="66"/>
                    </a:moveTo>
                    <a:cubicBezTo>
                      <a:pt x="62" y="64"/>
                      <a:pt x="62" y="64"/>
                      <a:pt x="62" y="64"/>
                    </a:cubicBezTo>
                    <a:cubicBezTo>
                      <a:pt x="63" y="63"/>
                      <a:pt x="63" y="62"/>
                      <a:pt x="64" y="60"/>
                    </a:cubicBezTo>
                    <a:cubicBezTo>
                      <a:pt x="64" y="60"/>
                      <a:pt x="65" y="59"/>
                      <a:pt x="65" y="59"/>
                    </a:cubicBezTo>
                    <a:cubicBezTo>
                      <a:pt x="70" y="62"/>
                      <a:pt x="70" y="62"/>
                      <a:pt x="70" y="62"/>
                    </a:cubicBezTo>
                    <a:cubicBezTo>
                      <a:pt x="70" y="63"/>
                      <a:pt x="69" y="63"/>
                      <a:pt x="69" y="64"/>
                    </a:cubicBezTo>
                    <a:cubicBezTo>
                      <a:pt x="68" y="64"/>
                      <a:pt x="68" y="65"/>
                      <a:pt x="67" y="66"/>
                    </a:cubicBezTo>
                    <a:close/>
                    <a:moveTo>
                      <a:pt x="314" y="63"/>
                    </a:moveTo>
                    <a:cubicBezTo>
                      <a:pt x="313" y="58"/>
                      <a:pt x="313" y="58"/>
                      <a:pt x="313" y="58"/>
                    </a:cubicBezTo>
                    <a:cubicBezTo>
                      <a:pt x="313" y="58"/>
                      <a:pt x="314" y="57"/>
                      <a:pt x="314" y="57"/>
                    </a:cubicBezTo>
                    <a:cubicBezTo>
                      <a:pt x="316" y="57"/>
                      <a:pt x="318" y="56"/>
                      <a:pt x="319" y="57"/>
                    </a:cubicBezTo>
                    <a:cubicBezTo>
                      <a:pt x="318" y="63"/>
                      <a:pt x="318" y="63"/>
                      <a:pt x="318" y="63"/>
                    </a:cubicBezTo>
                    <a:cubicBezTo>
                      <a:pt x="317" y="63"/>
                      <a:pt x="317" y="63"/>
                      <a:pt x="316" y="63"/>
                    </a:cubicBezTo>
                    <a:cubicBezTo>
                      <a:pt x="315" y="63"/>
                      <a:pt x="314" y="63"/>
                      <a:pt x="314" y="63"/>
                    </a:cubicBezTo>
                    <a:close/>
                    <a:moveTo>
                      <a:pt x="529" y="62"/>
                    </a:moveTo>
                    <a:cubicBezTo>
                      <a:pt x="524" y="60"/>
                      <a:pt x="524" y="60"/>
                      <a:pt x="524" y="60"/>
                    </a:cubicBezTo>
                    <a:cubicBezTo>
                      <a:pt x="526" y="55"/>
                      <a:pt x="526" y="55"/>
                      <a:pt x="526" y="55"/>
                    </a:cubicBezTo>
                    <a:cubicBezTo>
                      <a:pt x="531" y="57"/>
                      <a:pt x="531" y="57"/>
                      <a:pt x="531" y="57"/>
                    </a:cubicBezTo>
                    <a:lnTo>
                      <a:pt x="529" y="62"/>
                    </a:lnTo>
                    <a:close/>
                    <a:moveTo>
                      <a:pt x="700" y="62"/>
                    </a:moveTo>
                    <a:cubicBezTo>
                      <a:pt x="700" y="61"/>
                      <a:pt x="700" y="61"/>
                      <a:pt x="697" y="60"/>
                    </a:cubicBezTo>
                    <a:cubicBezTo>
                      <a:pt x="697" y="59"/>
                      <a:pt x="697" y="59"/>
                      <a:pt x="697" y="59"/>
                    </a:cubicBezTo>
                    <a:cubicBezTo>
                      <a:pt x="700" y="54"/>
                      <a:pt x="700" y="54"/>
                      <a:pt x="700" y="54"/>
                    </a:cubicBezTo>
                    <a:cubicBezTo>
                      <a:pt x="700" y="55"/>
                      <a:pt x="700" y="55"/>
                      <a:pt x="700" y="55"/>
                    </a:cubicBezTo>
                    <a:cubicBezTo>
                      <a:pt x="703" y="56"/>
                      <a:pt x="704" y="57"/>
                      <a:pt x="705" y="59"/>
                    </a:cubicBezTo>
                    <a:lnTo>
                      <a:pt x="700" y="62"/>
                    </a:lnTo>
                    <a:close/>
                    <a:moveTo>
                      <a:pt x="651" y="57"/>
                    </a:moveTo>
                    <a:cubicBezTo>
                      <a:pt x="651" y="51"/>
                      <a:pt x="651" y="51"/>
                      <a:pt x="651" y="51"/>
                    </a:cubicBezTo>
                    <a:cubicBezTo>
                      <a:pt x="652" y="51"/>
                      <a:pt x="652" y="51"/>
                      <a:pt x="653" y="51"/>
                    </a:cubicBezTo>
                    <a:cubicBezTo>
                      <a:pt x="653" y="50"/>
                      <a:pt x="654" y="50"/>
                      <a:pt x="654" y="49"/>
                    </a:cubicBezTo>
                    <a:cubicBezTo>
                      <a:pt x="658" y="54"/>
                      <a:pt x="658" y="54"/>
                      <a:pt x="658" y="54"/>
                    </a:cubicBezTo>
                    <a:cubicBezTo>
                      <a:pt x="658" y="54"/>
                      <a:pt x="657" y="55"/>
                      <a:pt x="657" y="55"/>
                    </a:cubicBezTo>
                    <a:cubicBezTo>
                      <a:pt x="655" y="56"/>
                      <a:pt x="653" y="57"/>
                      <a:pt x="651" y="57"/>
                    </a:cubicBezTo>
                    <a:close/>
                    <a:moveTo>
                      <a:pt x="301" y="56"/>
                    </a:moveTo>
                    <a:cubicBezTo>
                      <a:pt x="301" y="56"/>
                      <a:pt x="300" y="55"/>
                      <a:pt x="300" y="55"/>
                    </a:cubicBezTo>
                    <a:cubicBezTo>
                      <a:pt x="299" y="54"/>
                      <a:pt x="299" y="54"/>
                      <a:pt x="299" y="54"/>
                    </a:cubicBezTo>
                    <a:cubicBezTo>
                      <a:pt x="299" y="53"/>
                      <a:pt x="298" y="52"/>
                      <a:pt x="298" y="51"/>
                    </a:cubicBezTo>
                    <a:cubicBezTo>
                      <a:pt x="303" y="49"/>
                      <a:pt x="303" y="49"/>
                      <a:pt x="303" y="49"/>
                    </a:cubicBezTo>
                    <a:cubicBezTo>
                      <a:pt x="304" y="49"/>
                      <a:pt x="304" y="50"/>
                      <a:pt x="304" y="50"/>
                    </a:cubicBezTo>
                    <a:cubicBezTo>
                      <a:pt x="305" y="52"/>
                      <a:pt x="305" y="52"/>
                      <a:pt x="305" y="52"/>
                    </a:cubicBezTo>
                    <a:cubicBezTo>
                      <a:pt x="305" y="52"/>
                      <a:pt x="306" y="53"/>
                      <a:pt x="306" y="53"/>
                    </a:cubicBezTo>
                    <a:lnTo>
                      <a:pt x="301" y="56"/>
                    </a:lnTo>
                    <a:close/>
                    <a:moveTo>
                      <a:pt x="687" y="55"/>
                    </a:moveTo>
                    <a:cubicBezTo>
                      <a:pt x="686" y="55"/>
                      <a:pt x="684" y="55"/>
                      <a:pt x="682" y="55"/>
                    </a:cubicBezTo>
                    <a:cubicBezTo>
                      <a:pt x="682" y="49"/>
                      <a:pt x="682" y="49"/>
                      <a:pt x="682" y="49"/>
                    </a:cubicBezTo>
                    <a:cubicBezTo>
                      <a:pt x="684" y="49"/>
                      <a:pt x="686" y="49"/>
                      <a:pt x="688" y="49"/>
                    </a:cubicBezTo>
                    <a:lnTo>
                      <a:pt x="687" y="55"/>
                    </a:lnTo>
                    <a:close/>
                    <a:moveTo>
                      <a:pt x="670" y="55"/>
                    </a:moveTo>
                    <a:cubicBezTo>
                      <a:pt x="666" y="55"/>
                      <a:pt x="665" y="53"/>
                      <a:pt x="664" y="52"/>
                    </a:cubicBezTo>
                    <a:cubicBezTo>
                      <a:pt x="664" y="52"/>
                      <a:pt x="664" y="51"/>
                      <a:pt x="663" y="51"/>
                    </a:cubicBezTo>
                    <a:cubicBezTo>
                      <a:pt x="668" y="47"/>
                      <a:pt x="668" y="47"/>
                      <a:pt x="668" y="47"/>
                    </a:cubicBezTo>
                    <a:cubicBezTo>
                      <a:pt x="668" y="48"/>
                      <a:pt x="669" y="48"/>
                      <a:pt x="669" y="49"/>
                    </a:cubicBezTo>
                    <a:cubicBezTo>
                      <a:pt x="669" y="49"/>
                      <a:pt x="669" y="49"/>
                      <a:pt x="669" y="49"/>
                    </a:cubicBezTo>
                    <a:cubicBezTo>
                      <a:pt x="669" y="49"/>
                      <a:pt x="669" y="49"/>
                      <a:pt x="670" y="49"/>
                    </a:cubicBezTo>
                    <a:lnTo>
                      <a:pt x="670" y="55"/>
                    </a:lnTo>
                    <a:close/>
                    <a:moveTo>
                      <a:pt x="640" y="55"/>
                    </a:moveTo>
                    <a:cubicBezTo>
                      <a:pt x="639" y="55"/>
                      <a:pt x="639" y="55"/>
                      <a:pt x="639" y="55"/>
                    </a:cubicBezTo>
                    <a:cubicBezTo>
                      <a:pt x="637" y="55"/>
                      <a:pt x="635" y="55"/>
                      <a:pt x="634" y="55"/>
                    </a:cubicBezTo>
                    <a:cubicBezTo>
                      <a:pt x="634" y="49"/>
                      <a:pt x="634" y="49"/>
                      <a:pt x="634" y="49"/>
                    </a:cubicBezTo>
                    <a:cubicBezTo>
                      <a:pt x="636" y="49"/>
                      <a:pt x="637" y="49"/>
                      <a:pt x="639" y="49"/>
                    </a:cubicBezTo>
                    <a:cubicBezTo>
                      <a:pt x="640" y="49"/>
                      <a:pt x="640" y="49"/>
                      <a:pt x="640" y="49"/>
                    </a:cubicBezTo>
                    <a:lnTo>
                      <a:pt x="640" y="55"/>
                    </a:lnTo>
                    <a:close/>
                    <a:moveTo>
                      <a:pt x="592" y="51"/>
                    </a:moveTo>
                    <a:cubicBezTo>
                      <a:pt x="590" y="51"/>
                      <a:pt x="588" y="51"/>
                      <a:pt x="586" y="50"/>
                    </a:cubicBezTo>
                    <a:cubicBezTo>
                      <a:pt x="588" y="44"/>
                      <a:pt x="588" y="44"/>
                      <a:pt x="588" y="44"/>
                    </a:cubicBezTo>
                    <a:cubicBezTo>
                      <a:pt x="589" y="45"/>
                      <a:pt x="591" y="45"/>
                      <a:pt x="592" y="45"/>
                    </a:cubicBezTo>
                    <a:cubicBezTo>
                      <a:pt x="592" y="45"/>
                      <a:pt x="592" y="45"/>
                      <a:pt x="592" y="45"/>
                    </a:cubicBezTo>
                    <a:cubicBezTo>
                      <a:pt x="592" y="51"/>
                      <a:pt x="592" y="51"/>
                      <a:pt x="592" y="51"/>
                    </a:cubicBezTo>
                    <a:close/>
                    <a:moveTo>
                      <a:pt x="541" y="50"/>
                    </a:moveTo>
                    <a:cubicBezTo>
                      <a:pt x="540" y="50"/>
                      <a:pt x="540" y="50"/>
                      <a:pt x="539" y="50"/>
                    </a:cubicBezTo>
                    <a:cubicBezTo>
                      <a:pt x="538" y="50"/>
                      <a:pt x="537" y="50"/>
                      <a:pt x="536" y="50"/>
                    </a:cubicBezTo>
                    <a:cubicBezTo>
                      <a:pt x="535" y="44"/>
                      <a:pt x="535" y="44"/>
                      <a:pt x="535" y="44"/>
                    </a:cubicBezTo>
                    <a:cubicBezTo>
                      <a:pt x="537" y="44"/>
                      <a:pt x="539" y="44"/>
                      <a:pt x="540" y="44"/>
                    </a:cubicBezTo>
                    <a:cubicBezTo>
                      <a:pt x="540" y="44"/>
                      <a:pt x="541" y="44"/>
                      <a:pt x="542" y="44"/>
                    </a:cubicBezTo>
                    <a:lnTo>
                      <a:pt x="541" y="50"/>
                    </a:lnTo>
                    <a:close/>
                    <a:moveTo>
                      <a:pt x="73" y="50"/>
                    </a:moveTo>
                    <a:cubicBezTo>
                      <a:pt x="68" y="48"/>
                      <a:pt x="68" y="48"/>
                      <a:pt x="68" y="48"/>
                    </a:cubicBezTo>
                    <a:cubicBezTo>
                      <a:pt x="69" y="45"/>
                      <a:pt x="72" y="43"/>
                      <a:pt x="74" y="43"/>
                    </a:cubicBezTo>
                    <a:cubicBezTo>
                      <a:pt x="75" y="43"/>
                      <a:pt x="75" y="43"/>
                      <a:pt x="75" y="43"/>
                    </a:cubicBezTo>
                    <a:cubicBezTo>
                      <a:pt x="75" y="48"/>
                      <a:pt x="75" y="48"/>
                      <a:pt x="75" y="48"/>
                    </a:cubicBezTo>
                    <a:cubicBezTo>
                      <a:pt x="74" y="48"/>
                      <a:pt x="74" y="48"/>
                      <a:pt x="74" y="48"/>
                    </a:cubicBezTo>
                    <a:cubicBezTo>
                      <a:pt x="74" y="49"/>
                      <a:pt x="74" y="49"/>
                      <a:pt x="73" y="50"/>
                    </a:cubicBezTo>
                    <a:close/>
                    <a:moveTo>
                      <a:pt x="621" y="50"/>
                    </a:moveTo>
                    <a:cubicBezTo>
                      <a:pt x="620" y="48"/>
                      <a:pt x="619" y="47"/>
                      <a:pt x="619" y="45"/>
                    </a:cubicBezTo>
                    <a:cubicBezTo>
                      <a:pt x="619" y="45"/>
                      <a:pt x="619" y="45"/>
                      <a:pt x="619" y="45"/>
                    </a:cubicBezTo>
                    <a:cubicBezTo>
                      <a:pt x="619" y="45"/>
                      <a:pt x="619" y="45"/>
                      <a:pt x="619" y="45"/>
                    </a:cubicBezTo>
                    <a:cubicBezTo>
                      <a:pt x="622" y="40"/>
                      <a:pt x="622" y="40"/>
                      <a:pt x="622" y="40"/>
                    </a:cubicBezTo>
                    <a:cubicBezTo>
                      <a:pt x="623" y="41"/>
                      <a:pt x="624" y="42"/>
                      <a:pt x="624" y="42"/>
                    </a:cubicBezTo>
                    <a:cubicBezTo>
                      <a:pt x="624" y="43"/>
                      <a:pt x="624" y="43"/>
                      <a:pt x="624" y="43"/>
                    </a:cubicBezTo>
                    <a:cubicBezTo>
                      <a:pt x="625" y="44"/>
                      <a:pt x="625" y="45"/>
                      <a:pt x="626" y="46"/>
                    </a:cubicBezTo>
                    <a:lnTo>
                      <a:pt x="621" y="50"/>
                    </a:lnTo>
                    <a:close/>
                    <a:moveTo>
                      <a:pt x="218" y="49"/>
                    </a:moveTo>
                    <a:cubicBezTo>
                      <a:pt x="217" y="49"/>
                      <a:pt x="216" y="49"/>
                      <a:pt x="215" y="49"/>
                    </a:cubicBezTo>
                    <a:cubicBezTo>
                      <a:pt x="214" y="49"/>
                      <a:pt x="213" y="49"/>
                      <a:pt x="213" y="49"/>
                    </a:cubicBezTo>
                    <a:cubicBezTo>
                      <a:pt x="213" y="43"/>
                      <a:pt x="213" y="43"/>
                      <a:pt x="213" y="43"/>
                    </a:cubicBezTo>
                    <a:cubicBezTo>
                      <a:pt x="214" y="43"/>
                      <a:pt x="215" y="43"/>
                      <a:pt x="215" y="43"/>
                    </a:cubicBezTo>
                    <a:cubicBezTo>
                      <a:pt x="216" y="44"/>
                      <a:pt x="217" y="44"/>
                      <a:pt x="218" y="44"/>
                    </a:cubicBezTo>
                    <a:cubicBezTo>
                      <a:pt x="219" y="49"/>
                      <a:pt x="219" y="49"/>
                      <a:pt x="219" y="49"/>
                    </a:cubicBezTo>
                    <a:cubicBezTo>
                      <a:pt x="219" y="49"/>
                      <a:pt x="218" y="49"/>
                      <a:pt x="218" y="49"/>
                    </a:cubicBezTo>
                    <a:close/>
                    <a:moveTo>
                      <a:pt x="558" y="49"/>
                    </a:moveTo>
                    <a:cubicBezTo>
                      <a:pt x="556" y="49"/>
                      <a:pt x="555" y="49"/>
                      <a:pt x="553" y="49"/>
                    </a:cubicBezTo>
                    <a:cubicBezTo>
                      <a:pt x="553" y="43"/>
                      <a:pt x="553" y="43"/>
                      <a:pt x="553" y="43"/>
                    </a:cubicBezTo>
                    <a:cubicBezTo>
                      <a:pt x="555" y="43"/>
                      <a:pt x="557" y="43"/>
                      <a:pt x="559" y="43"/>
                    </a:cubicBezTo>
                    <a:lnTo>
                      <a:pt x="558" y="49"/>
                    </a:lnTo>
                    <a:close/>
                    <a:moveTo>
                      <a:pt x="571" y="49"/>
                    </a:moveTo>
                    <a:cubicBezTo>
                      <a:pt x="569" y="43"/>
                      <a:pt x="569" y="43"/>
                      <a:pt x="569" y="43"/>
                    </a:cubicBezTo>
                    <a:cubicBezTo>
                      <a:pt x="571" y="43"/>
                      <a:pt x="573" y="42"/>
                      <a:pt x="575" y="42"/>
                    </a:cubicBezTo>
                    <a:cubicBezTo>
                      <a:pt x="576" y="47"/>
                      <a:pt x="576" y="47"/>
                      <a:pt x="576" y="47"/>
                    </a:cubicBezTo>
                    <a:cubicBezTo>
                      <a:pt x="574" y="48"/>
                      <a:pt x="573" y="48"/>
                      <a:pt x="571" y="49"/>
                    </a:cubicBezTo>
                    <a:close/>
                    <a:moveTo>
                      <a:pt x="605" y="48"/>
                    </a:moveTo>
                    <a:cubicBezTo>
                      <a:pt x="603" y="43"/>
                      <a:pt x="603" y="43"/>
                      <a:pt x="603" y="43"/>
                    </a:cubicBezTo>
                    <a:cubicBezTo>
                      <a:pt x="604" y="42"/>
                      <a:pt x="604" y="42"/>
                      <a:pt x="604" y="42"/>
                    </a:cubicBezTo>
                    <a:cubicBezTo>
                      <a:pt x="605" y="42"/>
                      <a:pt x="607" y="41"/>
                      <a:pt x="609" y="41"/>
                    </a:cubicBezTo>
                    <a:cubicBezTo>
                      <a:pt x="610" y="47"/>
                      <a:pt x="610" y="47"/>
                      <a:pt x="610" y="47"/>
                    </a:cubicBezTo>
                    <a:cubicBezTo>
                      <a:pt x="609" y="47"/>
                      <a:pt x="607" y="47"/>
                      <a:pt x="606" y="48"/>
                    </a:cubicBezTo>
                    <a:lnTo>
                      <a:pt x="605" y="48"/>
                    </a:lnTo>
                    <a:close/>
                    <a:moveTo>
                      <a:pt x="200" y="47"/>
                    </a:moveTo>
                    <a:cubicBezTo>
                      <a:pt x="198" y="46"/>
                      <a:pt x="196" y="45"/>
                      <a:pt x="195" y="43"/>
                    </a:cubicBezTo>
                    <a:cubicBezTo>
                      <a:pt x="198" y="39"/>
                      <a:pt x="198" y="39"/>
                      <a:pt x="198" y="39"/>
                    </a:cubicBezTo>
                    <a:cubicBezTo>
                      <a:pt x="200" y="40"/>
                      <a:pt x="201" y="41"/>
                      <a:pt x="203" y="41"/>
                    </a:cubicBezTo>
                    <a:lnTo>
                      <a:pt x="200" y="47"/>
                    </a:lnTo>
                    <a:close/>
                    <a:moveTo>
                      <a:pt x="232" y="45"/>
                    </a:moveTo>
                    <a:cubicBezTo>
                      <a:pt x="231" y="45"/>
                      <a:pt x="230" y="45"/>
                      <a:pt x="229" y="45"/>
                    </a:cubicBezTo>
                    <a:cubicBezTo>
                      <a:pt x="229" y="45"/>
                      <a:pt x="229" y="45"/>
                      <a:pt x="229" y="45"/>
                    </a:cubicBezTo>
                    <a:cubicBezTo>
                      <a:pt x="229" y="39"/>
                      <a:pt x="229" y="39"/>
                      <a:pt x="229" y="39"/>
                    </a:cubicBezTo>
                    <a:cubicBezTo>
                      <a:pt x="231" y="39"/>
                      <a:pt x="231" y="39"/>
                      <a:pt x="231" y="39"/>
                    </a:cubicBezTo>
                    <a:cubicBezTo>
                      <a:pt x="231" y="39"/>
                      <a:pt x="232" y="39"/>
                      <a:pt x="232" y="39"/>
                    </a:cubicBezTo>
                    <a:cubicBezTo>
                      <a:pt x="232" y="39"/>
                      <a:pt x="232" y="39"/>
                      <a:pt x="232" y="39"/>
                    </a:cubicBezTo>
                    <a:cubicBezTo>
                      <a:pt x="237" y="42"/>
                      <a:pt x="237" y="42"/>
                      <a:pt x="237" y="42"/>
                    </a:cubicBezTo>
                    <a:cubicBezTo>
                      <a:pt x="236" y="44"/>
                      <a:pt x="234" y="45"/>
                      <a:pt x="232" y="45"/>
                    </a:cubicBezTo>
                    <a:close/>
                    <a:moveTo>
                      <a:pt x="86" y="40"/>
                    </a:moveTo>
                    <a:cubicBezTo>
                      <a:pt x="80" y="38"/>
                      <a:pt x="80" y="38"/>
                      <a:pt x="80" y="38"/>
                    </a:cubicBezTo>
                    <a:cubicBezTo>
                      <a:pt x="81" y="37"/>
                      <a:pt x="82" y="35"/>
                      <a:pt x="84" y="32"/>
                    </a:cubicBezTo>
                    <a:cubicBezTo>
                      <a:pt x="88" y="36"/>
                      <a:pt x="88" y="36"/>
                      <a:pt x="88" y="36"/>
                    </a:cubicBezTo>
                    <a:cubicBezTo>
                      <a:pt x="87" y="38"/>
                      <a:pt x="86" y="39"/>
                      <a:pt x="86" y="40"/>
                    </a:cubicBezTo>
                    <a:close/>
                    <a:moveTo>
                      <a:pt x="305" y="39"/>
                    </a:moveTo>
                    <a:cubicBezTo>
                      <a:pt x="299" y="38"/>
                      <a:pt x="299" y="38"/>
                      <a:pt x="299" y="38"/>
                    </a:cubicBezTo>
                    <a:cubicBezTo>
                      <a:pt x="299" y="38"/>
                      <a:pt x="299" y="37"/>
                      <a:pt x="299" y="37"/>
                    </a:cubicBezTo>
                    <a:cubicBezTo>
                      <a:pt x="299" y="35"/>
                      <a:pt x="298" y="35"/>
                      <a:pt x="298" y="34"/>
                    </a:cubicBezTo>
                    <a:cubicBezTo>
                      <a:pt x="303" y="31"/>
                      <a:pt x="303" y="31"/>
                      <a:pt x="303" y="31"/>
                    </a:cubicBezTo>
                    <a:cubicBezTo>
                      <a:pt x="304" y="33"/>
                      <a:pt x="305" y="35"/>
                      <a:pt x="305" y="37"/>
                    </a:cubicBezTo>
                    <a:cubicBezTo>
                      <a:pt x="305" y="37"/>
                      <a:pt x="305" y="38"/>
                      <a:pt x="305" y="39"/>
                    </a:cubicBezTo>
                    <a:close/>
                    <a:moveTo>
                      <a:pt x="241" y="34"/>
                    </a:moveTo>
                    <a:cubicBezTo>
                      <a:pt x="239" y="29"/>
                      <a:pt x="239" y="29"/>
                      <a:pt x="239" y="29"/>
                    </a:cubicBezTo>
                    <a:cubicBezTo>
                      <a:pt x="241" y="28"/>
                      <a:pt x="243" y="28"/>
                      <a:pt x="246" y="28"/>
                    </a:cubicBezTo>
                    <a:cubicBezTo>
                      <a:pt x="246" y="34"/>
                      <a:pt x="246" y="34"/>
                      <a:pt x="246" y="34"/>
                    </a:cubicBezTo>
                    <a:cubicBezTo>
                      <a:pt x="244" y="34"/>
                      <a:pt x="242" y="34"/>
                      <a:pt x="241" y="34"/>
                    </a:cubicBezTo>
                    <a:close/>
                    <a:moveTo>
                      <a:pt x="286" y="34"/>
                    </a:moveTo>
                    <a:cubicBezTo>
                      <a:pt x="285" y="34"/>
                      <a:pt x="284" y="33"/>
                      <a:pt x="283" y="33"/>
                    </a:cubicBezTo>
                    <a:cubicBezTo>
                      <a:pt x="286" y="28"/>
                      <a:pt x="286" y="28"/>
                      <a:pt x="286" y="28"/>
                    </a:cubicBezTo>
                    <a:cubicBezTo>
                      <a:pt x="286" y="28"/>
                      <a:pt x="286" y="28"/>
                      <a:pt x="286" y="28"/>
                    </a:cubicBezTo>
                    <a:cubicBezTo>
                      <a:pt x="287" y="27"/>
                      <a:pt x="288" y="27"/>
                      <a:pt x="289" y="27"/>
                    </a:cubicBezTo>
                    <a:cubicBezTo>
                      <a:pt x="291" y="32"/>
                      <a:pt x="291" y="32"/>
                      <a:pt x="291" y="32"/>
                    </a:cubicBezTo>
                    <a:cubicBezTo>
                      <a:pt x="290" y="32"/>
                      <a:pt x="289" y="33"/>
                      <a:pt x="289" y="33"/>
                    </a:cubicBezTo>
                    <a:cubicBezTo>
                      <a:pt x="288" y="33"/>
                      <a:pt x="287" y="34"/>
                      <a:pt x="286" y="34"/>
                    </a:cubicBezTo>
                    <a:close/>
                    <a:moveTo>
                      <a:pt x="187" y="33"/>
                    </a:moveTo>
                    <a:cubicBezTo>
                      <a:pt x="187" y="33"/>
                      <a:pt x="186" y="33"/>
                      <a:pt x="184" y="33"/>
                    </a:cubicBezTo>
                    <a:cubicBezTo>
                      <a:pt x="185" y="27"/>
                      <a:pt x="185" y="27"/>
                      <a:pt x="185" y="27"/>
                    </a:cubicBezTo>
                    <a:cubicBezTo>
                      <a:pt x="187" y="27"/>
                      <a:pt x="191" y="28"/>
                      <a:pt x="192" y="31"/>
                    </a:cubicBezTo>
                    <a:lnTo>
                      <a:pt x="187" y="33"/>
                    </a:lnTo>
                    <a:close/>
                    <a:moveTo>
                      <a:pt x="172" y="32"/>
                    </a:moveTo>
                    <a:cubicBezTo>
                      <a:pt x="170" y="31"/>
                      <a:pt x="168" y="29"/>
                      <a:pt x="166" y="26"/>
                    </a:cubicBezTo>
                    <a:cubicBezTo>
                      <a:pt x="171" y="23"/>
                      <a:pt x="171" y="23"/>
                      <a:pt x="171" y="23"/>
                    </a:cubicBezTo>
                    <a:cubicBezTo>
                      <a:pt x="172" y="25"/>
                      <a:pt x="173" y="26"/>
                      <a:pt x="174" y="26"/>
                    </a:cubicBezTo>
                    <a:lnTo>
                      <a:pt x="172" y="32"/>
                    </a:lnTo>
                    <a:close/>
                    <a:moveTo>
                      <a:pt x="161" y="31"/>
                    </a:moveTo>
                    <a:cubicBezTo>
                      <a:pt x="160" y="31"/>
                      <a:pt x="159" y="31"/>
                      <a:pt x="158" y="30"/>
                    </a:cubicBezTo>
                    <a:cubicBezTo>
                      <a:pt x="160" y="25"/>
                      <a:pt x="160" y="25"/>
                      <a:pt x="160" y="25"/>
                    </a:cubicBezTo>
                    <a:cubicBezTo>
                      <a:pt x="160" y="25"/>
                      <a:pt x="160" y="25"/>
                      <a:pt x="160" y="25"/>
                    </a:cubicBezTo>
                    <a:cubicBezTo>
                      <a:pt x="160" y="25"/>
                      <a:pt x="160" y="25"/>
                      <a:pt x="160" y="25"/>
                    </a:cubicBezTo>
                    <a:cubicBezTo>
                      <a:pt x="166" y="25"/>
                      <a:pt x="166" y="25"/>
                      <a:pt x="166" y="25"/>
                    </a:cubicBezTo>
                    <a:cubicBezTo>
                      <a:pt x="165" y="29"/>
                      <a:pt x="163" y="31"/>
                      <a:pt x="161" y="31"/>
                    </a:cubicBezTo>
                    <a:close/>
                    <a:moveTo>
                      <a:pt x="97" y="30"/>
                    </a:moveTo>
                    <a:cubicBezTo>
                      <a:pt x="94" y="25"/>
                      <a:pt x="94" y="25"/>
                      <a:pt x="94" y="25"/>
                    </a:cubicBezTo>
                    <a:cubicBezTo>
                      <a:pt x="99" y="22"/>
                      <a:pt x="99" y="22"/>
                      <a:pt x="99" y="22"/>
                    </a:cubicBezTo>
                    <a:cubicBezTo>
                      <a:pt x="102" y="27"/>
                      <a:pt x="102" y="27"/>
                      <a:pt x="102" y="27"/>
                    </a:cubicBezTo>
                    <a:lnTo>
                      <a:pt x="97" y="30"/>
                    </a:lnTo>
                    <a:close/>
                    <a:moveTo>
                      <a:pt x="259" y="30"/>
                    </a:moveTo>
                    <a:cubicBezTo>
                      <a:pt x="254" y="27"/>
                      <a:pt x="254" y="27"/>
                      <a:pt x="254" y="27"/>
                    </a:cubicBezTo>
                    <a:cubicBezTo>
                      <a:pt x="255" y="25"/>
                      <a:pt x="256" y="23"/>
                      <a:pt x="257" y="21"/>
                    </a:cubicBezTo>
                    <a:cubicBezTo>
                      <a:pt x="262" y="25"/>
                      <a:pt x="262" y="25"/>
                      <a:pt x="262" y="25"/>
                    </a:cubicBezTo>
                    <a:cubicBezTo>
                      <a:pt x="261" y="27"/>
                      <a:pt x="260" y="28"/>
                      <a:pt x="259" y="30"/>
                    </a:cubicBezTo>
                    <a:close/>
                    <a:moveTo>
                      <a:pt x="274" y="25"/>
                    </a:moveTo>
                    <a:cubicBezTo>
                      <a:pt x="273" y="24"/>
                      <a:pt x="271" y="24"/>
                      <a:pt x="270" y="23"/>
                    </a:cubicBezTo>
                    <a:cubicBezTo>
                      <a:pt x="269" y="23"/>
                      <a:pt x="269" y="23"/>
                      <a:pt x="269" y="23"/>
                    </a:cubicBezTo>
                    <a:cubicBezTo>
                      <a:pt x="271" y="18"/>
                      <a:pt x="271" y="18"/>
                      <a:pt x="271" y="18"/>
                    </a:cubicBezTo>
                    <a:cubicBezTo>
                      <a:pt x="272" y="18"/>
                      <a:pt x="272" y="18"/>
                      <a:pt x="272" y="18"/>
                    </a:cubicBezTo>
                    <a:cubicBezTo>
                      <a:pt x="274" y="18"/>
                      <a:pt x="275" y="19"/>
                      <a:pt x="277" y="20"/>
                    </a:cubicBezTo>
                    <a:lnTo>
                      <a:pt x="274" y="25"/>
                    </a:lnTo>
                    <a:close/>
                    <a:moveTo>
                      <a:pt x="146" y="24"/>
                    </a:moveTo>
                    <a:cubicBezTo>
                      <a:pt x="145" y="24"/>
                      <a:pt x="144" y="23"/>
                      <a:pt x="143" y="23"/>
                    </a:cubicBezTo>
                    <a:cubicBezTo>
                      <a:pt x="145" y="18"/>
                      <a:pt x="145" y="18"/>
                      <a:pt x="145" y="18"/>
                    </a:cubicBezTo>
                    <a:cubicBezTo>
                      <a:pt x="145" y="18"/>
                      <a:pt x="146" y="18"/>
                      <a:pt x="146" y="18"/>
                    </a:cubicBezTo>
                    <a:cubicBezTo>
                      <a:pt x="147" y="17"/>
                      <a:pt x="149" y="17"/>
                      <a:pt x="151" y="18"/>
                    </a:cubicBezTo>
                    <a:cubicBezTo>
                      <a:pt x="149" y="23"/>
                      <a:pt x="149" y="23"/>
                      <a:pt x="149" y="23"/>
                    </a:cubicBezTo>
                    <a:cubicBezTo>
                      <a:pt x="149" y="23"/>
                      <a:pt x="149" y="23"/>
                      <a:pt x="149" y="23"/>
                    </a:cubicBezTo>
                    <a:cubicBezTo>
                      <a:pt x="149" y="23"/>
                      <a:pt x="149" y="23"/>
                      <a:pt x="149" y="23"/>
                    </a:cubicBezTo>
                    <a:cubicBezTo>
                      <a:pt x="148" y="23"/>
                      <a:pt x="148" y="23"/>
                      <a:pt x="148" y="23"/>
                    </a:cubicBezTo>
                    <a:cubicBezTo>
                      <a:pt x="148" y="23"/>
                      <a:pt x="148" y="23"/>
                      <a:pt x="148" y="23"/>
                    </a:cubicBezTo>
                    <a:cubicBezTo>
                      <a:pt x="148" y="23"/>
                      <a:pt x="147" y="24"/>
                      <a:pt x="146" y="24"/>
                    </a:cubicBezTo>
                    <a:close/>
                    <a:moveTo>
                      <a:pt x="112" y="18"/>
                    </a:moveTo>
                    <a:cubicBezTo>
                      <a:pt x="106" y="16"/>
                      <a:pt x="106" y="16"/>
                      <a:pt x="106" y="16"/>
                    </a:cubicBezTo>
                    <a:cubicBezTo>
                      <a:pt x="106" y="16"/>
                      <a:pt x="106" y="15"/>
                      <a:pt x="106" y="15"/>
                    </a:cubicBezTo>
                    <a:cubicBezTo>
                      <a:pt x="106" y="14"/>
                      <a:pt x="106" y="14"/>
                      <a:pt x="106" y="14"/>
                    </a:cubicBezTo>
                    <a:cubicBezTo>
                      <a:pt x="106" y="12"/>
                      <a:pt x="106" y="11"/>
                      <a:pt x="107" y="10"/>
                    </a:cubicBezTo>
                    <a:cubicBezTo>
                      <a:pt x="112" y="13"/>
                      <a:pt x="112" y="13"/>
                      <a:pt x="112" y="13"/>
                    </a:cubicBezTo>
                    <a:cubicBezTo>
                      <a:pt x="112" y="13"/>
                      <a:pt x="112" y="14"/>
                      <a:pt x="112" y="14"/>
                    </a:cubicBezTo>
                    <a:cubicBezTo>
                      <a:pt x="112" y="15"/>
                      <a:pt x="112" y="15"/>
                      <a:pt x="112" y="15"/>
                    </a:cubicBezTo>
                    <a:cubicBezTo>
                      <a:pt x="112" y="16"/>
                      <a:pt x="112" y="17"/>
                      <a:pt x="112" y="18"/>
                    </a:cubicBezTo>
                    <a:close/>
                    <a:moveTo>
                      <a:pt x="135" y="15"/>
                    </a:moveTo>
                    <a:cubicBezTo>
                      <a:pt x="134" y="15"/>
                      <a:pt x="133" y="15"/>
                      <a:pt x="133" y="15"/>
                    </a:cubicBezTo>
                    <a:cubicBezTo>
                      <a:pt x="131" y="15"/>
                      <a:pt x="129" y="14"/>
                      <a:pt x="128" y="12"/>
                    </a:cubicBezTo>
                    <a:cubicBezTo>
                      <a:pt x="133" y="9"/>
                      <a:pt x="133" y="9"/>
                      <a:pt x="133" y="9"/>
                    </a:cubicBezTo>
                    <a:cubicBezTo>
                      <a:pt x="133" y="9"/>
                      <a:pt x="133" y="9"/>
                      <a:pt x="133" y="9"/>
                    </a:cubicBezTo>
                    <a:cubicBezTo>
                      <a:pt x="135" y="9"/>
                      <a:pt x="136" y="9"/>
                      <a:pt x="137" y="10"/>
                    </a:cubicBezTo>
                    <a:lnTo>
                      <a:pt x="135" y="15"/>
                    </a:lnTo>
                    <a:close/>
                    <a:moveTo>
                      <a:pt x="120" y="7"/>
                    </a:moveTo>
                    <a:cubicBezTo>
                      <a:pt x="118" y="2"/>
                      <a:pt x="118" y="2"/>
                      <a:pt x="118" y="2"/>
                    </a:cubicBezTo>
                    <a:cubicBezTo>
                      <a:pt x="120" y="1"/>
                      <a:pt x="122" y="0"/>
                      <a:pt x="124" y="0"/>
                    </a:cubicBezTo>
                    <a:cubicBezTo>
                      <a:pt x="125" y="6"/>
                      <a:pt x="125" y="6"/>
                      <a:pt x="125" y="6"/>
                    </a:cubicBezTo>
                    <a:cubicBezTo>
                      <a:pt x="123" y="6"/>
                      <a:pt x="122" y="6"/>
                      <a:pt x="120" y="7"/>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10" name="îşḷíďê">
                <a:extLst>
                  <a:ext uri="{FF2B5EF4-FFF2-40B4-BE49-F238E27FC236}">
                    <a16:creationId xmlns:a16="http://schemas.microsoft.com/office/drawing/2014/main" id="{2F25D8C0-08EF-4479-8B2B-02A5A7FF0619}"/>
                  </a:ext>
                </a:extLst>
              </p:cNvPr>
              <p:cNvSpPr/>
              <p:nvPr/>
            </p:nvSpPr>
            <p:spPr bwMode="auto">
              <a:xfrm>
                <a:off x="5499100" y="3890963"/>
                <a:ext cx="73025" cy="53975"/>
              </a:xfrm>
              <a:custGeom>
                <a:avLst/>
                <a:gdLst>
                  <a:gd name="T0" fmla="*/ 1 w 34"/>
                  <a:gd name="T1" fmla="*/ 25 h 25"/>
                  <a:gd name="T2" fmla="*/ 0 w 34"/>
                  <a:gd name="T3" fmla="*/ 22 h 25"/>
                  <a:gd name="T4" fmla="*/ 0 w 34"/>
                  <a:gd name="T5" fmla="*/ 17 h 25"/>
                  <a:gd name="T6" fmla="*/ 6 w 34"/>
                  <a:gd name="T7" fmla="*/ 18 h 25"/>
                  <a:gd name="T8" fmla="*/ 6 w 34"/>
                  <a:gd name="T9" fmla="*/ 22 h 25"/>
                  <a:gd name="T10" fmla="*/ 6 w 34"/>
                  <a:gd name="T11" fmla="*/ 22 h 25"/>
                  <a:gd name="T12" fmla="*/ 1 w 34"/>
                  <a:gd name="T13" fmla="*/ 25 h 25"/>
                  <a:gd name="T14" fmla="*/ 17 w 34"/>
                  <a:gd name="T15" fmla="*/ 22 h 25"/>
                  <a:gd name="T16" fmla="*/ 17 w 34"/>
                  <a:gd name="T17" fmla="*/ 22 h 25"/>
                  <a:gd name="T18" fmla="*/ 13 w 34"/>
                  <a:gd name="T19" fmla="*/ 21 h 25"/>
                  <a:gd name="T20" fmla="*/ 13 w 34"/>
                  <a:gd name="T21" fmla="*/ 21 h 25"/>
                  <a:gd name="T22" fmla="*/ 11 w 34"/>
                  <a:gd name="T23" fmla="*/ 15 h 25"/>
                  <a:gd name="T24" fmla="*/ 13 w 34"/>
                  <a:gd name="T25" fmla="*/ 15 h 25"/>
                  <a:gd name="T26" fmla="*/ 18 w 34"/>
                  <a:gd name="T27" fmla="*/ 16 h 25"/>
                  <a:gd name="T28" fmla="*/ 19 w 34"/>
                  <a:gd name="T29" fmla="*/ 16 h 25"/>
                  <a:gd name="T30" fmla="*/ 17 w 34"/>
                  <a:gd name="T31" fmla="*/ 22 h 25"/>
                  <a:gd name="T32" fmla="*/ 28 w 34"/>
                  <a:gd name="T33" fmla="*/ 19 h 25"/>
                  <a:gd name="T34" fmla="*/ 27 w 34"/>
                  <a:gd name="T35" fmla="*/ 13 h 25"/>
                  <a:gd name="T36" fmla="*/ 28 w 34"/>
                  <a:gd name="T37" fmla="*/ 12 h 25"/>
                  <a:gd name="T38" fmla="*/ 34 w 34"/>
                  <a:gd name="T39" fmla="*/ 12 h 25"/>
                  <a:gd name="T40" fmla="*/ 34 w 34"/>
                  <a:gd name="T41" fmla="*/ 12 h 25"/>
                  <a:gd name="T42" fmla="*/ 28 w 34"/>
                  <a:gd name="T43" fmla="*/ 19 h 25"/>
                  <a:gd name="T44" fmla="*/ 9 w 34"/>
                  <a:gd name="T45" fmla="*/ 8 h 25"/>
                  <a:gd name="T46" fmla="*/ 4 w 34"/>
                  <a:gd name="T47" fmla="*/ 5 h 25"/>
                  <a:gd name="T48" fmla="*/ 6 w 34"/>
                  <a:gd name="T49" fmla="*/ 0 h 25"/>
                  <a:gd name="T50" fmla="*/ 11 w 34"/>
                  <a:gd name="T51" fmla="*/ 2 h 25"/>
                  <a:gd name="T52" fmla="*/ 9 w 34"/>
                  <a:gd name="T53"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25">
                    <a:moveTo>
                      <a:pt x="1" y="25"/>
                    </a:moveTo>
                    <a:cubicBezTo>
                      <a:pt x="0" y="24"/>
                      <a:pt x="0" y="23"/>
                      <a:pt x="0" y="22"/>
                    </a:cubicBezTo>
                    <a:cubicBezTo>
                      <a:pt x="0" y="20"/>
                      <a:pt x="0" y="19"/>
                      <a:pt x="0" y="17"/>
                    </a:cubicBezTo>
                    <a:cubicBezTo>
                      <a:pt x="6" y="18"/>
                      <a:pt x="6" y="18"/>
                      <a:pt x="6" y="18"/>
                    </a:cubicBezTo>
                    <a:cubicBezTo>
                      <a:pt x="6" y="19"/>
                      <a:pt x="6" y="20"/>
                      <a:pt x="6" y="22"/>
                    </a:cubicBezTo>
                    <a:cubicBezTo>
                      <a:pt x="6" y="22"/>
                      <a:pt x="6" y="22"/>
                      <a:pt x="6" y="22"/>
                    </a:cubicBezTo>
                    <a:lnTo>
                      <a:pt x="1" y="25"/>
                    </a:lnTo>
                    <a:close/>
                    <a:moveTo>
                      <a:pt x="17" y="22"/>
                    </a:moveTo>
                    <a:cubicBezTo>
                      <a:pt x="17" y="22"/>
                      <a:pt x="17" y="22"/>
                      <a:pt x="17" y="22"/>
                    </a:cubicBezTo>
                    <a:cubicBezTo>
                      <a:pt x="15" y="21"/>
                      <a:pt x="14" y="21"/>
                      <a:pt x="13" y="21"/>
                    </a:cubicBezTo>
                    <a:cubicBezTo>
                      <a:pt x="13" y="21"/>
                      <a:pt x="13" y="21"/>
                      <a:pt x="13" y="21"/>
                    </a:cubicBezTo>
                    <a:cubicBezTo>
                      <a:pt x="11" y="15"/>
                      <a:pt x="11" y="15"/>
                      <a:pt x="11" y="15"/>
                    </a:cubicBezTo>
                    <a:cubicBezTo>
                      <a:pt x="12" y="15"/>
                      <a:pt x="13" y="15"/>
                      <a:pt x="13" y="15"/>
                    </a:cubicBezTo>
                    <a:cubicBezTo>
                      <a:pt x="15" y="15"/>
                      <a:pt x="16" y="15"/>
                      <a:pt x="18" y="16"/>
                    </a:cubicBezTo>
                    <a:cubicBezTo>
                      <a:pt x="19" y="16"/>
                      <a:pt x="19" y="16"/>
                      <a:pt x="19" y="16"/>
                    </a:cubicBezTo>
                    <a:lnTo>
                      <a:pt x="17" y="22"/>
                    </a:lnTo>
                    <a:close/>
                    <a:moveTo>
                      <a:pt x="28" y="19"/>
                    </a:moveTo>
                    <a:cubicBezTo>
                      <a:pt x="27" y="13"/>
                      <a:pt x="27" y="13"/>
                      <a:pt x="27" y="13"/>
                    </a:cubicBezTo>
                    <a:cubicBezTo>
                      <a:pt x="28" y="13"/>
                      <a:pt x="28" y="12"/>
                      <a:pt x="28" y="12"/>
                    </a:cubicBezTo>
                    <a:cubicBezTo>
                      <a:pt x="34" y="12"/>
                      <a:pt x="34" y="12"/>
                      <a:pt x="34" y="12"/>
                    </a:cubicBezTo>
                    <a:cubicBezTo>
                      <a:pt x="34" y="12"/>
                      <a:pt x="34" y="12"/>
                      <a:pt x="34" y="12"/>
                    </a:cubicBezTo>
                    <a:cubicBezTo>
                      <a:pt x="34" y="15"/>
                      <a:pt x="33" y="18"/>
                      <a:pt x="28" y="19"/>
                    </a:cubicBezTo>
                    <a:close/>
                    <a:moveTo>
                      <a:pt x="9" y="8"/>
                    </a:moveTo>
                    <a:cubicBezTo>
                      <a:pt x="4" y="5"/>
                      <a:pt x="4" y="5"/>
                      <a:pt x="4" y="5"/>
                    </a:cubicBezTo>
                    <a:cubicBezTo>
                      <a:pt x="5" y="3"/>
                      <a:pt x="5" y="1"/>
                      <a:pt x="6" y="0"/>
                    </a:cubicBezTo>
                    <a:cubicBezTo>
                      <a:pt x="11" y="2"/>
                      <a:pt x="11" y="2"/>
                      <a:pt x="11" y="2"/>
                    </a:cubicBezTo>
                    <a:cubicBezTo>
                      <a:pt x="11" y="4"/>
                      <a:pt x="10" y="6"/>
                      <a:pt x="9" y="8"/>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11" name="iśļîḓè">
                <a:extLst>
                  <a:ext uri="{FF2B5EF4-FFF2-40B4-BE49-F238E27FC236}">
                    <a16:creationId xmlns:a16="http://schemas.microsoft.com/office/drawing/2014/main" id="{BCCACABB-D38D-4687-B49F-1929885F1554}"/>
                  </a:ext>
                </a:extLst>
              </p:cNvPr>
              <p:cNvSpPr/>
              <p:nvPr/>
            </p:nvSpPr>
            <p:spPr bwMode="auto">
              <a:xfrm>
                <a:off x="5467350" y="3832225"/>
                <a:ext cx="49213" cy="46038"/>
              </a:xfrm>
              <a:custGeom>
                <a:avLst/>
                <a:gdLst>
                  <a:gd name="T0" fmla="*/ 6 w 23"/>
                  <a:gd name="T1" fmla="*/ 21 h 21"/>
                  <a:gd name="T2" fmla="*/ 5 w 23"/>
                  <a:gd name="T3" fmla="*/ 21 h 21"/>
                  <a:gd name="T4" fmla="*/ 1 w 23"/>
                  <a:gd name="T5" fmla="*/ 17 h 21"/>
                  <a:gd name="T6" fmla="*/ 5 w 23"/>
                  <a:gd name="T7" fmla="*/ 13 h 21"/>
                  <a:gd name="T8" fmla="*/ 9 w 23"/>
                  <a:gd name="T9" fmla="*/ 16 h 21"/>
                  <a:gd name="T10" fmla="*/ 6 w 23"/>
                  <a:gd name="T11" fmla="*/ 21 h 21"/>
                  <a:gd name="T12" fmla="*/ 19 w 23"/>
                  <a:gd name="T13" fmla="*/ 15 h 21"/>
                  <a:gd name="T14" fmla="*/ 15 w 23"/>
                  <a:gd name="T15" fmla="*/ 11 h 21"/>
                  <a:gd name="T16" fmla="*/ 18 w 23"/>
                  <a:gd name="T17" fmla="*/ 7 h 21"/>
                  <a:gd name="T18" fmla="*/ 23 w 23"/>
                  <a:gd name="T19" fmla="*/ 10 h 21"/>
                  <a:gd name="T20" fmla="*/ 19 w 23"/>
                  <a:gd name="T21" fmla="*/ 15 h 21"/>
                  <a:gd name="T22" fmla="*/ 2 w 23"/>
                  <a:gd name="T23" fmla="*/ 7 h 21"/>
                  <a:gd name="T24" fmla="*/ 3 w 23"/>
                  <a:gd name="T25" fmla="*/ 0 h 21"/>
                  <a:gd name="T26" fmla="*/ 4 w 23"/>
                  <a:gd name="T27" fmla="*/ 3 h 21"/>
                  <a:gd name="T28" fmla="*/ 7 w 23"/>
                  <a:gd name="T29" fmla="*/ 3 h 21"/>
                  <a:gd name="T30" fmla="*/ 7 w 23"/>
                  <a:gd name="T31" fmla="*/ 5 h 21"/>
                  <a:gd name="T32" fmla="*/ 2 w 23"/>
                  <a:gd name="T33"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1">
                    <a:moveTo>
                      <a:pt x="6" y="21"/>
                    </a:moveTo>
                    <a:cubicBezTo>
                      <a:pt x="5" y="21"/>
                      <a:pt x="5" y="21"/>
                      <a:pt x="5" y="21"/>
                    </a:cubicBezTo>
                    <a:cubicBezTo>
                      <a:pt x="4" y="20"/>
                      <a:pt x="2" y="18"/>
                      <a:pt x="1" y="17"/>
                    </a:cubicBezTo>
                    <a:cubicBezTo>
                      <a:pt x="5" y="13"/>
                      <a:pt x="5" y="13"/>
                      <a:pt x="5" y="13"/>
                    </a:cubicBezTo>
                    <a:cubicBezTo>
                      <a:pt x="6" y="14"/>
                      <a:pt x="8" y="16"/>
                      <a:pt x="9" y="16"/>
                    </a:cubicBezTo>
                    <a:lnTo>
                      <a:pt x="6" y="21"/>
                    </a:lnTo>
                    <a:close/>
                    <a:moveTo>
                      <a:pt x="19" y="15"/>
                    </a:moveTo>
                    <a:cubicBezTo>
                      <a:pt x="15" y="11"/>
                      <a:pt x="15" y="11"/>
                      <a:pt x="15" y="11"/>
                    </a:cubicBezTo>
                    <a:cubicBezTo>
                      <a:pt x="16" y="9"/>
                      <a:pt x="18" y="7"/>
                      <a:pt x="18" y="7"/>
                    </a:cubicBezTo>
                    <a:cubicBezTo>
                      <a:pt x="23" y="10"/>
                      <a:pt x="23" y="10"/>
                      <a:pt x="23" y="10"/>
                    </a:cubicBezTo>
                    <a:cubicBezTo>
                      <a:pt x="23" y="10"/>
                      <a:pt x="21" y="13"/>
                      <a:pt x="19" y="15"/>
                    </a:cubicBezTo>
                    <a:close/>
                    <a:moveTo>
                      <a:pt x="2" y="7"/>
                    </a:moveTo>
                    <a:cubicBezTo>
                      <a:pt x="0" y="1"/>
                      <a:pt x="2" y="0"/>
                      <a:pt x="3" y="0"/>
                    </a:cubicBezTo>
                    <a:cubicBezTo>
                      <a:pt x="4" y="3"/>
                      <a:pt x="4" y="3"/>
                      <a:pt x="4" y="3"/>
                    </a:cubicBezTo>
                    <a:cubicBezTo>
                      <a:pt x="7" y="3"/>
                      <a:pt x="7" y="3"/>
                      <a:pt x="7" y="3"/>
                    </a:cubicBezTo>
                    <a:cubicBezTo>
                      <a:pt x="7" y="3"/>
                      <a:pt x="7" y="4"/>
                      <a:pt x="7" y="5"/>
                    </a:cubicBezTo>
                    <a:lnTo>
                      <a:pt x="2" y="7"/>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12" name="ïṧľíďe">
                <a:extLst>
                  <a:ext uri="{FF2B5EF4-FFF2-40B4-BE49-F238E27FC236}">
                    <a16:creationId xmlns:a16="http://schemas.microsoft.com/office/drawing/2014/main" id="{126455AC-E69D-4B88-B13E-0C2177C27298}"/>
                  </a:ext>
                </a:extLst>
              </p:cNvPr>
              <p:cNvSpPr/>
              <p:nvPr/>
            </p:nvSpPr>
            <p:spPr bwMode="auto">
              <a:xfrm>
                <a:off x="5407025" y="3813175"/>
                <a:ext cx="39688" cy="31750"/>
              </a:xfrm>
              <a:custGeom>
                <a:avLst/>
                <a:gdLst>
                  <a:gd name="T0" fmla="*/ 12 w 18"/>
                  <a:gd name="T1" fmla="*/ 15 h 15"/>
                  <a:gd name="T2" fmla="*/ 10 w 18"/>
                  <a:gd name="T3" fmla="*/ 15 h 15"/>
                  <a:gd name="T4" fmla="*/ 12 w 18"/>
                  <a:gd name="T5" fmla="*/ 10 h 15"/>
                  <a:gd name="T6" fmla="*/ 15 w 18"/>
                  <a:gd name="T7" fmla="*/ 8 h 15"/>
                  <a:gd name="T8" fmla="*/ 18 w 18"/>
                  <a:gd name="T9" fmla="*/ 13 h 15"/>
                  <a:gd name="T10" fmla="*/ 12 w 18"/>
                  <a:gd name="T11" fmla="*/ 15 h 15"/>
                  <a:gd name="T12" fmla="*/ 0 w 18"/>
                  <a:gd name="T13" fmla="*/ 6 h 15"/>
                  <a:gd name="T14" fmla="*/ 1 w 18"/>
                  <a:gd name="T15" fmla="*/ 0 h 15"/>
                  <a:gd name="T16" fmla="*/ 6 w 18"/>
                  <a:gd name="T17" fmla="*/ 1 h 15"/>
                  <a:gd name="T18" fmla="*/ 5 w 18"/>
                  <a:gd name="T19" fmla="*/ 6 h 15"/>
                  <a:gd name="T20" fmla="*/ 0 w 18"/>
                  <a:gd name="T21"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2" y="15"/>
                    </a:moveTo>
                    <a:cubicBezTo>
                      <a:pt x="12" y="15"/>
                      <a:pt x="11" y="15"/>
                      <a:pt x="10" y="15"/>
                    </a:cubicBezTo>
                    <a:cubicBezTo>
                      <a:pt x="12" y="10"/>
                      <a:pt x="12" y="10"/>
                      <a:pt x="12" y="10"/>
                    </a:cubicBezTo>
                    <a:cubicBezTo>
                      <a:pt x="13" y="10"/>
                      <a:pt x="15" y="9"/>
                      <a:pt x="15" y="8"/>
                    </a:cubicBezTo>
                    <a:cubicBezTo>
                      <a:pt x="18" y="13"/>
                      <a:pt x="18" y="13"/>
                      <a:pt x="18" y="13"/>
                    </a:cubicBezTo>
                    <a:cubicBezTo>
                      <a:pt x="18" y="14"/>
                      <a:pt x="15" y="15"/>
                      <a:pt x="12" y="15"/>
                    </a:cubicBezTo>
                    <a:close/>
                    <a:moveTo>
                      <a:pt x="0" y="6"/>
                    </a:moveTo>
                    <a:cubicBezTo>
                      <a:pt x="0" y="5"/>
                      <a:pt x="0" y="3"/>
                      <a:pt x="1" y="0"/>
                    </a:cubicBezTo>
                    <a:cubicBezTo>
                      <a:pt x="6" y="1"/>
                      <a:pt x="6" y="1"/>
                      <a:pt x="6" y="1"/>
                    </a:cubicBezTo>
                    <a:cubicBezTo>
                      <a:pt x="6" y="4"/>
                      <a:pt x="5" y="6"/>
                      <a:pt x="5" y="6"/>
                    </a:cubicBezTo>
                    <a:lnTo>
                      <a:pt x="0" y="6"/>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13" name="iṥ1ïḋê">
                <a:extLst>
                  <a:ext uri="{FF2B5EF4-FFF2-40B4-BE49-F238E27FC236}">
                    <a16:creationId xmlns:a16="http://schemas.microsoft.com/office/drawing/2014/main" id="{F5B593E4-A3F5-4C94-BD3D-C5F9AEED56D0}"/>
                  </a:ext>
                </a:extLst>
              </p:cNvPr>
              <p:cNvSpPr/>
              <p:nvPr/>
            </p:nvSpPr>
            <p:spPr bwMode="auto">
              <a:xfrm>
                <a:off x="5349875" y="3687763"/>
                <a:ext cx="69850" cy="98425"/>
              </a:xfrm>
              <a:custGeom>
                <a:avLst/>
                <a:gdLst>
                  <a:gd name="T0" fmla="*/ 23 w 33"/>
                  <a:gd name="T1" fmla="*/ 46 h 46"/>
                  <a:gd name="T2" fmla="*/ 20 w 33"/>
                  <a:gd name="T3" fmla="*/ 45 h 46"/>
                  <a:gd name="T4" fmla="*/ 18 w 33"/>
                  <a:gd name="T5" fmla="*/ 43 h 46"/>
                  <a:gd name="T6" fmla="*/ 20 w 33"/>
                  <a:gd name="T7" fmla="*/ 45 h 46"/>
                  <a:gd name="T8" fmla="*/ 17 w 33"/>
                  <a:gd name="T9" fmla="*/ 46 h 46"/>
                  <a:gd name="T10" fmla="*/ 16 w 33"/>
                  <a:gd name="T11" fmla="*/ 44 h 46"/>
                  <a:gd name="T12" fmla="*/ 21 w 33"/>
                  <a:gd name="T13" fmla="*/ 41 h 46"/>
                  <a:gd name="T14" fmla="*/ 23 w 33"/>
                  <a:gd name="T15" fmla="*/ 46 h 46"/>
                  <a:gd name="T16" fmla="*/ 10 w 33"/>
                  <a:gd name="T17" fmla="*/ 34 h 46"/>
                  <a:gd name="T18" fmla="*/ 9 w 33"/>
                  <a:gd name="T19" fmla="*/ 30 h 46"/>
                  <a:gd name="T20" fmla="*/ 8 w 33"/>
                  <a:gd name="T21" fmla="*/ 28 h 46"/>
                  <a:gd name="T22" fmla="*/ 14 w 33"/>
                  <a:gd name="T23" fmla="*/ 26 h 46"/>
                  <a:gd name="T24" fmla="*/ 14 w 33"/>
                  <a:gd name="T25" fmla="*/ 28 h 46"/>
                  <a:gd name="T26" fmla="*/ 15 w 33"/>
                  <a:gd name="T27" fmla="*/ 32 h 46"/>
                  <a:gd name="T28" fmla="*/ 10 w 33"/>
                  <a:gd name="T29" fmla="*/ 34 h 46"/>
                  <a:gd name="T30" fmla="*/ 2 w 33"/>
                  <a:gd name="T31" fmla="*/ 19 h 46"/>
                  <a:gd name="T32" fmla="*/ 0 w 33"/>
                  <a:gd name="T33" fmla="*/ 12 h 46"/>
                  <a:gd name="T34" fmla="*/ 0 w 33"/>
                  <a:gd name="T35" fmla="*/ 12 h 46"/>
                  <a:gd name="T36" fmla="*/ 5 w 33"/>
                  <a:gd name="T37" fmla="*/ 12 h 46"/>
                  <a:gd name="T38" fmla="*/ 7 w 33"/>
                  <a:gd name="T39" fmla="*/ 16 h 46"/>
                  <a:gd name="T40" fmla="*/ 4 w 33"/>
                  <a:gd name="T41" fmla="*/ 18 h 46"/>
                  <a:gd name="T42" fmla="*/ 2 w 33"/>
                  <a:gd name="T43" fmla="*/ 19 h 46"/>
                  <a:gd name="T44" fmla="*/ 32 w 33"/>
                  <a:gd name="T45" fmla="*/ 11 h 46"/>
                  <a:gd name="T46" fmla="*/ 26 w 33"/>
                  <a:gd name="T47" fmla="*/ 10 h 46"/>
                  <a:gd name="T48" fmla="*/ 28 w 33"/>
                  <a:gd name="T49" fmla="*/ 4 h 46"/>
                  <a:gd name="T50" fmla="*/ 33 w 33"/>
                  <a:gd name="T51" fmla="*/ 6 h 46"/>
                  <a:gd name="T52" fmla="*/ 32 w 33"/>
                  <a:gd name="T53" fmla="*/ 11 h 46"/>
                  <a:gd name="T54" fmla="*/ 13 w 33"/>
                  <a:gd name="T55" fmla="*/ 8 h 46"/>
                  <a:gd name="T56" fmla="*/ 10 w 33"/>
                  <a:gd name="T57" fmla="*/ 3 h 46"/>
                  <a:gd name="T58" fmla="*/ 11 w 33"/>
                  <a:gd name="T59" fmla="*/ 3 h 46"/>
                  <a:gd name="T60" fmla="*/ 14 w 33"/>
                  <a:gd name="T61" fmla="*/ 1 h 46"/>
                  <a:gd name="T62" fmla="*/ 16 w 33"/>
                  <a:gd name="T63" fmla="*/ 0 h 46"/>
                  <a:gd name="T64" fmla="*/ 17 w 33"/>
                  <a:gd name="T65" fmla="*/ 6 h 46"/>
                  <a:gd name="T66" fmla="*/ 17 w 33"/>
                  <a:gd name="T67" fmla="*/ 6 h 46"/>
                  <a:gd name="T68" fmla="*/ 13 w 33"/>
                  <a:gd name="T69"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 h="46">
                    <a:moveTo>
                      <a:pt x="23" y="46"/>
                    </a:moveTo>
                    <a:cubicBezTo>
                      <a:pt x="20" y="45"/>
                      <a:pt x="20" y="45"/>
                      <a:pt x="20" y="45"/>
                    </a:cubicBezTo>
                    <a:cubicBezTo>
                      <a:pt x="18" y="43"/>
                      <a:pt x="18" y="43"/>
                      <a:pt x="18" y="43"/>
                    </a:cubicBezTo>
                    <a:cubicBezTo>
                      <a:pt x="20" y="45"/>
                      <a:pt x="20" y="45"/>
                      <a:pt x="20" y="45"/>
                    </a:cubicBezTo>
                    <a:cubicBezTo>
                      <a:pt x="17" y="46"/>
                      <a:pt x="17" y="46"/>
                      <a:pt x="17" y="46"/>
                    </a:cubicBezTo>
                    <a:cubicBezTo>
                      <a:pt x="17" y="46"/>
                      <a:pt x="17" y="45"/>
                      <a:pt x="16" y="44"/>
                    </a:cubicBezTo>
                    <a:cubicBezTo>
                      <a:pt x="21" y="41"/>
                      <a:pt x="21" y="41"/>
                      <a:pt x="21" y="41"/>
                    </a:cubicBezTo>
                    <a:cubicBezTo>
                      <a:pt x="24" y="45"/>
                      <a:pt x="23" y="46"/>
                      <a:pt x="23" y="46"/>
                    </a:cubicBezTo>
                    <a:close/>
                    <a:moveTo>
                      <a:pt x="10" y="34"/>
                    </a:moveTo>
                    <a:cubicBezTo>
                      <a:pt x="9" y="32"/>
                      <a:pt x="9" y="31"/>
                      <a:pt x="9" y="30"/>
                    </a:cubicBezTo>
                    <a:cubicBezTo>
                      <a:pt x="8" y="28"/>
                      <a:pt x="8" y="28"/>
                      <a:pt x="8" y="28"/>
                    </a:cubicBezTo>
                    <a:cubicBezTo>
                      <a:pt x="14" y="26"/>
                      <a:pt x="14" y="26"/>
                      <a:pt x="14" y="26"/>
                    </a:cubicBezTo>
                    <a:cubicBezTo>
                      <a:pt x="14" y="28"/>
                      <a:pt x="14" y="28"/>
                      <a:pt x="14" y="28"/>
                    </a:cubicBezTo>
                    <a:cubicBezTo>
                      <a:pt x="15" y="29"/>
                      <a:pt x="15" y="31"/>
                      <a:pt x="15" y="32"/>
                    </a:cubicBezTo>
                    <a:lnTo>
                      <a:pt x="10" y="34"/>
                    </a:lnTo>
                    <a:close/>
                    <a:moveTo>
                      <a:pt x="2" y="19"/>
                    </a:moveTo>
                    <a:cubicBezTo>
                      <a:pt x="0" y="17"/>
                      <a:pt x="0" y="14"/>
                      <a:pt x="0" y="12"/>
                    </a:cubicBezTo>
                    <a:cubicBezTo>
                      <a:pt x="0" y="12"/>
                      <a:pt x="0" y="12"/>
                      <a:pt x="0" y="12"/>
                    </a:cubicBezTo>
                    <a:cubicBezTo>
                      <a:pt x="5" y="12"/>
                      <a:pt x="5" y="12"/>
                      <a:pt x="5" y="12"/>
                    </a:cubicBezTo>
                    <a:cubicBezTo>
                      <a:pt x="5" y="13"/>
                      <a:pt x="6" y="14"/>
                      <a:pt x="7" y="16"/>
                    </a:cubicBezTo>
                    <a:cubicBezTo>
                      <a:pt x="4" y="18"/>
                      <a:pt x="4" y="18"/>
                      <a:pt x="4" y="18"/>
                    </a:cubicBezTo>
                    <a:lnTo>
                      <a:pt x="2" y="19"/>
                    </a:lnTo>
                    <a:close/>
                    <a:moveTo>
                      <a:pt x="32" y="11"/>
                    </a:moveTo>
                    <a:cubicBezTo>
                      <a:pt x="32" y="11"/>
                      <a:pt x="29" y="11"/>
                      <a:pt x="26" y="10"/>
                    </a:cubicBezTo>
                    <a:cubicBezTo>
                      <a:pt x="28" y="4"/>
                      <a:pt x="28" y="4"/>
                      <a:pt x="28" y="4"/>
                    </a:cubicBezTo>
                    <a:cubicBezTo>
                      <a:pt x="31" y="5"/>
                      <a:pt x="33" y="6"/>
                      <a:pt x="33" y="6"/>
                    </a:cubicBezTo>
                    <a:lnTo>
                      <a:pt x="32" y="11"/>
                    </a:lnTo>
                    <a:close/>
                    <a:moveTo>
                      <a:pt x="13" y="8"/>
                    </a:moveTo>
                    <a:cubicBezTo>
                      <a:pt x="10" y="3"/>
                      <a:pt x="10" y="3"/>
                      <a:pt x="10" y="3"/>
                    </a:cubicBezTo>
                    <a:cubicBezTo>
                      <a:pt x="11" y="3"/>
                      <a:pt x="11" y="3"/>
                      <a:pt x="11" y="3"/>
                    </a:cubicBezTo>
                    <a:cubicBezTo>
                      <a:pt x="12" y="2"/>
                      <a:pt x="13" y="1"/>
                      <a:pt x="14" y="1"/>
                    </a:cubicBezTo>
                    <a:cubicBezTo>
                      <a:pt x="15" y="0"/>
                      <a:pt x="15" y="0"/>
                      <a:pt x="16" y="0"/>
                    </a:cubicBezTo>
                    <a:cubicBezTo>
                      <a:pt x="17" y="6"/>
                      <a:pt x="17" y="6"/>
                      <a:pt x="17" y="6"/>
                    </a:cubicBezTo>
                    <a:cubicBezTo>
                      <a:pt x="17" y="6"/>
                      <a:pt x="17" y="6"/>
                      <a:pt x="17" y="6"/>
                    </a:cubicBezTo>
                    <a:cubicBezTo>
                      <a:pt x="16" y="6"/>
                      <a:pt x="15" y="7"/>
                      <a:pt x="13" y="8"/>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14" name="îṧliḍe">
                <a:extLst>
                  <a:ext uri="{FF2B5EF4-FFF2-40B4-BE49-F238E27FC236}">
                    <a16:creationId xmlns:a16="http://schemas.microsoft.com/office/drawing/2014/main" id="{2FD1B1B8-AFF8-42DE-9C05-9E7B3D7D36CF}"/>
                  </a:ext>
                </a:extLst>
              </p:cNvPr>
              <p:cNvSpPr/>
              <p:nvPr/>
            </p:nvSpPr>
            <p:spPr bwMode="auto">
              <a:xfrm>
                <a:off x="4818063" y="4652963"/>
                <a:ext cx="177800" cy="212725"/>
              </a:xfrm>
              <a:custGeom>
                <a:avLst/>
                <a:gdLst>
                  <a:gd name="T0" fmla="*/ 23 w 83"/>
                  <a:gd name="T1" fmla="*/ 99 h 99"/>
                  <a:gd name="T2" fmla="*/ 25 w 83"/>
                  <a:gd name="T3" fmla="*/ 93 h 99"/>
                  <a:gd name="T4" fmla="*/ 26 w 83"/>
                  <a:gd name="T5" fmla="*/ 93 h 99"/>
                  <a:gd name="T6" fmla="*/ 25 w 83"/>
                  <a:gd name="T7" fmla="*/ 99 h 99"/>
                  <a:gd name="T8" fmla="*/ 38 w 83"/>
                  <a:gd name="T9" fmla="*/ 90 h 99"/>
                  <a:gd name="T10" fmla="*/ 45 w 83"/>
                  <a:gd name="T11" fmla="*/ 94 h 99"/>
                  <a:gd name="T12" fmla="*/ 2 w 83"/>
                  <a:gd name="T13" fmla="*/ 92 h 99"/>
                  <a:gd name="T14" fmla="*/ 5 w 83"/>
                  <a:gd name="T15" fmla="*/ 84 h 99"/>
                  <a:gd name="T16" fmla="*/ 2 w 83"/>
                  <a:gd name="T17" fmla="*/ 92 h 99"/>
                  <a:gd name="T18" fmla="*/ 17 w 83"/>
                  <a:gd name="T19" fmla="*/ 79 h 99"/>
                  <a:gd name="T20" fmla="*/ 21 w 83"/>
                  <a:gd name="T21" fmla="*/ 76 h 99"/>
                  <a:gd name="T22" fmla="*/ 24 w 83"/>
                  <a:gd name="T23" fmla="*/ 82 h 99"/>
                  <a:gd name="T24" fmla="*/ 51 w 83"/>
                  <a:gd name="T25" fmla="*/ 82 h 99"/>
                  <a:gd name="T26" fmla="*/ 47 w 83"/>
                  <a:gd name="T27" fmla="*/ 75 h 99"/>
                  <a:gd name="T28" fmla="*/ 51 w 83"/>
                  <a:gd name="T29" fmla="*/ 82 h 99"/>
                  <a:gd name="T30" fmla="*/ 8 w 83"/>
                  <a:gd name="T31" fmla="*/ 77 h 99"/>
                  <a:gd name="T32" fmla="*/ 15 w 83"/>
                  <a:gd name="T33" fmla="*/ 73 h 99"/>
                  <a:gd name="T34" fmla="*/ 14 w 83"/>
                  <a:gd name="T35" fmla="*/ 78 h 99"/>
                  <a:gd name="T36" fmla="*/ 41 w 83"/>
                  <a:gd name="T37" fmla="*/ 66 h 99"/>
                  <a:gd name="T38" fmla="*/ 40 w 83"/>
                  <a:gd name="T39" fmla="*/ 60 h 99"/>
                  <a:gd name="T40" fmla="*/ 46 w 83"/>
                  <a:gd name="T41" fmla="*/ 61 h 99"/>
                  <a:gd name="T42" fmla="*/ 41 w 83"/>
                  <a:gd name="T43" fmla="*/ 66 h 99"/>
                  <a:gd name="T44" fmla="*/ 41 w 83"/>
                  <a:gd name="T45" fmla="*/ 47 h 99"/>
                  <a:gd name="T46" fmla="*/ 45 w 83"/>
                  <a:gd name="T47" fmla="*/ 43 h 99"/>
                  <a:gd name="T48" fmla="*/ 46 w 83"/>
                  <a:gd name="T49" fmla="*/ 49 h 99"/>
                  <a:gd name="T50" fmla="*/ 59 w 83"/>
                  <a:gd name="T51" fmla="*/ 36 h 99"/>
                  <a:gd name="T52" fmla="*/ 65 w 83"/>
                  <a:gd name="T53" fmla="*/ 35 h 99"/>
                  <a:gd name="T54" fmla="*/ 65 w 83"/>
                  <a:gd name="T55" fmla="*/ 37 h 99"/>
                  <a:gd name="T56" fmla="*/ 63 w 83"/>
                  <a:gd name="T57" fmla="*/ 42 h 99"/>
                  <a:gd name="T58" fmla="*/ 66 w 83"/>
                  <a:gd name="T59" fmla="*/ 28 h 99"/>
                  <a:gd name="T60" fmla="*/ 73 w 83"/>
                  <a:gd name="T61" fmla="*/ 30 h 99"/>
                  <a:gd name="T62" fmla="*/ 69 w 83"/>
                  <a:gd name="T63" fmla="*/ 34 h 99"/>
                  <a:gd name="T64" fmla="*/ 51 w 83"/>
                  <a:gd name="T65" fmla="*/ 32 h 99"/>
                  <a:gd name="T66" fmla="*/ 45 w 83"/>
                  <a:gd name="T67" fmla="*/ 31 h 99"/>
                  <a:gd name="T68" fmla="*/ 51 w 83"/>
                  <a:gd name="T69" fmla="*/ 26 h 99"/>
                  <a:gd name="T70" fmla="*/ 51 w 83"/>
                  <a:gd name="T71" fmla="*/ 32 h 99"/>
                  <a:gd name="T72" fmla="*/ 57 w 83"/>
                  <a:gd name="T73" fmla="*/ 24 h 99"/>
                  <a:gd name="T74" fmla="*/ 57 w 83"/>
                  <a:gd name="T75" fmla="*/ 18 h 99"/>
                  <a:gd name="T76" fmla="*/ 58 w 83"/>
                  <a:gd name="T77" fmla="*/ 23 h 99"/>
                  <a:gd name="T78" fmla="*/ 78 w 83"/>
                  <a:gd name="T79" fmla="*/ 22 h 99"/>
                  <a:gd name="T80" fmla="*/ 75 w 83"/>
                  <a:gd name="T81" fmla="*/ 16 h 99"/>
                  <a:gd name="T82" fmla="*/ 81 w 83"/>
                  <a:gd name="T83" fmla="*/ 16 h 99"/>
                  <a:gd name="T84" fmla="*/ 78 w 83"/>
                  <a:gd name="T85" fmla="*/ 8 h 99"/>
                  <a:gd name="T86" fmla="*/ 82 w 83"/>
                  <a:gd name="T87" fmla="*/ 0 h 99"/>
                  <a:gd name="T88" fmla="*/ 78 w 83"/>
                  <a:gd name="T89" fmla="*/ 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3" h="99">
                    <a:moveTo>
                      <a:pt x="25" y="99"/>
                    </a:moveTo>
                    <a:cubicBezTo>
                      <a:pt x="24" y="99"/>
                      <a:pt x="24" y="99"/>
                      <a:pt x="23" y="99"/>
                    </a:cubicBezTo>
                    <a:cubicBezTo>
                      <a:pt x="21" y="98"/>
                      <a:pt x="20" y="97"/>
                      <a:pt x="19" y="95"/>
                    </a:cubicBezTo>
                    <a:cubicBezTo>
                      <a:pt x="25" y="93"/>
                      <a:pt x="25" y="93"/>
                      <a:pt x="25" y="93"/>
                    </a:cubicBezTo>
                    <a:cubicBezTo>
                      <a:pt x="25" y="93"/>
                      <a:pt x="24" y="93"/>
                      <a:pt x="24" y="93"/>
                    </a:cubicBezTo>
                    <a:cubicBezTo>
                      <a:pt x="25" y="93"/>
                      <a:pt x="26" y="93"/>
                      <a:pt x="26" y="93"/>
                    </a:cubicBezTo>
                    <a:cubicBezTo>
                      <a:pt x="28" y="98"/>
                      <a:pt x="28" y="98"/>
                      <a:pt x="28" y="98"/>
                    </a:cubicBezTo>
                    <a:cubicBezTo>
                      <a:pt x="27" y="99"/>
                      <a:pt x="26" y="99"/>
                      <a:pt x="25" y="99"/>
                    </a:cubicBezTo>
                    <a:close/>
                    <a:moveTo>
                      <a:pt x="38" y="96"/>
                    </a:moveTo>
                    <a:cubicBezTo>
                      <a:pt x="38" y="90"/>
                      <a:pt x="38" y="90"/>
                      <a:pt x="38" y="90"/>
                    </a:cubicBezTo>
                    <a:cubicBezTo>
                      <a:pt x="40" y="90"/>
                      <a:pt x="41" y="89"/>
                      <a:pt x="42" y="89"/>
                    </a:cubicBezTo>
                    <a:cubicBezTo>
                      <a:pt x="45" y="94"/>
                      <a:pt x="45" y="94"/>
                      <a:pt x="45" y="94"/>
                    </a:cubicBezTo>
                    <a:cubicBezTo>
                      <a:pt x="44" y="95"/>
                      <a:pt x="41" y="96"/>
                      <a:pt x="38" y="96"/>
                    </a:cubicBezTo>
                    <a:close/>
                    <a:moveTo>
                      <a:pt x="2" y="92"/>
                    </a:moveTo>
                    <a:cubicBezTo>
                      <a:pt x="0" y="87"/>
                      <a:pt x="0" y="87"/>
                      <a:pt x="0" y="87"/>
                    </a:cubicBezTo>
                    <a:cubicBezTo>
                      <a:pt x="5" y="84"/>
                      <a:pt x="5" y="84"/>
                      <a:pt x="5" y="84"/>
                    </a:cubicBezTo>
                    <a:cubicBezTo>
                      <a:pt x="8" y="90"/>
                      <a:pt x="8" y="90"/>
                      <a:pt x="8" y="90"/>
                    </a:cubicBezTo>
                    <a:lnTo>
                      <a:pt x="2" y="92"/>
                    </a:lnTo>
                    <a:close/>
                    <a:moveTo>
                      <a:pt x="19" y="83"/>
                    </a:moveTo>
                    <a:cubicBezTo>
                      <a:pt x="18" y="81"/>
                      <a:pt x="18" y="81"/>
                      <a:pt x="17" y="79"/>
                    </a:cubicBezTo>
                    <a:cubicBezTo>
                      <a:pt x="16" y="79"/>
                      <a:pt x="16" y="79"/>
                      <a:pt x="16" y="79"/>
                    </a:cubicBezTo>
                    <a:cubicBezTo>
                      <a:pt x="21" y="76"/>
                      <a:pt x="21" y="76"/>
                      <a:pt x="21" y="76"/>
                    </a:cubicBezTo>
                    <a:cubicBezTo>
                      <a:pt x="22" y="76"/>
                      <a:pt x="22" y="76"/>
                      <a:pt x="22" y="76"/>
                    </a:cubicBezTo>
                    <a:cubicBezTo>
                      <a:pt x="23" y="78"/>
                      <a:pt x="24" y="79"/>
                      <a:pt x="24" y="82"/>
                    </a:cubicBezTo>
                    <a:lnTo>
                      <a:pt x="19" y="83"/>
                    </a:lnTo>
                    <a:close/>
                    <a:moveTo>
                      <a:pt x="51" y="82"/>
                    </a:moveTo>
                    <a:cubicBezTo>
                      <a:pt x="46" y="80"/>
                      <a:pt x="46" y="80"/>
                      <a:pt x="46" y="80"/>
                    </a:cubicBezTo>
                    <a:cubicBezTo>
                      <a:pt x="46" y="78"/>
                      <a:pt x="47" y="76"/>
                      <a:pt x="47" y="75"/>
                    </a:cubicBezTo>
                    <a:cubicBezTo>
                      <a:pt x="53" y="75"/>
                      <a:pt x="53" y="75"/>
                      <a:pt x="53" y="75"/>
                    </a:cubicBezTo>
                    <a:cubicBezTo>
                      <a:pt x="53" y="77"/>
                      <a:pt x="52" y="79"/>
                      <a:pt x="51" y="82"/>
                    </a:cubicBezTo>
                    <a:close/>
                    <a:moveTo>
                      <a:pt x="8" y="78"/>
                    </a:moveTo>
                    <a:cubicBezTo>
                      <a:pt x="8" y="77"/>
                      <a:pt x="8" y="77"/>
                      <a:pt x="8" y="77"/>
                    </a:cubicBezTo>
                    <a:cubicBezTo>
                      <a:pt x="8" y="75"/>
                      <a:pt x="9" y="73"/>
                      <a:pt x="9" y="71"/>
                    </a:cubicBezTo>
                    <a:cubicBezTo>
                      <a:pt x="15" y="73"/>
                      <a:pt x="15" y="73"/>
                      <a:pt x="15" y="73"/>
                    </a:cubicBezTo>
                    <a:cubicBezTo>
                      <a:pt x="14" y="74"/>
                      <a:pt x="14" y="75"/>
                      <a:pt x="14" y="77"/>
                    </a:cubicBezTo>
                    <a:cubicBezTo>
                      <a:pt x="14" y="78"/>
                      <a:pt x="14" y="78"/>
                      <a:pt x="14" y="78"/>
                    </a:cubicBezTo>
                    <a:lnTo>
                      <a:pt x="8" y="78"/>
                    </a:lnTo>
                    <a:close/>
                    <a:moveTo>
                      <a:pt x="41" y="66"/>
                    </a:moveTo>
                    <a:cubicBezTo>
                      <a:pt x="40" y="65"/>
                      <a:pt x="40" y="63"/>
                      <a:pt x="40" y="61"/>
                    </a:cubicBezTo>
                    <a:cubicBezTo>
                      <a:pt x="40" y="60"/>
                      <a:pt x="40" y="60"/>
                      <a:pt x="40" y="60"/>
                    </a:cubicBezTo>
                    <a:cubicBezTo>
                      <a:pt x="46" y="59"/>
                      <a:pt x="46" y="59"/>
                      <a:pt x="46" y="59"/>
                    </a:cubicBezTo>
                    <a:cubicBezTo>
                      <a:pt x="46" y="61"/>
                      <a:pt x="46" y="61"/>
                      <a:pt x="46" y="61"/>
                    </a:cubicBezTo>
                    <a:cubicBezTo>
                      <a:pt x="46" y="62"/>
                      <a:pt x="46" y="63"/>
                      <a:pt x="47" y="64"/>
                    </a:cubicBezTo>
                    <a:lnTo>
                      <a:pt x="41" y="66"/>
                    </a:lnTo>
                    <a:close/>
                    <a:moveTo>
                      <a:pt x="46" y="49"/>
                    </a:moveTo>
                    <a:cubicBezTo>
                      <a:pt x="41" y="47"/>
                      <a:pt x="41" y="47"/>
                      <a:pt x="41" y="47"/>
                    </a:cubicBezTo>
                    <a:cubicBezTo>
                      <a:pt x="42" y="46"/>
                      <a:pt x="42" y="45"/>
                      <a:pt x="43" y="44"/>
                    </a:cubicBezTo>
                    <a:cubicBezTo>
                      <a:pt x="45" y="44"/>
                      <a:pt x="45" y="43"/>
                      <a:pt x="45" y="43"/>
                    </a:cubicBezTo>
                    <a:cubicBezTo>
                      <a:pt x="50" y="45"/>
                      <a:pt x="50" y="45"/>
                      <a:pt x="50" y="45"/>
                    </a:cubicBezTo>
                    <a:cubicBezTo>
                      <a:pt x="49" y="47"/>
                      <a:pt x="48" y="48"/>
                      <a:pt x="46" y="49"/>
                    </a:cubicBezTo>
                    <a:close/>
                    <a:moveTo>
                      <a:pt x="63" y="42"/>
                    </a:moveTo>
                    <a:cubicBezTo>
                      <a:pt x="61" y="42"/>
                      <a:pt x="59" y="41"/>
                      <a:pt x="59" y="36"/>
                    </a:cubicBezTo>
                    <a:cubicBezTo>
                      <a:pt x="59" y="36"/>
                      <a:pt x="59" y="35"/>
                      <a:pt x="59" y="35"/>
                    </a:cubicBezTo>
                    <a:cubicBezTo>
                      <a:pt x="65" y="35"/>
                      <a:pt x="65" y="35"/>
                      <a:pt x="65" y="35"/>
                    </a:cubicBezTo>
                    <a:cubicBezTo>
                      <a:pt x="65" y="35"/>
                      <a:pt x="65" y="36"/>
                      <a:pt x="65" y="36"/>
                    </a:cubicBezTo>
                    <a:cubicBezTo>
                      <a:pt x="65" y="37"/>
                      <a:pt x="65" y="37"/>
                      <a:pt x="65" y="37"/>
                    </a:cubicBezTo>
                    <a:cubicBezTo>
                      <a:pt x="65" y="37"/>
                      <a:pt x="65" y="37"/>
                      <a:pt x="65" y="37"/>
                    </a:cubicBezTo>
                    <a:lnTo>
                      <a:pt x="63" y="42"/>
                    </a:lnTo>
                    <a:close/>
                    <a:moveTo>
                      <a:pt x="69" y="34"/>
                    </a:moveTo>
                    <a:cubicBezTo>
                      <a:pt x="67" y="32"/>
                      <a:pt x="66" y="30"/>
                      <a:pt x="66" y="28"/>
                    </a:cubicBezTo>
                    <a:cubicBezTo>
                      <a:pt x="71" y="28"/>
                      <a:pt x="71" y="28"/>
                      <a:pt x="71" y="28"/>
                    </a:cubicBezTo>
                    <a:cubicBezTo>
                      <a:pt x="71" y="28"/>
                      <a:pt x="72" y="29"/>
                      <a:pt x="73" y="30"/>
                    </a:cubicBezTo>
                    <a:cubicBezTo>
                      <a:pt x="74" y="31"/>
                      <a:pt x="74" y="31"/>
                      <a:pt x="74" y="32"/>
                    </a:cubicBezTo>
                    <a:cubicBezTo>
                      <a:pt x="69" y="34"/>
                      <a:pt x="69" y="34"/>
                      <a:pt x="69" y="34"/>
                    </a:cubicBezTo>
                    <a:cubicBezTo>
                      <a:pt x="69" y="34"/>
                      <a:pt x="69" y="34"/>
                      <a:pt x="69" y="34"/>
                    </a:cubicBezTo>
                    <a:close/>
                    <a:moveTo>
                      <a:pt x="51" y="32"/>
                    </a:moveTo>
                    <a:cubicBezTo>
                      <a:pt x="45" y="32"/>
                      <a:pt x="45" y="32"/>
                      <a:pt x="45" y="32"/>
                    </a:cubicBezTo>
                    <a:cubicBezTo>
                      <a:pt x="45" y="31"/>
                      <a:pt x="45" y="31"/>
                      <a:pt x="45" y="31"/>
                    </a:cubicBezTo>
                    <a:cubicBezTo>
                      <a:pt x="45" y="29"/>
                      <a:pt x="45" y="28"/>
                      <a:pt x="45" y="27"/>
                    </a:cubicBezTo>
                    <a:cubicBezTo>
                      <a:pt x="51" y="26"/>
                      <a:pt x="51" y="26"/>
                      <a:pt x="51" y="26"/>
                    </a:cubicBezTo>
                    <a:cubicBezTo>
                      <a:pt x="51" y="28"/>
                      <a:pt x="51" y="29"/>
                      <a:pt x="51" y="31"/>
                    </a:cubicBezTo>
                    <a:lnTo>
                      <a:pt x="51" y="32"/>
                    </a:lnTo>
                    <a:close/>
                    <a:moveTo>
                      <a:pt x="58" y="24"/>
                    </a:moveTo>
                    <a:cubicBezTo>
                      <a:pt x="58" y="24"/>
                      <a:pt x="58" y="24"/>
                      <a:pt x="57" y="24"/>
                    </a:cubicBezTo>
                    <a:cubicBezTo>
                      <a:pt x="56" y="18"/>
                      <a:pt x="56" y="18"/>
                      <a:pt x="56" y="18"/>
                    </a:cubicBezTo>
                    <a:cubicBezTo>
                      <a:pt x="56" y="18"/>
                      <a:pt x="57" y="18"/>
                      <a:pt x="57" y="18"/>
                    </a:cubicBezTo>
                    <a:cubicBezTo>
                      <a:pt x="62" y="18"/>
                      <a:pt x="64" y="20"/>
                      <a:pt x="64" y="23"/>
                    </a:cubicBezTo>
                    <a:cubicBezTo>
                      <a:pt x="58" y="23"/>
                      <a:pt x="58" y="23"/>
                      <a:pt x="58" y="23"/>
                    </a:cubicBezTo>
                    <a:cubicBezTo>
                      <a:pt x="58" y="23"/>
                      <a:pt x="58" y="24"/>
                      <a:pt x="58" y="24"/>
                    </a:cubicBezTo>
                    <a:close/>
                    <a:moveTo>
                      <a:pt x="78" y="22"/>
                    </a:moveTo>
                    <a:cubicBezTo>
                      <a:pt x="74" y="17"/>
                      <a:pt x="74" y="17"/>
                      <a:pt x="74" y="17"/>
                    </a:cubicBezTo>
                    <a:cubicBezTo>
                      <a:pt x="75" y="16"/>
                      <a:pt x="75" y="16"/>
                      <a:pt x="75" y="16"/>
                    </a:cubicBezTo>
                    <a:cubicBezTo>
                      <a:pt x="80" y="13"/>
                      <a:pt x="80" y="13"/>
                      <a:pt x="80" y="13"/>
                    </a:cubicBezTo>
                    <a:cubicBezTo>
                      <a:pt x="81" y="14"/>
                      <a:pt x="81" y="15"/>
                      <a:pt x="81" y="16"/>
                    </a:cubicBezTo>
                    <a:cubicBezTo>
                      <a:pt x="81" y="19"/>
                      <a:pt x="79" y="21"/>
                      <a:pt x="78" y="22"/>
                    </a:cubicBezTo>
                    <a:close/>
                    <a:moveTo>
                      <a:pt x="78" y="8"/>
                    </a:moveTo>
                    <a:cubicBezTo>
                      <a:pt x="76" y="2"/>
                      <a:pt x="76" y="2"/>
                      <a:pt x="76" y="2"/>
                    </a:cubicBezTo>
                    <a:cubicBezTo>
                      <a:pt x="78" y="1"/>
                      <a:pt x="81" y="1"/>
                      <a:pt x="82" y="0"/>
                    </a:cubicBezTo>
                    <a:cubicBezTo>
                      <a:pt x="83" y="6"/>
                      <a:pt x="83" y="6"/>
                      <a:pt x="83" y="6"/>
                    </a:cubicBezTo>
                    <a:cubicBezTo>
                      <a:pt x="82" y="6"/>
                      <a:pt x="80" y="7"/>
                      <a:pt x="78" y="8"/>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15" name="îsļîde">
                <a:extLst>
                  <a:ext uri="{FF2B5EF4-FFF2-40B4-BE49-F238E27FC236}">
                    <a16:creationId xmlns:a16="http://schemas.microsoft.com/office/drawing/2014/main" id="{EEA6B3E5-6617-4593-82B4-2944474A3D94}"/>
                  </a:ext>
                </a:extLst>
              </p:cNvPr>
              <p:cNvSpPr/>
              <p:nvPr/>
            </p:nvSpPr>
            <p:spPr bwMode="auto">
              <a:xfrm>
                <a:off x="5021263" y="4745038"/>
                <a:ext cx="153988" cy="220663"/>
              </a:xfrm>
              <a:custGeom>
                <a:avLst/>
                <a:gdLst>
                  <a:gd name="T0" fmla="*/ 66 w 72"/>
                  <a:gd name="T1" fmla="*/ 98 h 103"/>
                  <a:gd name="T2" fmla="*/ 72 w 72"/>
                  <a:gd name="T3" fmla="*/ 98 h 103"/>
                  <a:gd name="T4" fmla="*/ 67 w 72"/>
                  <a:gd name="T5" fmla="*/ 103 h 103"/>
                  <a:gd name="T6" fmla="*/ 60 w 72"/>
                  <a:gd name="T7" fmla="*/ 91 h 103"/>
                  <a:gd name="T8" fmla="*/ 62 w 72"/>
                  <a:gd name="T9" fmla="*/ 86 h 103"/>
                  <a:gd name="T10" fmla="*/ 66 w 72"/>
                  <a:gd name="T11" fmla="*/ 88 h 103"/>
                  <a:gd name="T12" fmla="*/ 60 w 72"/>
                  <a:gd name="T13" fmla="*/ 81 h 103"/>
                  <a:gd name="T14" fmla="*/ 56 w 72"/>
                  <a:gd name="T15" fmla="*/ 76 h 103"/>
                  <a:gd name="T16" fmla="*/ 61 w 72"/>
                  <a:gd name="T17" fmla="*/ 74 h 103"/>
                  <a:gd name="T18" fmla="*/ 60 w 72"/>
                  <a:gd name="T19" fmla="*/ 81 h 103"/>
                  <a:gd name="T20" fmla="*/ 47 w 72"/>
                  <a:gd name="T21" fmla="*/ 64 h 103"/>
                  <a:gd name="T22" fmla="*/ 55 w 72"/>
                  <a:gd name="T23" fmla="*/ 64 h 103"/>
                  <a:gd name="T24" fmla="*/ 53 w 72"/>
                  <a:gd name="T25" fmla="*/ 64 h 103"/>
                  <a:gd name="T26" fmla="*/ 49 w 72"/>
                  <a:gd name="T27" fmla="*/ 67 h 103"/>
                  <a:gd name="T28" fmla="*/ 60 w 72"/>
                  <a:gd name="T29" fmla="*/ 56 h 103"/>
                  <a:gd name="T30" fmla="*/ 61 w 72"/>
                  <a:gd name="T31" fmla="*/ 51 h 103"/>
                  <a:gd name="T32" fmla="*/ 66 w 72"/>
                  <a:gd name="T33" fmla="*/ 51 h 103"/>
                  <a:gd name="T34" fmla="*/ 7 w 72"/>
                  <a:gd name="T35" fmla="*/ 49 h 103"/>
                  <a:gd name="T36" fmla="*/ 3 w 72"/>
                  <a:gd name="T37" fmla="*/ 42 h 103"/>
                  <a:gd name="T38" fmla="*/ 7 w 72"/>
                  <a:gd name="T39" fmla="*/ 49 h 103"/>
                  <a:gd name="T40" fmla="*/ 54 w 72"/>
                  <a:gd name="T41" fmla="*/ 41 h 103"/>
                  <a:gd name="T42" fmla="*/ 58 w 72"/>
                  <a:gd name="T43" fmla="*/ 36 h 103"/>
                  <a:gd name="T44" fmla="*/ 60 w 72"/>
                  <a:gd name="T45" fmla="*/ 43 h 103"/>
                  <a:gd name="T46" fmla="*/ 2 w 72"/>
                  <a:gd name="T47" fmla="*/ 33 h 103"/>
                  <a:gd name="T48" fmla="*/ 0 w 72"/>
                  <a:gd name="T49" fmla="*/ 27 h 103"/>
                  <a:gd name="T50" fmla="*/ 6 w 72"/>
                  <a:gd name="T51" fmla="*/ 28 h 103"/>
                  <a:gd name="T52" fmla="*/ 6 w 72"/>
                  <a:gd name="T53" fmla="*/ 29 h 103"/>
                  <a:gd name="T54" fmla="*/ 2 w 72"/>
                  <a:gd name="T55" fmla="*/ 33 h 103"/>
                  <a:gd name="T56" fmla="*/ 47 w 72"/>
                  <a:gd name="T57" fmla="*/ 25 h 103"/>
                  <a:gd name="T58" fmla="*/ 49 w 72"/>
                  <a:gd name="T59" fmla="*/ 19 h 103"/>
                  <a:gd name="T60" fmla="*/ 53 w 72"/>
                  <a:gd name="T61" fmla="*/ 26 h 103"/>
                  <a:gd name="T62" fmla="*/ 15 w 72"/>
                  <a:gd name="T63" fmla="*/ 26 h 103"/>
                  <a:gd name="T64" fmla="*/ 15 w 72"/>
                  <a:gd name="T65" fmla="*/ 18 h 103"/>
                  <a:gd name="T66" fmla="*/ 21 w 72"/>
                  <a:gd name="T67" fmla="*/ 20 h 103"/>
                  <a:gd name="T68" fmla="*/ 18 w 72"/>
                  <a:gd name="T69" fmla="*/ 23 h 103"/>
                  <a:gd name="T70" fmla="*/ 44 w 72"/>
                  <a:gd name="T71" fmla="*/ 20 h 103"/>
                  <a:gd name="T72" fmla="*/ 38 w 72"/>
                  <a:gd name="T73" fmla="*/ 17 h 103"/>
                  <a:gd name="T74" fmla="*/ 44 w 72"/>
                  <a:gd name="T75" fmla="*/ 13 h 103"/>
                  <a:gd name="T76" fmla="*/ 44 w 72"/>
                  <a:gd name="T77" fmla="*/ 16 h 103"/>
                  <a:gd name="T78" fmla="*/ 44 w 72"/>
                  <a:gd name="T79" fmla="*/ 20 h 103"/>
                  <a:gd name="T80" fmla="*/ 21 w 72"/>
                  <a:gd name="T81" fmla="*/ 7 h 103"/>
                  <a:gd name="T82" fmla="*/ 24 w 72"/>
                  <a:gd name="T83" fmla="*/ 3 h 103"/>
                  <a:gd name="T84" fmla="*/ 29 w 72"/>
                  <a:gd name="T85" fmla="*/ 6 h 103"/>
                  <a:gd name="T86" fmla="*/ 37 w 72"/>
                  <a:gd name="T87" fmla="*/ 7 h 103"/>
                  <a:gd name="T88" fmla="*/ 32 w 72"/>
                  <a:gd name="T89" fmla="*/ 5 h 103"/>
                  <a:gd name="T90" fmla="*/ 32 w 72"/>
                  <a:gd name="T91" fmla="*/ 1 h 103"/>
                  <a:gd name="T92" fmla="*/ 38 w 72"/>
                  <a:gd name="T93" fmla="*/ 3 h 103"/>
                  <a:gd name="T94" fmla="*/ 37 w 72"/>
                  <a:gd name="T95" fmla="*/ 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2" h="103">
                    <a:moveTo>
                      <a:pt x="67" y="103"/>
                    </a:moveTo>
                    <a:cubicBezTo>
                      <a:pt x="66" y="101"/>
                      <a:pt x="66" y="99"/>
                      <a:pt x="66" y="98"/>
                    </a:cubicBezTo>
                    <a:cubicBezTo>
                      <a:pt x="66" y="97"/>
                      <a:pt x="66" y="96"/>
                      <a:pt x="67" y="95"/>
                    </a:cubicBezTo>
                    <a:cubicBezTo>
                      <a:pt x="72" y="98"/>
                      <a:pt x="72" y="98"/>
                      <a:pt x="72" y="98"/>
                    </a:cubicBezTo>
                    <a:cubicBezTo>
                      <a:pt x="71" y="98"/>
                      <a:pt x="72" y="99"/>
                      <a:pt x="72" y="101"/>
                    </a:cubicBezTo>
                    <a:lnTo>
                      <a:pt x="67" y="103"/>
                    </a:lnTo>
                    <a:close/>
                    <a:moveTo>
                      <a:pt x="65" y="93"/>
                    </a:moveTo>
                    <a:cubicBezTo>
                      <a:pt x="63" y="93"/>
                      <a:pt x="61" y="93"/>
                      <a:pt x="60" y="91"/>
                    </a:cubicBezTo>
                    <a:cubicBezTo>
                      <a:pt x="59" y="91"/>
                      <a:pt x="59" y="91"/>
                      <a:pt x="58" y="90"/>
                    </a:cubicBezTo>
                    <a:cubicBezTo>
                      <a:pt x="62" y="86"/>
                      <a:pt x="62" y="86"/>
                      <a:pt x="62" y="86"/>
                    </a:cubicBezTo>
                    <a:cubicBezTo>
                      <a:pt x="62" y="86"/>
                      <a:pt x="62" y="86"/>
                      <a:pt x="63" y="87"/>
                    </a:cubicBezTo>
                    <a:cubicBezTo>
                      <a:pt x="64" y="87"/>
                      <a:pt x="65" y="88"/>
                      <a:pt x="66" y="88"/>
                    </a:cubicBezTo>
                    <a:lnTo>
                      <a:pt x="65" y="93"/>
                    </a:lnTo>
                    <a:close/>
                    <a:moveTo>
                      <a:pt x="60" y="81"/>
                    </a:moveTo>
                    <a:cubicBezTo>
                      <a:pt x="59" y="80"/>
                      <a:pt x="57" y="79"/>
                      <a:pt x="56" y="77"/>
                    </a:cubicBezTo>
                    <a:cubicBezTo>
                      <a:pt x="56" y="76"/>
                      <a:pt x="56" y="76"/>
                      <a:pt x="56" y="76"/>
                    </a:cubicBezTo>
                    <a:cubicBezTo>
                      <a:pt x="61" y="73"/>
                      <a:pt x="61" y="73"/>
                      <a:pt x="61" y="73"/>
                    </a:cubicBezTo>
                    <a:cubicBezTo>
                      <a:pt x="61" y="74"/>
                      <a:pt x="61" y="74"/>
                      <a:pt x="61" y="74"/>
                    </a:cubicBezTo>
                    <a:cubicBezTo>
                      <a:pt x="62" y="75"/>
                      <a:pt x="63" y="76"/>
                      <a:pt x="64" y="77"/>
                    </a:cubicBezTo>
                    <a:lnTo>
                      <a:pt x="60" y="81"/>
                    </a:lnTo>
                    <a:close/>
                    <a:moveTo>
                      <a:pt x="49" y="67"/>
                    </a:moveTo>
                    <a:cubicBezTo>
                      <a:pt x="48" y="66"/>
                      <a:pt x="47" y="65"/>
                      <a:pt x="47" y="64"/>
                    </a:cubicBezTo>
                    <a:cubicBezTo>
                      <a:pt x="47" y="63"/>
                      <a:pt x="48" y="60"/>
                      <a:pt x="53" y="59"/>
                    </a:cubicBezTo>
                    <a:cubicBezTo>
                      <a:pt x="55" y="64"/>
                      <a:pt x="55" y="64"/>
                      <a:pt x="55" y="64"/>
                    </a:cubicBezTo>
                    <a:cubicBezTo>
                      <a:pt x="53" y="65"/>
                      <a:pt x="53" y="65"/>
                      <a:pt x="53" y="65"/>
                    </a:cubicBezTo>
                    <a:cubicBezTo>
                      <a:pt x="53" y="65"/>
                      <a:pt x="53" y="65"/>
                      <a:pt x="53" y="64"/>
                    </a:cubicBezTo>
                    <a:cubicBezTo>
                      <a:pt x="53" y="64"/>
                      <a:pt x="53" y="64"/>
                      <a:pt x="53" y="64"/>
                    </a:cubicBezTo>
                    <a:lnTo>
                      <a:pt x="49" y="67"/>
                    </a:lnTo>
                    <a:close/>
                    <a:moveTo>
                      <a:pt x="66" y="57"/>
                    </a:moveTo>
                    <a:cubicBezTo>
                      <a:pt x="60" y="56"/>
                      <a:pt x="60" y="56"/>
                      <a:pt x="60" y="56"/>
                    </a:cubicBezTo>
                    <a:cubicBezTo>
                      <a:pt x="61" y="55"/>
                      <a:pt x="61" y="53"/>
                      <a:pt x="61" y="51"/>
                    </a:cubicBezTo>
                    <a:cubicBezTo>
                      <a:pt x="61" y="51"/>
                      <a:pt x="61" y="51"/>
                      <a:pt x="61" y="51"/>
                    </a:cubicBezTo>
                    <a:cubicBezTo>
                      <a:pt x="66" y="51"/>
                      <a:pt x="66" y="51"/>
                      <a:pt x="66" y="51"/>
                    </a:cubicBezTo>
                    <a:cubicBezTo>
                      <a:pt x="66" y="51"/>
                      <a:pt x="66" y="51"/>
                      <a:pt x="66" y="51"/>
                    </a:cubicBezTo>
                    <a:cubicBezTo>
                      <a:pt x="66" y="53"/>
                      <a:pt x="66" y="55"/>
                      <a:pt x="66" y="57"/>
                    </a:cubicBezTo>
                    <a:close/>
                    <a:moveTo>
                      <a:pt x="7" y="49"/>
                    </a:moveTo>
                    <a:cubicBezTo>
                      <a:pt x="2" y="47"/>
                      <a:pt x="2" y="47"/>
                      <a:pt x="2" y="47"/>
                    </a:cubicBezTo>
                    <a:cubicBezTo>
                      <a:pt x="2" y="45"/>
                      <a:pt x="3" y="44"/>
                      <a:pt x="3" y="42"/>
                    </a:cubicBezTo>
                    <a:cubicBezTo>
                      <a:pt x="9" y="42"/>
                      <a:pt x="9" y="42"/>
                      <a:pt x="9" y="42"/>
                    </a:cubicBezTo>
                    <a:cubicBezTo>
                      <a:pt x="9" y="44"/>
                      <a:pt x="8" y="47"/>
                      <a:pt x="7" y="49"/>
                    </a:cubicBezTo>
                    <a:close/>
                    <a:moveTo>
                      <a:pt x="54" y="43"/>
                    </a:moveTo>
                    <a:cubicBezTo>
                      <a:pt x="54" y="43"/>
                      <a:pt x="54" y="42"/>
                      <a:pt x="54" y="41"/>
                    </a:cubicBezTo>
                    <a:cubicBezTo>
                      <a:pt x="54" y="40"/>
                      <a:pt x="54" y="40"/>
                      <a:pt x="54" y="39"/>
                    </a:cubicBezTo>
                    <a:cubicBezTo>
                      <a:pt x="58" y="36"/>
                      <a:pt x="58" y="36"/>
                      <a:pt x="58" y="36"/>
                    </a:cubicBezTo>
                    <a:cubicBezTo>
                      <a:pt x="59" y="37"/>
                      <a:pt x="60" y="38"/>
                      <a:pt x="60" y="41"/>
                    </a:cubicBezTo>
                    <a:cubicBezTo>
                      <a:pt x="60" y="42"/>
                      <a:pt x="60" y="42"/>
                      <a:pt x="60" y="43"/>
                    </a:cubicBezTo>
                    <a:lnTo>
                      <a:pt x="54" y="43"/>
                    </a:lnTo>
                    <a:close/>
                    <a:moveTo>
                      <a:pt x="2" y="33"/>
                    </a:moveTo>
                    <a:cubicBezTo>
                      <a:pt x="1" y="32"/>
                      <a:pt x="0" y="31"/>
                      <a:pt x="0" y="29"/>
                    </a:cubicBezTo>
                    <a:cubicBezTo>
                      <a:pt x="0" y="28"/>
                      <a:pt x="0" y="27"/>
                      <a:pt x="0" y="27"/>
                    </a:cubicBezTo>
                    <a:cubicBezTo>
                      <a:pt x="0" y="26"/>
                      <a:pt x="1" y="25"/>
                      <a:pt x="1" y="25"/>
                    </a:cubicBezTo>
                    <a:cubicBezTo>
                      <a:pt x="6" y="28"/>
                      <a:pt x="6" y="28"/>
                      <a:pt x="6" y="28"/>
                    </a:cubicBezTo>
                    <a:cubicBezTo>
                      <a:pt x="6" y="28"/>
                      <a:pt x="6" y="28"/>
                      <a:pt x="6" y="29"/>
                    </a:cubicBezTo>
                    <a:cubicBezTo>
                      <a:pt x="6" y="29"/>
                      <a:pt x="6" y="29"/>
                      <a:pt x="6" y="29"/>
                    </a:cubicBezTo>
                    <a:cubicBezTo>
                      <a:pt x="4" y="31"/>
                      <a:pt x="4" y="31"/>
                      <a:pt x="4" y="31"/>
                    </a:cubicBezTo>
                    <a:lnTo>
                      <a:pt x="2" y="33"/>
                    </a:lnTo>
                    <a:close/>
                    <a:moveTo>
                      <a:pt x="48" y="29"/>
                    </a:moveTo>
                    <a:cubicBezTo>
                      <a:pt x="48" y="28"/>
                      <a:pt x="47" y="26"/>
                      <a:pt x="47" y="25"/>
                    </a:cubicBezTo>
                    <a:cubicBezTo>
                      <a:pt x="46" y="25"/>
                      <a:pt x="47" y="25"/>
                      <a:pt x="47" y="25"/>
                    </a:cubicBezTo>
                    <a:cubicBezTo>
                      <a:pt x="49" y="19"/>
                      <a:pt x="49" y="19"/>
                      <a:pt x="49" y="19"/>
                    </a:cubicBezTo>
                    <a:cubicBezTo>
                      <a:pt x="50" y="20"/>
                      <a:pt x="51" y="21"/>
                      <a:pt x="52" y="23"/>
                    </a:cubicBezTo>
                    <a:cubicBezTo>
                      <a:pt x="52" y="24"/>
                      <a:pt x="53" y="25"/>
                      <a:pt x="53" y="26"/>
                    </a:cubicBezTo>
                    <a:lnTo>
                      <a:pt x="48" y="29"/>
                    </a:lnTo>
                    <a:close/>
                    <a:moveTo>
                      <a:pt x="15" y="26"/>
                    </a:moveTo>
                    <a:cubicBezTo>
                      <a:pt x="13" y="20"/>
                      <a:pt x="13" y="20"/>
                      <a:pt x="13" y="20"/>
                    </a:cubicBezTo>
                    <a:cubicBezTo>
                      <a:pt x="14" y="19"/>
                      <a:pt x="14" y="19"/>
                      <a:pt x="15" y="18"/>
                    </a:cubicBezTo>
                    <a:cubicBezTo>
                      <a:pt x="15" y="18"/>
                      <a:pt x="15" y="18"/>
                      <a:pt x="16" y="17"/>
                    </a:cubicBezTo>
                    <a:cubicBezTo>
                      <a:pt x="21" y="20"/>
                      <a:pt x="21" y="20"/>
                      <a:pt x="21" y="20"/>
                    </a:cubicBezTo>
                    <a:cubicBezTo>
                      <a:pt x="20" y="21"/>
                      <a:pt x="19" y="22"/>
                      <a:pt x="19" y="22"/>
                    </a:cubicBezTo>
                    <a:cubicBezTo>
                      <a:pt x="19" y="23"/>
                      <a:pt x="18" y="23"/>
                      <a:pt x="18" y="23"/>
                    </a:cubicBezTo>
                    <a:cubicBezTo>
                      <a:pt x="17" y="24"/>
                      <a:pt x="16" y="25"/>
                      <a:pt x="15" y="26"/>
                    </a:cubicBezTo>
                    <a:close/>
                    <a:moveTo>
                      <a:pt x="44" y="20"/>
                    </a:moveTo>
                    <a:cubicBezTo>
                      <a:pt x="38" y="20"/>
                      <a:pt x="38" y="20"/>
                      <a:pt x="38" y="20"/>
                    </a:cubicBezTo>
                    <a:cubicBezTo>
                      <a:pt x="38" y="19"/>
                      <a:pt x="38" y="18"/>
                      <a:pt x="38" y="17"/>
                    </a:cubicBezTo>
                    <a:cubicBezTo>
                      <a:pt x="39" y="16"/>
                      <a:pt x="39" y="16"/>
                      <a:pt x="39" y="16"/>
                    </a:cubicBezTo>
                    <a:cubicBezTo>
                      <a:pt x="44" y="13"/>
                      <a:pt x="44" y="13"/>
                      <a:pt x="44" y="13"/>
                    </a:cubicBezTo>
                    <a:cubicBezTo>
                      <a:pt x="44" y="14"/>
                      <a:pt x="44" y="15"/>
                      <a:pt x="44" y="16"/>
                    </a:cubicBezTo>
                    <a:cubicBezTo>
                      <a:pt x="44" y="16"/>
                      <a:pt x="44" y="16"/>
                      <a:pt x="44" y="16"/>
                    </a:cubicBezTo>
                    <a:cubicBezTo>
                      <a:pt x="44" y="17"/>
                      <a:pt x="44" y="17"/>
                      <a:pt x="44" y="18"/>
                    </a:cubicBezTo>
                    <a:cubicBezTo>
                      <a:pt x="44" y="19"/>
                      <a:pt x="44" y="19"/>
                      <a:pt x="44" y="20"/>
                    </a:cubicBezTo>
                    <a:close/>
                    <a:moveTo>
                      <a:pt x="25" y="11"/>
                    </a:moveTo>
                    <a:cubicBezTo>
                      <a:pt x="21" y="7"/>
                      <a:pt x="21" y="7"/>
                      <a:pt x="21" y="7"/>
                    </a:cubicBezTo>
                    <a:cubicBezTo>
                      <a:pt x="22" y="6"/>
                      <a:pt x="23" y="5"/>
                      <a:pt x="24" y="3"/>
                    </a:cubicBezTo>
                    <a:cubicBezTo>
                      <a:pt x="24" y="3"/>
                      <a:pt x="24" y="3"/>
                      <a:pt x="24" y="3"/>
                    </a:cubicBezTo>
                    <a:cubicBezTo>
                      <a:pt x="29" y="6"/>
                      <a:pt x="29" y="6"/>
                      <a:pt x="29" y="6"/>
                    </a:cubicBezTo>
                    <a:cubicBezTo>
                      <a:pt x="29" y="6"/>
                      <a:pt x="29" y="6"/>
                      <a:pt x="29" y="6"/>
                    </a:cubicBezTo>
                    <a:cubicBezTo>
                      <a:pt x="28" y="8"/>
                      <a:pt x="27" y="10"/>
                      <a:pt x="25" y="11"/>
                    </a:cubicBezTo>
                    <a:close/>
                    <a:moveTo>
                      <a:pt x="37" y="7"/>
                    </a:moveTo>
                    <a:cubicBezTo>
                      <a:pt x="32" y="5"/>
                      <a:pt x="32" y="5"/>
                      <a:pt x="32" y="5"/>
                    </a:cubicBezTo>
                    <a:cubicBezTo>
                      <a:pt x="32" y="5"/>
                      <a:pt x="32" y="5"/>
                      <a:pt x="32" y="5"/>
                    </a:cubicBezTo>
                    <a:cubicBezTo>
                      <a:pt x="32" y="4"/>
                      <a:pt x="32" y="3"/>
                      <a:pt x="32" y="3"/>
                    </a:cubicBezTo>
                    <a:cubicBezTo>
                      <a:pt x="32" y="2"/>
                      <a:pt x="32" y="1"/>
                      <a:pt x="32" y="1"/>
                    </a:cubicBezTo>
                    <a:cubicBezTo>
                      <a:pt x="38" y="0"/>
                      <a:pt x="38" y="0"/>
                      <a:pt x="38" y="0"/>
                    </a:cubicBezTo>
                    <a:cubicBezTo>
                      <a:pt x="38" y="1"/>
                      <a:pt x="38" y="2"/>
                      <a:pt x="38" y="3"/>
                    </a:cubicBezTo>
                    <a:cubicBezTo>
                      <a:pt x="38" y="4"/>
                      <a:pt x="38" y="5"/>
                      <a:pt x="38" y="6"/>
                    </a:cubicBezTo>
                    <a:cubicBezTo>
                      <a:pt x="38" y="6"/>
                      <a:pt x="38" y="7"/>
                      <a:pt x="37" y="7"/>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16" name="îşḻîďé">
                <a:extLst>
                  <a:ext uri="{FF2B5EF4-FFF2-40B4-BE49-F238E27FC236}">
                    <a16:creationId xmlns:a16="http://schemas.microsoft.com/office/drawing/2014/main" id="{1374D5DF-1095-440C-B4BB-DACDF189A886}"/>
                  </a:ext>
                </a:extLst>
              </p:cNvPr>
              <p:cNvSpPr/>
              <p:nvPr/>
            </p:nvSpPr>
            <p:spPr bwMode="auto">
              <a:xfrm>
                <a:off x="5181600" y="4926013"/>
                <a:ext cx="273050" cy="385763"/>
              </a:xfrm>
              <a:custGeom>
                <a:avLst/>
                <a:gdLst>
                  <a:gd name="T0" fmla="*/ 123 w 127"/>
                  <a:gd name="T1" fmla="*/ 179 h 180"/>
                  <a:gd name="T2" fmla="*/ 127 w 127"/>
                  <a:gd name="T3" fmla="*/ 175 h 180"/>
                  <a:gd name="T4" fmla="*/ 112 w 127"/>
                  <a:gd name="T5" fmla="*/ 178 h 180"/>
                  <a:gd name="T6" fmla="*/ 107 w 127"/>
                  <a:gd name="T7" fmla="*/ 171 h 180"/>
                  <a:gd name="T8" fmla="*/ 112 w 127"/>
                  <a:gd name="T9" fmla="*/ 178 h 180"/>
                  <a:gd name="T10" fmla="*/ 95 w 127"/>
                  <a:gd name="T11" fmla="*/ 165 h 180"/>
                  <a:gd name="T12" fmla="*/ 102 w 127"/>
                  <a:gd name="T13" fmla="*/ 166 h 180"/>
                  <a:gd name="T14" fmla="*/ 89 w 127"/>
                  <a:gd name="T15" fmla="*/ 160 h 180"/>
                  <a:gd name="T16" fmla="*/ 87 w 127"/>
                  <a:gd name="T17" fmla="*/ 152 h 180"/>
                  <a:gd name="T18" fmla="*/ 89 w 127"/>
                  <a:gd name="T19" fmla="*/ 160 h 180"/>
                  <a:gd name="T20" fmla="*/ 82 w 127"/>
                  <a:gd name="T21" fmla="*/ 142 h 180"/>
                  <a:gd name="T22" fmla="*/ 90 w 127"/>
                  <a:gd name="T23" fmla="*/ 143 h 180"/>
                  <a:gd name="T24" fmla="*/ 74 w 127"/>
                  <a:gd name="T25" fmla="*/ 134 h 180"/>
                  <a:gd name="T26" fmla="*/ 70 w 127"/>
                  <a:gd name="T27" fmla="*/ 130 h 180"/>
                  <a:gd name="T28" fmla="*/ 76 w 127"/>
                  <a:gd name="T29" fmla="*/ 130 h 180"/>
                  <a:gd name="T30" fmla="*/ 75 w 127"/>
                  <a:gd name="T31" fmla="*/ 128 h 180"/>
                  <a:gd name="T32" fmla="*/ 74 w 127"/>
                  <a:gd name="T33" fmla="*/ 134 h 180"/>
                  <a:gd name="T34" fmla="*/ 79 w 127"/>
                  <a:gd name="T35" fmla="*/ 118 h 180"/>
                  <a:gd name="T36" fmla="*/ 71 w 127"/>
                  <a:gd name="T37" fmla="*/ 118 h 180"/>
                  <a:gd name="T38" fmla="*/ 75 w 127"/>
                  <a:gd name="T39" fmla="*/ 114 h 180"/>
                  <a:gd name="T40" fmla="*/ 79 w 127"/>
                  <a:gd name="T41" fmla="*/ 115 h 180"/>
                  <a:gd name="T42" fmla="*/ 80 w 127"/>
                  <a:gd name="T43" fmla="*/ 113 h 180"/>
                  <a:gd name="T44" fmla="*/ 83 w 127"/>
                  <a:gd name="T45" fmla="*/ 119 h 180"/>
                  <a:gd name="T46" fmla="*/ 71 w 127"/>
                  <a:gd name="T47" fmla="*/ 105 h 180"/>
                  <a:gd name="T48" fmla="*/ 72 w 127"/>
                  <a:gd name="T49" fmla="*/ 98 h 180"/>
                  <a:gd name="T50" fmla="*/ 71 w 127"/>
                  <a:gd name="T51" fmla="*/ 105 h 180"/>
                  <a:gd name="T52" fmla="*/ 60 w 127"/>
                  <a:gd name="T53" fmla="*/ 94 h 180"/>
                  <a:gd name="T54" fmla="*/ 61 w 127"/>
                  <a:gd name="T55" fmla="*/ 87 h 180"/>
                  <a:gd name="T56" fmla="*/ 66 w 127"/>
                  <a:gd name="T57" fmla="*/ 91 h 180"/>
                  <a:gd name="T58" fmla="*/ 60 w 127"/>
                  <a:gd name="T59" fmla="*/ 82 h 180"/>
                  <a:gd name="T60" fmla="*/ 57 w 127"/>
                  <a:gd name="T61" fmla="*/ 77 h 180"/>
                  <a:gd name="T62" fmla="*/ 63 w 127"/>
                  <a:gd name="T63" fmla="*/ 77 h 180"/>
                  <a:gd name="T64" fmla="*/ 60 w 127"/>
                  <a:gd name="T65" fmla="*/ 82 h 180"/>
                  <a:gd name="T66" fmla="*/ 47 w 127"/>
                  <a:gd name="T67" fmla="*/ 66 h 180"/>
                  <a:gd name="T68" fmla="*/ 52 w 127"/>
                  <a:gd name="T69" fmla="*/ 62 h 180"/>
                  <a:gd name="T70" fmla="*/ 54 w 127"/>
                  <a:gd name="T71" fmla="*/ 68 h 180"/>
                  <a:gd name="T72" fmla="*/ 42 w 127"/>
                  <a:gd name="T73" fmla="*/ 54 h 180"/>
                  <a:gd name="T74" fmla="*/ 43 w 127"/>
                  <a:gd name="T75" fmla="*/ 45 h 180"/>
                  <a:gd name="T76" fmla="*/ 42 w 127"/>
                  <a:gd name="T77" fmla="*/ 54 h 180"/>
                  <a:gd name="T78" fmla="*/ 35 w 127"/>
                  <a:gd name="T79" fmla="*/ 38 h 180"/>
                  <a:gd name="T80" fmla="*/ 35 w 127"/>
                  <a:gd name="T81" fmla="*/ 34 h 180"/>
                  <a:gd name="T82" fmla="*/ 40 w 127"/>
                  <a:gd name="T83" fmla="*/ 31 h 180"/>
                  <a:gd name="T84" fmla="*/ 41 w 127"/>
                  <a:gd name="T85" fmla="*/ 35 h 180"/>
                  <a:gd name="T86" fmla="*/ 41 w 127"/>
                  <a:gd name="T87" fmla="*/ 38 h 180"/>
                  <a:gd name="T88" fmla="*/ 28 w 127"/>
                  <a:gd name="T89" fmla="*/ 22 h 180"/>
                  <a:gd name="T90" fmla="*/ 32 w 127"/>
                  <a:gd name="T91" fmla="*/ 16 h 180"/>
                  <a:gd name="T92" fmla="*/ 34 w 127"/>
                  <a:gd name="T93" fmla="*/ 22 h 180"/>
                  <a:gd name="T94" fmla="*/ 5 w 127"/>
                  <a:gd name="T95" fmla="*/ 17 h 180"/>
                  <a:gd name="T96" fmla="*/ 2 w 127"/>
                  <a:gd name="T97" fmla="*/ 10 h 180"/>
                  <a:gd name="T98" fmla="*/ 5 w 127"/>
                  <a:gd name="T99" fmla="*/ 17 h 180"/>
                  <a:gd name="T100" fmla="*/ 8 w 127"/>
                  <a:gd name="T101" fmla="*/ 10 h 180"/>
                  <a:gd name="T102" fmla="*/ 14 w 127"/>
                  <a:gd name="T103" fmla="*/ 10 h 180"/>
                  <a:gd name="T104" fmla="*/ 15 w 127"/>
                  <a:gd name="T105" fmla="*/ 16 h 180"/>
                  <a:gd name="T106" fmla="*/ 23 w 127"/>
                  <a:gd name="T107" fmla="*/ 6 h 180"/>
                  <a:gd name="T108" fmla="*/ 23 w 127"/>
                  <a:gd name="T109" fmla="*/ 5 h 180"/>
                  <a:gd name="T110" fmla="*/ 23 w 127"/>
                  <a:gd name="T111" fmla="*/ 0 h 180"/>
                  <a:gd name="T112" fmla="*/ 28 w 127"/>
                  <a:gd name="T113" fmla="*/ 5 h 180"/>
                  <a:gd name="T114" fmla="*/ 23 w 127"/>
                  <a:gd name="T115" fmla="*/ 5 h 180"/>
                  <a:gd name="T116" fmla="*/ 23 w 127"/>
                  <a:gd name="T117" fmla="*/ 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80">
                    <a:moveTo>
                      <a:pt x="125" y="180"/>
                    </a:moveTo>
                    <a:cubicBezTo>
                      <a:pt x="124" y="180"/>
                      <a:pt x="124" y="180"/>
                      <a:pt x="123" y="179"/>
                    </a:cubicBezTo>
                    <a:cubicBezTo>
                      <a:pt x="125" y="174"/>
                      <a:pt x="125" y="174"/>
                      <a:pt x="125" y="174"/>
                    </a:cubicBezTo>
                    <a:cubicBezTo>
                      <a:pt x="126" y="174"/>
                      <a:pt x="127" y="174"/>
                      <a:pt x="127" y="175"/>
                    </a:cubicBezTo>
                    <a:lnTo>
                      <a:pt x="125" y="180"/>
                    </a:lnTo>
                    <a:close/>
                    <a:moveTo>
                      <a:pt x="112" y="178"/>
                    </a:moveTo>
                    <a:cubicBezTo>
                      <a:pt x="110" y="178"/>
                      <a:pt x="108" y="177"/>
                      <a:pt x="106" y="177"/>
                    </a:cubicBezTo>
                    <a:cubicBezTo>
                      <a:pt x="107" y="171"/>
                      <a:pt x="107" y="171"/>
                      <a:pt x="107" y="171"/>
                    </a:cubicBezTo>
                    <a:cubicBezTo>
                      <a:pt x="109" y="172"/>
                      <a:pt x="111" y="172"/>
                      <a:pt x="112" y="172"/>
                    </a:cubicBezTo>
                    <a:lnTo>
                      <a:pt x="112" y="178"/>
                    </a:lnTo>
                    <a:close/>
                    <a:moveTo>
                      <a:pt x="96" y="167"/>
                    </a:moveTo>
                    <a:cubicBezTo>
                      <a:pt x="96" y="165"/>
                      <a:pt x="95" y="165"/>
                      <a:pt x="95" y="165"/>
                    </a:cubicBezTo>
                    <a:cubicBezTo>
                      <a:pt x="96" y="159"/>
                      <a:pt x="96" y="159"/>
                      <a:pt x="96" y="159"/>
                    </a:cubicBezTo>
                    <a:cubicBezTo>
                      <a:pt x="100" y="160"/>
                      <a:pt x="101" y="164"/>
                      <a:pt x="102" y="166"/>
                    </a:cubicBezTo>
                    <a:lnTo>
                      <a:pt x="96" y="167"/>
                    </a:lnTo>
                    <a:close/>
                    <a:moveTo>
                      <a:pt x="89" y="160"/>
                    </a:moveTo>
                    <a:cubicBezTo>
                      <a:pt x="83" y="160"/>
                      <a:pt x="83" y="160"/>
                      <a:pt x="83" y="160"/>
                    </a:cubicBezTo>
                    <a:cubicBezTo>
                      <a:pt x="83" y="156"/>
                      <a:pt x="84" y="154"/>
                      <a:pt x="87" y="152"/>
                    </a:cubicBezTo>
                    <a:cubicBezTo>
                      <a:pt x="90" y="157"/>
                      <a:pt x="90" y="157"/>
                      <a:pt x="90" y="157"/>
                    </a:cubicBezTo>
                    <a:cubicBezTo>
                      <a:pt x="89" y="158"/>
                      <a:pt x="89" y="158"/>
                      <a:pt x="89" y="160"/>
                    </a:cubicBezTo>
                    <a:close/>
                    <a:moveTo>
                      <a:pt x="85" y="147"/>
                    </a:moveTo>
                    <a:cubicBezTo>
                      <a:pt x="84" y="145"/>
                      <a:pt x="83" y="143"/>
                      <a:pt x="82" y="142"/>
                    </a:cubicBezTo>
                    <a:cubicBezTo>
                      <a:pt x="87" y="138"/>
                      <a:pt x="87" y="138"/>
                      <a:pt x="87" y="138"/>
                    </a:cubicBezTo>
                    <a:cubicBezTo>
                      <a:pt x="88" y="140"/>
                      <a:pt x="89" y="142"/>
                      <a:pt x="90" y="143"/>
                    </a:cubicBezTo>
                    <a:lnTo>
                      <a:pt x="85" y="147"/>
                    </a:lnTo>
                    <a:close/>
                    <a:moveTo>
                      <a:pt x="74" y="134"/>
                    </a:moveTo>
                    <a:cubicBezTo>
                      <a:pt x="73" y="134"/>
                      <a:pt x="73" y="133"/>
                      <a:pt x="72" y="133"/>
                    </a:cubicBezTo>
                    <a:cubicBezTo>
                      <a:pt x="71" y="133"/>
                      <a:pt x="70" y="131"/>
                      <a:pt x="70" y="130"/>
                    </a:cubicBezTo>
                    <a:cubicBezTo>
                      <a:pt x="70" y="128"/>
                      <a:pt x="71" y="127"/>
                      <a:pt x="72" y="126"/>
                    </a:cubicBezTo>
                    <a:cubicBezTo>
                      <a:pt x="76" y="130"/>
                      <a:pt x="76" y="130"/>
                      <a:pt x="76" y="130"/>
                    </a:cubicBezTo>
                    <a:cubicBezTo>
                      <a:pt x="76" y="130"/>
                      <a:pt x="76" y="130"/>
                      <a:pt x="76" y="130"/>
                    </a:cubicBezTo>
                    <a:cubicBezTo>
                      <a:pt x="76" y="129"/>
                      <a:pt x="75" y="128"/>
                      <a:pt x="75" y="128"/>
                    </a:cubicBezTo>
                    <a:cubicBezTo>
                      <a:pt x="75" y="128"/>
                      <a:pt x="76" y="129"/>
                      <a:pt x="78" y="130"/>
                    </a:cubicBezTo>
                    <a:lnTo>
                      <a:pt x="74" y="134"/>
                    </a:lnTo>
                    <a:close/>
                    <a:moveTo>
                      <a:pt x="82" y="120"/>
                    </a:moveTo>
                    <a:cubicBezTo>
                      <a:pt x="79" y="118"/>
                      <a:pt x="79" y="118"/>
                      <a:pt x="79" y="118"/>
                    </a:cubicBezTo>
                    <a:cubicBezTo>
                      <a:pt x="77" y="120"/>
                      <a:pt x="74" y="120"/>
                      <a:pt x="72" y="119"/>
                    </a:cubicBezTo>
                    <a:cubicBezTo>
                      <a:pt x="71" y="119"/>
                      <a:pt x="71" y="118"/>
                      <a:pt x="71" y="118"/>
                    </a:cubicBezTo>
                    <a:cubicBezTo>
                      <a:pt x="75" y="114"/>
                      <a:pt x="75" y="114"/>
                      <a:pt x="75" y="114"/>
                    </a:cubicBezTo>
                    <a:cubicBezTo>
                      <a:pt x="75" y="114"/>
                      <a:pt x="75" y="114"/>
                      <a:pt x="75" y="114"/>
                    </a:cubicBezTo>
                    <a:cubicBezTo>
                      <a:pt x="75" y="114"/>
                      <a:pt x="75" y="114"/>
                      <a:pt x="75" y="114"/>
                    </a:cubicBezTo>
                    <a:cubicBezTo>
                      <a:pt x="79" y="115"/>
                      <a:pt x="79" y="115"/>
                      <a:pt x="79" y="115"/>
                    </a:cubicBezTo>
                    <a:cubicBezTo>
                      <a:pt x="79" y="115"/>
                      <a:pt x="79" y="115"/>
                      <a:pt x="79" y="115"/>
                    </a:cubicBezTo>
                    <a:cubicBezTo>
                      <a:pt x="79" y="115"/>
                      <a:pt x="80" y="114"/>
                      <a:pt x="80" y="113"/>
                    </a:cubicBezTo>
                    <a:cubicBezTo>
                      <a:pt x="85" y="114"/>
                      <a:pt x="85" y="114"/>
                      <a:pt x="85" y="114"/>
                    </a:cubicBezTo>
                    <a:cubicBezTo>
                      <a:pt x="85" y="116"/>
                      <a:pt x="84" y="118"/>
                      <a:pt x="83" y="119"/>
                    </a:cubicBezTo>
                    <a:cubicBezTo>
                      <a:pt x="83" y="119"/>
                      <a:pt x="83" y="120"/>
                      <a:pt x="82" y="120"/>
                    </a:cubicBezTo>
                    <a:close/>
                    <a:moveTo>
                      <a:pt x="71" y="105"/>
                    </a:moveTo>
                    <a:cubicBezTo>
                      <a:pt x="71" y="104"/>
                      <a:pt x="71" y="104"/>
                      <a:pt x="70" y="103"/>
                    </a:cubicBezTo>
                    <a:cubicBezTo>
                      <a:pt x="72" y="98"/>
                      <a:pt x="72" y="98"/>
                      <a:pt x="72" y="98"/>
                    </a:cubicBezTo>
                    <a:cubicBezTo>
                      <a:pt x="76" y="99"/>
                      <a:pt x="77" y="103"/>
                      <a:pt x="77" y="104"/>
                    </a:cubicBezTo>
                    <a:lnTo>
                      <a:pt x="71" y="105"/>
                    </a:lnTo>
                    <a:close/>
                    <a:moveTo>
                      <a:pt x="61" y="95"/>
                    </a:moveTo>
                    <a:cubicBezTo>
                      <a:pt x="61" y="95"/>
                      <a:pt x="60" y="94"/>
                      <a:pt x="60" y="94"/>
                    </a:cubicBezTo>
                    <a:cubicBezTo>
                      <a:pt x="59" y="93"/>
                      <a:pt x="58" y="92"/>
                      <a:pt x="57" y="91"/>
                    </a:cubicBezTo>
                    <a:cubicBezTo>
                      <a:pt x="61" y="87"/>
                      <a:pt x="61" y="87"/>
                      <a:pt x="61" y="87"/>
                    </a:cubicBezTo>
                    <a:cubicBezTo>
                      <a:pt x="62" y="88"/>
                      <a:pt x="63" y="89"/>
                      <a:pt x="64" y="89"/>
                    </a:cubicBezTo>
                    <a:cubicBezTo>
                      <a:pt x="64" y="90"/>
                      <a:pt x="65" y="91"/>
                      <a:pt x="66" y="91"/>
                    </a:cubicBezTo>
                    <a:lnTo>
                      <a:pt x="61" y="95"/>
                    </a:lnTo>
                    <a:close/>
                    <a:moveTo>
                      <a:pt x="60" y="82"/>
                    </a:moveTo>
                    <a:cubicBezTo>
                      <a:pt x="56" y="78"/>
                      <a:pt x="56" y="78"/>
                      <a:pt x="56" y="78"/>
                    </a:cubicBezTo>
                    <a:cubicBezTo>
                      <a:pt x="56" y="77"/>
                      <a:pt x="57" y="77"/>
                      <a:pt x="57" y="77"/>
                    </a:cubicBezTo>
                    <a:cubicBezTo>
                      <a:pt x="62" y="73"/>
                      <a:pt x="62" y="73"/>
                      <a:pt x="62" y="73"/>
                    </a:cubicBezTo>
                    <a:cubicBezTo>
                      <a:pt x="63" y="74"/>
                      <a:pt x="63" y="75"/>
                      <a:pt x="63" y="77"/>
                    </a:cubicBezTo>
                    <a:cubicBezTo>
                      <a:pt x="63" y="78"/>
                      <a:pt x="63" y="79"/>
                      <a:pt x="61" y="81"/>
                    </a:cubicBezTo>
                    <a:cubicBezTo>
                      <a:pt x="61" y="81"/>
                      <a:pt x="61" y="81"/>
                      <a:pt x="60" y="82"/>
                    </a:cubicBezTo>
                    <a:close/>
                    <a:moveTo>
                      <a:pt x="48" y="69"/>
                    </a:moveTo>
                    <a:cubicBezTo>
                      <a:pt x="48" y="68"/>
                      <a:pt x="47" y="68"/>
                      <a:pt x="47" y="66"/>
                    </a:cubicBezTo>
                    <a:cubicBezTo>
                      <a:pt x="47" y="66"/>
                      <a:pt x="47" y="65"/>
                      <a:pt x="47" y="64"/>
                    </a:cubicBezTo>
                    <a:cubicBezTo>
                      <a:pt x="52" y="62"/>
                      <a:pt x="52" y="62"/>
                      <a:pt x="52" y="62"/>
                    </a:cubicBezTo>
                    <a:cubicBezTo>
                      <a:pt x="53" y="63"/>
                      <a:pt x="53" y="64"/>
                      <a:pt x="53" y="66"/>
                    </a:cubicBezTo>
                    <a:cubicBezTo>
                      <a:pt x="53" y="67"/>
                      <a:pt x="53" y="67"/>
                      <a:pt x="54" y="68"/>
                    </a:cubicBezTo>
                    <a:lnTo>
                      <a:pt x="48" y="69"/>
                    </a:lnTo>
                    <a:close/>
                    <a:moveTo>
                      <a:pt x="42" y="54"/>
                    </a:moveTo>
                    <a:cubicBezTo>
                      <a:pt x="41" y="52"/>
                      <a:pt x="40" y="51"/>
                      <a:pt x="39" y="50"/>
                    </a:cubicBezTo>
                    <a:cubicBezTo>
                      <a:pt x="43" y="45"/>
                      <a:pt x="43" y="45"/>
                      <a:pt x="43" y="45"/>
                    </a:cubicBezTo>
                    <a:cubicBezTo>
                      <a:pt x="45" y="47"/>
                      <a:pt x="47" y="50"/>
                      <a:pt x="47" y="51"/>
                    </a:cubicBezTo>
                    <a:lnTo>
                      <a:pt x="42" y="54"/>
                    </a:lnTo>
                    <a:close/>
                    <a:moveTo>
                      <a:pt x="41" y="38"/>
                    </a:moveTo>
                    <a:cubicBezTo>
                      <a:pt x="35" y="38"/>
                      <a:pt x="35" y="38"/>
                      <a:pt x="35" y="38"/>
                    </a:cubicBezTo>
                    <a:cubicBezTo>
                      <a:pt x="35" y="36"/>
                      <a:pt x="35" y="36"/>
                      <a:pt x="35" y="35"/>
                    </a:cubicBezTo>
                    <a:cubicBezTo>
                      <a:pt x="35" y="35"/>
                      <a:pt x="35" y="34"/>
                      <a:pt x="35" y="34"/>
                    </a:cubicBezTo>
                    <a:cubicBezTo>
                      <a:pt x="35" y="33"/>
                      <a:pt x="35" y="33"/>
                      <a:pt x="35" y="33"/>
                    </a:cubicBezTo>
                    <a:cubicBezTo>
                      <a:pt x="40" y="31"/>
                      <a:pt x="40" y="31"/>
                      <a:pt x="40" y="31"/>
                    </a:cubicBezTo>
                    <a:cubicBezTo>
                      <a:pt x="41" y="32"/>
                      <a:pt x="41" y="33"/>
                      <a:pt x="41" y="34"/>
                    </a:cubicBezTo>
                    <a:cubicBezTo>
                      <a:pt x="41" y="34"/>
                      <a:pt x="41" y="35"/>
                      <a:pt x="41" y="35"/>
                    </a:cubicBezTo>
                    <a:cubicBezTo>
                      <a:pt x="41" y="36"/>
                      <a:pt x="41" y="37"/>
                      <a:pt x="41" y="37"/>
                    </a:cubicBezTo>
                    <a:lnTo>
                      <a:pt x="41" y="38"/>
                    </a:lnTo>
                    <a:close/>
                    <a:moveTo>
                      <a:pt x="28" y="23"/>
                    </a:moveTo>
                    <a:cubicBezTo>
                      <a:pt x="28" y="22"/>
                      <a:pt x="28" y="22"/>
                      <a:pt x="28" y="22"/>
                    </a:cubicBezTo>
                    <a:cubicBezTo>
                      <a:pt x="27" y="21"/>
                      <a:pt x="27" y="19"/>
                      <a:pt x="26" y="18"/>
                    </a:cubicBezTo>
                    <a:cubicBezTo>
                      <a:pt x="32" y="16"/>
                      <a:pt x="32" y="16"/>
                      <a:pt x="32" y="16"/>
                    </a:cubicBezTo>
                    <a:cubicBezTo>
                      <a:pt x="33" y="17"/>
                      <a:pt x="33" y="19"/>
                      <a:pt x="33" y="20"/>
                    </a:cubicBezTo>
                    <a:cubicBezTo>
                      <a:pt x="34" y="22"/>
                      <a:pt x="34" y="22"/>
                      <a:pt x="34" y="22"/>
                    </a:cubicBezTo>
                    <a:lnTo>
                      <a:pt x="28" y="23"/>
                    </a:lnTo>
                    <a:close/>
                    <a:moveTo>
                      <a:pt x="5" y="17"/>
                    </a:moveTo>
                    <a:cubicBezTo>
                      <a:pt x="0" y="15"/>
                      <a:pt x="0" y="15"/>
                      <a:pt x="0" y="15"/>
                    </a:cubicBezTo>
                    <a:cubicBezTo>
                      <a:pt x="0" y="15"/>
                      <a:pt x="1" y="13"/>
                      <a:pt x="2" y="10"/>
                    </a:cubicBezTo>
                    <a:cubicBezTo>
                      <a:pt x="7" y="13"/>
                      <a:pt x="7" y="13"/>
                      <a:pt x="7" y="13"/>
                    </a:cubicBezTo>
                    <a:cubicBezTo>
                      <a:pt x="6" y="15"/>
                      <a:pt x="5" y="17"/>
                      <a:pt x="5" y="17"/>
                    </a:cubicBezTo>
                    <a:close/>
                    <a:moveTo>
                      <a:pt x="14" y="16"/>
                    </a:moveTo>
                    <a:cubicBezTo>
                      <a:pt x="12" y="16"/>
                      <a:pt x="9" y="15"/>
                      <a:pt x="8" y="10"/>
                    </a:cubicBezTo>
                    <a:cubicBezTo>
                      <a:pt x="14" y="8"/>
                      <a:pt x="14" y="8"/>
                      <a:pt x="14" y="8"/>
                    </a:cubicBezTo>
                    <a:cubicBezTo>
                      <a:pt x="14" y="10"/>
                      <a:pt x="14" y="10"/>
                      <a:pt x="14" y="10"/>
                    </a:cubicBezTo>
                    <a:cubicBezTo>
                      <a:pt x="16" y="15"/>
                      <a:pt x="16" y="15"/>
                      <a:pt x="16" y="15"/>
                    </a:cubicBezTo>
                    <a:cubicBezTo>
                      <a:pt x="15" y="16"/>
                      <a:pt x="15" y="16"/>
                      <a:pt x="15" y="16"/>
                    </a:cubicBezTo>
                    <a:cubicBezTo>
                      <a:pt x="14" y="16"/>
                      <a:pt x="14" y="16"/>
                      <a:pt x="14" y="16"/>
                    </a:cubicBezTo>
                    <a:close/>
                    <a:moveTo>
                      <a:pt x="23" y="6"/>
                    </a:moveTo>
                    <a:cubicBezTo>
                      <a:pt x="22" y="6"/>
                      <a:pt x="22" y="6"/>
                      <a:pt x="22" y="5"/>
                    </a:cubicBezTo>
                    <a:cubicBezTo>
                      <a:pt x="23" y="5"/>
                      <a:pt x="23" y="5"/>
                      <a:pt x="23" y="5"/>
                    </a:cubicBezTo>
                    <a:cubicBezTo>
                      <a:pt x="20" y="1"/>
                      <a:pt x="20" y="1"/>
                      <a:pt x="20" y="1"/>
                    </a:cubicBezTo>
                    <a:cubicBezTo>
                      <a:pt x="21" y="0"/>
                      <a:pt x="22" y="0"/>
                      <a:pt x="23" y="0"/>
                    </a:cubicBezTo>
                    <a:cubicBezTo>
                      <a:pt x="24" y="0"/>
                      <a:pt x="24" y="0"/>
                      <a:pt x="24" y="0"/>
                    </a:cubicBezTo>
                    <a:cubicBezTo>
                      <a:pt x="27" y="1"/>
                      <a:pt x="28" y="4"/>
                      <a:pt x="28" y="5"/>
                    </a:cubicBezTo>
                    <a:lnTo>
                      <a:pt x="23" y="6"/>
                    </a:lnTo>
                    <a:close/>
                    <a:moveTo>
                      <a:pt x="23" y="5"/>
                    </a:moveTo>
                    <a:cubicBezTo>
                      <a:pt x="23" y="6"/>
                      <a:pt x="23" y="6"/>
                      <a:pt x="23" y="6"/>
                    </a:cubicBezTo>
                    <a:cubicBezTo>
                      <a:pt x="23" y="6"/>
                      <a:pt x="23" y="6"/>
                      <a:pt x="23" y="6"/>
                    </a:cubicBezTo>
                    <a:lnTo>
                      <a:pt x="23" y="5"/>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17" name="íṡḷîḋê">
                <a:extLst>
                  <a:ext uri="{FF2B5EF4-FFF2-40B4-BE49-F238E27FC236}">
                    <a16:creationId xmlns:a16="http://schemas.microsoft.com/office/drawing/2014/main" id="{29ACB3FE-0FD8-404B-BA86-345C65726F1E}"/>
                  </a:ext>
                </a:extLst>
              </p:cNvPr>
              <p:cNvSpPr/>
              <p:nvPr/>
            </p:nvSpPr>
            <p:spPr bwMode="auto">
              <a:xfrm>
                <a:off x="5724525" y="5033963"/>
                <a:ext cx="425450" cy="863600"/>
              </a:xfrm>
              <a:custGeom>
                <a:avLst/>
                <a:gdLst>
                  <a:gd name="T0" fmla="*/ 148 w 198"/>
                  <a:gd name="T1" fmla="*/ 388 h 403"/>
                  <a:gd name="T2" fmla="*/ 159 w 198"/>
                  <a:gd name="T3" fmla="*/ 383 h 403"/>
                  <a:gd name="T4" fmla="*/ 174 w 198"/>
                  <a:gd name="T5" fmla="*/ 372 h 403"/>
                  <a:gd name="T6" fmla="*/ 188 w 198"/>
                  <a:gd name="T7" fmla="*/ 377 h 403"/>
                  <a:gd name="T8" fmla="*/ 194 w 198"/>
                  <a:gd name="T9" fmla="*/ 354 h 403"/>
                  <a:gd name="T10" fmla="*/ 192 w 198"/>
                  <a:gd name="T11" fmla="*/ 342 h 403"/>
                  <a:gd name="T12" fmla="*/ 192 w 198"/>
                  <a:gd name="T13" fmla="*/ 343 h 403"/>
                  <a:gd name="T14" fmla="*/ 172 w 198"/>
                  <a:gd name="T15" fmla="*/ 330 h 403"/>
                  <a:gd name="T16" fmla="*/ 183 w 198"/>
                  <a:gd name="T17" fmla="*/ 329 h 403"/>
                  <a:gd name="T18" fmla="*/ 157 w 198"/>
                  <a:gd name="T19" fmla="*/ 327 h 403"/>
                  <a:gd name="T20" fmla="*/ 161 w 198"/>
                  <a:gd name="T21" fmla="*/ 323 h 403"/>
                  <a:gd name="T22" fmla="*/ 120 w 198"/>
                  <a:gd name="T23" fmla="*/ 320 h 403"/>
                  <a:gd name="T24" fmla="*/ 144 w 198"/>
                  <a:gd name="T25" fmla="*/ 323 h 403"/>
                  <a:gd name="T26" fmla="*/ 116 w 198"/>
                  <a:gd name="T27" fmla="*/ 313 h 403"/>
                  <a:gd name="T28" fmla="*/ 121 w 198"/>
                  <a:gd name="T29" fmla="*/ 315 h 403"/>
                  <a:gd name="T30" fmla="*/ 67 w 198"/>
                  <a:gd name="T31" fmla="*/ 300 h 403"/>
                  <a:gd name="T32" fmla="*/ 91 w 198"/>
                  <a:gd name="T33" fmla="*/ 294 h 403"/>
                  <a:gd name="T34" fmla="*/ 80 w 198"/>
                  <a:gd name="T35" fmla="*/ 286 h 403"/>
                  <a:gd name="T36" fmla="*/ 62 w 198"/>
                  <a:gd name="T37" fmla="*/ 279 h 403"/>
                  <a:gd name="T38" fmla="*/ 64 w 198"/>
                  <a:gd name="T39" fmla="*/ 265 h 403"/>
                  <a:gd name="T40" fmla="*/ 69 w 198"/>
                  <a:gd name="T41" fmla="*/ 250 h 403"/>
                  <a:gd name="T42" fmla="*/ 69 w 198"/>
                  <a:gd name="T43" fmla="*/ 232 h 403"/>
                  <a:gd name="T44" fmla="*/ 80 w 198"/>
                  <a:gd name="T45" fmla="*/ 220 h 403"/>
                  <a:gd name="T46" fmla="*/ 75 w 198"/>
                  <a:gd name="T47" fmla="*/ 209 h 403"/>
                  <a:gd name="T48" fmla="*/ 86 w 198"/>
                  <a:gd name="T49" fmla="*/ 215 h 403"/>
                  <a:gd name="T50" fmla="*/ 86 w 198"/>
                  <a:gd name="T51" fmla="*/ 216 h 403"/>
                  <a:gd name="T52" fmla="*/ 72 w 198"/>
                  <a:gd name="T53" fmla="*/ 198 h 403"/>
                  <a:gd name="T54" fmla="*/ 61 w 198"/>
                  <a:gd name="T55" fmla="*/ 194 h 403"/>
                  <a:gd name="T56" fmla="*/ 54 w 198"/>
                  <a:gd name="T57" fmla="*/ 177 h 403"/>
                  <a:gd name="T58" fmla="*/ 56 w 198"/>
                  <a:gd name="T59" fmla="*/ 161 h 403"/>
                  <a:gd name="T60" fmla="*/ 62 w 198"/>
                  <a:gd name="T61" fmla="*/ 144 h 403"/>
                  <a:gd name="T62" fmla="*/ 69 w 198"/>
                  <a:gd name="T63" fmla="*/ 134 h 403"/>
                  <a:gd name="T64" fmla="*/ 76 w 198"/>
                  <a:gd name="T65" fmla="*/ 120 h 403"/>
                  <a:gd name="T66" fmla="*/ 72 w 198"/>
                  <a:gd name="T67" fmla="*/ 104 h 403"/>
                  <a:gd name="T68" fmla="*/ 74 w 198"/>
                  <a:gd name="T69" fmla="*/ 108 h 403"/>
                  <a:gd name="T70" fmla="*/ 30 w 198"/>
                  <a:gd name="T71" fmla="*/ 100 h 403"/>
                  <a:gd name="T72" fmla="*/ 47 w 198"/>
                  <a:gd name="T73" fmla="*/ 98 h 403"/>
                  <a:gd name="T74" fmla="*/ 60 w 198"/>
                  <a:gd name="T75" fmla="*/ 91 h 403"/>
                  <a:gd name="T76" fmla="*/ 8 w 198"/>
                  <a:gd name="T77" fmla="*/ 90 h 403"/>
                  <a:gd name="T78" fmla="*/ 4 w 198"/>
                  <a:gd name="T79" fmla="*/ 77 h 403"/>
                  <a:gd name="T80" fmla="*/ 9 w 198"/>
                  <a:gd name="T81" fmla="*/ 62 h 403"/>
                  <a:gd name="T82" fmla="*/ 1 w 198"/>
                  <a:gd name="T83" fmla="*/ 53 h 403"/>
                  <a:gd name="T84" fmla="*/ 7 w 198"/>
                  <a:gd name="T85" fmla="*/ 53 h 403"/>
                  <a:gd name="T86" fmla="*/ 44 w 198"/>
                  <a:gd name="T87" fmla="*/ 41 h 403"/>
                  <a:gd name="T88" fmla="*/ 44 w 198"/>
                  <a:gd name="T89" fmla="*/ 41 h 403"/>
                  <a:gd name="T90" fmla="*/ 96 w 198"/>
                  <a:gd name="T91" fmla="*/ 39 h 403"/>
                  <a:gd name="T92" fmla="*/ 109 w 198"/>
                  <a:gd name="T93" fmla="*/ 37 h 403"/>
                  <a:gd name="T94" fmla="*/ 124 w 198"/>
                  <a:gd name="T95" fmla="*/ 29 h 403"/>
                  <a:gd name="T96" fmla="*/ 55 w 198"/>
                  <a:gd name="T97" fmla="*/ 26 h 403"/>
                  <a:gd name="T98" fmla="*/ 29 w 198"/>
                  <a:gd name="T99" fmla="*/ 25 h 403"/>
                  <a:gd name="T100" fmla="*/ 69 w 198"/>
                  <a:gd name="T101" fmla="*/ 29 h 403"/>
                  <a:gd name="T102" fmla="*/ 36 w 198"/>
                  <a:gd name="T103" fmla="*/ 24 h 403"/>
                  <a:gd name="T104" fmla="*/ 135 w 198"/>
                  <a:gd name="T105" fmla="*/ 22 h 403"/>
                  <a:gd name="T106" fmla="*/ 141 w 198"/>
                  <a:gd name="T107" fmla="*/ 5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8" h="403">
                    <a:moveTo>
                      <a:pt x="138" y="403"/>
                    </a:moveTo>
                    <a:cubicBezTo>
                      <a:pt x="133" y="400"/>
                      <a:pt x="133" y="400"/>
                      <a:pt x="133" y="400"/>
                    </a:cubicBezTo>
                    <a:cubicBezTo>
                      <a:pt x="133" y="400"/>
                      <a:pt x="135" y="398"/>
                      <a:pt x="137" y="395"/>
                    </a:cubicBezTo>
                    <a:cubicBezTo>
                      <a:pt x="142" y="398"/>
                      <a:pt x="142" y="398"/>
                      <a:pt x="142" y="398"/>
                    </a:cubicBezTo>
                    <a:cubicBezTo>
                      <a:pt x="140" y="401"/>
                      <a:pt x="138" y="403"/>
                      <a:pt x="138" y="403"/>
                    </a:cubicBezTo>
                    <a:close/>
                    <a:moveTo>
                      <a:pt x="149" y="393"/>
                    </a:moveTo>
                    <a:cubicBezTo>
                      <a:pt x="148" y="388"/>
                      <a:pt x="148" y="388"/>
                      <a:pt x="148" y="388"/>
                    </a:cubicBezTo>
                    <a:cubicBezTo>
                      <a:pt x="148" y="388"/>
                      <a:pt x="148" y="389"/>
                      <a:pt x="148" y="389"/>
                    </a:cubicBezTo>
                    <a:cubicBezTo>
                      <a:pt x="148" y="387"/>
                      <a:pt x="148" y="387"/>
                      <a:pt x="148" y="387"/>
                    </a:cubicBezTo>
                    <a:cubicBezTo>
                      <a:pt x="153" y="385"/>
                      <a:pt x="153" y="385"/>
                      <a:pt x="153" y="385"/>
                    </a:cubicBezTo>
                    <a:cubicBezTo>
                      <a:pt x="153" y="386"/>
                      <a:pt x="153" y="386"/>
                      <a:pt x="153" y="386"/>
                    </a:cubicBezTo>
                    <a:cubicBezTo>
                      <a:pt x="154" y="387"/>
                      <a:pt x="154" y="388"/>
                      <a:pt x="154" y="389"/>
                    </a:cubicBezTo>
                    <a:cubicBezTo>
                      <a:pt x="154" y="391"/>
                      <a:pt x="152" y="393"/>
                      <a:pt x="149" y="393"/>
                    </a:cubicBezTo>
                    <a:close/>
                    <a:moveTo>
                      <a:pt x="159" y="383"/>
                    </a:moveTo>
                    <a:cubicBezTo>
                      <a:pt x="157" y="377"/>
                      <a:pt x="157" y="377"/>
                      <a:pt x="157" y="377"/>
                    </a:cubicBezTo>
                    <a:cubicBezTo>
                      <a:pt x="158" y="377"/>
                      <a:pt x="160" y="376"/>
                      <a:pt x="161" y="375"/>
                    </a:cubicBezTo>
                    <a:cubicBezTo>
                      <a:pt x="165" y="379"/>
                      <a:pt x="165" y="379"/>
                      <a:pt x="165" y="379"/>
                    </a:cubicBezTo>
                    <a:cubicBezTo>
                      <a:pt x="163" y="381"/>
                      <a:pt x="161" y="382"/>
                      <a:pt x="159" y="383"/>
                    </a:cubicBezTo>
                    <a:close/>
                    <a:moveTo>
                      <a:pt x="174" y="380"/>
                    </a:moveTo>
                    <a:cubicBezTo>
                      <a:pt x="174" y="379"/>
                      <a:pt x="172" y="378"/>
                      <a:pt x="171" y="377"/>
                    </a:cubicBezTo>
                    <a:cubicBezTo>
                      <a:pt x="174" y="372"/>
                      <a:pt x="174" y="372"/>
                      <a:pt x="174" y="372"/>
                    </a:cubicBezTo>
                    <a:cubicBezTo>
                      <a:pt x="176" y="373"/>
                      <a:pt x="178" y="375"/>
                      <a:pt x="179" y="377"/>
                    </a:cubicBezTo>
                    <a:lnTo>
                      <a:pt x="174" y="380"/>
                    </a:lnTo>
                    <a:close/>
                    <a:moveTo>
                      <a:pt x="188" y="377"/>
                    </a:moveTo>
                    <a:cubicBezTo>
                      <a:pt x="183" y="374"/>
                      <a:pt x="183" y="374"/>
                      <a:pt x="183" y="374"/>
                    </a:cubicBezTo>
                    <a:cubicBezTo>
                      <a:pt x="184" y="372"/>
                      <a:pt x="185" y="371"/>
                      <a:pt x="185" y="370"/>
                    </a:cubicBezTo>
                    <a:cubicBezTo>
                      <a:pt x="191" y="371"/>
                      <a:pt x="191" y="371"/>
                      <a:pt x="191" y="371"/>
                    </a:cubicBezTo>
                    <a:cubicBezTo>
                      <a:pt x="191" y="373"/>
                      <a:pt x="190" y="375"/>
                      <a:pt x="188" y="377"/>
                    </a:cubicBezTo>
                    <a:close/>
                    <a:moveTo>
                      <a:pt x="194" y="360"/>
                    </a:moveTo>
                    <a:cubicBezTo>
                      <a:pt x="189" y="359"/>
                      <a:pt x="189" y="359"/>
                      <a:pt x="189" y="359"/>
                    </a:cubicBezTo>
                    <a:cubicBezTo>
                      <a:pt x="189" y="359"/>
                      <a:pt x="189" y="359"/>
                      <a:pt x="189" y="359"/>
                    </a:cubicBezTo>
                    <a:cubicBezTo>
                      <a:pt x="189" y="358"/>
                      <a:pt x="189" y="358"/>
                      <a:pt x="188" y="357"/>
                    </a:cubicBezTo>
                    <a:cubicBezTo>
                      <a:pt x="188" y="356"/>
                      <a:pt x="188" y="355"/>
                      <a:pt x="188" y="354"/>
                    </a:cubicBezTo>
                    <a:cubicBezTo>
                      <a:pt x="191" y="353"/>
                      <a:pt x="191" y="353"/>
                      <a:pt x="191" y="353"/>
                    </a:cubicBezTo>
                    <a:cubicBezTo>
                      <a:pt x="194" y="354"/>
                      <a:pt x="194" y="354"/>
                      <a:pt x="194" y="354"/>
                    </a:cubicBezTo>
                    <a:cubicBezTo>
                      <a:pt x="194" y="354"/>
                      <a:pt x="194" y="355"/>
                      <a:pt x="194" y="356"/>
                    </a:cubicBezTo>
                    <a:cubicBezTo>
                      <a:pt x="194" y="357"/>
                      <a:pt x="195" y="358"/>
                      <a:pt x="195" y="359"/>
                    </a:cubicBezTo>
                    <a:cubicBezTo>
                      <a:pt x="195" y="359"/>
                      <a:pt x="194" y="359"/>
                      <a:pt x="194" y="360"/>
                    </a:cubicBezTo>
                    <a:close/>
                    <a:moveTo>
                      <a:pt x="192" y="343"/>
                    </a:moveTo>
                    <a:cubicBezTo>
                      <a:pt x="195" y="343"/>
                      <a:pt x="195" y="343"/>
                      <a:pt x="195" y="343"/>
                    </a:cubicBezTo>
                    <a:cubicBezTo>
                      <a:pt x="192" y="343"/>
                      <a:pt x="192" y="343"/>
                      <a:pt x="192" y="343"/>
                    </a:cubicBezTo>
                    <a:cubicBezTo>
                      <a:pt x="192" y="343"/>
                      <a:pt x="192" y="342"/>
                      <a:pt x="192" y="342"/>
                    </a:cubicBezTo>
                    <a:cubicBezTo>
                      <a:pt x="192" y="342"/>
                      <a:pt x="191" y="340"/>
                      <a:pt x="191" y="339"/>
                    </a:cubicBezTo>
                    <a:cubicBezTo>
                      <a:pt x="190" y="339"/>
                      <a:pt x="190" y="339"/>
                      <a:pt x="190" y="339"/>
                    </a:cubicBezTo>
                    <a:cubicBezTo>
                      <a:pt x="195" y="336"/>
                      <a:pt x="195" y="336"/>
                      <a:pt x="195" y="336"/>
                    </a:cubicBezTo>
                    <a:cubicBezTo>
                      <a:pt x="196" y="337"/>
                      <a:pt x="196" y="337"/>
                      <a:pt x="196" y="337"/>
                    </a:cubicBezTo>
                    <a:cubicBezTo>
                      <a:pt x="197" y="339"/>
                      <a:pt x="198" y="340"/>
                      <a:pt x="198" y="342"/>
                    </a:cubicBezTo>
                    <a:cubicBezTo>
                      <a:pt x="198" y="343"/>
                      <a:pt x="198" y="343"/>
                      <a:pt x="198" y="343"/>
                    </a:cubicBezTo>
                    <a:lnTo>
                      <a:pt x="192" y="343"/>
                    </a:lnTo>
                    <a:close/>
                    <a:moveTo>
                      <a:pt x="131" y="331"/>
                    </a:moveTo>
                    <a:cubicBezTo>
                      <a:pt x="130" y="330"/>
                      <a:pt x="128" y="329"/>
                      <a:pt x="128" y="326"/>
                    </a:cubicBezTo>
                    <a:cubicBezTo>
                      <a:pt x="128" y="326"/>
                      <a:pt x="128" y="325"/>
                      <a:pt x="127" y="325"/>
                    </a:cubicBezTo>
                    <a:cubicBezTo>
                      <a:pt x="132" y="321"/>
                      <a:pt x="132" y="321"/>
                      <a:pt x="132" y="321"/>
                    </a:cubicBezTo>
                    <a:cubicBezTo>
                      <a:pt x="133" y="322"/>
                      <a:pt x="133" y="324"/>
                      <a:pt x="134" y="325"/>
                    </a:cubicBezTo>
                    <a:lnTo>
                      <a:pt x="131" y="331"/>
                    </a:lnTo>
                    <a:close/>
                    <a:moveTo>
                      <a:pt x="172" y="330"/>
                    </a:moveTo>
                    <a:cubicBezTo>
                      <a:pt x="168" y="326"/>
                      <a:pt x="168" y="326"/>
                      <a:pt x="168" y="326"/>
                    </a:cubicBezTo>
                    <a:cubicBezTo>
                      <a:pt x="168" y="325"/>
                      <a:pt x="169" y="325"/>
                      <a:pt x="169" y="323"/>
                    </a:cubicBezTo>
                    <a:cubicBezTo>
                      <a:pt x="170" y="322"/>
                      <a:pt x="170" y="321"/>
                      <a:pt x="171" y="321"/>
                    </a:cubicBezTo>
                    <a:cubicBezTo>
                      <a:pt x="174" y="326"/>
                      <a:pt x="174" y="326"/>
                      <a:pt x="174" y="326"/>
                    </a:cubicBezTo>
                    <a:cubicBezTo>
                      <a:pt x="175" y="326"/>
                      <a:pt x="175" y="325"/>
                      <a:pt x="175" y="325"/>
                    </a:cubicBezTo>
                    <a:cubicBezTo>
                      <a:pt x="174" y="327"/>
                      <a:pt x="173" y="329"/>
                      <a:pt x="172" y="330"/>
                    </a:cubicBezTo>
                    <a:close/>
                    <a:moveTo>
                      <a:pt x="183" y="329"/>
                    </a:moveTo>
                    <a:cubicBezTo>
                      <a:pt x="182" y="329"/>
                      <a:pt x="182" y="328"/>
                      <a:pt x="182" y="327"/>
                    </a:cubicBezTo>
                    <a:cubicBezTo>
                      <a:pt x="182" y="326"/>
                      <a:pt x="182" y="325"/>
                      <a:pt x="181" y="324"/>
                    </a:cubicBezTo>
                    <a:cubicBezTo>
                      <a:pt x="187" y="322"/>
                      <a:pt x="187" y="322"/>
                      <a:pt x="187" y="322"/>
                    </a:cubicBezTo>
                    <a:cubicBezTo>
                      <a:pt x="187" y="323"/>
                      <a:pt x="187" y="324"/>
                      <a:pt x="188" y="326"/>
                    </a:cubicBezTo>
                    <a:cubicBezTo>
                      <a:pt x="188" y="327"/>
                      <a:pt x="188" y="327"/>
                      <a:pt x="188" y="328"/>
                    </a:cubicBezTo>
                    <a:lnTo>
                      <a:pt x="183" y="329"/>
                    </a:lnTo>
                    <a:close/>
                    <a:moveTo>
                      <a:pt x="157" y="327"/>
                    </a:moveTo>
                    <a:cubicBezTo>
                      <a:pt x="157" y="327"/>
                      <a:pt x="157" y="327"/>
                      <a:pt x="157" y="327"/>
                    </a:cubicBezTo>
                    <a:cubicBezTo>
                      <a:pt x="156" y="326"/>
                      <a:pt x="155" y="325"/>
                      <a:pt x="155" y="325"/>
                    </a:cubicBezTo>
                    <a:cubicBezTo>
                      <a:pt x="155" y="325"/>
                      <a:pt x="154" y="325"/>
                      <a:pt x="154" y="325"/>
                    </a:cubicBezTo>
                    <a:cubicBezTo>
                      <a:pt x="155" y="320"/>
                      <a:pt x="155" y="320"/>
                      <a:pt x="155" y="320"/>
                    </a:cubicBezTo>
                    <a:cubicBezTo>
                      <a:pt x="155" y="320"/>
                      <a:pt x="155" y="320"/>
                      <a:pt x="155" y="320"/>
                    </a:cubicBezTo>
                    <a:cubicBezTo>
                      <a:pt x="158" y="320"/>
                      <a:pt x="159" y="321"/>
                      <a:pt x="161" y="323"/>
                    </a:cubicBezTo>
                    <a:cubicBezTo>
                      <a:pt x="161" y="323"/>
                      <a:pt x="161" y="323"/>
                      <a:pt x="161" y="323"/>
                    </a:cubicBezTo>
                    <a:lnTo>
                      <a:pt x="157" y="327"/>
                    </a:lnTo>
                    <a:close/>
                    <a:moveTo>
                      <a:pt x="118" y="326"/>
                    </a:moveTo>
                    <a:cubicBezTo>
                      <a:pt x="117" y="325"/>
                      <a:pt x="116" y="325"/>
                      <a:pt x="115" y="325"/>
                    </a:cubicBezTo>
                    <a:cubicBezTo>
                      <a:pt x="114" y="324"/>
                      <a:pt x="113" y="324"/>
                      <a:pt x="112" y="323"/>
                    </a:cubicBezTo>
                    <a:cubicBezTo>
                      <a:pt x="115" y="318"/>
                      <a:pt x="115" y="318"/>
                      <a:pt x="115" y="318"/>
                    </a:cubicBezTo>
                    <a:cubicBezTo>
                      <a:pt x="116" y="318"/>
                      <a:pt x="117" y="319"/>
                      <a:pt x="118" y="319"/>
                    </a:cubicBezTo>
                    <a:cubicBezTo>
                      <a:pt x="119" y="320"/>
                      <a:pt x="119" y="320"/>
                      <a:pt x="120" y="320"/>
                    </a:cubicBezTo>
                    <a:lnTo>
                      <a:pt x="118" y="326"/>
                    </a:lnTo>
                    <a:close/>
                    <a:moveTo>
                      <a:pt x="138" y="325"/>
                    </a:moveTo>
                    <a:cubicBezTo>
                      <a:pt x="138" y="325"/>
                      <a:pt x="138" y="324"/>
                      <a:pt x="138" y="324"/>
                    </a:cubicBezTo>
                    <a:cubicBezTo>
                      <a:pt x="138" y="324"/>
                      <a:pt x="138" y="324"/>
                      <a:pt x="138" y="323"/>
                    </a:cubicBezTo>
                    <a:cubicBezTo>
                      <a:pt x="138" y="322"/>
                      <a:pt x="139" y="321"/>
                      <a:pt x="139" y="320"/>
                    </a:cubicBezTo>
                    <a:cubicBezTo>
                      <a:pt x="140" y="319"/>
                      <a:pt x="141" y="318"/>
                      <a:pt x="142" y="317"/>
                    </a:cubicBezTo>
                    <a:cubicBezTo>
                      <a:pt x="144" y="323"/>
                      <a:pt x="144" y="323"/>
                      <a:pt x="144" y="323"/>
                    </a:cubicBezTo>
                    <a:cubicBezTo>
                      <a:pt x="144" y="323"/>
                      <a:pt x="144" y="323"/>
                      <a:pt x="144" y="323"/>
                    </a:cubicBezTo>
                    <a:cubicBezTo>
                      <a:pt x="144" y="323"/>
                      <a:pt x="144" y="323"/>
                      <a:pt x="144" y="323"/>
                    </a:cubicBezTo>
                    <a:cubicBezTo>
                      <a:pt x="144" y="324"/>
                      <a:pt x="144" y="324"/>
                      <a:pt x="144" y="325"/>
                    </a:cubicBezTo>
                    <a:lnTo>
                      <a:pt x="138" y="325"/>
                    </a:lnTo>
                    <a:close/>
                    <a:moveTo>
                      <a:pt x="121" y="315"/>
                    </a:moveTo>
                    <a:cubicBezTo>
                      <a:pt x="116" y="312"/>
                      <a:pt x="116" y="312"/>
                      <a:pt x="116" y="312"/>
                    </a:cubicBezTo>
                    <a:cubicBezTo>
                      <a:pt x="116" y="312"/>
                      <a:pt x="116" y="312"/>
                      <a:pt x="116" y="313"/>
                    </a:cubicBezTo>
                    <a:cubicBezTo>
                      <a:pt x="116" y="313"/>
                      <a:pt x="116" y="313"/>
                      <a:pt x="116" y="313"/>
                    </a:cubicBezTo>
                    <a:cubicBezTo>
                      <a:pt x="116" y="313"/>
                      <a:pt x="116" y="313"/>
                      <a:pt x="116" y="313"/>
                    </a:cubicBezTo>
                    <a:cubicBezTo>
                      <a:pt x="114" y="310"/>
                      <a:pt x="114" y="310"/>
                      <a:pt x="114" y="310"/>
                    </a:cubicBezTo>
                    <a:cubicBezTo>
                      <a:pt x="118" y="307"/>
                      <a:pt x="118" y="307"/>
                      <a:pt x="118" y="307"/>
                    </a:cubicBezTo>
                    <a:cubicBezTo>
                      <a:pt x="120" y="309"/>
                      <a:pt x="120" y="309"/>
                      <a:pt x="120" y="309"/>
                    </a:cubicBezTo>
                    <a:cubicBezTo>
                      <a:pt x="121" y="310"/>
                      <a:pt x="122" y="311"/>
                      <a:pt x="122" y="313"/>
                    </a:cubicBezTo>
                    <a:cubicBezTo>
                      <a:pt x="122" y="313"/>
                      <a:pt x="121" y="314"/>
                      <a:pt x="121" y="315"/>
                    </a:cubicBezTo>
                    <a:close/>
                    <a:moveTo>
                      <a:pt x="67" y="300"/>
                    </a:moveTo>
                    <a:cubicBezTo>
                      <a:pt x="67" y="299"/>
                      <a:pt x="66" y="299"/>
                      <a:pt x="66" y="298"/>
                    </a:cubicBezTo>
                    <a:cubicBezTo>
                      <a:pt x="64" y="294"/>
                      <a:pt x="64" y="294"/>
                      <a:pt x="64" y="294"/>
                    </a:cubicBezTo>
                    <a:cubicBezTo>
                      <a:pt x="69" y="291"/>
                      <a:pt x="69" y="291"/>
                      <a:pt x="69" y="291"/>
                    </a:cubicBezTo>
                    <a:cubicBezTo>
                      <a:pt x="71" y="295"/>
                      <a:pt x="71" y="295"/>
                      <a:pt x="71" y="295"/>
                    </a:cubicBezTo>
                    <a:cubicBezTo>
                      <a:pt x="71" y="295"/>
                      <a:pt x="71" y="296"/>
                      <a:pt x="71" y="296"/>
                    </a:cubicBezTo>
                    <a:lnTo>
                      <a:pt x="67" y="300"/>
                    </a:lnTo>
                    <a:close/>
                    <a:moveTo>
                      <a:pt x="110" y="299"/>
                    </a:moveTo>
                    <a:cubicBezTo>
                      <a:pt x="109" y="298"/>
                      <a:pt x="108" y="297"/>
                      <a:pt x="106" y="296"/>
                    </a:cubicBezTo>
                    <a:cubicBezTo>
                      <a:pt x="110" y="291"/>
                      <a:pt x="110" y="291"/>
                      <a:pt x="110" y="291"/>
                    </a:cubicBezTo>
                    <a:cubicBezTo>
                      <a:pt x="112" y="293"/>
                      <a:pt x="114" y="294"/>
                      <a:pt x="115" y="296"/>
                    </a:cubicBezTo>
                    <a:lnTo>
                      <a:pt x="110" y="299"/>
                    </a:lnTo>
                    <a:close/>
                    <a:moveTo>
                      <a:pt x="96" y="295"/>
                    </a:moveTo>
                    <a:cubicBezTo>
                      <a:pt x="94" y="295"/>
                      <a:pt x="93" y="295"/>
                      <a:pt x="91" y="294"/>
                    </a:cubicBezTo>
                    <a:cubicBezTo>
                      <a:pt x="92" y="289"/>
                      <a:pt x="92" y="289"/>
                      <a:pt x="92" y="289"/>
                    </a:cubicBezTo>
                    <a:cubicBezTo>
                      <a:pt x="94" y="289"/>
                      <a:pt x="96" y="290"/>
                      <a:pt x="97" y="289"/>
                    </a:cubicBezTo>
                    <a:cubicBezTo>
                      <a:pt x="97" y="295"/>
                      <a:pt x="97" y="295"/>
                      <a:pt x="97" y="295"/>
                    </a:cubicBezTo>
                    <a:cubicBezTo>
                      <a:pt x="97" y="295"/>
                      <a:pt x="97" y="295"/>
                      <a:pt x="96" y="295"/>
                    </a:cubicBezTo>
                    <a:close/>
                    <a:moveTo>
                      <a:pt x="77" y="293"/>
                    </a:moveTo>
                    <a:cubicBezTo>
                      <a:pt x="72" y="289"/>
                      <a:pt x="72" y="289"/>
                      <a:pt x="72" y="289"/>
                    </a:cubicBezTo>
                    <a:cubicBezTo>
                      <a:pt x="74" y="287"/>
                      <a:pt x="77" y="286"/>
                      <a:pt x="80" y="286"/>
                    </a:cubicBezTo>
                    <a:cubicBezTo>
                      <a:pt x="80" y="292"/>
                      <a:pt x="80" y="292"/>
                      <a:pt x="80" y="292"/>
                    </a:cubicBezTo>
                    <a:cubicBezTo>
                      <a:pt x="78" y="292"/>
                      <a:pt x="77" y="293"/>
                      <a:pt x="77" y="293"/>
                    </a:cubicBezTo>
                    <a:close/>
                    <a:moveTo>
                      <a:pt x="58" y="284"/>
                    </a:moveTo>
                    <a:cubicBezTo>
                      <a:pt x="57" y="283"/>
                      <a:pt x="57" y="282"/>
                      <a:pt x="56" y="281"/>
                    </a:cubicBezTo>
                    <a:cubicBezTo>
                      <a:pt x="56" y="280"/>
                      <a:pt x="56" y="279"/>
                      <a:pt x="55" y="279"/>
                    </a:cubicBezTo>
                    <a:cubicBezTo>
                      <a:pt x="60" y="276"/>
                      <a:pt x="60" y="276"/>
                      <a:pt x="60" y="276"/>
                    </a:cubicBezTo>
                    <a:cubicBezTo>
                      <a:pt x="61" y="277"/>
                      <a:pt x="61" y="278"/>
                      <a:pt x="62" y="279"/>
                    </a:cubicBezTo>
                    <a:cubicBezTo>
                      <a:pt x="62" y="280"/>
                      <a:pt x="63" y="281"/>
                      <a:pt x="63" y="282"/>
                    </a:cubicBezTo>
                    <a:lnTo>
                      <a:pt x="58" y="284"/>
                    </a:lnTo>
                    <a:close/>
                    <a:moveTo>
                      <a:pt x="59" y="270"/>
                    </a:moveTo>
                    <a:cubicBezTo>
                      <a:pt x="55" y="265"/>
                      <a:pt x="55" y="265"/>
                      <a:pt x="55" y="265"/>
                    </a:cubicBezTo>
                    <a:cubicBezTo>
                      <a:pt x="56" y="264"/>
                      <a:pt x="57" y="264"/>
                      <a:pt x="58" y="263"/>
                    </a:cubicBezTo>
                    <a:cubicBezTo>
                      <a:pt x="58" y="263"/>
                      <a:pt x="59" y="263"/>
                      <a:pt x="59" y="262"/>
                    </a:cubicBezTo>
                    <a:cubicBezTo>
                      <a:pt x="64" y="265"/>
                      <a:pt x="64" y="265"/>
                      <a:pt x="64" y="265"/>
                    </a:cubicBezTo>
                    <a:cubicBezTo>
                      <a:pt x="63" y="267"/>
                      <a:pt x="62" y="268"/>
                      <a:pt x="61" y="268"/>
                    </a:cubicBezTo>
                    <a:cubicBezTo>
                      <a:pt x="60" y="269"/>
                      <a:pt x="59" y="269"/>
                      <a:pt x="59" y="270"/>
                    </a:cubicBezTo>
                    <a:close/>
                    <a:moveTo>
                      <a:pt x="66" y="253"/>
                    </a:moveTo>
                    <a:cubicBezTo>
                      <a:pt x="61" y="251"/>
                      <a:pt x="61" y="251"/>
                      <a:pt x="61" y="251"/>
                    </a:cubicBezTo>
                    <a:cubicBezTo>
                      <a:pt x="61" y="250"/>
                      <a:pt x="62" y="248"/>
                      <a:pt x="63" y="248"/>
                    </a:cubicBezTo>
                    <a:cubicBezTo>
                      <a:pt x="64" y="247"/>
                      <a:pt x="65" y="247"/>
                      <a:pt x="66" y="246"/>
                    </a:cubicBezTo>
                    <a:cubicBezTo>
                      <a:pt x="69" y="250"/>
                      <a:pt x="69" y="250"/>
                      <a:pt x="69" y="250"/>
                    </a:cubicBezTo>
                    <a:cubicBezTo>
                      <a:pt x="69" y="251"/>
                      <a:pt x="68" y="252"/>
                      <a:pt x="67" y="252"/>
                    </a:cubicBezTo>
                    <a:cubicBezTo>
                      <a:pt x="67" y="252"/>
                      <a:pt x="66" y="253"/>
                      <a:pt x="66" y="253"/>
                    </a:cubicBezTo>
                    <a:close/>
                    <a:moveTo>
                      <a:pt x="66" y="239"/>
                    </a:moveTo>
                    <a:cubicBezTo>
                      <a:pt x="66" y="238"/>
                      <a:pt x="66" y="237"/>
                      <a:pt x="66" y="237"/>
                    </a:cubicBezTo>
                    <a:cubicBezTo>
                      <a:pt x="66" y="235"/>
                      <a:pt x="67" y="234"/>
                      <a:pt x="68" y="233"/>
                    </a:cubicBezTo>
                    <a:cubicBezTo>
                      <a:pt x="68" y="233"/>
                      <a:pt x="68" y="233"/>
                      <a:pt x="69" y="232"/>
                    </a:cubicBezTo>
                    <a:cubicBezTo>
                      <a:pt x="69" y="232"/>
                      <a:pt x="69" y="232"/>
                      <a:pt x="69" y="232"/>
                    </a:cubicBezTo>
                    <a:cubicBezTo>
                      <a:pt x="74" y="235"/>
                      <a:pt x="74" y="235"/>
                      <a:pt x="74" y="235"/>
                    </a:cubicBezTo>
                    <a:cubicBezTo>
                      <a:pt x="73" y="237"/>
                      <a:pt x="72" y="237"/>
                      <a:pt x="71" y="238"/>
                    </a:cubicBezTo>
                    <a:cubicBezTo>
                      <a:pt x="71" y="238"/>
                      <a:pt x="71" y="237"/>
                      <a:pt x="71" y="237"/>
                    </a:cubicBezTo>
                    <a:lnTo>
                      <a:pt x="66" y="239"/>
                    </a:lnTo>
                    <a:close/>
                    <a:moveTo>
                      <a:pt x="80" y="226"/>
                    </a:moveTo>
                    <a:cubicBezTo>
                      <a:pt x="75" y="223"/>
                      <a:pt x="75" y="223"/>
                      <a:pt x="75" y="223"/>
                    </a:cubicBezTo>
                    <a:cubicBezTo>
                      <a:pt x="77" y="221"/>
                      <a:pt x="78" y="220"/>
                      <a:pt x="80" y="220"/>
                    </a:cubicBezTo>
                    <a:cubicBezTo>
                      <a:pt x="82" y="220"/>
                      <a:pt x="82" y="220"/>
                      <a:pt x="84" y="221"/>
                    </a:cubicBezTo>
                    <a:cubicBezTo>
                      <a:pt x="81" y="226"/>
                      <a:pt x="81" y="226"/>
                      <a:pt x="81" y="226"/>
                    </a:cubicBezTo>
                    <a:cubicBezTo>
                      <a:pt x="81" y="226"/>
                      <a:pt x="81" y="226"/>
                      <a:pt x="81" y="226"/>
                    </a:cubicBezTo>
                    <a:cubicBezTo>
                      <a:pt x="80" y="226"/>
                      <a:pt x="80" y="226"/>
                      <a:pt x="80" y="226"/>
                    </a:cubicBezTo>
                    <a:close/>
                    <a:moveTo>
                      <a:pt x="72" y="217"/>
                    </a:moveTo>
                    <a:cubicBezTo>
                      <a:pt x="71" y="216"/>
                      <a:pt x="70" y="214"/>
                      <a:pt x="69" y="211"/>
                    </a:cubicBezTo>
                    <a:cubicBezTo>
                      <a:pt x="75" y="209"/>
                      <a:pt x="75" y="209"/>
                      <a:pt x="75" y="209"/>
                    </a:cubicBezTo>
                    <a:cubicBezTo>
                      <a:pt x="75" y="211"/>
                      <a:pt x="76" y="212"/>
                      <a:pt x="77" y="213"/>
                    </a:cubicBezTo>
                    <a:lnTo>
                      <a:pt x="72" y="217"/>
                    </a:lnTo>
                    <a:close/>
                    <a:moveTo>
                      <a:pt x="86" y="216"/>
                    </a:moveTo>
                    <a:cubicBezTo>
                      <a:pt x="86" y="216"/>
                      <a:pt x="86" y="216"/>
                      <a:pt x="86" y="216"/>
                    </a:cubicBezTo>
                    <a:cubicBezTo>
                      <a:pt x="84" y="215"/>
                      <a:pt x="84" y="215"/>
                      <a:pt x="84" y="215"/>
                    </a:cubicBezTo>
                    <a:cubicBezTo>
                      <a:pt x="84" y="215"/>
                      <a:pt x="84" y="214"/>
                      <a:pt x="84" y="214"/>
                    </a:cubicBezTo>
                    <a:cubicBezTo>
                      <a:pt x="84" y="214"/>
                      <a:pt x="85" y="215"/>
                      <a:pt x="86" y="215"/>
                    </a:cubicBezTo>
                    <a:cubicBezTo>
                      <a:pt x="83" y="211"/>
                      <a:pt x="83" y="211"/>
                      <a:pt x="83" y="211"/>
                    </a:cubicBezTo>
                    <a:cubicBezTo>
                      <a:pt x="84" y="211"/>
                      <a:pt x="84" y="210"/>
                      <a:pt x="85" y="210"/>
                    </a:cubicBezTo>
                    <a:cubicBezTo>
                      <a:pt x="85" y="210"/>
                      <a:pt x="86" y="209"/>
                      <a:pt x="87" y="209"/>
                    </a:cubicBezTo>
                    <a:cubicBezTo>
                      <a:pt x="87" y="209"/>
                      <a:pt x="90" y="210"/>
                      <a:pt x="90" y="214"/>
                    </a:cubicBezTo>
                    <a:cubicBezTo>
                      <a:pt x="90" y="214"/>
                      <a:pt x="90" y="215"/>
                      <a:pt x="90" y="216"/>
                    </a:cubicBezTo>
                    <a:cubicBezTo>
                      <a:pt x="87" y="216"/>
                      <a:pt x="87" y="216"/>
                      <a:pt x="87" y="216"/>
                    </a:cubicBezTo>
                    <a:cubicBezTo>
                      <a:pt x="87" y="216"/>
                      <a:pt x="87" y="216"/>
                      <a:pt x="86" y="216"/>
                    </a:cubicBezTo>
                    <a:close/>
                    <a:moveTo>
                      <a:pt x="88" y="215"/>
                    </a:moveTo>
                    <a:cubicBezTo>
                      <a:pt x="88" y="215"/>
                      <a:pt x="88" y="215"/>
                      <a:pt x="88" y="215"/>
                    </a:cubicBezTo>
                    <a:cubicBezTo>
                      <a:pt x="88" y="215"/>
                      <a:pt x="88" y="215"/>
                      <a:pt x="88" y="215"/>
                    </a:cubicBezTo>
                    <a:close/>
                    <a:moveTo>
                      <a:pt x="66" y="200"/>
                    </a:moveTo>
                    <a:cubicBezTo>
                      <a:pt x="66" y="198"/>
                      <a:pt x="65" y="196"/>
                      <a:pt x="64" y="195"/>
                    </a:cubicBezTo>
                    <a:cubicBezTo>
                      <a:pt x="69" y="192"/>
                      <a:pt x="69" y="192"/>
                      <a:pt x="69" y="192"/>
                    </a:cubicBezTo>
                    <a:cubicBezTo>
                      <a:pt x="70" y="194"/>
                      <a:pt x="71" y="196"/>
                      <a:pt x="72" y="198"/>
                    </a:cubicBezTo>
                    <a:lnTo>
                      <a:pt x="66" y="200"/>
                    </a:lnTo>
                    <a:close/>
                    <a:moveTo>
                      <a:pt x="57" y="198"/>
                    </a:moveTo>
                    <a:cubicBezTo>
                      <a:pt x="55" y="198"/>
                      <a:pt x="55" y="196"/>
                      <a:pt x="55" y="195"/>
                    </a:cubicBezTo>
                    <a:cubicBezTo>
                      <a:pt x="54" y="194"/>
                      <a:pt x="54" y="193"/>
                      <a:pt x="54" y="192"/>
                    </a:cubicBezTo>
                    <a:cubicBezTo>
                      <a:pt x="59" y="189"/>
                      <a:pt x="59" y="189"/>
                      <a:pt x="59" y="189"/>
                    </a:cubicBezTo>
                    <a:cubicBezTo>
                      <a:pt x="59" y="190"/>
                      <a:pt x="60" y="192"/>
                      <a:pt x="60" y="193"/>
                    </a:cubicBezTo>
                    <a:cubicBezTo>
                      <a:pt x="60" y="194"/>
                      <a:pt x="61" y="194"/>
                      <a:pt x="61" y="194"/>
                    </a:cubicBezTo>
                    <a:cubicBezTo>
                      <a:pt x="60" y="194"/>
                      <a:pt x="60" y="194"/>
                      <a:pt x="60" y="193"/>
                    </a:cubicBezTo>
                    <a:lnTo>
                      <a:pt x="57" y="198"/>
                    </a:lnTo>
                    <a:close/>
                    <a:moveTo>
                      <a:pt x="47" y="181"/>
                    </a:moveTo>
                    <a:cubicBezTo>
                      <a:pt x="47" y="181"/>
                      <a:pt x="47" y="181"/>
                      <a:pt x="47" y="181"/>
                    </a:cubicBezTo>
                    <a:cubicBezTo>
                      <a:pt x="47" y="180"/>
                      <a:pt x="47" y="178"/>
                      <a:pt x="48" y="176"/>
                    </a:cubicBezTo>
                    <a:cubicBezTo>
                      <a:pt x="48" y="176"/>
                      <a:pt x="48" y="175"/>
                      <a:pt x="49" y="174"/>
                    </a:cubicBezTo>
                    <a:cubicBezTo>
                      <a:pt x="54" y="177"/>
                      <a:pt x="54" y="177"/>
                      <a:pt x="54" y="177"/>
                    </a:cubicBezTo>
                    <a:cubicBezTo>
                      <a:pt x="54" y="178"/>
                      <a:pt x="53" y="178"/>
                      <a:pt x="53" y="178"/>
                    </a:cubicBezTo>
                    <a:cubicBezTo>
                      <a:pt x="53" y="180"/>
                      <a:pt x="53" y="181"/>
                      <a:pt x="53" y="181"/>
                    </a:cubicBezTo>
                    <a:lnTo>
                      <a:pt x="47" y="181"/>
                    </a:lnTo>
                    <a:close/>
                    <a:moveTo>
                      <a:pt x="61" y="168"/>
                    </a:moveTo>
                    <a:cubicBezTo>
                      <a:pt x="55" y="166"/>
                      <a:pt x="55" y="166"/>
                      <a:pt x="55" y="166"/>
                    </a:cubicBezTo>
                    <a:cubicBezTo>
                      <a:pt x="56" y="165"/>
                      <a:pt x="56" y="164"/>
                      <a:pt x="56" y="164"/>
                    </a:cubicBezTo>
                    <a:cubicBezTo>
                      <a:pt x="56" y="163"/>
                      <a:pt x="56" y="162"/>
                      <a:pt x="56" y="161"/>
                    </a:cubicBezTo>
                    <a:cubicBezTo>
                      <a:pt x="62" y="161"/>
                      <a:pt x="62" y="161"/>
                      <a:pt x="62" y="161"/>
                    </a:cubicBezTo>
                    <a:cubicBezTo>
                      <a:pt x="62" y="162"/>
                      <a:pt x="62" y="163"/>
                      <a:pt x="62" y="164"/>
                    </a:cubicBezTo>
                    <a:cubicBezTo>
                      <a:pt x="62" y="165"/>
                      <a:pt x="61" y="166"/>
                      <a:pt x="61" y="168"/>
                    </a:cubicBezTo>
                    <a:close/>
                    <a:moveTo>
                      <a:pt x="64" y="151"/>
                    </a:moveTo>
                    <a:cubicBezTo>
                      <a:pt x="59" y="148"/>
                      <a:pt x="59" y="148"/>
                      <a:pt x="59" y="148"/>
                    </a:cubicBezTo>
                    <a:cubicBezTo>
                      <a:pt x="60" y="148"/>
                      <a:pt x="60" y="147"/>
                      <a:pt x="60" y="147"/>
                    </a:cubicBezTo>
                    <a:cubicBezTo>
                      <a:pt x="61" y="146"/>
                      <a:pt x="61" y="145"/>
                      <a:pt x="62" y="144"/>
                    </a:cubicBezTo>
                    <a:cubicBezTo>
                      <a:pt x="67" y="145"/>
                      <a:pt x="67" y="145"/>
                      <a:pt x="67" y="145"/>
                    </a:cubicBezTo>
                    <a:cubicBezTo>
                      <a:pt x="67" y="146"/>
                      <a:pt x="67" y="148"/>
                      <a:pt x="65" y="150"/>
                    </a:cubicBezTo>
                    <a:cubicBezTo>
                      <a:pt x="65" y="151"/>
                      <a:pt x="64" y="151"/>
                      <a:pt x="64" y="151"/>
                    </a:cubicBezTo>
                    <a:close/>
                    <a:moveTo>
                      <a:pt x="74" y="137"/>
                    </a:moveTo>
                    <a:cubicBezTo>
                      <a:pt x="69" y="135"/>
                      <a:pt x="69" y="135"/>
                      <a:pt x="69" y="135"/>
                    </a:cubicBezTo>
                    <a:cubicBezTo>
                      <a:pt x="69" y="135"/>
                      <a:pt x="69" y="135"/>
                      <a:pt x="69" y="135"/>
                    </a:cubicBezTo>
                    <a:cubicBezTo>
                      <a:pt x="69" y="134"/>
                      <a:pt x="69" y="134"/>
                      <a:pt x="69" y="134"/>
                    </a:cubicBezTo>
                    <a:cubicBezTo>
                      <a:pt x="68" y="133"/>
                      <a:pt x="68" y="132"/>
                      <a:pt x="68" y="131"/>
                    </a:cubicBezTo>
                    <a:cubicBezTo>
                      <a:pt x="73" y="130"/>
                      <a:pt x="73" y="130"/>
                      <a:pt x="73" y="130"/>
                    </a:cubicBezTo>
                    <a:cubicBezTo>
                      <a:pt x="73" y="130"/>
                      <a:pt x="73" y="130"/>
                      <a:pt x="74" y="131"/>
                    </a:cubicBezTo>
                    <a:cubicBezTo>
                      <a:pt x="74" y="132"/>
                      <a:pt x="75" y="134"/>
                      <a:pt x="75" y="135"/>
                    </a:cubicBezTo>
                    <a:cubicBezTo>
                      <a:pt x="75" y="135"/>
                      <a:pt x="75" y="136"/>
                      <a:pt x="74" y="137"/>
                    </a:cubicBezTo>
                    <a:close/>
                    <a:moveTo>
                      <a:pt x="79" y="124"/>
                    </a:moveTo>
                    <a:cubicBezTo>
                      <a:pt x="76" y="120"/>
                      <a:pt x="76" y="120"/>
                      <a:pt x="76" y="120"/>
                    </a:cubicBezTo>
                    <a:cubicBezTo>
                      <a:pt x="77" y="119"/>
                      <a:pt x="78" y="118"/>
                      <a:pt x="78" y="118"/>
                    </a:cubicBezTo>
                    <a:cubicBezTo>
                      <a:pt x="83" y="117"/>
                      <a:pt x="83" y="117"/>
                      <a:pt x="83" y="117"/>
                    </a:cubicBezTo>
                    <a:cubicBezTo>
                      <a:pt x="83" y="117"/>
                      <a:pt x="83" y="118"/>
                      <a:pt x="83" y="118"/>
                    </a:cubicBezTo>
                    <a:cubicBezTo>
                      <a:pt x="83" y="118"/>
                      <a:pt x="83" y="118"/>
                      <a:pt x="83" y="119"/>
                    </a:cubicBezTo>
                    <a:cubicBezTo>
                      <a:pt x="83" y="121"/>
                      <a:pt x="81" y="123"/>
                      <a:pt x="79" y="124"/>
                    </a:cubicBezTo>
                    <a:close/>
                    <a:moveTo>
                      <a:pt x="74" y="108"/>
                    </a:moveTo>
                    <a:cubicBezTo>
                      <a:pt x="73" y="106"/>
                      <a:pt x="72" y="105"/>
                      <a:pt x="72" y="104"/>
                    </a:cubicBezTo>
                    <a:cubicBezTo>
                      <a:pt x="71" y="103"/>
                      <a:pt x="71" y="103"/>
                      <a:pt x="71" y="103"/>
                    </a:cubicBezTo>
                    <a:cubicBezTo>
                      <a:pt x="71" y="103"/>
                      <a:pt x="71" y="103"/>
                      <a:pt x="71" y="103"/>
                    </a:cubicBezTo>
                    <a:cubicBezTo>
                      <a:pt x="76" y="99"/>
                      <a:pt x="76" y="99"/>
                      <a:pt x="76" y="99"/>
                    </a:cubicBezTo>
                    <a:cubicBezTo>
                      <a:pt x="76" y="100"/>
                      <a:pt x="76" y="100"/>
                      <a:pt x="77" y="101"/>
                    </a:cubicBezTo>
                    <a:cubicBezTo>
                      <a:pt x="77" y="101"/>
                      <a:pt x="77" y="101"/>
                      <a:pt x="77" y="101"/>
                    </a:cubicBezTo>
                    <a:cubicBezTo>
                      <a:pt x="77" y="102"/>
                      <a:pt x="78" y="104"/>
                      <a:pt x="79" y="105"/>
                    </a:cubicBezTo>
                    <a:lnTo>
                      <a:pt x="74" y="108"/>
                    </a:lnTo>
                    <a:close/>
                    <a:moveTo>
                      <a:pt x="20" y="105"/>
                    </a:moveTo>
                    <a:cubicBezTo>
                      <a:pt x="18" y="104"/>
                      <a:pt x="16" y="103"/>
                      <a:pt x="14" y="102"/>
                    </a:cubicBezTo>
                    <a:cubicBezTo>
                      <a:pt x="17" y="97"/>
                      <a:pt x="17" y="97"/>
                      <a:pt x="17" y="97"/>
                    </a:cubicBezTo>
                    <a:cubicBezTo>
                      <a:pt x="18" y="98"/>
                      <a:pt x="20" y="98"/>
                      <a:pt x="22" y="99"/>
                    </a:cubicBezTo>
                    <a:lnTo>
                      <a:pt x="20" y="105"/>
                    </a:lnTo>
                    <a:close/>
                    <a:moveTo>
                      <a:pt x="34" y="104"/>
                    </a:moveTo>
                    <a:cubicBezTo>
                      <a:pt x="30" y="100"/>
                      <a:pt x="30" y="100"/>
                      <a:pt x="30" y="100"/>
                    </a:cubicBezTo>
                    <a:cubicBezTo>
                      <a:pt x="31" y="99"/>
                      <a:pt x="32" y="98"/>
                      <a:pt x="33" y="97"/>
                    </a:cubicBezTo>
                    <a:cubicBezTo>
                      <a:pt x="34" y="96"/>
                      <a:pt x="34" y="96"/>
                      <a:pt x="34" y="96"/>
                    </a:cubicBezTo>
                    <a:cubicBezTo>
                      <a:pt x="38" y="100"/>
                      <a:pt x="38" y="100"/>
                      <a:pt x="38" y="100"/>
                    </a:cubicBezTo>
                    <a:cubicBezTo>
                      <a:pt x="38" y="101"/>
                      <a:pt x="38" y="101"/>
                      <a:pt x="38" y="101"/>
                    </a:cubicBezTo>
                    <a:cubicBezTo>
                      <a:pt x="36" y="102"/>
                      <a:pt x="35" y="103"/>
                      <a:pt x="34" y="104"/>
                    </a:cubicBezTo>
                    <a:close/>
                    <a:moveTo>
                      <a:pt x="48" y="98"/>
                    </a:moveTo>
                    <a:cubicBezTo>
                      <a:pt x="48" y="98"/>
                      <a:pt x="47" y="98"/>
                      <a:pt x="47" y="98"/>
                    </a:cubicBezTo>
                    <a:cubicBezTo>
                      <a:pt x="47" y="93"/>
                      <a:pt x="47" y="93"/>
                      <a:pt x="47" y="93"/>
                    </a:cubicBezTo>
                    <a:cubicBezTo>
                      <a:pt x="50" y="93"/>
                      <a:pt x="50" y="93"/>
                      <a:pt x="51" y="92"/>
                    </a:cubicBezTo>
                    <a:cubicBezTo>
                      <a:pt x="54" y="97"/>
                      <a:pt x="54" y="97"/>
                      <a:pt x="54" y="97"/>
                    </a:cubicBezTo>
                    <a:cubicBezTo>
                      <a:pt x="52" y="98"/>
                      <a:pt x="50" y="98"/>
                      <a:pt x="48" y="98"/>
                    </a:cubicBezTo>
                    <a:close/>
                    <a:moveTo>
                      <a:pt x="62" y="96"/>
                    </a:moveTo>
                    <a:cubicBezTo>
                      <a:pt x="61" y="95"/>
                      <a:pt x="61" y="93"/>
                      <a:pt x="61" y="92"/>
                    </a:cubicBezTo>
                    <a:cubicBezTo>
                      <a:pt x="61" y="92"/>
                      <a:pt x="60" y="91"/>
                      <a:pt x="60" y="91"/>
                    </a:cubicBezTo>
                    <a:cubicBezTo>
                      <a:pt x="64" y="86"/>
                      <a:pt x="64" y="86"/>
                      <a:pt x="64" y="86"/>
                    </a:cubicBezTo>
                    <a:cubicBezTo>
                      <a:pt x="65" y="88"/>
                      <a:pt x="67" y="90"/>
                      <a:pt x="67" y="92"/>
                    </a:cubicBezTo>
                    <a:cubicBezTo>
                      <a:pt x="67" y="92"/>
                      <a:pt x="66" y="92"/>
                      <a:pt x="66" y="92"/>
                    </a:cubicBezTo>
                    <a:lnTo>
                      <a:pt x="62" y="96"/>
                    </a:lnTo>
                    <a:close/>
                    <a:moveTo>
                      <a:pt x="12" y="95"/>
                    </a:moveTo>
                    <a:cubicBezTo>
                      <a:pt x="7" y="92"/>
                      <a:pt x="7" y="92"/>
                      <a:pt x="7" y="92"/>
                    </a:cubicBezTo>
                    <a:cubicBezTo>
                      <a:pt x="7" y="91"/>
                      <a:pt x="8" y="91"/>
                      <a:pt x="8" y="90"/>
                    </a:cubicBezTo>
                    <a:cubicBezTo>
                      <a:pt x="8" y="90"/>
                      <a:pt x="8" y="90"/>
                      <a:pt x="8" y="89"/>
                    </a:cubicBezTo>
                    <a:cubicBezTo>
                      <a:pt x="14" y="88"/>
                      <a:pt x="14" y="88"/>
                      <a:pt x="14" y="88"/>
                    </a:cubicBezTo>
                    <a:cubicBezTo>
                      <a:pt x="14" y="89"/>
                      <a:pt x="14" y="90"/>
                      <a:pt x="14" y="90"/>
                    </a:cubicBezTo>
                    <a:cubicBezTo>
                      <a:pt x="14" y="93"/>
                      <a:pt x="13" y="94"/>
                      <a:pt x="12" y="94"/>
                    </a:cubicBezTo>
                    <a:cubicBezTo>
                      <a:pt x="12" y="95"/>
                      <a:pt x="12" y="95"/>
                      <a:pt x="12" y="95"/>
                    </a:cubicBezTo>
                    <a:close/>
                    <a:moveTo>
                      <a:pt x="4" y="78"/>
                    </a:moveTo>
                    <a:cubicBezTo>
                      <a:pt x="4" y="78"/>
                      <a:pt x="4" y="78"/>
                      <a:pt x="4" y="77"/>
                    </a:cubicBezTo>
                    <a:cubicBezTo>
                      <a:pt x="4" y="76"/>
                      <a:pt x="4" y="75"/>
                      <a:pt x="5" y="73"/>
                    </a:cubicBezTo>
                    <a:cubicBezTo>
                      <a:pt x="6" y="72"/>
                      <a:pt x="6" y="72"/>
                      <a:pt x="7" y="71"/>
                    </a:cubicBezTo>
                    <a:cubicBezTo>
                      <a:pt x="11" y="75"/>
                      <a:pt x="11" y="75"/>
                      <a:pt x="11" y="75"/>
                    </a:cubicBezTo>
                    <a:cubicBezTo>
                      <a:pt x="11" y="75"/>
                      <a:pt x="11" y="76"/>
                      <a:pt x="10" y="76"/>
                    </a:cubicBezTo>
                    <a:cubicBezTo>
                      <a:pt x="10" y="77"/>
                      <a:pt x="10" y="77"/>
                      <a:pt x="10" y="77"/>
                    </a:cubicBezTo>
                    <a:lnTo>
                      <a:pt x="4" y="78"/>
                    </a:lnTo>
                    <a:close/>
                    <a:moveTo>
                      <a:pt x="9" y="62"/>
                    </a:moveTo>
                    <a:cubicBezTo>
                      <a:pt x="8" y="59"/>
                      <a:pt x="8" y="59"/>
                      <a:pt x="8" y="59"/>
                    </a:cubicBezTo>
                    <a:cubicBezTo>
                      <a:pt x="12" y="54"/>
                      <a:pt x="12" y="54"/>
                      <a:pt x="12" y="54"/>
                    </a:cubicBezTo>
                    <a:cubicBezTo>
                      <a:pt x="13" y="56"/>
                      <a:pt x="14" y="58"/>
                      <a:pt x="15" y="62"/>
                    </a:cubicBezTo>
                    <a:lnTo>
                      <a:pt x="9" y="62"/>
                    </a:lnTo>
                    <a:close/>
                    <a:moveTo>
                      <a:pt x="5" y="57"/>
                    </a:moveTo>
                    <a:cubicBezTo>
                      <a:pt x="1" y="52"/>
                      <a:pt x="1" y="52"/>
                      <a:pt x="1" y="52"/>
                    </a:cubicBezTo>
                    <a:cubicBezTo>
                      <a:pt x="1" y="53"/>
                      <a:pt x="1" y="53"/>
                      <a:pt x="1" y="53"/>
                    </a:cubicBezTo>
                    <a:cubicBezTo>
                      <a:pt x="0" y="53"/>
                      <a:pt x="0" y="52"/>
                      <a:pt x="0" y="50"/>
                    </a:cubicBezTo>
                    <a:cubicBezTo>
                      <a:pt x="0" y="50"/>
                      <a:pt x="0" y="49"/>
                      <a:pt x="1" y="48"/>
                    </a:cubicBezTo>
                    <a:cubicBezTo>
                      <a:pt x="5" y="51"/>
                      <a:pt x="5" y="51"/>
                      <a:pt x="5" y="51"/>
                    </a:cubicBezTo>
                    <a:cubicBezTo>
                      <a:pt x="5" y="51"/>
                      <a:pt x="6" y="51"/>
                      <a:pt x="6" y="50"/>
                    </a:cubicBezTo>
                    <a:cubicBezTo>
                      <a:pt x="6" y="50"/>
                      <a:pt x="6" y="50"/>
                      <a:pt x="6" y="50"/>
                    </a:cubicBezTo>
                    <a:cubicBezTo>
                      <a:pt x="6" y="50"/>
                      <a:pt x="6" y="50"/>
                      <a:pt x="6" y="51"/>
                    </a:cubicBezTo>
                    <a:cubicBezTo>
                      <a:pt x="6" y="52"/>
                      <a:pt x="7" y="53"/>
                      <a:pt x="7" y="53"/>
                    </a:cubicBezTo>
                    <a:cubicBezTo>
                      <a:pt x="7" y="55"/>
                      <a:pt x="5" y="57"/>
                      <a:pt x="5" y="57"/>
                    </a:cubicBezTo>
                    <a:close/>
                    <a:moveTo>
                      <a:pt x="15" y="46"/>
                    </a:moveTo>
                    <a:cubicBezTo>
                      <a:pt x="11" y="41"/>
                      <a:pt x="11" y="41"/>
                      <a:pt x="11" y="41"/>
                    </a:cubicBezTo>
                    <a:cubicBezTo>
                      <a:pt x="13" y="40"/>
                      <a:pt x="14" y="39"/>
                      <a:pt x="16" y="38"/>
                    </a:cubicBezTo>
                    <a:cubicBezTo>
                      <a:pt x="20" y="42"/>
                      <a:pt x="20" y="42"/>
                      <a:pt x="20" y="42"/>
                    </a:cubicBezTo>
                    <a:cubicBezTo>
                      <a:pt x="18" y="44"/>
                      <a:pt x="16" y="45"/>
                      <a:pt x="15" y="46"/>
                    </a:cubicBezTo>
                    <a:close/>
                    <a:moveTo>
                      <a:pt x="44" y="41"/>
                    </a:moveTo>
                    <a:cubicBezTo>
                      <a:pt x="43" y="41"/>
                      <a:pt x="43" y="41"/>
                      <a:pt x="43" y="40"/>
                    </a:cubicBezTo>
                    <a:cubicBezTo>
                      <a:pt x="42" y="39"/>
                      <a:pt x="42" y="39"/>
                      <a:pt x="41" y="38"/>
                    </a:cubicBezTo>
                    <a:cubicBezTo>
                      <a:pt x="41" y="37"/>
                      <a:pt x="41" y="37"/>
                      <a:pt x="40" y="36"/>
                    </a:cubicBezTo>
                    <a:cubicBezTo>
                      <a:pt x="44" y="32"/>
                      <a:pt x="44" y="32"/>
                      <a:pt x="44" y="32"/>
                    </a:cubicBezTo>
                    <a:cubicBezTo>
                      <a:pt x="45" y="33"/>
                      <a:pt x="46" y="34"/>
                      <a:pt x="46" y="35"/>
                    </a:cubicBezTo>
                    <a:cubicBezTo>
                      <a:pt x="47" y="36"/>
                      <a:pt x="47" y="36"/>
                      <a:pt x="47" y="37"/>
                    </a:cubicBezTo>
                    <a:lnTo>
                      <a:pt x="44" y="41"/>
                    </a:lnTo>
                    <a:close/>
                    <a:moveTo>
                      <a:pt x="82" y="41"/>
                    </a:moveTo>
                    <a:cubicBezTo>
                      <a:pt x="82" y="41"/>
                      <a:pt x="81" y="41"/>
                      <a:pt x="81" y="41"/>
                    </a:cubicBezTo>
                    <a:cubicBezTo>
                      <a:pt x="79" y="41"/>
                      <a:pt x="77" y="41"/>
                      <a:pt x="76" y="40"/>
                    </a:cubicBezTo>
                    <a:cubicBezTo>
                      <a:pt x="78" y="35"/>
                      <a:pt x="78" y="35"/>
                      <a:pt x="78" y="35"/>
                    </a:cubicBezTo>
                    <a:cubicBezTo>
                      <a:pt x="79" y="35"/>
                      <a:pt x="81" y="35"/>
                      <a:pt x="83" y="35"/>
                    </a:cubicBezTo>
                    <a:lnTo>
                      <a:pt x="82" y="41"/>
                    </a:lnTo>
                    <a:close/>
                    <a:moveTo>
                      <a:pt x="96" y="39"/>
                    </a:moveTo>
                    <a:cubicBezTo>
                      <a:pt x="92" y="35"/>
                      <a:pt x="92" y="35"/>
                      <a:pt x="92" y="35"/>
                    </a:cubicBezTo>
                    <a:cubicBezTo>
                      <a:pt x="93" y="34"/>
                      <a:pt x="95" y="33"/>
                      <a:pt x="97" y="33"/>
                    </a:cubicBezTo>
                    <a:cubicBezTo>
                      <a:pt x="99" y="33"/>
                      <a:pt x="100" y="33"/>
                      <a:pt x="101" y="35"/>
                    </a:cubicBezTo>
                    <a:cubicBezTo>
                      <a:pt x="96" y="38"/>
                      <a:pt x="96" y="38"/>
                      <a:pt x="96" y="38"/>
                    </a:cubicBezTo>
                    <a:cubicBezTo>
                      <a:pt x="96" y="38"/>
                      <a:pt x="97" y="38"/>
                      <a:pt x="97" y="38"/>
                    </a:cubicBezTo>
                    <a:cubicBezTo>
                      <a:pt x="97" y="38"/>
                      <a:pt x="96" y="39"/>
                      <a:pt x="96" y="39"/>
                    </a:cubicBezTo>
                    <a:close/>
                    <a:moveTo>
                      <a:pt x="109" y="37"/>
                    </a:moveTo>
                    <a:cubicBezTo>
                      <a:pt x="105" y="32"/>
                      <a:pt x="105" y="32"/>
                      <a:pt x="105" y="32"/>
                    </a:cubicBezTo>
                    <a:cubicBezTo>
                      <a:pt x="107" y="31"/>
                      <a:pt x="109" y="30"/>
                      <a:pt x="111" y="29"/>
                    </a:cubicBezTo>
                    <a:cubicBezTo>
                      <a:pt x="114" y="34"/>
                      <a:pt x="114" y="34"/>
                      <a:pt x="114" y="34"/>
                    </a:cubicBezTo>
                    <a:cubicBezTo>
                      <a:pt x="112" y="35"/>
                      <a:pt x="110" y="36"/>
                      <a:pt x="109" y="37"/>
                    </a:cubicBezTo>
                    <a:close/>
                    <a:moveTo>
                      <a:pt x="127" y="35"/>
                    </a:moveTo>
                    <a:cubicBezTo>
                      <a:pt x="126" y="35"/>
                      <a:pt x="124" y="35"/>
                      <a:pt x="122" y="34"/>
                    </a:cubicBezTo>
                    <a:cubicBezTo>
                      <a:pt x="124" y="29"/>
                      <a:pt x="124" y="29"/>
                      <a:pt x="124" y="29"/>
                    </a:cubicBezTo>
                    <a:cubicBezTo>
                      <a:pt x="126" y="29"/>
                      <a:pt x="127" y="29"/>
                      <a:pt x="127" y="29"/>
                    </a:cubicBezTo>
                    <a:cubicBezTo>
                      <a:pt x="130" y="34"/>
                      <a:pt x="130" y="34"/>
                      <a:pt x="130" y="34"/>
                    </a:cubicBezTo>
                    <a:cubicBezTo>
                      <a:pt x="130" y="35"/>
                      <a:pt x="129" y="35"/>
                      <a:pt x="127" y="35"/>
                    </a:cubicBezTo>
                    <a:close/>
                    <a:moveTo>
                      <a:pt x="57" y="34"/>
                    </a:moveTo>
                    <a:cubicBezTo>
                      <a:pt x="52" y="31"/>
                      <a:pt x="52" y="31"/>
                      <a:pt x="52" y="31"/>
                    </a:cubicBezTo>
                    <a:cubicBezTo>
                      <a:pt x="52" y="31"/>
                      <a:pt x="52" y="31"/>
                      <a:pt x="52" y="31"/>
                    </a:cubicBezTo>
                    <a:cubicBezTo>
                      <a:pt x="53" y="29"/>
                      <a:pt x="54" y="28"/>
                      <a:pt x="55" y="26"/>
                    </a:cubicBezTo>
                    <a:cubicBezTo>
                      <a:pt x="60" y="30"/>
                      <a:pt x="60" y="30"/>
                      <a:pt x="60" y="30"/>
                    </a:cubicBezTo>
                    <a:cubicBezTo>
                      <a:pt x="59" y="31"/>
                      <a:pt x="58" y="32"/>
                      <a:pt x="57" y="34"/>
                    </a:cubicBezTo>
                    <a:close/>
                    <a:moveTo>
                      <a:pt x="27" y="32"/>
                    </a:moveTo>
                    <a:cubicBezTo>
                      <a:pt x="22" y="29"/>
                      <a:pt x="22" y="29"/>
                      <a:pt x="22" y="29"/>
                    </a:cubicBezTo>
                    <a:cubicBezTo>
                      <a:pt x="22" y="28"/>
                      <a:pt x="23" y="27"/>
                      <a:pt x="23" y="27"/>
                    </a:cubicBezTo>
                    <a:cubicBezTo>
                      <a:pt x="23" y="26"/>
                      <a:pt x="23" y="25"/>
                      <a:pt x="23" y="25"/>
                    </a:cubicBezTo>
                    <a:cubicBezTo>
                      <a:pt x="29" y="25"/>
                      <a:pt x="29" y="25"/>
                      <a:pt x="29" y="25"/>
                    </a:cubicBezTo>
                    <a:cubicBezTo>
                      <a:pt x="29" y="26"/>
                      <a:pt x="29" y="27"/>
                      <a:pt x="28" y="28"/>
                    </a:cubicBezTo>
                    <a:cubicBezTo>
                      <a:pt x="28" y="29"/>
                      <a:pt x="28" y="31"/>
                      <a:pt x="27" y="32"/>
                    </a:cubicBezTo>
                    <a:close/>
                    <a:moveTo>
                      <a:pt x="69" y="29"/>
                    </a:moveTo>
                    <a:cubicBezTo>
                      <a:pt x="68" y="28"/>
                      <a:pt x="67" y="27"/>
                      <a:pt x="66" y="27"/>
                    </a:cubicBezTo>
                    <a:cubicBezTo>
                      <a:pt x="68" y="21"/>
                      <a:pt x="68" y="21"/>
                      <a:pt x="68" y="21"/>
                    </a:cubicBezTo>
                    <a:cubicBezTo>
                      <a:pt x="70" y="23"/>
                      <a:pt x="72" y="24"/>
                      <a:pt x="74" y="26"/>
                    </a:cubicBezTo>
                    <a:lnTo>
                      <a:pt x="69" y="29"/>
                    </a:lnTo>
                    <a:close/>
                    <a:moveTo>
                      <a:pt x="40" y="25"/>
                    </a:moveTo>
                    <a:cubicBezTo>
                      <a:pt x="36" y="25"/>
                      <a:pt x="36" y="25"/>
                      <a:pt x="36" y="25"/>
                    </a:cubicBezTo>
                    <a:cubicBezTo>
                      <a:pt x="36" y="25"/>
                      <a:pt x="36" y="25"/>
                      <a:pt x="36" y="25"/>
                    </a:cubicBezTo>
                    <a:cubicBezTo>
                      <a:pt x="36" y="25"/>
                      <a:pt x="36" y="25"/>
                      <a:pt x="36" y="25"/>
                    </a:cubicBezTo>
                    <a:cubicBezTo>
                      <a:pt x="35" y="24"/>
                      <a:pt x="35" y="24"/>
                      <a:pt x="35" y="24"/>
                    </a:cubicBezTo>
                    <a:cubicBezTo>
                      <a:pt x="35" y="24"/>
                      <a:pt x="35" y="24"/>
                      <a:pt x="35" y="23"/>
                    </a:cubicBezTo>
                    <a:cubicBezTo>
                      <a:pt x="35" y="24"/>
                      <a:pt x="35" y="24"/>
                      <a:pt x="36" y="24"/>
                    </a:cubicBezTo>
                    <a:cubicBezTo>
                      <a:pt x="35" y="22"/>
                      <a:pt x="35" y="22"/>
                      <a:pt x="35" y="22"/>
                    </a:cubicBezTo>
                    <a:cubicBezTo>
                      <a:pt x="34" y="19"/>
                      <a:pt x="34" y="19"/>
                      <a:pt x="34" y="19"/>
                    </a:cubicBezTo>
                    <a:cubicBezTo>
                      <a:pt x="34" y="19"/>
                      <a:pt x="34" y="19"/>
                      <a:pt x="34" y="19"/>
                    </a:cubicBezTo>
                    <a:cubicBezTo>
                      <a:pt x="35" y="19"/>
                      <a:pt x="36" y="19"/>
                      <a:pt x="37" y="19"/>
                    </a:cubicBezTo>
                    <a:cubicBezTo>
                      <a:pt x="39" y="19"/>
                      <a:pt x="41" y="20"/>
                      <a:pt x="41" y="23"/>
                    </a:cubicBezTo>
                    <a:cubicBezTo>
                      <a:pt x="41" y="24"/>
                      <a:pt x="40" y="24"/>
                      <a:pt x="40" y="25"/>
                    </a:cubicBezTo>
                    <a:close/>
                    <a:moveTo>
                      <a:pt x="135" y="22"/>
                    </a:moveTo>
                    <a:cubicBezTo>
                      <a:pt x="130" y="20"/>
                      <a:pt x="130" y="20"/>
                      <a:pt x="130" y="20"/>
                    </a:cubicBezTo>
                    <a:cubicBezTo>
                      <a:pt x="130" y="19"/>
                      <a:pt x="130" y="18"/>
                      <a:pt x="131" y="17"/>
                    </a:cubicBezTo>
                    <a:cubicBezTo>
                      <a:pt x="131" y="16"/>
                      <a:pt x="131" y="16"/>
                      <a:pt x="131" y="15"/>
                    </a:cubicBezTo>
                    <a:cubicBezTo>
                      <a:pt x="137" y="16"/>
                      <a:pt x="137" y="16"/>
                      <a:pt x="137" y="16"/>
                    </a:cubicBezTo>
                    <a:cubicBezTo>
                      <a:pt x="136" y="17"/>
                      <a:pt x="136" y="17"/>
                      <a:pt x="136" y="18"/>
                    </a:cubicBezTo>
                    <a:cubicBezTo>
                      <a:pt x="136" y="19"/>
                      <a:pt x="136" y="21"/>
                      <a:pt x="135" y="22"/>
                    </a:cubicBezTo>
                    <a:close/>
                    <a:moveTo>
                      <a:pt x="141" y="5"/>
                    </a:moveTo>
                    <a:cubicBezTo>
                      <a:pt x="135" y="4"/>
                      <a:pt x="135" y="4"/>
                      <a:pt x="135" y="4"/>
                    </a:cubicBezTo>
                    <a:cubicBezTo>
                      <a:pt x="135" y="4"/>
                      <a:pt x="135" y="4"/>
                      <a:pt x="135" y="3"/>
                    </a:cubicBezTo>
                    <a:cubicBezTo>
                      <a:pt x="135" y="3"/>
                      <a:pt x="135" y="2"/>
                      <a:pt x="135" y="1"/>
                    </a:cubicBezTo>
                    <a:cubicBezTo>
                      <a:pt x="141" y="0"/>
                      <a:pt x="141" y="0"/>
                      <a:pt x="141" y="0"/>
                    </a:cubicBezTo>
                    <a:cubicBezTo>
                      <a:pt x="141" y="1"/>
                      <a:pt x="141" y="2"/>
                      <a:pt x="141" y="3"/>
                    </a:cubicBezTo>
                    <a:cubicBezTo>
                      <a:pt x="141" y="4"/>
                      <a:pt x="141" y="4"/>
                      <a:pt x="141" y="5"/>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18" name="îś1iďé">
                <a:extLst>
                  <a:ext uri="{FF2B5EF4-FFF2-40B4-BE49-F238E27FC236}">
                    <a16:creationId xmlns:a16="http://schemas.microsoft.com/office/drawing/2014/main" id="{57A0E9E1-695E-4939-B772-D1861A84991A}"/>
                  </a:ext>
                </a:extLst>
              </p:cNvPr>
              <p:cNvSpPr/>
              <p:nvPr/>
            </p:nvSpPr>
            <p:spPr bwMode="auto">
              <a:xfrm>
                <a:off x="5835650" y="4837113"/>
                <a:ext cx="368300" cy="214313"/>
              </a:xfrm>
              <a:custGeom>
                <a:avLst/>
                <a:gdLst>
                  <a:gd name="T0" fmla="*/ 111 w 171"/>
                  <a:gd name="T1" fmla="*/ 94 h 100"/>
                  <a:gd name="T2" fmla="*/ 110 w 171"/>
                  <a:gd name="T3" fmla="*/ 100 h 100"/>
                  <a:gd name="T4" fmla="*/ 128 w 171"/>
                  <a:gd name="T5" fmla="*/ 91 h 100"/>
                  <a:gd name="T6" fmla="*/ 124 w 171"/>
                  <a:gd name="T7" fmla="*/ 97 h 100"/>
                  <a:gd name="T8" fmla="*/ 82 w 171"/>
                  <a:gd name="T9" fmla="*/ 91 h 100"/>
                  <a:gd name="T10" fmla="*/ 141 w 171"/>
                  <a:gd name="T11" fmla="*/ 88 h 100"/>
                  <a:gd name="T12" fmla="*/ 141 w 171"/>
                  <a:gd name="T13" fmla="*/ 95 h 100"/>
                  <a:gd name="T14" fmla="*/ 159 w 171"/>
                  <a:gd name="T15" fmla="*/ 86 h 100"/>
                  <a:gd name="T16" fmla="*/ 94 w 171"/>
                  <a:gd name="T17" fmla="*/ 91 h 100"/>
                  <a:gd name="T18" fmla="*/ 97 w 171"/>
                  <a:gd name="T19" fmla="*/ 91 h 100"/>
                  <a:gd name="T20" fmla="*/ 31 w 171"/>
                  <a:gd name="T21" fmla="*/ 73 h 100"/>
                  <a:gd name="T22" fmla="*/ 19 w 171"/>
                  <a:gd name="T23" fmla="*/ 79 h 100"/>
                  <a:gd name="T24" fmla="*/ 22 w 171"/>
                  <a:gd name="T25" fmla="*/ 73 h 100"/>
                  <a:gd name="T26" fmla="*/ 76 w 171"/>
                  <a:gd name="T27" fmla="*/ 78 h 100"/>
                  <a:gd name="T28" fmla="*/ 82 w 171"/>
                  <a:gd name="T29" fmla="*/ 78 h 100"/>
                  <a:gd name="T30" fmla="*/ 164 w 171"/>
                  <a:gd name="T31" fmla="*/ 73 h 100"/>
                  <a:gd name="T32" fmla="*/ 51 w 171"/>
                  <a:gd name="T33" fmla="*/ 75 h 100"/>
                  <a:gd name="T34" fmla="*/ 53 w 171"/>
                  <a:gd name="T35" fmla="*/ 69 h 100"/>
                  <a:gd name="T36" fmla="*/ 153 w 171"/>
                  <a:gd name="T37" fmla="*/ 69 h 100"/>
                  <a:gd name="T38" fmla="*/ 158 w 171"/>
                  <a:gd name="T39" fmla="*/ 65 h 100"/>
                  <a:gd name="T40" fmla="*/ 157 w 171"/>
                  <a:gd name="T41" fmla="*/ 72 h 100"/>
                  <a:gd name="T42" fmla="*/ 76 w 171"/>
                  <a:gd name="T43" fmla="*/ 65 h 100"/>
                  <a:gd name="T44" fmla="*/ 77 w 171"/>
                  <a:gd name="T45" fmla="*/ 68 h 100"/>
                  <a:gd name="T46" fmla="*/ 2 w 171"/>
                  <a:gd name="T47" fmla="*/ 60 h 100"/>
                  <a:gd name="T48" fmla="*/ 10 w 171"/>
                  <a:gd name="T49" fmla="*/ 63 h 100"/>
                  <a:gd name="T50" fmla="*/ 58 w 171"/>
                  <a:gd name="T51" fmla="*/ 57 h 100"/>
                  <a:gd name="T52" fmla="*/ 60 w 171"/>
                  <a:gd name="T53" fmla="*/ 62 h 100"/>
                  <a:gd name="T54" fmla="*/ 132 w 171"/>
                  <a:gd name="T55" fmla="*/ 54 h 100"/>
                  <a:gd name="T56" fmla="*/ 133 w 171"/>
                  <a:gd name="T57" fmla="*/ 55 h 100"/>
                  <a:gd name="T58" fmla="*/ 150 w 171"/>
                  <a:gd name="T59" fmla="*/ 54 h 100"/>
                  <a:gd name="T60" fmla="*/ 12 w 171"/>
                  <a:gd name="T61" fmla="*/ 52 h 100"/>
                  <a:gd name="T62" fmla="*/ 124 w 171"/>
                  <a:gd name="T63" fmla="*/ 48 h 100"/>
                  <a:gd name="T64" fmla="*/ 127 w 171"/>
                  <a:gd name="T65" fmla="*/ 42 h 100"/>
                  <a:gd name="T66" fmla="*/ 110 w 171"/>
                  <a:gd name="T67" fmla="*/ 43 h 100"/>
                  <a:gd name="T68" fmla="*/ 115 w 171"/>
                  <a:gd name="T69" fmla="*/ 39 h 100"/>
                  <a:gd name="T70" fmla="*/ 7 w 171"/>
                  <a:gd name="T71" fmla="*/ 42 h 100"/>
                  <a:gd name="T72" fmla="*/ 9 w 171"/>
                  <a:gd name="T73" fmla="*/ 36 h 100"/>
                  <a:gd name="T74" fmla="*/ 165 w 171"/>
                  <a:gd name="T75" fmla="*/ 29 h 100"/>
                  <a:gd name="T76" fmla="*/ 165 w 171"/>
                  <a:gd name="T77" fmla="*/ 29 h 100"/>
                  <a:gd name="T78" fmla="*/ 0 w 171"/>
                  <a:gd name="T79" fmla="*/ 20 h 100"/>
                  <a:gd name="T80" fmla="*/ 7 w 171"/>
                  <a:gd name="T81" fmla="*/ 25 h 100"/>
                  <a:gd name="T82" fmla="*/ 106 w 171"/>
                  <a:gd name="T83" fmla="*/ 26 h 100"/>
                  <a:gd name="T84" fmla="*/ 112 w 171"/>
                  <a:gd name="T85" fmla="*/ 24 h 100"/>
                  <a:gd name="T86" fmla="*/ 153 w 171"/>
                  <a:gd name="T87" fmla="*/ 21 h 100"/>
                  <a:gd name="T88" fmla="*/ 157 w 171"/>
                  <a:gd name="T89" fmla="*/ 15 h 100"/>
                  <a:gd name="T90" fmla="*/ 9 w 171"/>
                  <a:gd name="T91" fmla="*/ 10 h 100"/>
                  <a:gd name="T92" fmla="*/ 119 w 171"/>
                  <a:gd name="T93" fmla="*/ 14 h 100"/>
                  <a:gd name="T94" fmla="*/ 123 w 171"/>
                  <a:gd name="T95" fmla="*/ 9 h 100"/>
                  <a:gd name="T96" fmla="*/ 130 w 171"/>
                  <a:gd name="T97" fmla="*/ 4 h 100"/>
                  <a:gd name="T98" fmla="*/ 139 w 171"/>
                  <a:gd name="T99" fmla="*/ 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1" h="100">
                    <a:moveTo>
                      <a:pt x="110" y="100"/>
                    </a:moveTo>
                    <a:cubicBezTo>
                      <a:pt x="108" y="100"/>
                      <a:pt x="107" y="100"/>
                      <a:pt x="105" y="98"/>
                    </a:cubicBezTo>
                    <a:cubicBezTo>
                      <a:pt x="108" y="94"/>
                      <a:pt x="108" y="94"/>
                      <a:pt x="108" y="94"/>
                    </a:cubicBezTo>
                    <a:cubicBezTo>
                      <a:pt x="110" y="95"/>
                      <a:pt x="110" y="95"/>
                      <a:pt x="111" y="94"/>
                    </a:cubicBezTo>
                    <a:cubicBezTo>
                      <a:pt x="112" y="94"/>
                      <a:pt x="112" y="94"/>
                      <a:pt x="112" y="94"/>
                    </a:cubicBezTo>
                    <a:cubicBezTo>
                      <a:pt x="113" y="100"/>
                      <a:pt x="113" y="100"/>
                      <a:pt x="113" y="100"/>
                    </a:cubicBezTo>
                    <a:cubicBezTo>
                      <a:pt x="112" y="100"/>
                      <a:pt x="112" y="100"/>
                      <a:pt x="112" y="100"/>
                    </a:cubicBezTo>
                    <a:cubicBezTo>
                      <a:pt x="111" y="100"/>
                      <a:pt x="111" y="100"/>
                      <a:pt x="110" y="100"/>
                    </a:cubicBezTo>
                    <a:close/>
                    <a:moveTo>
                      <a:pt x="124" y="97"/>
                    </a:moveTo>
                    <a:cubicBezTo>
                      <a:pt x="123" y="91"/>
                      <a:pt x="123" y="91"/>
                      <a:pt x="123" y="91"/>
                    </a:cubicBezTo>
                    <a:cubicBezTo>
                      <a:pt x="125" y="91"/>
                      <a:pt x="126" y="91"/>
                      <a:pt x="127" y="91"/>
                    </a:cubicBezTo>
                    <a:cubicBezTo>
                      <a:pt x="128" y="91"/>
                      <a:pt x="128" y="91"/>
                      <a:pt x="128" y="91"/>
                    </a:cubicBezTo>
                    <a:cubicBezTo>
                      <a:pt x="130" y="96"/>
                      <a:pt x="130" y="96"/>
                      <a:pt x="130" y="96"/>
                    </a:cubicBezTo>
                    <a:cubicBezTo>
                      <a:pt x="129" y="96"/>
                      <a:pt x="129" y="96"/>
                      <a:pt x="129" y="96"/>
                    </a:cubicBezTo>
                    <a:cubicBezTo>
                      <a:pt x="128" y="97"/>
                      <a:pt x="126" y="97"/>
                      <a:pt x="124" y="97"/>
                    </a:cubicBezTo>
                    <a:cubicBezTo>
                      <a:pt x="124" y="97"/>
                      <a:pt x="124" y="97"/>
                      <a:pt x="124" y="97"/>
                    </a:cubicBezTo>
                    <a:close/>
                    <a:moveTo>
                      <a:pt x="82" y="97"/>
                    </a:moveTo>
                    <a:cubicBezTo>
                      <a:pt x="79" y="96"/>
                      <a:pt x="76" y="94"/>
                      <a:pt x="75" y="91"/>
                    </a:cubicBezTo>
                    <a:cubicBezTo>
                      <a:pt x="81" y="89"/>
                      <a:pt x="81" y="89"/>
                      <a:pt x="81" y="89"/>
                    </a:cubicBezTo>
                    <a:cubicBezTo>
                      <a:pt x="81" y="90"/>
                      <a:pt x="82" y="91"/>
                      <a:pt x="82" y="91"/>
                    </a:cubicBezTo>
                    <a:lnTo>
                      <a:pt x="82" y="97"/>
                    </a:lnTo>
                    <a:close/>
                    <a:moveTo>
                      <a:pt x="141" y="95"/>
                    </a:moveTo>
                    <a:cubicBezTo>
                      <a:pt x="140" y="89"/>
                      <a:pt x="140" y="89"/>
                      <a:pt x="140" y="89"/>
                    </a:cubicBezTo>
                    <a:cubicBezTo>
                      <a:pt x="140" y="89"/>
                      <a:pt x="141" y="89"/>
                      <a:pt x="141" y="88"/>
                    </a:cubicBezTo>
                    <a:cubicBezTo>
                      <a:pt x="142" y="87"/>
                      <a:pt x="143" y="87"/>
                      <a:pt x="144" y="86"/>
                    </a:cubicBezTo>
                    <a:cubicBezTo>
                      <a:pt x="147" y="92"/>
                      <a:pt x="147" y="92"/>
                      <a:pt x="147" y="92"/>
                    </a:cubicBezTo>
                    <a:cubicBezTo>
                      <a:pt x="146" y="92"/>
                      <a:pt x="146" y="92"/>
                      <a:pt x="145" y="93"/>
                    </a:cubicBezTo>
                    <a:cubicBezTo>
                      <a:pt x="144" y="94"/>
                      <a:pt x="143" y="95"/>
                      <a:pt x="141" y="95"/>
                    </a:cubicBezTo>
                    <a:close/>
                    <a:moveTo>
                      <a:pt x="157" y="94"/>
                    </a:moveTo>
                    <a:cubicBezTo>
                      <a:pt x="156" y="88"/>
                      <a:pt x="156" y="88"/>
                      <a:pt x="156" y="88"/>
                    </a:cubicBezTo>
                    <a:cubicBezTo>
                      <a:pt x="156" y="88"/>
                      <a:pt x="157" y="88"/>
                      <a:pt x="158" y="87"/>
                    </a:cubicBezTo>
                    <a:cubicBezTo>
                      <a:pt x="158" y="87"/>
                      <a:pt x="159" y="86"/>
                      <a:pt x="159" y="86"/>
                    </a:cubicBezTo>
                    <a:cubicBezTo>
                      <a:pt x="163" y="90"/>
                      <a:pt x="163" y="90"/>
                      <a:pt x="163" y="90"/>
                    </a:cubicBezTo>
                    <a:cubicBezTo>
                      <a:pt x="163" y="91"/>
                      <a:pt x="162" y="91"/>
                      <a:pt x="162" y="92"/>
                    </a:cubicBezTo>
                    <a:cubicBezTo>
                      <a:pt x="160" y="93"/>
                      <a:pt x="159" y="94"/>
                      <a:pt x="157" y="94"/>
                    </a:cubicBezTo>
                    <a:close/>
                    <a:moveTo>
                      <a:pt x="94" y="91"/>
                    </a:moveTo>
                    <a:cubicBezTo>
                      <a:pt x="91" y="86"/>
                      <a:pt x="91" y="86"/>
                      <a:pt x="91" y="86"/>
                    </a:cubicBezTo>
                    <a:cubicBezTo>
                      <a:pt x="93" y="85"/>
                      <a:pt x="94" y="85"/>
                      <a:pt x="96" y="85"/>
                    </a:cubicBezTo>
                    <a:cubicBezTo>
                      <a:pt x="97" y="84"/>
                      <a:pt x="98" y="85"/>
                      <a:pt x="99" y="85"/>
                    </a:cubicBezTo>
                    <a:cubicBezTo>
                      <a:pt x="97" y="91"/>
                      <a:pt x="97" y="91"/>
                      <a:pt x="97" y="91"/>
                    </a:cubicBezTo>
                    <a:cubicBezTo>
                      <a:pt x="97" y="91"/>
                      <a:pt x="96" y="91"/>
                      <a:pt x="96" y="90"/>
                    </a:cubicBezTo>
                    <a:cubicBezTo>
                      <a:pt x="95" y="90"/>
                      <a:pt x="95" y="91"/>
                      <a:pt x="94" y="91"/>
                    </a:cubicBezTo>
                    <a:close/>
                    <a:moveTo>
                      <a:pt x="33" y="79"/>
                    </a:moveTo>
                    <a:cubicBezTo>
                      <a:pt x="31" y="73"/>
                      <a:pt x="31" y="73"/>
                      <a:pt x="31" y="73"/>
                    </a:cubicBezTo>
                    <a:cubicBezTo>
                      <a:pt x="32" y="73"/>
                      <a:pt x="35" y="72"/>
                      <a:pt x="37" y="72"/>
                    </a:cubicBezTo>
                    <a:cubicBezTo>
                      <a:pt x="38" y="77"/>
                      <a:pt x="38" y="77"/>
                      <a:pt x="38" y="77"/>
                    </a:cubicBezTo>
                    <a:cubicBezTo>
                      <a:pt x="36" y="78"/>
                      <a:pt x="34" y="78"/>
                      <a:pt x="33" y="79"/>
                    </a:cubicBezTo>
                    <a:close/>
                    <a:moveTo>
                      <a:pt x="19" y="79"/>
                    </a:moveTo>
                    <a:cubicBezTo>
                      <a:pt x="19" y="78"/>
                      <a:pt x="18" y="78"/>
                      <a:pt x="18" y="77"/>
                    </a:cubicBezTo>
                    <a:cubicBezTo>
                      <a:pt x="17" y="76"/>
                      <a:pt x="16" y="75"/>
                      <a:pt x="15" y="75"/>
                    </a:cubicBezTo>
                    <a:cubicBezTo>
                      <a:pt x="19" y="70"/>
                      <a:pt x="19" y="70"/>
                      <a:pt x="19" y="70"/>
                    </a:cubicBezTo>
                    <a:cubicBezTo>
                      <a:pt x="20" y="71"/>
                      <a:pt x="21" y="72"/>
                      <a:pt x="22" y="73"/>
                    </a:cubicBezTo>
                    <a:cubicBezTo>
                      <a:pt x="22" y="73"/>
                      <a:pt x="23" y="74"/>
                      <a:pt x="23" y="74"/>
                    </a:cubicBezTo>
                    <a:lnTo>
                      <a:pt x="19" y="79"/>
                    </a:lnTo>
                    <a:close/>
                    <a:moveTo>
                      <a:pt x="82" y="78"/>
                    </a:moveTo>
                    <a:cubicBezTo>
                      <a:pt x="76" y="78"/>
                      <a:pt x="76" y="78"/>
                      <a:pt x="76" y="78"/>
                    </a:cubicBezTo>
                    <a:cubicBezTo>
                      <a:pt x="76" y="77"/>
                      <a:pt x="76" y="77"/>
                      <a:pt x="76" y="77"/>
                    </a:cubicBezTo>
                    <a:cubicBezTo>
                      <a:pt x="76" y="76"/>
                      <a:pt x="76" y="74"/>
                      <a:pt x="76" y="72"/>
                    </a:cubicBezTo>
                    <a:cubicBezTo>
                      <a:pt x="82" y="73"/>
                      <a:pt x="82" y="73"/>
                      <a:pt x="82" y="73"/>
                    </a:cubicBezTo>
                    <a:cubicBezTo>
                      <a:pt x="82" y="75"/>
                      <a:pt x="82" y="76"/>
                      <a:pt x="82" y="78"/>
                    </a:cubicBezTo>
                    <a:close/>
                    <a:moveTo>
                      <a:pt x="170" y="78"/>
                    </a:moveTo>
                    <a:cubicBezTo>
                      <a:pt x="164" y="78"/>
                      <a:pt x="164" y="78"/>
                      <a:pt x="164" y="78"/>
                    </a:cubicBezTo>
                    <a:cubicBezTo>
                      <a:pt x="164" y="78"/>
                      <a:pt x="164" y="78"/>
                      <a:pt x="164" y="78"/>
                    </a:cubicBezTo>
                    <a:cubicBezTo>
                      <a:pt x="164" y="76"/>
                      <a:pt x="164" y="74"/>
                      <a:pt x="164" y="73"/>
                    </a:cubicBezTo>
                    <a:cubicBezTo>
                      <a:pt x="169" y="72"/>
                      <a:pt x="169" y="72"/>
                      <a:pt x="169" y="72"/>
                    </a:cubicBezTo>
                    <a:cubicBezTo>
                      <a:pt x="170" y="73"/>
                      <a:pt x="170" y="75"/>
                      <a:pt x="170" y="78"/>
                    </a:cubicBezTo>
                    <a:cubicBezTo>
                      <a:pt x="170" y="78"/>
                      <a:pt x="170" y="78"/>
                      <a:pt x="170" y="78"/>
                    </a:cubicBezTo>
                    <a:close/>
                    <a:moveTo>
                      <a:pt x="51" y="75"/>
                    </a:moveTo>
                    <a:cubicBezTo>
                      <a:pt x="46" y="71"/>
                      <a:pt x="46" y="71"/>
                      <a:pt x="46" y="71"/>
                    </a:cubicBezTo>
                    <a:cubicBezTo>
                      <a:pt x="46" y="71"/>
                      <a:pt x="47" y="71"/>
                      <a:pt x="47" y="70"/>
                    </a:cubicBezTo>
                    <a:cubicBezTo>
                      <a:pt x="47" y="69"/>
                      <a:pt x="48" y="68"/>
                      <a:pt x="48" y="66"/>
                    </a:cubicBezTo>
                    <a:cubicBezTo>
                      <a:pt x="53" y="69"/>
                      <a:pt x="53" y="69"/>
                      <a:pt x="53" y="69"/>
                    </a:cubicBezTo>
                    <a:cubicBezTo>
                      <a:pt x="53" y="70"/>
                      <a:pt x="53" y="71"/>
                      <a:pt x="52" y="72"/>
                    </a:cubicBezTo>
                    <a:cubicBezTo>
                      <a:pt x="52" y="73"/>
                      <a:pt x="51" y="74"/>
                      <a:pt x="51" y="75"/>
                    </a:cubicBezTo>
                    <a:close/>
                    <a:moveTo>
                      <a:pt x="157" y="72"/>
                    </a:moveTo>
                    <a:cubicBezTo>
                      <a:pt x="157" y="72"/>
                      <a:pt x="154" y="72"/>
                      <a:pt x="153" y="69"/>
                    </a:cubicBezTo>
                    <a:cubicBezTo>
                      <a:pt x="153" y="68"/>
                      <a:pt x="153" y="67"/>
                      <a:pt x="153" y="67"/>
                    </a:cubicBezTo>
                    <a:cubicBezTo>
                      <a:pt x="153" y="66"/>
                      <a:pt x="152" y="66"/>
                      <a:pt x="152" y="65"/>
                    </a:cubicBezTo>
                    <a:cubicBezTo>
                      <a:pt x="158" y="64"/>
                      <a:pt x="158" y="64"/>
                      <a:pt x="158" y="64"/>
                    </a:cubicBezTo>
                    <a:cubicBezTo>
                      <a:pt x="158" y="64"/>
                      <a:pt x="158" y="64"/>
                      <a:pt x="158" y="65"/>
                    </a:cubicBezTo>
                    <a:cubicBezTo>
                      <a:pt x="159" y="65"/>
                      <a:pt x="159" y="66"/>
                      <a:pt x="159" y="67"/>
                    </a:cubicBezTo>
                    <a:cubicBezTo>
                      <a:pt x="159" y="67"/>
                      <a:pt x="158" y="66"/>
                      <a:pt x="157" y="66"/>
                    </a:cubicBezTo>
                    <a:cubicBezTo>
                      <a:pt x="158" y="72"/>
                      <a:pt x="158" y="72"/>
                      <a:pt x="158" y="72"/>
                    </a:cubicBezTo>
                    <a:lnTo>
                      <a:pt x="157" y="72"/>
                    </a:lnTo>
                    <a:close/>
                    <a:moveTo>
                      <a:pt x="74" y="70"/>
                    </a:moveTo>
                    <a:cubicBezTo>
                      <a:pt x="71" y="70"/>
                      <a:pt x="70" y="68"/>
                      <a:pt x="69" y="64"/>
                    </a:cubicBezTo>
                    <a:cubicBezTo>
                      <a:pt x="74" y="62"/>
                      <a:pt x="74" y="62"/>
                      <a:pt x="74" y="62"/>
                    </a:cubicBezTo>
                    <a:cubicBezTo>
                      <a:pt x="75" y="63"/>
                      <a:pt x="75" y="65"/>
                      <a:pt x="76" y="65"/>
                    </a:cubicBezTo>
                    <a:cubicBezTo>
                      <a:pt x="75" y="65"/>
                      <a:pt x="75" y="65"/>
                      <a:pt x="74" y="65"/>
                    </a:cubicBezTo>
                    <a:cubicBezTo>
                      <a:pt x="74" y="65"/>
                      <a:pt x="74" y="65"/>
                      <a:pt x="74" y="65"/>
                    </a:cubicBezTo>
                    <a:cubicBezTo>
                      <a:pt x="72" y="65"/>
                      <a:pt x="72" y="65"/>
                      <a:pt x="71" y="66"/>
                    </a:cubicBezTo>
                    <a:cubicBezTo>
                      <a:pt x="77" y="68"/>
                      <a:pt x="77" y="68"/>
                      <a:pt x="77" y="68"/>
                    </a:cubicBezTo>
                    <a:cubicBezTo>
                      <a:pt x="76" y="70"/>
                      <a:pt x="74" y="70"/>
                      <a:pt x="74" y="70"/>
                    </a:cubicBezTo>
                    <a:close/>
                    <a:moveTo>
                      <a:pt x="6" y="67"/>
                    </a:moveTo>
                    <a:cubicBezTo>
                      <a:pt x="5" y="66"/>
                      <a:pt x="5" y="66"/>
                      <a:pt x="4" y="65"/>
                    </a:cubicBezTo>
                    <a:cubicBezTo>
                      <a:pt x="3" y="64"/>
                      <a:pt x="2" y="62"/>
                      <a:pt x="2" y="60"/>
                    </a:cubicBezTo>
                    <a:cubicBezTo>
                      <a:pt x="5" y="60"/>
                      <a:pt x="5" y="60"/>
                      <a:pt x="5" y="60"/>
                    </a:cubicBezTo>
                    <a:cubicBezTo>
                      <a:pt x="8" y="60"/>
                      <a:pt x="8" y="60"/>
                      <a:pt x="8" y="60"/>
                    </a:cubicBezTo>
                    <a:cubicBezTo>
                      <a:pt x="8" y="60"/>
                      <a:pt x="8" y="60"/>
                      <a:pt x="8" y="61"/>
                    </a:cubicBezTo>
                    <a:cubicBezTo>
                      <a:pt x="9" y="62"/>
                      <a:pt x="9" y="62"/>
                      <a:pt x="10" y="63"/>
                    </a:cubicBezTo>
                    <a:lnTo>
                      <a:pt x="6" y="67"/>
                    </a:lnTo>
                    <a:close/>
                    <a:moveTo>
                      <a:pt x="60" y="62"/>
                    </a:moveTo>
                    <a:cubicBezTo>
                      <a:pt x="57" y="57"/>
                      <a:pt x="57" y="57"/>
                      <a:pt x="57" y="57"/>
                    </a:cubicBezTo>
                    <a:cubicBezTo>
                      <a:pt x="58" y="57"/>
                      <a:pt x="58" y="57"/>
                      <a:pt x="58" y="57"/>
                    </a:cubicBezTo>
                    <a:cubicBezTo>
                      <a:pt x="60" y="55"/>
                      <a:pt x="62" y="55"/>
                      <a:pt x="63" y="54"/>
                    </a:cubicBezTo>
                    <a:cubicBezTo>
                      <a:pt x="65" y="60"/>
                      <a:pt x="65" y="60"/>
                      <a:pt x="65" y="60"/>
                    </a:cubicBezTo>
                    <a:cubicBezTo>
                      <a:pt x="64" y="60"/>
                      <a:pt x="63" y="61"/>
                      <a:pt x="61" y="62"/>
                    </a:cubicBezTo>
                    <a:lnTo>
                      <a:pt x="60" y="62"/>
                    </a:lnTo>
                    <a:close/>
                    <a:moveTo>
                      <a:pt x="132" y="61"/>
                    </a:moveTo>
                    <a:cubicBezTo>
                      <a:pt x="128" y="60"/>
                      <a:pt x="127" y="58"/>
                      <a:pt x="127" y="54"/>
                    </a:cubicBezTo>
                    <a:cubicBezTo>
                      <a:pt x="127" y="54"/>
                      <a:pt x="127" y="53"/>
                      <a:pt x="127" y="53"/>
                    </a:cubicBezTo>
                    <a:cubicBezTo>
                      <a:pt x="132" y="54"/>
                      <a:pt x="132" y="54"/>
                      <a:pt x="132" y="54"/>
                    </a:cubicBezTo>
                    <a:cubicBezTo>
                      <a:pt x="132" y="54"/>
                      <a:pt x="132" y="54"/>
                      <a:pt x="132" y="54"/>
                    </a:cubicBezTo>
                    <a:cubicBezTo>
                      <a:pt x="132" y="55"/>
                      <a:pt x="132" y="55"/>
                      <a:pt x="132" y="55"/>
                    </a:cubicBezTo>
                    <a:cubicBezTo>
                      <a:pt x="132" y="55"/>
                      <a:pt x="132" y="55"/>
                      <a:pt x="132" y="55"/>
                    </a:cubicBezTo>
                    <a:cubicBezTo>
                      <a:pt x="132" y="55"/>
                      <a:pt x="133" y="55"/>
                      <a:pt x="133" y="55"/>
                    </a:cubicBezTo>
                    <a:lnTo>
                      <a:pt x="132" y="61"/>
                    </a:lnTo>
                    <a:close/>
                    <a:moveTo>
                      <a:pt x="144" y="60"/>
                    </a:moveTo>
                    <a:cubicBezTo>
                      <a:pt x="144" y="54"/>
                      <a:pt x="144" y="54"/>
                      <a:pt x="144" y="54"/>
                    </a:cubicBezTo>
                    <a:cubicBezTo>
                      <a:pt x="146" y="54"/>
                      <a:pt x="148" y="54"/>
                      <a:pt x="150" y="54"/>
                    </a:cubicBezTo>
                    <a:cubicBezTo>
                      <a:pt x="149" y="60"/>
                      <a:pt x="149" y="60"/>
                      <a:pt x="149" y="60"/>
                    </a:cubicBezTo>
                    <a:cubicBezTo>
                      <a:pt x="148" y="59"/>
                      <a:pt x="146" y="60"/>
                      <a:pt x="144" y="60"/>
                    </a:cubicBezTo>
                    <a:close/>
                    <a:moveTo>
                      <a:pt x="16" y="56"/>
                    </a:moveTo>
                    <a:cubicBezTo>
                      <a:pt x="12" y="52"/>
                      <a:pt x="12" y="52"/>
                      <a:pt x="12" y="52"/>
                    </a:cubicBezTo>
                    <a:cubicBezTo>
                      <a:pt x="12" y="52"/>
                      <a:pt x="13" y="51"/>
                      <a:pt x="13" y="48"/>
                    </a:cubicBezTo>
                    <a:cubicBezTo>
                      <a:pt x="19" y="49"/>
                      <a:pt x="19" y="49"/>
                      <a:pt x="19" y="49"/>
                    </a:cubicBezTo>
                    <a:cubicBezTo>
                      <a:pt x="18" y="52"/>
                      <a:pt x="18" y="54"/>
                      <a:pt x="16" y="56"/>
                    </a:cubicBezTo>
                    <a:close/>
                    <a:moveTo>
                      <a:pt x="124" y="48"/>
                    </a:moveTo>
                    <a:cubicBezTo>
                      <a:pt x="123" y="47"/>
                      <a:pt x="122" y="46"/>
                      <a:pt x="122" y="44"/>
                    </a:cubicBezTo>
                    <a:cubicBezTo>
                      <a:pt x="121" y="43"/>
                      <a:pt x="121" y="43"/>
                      <a:pt x="121" y="42"/>
                    </a:cubicBezTo>
                    <a:cubicBezTo>
                      <a:pt x="125" y="39"/>
                      <a:pt x="125" y="39"/>
                      <a:pt x="125" y="39"/>
                    </a:cubicBezTo>
                    <a:cubicBezTo>
                      <a:pt x="126" y="39"/>
                      <a:pt x="126" y="40"/>
                      <a:pt x="127" y="42"/>
                    </a:cubicBezTo>
                    <a:cubicBezTo>
                      <a:pt x="127" y="42"/>
                      <a:pt x="128" y="43"/>
                      <a:pt x="128" y="43"/>
                    </a:cubicBezTo>
                    <a:lnTo>
                      <a:pt x="124" y="48"/>
                    </a:lnTo>
                    <a:close/>
                    <a:moveTo>
                      <a:pt x="111" y="44"/>
                    </a:moveTo>
                    <a:cubicBezTo>
                      <a:pt x="111" y="44"/>
                      <a:pt x="110" y="43"/>
                      <a:pt x="110" y="43"/>
                    </a:cubicBezTo>
                    <a:cubicBezTo>
                      <a:pt x="108" y="41"/>
                      <a:pt x="108" y="40"/>
                      <a:pt x="107" y="38"/>
                    </a:cubicBezTo>
                    <a:cubicBezTo>
                      <a:pt x="112" y="36"/>
                      <a:pt x="112" y="36"/>
                      <a:pt x="112" y="36"/>
                    </a:cubicBezTo>
                    <a:cubicBezTo>
                      <a:pt x="113" y="37"/>
                      <a:pt x="113" y="38"/>
                      <a:pt x="114" y="39"/>
                    </a:cubicBezTo>
                    <a:cubicBezTo>
                      <a:pt x="114" y="39"/>
                      <a:pt x="115" y="39"/>
                      <a:pt x="115" y="39"/>
                    </a:cubicBezTo>
                    <a:lnTo>
                      <a:pt x="111" y="44"/>
                    </a:lnTo>
                    <a:close/>
                    <a:moveTo>
                      <a:pt x="11" y="43"/>
                    </a:moveTo>
                    <a:cubicBezTo>
                      <a:pt x="10" y="42"/>
                      <a:pt x="10" y="42"/>
                      <a:pt x="10" y="42"/>
                    </a:cubicBezTo>
                    <a:cubicBezTo>
                      <a:pt x="9" y="42"/>
                      <a:pt x="8" y="42"/>
                      <a:pt x="7" y="42"/>
                    </a:cubicBezTo>
                    <a:cubicBezTo>
                      <a:pt x="5" y="41"/>
                      <a:pt x="4" y="40"/>
                      <a:pt x="4" y="39"/>
                    </a:cubicBezTo>
                    <a:cubicBezTo>
                      <a:pt x="9" y="36"/>
                      <a:pt x="9" y="36"/>
                      <a:pt x="9" y="36"/>
                    </a:cubicBezTo>
                    <a:cubicBezTo>
                      <a:pt x="9" y="36"/>
                      <a:pt x="9" y="36"/>
                      <a:pt x="9" y="36"/>
                    </a:cubicBezTo>
                    <a:cubicBezTo>
                      <a:pt x="9" y="36"/>
                      <a:pt x="9" y="36"/>
                      <a:pt x="9" y="36"/>
                    </a:cubicBezTo>
                    <a:cubicBezTo>
                      <a:pt x="10" y="36"/>
                      <a:pt x="10" y="37"/>
                      <a:pt x="11" y="37"/>
                    </a:cubicBezTo>
                    <a:cubicBezTo>
                      <a:pt x="12" y="37"/>
                      <a:pt x="12" y="37"/>
                      <a:pt x="12" y="37"/>
                    </a:cubicBezTo>
                    <a:lnTo>
                      <a:pt x="11" y="43"/>
                    </a:lnTo>
                    <a:close/>
                    <a:moveTo>
                      <a:pt x="165" y="29"/>
                    </a:moveTo>
                    <a:cubicBezTo>
                      <a:pt x="165" y="23"/>
                      <a:pt x="165" y="23"/>
                      <a:pt x="165" y="23"/>
                    </a:cubicBezTo>
                    <a:cubicBezTo>
                      <a:pt x="165" y="23"/>
                      <a:pt x="166" y="22"/>
                      <a:pt x="166" y="21"/>
                    </a:cubicBezTo>
                    <a:cubicBezTo>
                      <a:pt x="171" y="22"/>
                      <a:pt x="171" y="22"/>
                      <a:pt x="171" y="22"/>
                    </a:cubicBezTo>
                    <a:cubicBezTo>
                      <a:pt x="171" y="27"/>
                      <a:pt x="168" y="29"/>
                      <a:pt x="165" y="29"/>
                    </a:cubicBezTo>
                    <a:close/>
                    <a:moveTo>
                      <a:pt x="2" y="28"/>
                    </a:moveTo>
                    <a:cubicBezTo>
                      <a:pt x="1" y="27"/>
                      <a:pt x="1" y="26"/>
                      <a:pt x="0" y="25"/>
                    </a:cubicBezTo>
                    <a:cubicBezTo>
                      <a:pt x="0" y="24"/>
                      <a:pt x="0" y="23"/>
                      <a:pt x="0" y="21"/>
                    </a:cubicBezTo>
                    <a:cubicBezTo>
                      <a:pt x="0" y="21"/>
                      <a:pt x="0" y="21"/>
                      <a:pt x="0" y="20"/>
                    </a:cubicBezTo>
                    <a:cubicBezTo>
                      <a:pt x="6" y="21"/>
                      <a:pt x="6" y="21"/>
                      <a:pt x="6" y="21"/>
                    </a:cubicBezTo>
                    <a:cubicBezTo>
                      <a:pt x="6" y="21"/>
                      <a:pt x="6" y="21"/>
                      <a:pt x="6" y="21"/>
                    </a:cubicBezTo>
                    <a:cubicBezTo>
                      <a:pt x="6" y="22"/>
                      <a:pt x="6" y="22"/>
                      <a:pt x="6" y="23"/>
                    </a:cubicBezTo>
                    <a:cubicBezTo>
                      <a:pt x="6" y="23"/>
                      <a:pt x="7" y="24"/>
                      <a:pt x="7" y="25"/>
                    </a:cubicBezTo>
                    <a:lnTo>
                      <a:pt x="2" y="28"/>
                    </a:lnTo>
                    <a:close/>
                    <a:moveTo>
                      <a:pt x="106" y="26"/>
                    </a:moveTo>
                    <a:cubicBezTo>
                      <a:pt x="109" y="25"/>
                      <a:pt x="109" y="25"/>
                      <a:pt x="109" y="25"/>
                    </a:cubicBezTo>
                    <a:cubicBezTo>
                      <a:pt x="106" y="26"/>
                      <a:pt x="106" y="26"/>
                      <a:pt x="106" y="26"/>
                    </a:cubicBezTo>
                    <a:cubicBezTo>
                      <a:pt x="106" y="25"/>
                      <a:pt x="105" y="25"/>
                      <a:pt x="105" y="24"/>
                    </a:cubicBezTo>
                    <a:cubicBezTo>
                      <a:pt x="105" y="22"/>
                      <a:pt x="107" y="20"/>
                      <a:pt x="108" y="20"/>
                    </a:cubicBezTo>
                    <a:cubicBezTo>
                      <a:pt x="109" y="19"/>
                      <a:pt x="110" y="19"/>
                      <a:pt x="111" y="19"/>
                    </a:cubicBezTo>
                    <a:cubicBezTo>
                      <a:pt x="112" y="24"/>
                      <a:pt x="112" y="24"/>
                      <a:pt x="112" y="24"/>
                    </a:cubicBezTo>
                    <a:cubicBezTo>
                      <a:pt x="112" y="24"/>
                      <a:pt x="112" y="25"/>
                      <a:pt x="111" y="25"/>
                    </a:cubicBezTo>
                    <a:cubicBezTo>
                      <a:pt x="111" y="25"/>
                      <a:pt x="111" y="25"/>
                      <a:pt x="111" y="25"/>
                    </a:cubicBezTo>
                    <a:lnTo>
                      <a:pt x="106" y="26"/>
                    </a:lnTo>
                    <a:close/>
                    <a:moveTo>
                      <a:pt x="153" y="21"/>
                    </a:moveTo>
                    <a:cubicBezTo>
                      <a:pt x="152" y="20"/>
                      <a:pt x="152" y="19"/>
                      <a:pt x="151" y="18"/>
                    </a:cubicBezTo>
                    <a:cubicBezTo>
                      <a:pt x="151" y="17"/>
                      <a:pt x="151" y="16"/>
                      <a:pt x="150" y="16"/>
                    </a:cubicBezTo>
                    <a:cubicBezTo>
                      <a:pt x="156" y="13"/>
                      <a:pt x="156" y="13"/>
                      <a:pt x="156" y="13"/>
                    </a:cubicBezTo>
                    <a:cubicBezTo>
                      <a:pt x="156" y="14"/>
                      <a:pt x="156" y="14"/>
                      <a:pt x="157" y="15"/>
                    </a:cubicBezTo>
                    <a:cubicBezTo>
                      <a:pt x="157" y="16"/>
                      <a:pt x="158" y="17"/>
                      <a:pt x="158" y="18"/>
                    </a:cubicBezTo>
                    <a:lnTo>
                      <a:pt x="153" y="21"/>
                    </a:lnTo>
                    <a:close/>
                    <a:moveTo>
                      <a:pt x="12" y="15"/>
                    </a:moveTo>
                    <a:cubicBezTo>
                      <a:pt x="9" y="10"/>
                      <a:pt x="9" y="10"/>
                      <a:pt x="9" y="10"/>
                    </a:cubicBezTo>
                    <a:cubicBezTo>
                      <a:pt x="11" y="8"/>
                      <a:pt x="13" y="6"/>
                      <a:pt x="13" y="6"/>
                    </a:cubicBezTo>
                    <a:cubicBezTo>
                      <a:pt x="17" y="11"/>
                      <a:pt x="17" y="11"/>
                      <a:pt x="17" y="11"/>
                    </a:cubicBezTo>
                    <a:cubicBezTo>
                      <a:pt x="17" y="11"/>
                      <a:pt x="15" y="13"/>
                      <a:pt x="12" y="15"/>
                    </a:cubicBezTo>
                    <a:close/>
                    <a:moveTo>
                      <a:pt x="119" y="14"/>
                    </a:moveTo>
                    <a:cubicBezTo>
                      <a:pt x="118" y="13"/>
                      <a:pt x="118" y="13"/>
                      <a:pt x="118" y="13"/>
                    </a:cubicBezTo>
                    <a:cubicBezTo>
                      <a:pt x="114" y="10"/>
                      <a:pt x="114" y="10"/>
                      <a:pt x="114" y="10"/>
                    </a:cubicBezTo>
                    <a:cubicBezTo>
                      <a:pt x="116" y="6"/>
                      <a:pt x="120" y="6"/>
                      <a:pt x="122" y="9"/>
                    </a:cubicBezTo>
                    <a:cubicBezTo>
                      <a:pt x="122" y="9"/>
                      <a:pt x="122" y="9"/>
                      <a:pt x="123" y="9"/>
                    </a:cubicBezTo>
                    <a:lnTo>
                      <a:pt x="119" y="14"/>
                    </a:lnTo>
                    <a:close/>
                    <a:moveTo>
                      <a:pt x="132" y="12"/>
                    </a:moveTo>
                    <a:cubicBezTo>
                      <a:pt x="127" y="9"/>
                      <a:pt x="127" y="9"/>
                      <a:pt x="127" y="9"/>
                    </a:cubicBezTo>
                    <a:cubicBezTo>
                      <a:pt x="128" y="7"/>
                      <a:pt x="129" y="5"/>
                      <a:pt x="130" y="4"/>
                    </a:cubicBezTo>
                    <a:cubicBezTo>
                      <a:pt x="135" y="7"/>
                      <a:pt x="135" y="7"/>
                      <a:pt x="135" y="7"/>
                    </a:cubicBezTo>
                    <a:cubicBezTo>
                      <a:pt x="134" y="8"/>
                      <a:pt x="133" y="10"/>
                      <a:pt x="132" y="12"/>
                    </a:cubicBezTo>
                    <a:close/>
                    <a:moveTo>
                      <a:pt x="142" y="8"/>
                    </a:moveTo>
                    <a:cubicBezTo>
                      <a:pt x="142" y="7"/>
                      <a:pt x="141" y="6"/>
                      <a:pt x="139" y="5"/>
                    </a:cubicBezTo>
                    <a:cubicBezTo>
                      <a:pt x="143" y="0"/>
                      <a:pt x="143" y="0"/>
                      <a:pt x="143" y="0"/>
                    </a:cubicBezTo>
                    <a:cubicBezTo>
                      <a:pt x="145" y="2"/>
                      <a:pt x="147" y="4"/>
                      <a:pt x="147" y="6"/>
                    </a:cubicBezTo>
                    <a:lnTo>
                      <a:pt x="142"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19" name="îŝḷïḑe">
                <a:extLst>
                  <a:ext uri="{FF2B5EF4-FFF2-40B4-BE49-F238E27FC236}">
                    <a16:creationId xmlns:a16="http://schemas.microsoft.com/office/drawing/2014/main" id="{98A8EF6A-767B-429E-AB01-C74B4CA165D5}"/>
                  </a:ext>
                </a:extLst>
              </p:cNvPr>
              <p:cNvSpPr/>
              <p:nvPr/>
            </p:nvSpPr>
            <p:spPr bwMode="auto">
              <a:xfrm>
                <a:off x="6035675" y="4181475"/>
                <a:ext cx="633413" cy="782638"/>
              </a:xfrm>
              <a:custGeom>
                <a:avLst/>
                <a:gdLst>
                  <a:gd name="T0" fmla="*/ 278 w 295"/>
                  <a:gd name="T1" fmla="*/ 365 h 365"/>
                  <a:gd name="T2" fmla="*/ 258 w 295"/>
                  <a:gd name="T3" fmla="*/ 363 h 365"/>
                  <a:gd name="T4" fmla="*/ 287 w 295"/>
                  <a:gd name="T5" fmla="*/ 354 h 365"/>
                  <a:gd name="T6" fmla="*/ 246 w 295"/>
                  <a:gd name="T7" fmla="*/ 348 h 365"/>
                  <a:gd name="T8" fmla="*/ 259 w 295"/>
                  <a:gd name="T9" fmla="*/ 343 h 365"/>
                  <a:gd name="T10" fmla="*/ 251 w 295"/>
                  <a:gd name="T11" fmla="*/ 339 h 365"/>
                  <a:gd name="T12" fmla="*/ 295 w 295"/>
                  <a:gd name="T13" fmla="*/ 340 h 365"/>
                  <a:gd name="T14" fmla="*/ 245 w 295"/>
                  <a:gd name="T15" fmla="*/ 335 h 365"/>
                  <a:gd name="T16" fmla="*/ 81 w 295"/>
                  <a:gd name="T17" fmla="*/ 320 h 365"/>
                  <a:gd name="T18" fmla="*/ 107 w 295"/>
                  <a:gd name="T19" fmla="*/ 320 h 365"/>
                  <a:gd name="T20" fmla="*/ 241 w 295"/>
                  <a:gd name="T21" fmla="*/ 324 h 365"/>
                  <a:gd name="T22" fmla="*/ 98 w 295"/>
                  <a:gd name="T23" fmla="*/ 314 h 365"/>
                  <a:gd name="T24" fmla="*/ 219 w 295"/>
                  <a:gd name="T25" fmla="*/ 316 h 365"/>
                  <a:gd name="T26" fmla="*/ 66 w 295"/>
                  <a:gd name="T27" fmla="*/ 313 h 365"/>
                  <a:gd name="T28" fmla="*/ 79 w 295"/>
                  <a:gd name="T29" fmla="*/ 309 h 365"/>
                  <a:gd name="T30" fmla="*/ 90 w 295"/>
                  <a:gd name="T31" fmla="*/ 304 h 365"/>
                  <a:gd name="T32" fmla="*/ 108 w 295"/>
                  <a:gd name="T33" fmla="*/ 310 h 365"/>
                  <a:gd name="T34" fmla="*/ 150 w 295"/>
                  <a:gd name="T35" fmla="*/ 300 h 365"/>
                  <a:gd name="T36" fmla="*/ 138 w 295"/>
                  <a:gd name="T37" fmla="*/ 301 h 365"/>
                  <a:gd name="T38" fmla="*/ 120 w 295"/>
                  <a:gd name="T39" fmla="*/ 297 h 365"/>
                  <a:gd name="T40" fmla="*/ 123 w 295"/>
                  <a:gd name="T41" fmla="*/ 305 h 365"/>
                  <a:gd name="T42" fmla="*/ 230 w 295"/>
                  <a:gd name="T43" fmla="*/ 303 h 365"/>
                  <a:gd name="T44" fmla="*/ 64 w 295"/>
                  <a:gd name="T45" fmla="*/ 297 h 365"/>
                  <a:gd name="T46" fmla="*/ 191 w 295"/>
                  <a:gd name="T47" fmla="*/ 293 h 365"/>
                  <a:gd name="T48" fmla="*/ 155 w 295"/>
                  <a:gd name="T49" fmla="*/ 290 h 365"/>
                  <a:gd name="T50" fmla="*/ 51 w 295"/>
                  <a:gd name="T51" fmla="*/ 296 h 365"/>
                  <a:gd name="T52" fmla="*/ 32 w 295"/>
                  <a:gd name="T53" fmla="*/ 291 h 365"/>
                  <a:gd name="T54" fmla="*/ 217 w 295"/>
                  <a:gd name="T55" fmla="*/ 290 h 365"/>
                  <a:gd name="T56" fmla="*/ 203 w 295"/>
                  <a:gd name="T57" fmla="*/ 288 h 365"/>
                  <a:gd name="T58" fmla="*/ 187 w 295"/>
                  <a:gd name="T59" fmla="*/ 283 h 365"/>
                  <a:gd name="T60" fmla="*/ 173 w 295"/>
                  <a:gd name="T61" fmla="*/ 279 h 365"/>
                  <a:gd name="T62" fmla="*/ 161 w 295"/>
                  <a:gd name="T63" fmla="*/ 277 h 365"/>
                  <a:gd name="T64" fmla="*/ 30 w 295"/>
                  <a:gd name="T65" fmla="*/ 272 h 365"/>
                  <a:gd name="T66" fmla="*/ 23 w 295"/>
                  <a:gd name="T67" fmla="*/ 262 h 365"/>
                  <a:gd name="T68" fmla="*/ 1 w 295"/>
                  <a:gd name="T69" fmla="*/ 235 h 365"/>
                  <a:gd name="T70" fmla="*/ 12 w 295"/>
                  <a:gd name="T71" fmla="*/ 223 h 365"/>
                  <a:gd name="T72" fmla="*/ 25 w 295"/>
                  <a:gd name="T73" fmla="*/ 211 h 365"/>
                  <a:gd name="T74" fmla="*/ 35 w 295"/>
                  <a:gd name="T75" fmla="*/ 196 h 365"/>
                  <a:gd name="T76" fmla="*/ 117 w 295"/>
                  <a:gd name="T77" fmla="*/ 191 h 365"/>
                  <a:gd name="T78" fmla="*/ 135 w 295"/>
                  <a:gd name="T79" fmla="*/ 194 h 365"/>
                  <a:gd name="T80" fmla="*/ 20 w 295"/>
                  <a:gd name="T81" fmla="*/ 184 h 365"/>
                  <a:gd name="T82" fmla="*/ 77 w 295"/>
                  <a:gd name="T83" fmla="*/ 175 h 365"/>
                  <a:gd name="T84" fmla="*/ 148 w 295"/>
                  <a:gd name="T85" fmla="*/ 173 h 365"/>
                  <a:gd name="T86" fmla="*/ 97 w 295"/>
                  <a:gd name="T87" fmla="*/ 175 h 365"/>
                  <a:gd name="T88" fmla="*/ 66 w 295"/>
                  <a:gd name="T89" fmla="*/ 175 h 365"/>
                  <a:gd name="T90" fmla="*/ 58 w 295"/>
                  <a:gd name="T91" fmla="*/ 166 h 365"/>
                  <a:gd name="T92" fmla="*/ 149 w 295"/>
                  <a:gd name="T93" fmla="*/ 160 h 365"/>
                  <a:gd name="T94" fmla="*/ 35 w 295"/>
                  <a:gd name="T95" fmla="*/ 158 h 365"/>
                  <a:gd name="T96" fmla="*/ 159 w 295"/>
                  <a:gd name="T97" fmla="*/ 145 h 365"/>
                  <a:gd name="T98" fmla="*/ 160 w 295"/>
                  <a:gd name="T99" fmla="*/ 129 h 365"/>
                  <a:gd name="T100" fmla="*/ 189 w 295"/>
                  <a:gd name="T101" fmla="*/ 121 h 365"/>
                  <a:gd name="T102" fmla="*/ 177 w 295"/>
                  <a:gd name="T103" fmla="*/ 122 h 365"/>
                  <a:gd name="T104" fmla="*/ 205 w 295"/>
                  <a:gd name="T105" fmla="*/ 111 h 365"/>
                  <a:gd name="T106" fmla="*/ 213 w 295"/>
                  <a:gd name="T107" fmla="*/ 97 h 365"/>
                  <a:gd name="T108" fmla="*/ 218 w 295"/>
                  <a:gd name="T109" fmla="*/ 83 h 365"/>
                  <a:gd name="T110" fmla="*/ 223 w 295"/>
                  <a:gd name="T111" fmla="*/ 73 h 365"/>
                  <a:gd name="T112" fmla="*/ 231 w 295"/>
                  <a:gd name="T113" fmla="*/ 42 h 365"/>
                  <a:gd name="T114" fmla="*/ 225 w 295"/>
                  <a:gd name="T115" fmla="*/ 28 h 365"/>
                  <a:gd name="T116" fmla="*/ 234 w 295"/>
                  <a:gd name="T117" fmla="*/ 16 h 365"/>
                  <a:gd name="T118" fmla="*/ 239 w 295"/>
                  <a:gd name="T119" fmla="*/ 2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5" h="365">
                    <a:moveTo>
                      <a:pt x="278" y="365"/>
                    </a:moveTo>
                    <a:cubicBezTo>
                      <a:pt x="277" y="365"/>
                      <a:pt x="276" y="365"/>
                      <a:pt x="275" y="365"/>
                    </a:cubicBezTo>
                    <a:cubicBezTo>
                      <a:pt x="274" y="365"/>
                      <a:pt x="273" y="365"/>
                      <a:pt x="272" y="364"/>
                    </a:cubicBezTo>
                    <a:cubicBezTo>
                      <a:pt x="273" y="359"/>
                      <a:pt x="273" y="359"/>
                      <a:pt x="273" y="359"/>
                    </a:cubicBezTo>
                    <a:cubicBezTo>
                      <a:pt x="274" y="359"/>
                      <a:pt x="274" y="359"/>
                      <a:pt x="275" y="359"/>
                    </a:cubicBezTo>
                    <a:cubicBezTo>
                      <a:pt x="276" y="359"/>
                      <a:pt x="277" y="359"/>
                      <a:pt x="279" y="359"/>
                    </a:cubicBezTo>
                    <a:lnTo>
                      <a:pt x="278" y="365"/>
                    </a:lnTo>
                    <a:close/>
                    <a:moveTo>
                      <a:pt x="258" y="363"/>
                    </a:moveTo>
                    <a:cubicBezTo>
                      <a:pt x="257" y="363"/>
                      <a:pt x="255" y="363"/>
                      <a:pt x="254" y="362"/>
                    </a:cubicBezTo>
                    <a:cubicBezTo>
                      <a:pt x="257" y="357"/>
                      <a:pt x="257" y="357"/>
                      <a:pt x="257" y="357"/>
                    </a:cubicBezTo>
                    <a:cubicBezTo>
                      <a:pt x="257" y="357"/>
                      <a:pt x="258" y="357"/>
                      <a:pt x="258" y="357"/>
                    </a:cubicBezTo>
                    <a:cubicBezTo>
                      <a:pt x="259" y="357"/>
                      <a:pt x="260" y="357"/>
                      <a:pt x="261" y="356"/>
                    </a:cubicBezTo>
                    <a:cubicBezTo>
                      <a:pt x="262" y="362"/>
                      <a:pt x="262" y="362"/>
                      <a:pt x="262" y="362"/>
                    </a:cubicBezTo>
                    <a:cubicBezTo>
                      <a:pt x="261" y="362"/>
                      <a:pt x="259" y="363"/>
                      <a:pt x="258" y="363"/>
                    </a:cubicBezTo>
                    <a:close/>
                    <a:moveTo>
                      <a:pt x="286" y="356"/>
                    </a:moveTo>
                    <a:cubicBezTo>
                      <a:pt x="281" y="354"/>
                      <a:pt x="281" y="354"/>
                      <a:pt x="281" y="354"/>
                    </a:cubicBezTo>
                    <a:cubicBezTo>
                      <a:pt x="281" y="353"/>
                      <a:pt x="281" y="352"/>
                      <a:pt x="282" y="351"/>
                    </a:cubicBezTo>
                    <a:cubicBezTo>
                      <a:pt x="282" y="351"/>
                      <a:pt x="282" y="350"/>
                      <a:pt x="282" y="349"/>
                    </a:cubicBezTo>
                    <a:cubicBezTo>
                      <a:pt x="285" y="349"/>
                      <a:pt x="285" y="349"/>
                      <a:pt x="285" y="349"/>
                    </a:cubicBezTo>
                    <a:cubicBezTo>
                      <a:pt x="288" y="350"/>
                      <a:pt x="288" y="350"/>
                      <a:pt x="288" y="350"/>
                    </a:cubicBezTo>
                    <a:cubicBezTo>
                      <a:pt x="288" y="352"/>
                      <a:pt x="287" y="353"/>
                      <a:pt x="287" y="354"/>
                    </a:cubicBezTo>
                    <a:cubicBezTo>
                      <a:pt x="287" y="354"/>
                      <a:pt x="287" y="354"/>
                      <a:pt x="287" y="354"/>
                    </a:cubicBezTo>
                    <a:cubicBezTo>
                      <a:pt x="287" y="354"/>
                      <a:pt x="287" y="355"/>
                      <a:pt x="286" y="356"/>
                    </a:cubicBezTo>
                    <a:close/>
                    <a:moveTo>
                      <a:pt x="245" y="353"/>
                    </a:moveTo>
                    <a:cubicBezTo>
                      <a:pt x="241" y="353"/>
                      <a:pt x="240" y="351"/>
                      <a:pt x="240" y="348"/>
                    </a:cubicBezTo>
                    <a:cubicBezTo>
                      <a:pt x="240" y="348"/>
                      <a:pt x="240" y="347"/>
                      <a:pt x="240" y="346"/>
                    </a:cubicBezTo>
                    <a:cubicBezTo>
                      <a:pt x="246" y="347"/>
                      <a:pt x="246" y="347"/>
                      <a:pt x="246" y="347"/>
                    </a:cubicBezTo>
                    <a:cubicBezTo>
                      <a:pt x="246" y="347"/>
                      <a:pt x="246" y="348"/>
                      <a:pt x="246" y="348"/>
                    </a:cubicBezTo>
                    <a:cubicBezTo>
                      <a:pt x="245" y="348"/>
                      <a:pt x="245" y="348"/>
                      <a:pt x="245" y="348"/>
                    </a:cubicBezTo>
                    <a:lnTo>
                      <a:pt x="245" y="353"/>
                    </a:lnTo>
                    <a:close/>
                    <a:moveTo>
                      <a:pt x="259" y="349"/>
                    </a:moveTo>
                    <a:cubicBezTo>
                      <a:pt x="253" y="348"/>
                      <a:pt x="253" y="348"/>
                      <a:pt x="253" y="348"/>
                    </a:cubicBezTo>
                    <a:cubicBezTo>
                      <a:pt x="253" y="346"/>
                      <a:pt x="254" y="344"/>
                      <a:pt x="254" y="343"/>
                    </a:cubicBezTo>
                    <a:cubicBezTo>
                      <a:pt x="259" y="342"/>
                      <a:pt x="259" y="342"/>
                      <a:pt x="259" y="342"/>
                    </a:cubicBezTo>
                    <a:cubicBezTo>
                      <a:pt x="259" y="342"/>
                      <a:pt x="259" y="343"/>
                      <a:pt x="259" y="343"/>
                    </a:cubicBezTo>
                    <a:cubicBezTo>
                      <a:pt x="259" y="344"/>
                      <a:pt x="259" y="347"/>
                      <a:pt x="259" y="349"/>
                    </a:cubicBezTo>
                    <a:close/>
                    <a:moveTo>
                      <a:pt x="246" y="343"/>
                    </a:moveTo>
                    <a:cubicBezTo>
                      <a:pt x="246" y="342"/>
                      <a:pt x="246" y="342"/>
                      <a:pt x="246" y="341"/>
                    </a:cubicBezTo>
                    <a:cubicBezTo>
                      <a:pt x="246" y="341"/>
                      <a:pt x="245" y="340"/>
                      <a:pt x="245" y="339"/>
                    </a:cubicBezTo>
                    <a:cubicBezTo>
                      <a:pt x="245" y="337"/>
                      <a:pt x="246" y="336"/>
                      <a:pt x="247" y="335"/>
                    </a:cubicBezTo>
                    <a:cubicBezTo>
                      <a:pt x="251" y="339"/>
                      <a:pt x="251" y="339"/>
                      <a:pt x="251" y="339"/>
                    </a:cubicBezTo>
                    <a:cubicBezTo>
                      <a:pt x="251" y="339"/>
                      <a:pt x="251" y="339"/>
                      <a:pt x="251" y="339"/>
                    </a:cubicBezTo>
                    <a:cubicBezTo>
                      <a:pt x="251" y="339"/>
                      <a:pt x="251" y="339"/>
                      <a:pt x="252" y="340"/>
                    </a:cubicBezTo>
                    <a:cubicBezTo>
                      <a:pt x="252" y="340"/>
                      <a:pt x="252" y="341"/>
                      <a:pt x="252" y="342"/>
                    </a:cubicBezTo>
                    <a:lnTo>
                      <a:pt x="246" y="343"/>
                    </a:lnTo>
                    <a:close/>
                    <a:moveTo>
                      <a:pt x="291" y="341"/>
                    </a:moveTo>
                    <a:cubicBezTo>
                      <a:pt x="288" y="336"/>
                      <a:pt x="288" y="336"/>
                      <a:pt x="288" y="336"/>
                    </a:cubicBezTo>
                    <a:cubicBezTo>
                      <a:pt x="291" y="334"/>
                      <a:pt x="294" y="334"/>
                      <a:pt x="295" y="334"/>
                    </a:cubicBezTo>
                    <a:cubicBezTo>
                      <a:pt x="295" y="340"/>
                      <a:pt x="295" y="340"/>
                      <a:pt x="295" y="340"/>
                    </a:cubicBezTo>
                    <a:cubicBezTo>
                      <a:pt x="295" y="340"/>
                      <a:pt x="293" y="340"/>
                      <a:pt x="291" y="341"/>
                    </a:cubicBezTo>
                    <a:close/>
                    <a:moveTo>
                      <a:pt x="98" y="337"/>
                    </a:moveTo>
                    <a:cubicBezTo>
                      <a:pt x="96" y="336"/>
                      <a:pt x="94" y="335"/>
                      <a:pt x="92" y="333"/>
                    </a:cubicBezTo>
                    <a:cubicBezTo>
                      <a:pt x="96" y="329"/>
                      <a:pt x="96" y="329"/>
                      <a:pt x="96" y="329"/>
                    </a:cubicBezTo>
                    <a:cubicBezTo>
                      <a:pt x="98" y="330"/>
                      <a:pt x="99" y="331"/>
                      <a:pt x="100" y="332"/>
                    </a:cubicBezTo>
                    <a:lnTo>
                      <a:pt x="98" y="337"/>
                    </a:lnTo>
                    <a:close/>
                    <a:moveTo>
                      <a:pt x="245" y="335"/>
                    </a:moveTo>
                    <a:cubicBezTo>
                      <a:pt x="239" y="334"/>
                      <a:pt x="239" y="334"/>
                      <a:pt x="239" y="334"/>
                    </a:cubicBezTo>
                    <a:cubicBezTo>
                      <a:pt x="239" y="333"/>
                      <a:pt x="240" y="330"/>
                      <a:pt x="240" y="328"/>
                    </a:cubicBezTo>
                    <a:cubicBezTo>
                      <a:pt x="246" y="330"/>
                      <a:pt x="246" y="330"/>
                      <a:pt x="246" y="330"/>
                    </a:cubicBezTo>
                    <a:cubicBezTo>
                      <a:pt x="246" y="332"/>
                      <a:pt x="245" y="334"/>
                      <a:pt x="245" y="335"/>
                    </a:cubicBezTo>
                    <a:close/>
                    <a:moveTo>
                      <a:pt x="80" y="328"/>
                    </a:moveTo>
                    <a:cubicBezTo>
                      <a:pt x="79" y="322"/>
                      <a:pt x="79" y="322"/>
                      <a:pt x="79" y="322"/>
                    </a:cubicBezTo>
                    <a:cubicBezTo>
                      <a:pt x="79" y="322"/>
                      <a:pt x="80" y="321"/>
                      <a:pt x="81" y="320"/>
                    </a:cubicBezTo>
                    <a:cubicBezTo>
                      <a:pt x="84" y="321"/>
                      <a:pt x="84" y="321"/>
                      <a:pt x="84" y="321"/>
                    </a:cubicBezTo>
                    <a:cubicBezTo>
                      <a:pt x="86" y="323"/>
                      <a:pt x="86" y="323"/>
                      <a:pt x="86" y="323"/>
                    </a:cubicBezTo>
                    <a:cubicBezTo>
                      <a:pt x="84" y="325"/>
                      <a:pt x="82" y="327"/>
                      <a:pt x="80" y="328"/>
                    </a:cubicBezTo>
                    <a:close/>
                    <a:moveTo>
                      <a:pt x="102" y="327"/>
                    </a:moveTo>
                    <a:cubicBezTo>
                      <a:pt x="102" y="325"/>
                      <a:pt x="102" y="325"/>
                      <a:pt x="102" y="325"/>
                    </a:cubicBezTo>
                    <a:cubicBezTo>
                      <a:pt x="102" y="324"/>
                      <a:pt x="101" y="322"/>
                      <a:pt x="101" y="321"/>
                    </a:cubicBezTo>
                    <a:cubicBezTo>
                      <a:pt x="107" y="320"/>
                      <a:pt x="107" y="320"/>
                      <a:pt x="107" y="320"/>
                    </a:cubicBezTo>
                    <a:cubicBezTo>
                      <a:pt x="107" y="322"/>
                      <a:pt x="107" y="323"/>
                      <a:pt x="108" y="324"/>
                    </a:cubicBezTo>
                    <a:cubicBezTo>
                      <a:pt x="108" y="326"/>
                      <a:pt x="108" y="326"/>
                      <a:pt x="108" y="326"/>
                    </a:cubicBezTo>
                    <a:lnTo>
                      <a:pt x="102" y="327"/>
                    </a:lnTo>
                    <a:close/>
                    <a:moveTo>
                      <a:pt x="236" y="325"/>
                    </a:moveTo>
                    <a:cubicBezTo>
                      <a:pt x="234" y="320"/>
                      <a:pt x="234" y="320"/>
                      <a:pt x="234" y="320"/>
                    </a:cubicBezTo>
                    <a:cubicBezTo>
                      <a:pt x="236" y="319"/>
                      <a:pt x="238" y="318"/>
                      <a:pt x="240" y="318"/>
                    </a:cubicBezTo>
                    <a:cubicBezTo>
                      <a:pt x="241" y="324"/>
                      <a:pt x="241" y="324"/>
                      <a:pt x="241" y="324"/>
                    </a:cubicBezTo>
                    <a:cubicBezTo>
                      <a:pt x="240" y="324"/>
                      <a:pt x="238" y="325"/>
                      <a:pt x="236" y="325"/>
                    </a:cubicBezTo>
                    <a:close/>
                    <a:moveTo>
                      <a:pt x="96" y="323"/>
                    </a:moveTo>
                    <a:cubicBezTo>
                      <a:pt x="92" y="319"/>
                      <a:pt x="92" y="319"/>
                      <a:pt x="92" y="319"/>
                    </a:cubicBezTo>
                    <a:cubicBezTo>
                      <a:pt x="92" y="318"/>
                      <a:pt x="92" y="318"/>
                      <a:pt x="92" y="318"/>
                    </a:cubicBezTo>
                    <a:cubicBezTo>
                      <a:pt x="93" y="318"/>
                      <a:pt x="93" y="318"/>
                      <a:pt x="93" y="317"/>
                    </a:cubicBezTo>
                    <a:cubicBezTo>
                      <a:pt x="93" y="317"/>
                      <a:pt x="93" y="317"/>
                      <a:pt x="93" y="317"/>
                    </a:cubicBezTo>
                    <a:cubicBezTo>
                      <a:pt x="98" y="314"/>
                      <a:pt x="98" y="314"/>
                      <a:pt x="98" y="314"/>
                    </a:cubicBezTo>
                    <a:cubicBezTo>
                      <a:pt x="99" y="316"/>
                      <a:pt x="99" y="317"/>
                      <a:pt x="99" y="318"/>
                    </a:cubicBezTo>
                    <a:cubicBezTo>
                      <a:pt x="99" y="319"/>
                      <a:pt x="99" y="320"/>
                      <a:pt x="98" y="320"/>
                    </a:cubicBezTo>
                    <a:cubicBezTo>
                      <a:pt x="98" y="321"/>
                      <a:pt x="97" y="322"/>
                      <a:pt x="97" y="322"/>
                    </a:cubicBezTo>
                    <a:lnTo>
                      <a:pt x="96" y="323"/>
                    </a:lnTo>
                    <a:close/>
                    <a:moveTo>
                      <a:pt x="223" y="322"/>
                    </a:moveTo>
                    <a:cubicBezTo>
                      <a:pt x="223" y="322"/>
                      <a:pt x="222" y="322"/>
                      <a:pt x="222" y="321"/>
                    </a:cubicBezTo>
                    <a:cubicBezTo>
                      <a:pt x="221" y="321"/>
                      <a:pt x="219" y="320"/>
                      <a:pt x="219" y="316"/>
                    </a:cubicBezTo>
                    <a:cubicBezTo>
                      <a:pt x="219" y="316"/>
                      <a:pt x="219" y="315"/>
                      <a:pt x="219" y="314"/>
                    </a:cubicBezTo>
                    <a:cubicBezTo>
                      <a:pt x="225" y="315"/>
                      <a:pt x="225" y="315"/>
                      <a:pt x="225" y="315"/>
                    </a:cubicBezTo>
                    <a:cubicBezTo>
                      <a:pt x="225" y="316"/>
                      <a:pt x="225" y="316"/>
                      <a:pt x="225" y="316"/>
                    </a:cubicBezTo>
                    <a:cubicBezTo>
                      <a:pt x="225" y="317"/>
                      <a:pt x="226" y="317"/>
                      <a:pt x="226" y="317"/>
                    </a:cubicBezTo>
                    <a:lnTo>
                      <a:pt x="223" y="322"/>
                    </a:lnTo>
                    <a:close/>
                    <a:moveTo>
                      <a:pt x="68" y="320"/>
                    </a:moveTo>
                    <a:cubicBezTo>
                      <a:pt x="66" y="318"/>
                      <a:pt x="66" y="315"/>
                      <a:pt x="66" y="313"/>
                    </a:cubicBezTo>
                    <a:cubicBezTo>
                      <a:pt x="66" y="313"/>
                      <a:pt x="66" y="313"/>
                      <a:pt x="66" y="313"/>
                    </a:cubicBezTo>
                    <a:cubicBezTo>
                      <a:pt x="71" y="313"/>
                      <a:pt x="71" y="313"/>
                      <a:pt x="71" y="313"/>
                    </a:cubicBezTo>
                    <a:cubicBezTo>
                      <a:pt x="71" y="313"/>
                      <a:pt x="71" y="313"/>
                      <a:pt x="71" y="313"/>
                    </a:cubicBezTo>
                    <a:cubicBezTo>
                      <a:pt x="71" y="315"/>
                      <a:pt x="72" y="315"/>
                      <a:pt x="72" y="316"/>
                    </a:cubicBezTo>
                    <a:lnTo>
                      <a:pt x="68" y="320"/>
                    </a:lnTo>
                    <a:close/>
                    <a:moveTo>
                      <a:pt x="83" y="314"/>
                    </a:moveTo>
                    <a:cubicBezTo>
                      <a:pt x="81" y="312"/>
                      <a:pt x="80" y="311"/>
                      <a:pt x="79" y="309"/>
                    </a:cubicBezTo>
                    <a:cubicBezTo>
                      <a:pt x="83" y="306"/>
                      <a:pt x="83" y="306"/>
                      <a:pt x="83" y="306"/>
                    </a:cubicBezTo>
                    <a:cubicBezTo>
                      <a:pt x="83" y="306"/>
                      <a:pt x="83" y="305"/>
                      <a:pt x="83" y="305"/>
                    </a:cubicBezTo>
                    <a:cubicBezTo>
                      <a:pt x="82" y="305"/>
                      <a:pt x="82" y="305"/>
                      <a:pt x="82" y="305"/>
                    </a:cubicBezTo>
                    <a:cubicBezTo>
                      <a:pt x="86" y="300"/>
                      <a:pt x="86" y="300"/>
                      <a:pt x="86" y="300"/>
                    </a:cubicBezTo>
                    <a:cubicBezTo>
                      <a:pt x="87" y="301"/>
                      <a:pt x="87" y="301"/>
                      <a:pt x="87" y="301"/>
                    </a:cubicBezTo>
                    <a:cubicBezTo>
                      <a:pt x="87" y="302"/>
                      <a:pt x="88" y="302"/>
                      <a:pt x="88" y="303"/>
                    </a:cubicBezTo>
                    <a:cubicBezTo>
                      <a:pt x="89" y="303"/>
                      <a:pt x="90" y="304"/>
                      <a:pt x="90" y="304"/>
                    </a:cubicBezTo>
                    <a:cubicBezTo>
                      <a:pt x="86" y="309"/>
                      <a:pt x="86" y="309"/>
                      <a:pt x="86" y="309"/>
                    </a:cubicBezTo>
                    <a:cubicBezTo>
                      <a:pt x="86" y="308"/>
                      <a:pt x="85" y="308"/>
                      <a:pt x="85" y="307"/>
                    </a:cubicBezTo>
                    <a:cubicBezTo>
                      <a:pt x="86" y="308"/>
                      <a:pt x="86" y="309"/>
                      <a:pt x="87" y="310"/>
                    </a:cubicBezTo>
                    <a:lnTo>
                      <a:pt x="83" y="314"/>
                    </a:lnTo>
                    <a:close/>
                    <a:moveTo>
                      <a:pt x="112" y="313"/>
                    </a:moveTo>
                    <a:cubicBezTo>
                      <a:pt x="107" y="311"/>
                      <a:pt x="107" y="311"/>
                      <a:pt x="107" y="311"/>
                    </a:cubicBezTo>
                    <a:cubicBezTo>
                      <a:pt x="107" y="310"/>
                      <a:pt x="108" y="310"/>
                      <a:pt x="108" y="310"/>
                    </a:cubicBezTo>
                    <a:cubicBezTo>
                      <a:pt x="108" y="308"/>
                      <a:pt x="108" y="306"/>
                      <a:pt x="109" y="305"/>
                    </a:cubicBezTo>
                    <a:cubicBezTo>
                      <a:pt x="114" y="308"/>
                      <a:pt x="114" y="308"/>
                      <a:pt x="114" y="308"/>
                    </a:cubicBezTo>
                    <a:cubicBezTo>
                      <a:pt x="114" y="308"/>
                      <a:pt x="113" y="308"/>
                      <a:pt x="113" y="310"/>
                    </a:cubicBezTo>
                    <a:cubicBezTo>
                      <a:pt x="113" y="311"/>
                      <a:pt x="113" y="312"/>
                      <a:pt x="112" y="313"/>
                    </a:cubicBezTo>
                    <a:close/>
                    <a:moveTo>
                      <a:pt x="148" y="308"/>
                    </a:moveTo>
                    <a:cubicBezTo>
                      <a:pt x="145" y="303"/>
                      <a:pt x="145" y="303"/>
                      <a:pt x="145" y="303"/>
                    </a:cubicBezTo>
                    <a:cubicBezTo>
                      <a:pt x="147" y="302"/>
                      <a:pt x="148" y="301"/>
                      <a:pt x="150" y="300"/>
                    </a:cubicBezTo>
                    <a:cubicBezTo>
                      <a:pt x="153" y="305"/>
                      <a:pt x="153" y="305"/>
                      <a:pt x="153" y="305"/>
                    </a:cubicBezTo>
                    <a:cubicBezTo>
                      <a:pt x="152" y="306"/>
                      <a:pt x="150" y="307"/>
                      <a:pt x="148" y="308"/>
                    </a:cubicBezTo>
                    <a:close/>
                    <a:moveTo>
                      <a:pt x="135" y="306"/>
                    </a:moveTo>
                    <a:cubicBezTo>
                      <a:pt x="134" y="305"/>
                      <a:pt x="134" y="305"/>
                      <a:pt x="134" y="305"/>
                    </a:cubicBezTo>
                    <a:cubicBezTo>
                      <a:pt x="133" y="304"/>
                      <a:pt x="133" y="304"/>
                      <a:pt x="132" y="303"/>
                    </a:cubicBezTo>
                    <a:cubicBezTo>
                      <a:pt x="134" y="298"/>
                      <a:pt x="134" y="298"/>
                      <a:pt x="134" y="298"/>
                    </a:cubicBezTo>
                    <a:cubicBezTo>
                      <a:pt x="136" y="299"/>
                      <a:pt x="137" y="300"/>
                      <a:pt x="138" y="301"/>
                    </a:cubicBezTo>
                    <a:cubicBezTo>
                      <a:pt x="139" y="302"/>
                      <a:pt x="139" y="302"/>
                      <a:pt x="139" y="302"/>
                    </a:cubicBezTo>
                    <a:lnTo>
                      <a:pt x="135" y="306"/>
                    </a:lnTo>
                    <a:close/>
                    <a:moveTo>
                      <a:pt x="117" y="305"/>
                    </a:moveTo>
                    <a:cubicBezTo>
                      <a:pt x="117" y="304"/>
                      <a:pt x="117" y="303"/>
                      <a:pt x="117" y="303"/>
                    </a:cubicBezTo>
                    <a:cubicBezTo>
                      <a:pt x="117" y="302"/>
                      <a:pt x="117" y="302"/>
                      <a:pt x="117" y="301"/>
                    </a:cubicBezTo>
                    <a:cubicBezTo>
                      <a:pt x="117" y="299"/>
                      <a:pt x="118" y="298"/>
                      <a:pt x="120" y="297"/>
                    </a:cubicBezTo>
                    <a:cubicBezTo>
                      <a:pt x="120" y="297"/>
                      <a:pt x="120" y="297"/>
                      <a:pt x="120" y="297"/>
                    </a:cubicBezTo>
                    <a:cubicBezTo>
                      <a:pt x="122" y="303"/>
                      <a:pt x="122" y="303"/>
                      <a:pt x="122" y="303"/>
                    </a:cubicBezTo>
                    <a:cubicBezTo>
                      <a:pt x="122" y="303"/>
                      <a:pt x="122" y="303"/>
                      <a:pt x="122" y="303"/>
                    </a:cubicBezTo>
                    <a:cubicBezTo>
                      <a:pt x="122" y="303"/>
                      <a:pt x="122" y="303"/>
                      <a:pt x="122" y="303"/>
                    </a:cubicBezTo>
                    <a:cubicBezTo>
                      <a:pt x="122" y="303"/>
                      <a:pt x="122" y="303"/>
                      <a:pt x="122" y="303"/>
                    </a:cubicBezTo>
                    <a:cubicBezTo>
                      <a:pt x="122" y="302"/>
                      <a:pt x="123" y="302"/>
                      <a:pt x="123" y="301"/>
                    </a:cubicBezTo>
                    <a:cubicBezTo>
                      <a:pt x="123" y="301"/>
                      <a:pt x="123" y="301"/>
                      <a:pt x="123" y="302"/>
                    </a:cubicBezTo>
                    <a:cubicBezTo>
                      <a:pt x="123" y="302"/>
                      <a:pt x="123" y="303"/>
                      <a:pt x="123" y="305"/>
                    </a:cubicBezTo>
                    <a:lnTo>
                      <a:pt x="117" y="305"/>
                    </a:lnTo>
                    <a:close/>
                    <a:moveTo>
                      <a:pt x="230" y="304"/>
                    </a:moveTo>
                    <a:cubicBezTo>
                      <a:pt x="224" y="303"/>
                      <a:pt x="224" y="303"/>
                      <a:pt x="224" y="303"/>
                    </a:cubicBezTo>
                    <a:cubicBezTo>
                      <a:pt x="224" y="303"/>
                      <a:pt x="224" y="303"/>
                      <a:pt x="224" y="303"/>
                    </a:cubicBezTo>
                    <a:cubicBezTo>
                      <a:pt x="224" y="302"/>
                      <a:pt x="224" y="300"/>
                      <a:pt x="223" y="299"/>
                    </a:cubicBezTo>
                    <a:cubicBezTo>
                      <a:pt x="229" y="297"/>
                      <a:pt x="229" y="297"/>
                      <a:pt x="229" y="297"/>
                    </a:cubicBezTo>
                    <a:cubicBezTo>
                      <a:pt x="229" y="299"/>
                      <a:pt x="230" y="301"/>
                      <a:pt x="230" y="303"/>
                    </a:cubicBezTo>
                    <a:cubicBezTo>
                      <a:pt x="230" y="303"/>
                      <a:pt x="230" y="304"/>
                      <a:pt x="230" y="304"/>
                    </a:cubicBezTo>
                    <a:close/>
                    <a:moveTo>
                      <a:pt x="63" y="304"/>
                    </a:moveTo>
                    <a:cubicBezTo>
                      <a:pt x="63" y="304"/>
                      <a:pt x="63" y="304"/>
                      <a:pt x="63" y="304"/>
                    </a:cubicBezTo>
                    <a:cubicBezTo>
                      <a:pt x="62" y="303"/>
                      <a:pt x="61" y="302"/>
                      <a:pt x="60" y="300"/>
                    </a:cubicBezTo>
                    <a:cubicBezTo>
                      <a:pt x="59" y="300"/>
                      <a:pt x="59" y="300"/>
                      <a:pt x="59" y="300"/>
                    </a:cubicBezTo>
                    <a:cubicBezTo>
                      <a:pt x="63" y="296"/>
                      <a:pt x="63" y="296"/>
                      <a:pt x="63" y="296"/>
                    </a:cubicBezTo>
                    <a:cubicBezTo>
                      <a:pt x="64" y="296"/>
                      <a:pt x="64" y="296"/>
                      <a:pt x="64" y="297"/>
                    </a:cubicBezTo>
                    <a:cubicBezTo>
                      <a:pt x="65" y="298"/>
                      <a:pt x="66" y="299"/>
                      <a:pt x="67" y="300"/>
                    </a:cubicBezTo>
                    <a:cubicBezTo>
                      <a:pt x="67" y="300"/>
                      <a:pt x="67" y="300"/>
                      <a:pt x="67" y="300"/>
                    </a:cubicBezTo>
                    <a:lnTo>
                      <a:pt x="63" y="304"/>
                    </a:lnTo>
                    <a:close/>
                    <a:moveTo>
                      <a:pt x="184" y="297"/>
                    </a:moveTo>
                    <a:cubicBezTo>
                      <a:pt x="184" y="291"/>
                      <a:pt x="184" y="291"/>
                      <a:pt x="184" y="291"/>
                    </a:cubicBezTo>
                    <a:cubicBezTo>
                      <a:pt x="185" y="291"/>
                      <a:pt x="186" y="289"/>
                      <a:pt x="187" y="289"/>
                    </a:cubicBezTo>
                    <a:cubicBezTo>
                      <a:pt x="191" y="293"/>
                      <a:pt x="191" y="293"/>
                      <a:pt x="191" y="293"/>
                    </a:cubicBezTo>
                    <a:cubicBezTo>
                      <a:pt x="189" y="295"/>
                      <a:pt x="188" y="296"/>
                      <a:pt x="186" y="297"/>
                    </a:cubicBezTo>
                    <a:cubicBezTo>
                      <a:pt x="185" y="297"/>
                      <a:pt x="185" y="297"/>
                      <a:pt x="184" y="297"/>
                    </a:cubicBezTo>
                    <a:close/>
                    <a:moveTo>
                      <a:pt x="152" y="297"/>
                    </a:moveTo>
                    <a:cubicBezTo>
                      <a:pt x="151" y="295"/>
                      <a:pt x="149" y="293"/>
                      <a:pt x="149" y="290"/>
                    </a:cubicBezTo>
                    <a:cubicBezTo>
                      <a:pt x="149" y="290"/>
                      <a:pt x="149" y="289"/>
                      <a:pt x="149" y="289"/>
                    </a:cubicBezTo>
                    <a:cubicBezTo>
                      <a:pt x="155" y="290"/>
                      <a:pt x="155" y="290"/>
                      <a:pt x="155" y="290"/>
                    </a:cubicBezTo>
                    <a:cubicBezTo>
                      <a:pt x="155" y="290"/>
                      <a:pt x="155" y="290"/>
                      <a:pt x="155" y="290"/>
                    </a:cubicBezTo>
                    <a:cubicBezTo>
                      <a:pt x="155" y="291"/>
                      <a:pt x="155" y="291"/>
                      <a:pt x="156" y="292"/>
                    </a:cubicBezTo>
                    <a:lnTo>
                      <a:pt x="152" y="297"/>
                    </a:lnTo>
                    <a:close/>
                    <a:moveTo>
                      <a:pt x="51" y="296"/>
                    </a:moveTo>
                    <a:cubicBezTo>
                      <a:pt x="46" y="296"/>
                      <a:pt x="44" y="294"/>
                      <a:pt x="43" y="292"/>
                    </a:cubicBezTo>
                    <a:cubicBezTo>
                      <a:pt x="48" y="289"/>
                      <a:pt x="48" y="289"/>
                      <a:pt x="48" y="289"/>
                    </a:cubicBezTo>
                    <a:cubicBezTo>
                      <a:pt x="49" y="290"/>
                      <a:pt x="50" y="290"/>
                      <a:pt x="51" y="290"/>
                    </a:cubicBezTo>
                    <a:lnTo>
                      <a:pt x="51" y="296"/>
                    </a:lnTo>
                    <a:close/>
                    <a:moveTo>
                      <a:pt x="32" y="291"/>
                    </a:moveTo>
                    <a:cubicBezTo>
                      <a:pt x="31" y="285"/>
                      <a:pt x="31" y="285"/>
                      <a:pt x="31" y="285"/>
                    </a:cubicBezTo>
                    <a:cubicBezTo>
                      <a:pt x="32" y="285"/>
                      <a:pt x="33" y="285"/>
                      <a:pt x="34" y="284"/>
                    </a:cubicBezTo>
                    <a:cubicBezTo>
                      <a:pt x="35" y="284"/>
                      <a:pt x="36" y="284"/>
                      <a:pt x="36" y="284"/>
                    </a:cubicBezTo>
                    <a:cubicBezTo>
                      <a:pt x="38" y="290"/>
                      <a:pt x="38" y="290"/>
                      <a:pt x="38" y="290"/>
                    </a:cubicBezTo>
                    <a:cubicBezTo>
                      <a:pt x="37" y="290"/>
                      <a:pt x="36" y="290"/>
                      <a:pt x="36" y="290"/>
                    </a:cubicBezTo>
                    <a:cubicBezTo>
                      <a:pt x="34" y="290"/>
                      <a:pt x="33" y="291"/>
                      <a:pt x="32" y="291"/>
                    </a:cubicBezTo>
                    <a:close/>
                    <a:moveTo>
                      <a:pt x="215" y="291"/>
                    </a:moveTo>
                    <a:cubicBezTo>
                      <a:pt x="215" y="285"/>
                      <a:pt x="215" y="285"/>
                      <a:pt x="215" y="285"/>
                    </a:cubicBezTo>
                    <a:cubicBezTo>
                      <a:pt x="215" y="285"/>
                      <a:pt x="215" y="285"/>
                      <a:pt x="215" y="285"/>
                    </a:cubicBezTo>
                    <a:cubicBezTo>
                      <a:pt x="219" y="284"/>
                      <a:pt x="221" y="284"/>
                      <a:pt x="223" y="286"/>
                    </a:cubicBezTo>
                    <a:cubicBezTo>
                      <a:pt x="219" y="290"/>
                      <a:pt x="219" y="290"/>
                      <a:pt x="219" y="290"/>
                    </a:cubicBezTo>
                    <a:cubicBezTo>
                      <a:pt x="219" y="290"/>
                      <a:pt x="219" y="290"/>
                      <a:pt x="219" y="290"/>
                    </a:cubicBezTo>
                    <a:cubicBezTo>
                      <a:pt x="218" y="290"/>
                      <a:pt x="218" y="290"/>
                      <a:pt x="217" y="290"/>
                    </a:cubicBezTo>
                    <a:cubicBezTo>
                      <a:pt x="216" y="291"/>
                      <a:pt x="216" y="291"/>
                      <a:pt x="215" y="291"/>
                    </a:cubicBezTo>
                    <a:close/>
                    <a:moveTo>
                      <a:pt x="199" y="288"/>
                    </a:moveTo>
                    <a:cubicBezTo>
                      <a:pt x="198" y="283"/>
                      <a:pt x="198" y="283"/>
                      <a:pt x="198" y="283"/>
                    </a:cubicBezTo>
                    <a:cubicBezTo>
                      <a:pt x="200" y="283"/>
                      <a:pt x="201" y="282"/>
                      <a:pt x="202" y="282"/>
                    </a:cubicBezTo>
                    <a:cubicBezTo>
                      <a:pt x="204" y="282"/>
                      <a:pt x="204" y="282"/>
                      <a:pt x="204" y="282"/>
                    </a:cubicBezTo>
                    <a:cubicBezTo>
                      <a:pt x="205" y="287"/>
                      <a:pt x="205" y="287"/>
                      <a:pt x="205" y="287"/>
                    </a:cubicBezTo>
                    <a:cubicBezTo>
                      <a:pt x="203" y="288"/>
                      <a:pt x="203" y="288"/>
                      <a:pt x="203" y="288"/>
                    </a:cubicBezTo>
                    <a:cubicBezTo>
                      <a:pt x="202" y="288"/>
                      <a:pt x="201" y="288"/>
                      <a:pt x="199" y="288"/>
                    </a:cubicBezTo>
                    <a:close/>
                    <a:moveTo>
                      <a:pt x="181" y="285"/>
                    </a:moveTo>
                    <a:cubicBezTo>
                      <a:pt x="181" y="285"/>
                      <a:pt x="181" y="284"/>
                      <a:pt x="181" y="284"/>
                    </a:cubicBezTo>
                    <a:cubicBezTo>
                      <a:pt x="179" y="283"/>
                      <a:pt x="179" y="282"/>
                      <a:pt x="178" y="280"/>
                    </a:cubicBezTo>
                    <a:cubicBezTo>
                      <a:pt x="184" y="279"/>
                      <a:pt x="184" y="279"/>
                      <a:pt x="184" y="279"/>
                    </a:cubicBezTo>
                    <a:cubicBezTo>
                      <a:pt x="184" y="279"/>
                      <a:pt x="184" y="279"/>
                      <a:pt x="185" y="280"/>
                    </a:cubicBezTo>
                    <a:cubicBezTo>
                      <a:pt x="186" y="281"/>
                      <a:pt x="187" y="282"/>
                      <a:pt x="187" y="283"/>
                    </a:cubicBezTo>
                    <a:lnTo>
                      <a:pt x="181" y="285"/>
                    </a:lnTo>
                    <a:close/>
                    <a:moveTo>
                      <a:pt x="167" y="281"/>
                    </a:moveTo>
                    <a:cubicBezTo>
                      <a:pt x="167" y="275"/>
                      <a:pt x="167" y="275"/>
                      <a:pt x="167" y="275"/>
                    </a:cubicBezTo>
                    <a:cubicBezTo>
                      <a:pt x="168" y="275"/>
                      <a:pt x="169" y="274"/>
                      <a:pt x="170" y="274"/>
                    </a:cubicBezTo>
                    <a:cubicBezTo>
                      <a:pt x="171" y="273"/>
                      <a:pt x="171" y="273"/>
                      <a:pt x="171" y="273"/>
                    </a:cubicBezTo>
                    <a:cubicBezTo>
                      <a:pt x="174" y="278"/>
                      <a:pt x="174" y="278"/>
                      <a:pt x="174" y="278"/>
                    </a:cubicBezTo>
                    <a:cubicBezTo>
                      <a:pt x="173" y="279"/>
                      <a:pt x="173" y="279"/>
                      <a:pt x="173" y="279"/>
                    </a:cubicBezTo>
                    <a:cubicBezTo>
                      <a:pt x="172" y="279"/>
                      <a:pt x="171" y="280"/>
                      <a:pt x="169" y="281"/>
                    </a:cubicBezTo>
                    <a:cubicBezTo>
                      <a:pt x="169" y="281"/>
                      <a:pt x="168" y="281"/>
                      <a:pt x="167" y="281"/>
                    </a:cubicBezTo>
                    <a:close/>
                    <a:moveTo>
                      <a:pt x="157" y="279"/>
                    </a:moveTo>
                    <a:cubicBezTo>
                      <a:pt x="152" y="276"/>
                      <a:pt x="152" y="276"/>
                      <a:pt x="152" y="276"/>
                    </a:cubicBezTo>
                    <a:cubicBezTo>
                      <a:pt x="153" y="275"/>
                      <a:pt x="155" y="273"/>
                      <a:pt x="157" y="272"/>
                    </a:cubicBezTo>
                    <a:cubicBezTo>
                      <a:pt x="157" y="272"/>
                      <a:pt x="157" y="272"/>
                      <a:pt x="157" y="272"/>
                    </a:cubicBezTo>
                    <a:cubicBezTo>
                      <a:pt x="161" y="277"/>
                      <a:pt x="161" y="277"/>
                      <a:pt x="161" y="277"/>
                    </a:cubicBezTo>
                    <a:cubicBezTo>
                      <a:pt x="160" y="277"/>
                      <a:pt x="160" y="278"/>
                      <a:pt x="159" y="278"/>
                    </a:cubicBezTo>
                    <a:cubicBezTo>
                      <a:pt x="158" y="278"/>
                      <a:pt x="157" y="279"/>
                      <a:pt x="157" y="279"/>
                    </a:cubicBezTo>
                    <a:close/>
                    <a:moveTo>
                      <a:pt x="31" y="279"/>
                    </a:moveTo>
                    <a:cubicBezTo>
                      <a:pt x="25" y="279"/>
                      <a:pt x="25" y="279"/>
                      <a:pt x="25" y="279"/>
                    </a:cubicBezTo>
                    <a:cubicBezTo>
                      <a:pt x="25" y="278"/>
                      <a:pt x="25" y="278"/>
                      <a:pt x="25" y="278"/>
                    </a:cubicBezTo>
                    <a:cubicBezTo>
                      <a:pt x="25" y="276"/>
                      <a:pt x="25" y="275"/>
                      <a:pt x="25" y="274"/>
                    </a:cubicBezTo>
                    <a:cubicBezTo>
                      <a:pt x="30" y="272"/>
                      <a:pt x="30" y="272"/>
                      <a:pt x="30" y="272"/>
                    </a:cubicBezTo>
                    <a:cubicBezTo>
                      <a:pt x="31" y="274"/>
                      <a:pt x="31" y="276"/>
                      <a:pt x="31" y="278"/>
                    </a:cubicBezTo>
                    <a:cubicBezTo>
                      <a:pt x="31" y="278"/>
                      <a:pt x="31" y="279"/>
                      <a:pt x="31" y="279"/>
                    </a:cubicBezTo>
                    <a:close/>
                    <a:moveTo>
                      <a:pt x="23" y="262"/>
                    </a:moveTo>
                    <a:cubicBezTo>
                      <a:pt x="23" y="261"/>
                      <a:pt x="23" y="259"/>
                      <a:pt x="22" y="258"/>
                    </a:cubicBezTo>
                    <a:cubicBezTo>
                      <a:pt x="27" y="255"/>
                      <a:pt x="27" y="255"/>
                      <a:pt x="27" y="255"/>
                    </a:cubicBezTo>
                    <a:cubicBezTo>
                      <a:pt x="28" y="257"/>
                      <a:pt x="29" y="260"/>
                      <a:pt x="29" y="262"/>
                    </a:cubicBezTo>
                    <a:lnTo>
                      <a:pt x="23" y="262"/>
                    </a:lnTo>
                    <a:close/>
                    <a:moveTo>
                      <a:pt x="16" y="249"/>
                    </a:moveTo>
                    <a:cubicBezTo>
                      <a:pt x="14" y="247"/>
                      <a:pt x="13" y="246"/>
                      <a:pt x="12" y="245"/>
                    </a:cubicBezTo>
                    <a:cubicBezTo>
                      <a:pt x="16" y="240"/>
                      <a:pt x="16" y="240"/>
                      <a:pt x="16" y="240"/>
                    </a:cubicBezTo>
                    <a:cubicBezTo>
                      <a:pt x="17" y="241"/>
                      <a:pt x="19" y="243"/>
                      <a:pt x="20" y="245"/>
                    </a:cubicBezTo>
                    <a:lnTo>
                      <a:pt x="16" y="249"/>
                    </a:lnTo>
                    <a:close/>
                    <a:moveTo>
                      <a:pt x="2" y="237"/>
                    </a:moveTo>
                    <a:cubicBezTo>
                      <a:pt x="2" y="236"/>
                      <a:pt x="1" y="236"/>
                      <a:pt x="1" y="235"/>
                    </a:cubicBezTo>
                    <a:cubicBezTo>
                      <a:pt x="0" y="234"/>
                      <a:pt x="0" y="233"/>
                      <a:pt x="0" y="232"/>
                    </a:cubicBezTo>
                    <a:cubicBezTo>
                      <a:pt x="0" y="231"/>
                      <a:pt x="0" y="230"/>
                      <a:pt x="0" y="229"/>
                    </a:cubicBezTo>
                    <a:cubicBezTo>
                      <a:pt x="6" y="231"/>
                      <a:pt x="6" y="231"/>
                      <a:pt x="6" y="231"/>
                    </a:cubicBezTo>
                    <a:cubicBezTo>
                      <a:pt x="6" y="231"/>
                      <a:pt x="6" y="231"/>
                      <a:pt x="6" y="232"/>
                    </a:cubicBezTo>
                    <a:cubicBezTo>
                      <a:pt x="6" y="233"/>
                      <a:pt x="7" y="233"/>
                      <a:pt x="7" y="234"/>
                    </a:cubicBezTo>
                    <a:lnTo>
                      <a:pt x="2" y="237"/>
                    </a:lnTo>
                    <a:close/>
                    <a:moveTo>
                      <a:pt x="12" y="223"/>
                    </a:moveTo>
                    <a:cubicBezTo>
                      <a:pt x="8" y="219"/>
                      <a:pt x="8" y="219"/>
                      <a:pt x="8" y="219"/>
                    </a:cubicBezTo>
                    <a:cubicBezTo>
                      <a:pt x="9" y="218"/>
                      <a:pt x="9" y="218"/>
                      <a:pt x="9" y="218"/>
                    </a:cubicBezTo>
                    <a:cubicBezTo>
                      <a:pt x="9" y="217"/>
                      <a:pt x="11" y="216"/>
                      <a:pt x="12" y="215"/>
                    </a:cubicBezTo>
                    <a:cubicBezTo>
                      <a:pt x="16" y="219"/>
                      <a:pt x="16" y="219"/>
                      <a:pt x="16" y="219"/>
                    </a:cubicBezTo>
                    <a:cubicBezTo>
                      <a:pt x="15" y="221"/>
                      <a:pt x="14" y="222"/>
                      <a:pt x="14" y="222"/>
                    </a:cubicBezTo>
                    <a:cubicBezTo>
                      <a:pt x="13" y="222"/>
                      <a:pt x="13" y="222"/>
                      <a:pt x="12" y="223"/>
                    </a:cubicBezTo>
                    <a:close/>
                    <a:moveTo>
                      <a:pt x="25" y="211"/>
                    </a:moveTo>
                    <a:cubicBezTo>
                      <a:pt x="21" y="207"/>
                      <a:pt x="21" y="207"/>
                      <a:pt x="21" y="207"/>
                    </a:cubicBezTo>
                    <a:cubicBezTo>
                      <a:pt x="23" y="205"/>
                      <a:pt x="25" y="204"/>
                      <a:pt x="26" y="203"/>
                    </a:cubicBezTo>
                    <a:cubicBezTo>
                      <a:pt x="30" y="208"/>
                      <a:pt x="30" y="208"/>
                      <a:pt x="30" y="208"/>
                    </a:cubicBezTo>
                    <a:cubicBezTo>
                      <a:pt x="28" y="209"/>
                      <a:pt x="27" y="210"/>
                      <a:pt x="25" y="211"/>
                    </a:cubicBezTo>
                    <a:close/>
                    <a:moveTo>
                      <a:pt x="39" y="200"/>
                    </a:moveTo>
                    <a:cubicBezTo>
                      <a:pt x="35" y="197"/>
                      <a:pt x="35" y="197"/>
                      <a:pt x="35" y="197"/>
                    </a:cubicBezTo>
                    <a:cubicBezTo>
                      <a:pt x="35" y="196"/>
                      <a:pt x="35" y="196"/>
                      <a:pt x="35" y="196"/>
                    </a:cubicBezTo>
                    <a:cubicBezTo>
                      <a:pt x="35" y="196"/>
                      <a:pt x="35" y="196"/>
                      <a:pt x="34" y="196"/>
                    </a:cubicBezTo>
                    <a:cubicBezTo>
                      <a:pt x="38" y="191"/>
                      <a:pt x="38" y="191"/>
                      <a:pt x="38" y="191"/>
                    </a:cubicBezTo>
                    <a:cubicBezTo>
                      <a:pt x="40" y="193"/>
                      <a:pt x="41" y="195"/>
                      <a:pt x="41" y="196"/>
                    </a:cubicBezTo>
                    <a:cubicBezTo>
                      <a:pt x="41" y="198"/>
                      <a:pt x="40" y="199"/>
                      <a:pt x="39" y="200"/>
                    </a:cubicBezTo>
                    <a:close/>
                    <a:moveTo>
                      <a:pt x="122" y="197"/>
                    </a:moveTo>
                    <a:cubicBezTo>
                      <a:pt x="120" y="197"/>
                      <a:pt x="118" y="197"/>
                      <a:pt x="116" y="197"/>
                    </a:cubicBezTo>
                    <a:cubicBezTo>
                      <a:pt x="117" y="191"/>
                      <a:pt x="117" y="191"/>
                      <a:pt x="117" y="191"/>
                    </a:cubicBezTo>
                    <a:cubicBezTo>
                      <a:pt x="119" y="191"/>
                      <a:pt x="120" y="191"/>
                      <a:pt x="122" y="191"/>
                    </a:cubicBezTo>
                    <a:lnTo>
                      <a:pt x="122" y="197"/>
                    </a:lnTo>
                    <a:close/>
                    <a:moveTo>
                      <a:pt x="135" y="194"/>
                    </a:moveTo>
                    <a:cubicBezTo>
                      <a:pt x="132" y="189"/>
                      <a:pt x="132" y="189"/>
                      <a:pt x="132" y="189"/>
                    </a:cubicBezTo>
                    <a:cubicBezTo>
                      <a:pt x="133" y="188"/>
                      <a:pt x="134" y="187"/>
                      <a:pt x="135" y="186"/>
                    </a:cubicBezTo>
                    <a:cubicBezTo>
                      <a:pt x="140" y="189"/>
                      <a:pt x="140" y="189"/>
                      <a:pt x="140" y="189"/>
                    </a:cubicBezTo>
                    <a:cubicBezTo>
                      <a:pt x="139" y="191"/>
                      <a:pt x="137" y="193"/>
                      <a:pt x="135" y="194"/>
                    </a:cubicBezTo>
                    <a:close/>
                    <a:moveTo>
                      <a:pt x="103" y="192"/>
                    </a:moveTo>
                    <a:cubicBezTo>
                      <a:pt x="102" y="191"/>
                      <a:pt x="101" y="189"/>
                      <a:pt x="100" y="186"/>
                    </a:cubicBezTo>
                    <a:cubicBezTo>
                      <a:pt x="105" y="184"/>
                      <a:pt x="105" y="184"/>
                      <a:pt x="105" y="184"/>
                    </a:cubicBezTo>
                    <a:cubicBezTo>
                      <a:pt x="106" y="186"/>
                      <a:pt x="106" y="187"/>
                      <a:pt x="107" y="188"/>
                    </a:cubicBezTo>
                    <a:lnTo>
                      <a:pt x="103" y="192"/>
                    </a:lnTo>
                    <a:close/>
                    <a:moveTo>
                      <a:pt x="24" y="190"/>
                    </a:moveTo>
                    <a:cubicBezTo>
                      <a:pt x="22" y="189"/>
                      <a:pt x="20" y="187"/>
                      <a:pt x="20" y="184"/>
                    </a:cubicBezTo>
                    <a:cubicBezTo>
                      <a:pt x="20" y="183"/>
                      <a:pt x="20" y="182"/>
                      <a:pt x="20" y="182"/>
                    </a:cubicBezTo>
                    <a:cubicBezTo>
                      <a:pt x="25" y="185"/>
                      <a:pt x="25" y="185"/>
                      <a:pt x="25" y="185"/>
                    </a:cubicBezTo>
                    <a:cubicBezTo>
                      <a:pt x="26" y="185"/>
                      <a:pt x="26" y="184"/>
                      <a:pt x="26" y="184"/>
                    </a:cubicBezTo>
                    <a:cubicBezTo>
                      <a:pt x="26" y="184"/>
                      <a:pt x="26" y="184"/>
                      <a:pt x="27" y="185"/>
                    </a:cubicBezTo>
                    <a:lnTo>
                      <a:pt x="24" y="190"/>
                    </a:lnTo>
                    <a:close/>
                    <a:moveTo>
                      <a:pt x="79" y="180"/>
                    </a:moveTo>
                    <a:cubicBezTo>
                      <a:pt x="77" y="175"/>
                      <a:pt x="77" y="175"/>
                      <a:pt x="77" y="175"/>
                    </a:cubicBezTo>
                    <a:cubicBezTo>
                      <a:pt x="79" y="174"/>
                      <a:pt x="81" y="173"/>
                      <a:pt x="82" y="173"/>
                    </a:cubicBezTo>
                    <a:cubicBezTo>
                      <a:pt x="84" y="178"/>
                      <a:pt x="84" y="178"/>
                      <a:pt x="84" y="178"/>
                    </a:cubicBezTo>
                    <a:cubicBezTo>
                      <a:pt x="83" y="179"/>
                      <a:pt x="81" y="180"/>
                      <a:pt x="79" y="180"/>
                    </a:cubicBezTo>
                    <a:close/>
                    <a:moveTo>
                      <a:pt x="145" y="178"/>
                    </a:moveTo>
                    <a:cubicBezTo>
                      <a:pt x="140" y="176"/>
                      <a:pt x="140" y="176"/>
                      <a:pt x="140" y="176"/>
                    </a:cubicBezTo>
                    <a:cubicBezTo>
                      <a:pt x="141" y="174"/>
                      <a:pt x="142" y="172"/>
                      <a:pt x="143" y="170"/>
                    </a:cubicBezTo>
                    <a:cubicBezTo>
                      <a:pt x="148" y="173"/>
                      <a:pt x="148" y="173"/>
                      <a:pt x="148" y="173"/>
                    </a:cubicBezTo>
                    <a:cubicBezTo>
                      <a:pt x="147" y="175"/>
                      <a:pt x="146" y="177"/>
                      <a:pt x="145" y="178"/>
                    </a:cubicBezTo>
                    <a:close/>
                    <a:moveTo>
                      <a:pt x="33" y="177"/>
                    </a:moveTo>
                    <a:cubicBezTo>
                      <a:pt x="29" y="173"/>
                      <a:pt x="29" y="173"/>
                      <a:pt x="29" y="173"/>
                    </a:cubicBezTo>
                    <a:cubicBezTo>
                      <a:pt x="30" y="171"/>
                      <a:pt x="32" y="170"/>
                      <a:pt x="32" y="169"/>
                    </a:cubicBezTo>
                    <a:cubicBezTo>
                      <a:pt x="37" y="172"/>
                      <a:pt x="37" y="172"/>
                      <a:pt x="37" y="172"/>
                    </a:cubicBezTo>
                    <a:cubicBezTo>
                      <a:pt x="36" y="173"/>
                      <a:pt x="35" y="175"/>
                      <a:pt x="33" y="177"/>
                    </a:cubicBezTo>
                    <a:close/>
                    <a:moveTo>
                      <a:pt x="97" y="175"/>
                    </a:moveTo>
                    <a:cubicBezTo>
                      <a:pt x="97" y="175"/>
                      <a:pt x="97" y="175"/>
                      <a:pt x="96" y="175"/>
                    </a:cubicBezTo>
                    <a:cubicBezTo>
                      <a:pt x="95" y="175"/>
                      <a:pt x="95" y="175"/>
                      <a:pt x="95" y="175"/>
                    </a:cubicBezTo>
                    <a:cubicBezTo>
                      <a:pt x="94" y="169"/>
                      <a:pt x="94" y="169"/>
                      <a:pt x="94" y="169"/>
                    </a:cubicBezTo>
                    <a:cubicBezTo>
                      <a:pt x="99" y="168"/>
                      <a:pt x="101" y="171"/>
                      <a:pt x="102" y="173"/>
                    </a:cubicBezTo>
                    <a:lnTo>
                      <a:pt x="97" y="175"/>
                    </a:lnTo>
                    <a:close/>
                    <a:moveTo>
                      <a:pt x="72" y="175"/>
                    </a:moveTo>
                    <a:cubicBezTo>
                      <a:pt x="66" y="175"/>
                      <a:pt x="66" y="175"/>
                      <a:pt x="66" y="175"/>
                    </a:cubicBezTo>
                    <a:cubicBezTo>
                      <a:pt x="66" y="174"/>
                      <a:pt x="66" y="173"/>
                      <a:pt x="66" y="173"/>
                    </a:cubicBezTo>
                    <a:cubicBezTo>
                      <a:pt x="66" y="172"/>
                      <a:pt x="66" y="171"/>
                      <a:pt x="66" y="170"/>
                    </a:cubicBezTo>
                    <a:cubicBezTo>
                      <a:pt x="72" y="169"/>
                      <a:pt x="72" y="169"/>
                      <a:pt x="72" y="169"/>
                    </a:cubicBezTo>
                    <a:cubicBezTo>
                      <a:pt x="72" y="169"/>
                      <a:pt x="72" y="170"/>
                      <a:pt x="72" y="170"/>
                    </a:cubicBezTo>
                    <a:cubicBezTo>
                      <a:pt x="72" y="171"/>
                      <a:pt x="72" y="172"/>
                      <a:pt x="72" y="173"/>
                    </a:cubicBezTo>
                    <a:cubicBezTo>
                      <a:pt x="72" y="174"/>
                      <a:pt x="72" y="175"/>
                      <a:pt x="72" y="175"/>
                    </a:cubicBezTo>
                    <a:close/>
                    <a:moveTo>
                      <a:pt x="58" y="166"/>
                    </a:moveTo>
                    <a:cubicBezTo>
                      <a:pt x="57" y="165"/>
                      <a:pt x="56" y="165"/>
                      <a:pt x="55" y="165"/>
                    </a:cubicBezTo>
                    <a:cubicBezTo>
                      <a:pt x="54" y="165"/>
                      <a:pt x="54" y="165"/>
                      <a:pt x="54" y="165"/>
                    </a:cubicBezTo>
                    <a:cubicBezTo>
                      <a:pt x="54" y="159"/>
                      <a:pt x="54" y="159"/>
                      <a:pt x="54" y="159"/>
                    </a:cubicBezTo>
                    <a:cubicBezTo>
                      <a:pt x="57" y="159"/>
                      <a:pt x="59" y="159"/>
                      <a:pt x="61" y="161"/>
                    </a:cubicBezTo>
                    <a:lnTo>
                      <a:pt x="58" y="166"/>
                    </a:lnTo>
                    <a:close/>
                    <a:moveTo>
                      <a:pt x="154" y="163"/>
                    </a:moveTo>
                    <a:cubicBezTo>
                      <a:pt x="149" y="160"/>
                      <a:pt x="149" y="160"/>
                      <a:pt x="149" y="160"/>
                    </a:cubicBezTo>
                    <a:cubicBezTo>
                      <a:pt x="150" y="158"/>
                      <a:pt x="151" y="157"/>
                      <a:pt x="152" y="155"/>
                    </a:cubicBezTo>
                    <a:cubicBezTo>
                      <a:pt x="157" y="159"/>
                      <a:pt x="157" y="159"/>
                      <a:pt x="157" y="159"/>
                    </a:cubicBezTo>
                    <a:cubicBezTo>
                      <a:pt x="156" y="160"/>
                      <a:pt x="155" y="162"/>
                      <a:pt x="154" y="163"/>
                    </a:cubicBezTo>
                    <a:close/>
                    <a:moveTo>
                      <a:pt x="42" y="162"/>
                    </a:moveTo>
                    <a:cubicBezTo>
                      <a:pt x="41" y="161"/>
                      <a:pt x="40" y="161"/>
                      <a:pt x="40" y="161"/>
                    </a:cubicBezTo>
                    <a:cubicBezTo>
                      <a:pt x="40" y="161"/>
                      <a:pt x="40" y="161"/>
                      <a:pt x="40" y="160"/>
                    </a:cubicBezTo>
                    <a:cubicBezTo>
                      <a:pt x="35" y="158"/>
                      <a:pt x="35" y="158"/>
                      <a:pt x="35" y="158"/>
                    </a:cubicBezTo>
                    <a:cubicBezTo>
                      <a:pt x="36" y="156"/>
                      <a:pt x="37" y="155"/>
                      <a:pt x="40" y="155"/>
                    </a:cubicBezTo>
                    <a:cubicBezTo>
                      <a:pt x="40" y="155"/>
                      <a:pt x="40" y="155"/>
                      <a:pt x="41" y="155"/>
                    </a:cubicBezTo>
                    <a:cubicBezTo>
                      <a:pt x="42" y="155"/>
                      <a:pt x="43" y="156"/>
                      <a:pt x="44" y="156"/>
                    </a:cubicBezTo>
                    <a:lnTo>
                      <a:pt x="42" y="162"/>
                    </a:lnTo>
                    <a:close/>
                    <a:moveTo>
                      <a:pt x="164" y="149"/>
                    </a:moveTo>
                    <a:cubicBezTo>
                      <a:pt x="159" y="147"/>
                      <a:pt x="159" y="147"/>
                      <a:pt x="159" y="147"/>
                    </a:cubicBezTo>
                    <a:cubicBezTo>
                      <a:pt x="159" y="146"/>
                      <a:pt x="159" y="145"/>
                      <a:pt x="159" y="145"/>
                    </a:cubicBezTo>
                    <a:cubicBezTo>
                      <a:pt x="159" y="144"/>
                      <a:pt x="159" y="143"/>
                      <a:pt x="159" y="142"/>
                    </a:cubicBezTo>
                    <a:cubicBezTo>
                      <a:pt x="165" y="142"/>
                      <a:pt x="165" y="142"/>
                      <a:pt x="165" y="142"/>
                    </a:cubicBezTo>
                    <a:cubicBezTo>
                      <a:pt x="165" y="143"/>
                      <a:pt x="165" y="144"/>
                      <a:pt x="165" y="145"/>
                    </a:cubicBezTo>
                    <a:cubicBezTo>
                      <a:pt x="165" y="146"/>
                      <a:pt x="165" y="147"/>
                      <a:pt x="164" y="149"/>
                    </a:cubicBezTo>
                    <a:close/>
                    <a:moveTo>
                      <a:pt x="164" y="133"/>
                    </a:moveTo>
                    <a:cubicBezTo>
                      <a:pt x="160" y="129"/>
                      <a:pt x="160" y="129"/>
                      <a:pt x="160" y="129"/>
                    </a:cubicBezTo>
                    <a:cubicBezTo>
                      <a:pt x="160" y="129"/>
                      <a:pt x="160" y="129"/>
                      <a:pt x="160" y="129"/>
                    </a:cubicBezTo>
                    <a:cubicBezTo>
                      <a:pt x="162" y="127"/>
                      <a:pt x="164" y="126"/>
                      <a:pt x="166" y="125"/>
                    </a:cubicBezTo>
                    <a:cubicBezTo>
                      <a:pt x="168" y="131"/>
                      <a:pt x="168" y="131"/>
                      <a:pt x="168" y="131"/>
                    </a:cubicBezTo>
                    <a:cubicBezTo>
                      <a:pt x="167" y="131"/>
                      <a:pt x="165" y="132"/>
                      <a:pt x="164" y="133"/>
                    </a:cubicBezTo>
                    <a:close/>
                    <a:moveTo>
                      <a:pt x="193" y="128"/>
                    </a:moveTo>
                    <a:cubicBezTo>
                      <a:pt x="188" y="126"/>
                      <a:pt x="188" y="126"/>
                      <a:pt x="188" y="126"/>
                    </a:cubicBezTo>
                    <a:cubicBezTo>
                      <a:pt x="188" y="125"/>
                      <a:pt x="188" y="124"/>
                      <a:pt x="188" y="123"/>
                    </a:cubicBezTo>
                    <a:cubicBezTo>
                      <a:pt x="189" y="121"/>
                      <a:pt x="189" y="121"/>
                      <a:pt x="189" y="121"/>
                    </a:cubicBezTo>
                    <a:cubicBezTo>
                      <a:pt x="194" y="122"/>
                      <a:pt x="194" y="122"/>
                      <a:pt x="194" y="122"/>
                    </a:cubicBezTo>
                    <a:cubicBezTo>
                      <a:pt x="194" y="124"/>
                      <a:pt x="194" y="124"/>
                      <a:pt x="194" y="124"/>
                    </a:cubicBezTo>
                    <a:cubicBezTo>
                      <a:pt x="194" y="125"/>
                      <a:pt x="194" y="126"/>
                      <a:pt x="193" y="128"/>
                    </a:cubicBezTo>
                    <a:close/>
                    <a:moveTo>
                      <a:pt x="180" y="128"/>
                    </a:moveTo>
                    <a:cubicBezTo>
                      <a:pt x="180" y="128"/>
                      <a:pt x="180" y="127"/>
                      <a:pt x="180" y="127"/>
                    </a:cubicBezTo>
                    <a:cubicBezTo>
                      <a:pt x="180" y="127"/>
                      <a:pt x="180" y="127"/>
                      <a:pt x="179" y="127"/>
                    </a:cubicBezTo>
                    <a:cubicBezTo>
                      <a:pt x="177" y="122"/>
                      <a:pt x="177" y="122"/>
                      <a:pt x="177" y="122"/>
                    </a:cubicBezTo>
                    <a:cubicBezTo>
                      <a:pt x="181" y="120"/>
                      <a:pt x="184" y="121"/>
                      <a:pt x="185" y="124"/>
                    </a:cubicBezTo>
                    <a:cubicBezTo>
                      <a:pt x="185" y="124"/>
                      <a:pt x="185" y="125"/>
                      <a:pt x="185" y="125"/>
                    </a:cubicBezTo>
                    <a:lnTo>
                      <a:pt x="180" y="128"/>
                    </a:lnTo>
                    <a:close/>
                    <a:moveTo>
                      <a:pt x="200" y="116"/>
                    </a:moveTo>
                    <a:cubicBezTo>
                      <a:pt x="197" y="110"/>
                      <a:pt x="197" y="110"/>
                      <a:pt x="197" y="110"/>
                    </a:cubicBezTo>
                    <a:cubicBezTo>
                      <a:pt x="199" y="110"/>
                      <a:pt x="200" y="109"/>
                      <a:pt x="201" y="108"/>
                    </a:cubicBezTo>
                    <a:cubicBezTo>
                      <a:pt x="205" y="111"/>
                      <a:pt x="205" y="111"/>
                      <a:pt x="205" y="111"/>
                    </a:cubicBezTo>
                    <a:cubicBezTo>
                      <a:pt x="204" y="113"/>
                      <a:pt x="202" y="114"/>
                      <a:pt x="200" y="116"/>
                    </a:cubicBezTo>
                    <a:close/>
                    <a:moveTo>
                      <a:pt x="207" y="102"/>
                    </a:moveTo>
                    <a:cubicBezTo>
                      <a:pt x="204" y="97"/>
                      <a:pt x="204" y="97"/>
                      <a:pt x="204" y="97"/>
                    </a:cubicBezTo>
                    <a:cubicBezTo>
                      <a:pt x="204" y="97"/>
                      <a:pt x="205" y="96"/>
                      <a:pt x="206" y="96"/>
                    </a:cubicBezTo>
                    <a:cubicBezTo>
                      <a:pt x="206" y="96"/>
                      <a:pt x="207" y="96"/>
                      <a:pt x="207" y="95"/>
                    </a:cubicBezTo>
                    <a:cubicBezTo>
                      <a:pt x="207" y="95"/>
                      <a:pt x="207" y="96"/>
                      <a:pt x="207" y="96"/>
                    </a:cubicBezTo>
                    <a:cubicBezTo>
                      <a:pt x="213" y="97"/>
                      <a:pt x="213" y="97"/>
                      <a:pt x="213" y="97"/>
                    </a:cubicBezTo>
                    <a:cubicBezTo>
                      <a:pt x="213" y="100"/>
                      <a:pt x="209" y="101"/>
                      <a:pt x="208" y="102"/>
                    </a:cubicBezTo>
                    <a:cubicBezTo>
                      <a:pt x="207" y="102"/>
                      <a:pt x="207" y="102"/>
                      <a:pt x="207" y="102"/>
                    </a:cubicBezTo>
                    <a:close/>
                    <a:moveTo>
                      <a:pt x="214" y="88"/>
                    </a:moveTo>
                    <a:cubicBezTo>
                      <a:pt x="209" y="84"/>
                      <a:pt x="209" y="84"/>
                      <a:pt x="209" y="84"/>
                    </a:cubicBezTo>
                    <a:cubicBezTo>
                      <a:pt x="210" y="83"/>
                      <a:pt x="211" y="82"/>
                      <a:pt x="211" y="82"/>
                    </a:cubicBezTo>
                    <a:cubicBezTo>
                      <a:pt x="212" y="81"/>
                      <a:pt x="213" y="80"/>
                      <a:pt x="213" y="80"/>
                    </a:cubicBezTo>
                    <a:cubicBezTo>
                      <a:pt x="218" y="83"/>
                      <a:pt x="218" y="83"/>
                      <a:pt x="218" y="83"/>
                    </a:cubicBezTo>
                    <a:cubicBezTo>
                      <a:pt x="217" y="84"/>
                      <a:pt x="216" y="85"/>
                      <a:pt x="216" y="86"/>
                    </a:cubicBezTo>
                    <a:cubicBezTo>
                      <a:pt x="215" y="86"/>
                      <a:pt x="214" y="87"/>
                      <a:pt x="214" y="88"/>
                    </a:cubicBezTo>
                    <a:close/>
                    <a:moveTo>
                      <a:pt x="223" y="73"/>
                    </a:moveTo>
                    <a:cubicBezTo>
                      <a:pt x="218" y="70"/>
                      <a:pt x="218" y="70"/>
                      <a:pt x="218" y="70"/>
                    </a:cubicBezTo>
                    <a:cubicBezTo>
                      <a:pt x="219" y="68"/>
                      <a:pt x="220" y="67"/>
                      <a:pt x="222" y="65"/>
                    </a:cubicBezTo>
                    <a:cubicBezTo>
                      <a:pt x="226" y="69"/>
                      <a:pt x="226" y="69"/>
                      <a:pt x="226" y="69"/>
                    </a:cubicBezTo>
                    <a:cubicBezTo>
                      <a:pt x="225" y="70"/>
                      <a:pt x="224" y="72"/>
                      <a:pt x="223" y="73"/>
                    </a:cubicBezTo>
                    <a:close/>
                    <a:moveTo>
                      <a:pt x="234" y="60"/>
                    </a:moveTo>
                    <a:cubicBezTo>
                      <a:pt x="230" y="56"/>
                      <a:pt x="230" y="56"/>
                      <a:pt x="230" y="56"/>
                    </a:cubicBezTo>
                    <a:cubicBezTo>
                      <a:pt x="231" y="55"/>
                      <a:pt x="232" y="53"/>
                      <a:pt x="233" y="52"/>
                    </a:cubicBezTo>
                    <a:cubicBezTo>
                      <a:pt x="238" y="55"/>
                      <a:pt x="238" y="55"/>
                      <a:pt x="238" y="55"/>
                    </a:cubicBezTo>
                    <a:cubicBezTo>
                      <a:pt x="237" y="57"/>
                      <a:pt x="236" y="58"/>
                      <a:pt x="234" y="60"/>
                    </a:cubicBezTo>
                    <a:close/>
                    <a:moveTo>
                      <a:pt x="236" y="46"/>
                    </a:moveTo>
                    <a:cubicBezTo>
                      <a:pt x="235" y="45"/>
                      <a:pt x="233" y="44"/>
                      <a:pt x="231" y="42"/>
                    </a:cubicBezTo>
                    <a:cubicBezTo>
                      <a:pt x="234" y="37"/>
                      <a:pt x="234" y="37"/>
                      <a:pt x="234" y="37"/>
                    </a:cubicBezTo>
                    <a:cubicBezTo>
                      <a:pt x="236" y="39"/>
                      <a:pt x="238" y="40"/>
                      <a:pt x="239" y="41"/>
                    </a:cubicBezTo>
                    <a:lnTo>
                      <a:pt x="236" y="46"/>
                    </a:lnTo>
                    <a:close/>
                    <a:moveTo>
                      <a:pt x="222" y="34"/>
                    </a:moveTo>
                    <a:cubicBezTo>
                      <a:pt x="220" y="32"/>
                      <a:pt x="219" y="30"/>
                      <a:pt x="219" y="28"/>
                    </a:cubicBezTo>
                    <a:cubicBezTo>
                      <a:pt x="219" y="27"/>
                      <a:pt x="220" y="26"/>
                      <a:pt x="220" y="25"/>
                    </a:cubicBezTo>
                    <a:cubicBezTo>
                      <a:pt x="225" y="28"/>
                      <a:pt x="225" y="28"/>
                      <a:pt x="225" y="28"/>
                    </a:cubicBezTo>
                    <a:cubicBezTo>
                      <a:pt x="225" y="28"/>
                      <a:pt x="225" y="29"/>
                      <a:pt x="226" y="30"/>
                    </a:cubicBezTo>
                    <a:lnTo>
                      <a:pt x="222" y="34"/>
                    </a:lnTo>
                    <a:close/>
                    <a:moveTo>
                      <a:pt x="230" y="18"/>
                    </a:moveTo>
                    <a:cubicBezTo>
                      <a:pt x="225" y="14"/>
                      <a:pt x="225" y="14"/>
                      <a:pt x="225" y="14"/>
                    </a:cubicBezTo>
                    <a:cubicBezTo>
                      <a:pt x="226" y="13"/>
                      <a:pt x="228" y="12"/>
                      <a:pt x="229" y="12"/>
                    </a:cubicBezTo>
                    <a:cubicBezTo>
                      <a:pt x="230" y="12"/>
                      <a:pt x="231" y="11"/>
                      <a:pt x="232" y="11"/>
                    </a:cubicBezTo>
                    <a:cubicBezTo>
                      <a:pt x="234" y="16"/>
                      <a:pt x="234" y="16"/>
                      <a:pt x="234" y="16"/>
                    </a:cubicBezTo>
                    <a:cubicBezTo>
                      <a:pt x="233" y="17"/>
                      <a:pt x="232" y="17"/>
                      <a:pt x="230" y="18"/>
                    </a:cubicBezTo>
                    <a:cubicBezTo>
                      <a:pt x="230" y="18"/>
                      <a:pt x="230" y="18"/>
                      <a:pt x="230" y="18"/>
                    </a:cubicBezTo>
                    <a:cubicBezTo>
                      <a:pt x="230" y="18"/>
                      <a:pt x="230" y="18"/>
                      <a:pt x="230" y="18"/>
                    </a:cubicBezTo>
                    <a:close/>
                    <a:moveTo>
                      <a:pt x="243" y="8"/>
                    </a:moveTo>
                    <a:cubicBezTo>
                      <a:pt x="237" y="5"/>
                      <a:pt x="237" y="5"/>
                      <a:pt x="237" y="5"/>
                    </a:cubicBezTo>
                    <a:cubicBezTo>
                      <a:pt x="238" y="4"/>
                      <a:pt x="238" y="4"/>
                      <a:pt x="238" y="4"/>
                    </a:cubicBezTo>
                    <a:cubicBezTo>
                      <a:pt x="238" y="4"/>
                      <a:pt x="239" y="2"/>
                      <a:pt x="239" y="2"/>
                    </a:cubicBezTo>
                    <a:cubicBezTo>
                      <a:pt x="240" y="1"/>
                      <a:pt x="241" y="0"/>
                      <a:pt x="242" y="0"/>
                    </a:cubicBezTo>
                    <a:cubicBezTo>
                      <a:pt x="245" y="4"/>
                      <a:pt x="245" y="4"/>
                      <a:pt x="245" y="4"/>
                    </a:cubicBezTo>
                    <a:cubicBezTo>
                      <a:pt x="245" y="5"/>
                      <a:pt x="244" y="5"/>
                      <a:pt x="243" y="6"/>
                    </a:cubicBezTo>
                    <a:cubicBezTo>
                      <a:pt x="243" y="6"/>
                      <a:pt x="243" y="7"/>
                      <a:pt x="243" y="7"/>
                    </a:cubicBezTo>
                    <a:lnTo>
                      <a:pt x="243"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20" name="îşḻídé">
                <a:extLst>
                  <a:ext uri="{FF2B5EF4-FFF2-40B4-BE49-F238E27FC236}">
                    <a16:creationId xmlns:a16="http://schemas.microsoft.com/office/drawing/2014/main" id="{157B7BC7-931F-4574-A678-FCCF49F5487A}"/>
                  </a:ext>
                </a:extLst>
              </p:cNvPr>
              <p:cNvSpPr/>
              <p:nvPr/>
            </p:nvSpPr>
            <p:spPr bwMode="auto">
              <a:xfrm>
                <a:off x="5857875" y="5307013"/>
                <a:ext cx="1281113" cy="330200"/>
              </a:xfrm>
              <a:custGeom>
                <a:avLst/>
                <a:gdLst>
                  <a:gd name="T0" fmla="*/ 15 w 597"/>
                  <a:gd name="T1" fmla="*/ 143 h 154"/>
                  <a:gd name="T2" fmla="*/ 113 w 597"/>
                  <a:gd name="T3" fmla="*/ 139 h 154"/>
                  <a:gd name="T4" fmla="*/ 100 w 597"/>
                  <a:gd name="T5" fmla="*/ 137 h 154"/>
                  <a:gd name="T6" fmla="*/ 132 w 597"/>
                  <a:gd name="T7" fmla="*/ 143 h 154"/>
                  <a:gd name="T8" fmla="*/ 0 w 597"/>
                  <a:gd name="T9" fmla="*/ 140 h 154"/>
                  <a:gd name="T10" fmla="*/ 597 w 597"/>
                  <a:gd name="T11" fmla="*/ 143 h 154"/>
                  <a:gd name="T12" fmla="*/ 563 w 597"/>
                  <a:gd name="T13" fmla="*/ 140 h 154"/>
                  <a:gd name="T14" fmla="*/ 85 w 597"/>
                  <a:gd name="T15" fmla="*/ 137 h 154"/>
                  <a:gd name="T16" fmla="*/ 523 w 597"/>
                  <a:gd name="T17" fmla="*/ 132 h 154"/>
                  <a:gd name="T18" fmla="*/ 132 w 597"/>
                  <a:gd name="T19" fmla="*/ 125 h 154"/>
                  <a:gd name="T20" fmla="*/ 70 w 597"/>
                  <a:gd name="T21" fmla="*/ 119 h 154"/>
                  <a:gd name="T22" fmla="*/ 47 w 597"/>
                  <a:gd name="T23" fmla="*/ 123 h 154"/>
                  <a:gd name="T24" fmla="*/ 145 w 597"/>
                  <a:gd name="T25" fmla="*/ 125 h 154"/>
                  <a:gd name="T26" fmla="*/ 54 w 597"/>
                  <a:gd name="T27" fmla="*/ 115 h 154"/>
                  <a:gd name="T28" fmla="*/ 521 w 597"/>
                  <a:gd name="T29" fmla="*/ 113 h 154"/>
                  <a:gd name="T30" fmla="*/ 539 w 597"/>
                  <a:gd name="T31" fmla="*/ 114 h 154"/>
                  <a:gd name="T32" fmla="*/ 264 w 597"/>
                  <a:gd name="T33" fmla="*/ 114 h 154"/>
                  <a:gd name="T34" fmla="*/ 549 w 597"/>
                  <a:gd name="T35" fmla="*/ 113 h 154"/>
                  <a:gd name="T36" fmla="*/ 281 w 597"/>
                  <a:gd name="T37" fmla="*/ 102 h 154"/>
                  <a:gd name="T38" fmla="*/ 173 w 597"/>
                  <a:gd name="T39" fmla="*/ 107 h 154"/>
                  <a:gd name="T40" fmla="*/ 188 w 597"/>
                  <a:gd name="T41" fmla="*/ 99 h 154"/>
                  <a:gd name="T42" fmla="*/ 249 w 597"/>
                  <a:gd name="T43" fmla="*/ 102 h 154"/>
                  <a:gd name="T44" fmla="*/ 234 w 597"/>
                  <a:gd name="T45" fmla="*/ 90 h 154"/>
                  <a:gd name="T46" fmla="*/ 292 w 597"/>
                  <a:gd name="T47" fmla="*/ 91 h 154"/>
                  <a:gd name="T48" fmla="*/ 202 w 597"/>
                  <a:gd name="T49" fmla="*/ 94 h 154"/>
                  <a:gd name="T50" fmla="*/ 535 w 597"/>
                  <a:gd name="T51" fmla="*/ 91 h 154"/>
                  <a:gd name="T52" fmla="*/ 321 w 597"/>
                  <a:gd name="T53" fmla="*/ 92 h 154"/>
                  <a:gd name="T54" fmla="*/ 333 w 597"/>
                  <a:gd name="T55" fmla="*/ 86 h 154"/>
                  <a:gd name="T56" fmla="*/ 223 w 597"/>
                  <a:gd name="T57" fmla="*/ 85 h 154"/>
                  <a:gd name="T58" fmla="*/ 294 w 597"/>
                  <a:gd name="T59" fmla="*/ 79 h 154"/>
                  <a:gd name="T60" fmla="*/ 542 w 597"/>
                  <a:gd name="T61" fmla="*/ 73 h 154"/>
                  <a:gd name="T62" fmla="*/ 201 w 597"/>
                  <a:gd name="T63" fmla="*/ 79 h 154"/>
                  <a:gd name="T64" fmla="*/ 369 w 597"/>
                  <a:gd name="T65" fmla="*/ 75 h 154"/>
                  <a:gd name="T66" fmla="*/ 345 w 597"/>
                  <a:gd name="T67" fmla="*/ 77 h 154"/>
                  <a:gd name="T68" fmla="*/ 212 w 597"/>
                  <a:gd name="T69" fmla="*/ 70 h 154"/>
                  <a:gd name="T70" fmla="*/ 354 w 597"/>
                  <a:gd name="T71" fmla="*/ 61 h 154"/>
                  <a:gd name="T72" fmla="*/ 364 w 597"/>
                  <a:gd name="T73" fmla="*/ 62 h 154"/>
                  <a:gd name="T74" fmla="*/ 546 w 597"/>
                  <a:gd name="T75" fmla="*/ 58 h 154"/>
                  <a:gd name="T76" fmla="*/ 379 w 597"/>
                  <a:gd name="T77" fmla="*/ 60 h 154"/>
                  <a:gd name="T78" fmla="*/ 386 w 597"/>
                  <a:gd name="T79" fmla="*/ 45 h 154"/>
                  <a:gd name="T80" fmla="*/ 554 w 597"/>
                  <a:gd name="T81" fmla="*/ 42 h 154"/>
                  <a:gd name="T82" fmla="*/ 416 w 597"/>
                  <a:gd name="T83" fmla="*/ 42 h 154"/>
                  <a:gd name="T84" fmla="*/ 547 w 597"/>
                  <a:gd name="T85" fmla="*/ 37 h 154"/>
                  <a:gd name="T86" fmla="*/ 423 w 597"/>
                  <a:gd name="T87" fmla="*/ 41 h 154"/>
                  <a:gd name="T88" fmla="*/ 532 w 597"/>
                  <a:gd name="T89" fmla="*/ 38 h 154"/>
                  <a:gd name="T90" fmla="*/ 463 w 597"/>
                  <a:gd name="T91" fmla="*/ 33 h 154"/>
                  <a:gd name="T92" fmla="*/ 448 w 597"/>
                  <a:gd name="T93" fmla="*/ 30 h 154"/>
                  <a:gd name="T94" fmla="*/ 396 w 597"/>
                  <a:gd name="T95" fmla="*/ 30 h 154"/>
                  <a:gd name="T96" fmla="*/ 457 w 597"/>
                  <a:gd name="T97" fmla="*/ 32 h 154"/>
                  <a:gd name="T98" fmla="*/ 427 w 597"/>
                  <a:gd name="T99" fmla="*/ 27 h 154"/>
                  <a:gd name="T100" fmla="*/ 537 w 597"/>
                  <a:gd name="T101" fmla="*/ 23 h 154"/>
                  <a:gd name="T102" fmla="*/ 475 w 597"/>
                  <a:gd name="T103" fmla="*/ 25 h 154"/>
                  <a:gd name="T104" fmla="*/ 500 w 597"/>
                  <a:gd name="T105" fmla="*/ 12 h 154"/>
                  <a:gd name="T106" fmla="*/ 480 w 597"/>
                  <a:gd name="T107" fmla="*/ 10 h 154"/>
                  <a:gd name="T108" fmla="*/ 538 w 597"/>
                  <a:gd name="T109" fmla="*/ 10 h 154"/>
                  <a:gd name="T110" fmla="*/ 521 w 597"/>
                  <a:gd name="T111" fmla="*/ 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7" h="154">
                    <a:moveTo>
                      <a:pt x="564" y="154"/>
                    </a:moveTo>
                    <a:cubicBezTo>
                      <a:pt x="563" y="154"/>
                      <a:pt x="561" y="154"/>
                      <a:pt x="559" y="153"/>
                    </a:cubicBezTo>
                    <a:cubicBezTo>
                      <a:pt x="561" y="147"/>
                      <a:pt x="561" y="147"/>
                      <a:pt x="561" y="147"/>
                    </a:cubicBezTo>
                    <a:cubicBezTo>
                      <a:pt x="563" y="148"/>
                      <a:pt x="564" y="148"/>
                      <a:pt x="565" y="148"/>
                    </a:cubicBezTo>
                    <a:cubicBezTo>
                      <a:pt x="567" y="154"/>
                      <a:pt x="567" y="154"/>
                      <a:pt x="567" y="154"/>
                    </a:cubicBezTo>
                    <a:cubicBezTo>
                      <a:pt x="566" y="154"/>
                      <a:pt x="565" y="154"/>
                      <a:pt x="564" y="154"/>
                    </a:cubicBezTo>
                    <a:close/>
                    <a:moveTo>
                      <a:pt x="18" y="148"/>
                    </a:moveTo>
                    <a:cubicBezTo>
                      <a:pt x="15" y="143"/>
                      <a:pt x="15" y="143"/>
                      <a:pt x="15" y="143"/>
                    </a:cubicBezTo>
                    <a:cubicBezTo>
                      <a:pt x="17" y="142"/>
                      <a:pt x="18" y="141"/>
                      <a:pt x="20" y="140"/>
                    </a:cubicBezTo>
                    <a:cubicBezTo>
                      <a:pt x="23" y="144"/>
                      <a:pt x="23" y="144"/>
                      <a:pt x="23" y="144"/>
                    </a:cubicBezTo>
                    <a:cubicBezTo>
                      <a:pt x="22" y="145"/>
                      <a:pt x="20" y="147"/>
                      <a:pt x="18" y="148"/>
                    </a:cubicBezTo>
                    <a:close/>
                    <a:moveTo>
                      <a:pt x="114" y="147"/>
                    </a:moveTo>
                    <a:cubicBezTo>
                      <a:pt x="114" y="147"/>
                      <a:pt x="114" y="146"/>
                      <a:pt x="114" y="146"/>
                    </a:cubicBezTo>
                    <a:cubicBezTo>
                      <a:pt x="113" y="145"/>
                      <a:pt x="113" y="145"/>
                      <a:pt x="113" y="145"/>
                    </a:cubicBezTo>
                    <a:cubicBezTo>
                      <a:pt x="113" y="145"/>
                      <a:pt x="113" y="145"/>
                      <a:pt x="112" y="145"/>
                    </a:cubicBezTo>
                    <a:cubicBezTo>
                      <a:pt x="113" y="139"/>
                      <a:pt x="113" y="139"/>
                      <a:pt x="113" y="139"/>
                    </a:cubicBezTo>
                    <a:cubicBezTo>
                      <a:pt x="115" y="139"/>
                      <a:pt x="117" y="140"/>
                      <a:pt x="118" y="141"/>
                    </a:cubicBezTo>
                    <a:cubicBezTo>
                      <a:pt x="118" y="142"/>
                      <a:pt x="118" y="142"/>
                      <a:pt x="119" y="143"/>
                    </a:cubicBezTo>
                    <a:cubicBezTo>
                      <a:pt x="119" y="143"/>
                      <a:pt x="119" y="143"/>
                      <a:pt x="119" y="144"/>
                    </a:cubicBezTo>
                    <a:lnTo>
                      <a:pt x="114" y="147"/>
                    </a:lnTo>
                    <a:close/>
                    <a:moveTo>
                      <a:pt x="101" y="145"/>
                    </a:moveTo>
                    <a:cubicBezTo>
                      <a:pt x="97" y="145"/>
                      <a:pt x="96" y="142"/>
                      <a:pt x="95" y="140"/>
                    </a:cubicBezTo>
                    <a:cubicBezTo>
                      <a:pt x="99" y="137"/>
                      <a:pt x="99" y="137"/>
                      <a:pt x="99" y="137"/>
                    </a:cubicBezTo>
                    <a:cubicBezTo>
                      <a:pt x="100" y="137"/>
                      <a:pt x="100" y="137"/>
                      <a:pt x="100" y="137"/>
                    </a:cubicBezTo>
                    <a:cubicBezTo>
                      <a:pt x="101" y="140"/>
                      <a:pt x="101" y="140"/>
                      <a:pt x="102" y="140"/>
                    </a:cubicBezTo>
                    <a:lnTo>
                      <a:pt x="101" y="145"/>
                    </a:lnTo>
                    <a:close/>
                    <a:moveTo>
                      <a:pt x="128" y="145"/>
                    </a:moveTo>
                    <a:cubicBezTo>
                      <a:pt x="125" y="141"/>
                      <a:pt x="125" y="141"/>
                      <a:pt x="125" y="141"/>
                    </a:cubicBezTo>
                    <a:cubicBezTo>
                      <a:pt x="126" y="140"/>
                      <a:pt x="128" y="138"/>
                      <a:pt x="130" y="138"/>
                    </a:cubicBezTo>
                    <a:cubicBezTo>
                      <a:pt x="130" y="137"/>
                      <a:pt x="130" y="137"/>
                      <a:pt x="130" y="137"/>
                    </a:cubicBezTo>
                    <a:cubicBezTo>
                      <a:pt x="133" y="142"/>
                      <a:pt x="133" y="142"/>
                      <a:pt x="133" y="142"/>
                    </a:cubicBezTo>
                    <a:cubicBezTo>
                      <a:pt x="132" y="143"/>
                      <a:pt x="132" y="143"/>
                      <a:pt x="132" y="143"/>
                    </a:cubicBezTo>
                    <a:cubicBezTo>
                      <a:pt x="131" y="143"/>
                      <a:pt x="130" y="144"/>
                      <a:pt x="128" y="145"/>
                    </a:cubicBezTo>
                    <a:close/>
                    <a:moveTo>
                      <a:pt x="576" y="145"/>
                    </a:moveTo>
                    <a:cubicBezTo>
                      <a:pt x="572" y="140"/>
                      <a:pt x="572" y="140"/>
                      <a:pt x="572" y="140"/>
                    </a:cubicBezTo>
                    <a:cubicBezTo>
                      <a:pt x="574" y="138"/>
                      <a:pt x="576" y="137"/>
                      <a:pt x="579" y="137"/>
                    </a:cubicBezTo>
                    <a:cubicBezTo>
                      <a:pt x="580" y="143"/>
                      <a:pt x="580" y="143"/>
                      <a:pt x="580" y="143"/>
                    </a:cubicBezTo>
                    <a:cubicBezTo>
                      <a:pt x="578" y="143"/>
                      <a:pt x="577" y="144"/>
                      <a:pt x="576" y="145"/>
                    </a:cubicBezTo>
                    <a:close/>
                    <a:moveTo>
                      <a:pt x="4" y="144"/>
                    </a:moveTo>
                    <a:cubicBezTo>
                      <a:pt x="2" y="142"/>
                      <a:pt x="0" y="140"/>
                      <a:pt x="0" y="140"/>
                    </a:cubicBezTo>
                    <a:cubicBezTo>
                      <a:pt x="4" y="136"/>
                      <a:pt x="4" y="136"/>
                      <a:pt x="4" y="136"/>
                    </a:cubicBezTo>
                    <a:cubicBezTo>
                      <a:pt x="4" y="136"/>
                      <a:pt x="6" y="138"/>
                      <a:pt x="8" y="140"/>
                    </a:cubicBezTo>
                    <a:lnTo>
                      <a:pt x="4" y="144"/>
                    </a:lnTo>
                    <a:close/>
                    <a:moveTo>
                      <a:pt x="597" y="143"/>
                    </a:moveTo>
                    <a:cubicBezTo>
                      <a:pt x="591" y="143"/>
                      <a:pt x="591" y="143"/>
                      <a:pt x="591" y="143"/>
                    </a:cubicBezTo>
                    <a:cubicBezTo>
                      <a:pt x="591" y="137"/>
                      <a:pt x="591" y="137"/>
                      <a:pt x="591" y="137"/>
                    </a:cubicBezTo>
                    <a:cubicBezTo>
                      <a:pt x="597" y="137"/>
                      <a:pt x="597" y="137"/>
                      <a:pt x="597" y="137"/>
                    </a:cubicBezTo>
                    <a:lnTo>
                      <a:pt x="597" y="143"/>
                    </a:lnTo>
                    <a:close/>
                    <a:moveTo>
                      <a:pt x="562" y="142"/>
                    </a:moveTo>
                    <a:cubicBezTo>
                      <a:pt x="557" y="140"/>
                      <a:pt x="557" y="140"/>
                      <a:pt x="557" y="140"/>
                    </a:cubicBezTo>
                    <a:cubicBezTo>
                      <a:pt x="557" y="140"/>
                      <a:pt x="557" y="140"/>
                      <a:pt x="557" y="140"/>
                    </a:cubicBezTo>
                    <a:cubicBezTo>
                      <a:pt x="557" y="139"/>
                      <a:pt x="556" y="137"/>
                      <a:pt x="556" y="136"/>
                    </a:cubicBezTo>
                    <a:cubicBezTo>
                      <a:pt x="562" y="135"/>
                      <a:pt x="562" y="135"/>
                      <a:pt x="562" y="135"/>
                    </a:cubicBezTo>
                    <a:cubicBezTo>
                      <a:pt x="559" y="135"/>
                      <a:pt x="559" y="135"/>
                      <a:pt x="559" y="135"/>
                    </a:cubicBezTo>
                    <a:cubicBezTo>
                      <a:pt x="562" y="135"/>
                      <a:pt x="562" y="135"/>
                      <a:pt x="562" y="135"/>
                    </a:cubicBezTo>
                    <a:cubicBezTo>
                      <a:pt x="562" y="137"/>
                      <a:pt x="563" y="138"/>
                      <a:pt x="563" y="140"/>
                    </a:cubicBezTo>
                    <a:cubicBezTo>
                      <a:pt x="563" y="141"/>
                      <a:pt x="562" y="141"/>
                      <a:pt x="562" y="142"/>
                    </a:cubicBezTo>
                    <a:close/>
                    <a:moveTo>
                      <a:pt x="31" y="138"/>
                    </a:moveTo>
                    <a:cubicBezTo>
                      <a:pt x="30" y="132"/>
                      <a:pt x="30" y="132"/>
                      <a:pt x="30" y="132"/>
                    </a:cubicBezTo>
                    <a:cubicBezTo>
                      <a:pt x="30" y="132"/>
                      <a:pt x="31" y="132"/>
                      <a:pt x="31" y="132"/>
                    </a:cubicBezTo>
                    <a:cubicBezTo>
                      <a:pt x="32" y="132"/>
                      <a:pt x="33" y="131"/>
                      <a:pt x="34" y="130"/>
                    </a:cubicBezTo>
                    <a:cubicBezTo>
                      <a:pt x="37" y="136"/>
                      <a:pt x="37" y="136"/>
                      <a:pt x="37" y="136"/>
                    </a:cubicBezTo>
                    <a:cubicBezTo>
                      <a:pt x="35" y="137"/>
                      <a:pt x="33" y="138"/>
                      <a:pt x="31" y="138"/>
                    </a:cubicBezTo>
                    <a:close/>
                    <a:moveTo>
                      <a:pt x="85" y="137"/>
                    </a:moveTo>
                    <a:cubicBezTo>
                      <a:pt x="85" y="136"/>
                      <a:pt x="85" y="136"/>
                      <a:pt x="85" y="136"/>
                    </a:cubicBezTo>
                    <a:cubicBezTo>
                      <a:pt x="83" y="136"/>
                      <a:pt x="82" y="135"/>
                      <a:pt x="81" y="135"/>
                    </a:cubicBezTo>
                    <a:cubicBezTo>
                      <a:pt x="82" y="129"/>
                      <a:pt x="82" y="129"/>
                      <a:pt x="82" y="129"/>
                    </a:cubicBezTo>
                    <a:cubicBezTo>
                      <a:pt x="84" y="129"/>
                      <a:pt x="86" y="130"/>
                      <a:pt x="87" y="131"/>
                    </a:cubicBezTo>
                    <a:cubicBezTo>
                      <a:pt x="88" y="131"/>
                      <a:pt x="88" y="131"/>
                      <a:pt x="88" y="131"/>
                    </a:cubicBezTo>
                    <a:lnTo>
                      <a:pt x="85" y="137"/>
                    </a:lnTo>
                    <a:close/>
                    <a:moveTo>
                      <a:pt x="525" y="132"/>
                    </a:moveTo>
                    <a:cubicBezTo>
                      <a:pt x="524" y="132"/>
                      <a:pt x="524" y="132"/>
                      <a:pt x="523" y="132"/>
                    </a:cubicBezTo>
                    <a:cubicBezTo>
                      <a:pt x="524" y="126"/>
                      <a:pt x="524" y="126"/>
                      <a:pt x="524" y="126"/>
                    </a:cubicBezTo>
                    <a:cubicBezTo>
                      <a:pt x="525" y="126"/>
                      <a:pt x="526" y="126"/>
                      <a:pt x="527" y="126"/>
                    </a:cubicBezTo>
                    <a:cubicBezTo>
                      <a:pt x="531" y="129"/>
                      <a:pt x="531" y="129"/>
                      <a:pt x="531" y="129"/>
                    </a:cubicBezTo>
                    <a:cubicBezTo>
                      <a:pt x="530" y="131"/>
                      <a:pt x="527" y="132"/>
                      <a:pt x="525" y="132"/>
                    </a:cubicBezTo>
                    <a:close/>
                    <a:moveTo>
                      <a:pt x="134" y="130"/>
                    </a:moveTo>
                    <a:cubicBezTo>
                      <a:pt x="134" y="130"/>
                      <a:pt x="133" y="130"/>
                      <a:pt x="133" y="129"/>
                    </a:cubicBezTo>
                    <a:cubicBezTo>
                      <a:pt x="133" y="129"/>
                      <a:pt x="133" y="128"/>
                      <a:pt x="132" y="127"/>
                    </a:cubicBezTo>
                    <a:cubicBezTo>
                      <a:pt x="132" y="127"/>
                      <a:pt x="132" y="126"/>
                      <a:pt x="132" y="125"/>
                    </a:cubicBezTo>
                    <a:cubicBezTo>
                      <a:pt x="137" y="124"/>
                      <a:pt x="137" y="124"/>
                      <a:pt x="137" y="124"/>
                    </a:cubicBezTo>
                    <a:cubicBezTo>
                      <a:pt x="138" y="124"/>
                      <a:pt x="138" y="125"/>
                      <a:pt x="138" y="125"/>
                    </a:cubicBezTo>
                    <a:cubicBezTo>
                      <a:pt x="138" y="126"/>
                      <a:pt x="138" y="127"/>
                      <a:pt x="139" y="127"/>
                    </a:cubicBezTo>
                    <a:cubicBezTo>
                      <a:pt x="139" y="128"/>
                      <a:pt x="139" y="129"/>
                      <a:pt x="139" y="130"/>
                    </a:cubicBezTo>
                    <a:lnTo>
                      <a:pt x="134" y="130"/>
                    </a:lnTo>
                    <a:close/>
                    <a:moveTo>
                      <a:pt x="73" y="126"/>
                    </a:moveTo>
                    <a:cubicBezTo>
                      <a:pt x="72" y="126"/>
                      <a:pt x="71" y="125"/>
                      <a:pt x="69" y="124"/>
                    </a:cubicBezTo>
                    <a:cubicBezTo>
                      <a:pt x="70" y="119"/>
                      <a:pt x="70" y="119"/>
                      <a:pt x="70" y="119"/>
                    </a:cubicBezTo>
                    <a:cubicBezTo>
                      <a:pt x="73" y="119"/>
                      <a:pt x="75" y="120"/>
                      <a:pt x="77" y="122"/>
                    </a:cubicBezTo>
                    <a:lnTo>
                      <a:pt x="73" y="126"/>
                    </a:lnTo>
                    <a:close/>
                    <a:moveTo>
                      <a:pt x="45" y="125"/>
                    </a:moveTo>
                    <a:cubicBezTo>
                      <a:pt x="40" y="122"/>
                      <a:pt x="40" y="122"/>
                      <a:pt x="40" y="122"/>
                    </a:cubicBezTo>
                    <a:cubicBezTo>
                      <a:pt x="41" y="120"/>
                      <a:pt x="43" y="119"/>
                      <a:pt x="44" y="118"/>
                    </a:cubicBezTo>
                    <a:cubicBezTo>
                      <a:pt x="45" y="118"/>
                      <a:pt x="45" y="118"/>
                      <a:pt x="45" y="117"/>
                    </a:cubicBezTo>
                    <a:cubicBezTo>
                      <a:pt x="48" y="122"/>
                      <a:pt x="48" y="122"/>
                      <a:pt x="48" y="122"/>
                    </a:cubicBezTo>
                    <a:cubicBezTo>
                      <a:pt x="48" y="122"/>
                      <a:pt x="48" y="123"/>
                      <a:pt x="47" y="123"/>
                    </a:cubicBezTo>
                    <a:cubicBezTo>
                      <a:pt x="46" y="123"/>
                      <a:pt x="46" y="124"/>
                      <a:pt x="45" y="125"/>
                    </a:cubicBezTo>
                    <a:close/>
                    <a:moveTo>
                      <a:pt x="145" y="125"/>
                    </a:moveTo>
                    <a:cubicBezTo>
                      <a:pt x="144" y="125"/>
                      <a:pt x="142" y="125"/>
                      <a:pt x="141" y="124"/>
                    </a:cubicBezTo>
                    <a:cubicBezTo>
                      <a:pt x="143" y="119"/>
                      <a:pt x="143" y="119"/>
                      <a:pt x="143" y="119"/>
                    </a:cubicBezTo>
                    <a:cubicBezTo>
                      <a:pt x="144" y="119"/>
                      <a:pt x="144" y="119"/>
                      <a:pt x="145" y="119"/>
                    </a:cubicBezTo>
                    <a:cubicBezTo>
                      <a:pt x="145" y="119"/>
                      <a:pt x="146" y="119"/>
                      <a:pt x="147" y="119"/>
                    </a:cubicBezTo>
                    <a:cubicBezTo>
                      <a:pt x="149" y="124"/>
                      <a:pt x="149" y="124"/>
                      <a:pt x="149" y="124"/>
                    </a:cubicBezTo>
                    <a:cubicBezTo>
                      <a:pt x="147" y="125"/>
                      <a:pt x="146" y="125"/>
                      <a:pt x="145" y="125"/>
                    </a:cubicBezTo>
                    <a:close/>
                    <a:moveTo>
                      <a:pt x="554" y="124"/>
                    </a:moveTo>
                    <a:cubicBezTo>
                      <a:pt x="554" y="122"/>
                      <a:pt x="554" y="120"/>
                      <a:pt x="554" y="118"/>
                    </a:cubicBezTo>
                    <a:cubicBezTo>
                      <a:pt x="559" y="118"/>
                      <a:pt x="559" y="118"/>
                      <a:pt x="559" y="118"/>
                    </a:cubicBezTo>
                    <a:cubicBezTo>
                      <a:pt x="560" y="119"/>
                      <a:pt x="560" y="121"/>
                      <a:pt x="560" y="123"/>
                    </a:cubicBezTo>
                    <a:lnTo>
                      <a:pt x="554" y="124"/>
                    </a:lnTo>
                    <a:close/>
                    <a:moveTo>
                      <a:pt x="56" y="121"/>
                    </a:moveTo>
                    <a:cubicBezTo>
                      <a:pt x="55" y="119"/>
                      <a:pt x="54" y="117"/>
                      <a:pt x="54" y="116"/>
                    </a:cubicBezTo>
                    <a:cubicBezTo>
                      <a:pt x="54" y="116"/>
                      <a:pt x="54" y="115"/>
                      <a:pt x="54" y="115"/>
                    </a:cubicBezTo>
                    <a:cubicBezTo>
                      <a:pt x="59" y="112"/>
                      <a:pt x="59" y="112"/>
                      <a:pt x="59" y="112"/>
                    </a:cubicBezTo>
                    <a:cubicBezTo>
                      <a:pt x="59" y="113"/>
                      <a:pt x="59" y="114"/>
                      <a:pt x="60" y="115"/>
                    </a:cubicBezTo>
                    <a:cubicBezTo>
                      <a:pt x="60" y="115"/>
                      <a:pt x="60" y="117"/>
                      <a:pt x="61" y="118"/>
                    </a:cubicBezTo>
                    <a:lnTo>
                      <a:pt x="56" y="121"/>
                    </a:lnTo>
                    <a:close/>
                    <a:moveTo>
                      <a:pt x="516" y="120"/>
                    </a:moveTo>
                    <a:cubicBezTo>
                      <a:pt x="516" y="119"/>
                      <a:pt x="516" y="118"/>
                      <a:pt x="515" y="117"/>
                    </a:cubicBezTo>
                    <a:cubicBezTo>
                      <a:pt x="515" y="115"/>
                      <a:pt x="515" y="115"/>
                      <a:pt x="515" y="114"/>
                    </a:cubicBezTo>
                    <a:cubicBezTo>
                      <a:pt x="521" y="113"/>
                      <a:pt x="521" y="113"/>
                      <a:pt x="521" y="113"/>
                    </a:cubicBezTo>
                    <a:cubicBezTo>
                      <a:pt x="521" y="114"/>
                      <a:pt x="521" y="115"/>
                      <a:pt x="521" y="116"/>
                    </a:cubicBezTo>
                    <a:cubicBezTo>
                      <a:pt x="521" y="117"/>
                      <a:pt x="521" y="118"/>
                      <a:pt x="522" y="119"/>
                    </a:cubicBezTo>
                    <a:lnTo>
                      <a:pt x="516" y="120"/>
                    </a:lnTo>
                    <a:close/>
                    <a:moveTo>
                      <a:pt x="534" y="119"/>
                    </a:moveTo>
                    <a:cubicBezTo>
                      <a:pt x="530" y="115"/>
                      <a:pt x="530" y="115"/>
                      <a:pt x="530" y="115"/>
                    </a:cubicBezTo>
                    <a:cubicBezTo>
                      <a:pt x="531" y="114"/>
                      <a:pt x="531" y="113"/>
                      <a:pt x="532" y="113"/>
                    </a:cubicBezTo>
                    <a:cubicBezTo>
                      <a:pt x="533" y="112"/>
                      <a:pt x="533" y="112"/>
                      <a:pt x="534" y="111"/>
                    </a:cubicBezTo>
                    <a:cubicBezTo>
                      <a:pt x="539" y="114"/>
                      <a:pt x="539" y="114"/>
                      <a:pt x="539" y="114"/>
                    </a:cubicBezTo>
                    <a:cubicBezTo>
                      <a:pt x="538" y="116"/>
                      <a:pt x="537" y="117"/>
                      <a:pt x="535" y="118"/>
                    </a:cubicBezTo>
                    <a:cubicBezTo>
                      <a:pt x="535" y="118"/>
                      <a:pt x="535" y="118"/>
                      <a:pt x="534" y="119"/>
                    </a:cubicBezTo>
                    <a:close/>
                    <a:moveTo>
                      <a:pt x="159" y="118"/>
                    </a:moveTo>
                    <a:cubicBezTo>
                      <a:pt x="156" y="113"/>
                      <a:pt x="156" y="113"/>
                      <a:pt x="156" y="113"/>
                    </a:cubicBezTo>
                    <a:cubicBezTo>
                      <a:pt x="158" y="112"/>
                      <a:pt x="159" y="111"/>
                      <a:pt x="161" y="110"/>
                    </a:cubicBezTo>
                    <a:cubicBezTo>
                      <a:pt x="164" y="114"/>
                      <a:pt x="164" y="114"/>
                      <a:pt x="164" y="114"/>
                    </a:cubicBezTo>
                    <a:cubicBezTo>
                      <a:pt x="163" y="115"/>
                      <a:pt x="161" y="117"/>
                      <a:pt x="159" y="118"/>
                    </a:cubicBezTo>
                    <a:close/>
                    <a:moveTo>
                      <a:pt x="264" y="114"/>
                    </a:moveTo>
                    <a:cubicBezTo>
                      <a:pt x="262" y="114"/>
                      <a:pt x="260" y="113"/>
                      <a:pt x="258" y="110"/>
                    </a:cubicBezTo>
                    <a:cubicBezTo>
                      <a:pt x="263" y="107"/>
                      <a:pt x="263" y="107"/>
                      <a:pt x="263" y="107"/>
                    </a:cubicBezTo>
                    <a:cubicBezTo>
                      <a:pt x="263" y="108"/>
                      <a:pt x="264" y="108"/>
                      <a:pt x="264" y="108"/>
                    </a:cubicBezTo>
                    <a:cubicBezTo>
                      <a:pt x="264" y="108"/>
                      <a:pt x="264" y="108"/>
                      <a:pt x="264" y="108"/>
                    </a:cubicBezTo>
                    <a:cubicBezTo>
                      <a:pt x="265" y="110"/>
                      <a:pt x="265" y="110"/>
                      <a:pt x="265" y="110"/>
                    </a:cubicBezTo>
                    <a:cubicBezTo>
                      <a:pt x="266" y="113"/>
                      <a:pt x="266" y="113"/>
                      <a:pt x="266" y="113"/>
                    </a:cubicBezTo>
                    <a:cubicBezTo>
                      <a:pt x="265" y="113"/>
                      <a:pt x="264" y="114"/>
                      <a:pt x="264" y="114"/>
                    </a:cubicBezTo>
                    <a:close/>
                    <a:moveTo>
                      <a:pt x="549" y="113"/>
                    </a:moveTo>
                    <a:cubicBezTo>
                      <a:pt x="548" y="113"/>
                      <a:pt x="547" y="113"/>
                      <a:pt x="545" y="112"/>
                    </a:cubicBezTo>
                    <a:cubicBezTo>
                      <a:pt x="547" y="107"/>
                      <a:pt x="547" y="107"/>
                      <a:pt x="547" y="107"/>
                    </a:cubicBezTo>
                    <a:cubicBezTo>
                      <a:pt x="549" y="107"/>
                      <a:pt x="550" y="107"/>
                      <a:pt x="550" y="107"/>
                    </a:cubicBezTo>
                    <a:cubicBezTo>
                      <a:pt x="553" y="112"/>
                      <a:pt x="553" y="112"/>
                      <a:pt x="553" y="112"/>
                    </a:cubicBezTo>
                    <a:cubicBezTo>
                      <a:pt x="552" y="113"/>
                      <a:pt x="551" y="113"/>
                      <a:pt x="549" y="113"/>
                    </a:cubicBezTo>
                    <a:close/>
                    <a:moveTo>
                      <a:pt x="277" y="110"/>
                    </a:moveTo>
                    <a:cubicBezTo>
                      <a:pt x="275" y="104"/>
                      <a:pt x="275" y="104"/>
                      <a:pt x="275" y="104"/>
                    </a:cubicBezTo>
                    <a:cubicBezTo>
                      <a:pt x="277" y="103"/>
                      <a:pt x="279" y="103"/>
                      <a:pt x="281" y="102"/>
                    </a:cubicBezTo>
                    <a:cubicBezTo>
                      <a:pt x="283" y="107"/>
                      <a:pt x="283" y="107"/>
                      <a:pt x="283" y="107"/>
                    </a:cubicBezTo>
                    <a:cubicBezTo>
                      <a:pt x="281" y="108"/>
                      <a:pt x="279" y="109"/>
                      <a:pt x="277" y="110"/>
                    </a:cubicBezTo>
                    <a:close/>
                    <a:moveTo>
                      <a:pt x="527" y="108"/>
                    </a:moveTo>
                    <a:cubicBezTo>
                      <a:pt x="523" y="104"/>
                      <a:pt x="523" y="104"/>
                      <a:pt x="523" y="104"/>
                    </a:cubicBezTo>
                    <a:cubicBezTo>
                      <a:pt x="525" y="103"/>
                      <a:pt x="525" y="102"/>
                      <a:pt x="526" y="101"/>
                    </a:cubicBezTo>
                    <a:cubicBezTo>
                      <a:pt x="531" y="102"/>
                      <a:pt x="531" y="102"/>
                      <a:pt x="531" y="102"/>
                    </a:cubicBezTo>
                    <a:cubicBezTo>
                      <a:pt x="531" y="105"/>
                      <a:pt x="529" y="107"/>
                      <a:pt x="527" y="108"/>
                    </a:cubicBezTo>
                    <a:close/>
                    <a:moveTo>
                      <a:pt x="173" y="107"/>
                    </a:moveTo>
                    <a:cubicBezTo>
                      <a:pt x="170" y="102"/>
                      <a:pt x="170" y="102"/>
                      <a:pt x="170" y="102"/>
                    </a:cubicBezTo>
                    <a:cubicBezTo>
                      <a:pt x="173" y="100"/>
                      <a:pt x="175" y="100"/>
                      <a:pt x="177" y="100"/>
                    </a:cubicBezTo>
                    <a:cubicBezTo>
                      <a:pt x="177" y="106"/>
                      <a:pt x="177" y="106"/>
                      <a:pt x="177" y="106"/>
                    </a:cubicBezTo>
                    <a:cubicBezTo>
                      <a:pt x="176" y="106"/>
                      <a:pt x="174" y="106"/>
                      <a:pt x="173" y="107"/>
                    </a:cubicBezTo>
                    <a:close/>
                    <a:moveTo>
                      <a:pt x="190" y="107"/>
                    </a:moveTo>
                    <a:cubicBezTo>
                      <a:pt x="188" y="101"/>
                      <a:pt x="188" y="101"/>
                      <a:pt x="188" y="101"/>
                    </a:cubicBezTo>
                    <a:cubicBezTo>
                      <a:pt x="188" y="101"/>
                      <a:pt x="188" y="101"/>
                      <a:pt x="188" y="101"/>
                    </a:cubicBezTo>
                    <a:cubicBezTo>
                      <a:pt x="188" y="101"/>
                      <a:pt x="188" y="100"/>
                      <a:pt x="188" y="99"/>
                    </a:cubicBezTo>
                    <a:cubicBezTo>
                      <a:pt x="188" y="99"/>
                      <a:pt x="188" y="98"/>
                      <a:pt x="188" y="98"/>
                    </a:cubicBezTo>
                    <a:cubicBezTo>
                      <a:pt x="194" y="99"/>
                      <a:pt x="194" y="99"/>
                      <a:pt x="194" y="99"/>
                    </a:cubicBezTo>
                    <a:cubicBezTo>
                      <a:pt x="194" y="100"/>
                      <a:pt x="194" y="100"/>
                      <a:pt x="194" y="101"/>
                    </a:cubicBezTo>
                    <a:cubicBezTo>
                      <a:pt x="193" y="101"/>
                      <a:pt x="193" y="102"/>
                      <a:pt x="193" y="103"/>
                    </a:cubicBezTo>
                    <a:cubicBezTo>
                      <a:pt x="193" y="105"/>
                      <a:pt x="191" y="106"/>
                      <a:pt x="190" y="107"/>
                    </a:cubicBezTo>
                    <a:close/>
                    <a:moveTo>
                      <a:pt x="254" y="102"/>
                    </a:moveTo>
                    <a:cubicBezTo>
                      <a:pt x="253" y="101"/>
                      <a:pt x="251" y="101"/>
                      <a:pt x="249" y="102"/>
                    </a:cubicBezTo>
                    <a:cubicBezTo>
                      <a:pt x="249" y="102"/>
                      <a:pt x="249" y="102"/>
                      <a:pt x="249" y="102"/>
                    </a:cubicBezTo>
                    <a:cubicBezTo>
                      <a:pt x="249" y="96"/>
                      <a:pt x="249" y="96"/>
                      <a:pt x="249" y="96"/>
                    </a:cubicBezTo>
                    <a:cubicBezTo>
                      <a:pt x="249" y="96"/>
                      <a:pt x="249" y="96"/>
                      <a:pt x="249" y="96"/>
                    </a:cubicBezTo>
                    <a:cubicBezTo>
                      <a:pt x="251" y="96"/>
                      <a:pt x="253" y="95"/>
                      <a:pt x="255" y="96"/>
                    </a:cubicBezTo>
                    <a:lnTo>
                      <a:pt x="254" y="102"/>
                    </a:lnTo>
                    <a:close/>
                    <a:moveTo>
                      <a:pt x="236" y="98"/>
                    </a:moveTo>
                    <a:cubicBezTo>
                      <a:pt x="235" y="97"/>
                      <a:pt x="233" y="97"/>
                      <a:pt x="232" y="96"/>
                    </a:cubicBezTo>
                    <a:cubicBezTo>
                      <a:pt x="231" y="95"/>
                      <a:pt x="231" y="95"/>
                      <a:pt x="231" y="95"/>
                    </a:cubicBezTo>
                    <a:cubicBezTo>
                      <a:pt x="234" y="90"/>
                      <a:pt x="234" y="90"/>
                      <a:pt x="234" y="90"/>
                    </a:cubicBezTo>
                    <a:cubicBezTo>
                      <a:pt x="235" y="91"/>
                      <a:pt x="235" y="91"/>
                      <a:pt x="235" y="91"/>
                    </a:cubicBezTo>
                    <a:cubicBezTo>
                      <a:pt x="236" y="92"/>
                      <a:pt x="238" y="92"/>
                      <a:pt x="239" y="93"/>
                    </a:cubicBezTo>
                    <a:lnTo>
                      <a:pt x="236" y="98"/>
                    </a:lnTo>
                    <a:close/>
                    <a:moveTo>
                      <a:pt x="292" y="97"/>
                    </a:moveTo>
                    <a:cubicBezTo>
                      <a:pt x="286" y="96"/>
                      <a:pt x="286" y="96"/>
                      <a:pt x="286" y="96"/>
                    </a:cubicBezTo>
                    <a:cubicBezTo>
                      <a:pt x="286" y="96"/>
                      <a:pt x="286" y="95"/>
                      <a:pt x="286" y="94"/>
                    </a:cubicBezTo>
                    <a:cubicBezTo>
                      <a:pt x="286" y="93"/>
                      <a:pt x="286" y="92"/>
                      <a:pt x="287" y="90"/>
                    </a:cubicBezTo>
                    <a:cubicBezTo>
                      <a:pt x="292" y="91"/>
                      <a:pt x="292" y="91"/>
                      <a:pt x="292" y="91"/>
                    </a:cubicBezTo>
                    <a:cubicBezTo>
                      <a:pt x="292" y="92"/>
                      <a:pt x="292" y="94"/>
                      <a:pt x="292" y="95"/>
                    </a:cubicBezTo>
                    <a:cubicBezTo>
                      <a:pt x="292" y="95"/>
                      <a:pt x="292" y="96"/>
                      <a:pt x="292" y="97"/>
                    </a:cubicBezTo>
                    <a:close/>
                    <a:moveTo>
                      <a:pt x="196" y="94"/>
                    </a:moveTo>
                    <a:cubicBezTo>
                      <a:pt x="196" y="94"/>
                      <a:pt x="196" y="94"/>
                      <a:pt x="196" y="94"/>
                    </a:cubicBezTo>
                    <a:cubicBezTo>
                      <a:pt x="196" y="92"/>
                      <a:pt x="196" y="91"/>
                      <a:pt x="195" y="89"/>
                    </a:cubicBezTo>
                    <a:cubicBezTo>
                      <a:pt x="198" y="88"/>
                      <a:pt x="198" y="88"/>
                      <a:pt x="198" y="88"/>
                    </a:cubicBezTo>
                    <a:cubicBezTo>
                      <a:pt x="201" y="87"/>
                      <a:pt x="201" y="87"/>
                      <a:pt x="201" y="87"/>
                    </a:cubicBezTo>
                    <a:cubicBezTo>
                      <a:pt x="201" y="89"/>
                      <a:pt x="202" y="91"/>
                      <a:pt x="202" y="94"/>
                    </a:cubicBezTo>
                    <a:lnTo>
                      <a:pt x="196" y="94"/>
                    </a:lnTo>
                    <a:close/>
                    <a:moveTo>
                      <a:pt x="534" y="92"/>
                    </a:moveTo>
                    <a:cubicBezTo>
                      <a:pt x="530" y="88"/>
                      <a:pt x="530" y="88"/>
                      <a:pt x="530" y="88"/>
                    </a:cubicBezTo>
                    <a:cubicBezTo>
                      <a:pt x="530" y="88"/>
                      <a:pt x="531" y="87"/>
                      <a:pt x="532" y="86"/>
                    </a:cubicBezTo>
                    <a:cubicBezTo>
                      <a:pt x="533" y="86"/>
                      <a:pt x="534" y="85"/>
                      <a:pt x="535" y="85"/>
                    </a:cubicBezTo>
                    <a:cubicBezTo>
                      <a:pt x="538" y="90"/>
                      <a:pt x="538" y="90"/>
                      <a:pt x="538" y="90"/>
                    </a:cubicBezTo>
                    <a:cubicBezTo>
                      <a:pt x="538" y="90"/>
                      <a:pt x="538" y="90"/>
                      <a:pt x="538" y="90"/>
                    </a:cubicBezTo>
                    <a:cubicBezTo>
                      <a:pt x="537" y="90"/>
                      <a:pt x="536" y="91"/>
                      <a:pt x="535" y="91"/>
                    </a:cubicBezTo>
                    <a:cubicBezTo>
                      <a:pt x="535" y="92"/>
                      <a:pt x="534" y="92"/>
                      <a:pt x="534" y="92"/>
                    </a:cubicBezTo>
                    <a:close/>
                    <a:moveTo>
                      <a:pt x="321" y="92"/>
                    </a:moveTo>
                    <a:cubicBezTo>
                      <a:pt x="321" y="91"/>
                      <a:pt x="321" y="90"/>
                      <a:pt x="321" y="89"/>
                    </a:cubicBezTo>
                    <a:cubicBezTo>
                      <a:pt x="320" y="88"/>
                      <a:pt x="320" y="87"/>
                      <a:pt x="320" y="86"/>
                    </a:cubicBezTo>
                    <a:cubicBezTo>
                      <a:pt x="325" y="85"/>
                      <a:pt x="325" y="85"/>
                      <a:pt x="325" y="85"/>
                    </a:cubicBezTo>
                    <a:cubicBezTo>
                      <a:pt x="326" y="86"/>
                      <a:pt x="326" y="87"/>
                      <a:pt x="326" y="88"/>
                    </a:cubicBezTo>
                    <a:cubicBezTo>
                      <a:pt x="326" y="89"/>
                      <a:pt x="327" y="90"/>
                      <a:pt x="327" y="90"/>
                    </a:cubicBezTo>
                    <a:lnTo>
                      <a:pt x="321" y="92"/>
                    </a:lnTo>
                    <a:close/>
                    <a:moveTo>
                      <a:pt x="333" y="87"/>
                    </a:moveTo>
                    <a:cubicBezTo>
                      <a:pt x="327" y="87"/>
                      <a:pt x="327" y="87"/>
                      <a:pt x="327" y="87"/>
                    </a:cubicBezTo>
                    <a:cubicBezTo>
                      <a:pt x="327" y="86"/>
                      <a:pt x="327" y="86"/>
                      <a:pt x="327" y="86"/>
                    </a:cubicBezTo>
                    <a:cubicBezTo>
                      <a:pt x="327" y="82"/>
                      <a:pt x="327" y="82"/>
                      <a:pt x="327" y="82"/>
                    </a:cubicBezTo>
                    <a:cubicBezTo>
                      <a:pt x="327" y="81"/>
                      <a:pt x="327" y="81"/>
                      <a:pt x="327" y="81"/>
                    </a:cubicBezTo>
                    <a:cubicBezTo>
                      <a:pt x="333" y="81"/>
                      <a:pt x="333" y="81"/>
                      <a:pt x="333" y="81"/>
                    </a:cubicBezTo>
                    <a:cubicBezTo>
                      <a:pt x="333" y="82"/>
                      <a:pt x="333" y="82"/>
                      <a:pt x="333" y="82"/>
                    </a:cubicBezTo>
                    <a:cubicBezTo>
                      <a:pt x="333" y="86"/>
                      <a:pt x="333" y="86"/>
                      <a:pt x="333" y="86"/>
                    </a:cubicBezTo>
                    <a:lnTo>
                      <a:pt x="333" y="87"/>
                    </a:lnTo>
                    <a:close/>
                    <a:moveTo>
                      <a:pt x="311" y="85"/>
                    </a:moveTo>
                    <a:cubicBezTo>
                      <a:pt x="308" y="83"/>
                      <a:pt x="307" y="80"/>
                      <a:pt x="307" y="79"/>
                    </a:cubicBezTo>
                    <a:cubicBezTo>
                      <a:pt x="312" y="77"/>
                      <a:pt x="312" y="77"/>
                      <a:pt x="312" y="77"/>
                    </a:cubicBezTo>
                    <a:cubicBezTo>
                      <a:pt x="312" y="77"/>
                      <a:pt x="312" y="77"/>
                      <a:pt x="312" y="77"/>
                    </a:cubicBezTo>
                    <a:cubicBezTo>
                      <a:pt x="313" y="79"/>
                      <a:pt x="313" y="80"/>
                      <a:pt x="314" y="81"/>
                    </a:cubicBezTo>
                    <a:lnTo>
                      <a:pt x="311" y="85"/>
                    </a:lnTo>
                    <a:close/>
                    <a:moveTo>
                      <a:pt x="223" y="85"/>
                    </a:moveTo>
                    <a:cubicBezTo>
                      <a:pt x="223" y="83"/>
                      <a:pt x="222" y="82"/>
                      <a:pt x="222" y="81"/>
                    </a:cubicBezTo>
                    <a:cubicBezTo>
                      <a:pt x="222" y="80"/>
                      <a:pt x="222" y="79"/>
                      <a:pt x="222" y="79"/>
                    </a:cubicBezTo>
                    <a:cubicBezTo>
                      <a:pt x="228" y="77"/>
                      <a:pt x="228" y="77"/>
                      <a:pt x="228" y="77"/>
                    </a:cubicBezTo>
                    <a:cubicBezTo>
                      <a:pt x="228" y="78"/>
                      <a:pt x="228" y="79"/>
                      <a:pt x="228" y="80"/>
                    </a:cubicBezTo>
                    <a:cubicBezTo>
                      <a:pt x="228" y="81"/>
                      <a:pt x="228" y="82"/>
                      <a:pt x="229" y="83"/>
                    </a:cubicBezTo>
                    <a:lnTo>
                      <a:pt x="223" y="85"/>
                    </a:lnTo>
                    <a:close/>
                    <a:moveTo>
                      <a:pt x="297" y="84"/>
                    </a:moveTo>
                    <a:cubicBezTo>
                      <a:pt x="294" y="79"/>
                      <a:pt x="294" y="79"/>
                      <a:pt x="294" y="79"/>
                    </a:cubicBezTo>
                    <a:cubicBezTo>
                      <a:pt x="294" y="79"/>
                      <a:pt x="294" y="79"/>
                      <a:pt x="295" y="78"/>
                    </a:cubicBezTo>
                    <a:cubicBezTo>
                      <a:pt x="297" y="76"/>
                      <a:pt x="299" y="76"/>
                      <a:pt x="300" y="76"/>
                    </a:cubicBezTo>
                    <a:cubicBezTo>
                      <a:pt x="301" y="82"/>
                      <a:pt x="301" y="82"/>
                      <a:pt x="301" y="82"/>
                    </a:cubicBezTo>
                    <a:cubicBezTo>
                      <a:pt x="300" y="82"/>
                      <a:pt x="300" y="82"/>
                      <a:pt x="298" y="83"/>
                    </a:cubicBezTo>
                    <a:cubicBezTo>
                      <a:pt x="298" y="83"/>
                      <a:pt x="297" y="84"/>
                      <a:pt x="297" y="84"/>
                    </a:cubicBezTo>
                    <a:close/>
                    <a:moveTo>
                      <a:pt x="547" y="79"/>
                    </a:moveTo>
                    <a:cubicBezTo>
                      <a:pt x="541" y="78"/>
                      <a:pt x="541" y="78"/>
                      <a:pt x="541" y="78"/>
                    </a:cubicBezTo>
                    <a:cubicBezTo>
                      <a:pt x="542" y="76"/>
                      <a:pt x="542" y="75"/>
                      <a:pt x="542" y="73"/>
                    </a:cubicBezTo>
                    <a:cubicBezTo>
                      <a:pt x="548" y="73"/>
                      <a:pt x="548" y="73"/>
                      <a:pt x="548" y="73"/>
                    </a:cubicBezTo>
                    <a:cubicBezTo>
                      <a:pt x="548" y="75"/>
                      <a:pt x="547" y="77"/>
                      <a:pt x="547" y="79"/>
                    </a:cubicBezTo>
                    <a:close/>
                    <a:moveTo>
                      <a:pt x="201" y="79"/>
                    </a:moveTo>
                    <a:cubicBezTo>
                      <a:pt x="197" y="75"/>
                      <a:pt x="197" y="75"/>
                      <a:pt x="197" y="75"/>
                    </a:cubicBezTo>
                    <a:cubicBezTo>
                      <a:pt x="197" y="75"/>
                      <a:pt x="197" y="75"/>
                      <a:pt x="197" y="75"/>
                    </a:cubicBezTo>
                    <a:cubicBezTo>
                      <a:pt x="199" y="74"/>
                      <a:pt x="200" y="73"/>
                      <a:pt x="200" y="71"/>
                    </a:cubicBezTo>
                    <a:cubicBezTo>
                      <a:pt x="205" y="75"/>
                      <a:pt x="205" y="75"/>
                      <a:pt x="205" y="75"/>
                    </a:cubicBezTo>
                    <a:cubicBezTo>
                      <a:pt x="204" y="76"/>
                      <a:pt x="203" y="78"/>
                      <a:pt x="201" y="79"/>
                    </a:cubicBezTo>
                    <a:close/>
                    <a:moveTo>
                      <a:pt x="364" y="79"/>
                    </a:moveTo>
                    <a:cubicBezTo>
                      <a:pt x="363" y="79"/>
                      <a:pt x="362" y="79"/>
                      <a:pt x="361" y="79"/>
                    </a:cubicBezTo>
                    <a:cubicBezTo>
                      <a:pt x="362" y="73"/>
                      <a:pt x="362" y="73"/>
                      <a:pt x="362" y="73"/>
                    </a:cubicBezTo>
                    <a:cubicBezTo>
                      <a:pt x="363" y="73"/>
                      <a:pt x="364" y="73"/>
                      <a:pt x="364" y="73"/>
                    </a:cubicBezTo>
                    <a:cubicBezTo>
                      <a:pt x="364" y="73"/>
                      <a:pt x="363" y="74"/>
                      <a:pt x="363" y="75"/>
                    </a:cubicBezTo>
                    <a:cubicBezTo>
                      <a:pt x="368" y="73"/>
                      <a:pt x="368" y="73"/>
                      <a:pt x="368" y="73"/>
                    </a:cubicBezTo>
                    <a:cubicBezTo>
                      <a:pt x="368" y="73"/>
                      <a:pt x="369" y="73"/>
                      <a:pt x="369" y="74"/>
                    </a:cubicBezTo>
                    <a:cubicBezTo>
                      <a:pt x="369" y="74"/>
                      <a:pt x="369" y="75"/>
                      <a:pt x="369" y="75"/>
                    </a:cubicBezTo>
                    <a:cubicBezTo>
                      <a:pt x="369" y="75"/>
                      <a:pt x="369" y="79"/>
                      <a:pt x="364" y="79"/>
                    </a:cubicBezTo>
                    <a:close/>
                    <a:moveTo>
                      <a:pt x="345" y="77"/>
                    </a:moveTo>
                    <a:cubicBezTo>
                      <a:pt x="345" y="77"/>
                      <a:pt x="344" y="77"/>
                      <a:pt x="344" y="77"/>
                    </a:cubicBezTo>
                    <a:cubicBezTo>
                      <a:pt x="345" y="72"/>
                      <a:pt x="345" y="72"/>
                      <a:pt x="345" y="72"/>
                    </a:cubicBezTo>
                    <a:cubicBezTo>
                      <a:pt x="347" y="71"/>
                      <a:pt x="349" y="71"/>
                      <a:pt x="350" y="71"/>
                    </a:cubicBezTo>
                    <a:cubicBezTo>
                      <a:pt x="351" y="77"/>
                      <a:pt x="351" y="77"/>
                      <a:pt x="351" y="77"/>
                    </a:cubicBezTo>
                    <a:cubicBezTo>
                      <a:pt x="349" y="77"/>
                      <a:pt x="348" y="77"/>
                      <a:pt x="346" y="77"/>
                    </a:cubicBezTo>
                    <a:cubicBezTo>
                      <a:pt x="346" y="77"/>
                      <a:pt x="346" y="77"/>
                      <a:pt x="345" y="77"/>
                    </a:cubicBezTo>
                    <a:close/>
                    <a:moveTo>
                      <a:pt x="336" y="72"/>
                    </a:moveTo>
                    <a:cubicBezTo>
                      <a:pt x="331" y="68"/>
                      <a:pt x="331" y="68"/>
                      <a:pt x="331" y="68"/>
                    </a:cubicBezTo>
                    <a:cubicBezTo>
                      <a:pt x="331" y="68"/>
                      <a:pt x="331" y="68"/>
                      <a:pt x="332" y="68"/>
                    </a:cubicBezTo>
                    <a:cubicBezTo>
                      <a:pt x="333" y="66"/>
                      <a:pt x="335" y="64"/>
                      <a:pt x="337" y="64"/>
                    </a:cubicBezTo>
                    <a:cubicBezTo>
                      <a:pt x="339" y="69"/>
                      <a:pt x="339" y="69"/>
                      <a:pt x="339" y="69"/>
                    </a:cubicBezTo>
                    <a:cubicBezTo>
                      <a:pt x="338" y="70"/>
                      <a:pt x="337" y="70"/>
                      <a:pt x="336" y="72"/>
                    </a:cubicBezTo>
                    <a:close/>
                    <a:moveTo>
                      <a:pt x="216" y="72"/>
                    </a:moveTo>
                    <a:cubicBezTo>
                      <a:pt x="215" y="71"/>
                      <a:pt x="213" y="71"/>
                      <a:pt x="212" y="70"/>
                    </a:cubicBezTo>
                    <a:cubicBezTo>
                      <a:pt x="212" y="65"/>
                      <a:pt x="212" y="65"/>
                      <a:pt x="212" y="65"/>
                    </a:cubicBezTo>
                    <a:cubicBezTo>
                      <a:pt x="215" y="65"/>
                      <a:pt x="217" y="66"/>
                      <a:pt x="219" y="67"/>
                    </a:cubicBezTo>
                    <a:lnTo>
                      <a:pt x="216" y="72"/>
                    </a:lnTo>
                    <a:close/>
                    <a:moveTo>
                      <a:pt x="353" y="67"/>
                    </a:moveTo>
                    <a:cubicBezTo>
                      <a:pt x="351" y="67"/>
                      <a:pt x="350" y="66"/>
                      <a:pt x="349" y="64"/>
                    </a:cubicBezTo>
                    <a:cubicBezTo>
                      <a:pt x="348" y="63"/>
                      <a:pt x="348" y="63"/>
                      <a:pt x="348" y="62"/>
                    </a:cubicBezTo>
                    <a:cubicBezTo>
                      <a:pt x="348" y="61"/>
                      <a:pt x="348" y="59"/>
                      <a:pt x="349" y="58"/>
                    </a:cubicBezTo>
                    <a:cubicBezTo>
                      <a:pt x="354" y="61"/>
                      <a:pt x="354" y="61"/>
                      <a:pt x="354" y="61"/>
                    </a:cubicBezTo>
                    <a:cubicBezTo>
                      <a:pt x="354" y="62"/>
                      <a:pt x="354" y="62"/>
                      <a:pt x="354" y="62"/>
                    </a:cubicBezTo>
                    <a:cubicBezTo>
                      <a:pt x="354" y="62"/>
                      <a:pt x="354" y="61"/>
                      <a:pt x="354" y="61"/>
                    </a:cubicBezTo>
                    <a:cubicBezTo>
                      <a:pt x="354" y="61"/>
                      <a:pt x="354" y="61"/>
                      <a:pt x="353" y="61"/>
                    </a:cubicBezTo>
                    <a:lnTo>
                      <a:pt x="353" y="67"/>
                    </a:lnTo>
                    <a:close/>
                    <a:moveTo>
                      <a:pt x="366" y="65"/>
                    </a:moveTo>
                    <a:cubicBezTo>
                      <a:pt x="360" y="62"/>
                      <a:pt x="360" y="62"/>
                      <a:pt x="360" y="62"/>
                    </a:cubicBezTo>
                    <a:cubicBezTo>
                      <a:pt x="361" y="62"/>
                      <a:pt x="362" y="60"/>
                      <a:pt x="362" y="60"/>
                    </a:cubicBezTo>
                    <a:cubicBezTo>
                      <a:pt x="362" y="61"/>
                      <a:pt x="363" y="62"/>
                      <a:pt x="364" y="62"/>
                    </a:cubicBezTo>
                    <a:cubicBezTo>
                      <a:pt x="364" y="56"/>
                      <a:pt x="364" y="56"/>
                      <a:pt x="364" y="56"/>
                    </a:cubicBezTo>
                    <a:cubicBezTo>
                      <a:pt x="366" y="56"/>
                      <a:pt x="368" y="58"/>
                      <a:pt x="368" y="60"/>
                    </a:cubicBezTo>
                    <a:cubicBezTo>
                      <a:pt x="368" y="61"/>
                      <a:pt x="367" y="63"/>
                      <a:pt x="366" y="65"/>
                    </a:cubicBezTo>
                    <a:close/>
                    <a:moveTo>
                      <a:pt x="540" y="62"/>
                    </a:moveTo>
                    <a:cubicBezTo>
                      <a:pt x="540" y="61"/>
                      <a:pt x="540" y="59"/>
                      <a:pt x="540" y="58"/>
                    </a:cubicBezTo>
                    <a:cubicBezTo>
                      <a:pt x="540" y="57"/>
                      <a:pt x="540" y="55"/>
                      <a:pt x="541" y="54"/>
                    </a:cubicBezTo>
                    <a:cubicBezTo>
                      <a:pt x="546" y="58"/>
                      <a:pt x="546" y="58"/>
                      <a:pt x="546" y="58"/>
                    </a:cubicBezTo>
                    <a:cubicBezTo>
                      <a:pt x="546" y="58"/>
                      <a:pt x="546" y="58"/>
                      <a:pt x="546" y="58"/>
                    </a:cubicBezTo>
                    <a:cubicBezTo>
                      <a:pt x="546" y="59"/>
                      <a:pt x="546" y="60"/>
                      <a:pt x="546" y="61"/>
                    </a:cubicBezTo>
                    <a:lnTo>
                      <a:pt x="540" y="62"/>
                    </a:lnTo>
                    <a:close/>
                    <a:moveTo>
                      <a:pt x="379" y="60"/>
                    </a:moveTo>
                    <a:cubicBezTo>
                      <a:pt x="375" y="59"/>
                      <a:pt x="373" y="57"/>
                      <a:pt x="372" y="54"/>
                    </a:cubicBezTo>
                    <a:cubicBezTo>
                      <a:pt x="378" y="53"/>
                      <a:pt x="378" y="53"/>
                      <a:pt x="378" y="53"/>
                    </a:cubicBezTo>
                    <a:cubicBezTo>
                      <a:pt x="378" y="53"/>
                      <a:pt x="378" y="53"/>
                      <a:pt x="378" y="53"/>
                    </a:cubicBezTo>
                    <a:cubicBezTo>
                      <a:pt x="378" y="53"/>
                      <a:pt x="379" y="54"/>
                      <a:pt x="380" y="54"/>
                    </a:cubicBezTo>
                    <a:lnTo>
                      <a:pt x="379" y="60"/>
                    </a:lnTo>
                    <a:close/>
                    <a:moveTo>
                      <a:pt x="362" y="54"/>
                    </a:moveTo>
                    <a:cubicBezTo>
                      <a:pt x="359" y="49"/>
                      <a:pt x="359" y="49"/>
                      <a:pt x="359" y="49"/>
                    </a:cubicBezTo>
                    <a:cubicBezTo>
                      <a:pt x="360" y="48"/>
                      <a:pt x="363" y="47"/>
                      <a:pt x="365" y="46"/>
                    </a:cubicBezTo>
                    <a:cubicBezTo>
                      <a:pt x="366" y="52"/>
                      <a:pt x="366" y="52"/>
                      <a:pt x="366" y="52"/>
                    </a:cubicBezTo>
                    <a:cubicBezTo>
                      <a:pt x="365" y="52"/>
                      <a:pt x="364" y="53"/>
                      <a:pt x="362" y="54"/>
                    </a:cubicBezTo>
                    <a:close/>
                    <a:moveTo>
                      <a:pt x="387" y="51"/>
                    </a:moveTo>
                    <a:cubicBezTo>
                      <a:pt x="383" y="47"/>
                      <a:pt x="383" y="47"/>
                      <a:pt x="383" y="47"/>
                    </a:cubicBezTo>
                    <a:cubicBezTo>
                      <a:pt x="384" y="46"/>
                      <a:pt x="385" y="46"/>
                      <a:pt x="386" y="45"/>
                    </a:cubicBezTo>
                    <a:cubicBezTo>
                      <a:pt x="387" y="45"/>
                      <a:pt x="388" y="44"/>
                      <a:pt x="388" y="44"/>
                    </a:cubicBezTo>
                    <a:cubicBezTo>
                      <a:pt x="392" y="48"/>
                      <a:pt x="392" y="48"/>
                      <a:pt x="392" y="48"/>
                    </a:cubicBezTo>
                    <a:cubicBezTo>
                      <a:pt x="391" y="49"/>
                      <a:pt x="390" y="50"/>
                      <a:pt x="389" y="50"/>
                    </a:cubicBezTo>
                    <a:cubicBezTo>
                      <a:pt x="388" y="51"/>
                      <a:pt x="388" y="51"/>
                      <a:pt x="387" y="51"/>
                    </a:cubicBezTo>
                    <a:close/>
                    <a:moveTo>
                      <a:pt x="555" y="51"/>
                    </a:moveTo>
                    <a:cubicBezTo>
                      <a:pt x="550" y="47"/>
                      <a:pt x="550" y="47"/>
                      <a:pt x="550" y="47"/>
                    </a:cubicBezTo>
                    <a:cubicBezTo>
                      <a:pt x="551" y="46"/>
                      <a:pt x="551" y="46"/>
                      <a:pt x="551" y="46"/>
                    </a:cubicBezTo>
                    <a:cubicBezTo>
                      <a:pt x="552" y="45"/>
                      <a:pt x="553" y="43"/>
                      <a:pt x="554" y="42"/>
                    </a:cubicBezTo>
                    <a:cubicBezTo>
                      <a:pt x="558" y="47"/>
                      <a:pt x="558" y="47"/>
                      <a:pt x="558" y="47"/>
                    </a:cubicBezTo>
                    <a:cubicBezTo>
                      <a:pt x="558" y="47"/>
                      <a:pt x="557" y="48"/>
                      <a:pt x="556" y="50"/>
                    </a:cubicBezTo>
                    <a:lnTo>
                      <a:pt x="555" y="51"/>
                    </a:lnTo>
                    <a:close/>
                    <a:moveTo>
                      <a:pt x="415" y="47"/>
                    </a:moveTo>
                    <a:cubicBezTo>
                      <a:pt x="415" y="47"/>
                      <a:pt x="414" y="46"/>
                      <a:pt x="413" y="46"/>
                    </a:cubicBezTo>
                    <a:cubicBezTo>
                      <a:pt x="412" y="45"/>
                      <a:pt x="410" y="43"/>
                      <a:pt x="410" y="41"/>
                    </a:cubicBezTo>
                    <a:cubicBezTo>
                      <a:pt x="410" y="41"/>
                      <a:pt x="410" y="40"/>
                      <a:pt x="410" y="39"/>
                    </a:cubicBezTo>
                    <a:cubicBezTo>
                      <a:pt x="416" y="42"/>
                      <a:pt x="416" y="42"/>
                      <a:pt x="416" y="42"/>
                    </a:cubicBezTo>
                    <a:cubicBezTo>
                      <a:pt x="416" y="42"/>
                      <a:pt x="416" y="41"/>
                      <a:pt x="416" y="41"/>
                    </a:cubicBezTo>
                    <a:cubicBezTo>
                      <a:pt x="416" y="41"/>
                      <a:pt x="416" y="40"/>
                      <a:pt x="416" y="40"/>
                    </a:cubicBezTo>
                    <a:cubicBezTo>
                      <a:pt x="416" y="40"/>
                      <a:pt x="416" y="41"/>
                      <a:pt x="417" y="41"/>
                    </a:cubicBezTo>
                    <a:cubicBezTo>
                      <a:pt x="417" y="41"/>
                      <a:pt x="418" y="42"/>
                      <a:pt x="418" y="42"/>
                    </a:cubicBezTo>
                    <a:lnTo>
                      <a:pt x="415" y="47"/>
                    </a:lnTo>
                    <a:close/>
                    <a:moveTo>
                      <a:pt x="546" y="43"/>
                    </a:moveTo>
                    <a:cubicBezTo>
                      <a:pt x="541" y="40"/>
                      <a:pt x="541" y="40"/>
                      <a:pt x="541" y="40"/>
                    </a:cubicBezTo>
                    <a:cubicBezTo>
                      <a:pt x="542" y="38"/>
                      <a:pt x="544" y="37"/>
                      <a:pt x="547" y="37"/>
                    </a:cubicBezTo>
                    <a:cubicBezTo>
                      <a:pt x="548" y="37"/>
                      <a:pt x="548" y="37"/>
                      <a:pt x="549" y="37"/>
                    </a:cubicBezTo>
                    <a:cubicBezTo>
                      <a:pt x="549" y="43"/>
                      <a:pt x="549" y="43"/>
                      <a:pt x="549" y="43"/>
                    </a:cubicBezTo>
                    <a:cubicBezTo>
                      <a:pt x="547" y="43"/>
                      <a:pt x="547" y="43"/>
                      <a:pt x="547" y="43"/>
                    </a:cubicBezTo>
                    <a:cubicBezTo>
                      <a:pt x="547" y="43"/>
                      <a:pt x="546" y="43"/>
                      <a:pt x="546" y="43"/>
                    </a:cubicBezTo>
                    <a:close/>
                    <a:moveTo>
                      <a:pt x="429" y="42"/>
                    </a:moveTo>
                    <a:cubicBezTo>
                      <a:pt x="423" y="41"/>
                      <a:pt x="423" y="41"/>
                      <a:pt x="423" y="41"/>
                    </a:cubicBezTo>
                    <a:cubicBezTo>
                      <a:pt x="426" y="42"/>
                      <a:pt x="426" y="42"/>
                      <a:pt x="426" y="42"/>
                    </a:cubicBezTo>
                    <a:cubicBezTo>
                      <a:pt x="423" y="41"/>
                      <a:pt x="423" y="41"/>
                      <a:pt x="423" y="41"/>
                    </a:cubicBezTo>
                    <a:cubicBezTo>
                      <a:pt x="423" y="41"/>
                      <a:pt x="423" y="41"/>
                      <a:pt x="423" y="40"/>
                    </a:cubicBezTo>
                    <a:cubicBezTo>
                      <a:pt x="422" y="39"/>
                      <a:pt x="422" y="38"/>
                      <a:pt x="422" y="37"/>
                    </a:cubicBezTo>
                    <a:cubicBezTo>
                      <a:pt x="427" y="35"/>
                      <a:pt x="427" y="35"/>
                      <a:pt x="427" y="35"/>
                    </a:cubicBezTo>
                    <a:cubicBezTo>
                      <a:pt x="427" y="36"/>
                      <a:pt x="428" y="37"/>
                      <a:pt x="428" y="38"/>
                    </a:cubicBezTo>
                    <a:cubicBezTo>
                      <a:pt x="429" y="39"/>
                      <a:pt x="429" y="40"/>
                      <a:pt x="429" y="41"/>
                    </a:cubicBezTo>
                    <a:cubicBezTo>
                      <a:pt x="429" y="42"/>
                      <a:pt x="429" y="42"/>
                      <a:pt x="429" y="42"/>
                    </a:cubicBezTo>
                    <a:close/>
                    <a:moveTo>
                      <a:pt x="534" y="41"/>
                    </a:moveTo>
                    <a:cubicBezTo>
                      <a:pt x="532" y="38"/>
                      <a:pt x="532" y="38"/>
                      <a:pt x="532" y="38"/>
                    </a:cubicBezTo>
                    <a:cubicBezTo>
                      <a:pt x="532" y="37"/>
                      <a:pt x="531" y="35"/>
                      <a:pt x="531" y="34"/>
                    </a:cubicBezTo>
                    <a:cubicBezTo>
                      <a:pt x="537" y="34"/>
                      <a:pt x="537" y="34"/>
                      <a:pt x="537" y="34"/>
                    </a:cubicBezTo>
                    <a:cubicBezTo>
                      <a:pt x="537" y="34"/>
                      <a:pt x="537" y="34"/>
                      <a:pt x="537" y="35"/>
                    </a:cubicBezTo>
                    <a:cubicBezTo>
                      <a:pt x="539" y="38"/>
                      <a:pt x="539" y="38"/>
                      <a:pt x="539" y="38"/>
                    </a:cubicBezTo>
                    <a:lnTo>
                      <a:pt x="534" y="41"/>
                    </a:lnTo>
                    <a:close/>
                    <a:moveTo>
                      <a:pt x="466" y="40"/>
                    </a:moveTo>
                    <a:cubicBezTo>
                      <a:pt x="461" y="36"/>
                      <a:pt x="461" y="36"/>
                      <a:pt x="461" y="36"/>
                    </a:cubicBezTo>
                    <a:cubicBezTo>
                      <a:pt x="462" y="36"/>
                      <a:pt x="462" y="34"/>
                      <a:pt x="463" y="33"/>
                    </a:cubicBezTo>
                    <a:cubicBezTo>
                      <a:pt x="464" y="32"/>
                      <a:pt x="464" y="32"/>
                      <a:pt x="464" y="32"/>
                    </a:cubicBezTo>
                    <a:cubicBezTo>
                      <a:pt x="469" y="34"/>
                      <a:pt x="469" y="34"/>
                      <a:pt x="469" y="34"/>
                    </a:cubicBezTo>
                    <a:cubicBezTo>
                      <a:pt x="468" y="35"/>
                      <a:pt x="468" y="35"/>
                      <a:pt x="468" y="35"/>
                    </a:cubicBezTo>
                    <a:cubicBezTo>
                      <a:pt x="468" y="37"/>
                      <a:pt x="467" y="39"/>
                      <a:pt x="466" y="40"/>
                    </a:cubicBezTo>
                    <a:close/>
                    <a:moveTo>
                      <a:pt x="448" y="38"/>
                    </a:moveTo>
                    <a:cubicBezTo>
                      <a:pt x="446" y="37"/>
                      <a:pt x="444" y="36"/>
                      <a:pt x="443" y="34"/>
                    </a:cubicBezTo>
                    <a:cubicBezTo>
                      <a:pt x="442" y="33"/>
                      <a:pt x="442" y="32"/>
                      <a:pt x="442" y="31"/>
                    </a:cubicBezTo>
                    <a:cubicBezTo>
                      <a:pt x="448" y="30"/>
                      <a:pt x="448" y="30"/>
                      <a:pt x="448" y="30"/>
                    </a:cubicBezTo>
                    <a:cubicBezTo>
                      <a:pt x="448" y="31"/>
                      <a:pt x="448" y="31"/>
                      <a:pt x="448" y="31"/>
                    </a:cubicBezTo>
                    <a:cubicBezTo>
                      <a:pt x="448" y="31"/>
                      <a:pt x="449" y="32"/>
                      <a:pt x="449" y="32"/>
                    </a:cubicBezTo>
                    <a:lnTo>
                      <a:pt x="448" y="38"/>
                    </a:lnTo>
                    <a:close/>
                    <a:moveTo>
                      <a:pt x="397" y="36"/>
                    </a:moveTo>
                    <a:cubicBezTo>
                      <a:pt x="397" y="36"/>
                      <a:pt x="396" y="36"/>
                      <a:pt x="396" y="36"/>
                    </a:cubicBezTo>
                    <a:cubicBezTo>
                      <a:pt x="396" y="36"/>
                      <a:pt x="396" y="36"/>
                      <a:pt x="396" y="36"/>
                    </a:cubicBezTo>
                    <a:cubicBezTo>
                      <a:pt x="390" y="34"/>
                      <a:pt x="390" y="34"/>
                      <a:pt x="390" y="34"/>
                    </a:cubicBezTo>
                    <a:cubicBezTo>
                      <a:pt x="391" y="32"/>
                      <a:pt x="393" y="30"/>
                      <a:pt x="396" y="30"/>
                    </a:cubicBezTo>
                    <a:cubicBezTo>
                      <a:pt x="396" y="30"/>
                      <a:pt x="397" y="30"/>
                      <a:pt x="398" y="31"/>
                    </a:cubicBezTo>
                    <a:lnTo>
                      <a:pt x="397" y="36"/>
                    </a:lnTo>
                    <a:close/>
                    <a:moveTo>
                      <a:pt x="413" y="34"/>
                    </a:moveTo>
                    <a:cubicBezTo>
                      <a:pt x="412" y="34"/>
                      <a:pt x="411" y="34"/>
                      <a:pt x="410" y="34"/>
                    </a:cubicBezTo>
                    <a:cubicBezTo>
                      <a:pt x="408" y="28"/>
                      <a:pt x="408" y="28"/>
                      <a:pt x="408" y="28"/>
                    </a:cubicBezTo>
                    <a:cubicBezTo>
                      <a:pt x="411" y="28"/>
                      <a:pt x="414" y="28"/>
                      <a:pt x="416" y="29"/>
                    </a:cubicBezTo>
                    <a:lnTo>
                      <a:pt x="413" y="34"/>
                    </a:lnTo>
                    <a:close/>
                    <a:moveTo>
                      <a:pt x="457" y="32"/>
                    </a:moveTo>
                    <a:cubicBezTo>
                      <a:pt x="457" y="32"/>
                      <a:pt x="457" y="31"/>
                      <a:pt x="457" y="31"/>
                    </a:cubicBezTo>
                    <a:cubicBezTo>
                      <a:pt x="456" y="31"/>
                      <a:pt x="456" y="30"/>
                      <a:pt x="456" y="30"/>
                    </a:cubicBezTo>
                    <a:cubicBezTo>
                      <a:pt x="457" y="25"/>
                      <a:pt x="457" y="25"/>
                      <a:pt x="457" y="25"/>
                    </a:cubicBezTo>
                    <a:cubicBezTo>
                      <a:pt x="459" y="25"/>
                      <a:pt x="461" y="26"/>
                      <a:pt x="462" y="28"/>
                    </a:cubicBezTo>
                    <a:cubicBezTo>
                      <a:pt x="462" y="29"/>
                      <a:pt x="463" y="30"/>
                      <a:pt x="463" y="32"/>
                    </a:cubicBezTo>
                    <a:lnTo>
                      <a:pt x="457" y="32"/>
                    </a:lnTo>
                    <a:close/>
                    <a:moveTo>
                      <a:pt x="432" y="28"/>
                    </a:moveTo>
                    <a:cubicBezTo>
                      <a:pt x="427" y="27"/>
                      <a:pt x="427" y="27"/>
                      <a:pt x="427" y="27"/>
                    </a:cubicBezTo>
                    <a:cubicBezTo>
                      <a:pt x="430" y="28"/>
                      <a:pt x="430" y="28"/>
                      <a:pt x="430" y="28"/>
                    </a:cubicBezTo>
                    <a:cubicBezTo>
                      <a:pt x="427" y="27"/>
                      <a:pt x="427" y="27"/>
                      <a:pt x="427" y="27"/>
                    </a:cubicBezTo>
                    <a:cubicBezTo>
                      <a:pt x="427" y="26"/>
                      <a:pt x="427" y="23"/>
                      <a:pt x="429" y="20"/>
                    </a:cubicBezTo>
                    <a:cubicBezTo>
                      <a:pt x="433" y="24"/>
                      <a:pt x="433" y="24"/>
                      <a:pt x="433" y="24"/>
                    </a:cubicBezTo>
                    <a:cubicBezTo>
                      <a:pt x="433" y="25"/>
                      <a:pt x="433" y="26"/>
                      <a:pt x="433" y="27"/>
                    </a:cubicBezTo>
                    <a:lnTo>
                      <a:pt x="432" y="28"/>
                    </a:lnTo>
                    <a:close/>
                    <a:moveTo>
                      <a:pt x="543" y="25"/>
                    </a:moveTo>
                    <a:cubicBezTo>
                      <a:pt x="537" y="23"/>
                      <a:pt x="537" y="23"/>
                      <a:pt x="537" y="23"/>
                    </a:cubicBezTo>
                    <a:cubicBezTo>
                      <a:pt x="538" y="22"/>
                      <a:pt x="538" y="20"/>
                      <a:pt x="538" y="18"/>
                    </a:cubicBezTo>
                    <a:cubicBezTo>
                      <a:pt x="544" y="19"/>
                      <a:pt x="544" y="19"/>
                      <a:pt x="544" y="19"/>
                    </a:cubicBezTo>
                    <a:cubicBezTo>
                      <a:pt x="544" y="21"/>
                      <a:pt x="543" y="23"/>
                      <a:pt x="543" y="25"/>
                    </a:cubicBezTo>
                    <a:close/>
                    <a:moveTo>
                      <a:pt x="475" y="25"/>
                    </a:moveTo>
                    <a:cubicBezTo>
                      <a:pt x="470" y="22"/>
                      <a:pt x="470" y="22"/>
                      <a:pt x="470" y="22"/>
                    </a:cubicBezTo>
                    <a:cubicBezTo>
                      <a:pt x="472" y="19"/>
                      <a:pt x="473" y="18"/>
                      <a:pt x="474" y="17"/>
                    </a:cubicBezTo>
                    <a:cubicBezTo>
                      <a:pt x="478" y="21"/>
                      <a:pt x="478" y="21"/>
                      <a:pt x="478" y="21"/>
                    </a:cubicBezTo>
                    <a:cubicBezTo>
                      <a:pt x="477" y="22"/>
                      <a:pt x="477" y="22"/>
                      <a:pt x="475" y="25"/>
                    </a:cubicBezTo>
                    <a:close/>
                    <a:moveTo>
                      <a:pt x="444" y="21"/>
                    </a:moveTo>
                    <a:cubicBezTo>
                      <a:pt x="443" y="21"/>
                      <a:pt x="443" y="20"/>
                      <a:pt x="441" y="20"/>
                    </a:cubicBezTo>
                    <a:cubicBezTo>
                      <a:pt x="440" y="20"/>
                      <a:pt x="440" y="20"/>
                      <a:pt x="440" y="20"/>
                    </a:cubicBezTo>
                    <a:cubicBezTo>
                      <a:pt x="441" y="14"/>
                      <a:pt x="441" y="14"/>
                      <a:pt x="441" y="14"/>
                    </a:cubicBezTo>
                    <a:cubicBezTo>
                      <a:pt x="442" y="14"/>
                      <a:pt x="442" y="14"/>
                      <a:pt x="442" y="14"/>
                    </a:cubicBezTo>
                    <a:cubicBezTo>
                      <a:pt x="445" y="15"/>
                      <a:pt x="447" y="16"/>
                      <a:pt x="448" y="18"/>
                    </a:cubicBezTo>
                    <a:lnTo>
                      <a:pt x="444" y="21"/>
                    </a:lnTo>
                    <a:close/>
                    <a:moveTo>
                      <a:pt x="500" y="12"/>
                    </a:moveTo>
                    <a:cubicBezTo>
                      <a:pt x="499" y="12"/>
                      <a:pt x="498" y="11"/>
                      <a:pt x="498" y="10"/>
                    </a:cubicBezTo>
                    <a:cubicBezTo>
                      <a:pt x="496" y="9"/>
                      <a:pt x="496" y="9"/>
                      <a:pt x="495" y="9"/>
                    </a:cubicBezTo>
                    <a:cubicBezTo>
                      <a:pt x="498" y="3"/>
                      <a:pt x="498" y="3"/>
                      <a:pt x="498" y="3"/>
                    </a:cubicBezTo>
                    <a:cubicBezTo>
                      <a:pt x="499" y="4"/>
                      <a:pt x="500" y="5"/>
                      <a:pt x="502" y="6"/>
                    </a:cubicBezTo>
                    <a:cubicBezTo>
                      <a:pt x="502" y="6"/>
                      <a:pt x="502" y="6"/>
                      <a:pt x="502" y="7"/>
                    </a:cubicBezTo>
                    <a:lnTo>
                      <a:pt x="500" y="12"/>
                    </a:lnTo>
                    <a:close/>
                    <a:moveTo>
                      <a:pt x="485" y="11"/>
                    </a:moveTo>
                    <a:cubicBezTo>
                      <a:pt x="480" y="10"/>
                      <a:pt x="480" y="10"/>
                      <a:pt x="480" y="10"/>
                    </a:cubicBezTo>
                    <a:cubicBezTo>
                      <a:pt x="480" y="7"/>
                      <a:pt x="482" y="5"/>
                      <a:pt x="483" y="4"/>
                    </a:cubicBezTo>
                    <a:cubicBezTo>
                      <a:pt x="487" y="8"/>
                      <a:pt x="487" y="8"/>
                      <a:pt x="487" y="8"/>
                    </a:cubicBezTo>
                    <a:cubicBezTo>
                      <a:pt x="486" y="9"/>
                      <a:pt x="486" y="10"/>
                      <a:pt x="485" y="11"/>
                    </a:cubicBezTo>
                    <a:close/>
                    <a:moveTo>
                      <a:pt x="538" y="10"/>
                    </a:moveTo>
                    <a:cubicBezTo>
                      <a:pt x="537" y="10"/>
                      <a:pt x="536" y="10"/>
                      <a:pt x="533" y="9"/>
                    </a:cubicBezTo>
                    <a:cubicBezTo>
                      <a:pt x="534" y="3"/>
                      <a:pt x="534" y="3"/>
                      <a:pt x="534" y="3"/>
                    </a:cubicBezTo>
                    <a:cubicBezTo>
                      <a:pt x="537" y="4"/>
                      <a:pt x="539" y="4"/>
                      <a:pt x="541" y="5"/>
                    </a:cubicBezTo>
                    <a:lnTo>
                      <a:pt x="538" y="10"/>
                    </a:lnTo>
                    <a:close/>
                    <a:moveTo>
                      <a:pt x="514" y="9"/>
                    </a:moveTo>
                    <a:cubicBezTo>
                      <a:pt x="509" y="6"/>
                      <a:pt x="509" y="6"/>
                      <a:pt x="509" y="6"/>
                    </a:cubicBezTo>
                    <a:cubicBezTo>
                      <a:pt x="510" y="5"/>
                      <a:pt x="510" y="3"/>
                      <a:pt x="510" y="1"/>
                    </a:cubicBezTo>
                    <a:cubicBezTo>
                      <a:pt x="516" y="2"/>
                      <a:pt x="516" y="2"/>
                      <a:pt x="516" y="2"/>
                    </a:cubicBezTo>
                    <a:cubicBezTo>
                      <a:pt x="516" y="2"/>
                      <a:pt x="515" y="3"/>
                      <a:pt x="515" y="3"/>
                    </a:cubicBezTo>
                    <a:cubicBezTo>
                      <a:pt x="520" y="0"/>
                      <a:pt x="520" y="0"/>
                      <a:pt x="520" y="0"/>
                    </a:cubicBezTo>
                    <a:cubicBezTo>
                      <a:pt x="521" y="1"/>
                      <a:pt x="522" y="2"/>
                      <a:pt x="523" y="3"/>
                    </a:cubicBezTo>
                    <a:cubicBezTo>
                      <a:pt x="521" y="8"/>
                      <a:pt x="521" y="8"/>
                      <a:pt x="521" y="8"/>
                    </a:cubicBezTo>
                    <a:cubicBezTo>
                      <a:pt x="519" y="7"/>
                      <a:pt x="517" y="6"/>
                      <a:pt x="515" y="4"/>
                    </a:cubicBezTo>
                    <a:cubicBezTo>
                      <a:pt x="515" y="5"/>
                      <a:pt x="515" y="7"/>
                      <a:pt x="514" y="9"/>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21" name="ï$ļíḓe">
                <a:extLst>
                  <a:ext uri="{FF2B5EF4-FFF2-40B4-BE49-F238E27FC236}">
                    <a16:creationId xmlns:a16="http://schemas.microsoft.com/office/drawing/2014/main" id="{7604AB3B-7A1C-45C3-881A-4152C352C9F1}"/>
                  </a:ext>
                </a:extLst>
              </p:cNvPr>
              <p:cNvSpPr/>
              <p:nvPr/>
            </p:nvSpPr>
            <p:spPr bwMode="auto">
              <a:xfrm>
                <a:off x="6524625" y="4289425"/>
                <a:ext cx="304800" cy="1085850"/>
              </a:xfrm>
              <a:custGeom>
                <a:avLst/>
                <a:gdLst>
                  <a:gd name="T0" fmla="*/ 83 w 142"/>
                  <a:gd name="T1" fmla="*/ 490 h 507"/>
                  <a:gd name="T2" fmla="*/ 75 w 142"/>
                  <a:gd name="T3" fmla="*/ 489 h 507"/>
                  <a:gd name="T4" fmla="*/ 75 w 142"/>
                  <a:gd name="T5" fmla="*/ 489 h 507"/>
                  <a:gd name="T6" fmla="*/ 77 w 142"/>
                  <a:gd name="T7" fmla="*/ 474 h 507"/>
                  <a:gd name="T8" fmla="*/ 80 w 142"/>
                  <a:gd name="T9" fmla="*/ 459 h 507"/>
                  <a:gd name="T10" fmla="*/ 88 w 142"/>
                  <a:gd name="T11" fmla="*/ 437 h 507"/>
                  <a:gd name="T12" fmla="*/ 94 w 142"/>
                  <a:gd name="T13" fmla="*/ 438 h 507"/>
                  <a:gd name="T14" fmla="*/ 87 w 142"/>
                  <a:gd name="T15" fmla="*/ 423 h 507"/>
                  <a:gd name="T16" fmla="*/ 45 w 142"/>
                  <a:gd name="T17" fmla="*/ 415 h 507"/>
                  <a:gd name="T18" fmla="*/ 34 w 142"/>
                  <a:gd name="T19" fmla="*/ 409 h 507"/>
                  <a:gd name="T20" fmla="*/ 86 w 142"/>
                  <a:gd name="T21" fmla="*/ 415 h 507"/>
                  <a:gd name="T22" fmla="*/ 56 w 142"/>
                  <a:gd name="T23" fmla="*/ 412 h 507"/>
                  <a:gd name="T24" fmla="*/ 62 w 142"/>
                  <a:gd name="T25" fmla="*/ 417 h 507"/>
                  <a:gd name="T26" fmla="*/ 73 w 142"/>
                  <a:gd name="T27" fmla="*/ 410 h 507"/>
                  <a:gd name="T28" fmla="*/ 46 w 142"/>
                  <a:gd name="T29" fmla="*/ 405 h 507"/>
                  <a:gd name="T30" fmla="*/ 53 w 142"/>
                  <a:gd name="T31" fmla="*/ 388 h 507"/>
                  <a:gd name="T32" fmla="*/ 74 w 142"/>
                  <a:gd name="T33" fmla="*/ 378 h 507"/>
                  <a:gd name="T34" fmla="*/ 55 w 142"/>
                  <a:gd name="T35" fmla="*/ 382 h 507"/>
                  <a:gd name="T36" fmla="*/ 83 w 142"/>
                  <a:gd name="T37" fmla="*/ 364 h 507"/>
                  <a:gd name="T38" fmla="*/ 84 w 142"/>
                  <a:gd name="T39" fmla="*/ 351 h 507"/>
                  <a:gd name="T40" fmla="*/ 78 w 142"/>
                  <a:gd name="T41" fmla="*/ 340 h 507"/>
                  <a:gd name="T42" fmla="*/ 76 w 142"/>
                  <a:gd name="T43" fmla="*/ 331 h 507"/>
                  <a:gd name="T44" fmla="*/ 68 w 142"/>
                  <a:gd name="T45" fmla="*/ 305 h 507"/>
                  <a:gd name="T46" fmla="*/ 73 w 142"/>
                  <a:gd name="T47" fmla="*/ 301 h 507"/>
                  <a:gd name="T48" fmla="*/ 67 w 142"/>
                  <a:gd name="T49" fmla="*/ 281 h 507"/>
                  <a:gd name="T50" fmla="*/ 61 w 142"/>
                  <a:gd name="T51" fmla="*/ 272 h 507"/>
                  <a:gd name="T52" fmla="*/ 67 w 142"/>
                  <a:gd name="T53" fmla="*/ 262 h 507"/>
                  <a:gd name="T54" fmla="*/ 70 w 142"/>
                  <a:gd name="T55" fmla="*/ 241 h 507"/>
                  <a:gd name="T56" fmla="*/ 62 w 142"/>
                  <a:gd name="T57" fmla="*/ 231 h 507"/>
                  <a:gd name="T58" fmla="*/ 55 w 142"/>
                  <a:gd name="T59" fmla="*/ 211 h 507"/>
                  <a:gd name="T60" fmla="*/ 45 w 142"/>
                  <a:gd name="T61" fmla="*/ 209 h 507"/>
                  <a:gd name="T62" fmla="*/ 37 w 142"/>
                  <a:gd name="T63" fmla="*/ 195 h 507"/>
                  <a:gd name="T64" fmla="*/ 34 w 142"/>
                  <a:gd name="T65" fmla="*/ 188 h 507"/>
                  <a:gd name="T66" fmla="*/ 11 w 142"/>
                  <a:gd name="T67" fmla="*/ 174 h 507"/>
                  <a:gd name="T68" fmla="*/ 21 w 142"/>
                  <a:gd name="T69" fmla="*/ 175 h 507"/>
                  <a:gd name="T70" fmla="*/ 4 w 142"/>
                  <a:gd name="T71" fmla="*/ 174 h 507"/>
                  <a:gd name="T72" fmla="*/ 9 w 142"/>
                  <a:gd name="T73" fmla="*/ 167 h 507"/>
                  <a:gd name="T74" fmla="*/ 18 w 142"/>
                  <a:gd name="T75" fmla="*/ 151 h 507"/>
                  <a:gd name="T76" fmla="*/ 18 w 142"/>
                  <a:gd name="T77" fmla="*/ 149 h 507"/>
                  <a:gd name="T78" fmla="*/ 19 w 142"/>
                  <a:gd name="T79" fmla="*/ 132 h 507"/>
                  <a:gd name="T80" fmla="*/ 4 w 142"/>
                  <a:gd name="T81" fmla="*/ 123 h 507"/>
                  <a:gd name="T82" fmla="*/ 12 w 142"/>
                  <a:gd name="T83" fmla="*/ 110 h 507"/>
                  <a:gd name="T84" fmla="*/ 56 w 142"/>
                  <a:gd name="T85" fmla="*/ 102 h 507"/>
                  <a:gd name="T86" fmla="*/ 80 w 142"/>
                  <a:gd name="T87" fmla="*/ 97 h 507"/>
                  <a:gd name="T88" fmla="*/ 21 w 142"/>
                  <a:gd name="T89" fmla="*/ 97 h 507"/>
                  <a:gd name="T90" fmla="*/ 73 w 142"/>
                  <a:gd name="T91" fmla="*/ 97 h 507"/>
                  <a:gd name="T92" fmla="*/ 47 w 142"/>
                  <a:gd name="T93" fmla="*/ 99 h 507"/>
                  <a:gd name="T94" fmla="*/ 94 w 142"/>
                  <a:gd name="T95" fmla="*/ 87 h 507"/>
                  <a:gd name="T96" fmla="*/ 106 w 142"/>
                  <a:gd name="T97" fmla="*/ 82 h 507"/>
                  <a:gd name="T98" fmla="*/ 124 w 142"/>
                  <a:gd name="T99" fmla="*/ 79 h 507"/>
                  <a:gd name="T100" fmla="*/ 135 w 142"/>
                  <a:gd name="T101" fmla="*/ 54 h 507"/>
                  <a:gd name="T102" fmla="*/ 136 w 142"/>
                  <a:gd name="T103" fmla="*/ 38 h 507"/>
                  <a:gd name="T104" fmla="*/ 124 w 142"/>
                  <a:gd name="T105" fmla="*/ 27 h 507"/>
                  <a:gd name="T106" fmla="*/ 115 w 142"/>
                  <a:gd name="T107" fmla="*/ 20 h 507"/>
                  <a:gd name="T108" fmla="*/ 117 w 142"/>
                  <a:gd name="T109" fmla="*/ 2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2" h="507">
                    <a:moveTo>
                      <a:pt x="92" y="507"/>
                    </a:moveTo>
                    <a:cubicBezTo>
                      <a:pt x="86" y="507"/>
                      <a:pt x="86" y="507"/>
                      <a:pt x="86" y="507"/>
                    </a:cubicBezTo>
                    <a:cubicBezTo>
                      <a:pt x="86" y="507"/>
                      <a:pt x="86" y="504"/>
                      <a:pt x="86" y="501"/>
                    </a:cubicBezTo>
                    <a:cubicBezTo>
                      <a:pt x="92" y="501"/>
                      <a:pt x="92" y="501"/>
                      <a:pt x="92" y="501"/>
                    </a:cubicBezTo>
                    <a:cubicBezTo>
                      <a:pt x="92" y="504"/>
                      <a:pt x="92" y="507"/>
                      <a:pt x="92" y="507"/>
                    </a:cubicBezTo>
                    <a:close/>
                    <a:moveTo>
                      <a:pt x="89" y="491"/>
                    </a:moveTo>
                    <a:cubicBezTo>
                      <a:pt x="83" y="490"/>
                      <a:pt x="83" y="490"/>
                      <a:pt x="83" y="490"/>
                    </a:cubicBezTo>
                    <a:cubicBezTo>
                      <a:pt x="83" y="489"/>
                      <a:pt x="83" y="488"/>
                      <a:pt x="83" y="487"/>
                    </a:cubicBezTo>
                    <a:cubicBezTo>
                      <a:pt x="83" y="486"/>
                      <a:pt x="83" y="486"/>
                      <a:pt x="83" y="485"/>
                    </a:cubicBezTo>
                    <a:cubicBezTo>
                      <a:pt x="89" y="484"/>
                      <a:pt x="89" y="484"/>
                      <a:pt x="89" y="484"/>
                    </a:cubicBezTo>
                    <a:cubicBezTo>
                      <a:pt x="89" y="485"/>
                      <a:pt x="89" y="486"/>
                      <a:pt x="89" y="487"/>
                    </a:cubicBezTo>
                    <a:cubicBezTo>
                      <a:pt x="89" y="488"/>
                      <a:pt x="89" y="490"/>
                      <a:pt x="89" y="491"/>
                    </a:cubicBezTo>
                    <a:close/>
                    <a:moveTo>
                      <a:pt x="75" y="489"/>
                    </a:moveTo>
                    <a:cubicBezTo>
                      <a:pt x="75" y="489"/>
                      <a:pt x="75" y="489"/>
                      <a:pt x="75" y="489"/>
                    </a:cubicBezTo>
                    <a:cubicBezTo>
                      <a:pt x="73" y="489"/>
                      <a:pt x="72" y="489"/>
                      <a:pt x="71" y="488"/>
                    </a:cubicBezTo>
                    <a:cubicBezTo>
                      <a:pt x="70" y="487"/>
                      <a:pt x="70" y="486"/>
                      <a:pt x="70" y="485"/>
                    </a:cubicBezTo>
                    <a:cubicBezTo>
                      <a:pt x="75" y="483"/>
                      <a:pt x="75" y="483"/>
                      <a:pt x="75" y="483"/>
                    </a:cubicBezTo>
                    <a:cubicBezTo>
                      <a:pt x="75" y="483"/>
                      <a:pt x="75" y="483"/>
                      <a:pt x="75" y="483"/>
                    </a:cubicBezTo>
                    <a:cubicBezTo>
                      <a:pt x="75" y="483"/>
                      <a:pt x="76" y="483"/>
                      <a:pt x="76" y="483"/>
                    </a:cubicBezTo>
                    <a:cubicBezTo>
                      <a:pt x="78" y="489"/>
                      <a:pt x="78" y="489"/>
                      <a:pt x="78" y="489"/>
                    </a:cubicBezTo>
                    <a:cubicBezTo>
                      <a:pt x="77" y="489"/>
                      <a:pt x="76" y="489"/>
                      <a:pt x="75" y="489"/>
                    </a:cubicBezTo>
                    <a:close/>
                    <a:moveTo>
                      <a:pt x="77" y="474"/>
                    </a:moveTo>
                    <a:cubicBezTo>
                      <a:pt x="71" y="471"/>
                      <a:pt x="71" y="471"/>
                      <a:pt x="71" y="471"/>
                    </a:cubicBezTo>
                    <a:cubicBezTo>
                      <a:pt x="72" y="471"/>
                      <a:pt x="72" y="471"/>
                      <a:pt x="72" y="471"/>
                    </a:cubicBezTo>
                    <a:cubicBezTo>
                      <a:pt x="73" y="469"/>
                      <a:pt x="74" y="468"/>
                      <a:pt x="75" y="466"/>
                    </a:cubicBezTo>
                    <a:cubicBezTo>
                      <a:pt x="79" y="470"/>
                      <a:pt x="79" y="470"/>
                      <a:pt x="79" y="470"/>
                    </a:cubicBezTo>
                    <a:cubicBezTo>
                      <a:pt x="78" y="471"/>
                      <a:pt x="78" y="472"/>
                      <a:pt x="77" y="473"/>
                    </a:cubicBezTo>
                    <a:lnTo>
                      <a:pt x="77" y="474"/>
                    </a:lnTo>
                    <a:close/>
                    <a:moveTo>
                      <a:pt x="80" y="459"/>
                    </a:moveTo>
                    <a:cubicBezTo>
                      <a:pt x="80" y="459"/>
                      <a:pt x="79" y="459"/>
                      <a:pt x="79" y="458"/>
                    </a:cubicBezTo>
                    <a:cubicBezTo>
                      <a:pt x="78" y="457"/>
                      <a:pt x="78" y="456"/>
                      <a:pt x="77" y="455"/>
                    </a:cubicBezTo>
                    <a:cubicBezTo>
                      <a:pt x="81" y="451"/>
                      <a:pt x="81" y="451"/>
                      <a:pt x="81" y="451"/>
                    </a:cubicBezTo>
                    <a:cubicBezTo>
                      <a:pt x="82" y="452"/>
                      <a:pt x="83" y="454"/>
                      <a:pt x="84" y="455"/>
                    </a:cubicBezTo>
                    <a:cubicBezTo>
                      <a:pt x="84" y="455"/>
                      <a:pt x="85" y="456"/>
                      <a:pt x="85" y="457"/>
                    </a:cubicBezTo>
                    <a:lnTo>
                      <a:pt x="80" y="459"/>
                    </a:lnTo>
                    <a:close/>
                    <a:moveTo>
                      <a:pt x="77" y="449"/>
                    </a:moveTo>
                    <a:cubicBezTo>
                      <a:pt x="76" y="443"/>
                      <a:pt x="76" y="443"/>
                      <a:pt x="76" y="443"/>
                    </a:cubicBezTo>
                    <a:cubicBezTo>
                      <a:pt x="78" y="443"/>
                      <a:pt x="79" y="442"/>
                      <a:pt x="80" y="441"/>
                    </a:cubicBezTo>
                    <a:cubicBezTo>
                      <a:pt x="83" y="446"/>
                      <a:pt x="83" y="446"/>
                      <a:pt x="83" y="446"/>
                    </a:cubicBezTo>
                    <a:cubicBezTo>
                      <a:pt x="82" y="447"/>
                      <a:pt x="80" y="448"/>
                      <a:pt x="77" y="449"/>
                    </a:cubicBezTo>
                    <a:close/>
                    <a:moveTo>
                      <a:pt x="94" y="438"/>
                    </a:moveTo>
                    <a:cubicBezTo>
                      <a:pt x="88" y="437"/>
                      <a:pt x="88" y="437"/>
                      <a:pt x="88" y="437"/>
                    </a:cubicBezTo>
                    <a:cubicBezTo>
                      <a:pt x="88" y="437"/>
                      <a:pt x="88" y="436"/>
                      <a:pt x="88" y="436"/>
                    </a:cubicBezTo>
                    <a:cubicBezTo>
                      <a:pt x="88" y="435"/>
                      <a:pt x="88" y="434"/>
                      <a:pt x="88" y="434"/>
                    </a:cubicBezTo>
                    <a:cubicBezTo>
                      <a:pt x="88" y="433"/>
                      <a:pt x="88" y="433"/>
                      <a:pt x="88" y="433"/>
                    </a:cubicBezTo>
                    <a:cubicBezTo>
                      <a:pt x="94" y="431"/>
                      <a:pt x="94" y="431"/>
                      <a:pt x="94" y="431"/>
                    </a:cubicBezTo>
                    <a:cubicBezTo>
                      <a:pt x="94" y="431"/>
                      <a:pt x="94" y="432"/>
                      <a:pt x="94" y="434"/>
                    </a:cubicBezTo>
                    <a:cubicBezTo>
                      <a:pt x="94" y="435"/>
                      <a:pt x="94" y="436"/>
                      <a:pt x="94" y="437"/>
                    </a:cubicBezTo>
                    <a:cubicBezTo>
                      <a:pt x="94" y="437"/>
                      <a:pt x="94" y="438"/>
                      <a:pt x="94" y="438"/>
                    </a:cubicBezTo>
                    <a:close/>
                    <a:moveTo>
                      <a:pt x="88" y="429"/>
                    </a:moveTo>
                    <a:cubicBezTo>
                      <a:pt x="88" y="429"/>
                      <a:pt x="88" y="429"/>
                      <a:pt x="87" y="429"/>
                    </a:cubicBezTo>
                    <a:cubicBezTo>
                      <a:pt x="87" y="429"/>
                      <a:pt x="87" y="429"/>
                      <a:pt x="87" y="429"/>
                    </a:cubicBezTo>
                    <a:cubicBezTo>
                      <a:pt x="87" y="429"/>
                      <a:pt x="87" y="429"/>
                      <a:pt x="87" y="429"/>
                    </a:cubicBezTo>
                    <a:cubicBezTo>
                      <a:pt x="87" y="429"/>
                      <a:pt x="87" y="429"/>
                      <a:pt x="87" y="429"/>
                    </a:cubicBezTo>
                    <a:cubicBezTo>
                      <a:pt x="82" y="427"/>
                      <a:pt x="82" y="427"/>
                      <a:pt x="82" y="427"/>
                    </a:cubicBezTo>
                    <a:cubicBezTo>
                      <a:pt x="83" y="423"/>
                      <a:pt x="85" y="423"/>
                      <a:pt x="87" y="423"/>
                    </a:cubicBezTo>
                    <a:cubicBezTo>
                      <a:pt x="87" y="423"/>
                      <a:pt x="88" y="423"/>
                      <a:pt x="89" y="423"/>
                    </a:cubicBezTo>
                    <a:cubicBezTo>
                      <a:pt x="89" y="423"/>
                      <a:pt x="89" y="423"/>
                      <a:pt x="90" y="423"/>
                    </a:cubicBezTo>
                    <a:lnTo>
                      <a:pt x="88" y="429"/>
                    </a:lnTo>
                    <a:close/>
                    <a:moveTo>
                      <a:pt x="88" y="428"/>
                    </a:moveTo>
                    <a:cubicBezTo>
                      <a:pt x="88" y="428"/>
                      <a:pt x="88" y="428"/>
                      <a:pt x="88" y="428"/>
                    </a:cubicBezTo>
                    <a:close/>
                    <a:moveTo>
                      <a:pt x="48" y="420"/>
                    </a:moveTo>
                    <a:cubicBezTo>
                      <a:pt x="45" y="415"/>
                      <a:pt x="45" y="415"/>
                      <a:pt x="45" y="415"/>
                    </a:cubicBezTo>
                    <a:cubicBezTo>
                      <a:pt x="46" y="415"/>
                      <a:pt x="47" y="413"/>
                      <a:pt x="48" y="412"/>
                    </a:cubicBezTo>
                    <a:cubicBezTo>
                      <a:pt x="53" y="415"/>
                      <a:pt x="53" y="415"/>
                      <a:pt x="53" y="415"/>
                    </a:cubicBezTo>
                    <a:cubicBezTo>
                      <a:pt x="52" y="417"/>
                      <a:pt x="50" y="419"/>
                      <a:pt x="48" y="420"/>
                    </a:cubicBezTo>
                    <a:close/>
                    <a:moveTo>
                      <a:pt x="34" y="418"/>
                    </a:moveTo>
                    <a:cubicBezTo>
                      <a:pt x="34" y="418"/>
                      <a:pt x="33" y="417"/>
                      <a:pt x="33" y="417"/>
                    </a:cubicBezTo>
                    <a:cubicBezTo>
                      <a:pt x="32" y="416"/>
                      <a:pt x="31" y="415"/>
                      <a:pt x="31" y="413"/>
                    </a:cubicBezTo>
                    <a:cubicBezTo>
                      <a:pt x="31" y="412"/>
                      <a:pt x="32" y="411"/>
                      <a:pt x="34" y="409"/>
                    </a:cubicBezTo>
                    <a:cubicBezTo>
                      <a:pt x="37" y="415"/>
                      <a:pt x="37" y="415"/>
                      <a:pt x="37" y="415"/>
                    </a:cubicBezTo>
                    <a:cubicBezTo>
                      <a:pt x="37" y="415"/>
                      <a:pt x="37" y="414"/>
                      <a:pt x="37" y="413"/>
                    </a:cubicBezTo>
                    <a:cubicBezTo>
                      <a:pt x="37" y="413"/>
                      <a:pt x="37" y="413"/>
                      <a:pt x="37" y="412"/>
                    </a:cubicBezTo>
                    <a:cubicBezTo>
                      <a:pt x="37" y="413"/>
                      <a:pt x="38" y="414"/>
                      <a:pt x="38" y="414"/>
                    </a:cubicBezTo>
                    <a:lnTo>
                      <a:pt x="34" y="418"/>
                    </a:lnTo>
                    <a:close/>
                    <a:moveTo>
                      <a:pt x="88" y="417"/>
                    </a:moveTo>
                    <a:cubicBezTo>
                      <a:pt x="87" y="416"/>
                      <a:pt x="87" y="416"/>
                      <a:pt x="86" y="415"/>
                    </a:cubicBezTo>
                    <a:cubicBezTo>
                      <a:pt x="86" y="414"/>
                      <a:pt x="86" y="413"/>
                      <a:pt x="85" y="413"/>
                    </a:cubicBezTo>
                    <a:cubicBezTo>
                      <a:pt x="90" y="409"/>
                      <a:pt x="90" y="409"/>
                      <a:pt x="90" y="409"/>
                    </a:cubicBezTo>
                    <a:cubicBezTo>
                      <a:pt x="90" y="410"/>
                      <a:pt x="91" y="411"/>
                      <a:pt x="91" y="411"/>
                    </a:cubicBezTo>
                    <a:cubicBezTo>
                      <a:pt x="92" y="413"/>
                      <a:pt x="93" y="414"/>
                      <a:pt x="93" y="415"/>
                    </a:cubicBezTo>
                    <a:lnTo>
                      <a:pt x="88" y="417"/>
                    </a:lnTo>
                    <a:close/>
                    <a:moveTo>
                      <a:pt x="62" y="417"/>
                    </a:moveTo>
                    <a:cubicBezTo>
                      <a:pt x="59" y="417"/>
                      <a:pt x="57" y="414"/>
                      <a:pt x="56" y="412"/>
                    </a:cubicBezTo>
                    <a:cubicBezTo>
                      <a:pt x="56" y="412"/>
                      <a:pt x="56" y="412"/>
                      <a:pt x="56" y="412"/>
                    </a:cubicBezTo>
                    <a:cubicBezTo>
                      <a:pt x="61" y="409"/>
                      <a:pt x="61" y="409"/>
                      <a:pt x="61" y="409"/>
                    </a:cubicBezTo>
                    <a:cubicBezTo>
                      <a:pt x="62" y="410"/>
                      <a:pt x="62" y="410"/>
                      <a:pt x="62" y="410"/>
                    </a:cubicBezTo>
                    <a:cubicBezTo>
                      <a:pt x="62" y="410"/>
                      <a:pt x="62" y="411"/>
                      <a:pt x="62" y="411"/>
                    </a:cubicBezTo>
                    <a:cubicBezTo>
                      <a:pt x="62" y="411"/>
                      <a:pt x="62" y="411"/>
                      <a:pt x="62" y="411"/>
                    </a:cubicBezTo>
                    <a:cubicBezTo>
                      <a:pt x="63" y="417"/>
                      <a:pt x="63" y="417"/>
                      <a:pt x="63" y="417"/>
                    </a:cubicBezTo>
                    <a:cubicBezTo>
                      <a:pt x="63" y="417"/>
                      <a:pt x="62" y="417"/>
                      <a:pt x="62" y="417"/>
                    </a:cubicBezTo>
                    <a:close/>
                    <a:moveTo>
                      <a:pt x="73" y="410"/>
                    </a:moveTo>
                    <a:cubicBezTo>
                      <a:pt x="71" y="404"/>
                      <a:pt x="71" y="404"/>
                      <a:pt x="71" y="404"/>
                    </a:cubicBezTo>
                    <a:cubicBezTo>
                      <a:pt x="73" y="404"/>
                      <a:pt x="75" y="404"/>
                      <a:pt x="77" y="404"/>
                    </a:cubicBezTo>
                    <a:cubicBezTo>
                      <a:pt x="77" y="404"/>
                      <a:pt x="77" y="404"/>
                      <a:pt x="77" y="404"/>
                    </a:cubicBezTo>
                    <a:cubicBezTo>
                      <a:pt x="78" y="409"/>
                      <a:pt x="78" y="409"/>
                      <a:pt x="78" y="409"/>
                    </a:cubicBezTo>
                    <a:cubicBezTo>
                      <a:pt x="77" y="409"/>
                      <a:pt x="77" y="409"/>
                      <a:pt x="77" y="409"/>
                    </a:cubicBezTo>
                    <a:cubicBezTo>
                      <a:pt x="75" y="410"/>
                      <a:pt x="74" y="410"/>
                      <a:pt x="73" y="410"/>
                    </a:cubicBezTo>
                    <a:close/>
                    <a:moveTo>
                      <a:pt x="41" y="405"/>
                    </a:moveTo>
                    <a:cubicBezTo>
                      <a:pt x="40" y="405"/>
                      <a:pt x="40" y="404"/>
                      <a:pt x="40" y="404"/>
                    </a:cubicBezTo>
                    <a:cubicBezTo>
                      <a:pt x="40" y="403"/>
                      <a:pt x="40" y="402"/>
                      <a:pt x="40" y="401"/>
                    </a:cubicBezTo>
                    <a:cubicBezTo>
                      <a:pt x="40" y="400"/>
                      <a:pt x="40" y="399"/>
                      <a:pt x="40" y="398"/>
                    </a:cubicBezTo>
                    <a:cubicBezTo>
                      <a:pt x="45" y="401"/>
                      <a:pt x="45" y="401"/>
                      <a:pt x="45" y="401"/>
                    </a:cubicBezTo>
                    <a:cubicBezTo>
                      <a:pt x="45" y="401"/>
                      <a:pt x="46" y="402"/>
                      <a:pt x="46" y="402"/>
                    </a:cubicBezTo>
                    <a:cubicBezTo>
                      <a:pt x="46" y="403"/>
                      <a:pt x="46" y="404"/>
                      <a:pt x="46" y="405"/>
                    </a:cubicBezTo>
                    <a:lnTo>
                      <a:pt x="41" y="405"/>
                    </a:lnTo>
                    <a:close/>
                    <a:moveTo>
                      <a:pt x="56" y="395"/>
                    </a:moveTo>
                    <a:cubicBezTo>
                      <a:pt x="56" y="395"/>
                      <a:pt x="55" y="395"/>
                      <a:pt x="55" y="395"/>
                    </a:cubicBezTo>
                    <a:cubicBezTo>
                      <a:pt x="54" y="394"/>
                      <a:pt x="53" y="394"/>
                      <a:pt x="53" y="394"/>
                    </a:cubicBezTo>
                    <a:cubicBezTo>
                      <a:pt x="53" y="394"/>
                      <a:pt x="53" y="394"/>
                      <a:pt x="52" y="394"/>
                    </a:cubicBezTo>
                    <a:cubicBezTo>
                      <a:pt x="50" y="389"/>
                      <a:pt x="50" y="389"/>
                      <a:pt x="50" y="389"/>
                    </a:cubicBezTo>
                    <a:cubicBezTo>
                      <a:pt x="51" y="389"/>
                      <a:pt x="52" y="388"/>
                      <a:pt x="53" y="388"/>
                    </a:cubicBezTo>
                    <a:cubicBezTo>
                      <a:pt x="54" y="388"/>
                      <a:pt x="55" y="389"/>
                      <a:pt x="56" y="389"/>
                    </a:cubicBezTo>
                    <a:cubicBezTo>
                      <a:pt x="57" y="389"/>
                      <a:pt x="57" y="389"/>
                      <a:pt x="57" y="389"/>
                    </a:cubicBezTo>
                    <a:lnTo>
                      <a:pt x="56" y="395"/>
                    </a:lnTo>
                    <a:close/>
                    <a:moveTo>
                      <a:pt x="76" y="386"/>
                    </a:moveTo>
                    <a:cubicBezTo>
                      <a:pt x="74" y="381"/>
                      <a:pt x="74" y="381"/>
                      <a:pt x="74" y="381"/>
                    </a:cubicBezTo>
                    <a:cubicBezTo>
                      <a:pt x="74" y="381"/>
                      <a:pt x="74" y="380"/>
                      <a:pt x="74" y="379"/>
                    </a:cubicBezTo>
                    <a:cubicBezTo>
                      <a:pt x="74" y="378"/>
                      <a:pt x="74" y="378"/>
                      <a:pt x="74" y="378"/>
                    </a:cubicBezTo>
                    <a:cubicBezTo>
                      <a:pt x="80" y="378"/>
                      <a:pt x="80" y="378"/>
                      <a:pt x="80" y="378"/>
                    </a:cubicBezTo>
                    <a:cubicBezTo>
                      <a:pt x="80" y="379"/>
                      <a:pt x="80" y="379"/>
                      <a:pt x="80" y="379"/>
                    </a:cubicBezTo>
                    <a:cubicBezTo>
                      <a:pt x="80" y="382"/>
                      <a:pt x="79" y="385"/>
                      <a:pt x="76" y="386"/>
                    </a:cubicBezTo>
                    <a:close/>
                    <a:moveTo>
                      <a:pt x="63" y="385"/>
                    </a:moveTo>
                    <a:cubicBezTo>
                      <a:pt x="61" y="385"/>
                      <a:pt x="60" y="385"/>
                      <a:pt x="59" y="385"/>
                    </a:cubicBezTo>
                    <a:cubicBezTo>
                      <a:pt x="60" y="385"/>
                      <a:pt x="61" y="384"/>
                      <a:pt x="61" y="383"/>
                    </a:cubicBezTo>
                    <a:cubicBezTo>
                      <a:pt x="55" y="382"/>
                      <a:pt x="55" y="382"/>
                      <a:pt x="55" y="382"/>
                    </a:cubicBezTo>
                    <a:cubicBezTo>
                      <a:pt x="55" y="381"/>
                      <a:pt x="56" y="379"/>
                      <a:pt x="59" y="379"/>
                    </a:cubicBezTo>
                    <a:cubicBezTo>
                      <a:pt x="60" y="379"/>
                      <a:pt x="62" y="379"/>
                      <a:pt x="64" y="379"/>
                    </a:cubicBezTo>
                    <a:lnTo>
                      <a:pt x="63" y="385"/>
                    </a:lnTo>
                    <a:close/>
                    <a:moveTo>
                      <a:pt x="87" y="372"/>
                    </a:moveTo>
                    <a:cubicBezTo>
                      <a:pt x="82" y="369"/>
                      <a:pt x="82" y="369"/>
                      <a:pt x="82" y="369"/>
                    </a:cubicBezTo>
                    <a:cubicBezTo>
                      <a:pt x="82" y="368"/>
                      <a:pt x="83" y="367"/>
                      <a:pt x="83" y="365"/>
                    </a:cubicBezTo>
                    <a:cubicBezTo>
                      <a:pt x="83" y="364"/>
                      <a:pt x="83" y="364"/>
                      <a:pt x="83" y="364"/>
                    </a:cubicBezTo>
                    <a:cubicBezTo>
                      <a:pt x="89" y="365"/>
                      <a:pt x="89" y="365"/>
                      <a:pt x="89" y="365"/>
                    </a:cubicBezTo>
                    <a:cubicBezTo>
                      <a:pt x="89" y="366"/>
                      <a:pt x="89" y="366"/>
                      <a:pt x="89" y="366"/>
                    </a:cubicBezTo>
                    <a:cubicBezTo>
                      <a:pt x="88" y="369"/>
                      <a:pt x="88" y="370"/>
                      <a:pt x="87" y="372"/>
                    </a:cubicBezTo>
                    <a:close/>
                    <a:moveTo>
                      <a:pt x="83" y="357"/>
                    </a:moveTo>
                    <a:cubicBezTo>
                      <a:pt x="81" y="357"/>
                      <a:pt x="78" y="356"/>
                      <a:pt x="76" y="354"/>
                    </a:cubicBezTo>
                    <a:cubicBezTo>
                      <a:pt x="80" y="350"/>
                      <a:pt x="80" y="350"/>
                      <a:pt x="80" y="350"/>
                    </a:cubicBezTo>
                    <a:cubicBezTo>
                      <a:pt x="81" y="351"/>
                      <a:pt x="83" y="351"/>
                      <a:pt x="84" y="351"/>
                    </a:cubicBezTo>
                    <a:lnTo>
                      <a:pt x="83" y="357"/>
                    </a:lnTo>
                    <a:close/>
                    <a:moveTo>
                      <a:pt x="72" y="342"/>
                    </a:moveTo>
                    <a:cubicBezTo>
                      <a:pt x="72" y="341"/>
                      <a:pt x="72" y="341"/>
                      <a:pt x="72" y="341"/>
                    </a:cubicBezTo>
                    <a:cubicBezTo>
                      <a:pt x="71" y="339"/>
                      <a:pt x="71" y="338"/>
                      <a:pt x="71" y="336"/>
                    </a:cubicBezTo>
                    <a:cubicBezTo>
                      <a:pt x="71" y="336"/>
                      <a:pt x="71" y="335"/>
                      <a:pt x="71" y="335"/>
                    </a:cubicBezTo>
                    <a:cubicBezTo>
                      <a:pt x="77" y="336"/>
                      <a:pt x="77" y="336"/>
                      <a:pt x="77" y="336"/>
                    </a:cubicBezTo>
                    <a:cubicBezTo>
                      <a:pt x="77" y="337"/>
                      <a:pt x="77" y="338"/>
                      <a:pt x="78" y="340"/>
                    </a:cubicBezTo>
                    <a:cubicBezTo>
                      <a:pt x="78" y="341"/>
                      <a:pt x="78" y="341"/>
                      <a:pt x="78" y="341"/>
                    </a:cubicBezTo>
                    <a:lnTo>
                      <a:pt x="72" y="342"/>
                    </a:lnTo>
                    <a:close/>
                    <a:moveTo>
                      <a:pt x="76" y="331"/>
                    </a:moveTo>
                    <a:cubicBezTo>
                      <a:pt x="74" y="330"/>
                      <a:pt x="70" y="329"/>
                      <a:pt x="69" y="324"/>
                    </a:cubicBezTo>
                    <a:cubicBezTo>
                      <a:pt x="75" y="324"/>
                      <a:pt x="75" y="324"/>
                      <a:pt x="75" y="324"/>
                    </a:cubicBezTo>
                    <a:cubicBezTo>
                      <a:pt x="75" y="324"/>
                      <a:pt x="76" y="325"/>
                      <a:pt x="77" y="325"/>
                    </a:cubicBezTo>
                    <a:lnTo>
                      <a:pt x="76" y="331"/>
                    </a:lnTo>
                    <a:close/>
                    <a:moveTo>
                      <a:pt x="79" y="314"/>
                    </a:moveTo>
                    <a:cubicBezTo>
                      <a:pt x="73" y="312"/>
                      <a:pt x="73" y="312"/>
                      <a:pt x="73" y="312"/>
                    </a:cubicBezTo>
                    <a:cubicBezTo>
                      <a:pt x="74" y="310"/>
                      <a:pt x="75" y="308"/>
                      <a:pt x="75" y="307"/>
                    </a:cubicBezTo>
                    <a:cubicBezTo>
                      <a:pt x="81" y="309"/>
                      <a:pt x="81" y="309"/>
                      <a:pt x="81" y="309"/>
                    </a:cubicBezTo>
                    <a:cubicBezTo>
                      <a:pt x="81" y="310"/>
                      <a:pt x="80" y="313"/>
                      <a:pt x="79" y="314"/>
                    </a:cubicBezTo>
                    <a:close/>
                    <a:moveTo>
                      <a:pt x="68" y="305"/>
                    </a:moveTo>
                    <a:cubicBezTo>
                      <a:pt x="68" y="305"/>
                      <a:pt x="68" y="305"/>
                      <a:pt x="68" y="305"/>
                    </a:cubicBezTo>
                    <a:cubicBezTo>
                      <a:pt x="68" y="305"/>
                      <a:pt x="67" y="304"/>
                      <a:pt x="67" y="302"/>
                    </a:cubicBezTo>
                    <a:cubicBezTo>
                      <a:pt x="67" y="301"/>
                      <a:pt x="67" y="300"/>
                      <a:pt x="67" y="297"/>
                    </a:cubicBezTo>
                    <a:cubicBezTo>
                      <a:pt x="70" y="298"/>
                      <a:pt x="70" y="298"/>
                      <a:pt x="70" y="298"/>
                    </a:cubicBezTo>
                    <a:cubicBezTo>
                      <a:pt x="73" y="298"/>
                      <a:pt x="73" y="298"/>
                      <a:pt x="73" y="298"/>
                    </a:cubicBezTo>
                    <a:cubicBezTo>
                      <a:pt x="73" y="299"/>
                      <a:pt x="73" y="299"/>
                      <a:pt x="73" y="299"/>
                    </a:cubicBezTo>
                    <a:cubicBezTo>
                      <a:pt x="73" y="299"/>
                      <a:pt x="73" y="301"/>
                      <a:pt x="73" y="301"/>
                    </a:cubicBezTo>
                    <a:cubicBezTo>
                      <a:pt x="73" y="301"/>
                      <a:pt x="73" y="301"/>
                      <a:pt x="73" y="301"/>
                    </a:cubicBezTo>
                    <a:cubicBezTo>
                      <a:pt x="73" y="301"/>
                      <a:pt x="73" y="301"/>
                      <a:pt x="73" y="301"/>
                    </a:cubicBezTo>
                    <a:cubicBezTo>
                      <a:pt x="73" y="302"/>
                      <a:pt x="73" y="302"/>
                      <a:pt x="73" y="302"/>
                    </a:cubicBezTo>
                    <a:cubicBezTo>
                      <a:pt x="73" y="302"/>
                      <a:pt x="73" y="302"/>
                      <a:pt x="73" y="302"/>
                    </a:cubicBezTo>
                    <a:lnTo>
                      <a:pt x="68" y="305"/>
                    </a:lnTo>
                    <a:close/>
                    <a:moveTo>
                      <a:pt x="65" y="287"/>
                    </a:moveTo>
                    <a:cubicBezTo>
                      <a:pt x="64" y="286"/>
                      <a:pt x="64" y="286"/>
                      <a:pt x="64" y="286"/>
                    </a:cubicBezTo>
                    <a:cubicBezTo>
                      <a:pt x="64" y="284"/>
                      <a:pt x="65" y="282"/>
                      <a:pt x="67" y="281"/>
                    </a:cubicBezTo>
                    <a:cubicBezTo>
                      <a:pt x="67" y="280"/>
                      <a:pt x="67" y="280"/>
                      <a:pt x="67" y="280"/>
                    </a:cubicBezTo>
                    <a:cubicBezTo>
                      <a:pt x="72" y="283"/>
                      <a:pt x="72" y="283"/>
                      <a:pt x="72" y="283"/>
                    </a:cubicBezTo>
                    <a:cubicBezTo>
                      <a:pt x="72" y="283"/>
                      <a:pt x="71" y="284"/>
                      <a:pt x="71" y="284"/>
                    </a:cubicBezTo>
                    <a:cubicBezTo>
                      <a:pt x="70" y="285"/>
                      <a:pt x="70" y="286"/>
                      <a:pt x="70" y="286"/>
                    </a:cubicBezTo>
                    <a:lnTo>
                      <a:pt x="65" y="287"/>
                    </a:lnTo>
                    <a:close/>
                    <a:moveTo>
                      <a:pt x="65" y="277"/>
                    </a:moveTo>
                    <a:cubicBezTo>
                      <a:pt x="63" y="276"/>
                      <a:pt x="61" y="275"/>
                      <a:pt x="61" y="272"/>
                    </a:cubicBezTo>
                    <a:cubicBezTo>
                      <a:pt x="61" y="271"/>
                      <a:pt x="62" y="270"/>
                      <a:pt x="62" y="269"/>
                    </a:cubicBezTo>
                    <a:cubicBezTo>
                      <a:pt x="63" y="269"/>
                      <a:pt x="63" y="268"/>
                      <a:pt x="63" y="268"/>
                    </a:cubicBezTo>
                    <a:cubicBezTo>
                      <a:pt x="68" y="272"/>
                      <a:pt x="68" y="272"/>
                      <a:pt x="68" y="272"/>
                    </a:cubicBezTo>
                    <a:cubicBezTo>
                      <a:pt x="67" y="272"/>
                      <a:pt x="67" y="272"/>
                      <a:pt x="67" y="272"/>
                    </a:cubicBezTo>
                    <a:cubicBezTo>
                      <a:pt x="67" y="272"/>
                      <a:pt x="67" y="272"/>
                      <a:pt x="67" y="272"/>
                    </a:cubicBezTo>
                    <a:lnTo>
                      <a:pt x="65" y="277"/>
                    </a:lnTo>
                    <a:close/>
                    <a:moveTo>
                      <a:pt x="67" y="262"/>
                    </a:moveTo>
                    <a:cubicBezTo>
                      <a:pt x="66" y="260"/>
                      <a:pt x="66" y="258"/>
                      <a:pt x="66" y="256"/>
                    </a:cubicBezTo>
                    <a:cubicBezTo>
                      <a:pt x="71" y="255"/>
                      <a:pt x="71" y="255"/>
                      <a:pt x="71" y="255"/>
                    </a:cubicBezTo>
                    <a:cubicBezTo>
                      <a:pt x="72" y="257"/>
                      <a:pt x="72" y="259"/>
                      <a:pt x="73" y="260"/>
                    </a:cubicBezTo>
                    <a:lnTo>
                      <a:pt x="67" y="262"/>
                    </a:lnTo>
                    <a:close/>
                    <a:moveTo>
                      <a:pt x="73" y="246"/>
                    </a:moveTo>
                    <a:cubicBezTo>
                      <a:pt x="69" y="242"/>
                      <a:pt x="69" y="242"/>
                      <a:pt x="69" y="242"/>
                    </a:cubicBezTo>
                    <a:cubicBezTo>
                      <a:pt x="70" y="241"/>
                      <a:pt x="70" y="241"/>
                      <a:pt x="70" y="241"/>
                    </a:cubicBezTo>
                    <a:cubicBezTo>
                      <a:pt x="70" y="241"/>
                      <a:pt x="71" y="240"/>
                      <a:pt x="71" y="240"/>
                    </a:cubicBezTo>
                    <a:cubicBezTo>
                      <a:pt x="77" y="239"/>
                      <a:pt x="77" y="239"/>
                      <a:pt x="77" y="239"/>
                    </a:cubicBezTo>
                    <a:cubicBezTo>
                      <a:pt x="77" y="239"/>
                      <a:pt x="77" y="240"/>
                      <a:pt x="77" y="240"/>
                    </a:cubicBezTo>
                    <a:cubicBezTo>
                      <a:pt x="77" y="243"/>
                      <a:pt x="75" y="244"/>
                      <a:pt x="74" y="246"/>
                    </a:cubicBezTo>
                    <a:lnTo>
                      <a:pt x="73" y="246"/>
                    </a:lnTo>
                    <a:close/>
                    <a:moveTo>
                      <a:pt x="64" y="233"/>
                    </a:moveTo>
                    <a:cubicBezTo>
                      <a:pt x="64" y="232"/>
                      <a:pt x="63" y="232"/>
                      <a:pt x="62" y="231"/>
                    </a:cubicBezTo>
                    <a:cubicBezTo>
                      <a:pt x="62" y="231"/>
                      <a:pt x="61" y="230"/>
                      <a:pt x="60" y="229"/>
                    </a:cubicBezTo>
                    <a:cubicBezTo>
                      <a:pt x="64" y="225"/>
                      <a:pt x="64" y="225"/>
                      <a:pt x="64" y="225"/>
                    </a:cubicBezTo>
                    <a:cubicBezTo>
                      <a:pt x="64" y="225"/>
                      <a:pt x="65" y="226"/>
                      <a:pt x="66" y="226"/>
                    </a:cubicBezTo>
                    <a:cubicBezTo>
                      <a:pt x="67" y="227"/>
                      <a:pt x="68" y="228"/>
                      <a:pt x="68" y="228"/>
                    </a:cubicBezTo>
                    <a:lnTo>
                      <a:pt x="64" y="233"/>
                    </a:lnTo>
                    <a:close/>
                    <a:moveTo>
                      <a:pt x="56" y="216"/>
                    </a:moveTo>
                    <a:cubicBezTo>
                      <a:pt x="55" y="214"/>
                      <a:pt x="55" y="212"/>
                      <a:pt x="55" y="211"/>
                    </a:cubicBezTo>
                    <a:cubicBezTo>
                      <a:pt x="61" y="210"/>
                      <a:pt x="61" y="210"/>
                      <a:pt x="61" y="210"/>
                    </a:cubicBezTo>
                    <a:cubicBezTo>
                      <a:pt x="61" y="211"/>
                      <a:pt x="61" y="213"/>
                      <a:pt x="61" y="216"/>
                    </a:cubicBezTo>
                    <a:lnTo>
                      <a:pt x="56" y="216"/>
                    </a:lnTo>
                    <a:close/>
                    <a:moveTo>
                      <a:pt x="45" y="215"/>
                    </a:moveTo>
                    <a:cubicBezTo>
                      <a:pt x="43" y="215"/>
                      <a:pt x="41" y="214"/>
                      <a:pt x="40" y="212"/>
                    </a:cubicBezTo>
                    <a:cubicBezTo>
                      <a:pt x="46" y="210"/>
                      <a:pt x="46" y="210"/>
                      <a:pt x="46" y="210"/>
                    </a:cubicBezTo>
                    <a:cubicBezTo>
                      <a:pt x="46" y="210"/>
                      <a:pt x="45" y="209"/>
                      <a:pt x="45" y="209"/>
                    </a:cubicBezTo>
                    <a:cubicBezTo>
                      <a:pt x="45" y="209"/>
                      <a:pt x="45" y="209"/>
                      <a:pt x="45" y="209"/>
                    </a:cubicBezTo>
                    <a:cubicBezTo>
                      <a:pt x="45" y="209"/>
                      <a:pt x="45" y="209"/>
                      <a:pt x="47" y="208"/>
                    </a:cubicBezTo>
                    <a:cubicBezTo>
                      <a:pt x="50" y="214"/>
                      <a:pt x="50" y="214"/>
                      <a:pt x="50" y="214"/>
                    </a:cubicBezTo>
                    <a:cubicBezTo>
                      <a:pt x="47" y="215"/>
                      <a:pt x="46" y="215"/>
                      <a:pt x="45" y="215"/>
                    </a:cubicBezTo>
                    <a:close/>
                    <a:moveTo>
                      <a:pt x="36" y="202"/>
                    </a:moveTo>
                    <a:cubicBezTo>
                      <a:pt x="36" y="201"/>
                      <a:pt x="36" y="201"/>
                      <a:pt x="36" y="200"/>
                    </a:cubicBezTo>
                    <a:cubicBezTo>
                      <a:pt x="36" y="198"/>
                      <a:pt x="36" y="196"/>
                      <a:pt x="37" y="195"/>
                    </a:cubicBezTo>
                    <a:cubicBezTo>
                      <a:pt x="37" y="194"/>
                      <a:pt x="37" y="194"/>
                      <a:pt x="37" y="194"/>
                    </a:cubicBezTo>
                    <a:cubicBezTo>
                      <a:pt x="43" y="197"/>
                      <a:pt x="43" y="197"/>
                      <a:pt x="43" y="197"/>
                    </a:cubicBezTo>
                    <a:cubicBezTo>
                      <a:pt x="42" y="197"/>
                      <a:pt x="42" y="197"/>
                      <a:pt x="42" y="197"/>
                    </a:cubicBezTo>
                    <a:cubicBezTo>
                      <a:pt x="42" y="198"/>
                      <a:pt x="42" y="199"/>
                      <a:pt x="42" y="200"/>
                    </a:cubicBezTo>
                    <a:cubicBezTo>
                      <a:pt x="42" y="200"/>
                      <a:pt x="42" y="200"/>
                      <a:pt x="42" y="200"/>
                    </a:cubicBezTo>
                    <a:lnTo>
                      <a:pt x="36" y="202"/>
                    </a:lnTo>
                    <a:close/>
                    <a:moveTo>
                      <a:pt x="34" y="188"/>
                    </a:moveTo>
                    <a:cubicBezTo>
                      <a:pt x="33" y="187"/>
                      <a:pt x="32" y="186"/>
                      <a:pt x="30" y="185"/>
                    </a:cubicBezTo>
                    <a:cubicBezTo>
                      <a:pt x="33" y="180"/>
                      <a:pt x="33" y="180"/>
                      <a:pt x="33" y="180"/>
                    </a:cubicBezTo>
                    <a:cubicBezTo>
                      <a:pt x="35" y="181"/>
                      <a:pt x="37" y="182"/>
                      <a:pt x="38" y="183"/>
                    </a:cubicBezTo>
                    <a:lnTo>
                      <a:pt x="34" y="188"/>
                    </a:lnTo>
                    <a:close/>
                    <a:moveTo>
                      <a:pt x="16" y="177"/>
                    </a:moveTo>
                    <a:cubicBezTo>
                      <a:pt x="11" y="174"/>
                      <a:pt x="11" y="174"/>
                      <a:pt x="11" y="174"/>
                    </a:cubicBezTo>
                    <a:cubicBezTo>
                      <a:pt x="11" y="174"/>
                      <a:pt x="11" y="174"/>
                      <a:pt x="11" y="174"/>
                    </a:cubicBezTo>
                    <a:cubicBezTo>
                      <a:pt x="11" y="173"/>
                      <a:pt x="12" y="172"/>
                      <a:pt x="12" y="172"/>
                    </a:cubicBezTo>
                    <a:cubicBezTo>
                      <a:pt x="12" y="171"/>
                      <a:pt x="13" y="170"/>
                      <a:pt x="13" y="169"/>
                    </a:cubicBezTo>
                    <a:cubicBezTo>
                      <a:pt x="18" y="172"/>
                      <a:pt x="18" y="172"/>
                      <a:pt x="18" y="172"/>
                    </a:cubicBezTo>
                    <a:cubicBezTo>
                      <a:pt x="18" y="172"/>
                      <a:pt x="18" y="173"/>
                      <a:pt x="17" y="174"/>
                    </a:cubicBezTo>
                    <a:cubicBezTo>
                      <a:pt x="17" y="175"/>
                      <a:pt x="17" y="175"/>
                      <a:pt x="16" y="176"/>
                    </a:cubicBezTo>
                    <a:cubicBezTo>
                      <a:pt x="16" y="176"/>
                      <a:pt x="16" y="177"/>
                      <a:pt x="16" y="177"/>
                    </a:cubicBezTo>
                    <a:close/>
                    <a:moveTo>
                      <a:pt x="21" y="175"/>
                    </a:moveTo>
                    <a:cubicBezTo>
                      <a:pt x="21" y="175"/>
                      <a:pt x="21" y="174"/>
                      <a:pt x="21" y="173"/>
                    </a:cubicBezTo>
                    <a:cubicBezTo>
                      <a:pt x="21" y="172"/>
                      <a:pt x="21" y="170"/>
                      <a:pt x="21" y="170"/>
                    </a:cubicBezTo>
                    <a:cubicBezTo>
                      <a:pt x="26" y="168"/>
                      <a:pt x="26" y="168"/>
                      <a:pt x="26" y="168"/>
                    </a:cubicBezTo>
                    <a:cubicBezTo>
                      <a:pt x="27" y="170"/>
                      <a:pt x="27" y="171"/>
                      <a:pt x="27" y="173"/>
                    </a:cubicBezTo>
                    <a:cubicBezTo>
                      <a:pt x="27" y="174"/>
                      <a:pt x="27" y="174"/>
                      <a:pt x="27" y="175"/>
                    </a:cubicBezTo>
                    <a:lnTo>
                      <a:pt x="21" y="175"/>
                    </a:lnTo>
                    <a:close/>
                    <a:moveTo>
                      <a:pt x="4" y="174"/>
                    </a:moveTo>
                    <a:cubicBezTo>
                      <a:pt x="4" y="174"/>
                      <a:pt x="4" y="173"/>
                      <a:pt x="3" y="172"/>
                    </a:cubicBezTo>
                    <a:cubicBezTo>
                      <a:pt x="2" y="172"/>
                      <a:pt x="1" y="171"/>
                      <a:pt x="0" y="170"/>
                    </a:cubicBezTo>
                    <a:cubicBezTo>
                      <a:pt x="5" y="166"/>
                      <a:pt x="5" y="166"/>
                      <a:pt x="5" y="166"/>
                    </a:cubicBezTo>
                    <a:cubicBezTo>
                      <a:pt x="6" y="167"/>
                      <a:pt x="6" y="168"/>
                      <a:pt x="7" y="168"/>
                    </a:cubicBezTo>
                    <a:cubicBezTo>
                      <a:pt x="8" y="169"/>
                      <a:pt x="9" y="170"/>
                      <a:pt x="9" y="171"/>
                    </a:cubicBezTo>
                    <a:lnTo>
                      <a:pt x="4" y="174"/>
                    </a:lnTo>
                    <a:close/>
                    <a:moveTo>
                      <a:pt x="9" y="167"/>
                    </a:moveTo>
                    <a:cubicBezTo>
                      <a:pt x="9" y="167"/>
                      <a:pt x="9" y="167"/>
                      <a:pt x="8" y="167"/>
                    </a:cubicBezTo>
                    <a:cubicBezTo>
                      <a:pt x="9" y="161"/>
                      <a:pt x="9" y="161"/>
                      <a:pt x="9" y="161"/>
                    </a:cubicBezTo>
                    <a:cubicBezTo>
                      <a:pt x="9" y="161"/>
                      <a:pt x="9" y="161"/>
                      <a:pt x="9" y="161"/>
                    </a:cubicBezTo>
                    <a:cubicBezTo>
                      <a:pt x="11" y="161"/>
                      <a:pt x="11" y="161"/>
                      <a:pt x="11" y="161"/>
                    </a:cubicBezTo>
                    <a:cubicBezTo>
                      <a:pt x="16" y="163"/>
                      <a:pt x="16" y="163"/>
                      <a:pt x="16" y="163"/>
                    </a:cubicBezTo>
                    <a:cubicBezTo>
                      <a:pt x="16" y="165"/>
                      <a:pt x="14" y="167"/>
                      <a:pt x="9" y="167"/>
                    </a:cubicBezTo>
                    <a:close/>
                    <a:moveTo>
                      <a:pt x="18" y="151"/>
                    </a:moveTo>
                    <a:cubicBezTo>
                      <a:pt x="12" y="151"/>
                      <a:pt x="12" y="151"/>
                      <a:pt x="12" y="151"/>
                    </a:cubicBezTo>
                    <a:cubicBezTo>
                      <a:pt x="12" y="149"/>
                      <a:pt x="12" y="149"/>
                      <a:pt x="12" y="149"/>
                    </a:cubicBezTo>
                    <a:cubicBezTo>
                      <a:pt x="12" y="148"/>
                      <a:pt x="12" y="147"/>
                      <a:pt x="12" y="146"/>
                    </a:cubicBezTo>
                    <a:cubicBezTo>
                      <a:pt x="11" y="145"/>
                      <a:pt x="11" y="145"/>
                      <a:pt x="11" y="145"/>
                    </a:cubicBezTo>
                    <a:cubicBezTo>
                      <a:pt x="17" y="144"/>
                      <a:pt x="17" y="144"/>
                      <a:pt x="17" y="144"/>
                    </a:cubicBezTo>
                    <a:cubicBezTo>
                      <a:pt x="17" y="145"/>
                      <a:pt x="17" y="145"/>
                      <a:pt x="17" y="145"/>
                    </a:cubicBezTo>
                    <a:cubicBezTo>
                      <a:pt x="17" y="146"/>
                      <a:pt x="18" y="147"/>
                      <a:pt x="18" y="149"/>
                    </a:cubicBezTo>
                    <a:lnTo>
                      <a:pt x="18" y="151"/>
                    </a:lnTo>
                    <a:close/>
                    <a:moveTo>
                      <a:pt x="19" y="134"/>
                    </a:moveTo>
                    <a:cubicBezTo>
                      <a:pt x="13" y="133"/>
                      <a:pt x="13" y="133"/>
                      <a:pt x="13" y="133"/>
                    </a:cubicBezTo>
                    <a:cubicBezTo>
                      <a:pt x="13" y="133"/>
                      <a:pt x="13" y="132"/>
                      <a:pt x="13" y="132"/>
                    </a:cubicBezTo>
                    <a:cubicBezTo>
                      <a:pt x="13" y="131"/>
                      <a:pt x="13" y="130"/>
                      <a:pt x="13" y="129"/>
                    </a:cubicBezTo>
                    <a:cubicBezTo>
                      <a:pt x="18" y="126"/>
                      <a:pt x="18" y="126"/>
                      <a:pt x="18" y="126"/>
                    </a:cubicBezTo>
                    <a:cubicBezTo>
                      <a:pt x="19" y="128"/>
                      <a:pt x="19" y="130"/>
                      <a:pt x="19" y="132"/>
                    </a:cubicBezTo>
                    <a:cubicBezTo>
                      <a:pt x="19" y="132"/>
                      <a:pt x="19" y="133"/>
                      <a:pt x="19" y="134"/>
                    </a:cubicBezTo>
                    <a:close/>
                    <a:moveTo>
                      <a:pt x="4" y="123"/>
                    </a:moveTo>
                    <a:cubicBezTo>
                      <a:pt x="3" y="122"/>
                      <a:pt x="1" y="120"/>
                      <a:pt x="1" y="117"/>
                    </a:cubicBezTo>
                    <a:cubicBezTo>
                      <a:pt x="1" y="116"/>
                      <a:pt x="1" y="116"/>
                      <a:pt x="1" y="115"/>
                    </a:cubicBezTo>
                    <a:cubicBezTo>
                      <a:pt x="7" y="116"/>
                      <a:pt x="7" y="116"/>
                      <a:pt x="7" y="116"/>
                    </a:cubicBezTo>
                    <a:cubicBezTo>
                      <a:pt x="7" y="117"/>
                      <a:pt x="7" y="117"/>
                      <a:pt x="8" y="118"/>
                    </a:cubicBezTo>
                    <a:lnTo>
                      <a:pt x="4" y="123"/>
                    </a:lnTo>
                    <a:close/>
                    <a:moveTo>
                      <a:pt x="34" y="112"/>
                    </a:moveTo>
                    <a:cubicBezTo>
                      <a:pt x="31" y="107"/>
                      <a:pt x="31" y="107"/>
                      <a:pt x="31" y="107"/>
                    </a:cubicBezTo>
                    <a:cubicBezTo>
                      <a:pt x="32" y="106"/>
                      <a:pt x="34" y="105"/>
                      <a:pt x="35" y="104"/>
                    </a:cubicBezTo>
                    <a:cubicBezTo>
                      <a:pt x="39" y="108"/>
                      <a:pt x="39" y="108"/>
                      <a:pt x="39" y="108"/>
                    </a:cubicBezTo>
                    <a:cubicBezTo>
                      <a:pt x="37" y="110"/>
                      <a:pt x="36" y="111"/>
                      <a:pt x="34" y="112"/>
                    </a:cubicBezTo>
                    <a:close/>
                    <a:moveTo>
                      <a:pt x="16" y="110"/>
                    </a:moveTo>
                    <a:cubicBezTo>
                      <a:pt x="15" y="110"/>
                      <a:pt x="14" y="110"/>
                      <a:pt x="12" y="110"/>
                    </a:cubicBezTo>
                    <a:cubicBezTo>
                      <a:pt x="12" y="110"/>
                      <a:pt x="11" y="110"/>
                      <a:pt x="11" y="110"/>
                    </a:cubicBezTo>
                    <a:cubicBezTo>
                      <a:pt x="10" y="104"/>
                      <a:pt x="10" y="104"/>
                      <a:pt x="10" y="104"/>
                    </a:cubicBezTo>
                    <a:cubicBezTo>
                      <a:pt x="11" y="104"/>
                      <a:pt x="12" y="104"/>
                      <a:pt x="13" y="104"/>
                    </a:cubicBezTo>
                    <a:cubicBezTo>
                      <a:pt x="14" y="104"/>
                      <a:pt x="15" y="104"/>
                      <a:pt x="16" y="104"/>
                    </a:cubicBezTo>
                    <a:lnTo>
                      <a:pt x="16" y="110"/>
                    </a:lnTo>
                    <a:close/>
                    <a:moveTo>
                      <a:pt x="62" y="106"/>
                    </a:moveTo>
                    <a:cubicBezTo>
                      <a:pt x="60" y="106"/>
                      <a:pt x="58" y="105"/>
                      <a:pt x="56" y="102"/>
                    </a:cubicBezTo>
                    <a:cubicBezTo>
                      <a:pt x="60" y="98"/>
                      <a:pt x="60" y="98"/>
                      <a:pt x="60" y="98"/>
                    </a:cubicBezTo>
                    <a:cubicBezTo>
                      <a:pt x="62" y="100"/>
                      <a:pt x="62" y="100"/>
                      <a:pt x="62" y="100"/>
                    </a:cubicBezTo>
                    <a:cubicBezTo>
                      <a:pt x="64" y="106"/>
                      <a:pt x="64" y="106"/>
                      <a:pt x="64" y="106"/>
                    </a:cubicBezTo>
                    <a:cubicBezTo>
                      <a:pt x="63" y="106"/>
                      <a:pt x="63" y="106"/>
                      <a:pt x="62" y="106"/>
                    </a:cubicBezTo>
                    <a:close/>
                    <a:moveTo>
                      <a:pt x="83" y="104"/>
                    </a:moveTo>
                    <a:cubicBezTo>
                      <a:pt x="78" y="102"/>
                      <a:pt x="78" y="102"/>
                      <a:pt x="78" y="102"/>
                    </a:cubicBezTo>
                    <a:cubicBezTo>
                      <a:pt x="78" y="101"/>
                      <a:pt x="79" y="99"/>
                      <a:pt x="80" y="97"/>
                    </a:cubicBezTo>
                    <a:cubicBezTo>
                      <a:pt x="85" y="99"/>
                      <a:pt x="85" y="99"/>
                      <a:pt x="85" y="99"/>
                    </a:cubicBezTo>
                    <a:cubicBezTo>
                      <a:pt x="85" y="101"/>
                      <a:pt x="84" y="103"/>
                      <a:pt x="83" y="104"/>
                    </a:cubicBezTo>
                    <a:close/>
                    <a:moveTo>
                      <a:pt x="24" y="103"/>
                    </a:moveTo>
                    <a:cubicBezTo>
                      <a:pt x="24" y="101"/>
                      <a:pt x="23" y="101"/>
                      <a:pt x="23" y="101"/>
                    </a:cubicBezTo>
                    <a:cubicBezTo>
                      <a:pt x="24" y="101"/>
                      <a:pt x="24" y="101"/>
                      <a:pt x="24" y="101"/>
                    </a:cubicBezTo>
                    <a:cubicBezTo>
                      <a:pt x="25" y="101"/>
                      <a:pt x="25" y="101"/>
                      <a:pt x="25" y="101"/>
                    </a:cubicBezTo>
                    <a:cubicBezTo>
                      <a:pt x="21" y="97"/>
                      <a:pt x="21" y="97"/>
                      <a:pt x="21" y="97"/>
                    </a:cubicBezTo>
                    <a:cubicBezTo>
                      <a:pt x="22" y="95"/>
                      <a:pt x="24" y="95"/>
                      <a:pt x="27" y="96"/>
                    </a:cubicBezTo>
                    <a:cubicBezTo>
                      <a:pt x="28" y="97"/>
                      <a:pt x="29" y="99"/>
                      <a:pt x="30" y="100"/>
                    </a:cubicBezTo>
                    <a:lnTo>
                      <a:pt x="24" y="103"/>
                    </a:lnTo>
                    <a:close/>
                    <a:moveTo>
                      <a:pt x="72" y="102"/>
                    </a:moveTo>
                    <a:cubicBezTo>
                      <a:pt x="72" y="101"/>
                      <a:pt x="72" y="100"/>
                      <a:pt x="71" y="98"/>
                    </a:cubicBezTo>
                    <a:cubicBezTo>
                      <a:pt x="71" y="99"/>
                      <a:pt x="72" y="99"/>
                      <a:pt x="73" y="99"/>
                    </a:cubicBezTo>
                    <a:cubicBezTo>
                      <a:pt x="73" y="97"/>
                      <a:pt x="73" y="97"/>
                      <a:pt x="73" y="97"/>
                    </a:cubicBezTo>
                    <a:cubicBezTo>
                      <a:pt x="72" y="94"/>
                      <a:pt x="72" y="94"/>
                      <a:pt x="72" y="94"/>
                    </a:cubicBezTo>
                    <a:cubicBezTo>
                      <a:pt x="72" y="94"/>
                      <a:pt x="72" y="94"/>
                      <a:pt x="72" y="94"/>
                    </a:cubicBezTo>
                    <a:cubicBezTo>
                      <a:pt x="73" y="94"/>
                      <a:pt x="73" y="94"/>
                      <a:pt x="73" y="94"/>
                    </a:cubicBezTo>
                    <a:cubicBezTo>
                      <a:pt x="75" y="94"/>
                      <a:pt x="77" y="95"/>
                      <a:pt x="77" y="98"/>
                    </a:cubicBezTo>
                    <a:cubicBezTo>
                      <a:pt x="77" y="99"/>
                      <a:pt x="78" y="100"/>
                      <a:pt x="78" y="101"/>
                    </a:cubicBezTo>
                    <a:lnTo>
                      <a:pt x="72" y="102"/>
                    </a:lnTo>
                    <a:close/>
                    <a:moveTo>
                      <a:pt x="47" y="99"/>
                    </a:moveTo>
                    <a:cubicBezTo>
                      <a:pt x="43" y="95"/>
                      <a:pt x="43" y="95"/>
                      <a:pt x="43" y="95"/>
                    </a:cubicBezTo>
                    <a:cubicBezTo>
                      <a:pt x="45" y="93"/>
                      <a:pt x="47" y="92"/>
                      <a:pt x="49" y="91"/>
                    </a:cubicBezTo>
                    <a:cubicBezTo>
                      <a:pt x="50" y="97"/>
                      <a:pt x="50" y="97"/>
                      <a:pt x="50" y="97"/>
                    </a:cubicBezTo>
                    <a:cubicBezTo>
                      <a:pt x="49" y="97"/>
                      <a:pt x="48" y="98"/>
                      <a:pt x="47" y="99"/>
                    </a:cubicBezTo>
                    <a:close/>
                    <a:moveTo>
                      <a:pt x="93" y="95"/>
                    </a:moveTo>
                    <a:cubicBezTo>
                      <a:pt x="91" y="89"/>
                      <a:pt x="91" y="89"/>
                      <a:pt x="91" y="89"/>
                    </a:cubicBezTo>
                    <a:cubicBezTo>
                      <a:pt x="92" y="89"/>
                      <a:pt x="94" y="88"/>
                      <a:pt x="94" y="87"/>
                    </a:cubicBezTo>
                    <a:cubicBezTo>
                      <a:pt x="99" y="90"/>
                      <a:pt x="99" y="90"/>
                      <a:pt x="99" y="90"/>
                    </a:cubicBezTo>
                    <a:cubicBezTo>
                      <a:pt x="98" y="92"/>
                      <a:pt x="96" y="94"/>
                      <a:pt x="93" y="95"/>
                    </a:cubicBezTo>
                    <a:close/>
                    <a:moveTo>
                      <a:pt x="106" y="82"/>
                    </a:moveTo>
                    <a:cubicBezTo>
                      <a:pt x="102" y="77"/>
                      <a:pt x="102" y="77"/>
                      <a:pt x="102" y="77"/>
                    </a:cubicBezTo>
                    <a:cubicBezTo>
                      <a:pt x="104" y="76"/>
                      <a:pt x="106" y="75"/>
                      <a:pt x="107" y="74"/>
                    </a:cubicBezTo>
                    <a:cubicBezTo>
                      <a:pt x="111" y="79"/>
                      <a:pt x="111" y="79"/>
                      <a:pt x="111" y="79"/>
                    </a:cubicBezTo>
                    <a:cubicBezTo>
                      <a:pt x="109" y="80"/>
                      <a:pt x="108" y="81"/>
                      <a:pt x="106" y="82"/>
                    </a:cubicBezTo>
                    <a:close/>
                    <a:moveTo>
                      <a:pt x="124" y="79"/>
                    </a:moveTo>
                    <a:cubicBezTo>
                      <a:pt x="123" y="79"/>
                      <a:pt x="121" y="78"/>
                      <a:pt x="120" y="77"/>
                    </a:cubicBezTo>
                    <a:cubicBezTo>
                      <a:pt x="119" y="77"/>
                      <a:pt x="119" y="77"/>
                      <a:pt x="119" y="77"/>
                    </a:cubicBezTo>
                    <a:cubicBezTo>
                      <a:pt x="121" y="72"/>
                      <a:pt x="121" y="72"/>
                      <a:pt x="121" y="72"/>
                    </a:cubicBezTo>
                    <a:cubicBezTo>
                      <a:pt x="122" y="72"/>
                      <a:pt x="122" y="72"/>
                      <a:pt x="122" y="72"/>
                    </a:cubicBezTo>
                    <a:cubicBezTo>
                      <a:pt x="124" y="73"/>
                      <a:pt x="125" y="73"/>
                      <a:pt x="126" y="74"/>
                    </a:cubicBezTo>
                    <a:lnTo>
                      <a:pt x="124" y="79"/>
                    </a:lnTo>
                    <a:close/>
                    <a:moveTo>
                      <a:pt x="137" y="74"/>
                    </a:moveTo>
                    <a:cubicBezTo>
                      <a:pt x="132" y="72"/>
                      <a:pt x="132" y="72"/>
                      <a:pt x="132" y="72"/>
                    </a:cubicBezTo>
                    <a:cubicBezTo>
                      <a:pt x="133" y="70"/>
                      <a:pt x="133" y="69"/>
                      <a:pt x="134" y="67"/>
                    </a:cubicBezTo>
                    <a:cubicBezTo>
                      <a:pt x="139" y="68"/>
                      <a:pt x="139" y="68"/>
                      <a:pt x="139" y="68"/>
                    </a:cubicBezTo>
                    <a:cubicBezTo>
                      <a:pt x="139" y="71"/>
                      <a:pt x="138" y="73"/>
                      <a:pt x="137" y="74"/>
                    </a:cubicBezTo>
                    <a:close/>
                    <a:moveTo>
                      <a:pt x="135" y="56"/>
                    </a:moveTo>
                    <a:cubicBezTo>
                      <a:pt x="135" y="54"/>
                      <a:pt x="135" y="54"/>
                      <a:pt x="135" y="54"/>
                    </a:cubicBezTo>
                    <a:cubicBezTo>
                      <a:pt x="135" y="53"/>
                      <a:pt x="135" y="52"/>
                      <a:pt x="135" y="50"/>
                    </a:cubicBezTo>
                    <a:cubicBezTo>
                      <a:pt x="141" y="50"/>
                      <a:pt x="141" y="50"/>
                      <a:pt x="141" y="50"/>
                    </a:cubicBezTo>
                    <a:cubicBezTo>
                      <a:pt x="141" y="52"/>
                      <a:pt x="141" y="53"/>
                      <a:pt x="141" y="54"/>
                    </a:cubicBezTo>
                    <a:cubicBezTo>
                      <a:pt x="141" y="56"/>
                      <a:pt x="141" y="56"/>
                      <a:pt x="141" y="56"/>
                    </a:cubicBezTo>
                    <a:lnTo>
                      <a:pt x="135" y="56"/>
                    </a:lnTo>
                    <a:close/>
                    <a:moveTo>
                      <a:pt x="142" y="39"/>
                    </a:moveTo>
                    <a:cubicBezTo>
                      <a:pt x="136" y="38"/>
                      <a:pt x="136" y="38"/>
                      <a:pt x="136" y="38"/>
                    </a:cubicBezTo>
                    <a:cubicBezTo>
                      <a:pt x="136" y="37"/>
                      <a:pt x="136" y="36"/>
                      <a:pt x="136" y="35"/>
                    </a:cubicBezTo>
                    <a:cubicBezTo>
                      <a:pt x="136" y="35"/>
                      <a:pt x="136" y="34"/>
                      <a:pt x="136" y="33"/>
                    </a:cubicBezTo>
                    <a:cubicBezTo>
                      <a:pt x="142" y="32"/>
                      <a:pt x="142" y="32"/>
                      <a:pt x="142" y="32"/>
                    </a:cubicBezTo>
                    <a:cubicBezTo>
                      <a:pt x="142" y="33"/>
                      <a:pt x="142" y="34"/>
                      <a:pt x="142" y="35"/>
                    </a:cubicBezTo>
                    <a:cubicBezTo>
                      <a:pt x="142" y="36"/>
                      <a:pt x="142" y="37"/>
                      <a:pt x="142" y="39"/>
                    </a:cubicBezTo>
                    <a:close/>
                    <a:moveTo>
                      <a:pt x="129" y="28"/>
                    </a:moveTo>
                    <a:cubicBezTo>
                      <a:pt x="127" y="28"/>
                      <a:pt x="126" y="28"/>
                      <a:pt x="124" y="27"/>
                    </a:cubicBezTo>
                    <a:cubicBezTo>
                      <a:pt x="127" y="22"/>
                      <a:pt x="127" y="22"/>
                      <a:pt x="127" y="22"/>
                    </a:cubicBezTo>
                    <a:cubicBezTo>
                      <a:pt x="128" y="22"/>
                      <a:pt x="129" y="23"/>
                      <a:pt x="130" y="22"/>
                    </a:cubicBezTo>
                    <a:cubicBezTo>
                      <a:pt x="131" y="22"/>
                      <a:pt x="131" y="22"/>
                      <a:pt x="131" y="22"/>
                    </a:cubicBezTo>
                    <a:cubicBezTo>
                      <a:pt x="132" y="28"/>
                      <a:pt x="132" y="28"/>
                      <a:pt x="132" y="28"/>
                    </a:cubicBezTo>
                    <a:cubicBezTo>
                      <a:pt x="131" y="28"/>
                      <a:pt x="130" y="28"/>
                      <a:pt x="129" y="28"/>
                    </a:cubicBezTo>
                    <a:close/>
                    <a:moveTo>
                      <a:pt x="117" y="20"/>
                    </a:moveTo>
                    <a:cubicBezTo>
                      <a:pt x="116" y="20"/>
                      <a:pt x="116" y="20"/>
                      <a:pt x="115" y="20"/>
                    </a:cubicBezTo>
                    <a:cubicBezTo>
                      <a:pt x="114" y="20"/>
                      <a:pt x="114" y="20"/>
                      <a:pt x="114" y="20"/>
                    </a:cubicBezTo>
                    <a:cubicBezTo>
                      <a:pt x="113" y="19"/>
                      <a:pt x="112" y="19"/>
                      <a:pt x="111" y="19"/>
                    </a:cubicBezTo>
                    <a:cubicBezTo>
                      <a:pt x="112" y="13"/>
                      <a:pt x="112" y="13"/>
                      <a:pt x="112" y="13"/>
                    </a:cubicBezTo>
                    <a:cubicBezTo>
                      <a:pt x="113" y="13"/>
                      <a:pt x="114" y="14"/>
                      <a:pt x="115" y="14"/>
                    </a:cubicBezTo>
                    <a:cubicBezTo>
                      <a:pt x="116" y="14"/>
                      <a:pt x="116" y="14"/>
                      <a:pt x="116" y="14"/>
                    </a:cubicBezTo>
                    <a:cubicBezTo>
                      <a:pt x="117" y="14"/>
                      <a:pt x="118" y="14"/>
                      <a:pt x="118" y="14"/>
                    </a:cubicBezTo>
                    <a:lnTo>
                      <a:pt x="117" y="20"/>
                    </a:lnTo>
                    <a:close/>
                    <a:moveTo>
                      <a:pt x="103" y="8"/>
                    </a:moveTo>
                    <a:cubicBezTo>
                      <a:pt x="103" y="7"/>
                      <a:pt x="102" y="6"/>
                      <a:pt x="101" y="4"/>
                    </a:cubicBezTo>
                    <a:cubicBezTo>
                      <a:pt x="105" y="0"/>
                      <a:pt x="105" y="0"/>
                      <a:pt x="105" y="0"/>
                    </a:cubicBezTo>
                    <a:cubicBezTo>
                      <a:pt x="107" y="2"/>
                      <a:pt x="108" y="4"/>
                      <a:pt x="109" y="6"/>
                    </a:cubicBezTo>
                    <a:lnTo>
                      <a:pt x="103"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22" name="iṥļîḑê">
                <a:extLst>
                  <a:ext uri="{FF2B5EF4-FFF2-40B4-BE49-F238E27FC236}">
                    <a16:creationId xmlns:a16="http://schemas.microsoft.com/office/drawing/2014/main" id="{38FF771A-F2D3-4359-9AB6-D99986B65490}"/>
                  </a:ext>
                </a:extLst>
              </p:cNvPr>
              <p:cNvSpPr/>
              <p:nvPr/>
            </p:nvSpPr>
            <p:spPr bwMode="auto">
              <a:xfrm>
                <a:off x="5583238" y="3749675"/>
                <a:ext cx="1377950" cy="554038"/>
              </a:xfrm>
              <a:custGeom>
                <a:avLst/>
                <a:gdLst>
                  <a:gd name="T0" fmla="*/ 518 w 642"/>
                  <a:gd name="T1" fmla="*/ 259 h 259"/>
                  <a:gd name="T2" fmla="*/ 505 w 642"/>
                  <a:gd name="T3" fmla="*/ 250 h 259"/>
                  <a:gd name="T4" fmla="*/ 534 w 642"/>
                  <a:gd name="T5" fmla="*/ 235 h 259"/>
                  <a:gd name="T6" fmla="*/ 492 w 642"/>
                  <a:gd name="T7" fmla="*/ 232 h 259"/>
                  <a:gd name="T8" fmla="*/ 480 w 642"/>
                  <a:gd name="T9" fmla="*/ 219 h 259"/>
                  <a:gd name="T10" fmla="*/ 538 w 642"/>
                  <a:gd name="T11" fmla="*/ 219 h 259"/>
                  <a:gd name="T12" fmla="*/ 417 w 642"/>
                  <a:gd name="T13" fmla="*/ 206 h 259"/>
                  <a:gd name="T14" fmla="*/ 410 w 642"/>
                  <a:gd name="T15" fmla="*/ 203 h 259"/>
                  <a:gd name="T16" fmla="*/ 456 w 642"/>
                  <a:gd name="T17" fmla="*/ 202 h 259"/>
                  <a:gd name="T18" fmla="*/ 527 w 642"/>
                  <a:gd name="T19" fmla="*/ 198 h 259"/>
                  <a:gd name="T20" fmla="*/ 398 w 642"/>
                  <a:gd name="T21" fmla="*/ 190 h 259"/>
                  <a:gd name="T22" fmla="*/ 387 w 642"/>
                  <a:gd name="T23" fmla="*/ 190 h 259"/>
                  <a:gd name="T24" fmla="*/ 363 w 642"/>
                  <a:gd name="T25" fmla="*/ 189 h 259"/>
                  <a:gd name="T26" fmla="*/ 566 w 642"/>
                  <a:gd name="T27" fmla="*/ 176 h 259"/>
                  <a:gd name="T28" fmla="*/ 355 w 642"/>
                  <a:gd name="T29" fmla="*/ 177 h 259"/>
                  <a:gd name="T30" fmla="*/ 552 w 642"/>
                  <a:gd name="T31" fmla="*/ 181 h 259"/>
                  <a:gd name="T32" fmla="*/ 380 w 642"/>
                  <a:gd name="T33" fmla="*/ 177 h 259"/>
                  <a:gd name="T34" fmla="*/ 582 w 642"/>
                  <a:gd name="T35" fmla="*/ 169 h 259"/>
                  <a:gd name="T36" fmla="*/ 208 w 642"/>
                  <a:gd name="T37" fmla="*/ 161 h 259"/>
                  <a:gd name="T38" fmla="*/ 304 w 642"/>
                  <a:gd name="T39" fmla="*/ 168 h 259"/>
                  <a:gd name="T40" fmla="*/ 345 w 642"/>
                  <a:gd name="T41" fmla="*/ 163 h 259"/>
                  <a:gd name="T42" fmla="*/ 319 w 642"/>
                  <a:gd name="T43" fmla="*/ 158 h 259"/>
                  <a:gd name="T44" fmla="*/ 223 w 642"/>
                  <a:gd name="T45" fmla="*/ 162 h 259"/>
                  <a:gd name="T46" fmla="*/ 290 w 642"/>
                  <a:gd name="T47" fmla="*/ 160 h 259"/>
                  <a:gd name="T48" fmla="*/ 174 w 642"/>
                  <a:gd name="T49" fmla="*/ 157 h 259"/>
                  <a:gd name="T50" fmla="*/ 256 w 642"/>
                  <a:gd name="T51" fmla="*/ 150 h 259"/>
                  <a:gd name="T52" fmla="*/ 231 w 642"/>
                  <a:gd name="T53" fmla="*/ 155 h 259"/>
                  <a:gd name="T54" fmla="*/ 559 w 642"/>
                  <a:gd name="T55" fmla="*/ 146 h 259"/>
                  <a:gd name="T56" fmla="*/ 240 w 642"/>
                  <a:gd name="T57" fmla="*/ 152 h 259"/>
                  <a:gd name="T58" fmla="*/ 157 w 642"/>
                  <a:gd name="T59" fmla="*/ 147 h 259"/>
                  <a:gd name="T60" fmla="*/ 545 w 642"/>
                  <a:gd name="T61" fmla="*/ 148 h 259"/>
                  <a:gd name="T62" fmla="*/ 281 w 642"/>
                  <a:gd name="T63" fmla="*/ 146 h 259"/>
                  <a:gd name="T64" fmla="*/ 147 w 642"/>
                  <a:gd name="T65" fmla="*/ 138 h 259"/>
                  <a:gd name="T66" fmla="*/ 542 w 642"/>
                  <a:gd name="T67" fmla="*/ 131 h 259"/>
                  <a:gd name="T68" fmla="*/ 530 w 642"/>
                  <a:gd name="T69" fmla="*/ 124 h 259"/>
                  <a:gd name="T70" fmla="*/ 581 w 642"/>
                  <a:gd name="T71" fmla="*/ 126 h 259"/>
                  <a:gd name="T72" fmla="*/ 628 w 642"/>
                  <a:gd name="T73" fmla="*/ 119 h 259"/>
                  <a:gd name="T74" fmla="*/ 601 w 642"/>
                  <a:gd name="T75" fmla="*/ 118 h 259"/>
                  <a:gd name="T76" fmla="*/ 157 w 642"/>
                  <a:gd name="T77" fmla="*/ 123 h 259"/>
                  <a:gd name="T78" fmla="*/ 162 w 642"/>
                  <a:gd name="T79" fmla="*/ 125 h 259"/>
                  <a:gd name="T80" fmla="*/ 566 w 642"/>
                  <a:gd name="T81" fmla="*/ 117 h 259"/>
                  <a:gd name="T82" fmla="*/ 554 w 642"/>
                  <a:gd name="T83" fmla="*/ 115 h 259"/>
                  <a:gd name="T84" fmla="*/ 531 w 642"/>
                  <a:gd name="T85" fmla="*/ 121 h 259"/>
                  <a:gd name="T86" fmla="*/ 155 w 642"/>
                  <a:gd name="T87" fmla="*/ 99 h 259"/>
                  <a:gd name="T88" fmla="*/ 156 w 642"/>
                  <a:gd name="T89" fmla="*/ 88 h 259"/>
                  <a:gd name="T90" fmla="*/ 140 w 642"/>
                  <a:gd name="T91" fmla="*/ 70 h 259"/>
                  <a:gd name="T92" fmla="*/ 127 w 642"/>
                  <a:gd name="T93" fmla="*/ 67 h 259"/>
                  <a:gd name="T94" fmla="*/ 108 w 642"/>
                  <a:gd name="T95" fmla="*/ 64 h 259"/>
                  <a:gd name="T96" fmla="*/ 100 w 642"/>
                  <a:gd name="T97" fmla="*/ 56 h 259"/>
                  <a:gd name="T98" fmla="*/ 101 w 642"/>
                  <a:gd name="T99" fmla="*/ 55 h 259"/>
                  <a:gd name="T100" fmla="*/ 75 w 642"/>
                  <a:gd name="T101" fmla="*/ 45 h 259"/>
                  <a:gd name="T102" fmla="*/ 6 w 642"/>
                  <a:gd name="T103" fmla="*/ 27 h 259"/>
                  <a:gd name="T104" fmla="*/ 72 w 642"/>
                  <a:gd name="T105" fmla="*/ 33 h 259"/>
                  <a:gd name="T106" fmla="*/ 31 w 642"/>
                  <a:gd name="T107" fmla="*/ 18 h 259"/>
                  <a:gd name="T108" fmla="*/ 64 w 642"/>
                  <a:gd name="T109" fmla="*/ 12 h 259"/>
                  <a:gd name="T110" fmla="*/ 40 w 642"/>
                  <a:gd name="T111" fmla="*/ 12 h 259"/>
                  <a:gd name="T112" fmla="*/ 53 w 642"/>
                  <a:gd name="T113" fmla="*/ 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2" h="259">
                    <a:moveTo>
                      <a:pt x="518" y="259"/>
                    </a:moveTo>
                    <a:cubicBezTo>
                      <a:pt x="517" y="259"/>
                      <a:pt x="516" y="259"/>
                      <a:pt x="515" y="258"/>
                    </a:cubicBezTo>
                    <a:cubicBezTo>
                      <a:pt x="517" y="253"/>
                      <a:pt x="517" y="253"/>
                      <a:pt x="517" y="253"/>
                    </a:cubicBezTo>
                    <a:cubicBezTo>
                      <a:pt x="518" y="253"/>
                      <a:pt x="518" y="253"/>
                      <a:pt x="518" y="253"/>
                    </a:cubicBezTo>
                    <a:cubicBezTo>
                      <a:pt x="518" y="253"/>
                      <a:pt x="518" y="253"/>
                      <a:pt x="518" y="253"/>
                    </a:cubicBezTo>
                    <a:cubicBezTo>
                      <a:pt x="519" y="253"/>
                      <a:pt x="520" y="253"/>
                      <a:pt x="521" y="253"/>
                    </a:cubicBezTo>
                    <a:cubicBezTo>
                      <a:pt x="522" y="259"/>
                      <a:pt x="522" y="259"/>
                      <a:pt x="522" y="259"/>
                    </a:cubicBezTo>
                    <a:cubicBezTo>
                      <a:pt x="521" y="259"/>
                      <a:pt x="520" y="259"/>
                      <a:pt x="518" y="259"/>
                    </a:cubicBezTo>
                    <a:close/>
                    <a:moveTo>
                      <a:pt x="534" y="255"/>
                    </a:moveTo>
                    <a:cubicBezTo>
                      <a:pt x="531" y="250"/>
                      <a:pt x="531" y="250"/>
                      <a:pt x="531" y="250"/>
                    </a:cubicBezTo>
                    <a:cubicBezTo>
                      <a:pt x="533" y="249"/>
                      <a:pt x="533" y="248"/>
                      <a:pt x="534" y="248"/>
                    </a:cubicBezTo>
                    <a:cubicBezTo>
                      <a:pt x="534" y="247"/>
                      <a:pt x="534" y="247"/>
                      <a:pt x="534" y="247"/>
                    </a:cubicBezTo>
                    <a:cubicBezTo>
                      <a:pt x="539" y="249"/>
                      <a:pt x="539" y="249"/>
                      <a:pt x="539" y="249"/>
                    </a:cubicBezTo>
                    <a:cubicBezTo>
                      <a:pt x="539" y="249"/>
                      <a:pt x="539" y="250"/>
                      <a:pt x="539" y="250"/>
                    </a:cubicBezTo>
                    <a:cubicBezTo>
                      <a:pt x="538" y="252"/>
                      <a:pt x="537" y="254"/>
                      <a:pt x="534" y="255"/>
                    </a:cubicBezTo>
                    <a:close/>
                    <a:moveTo>
                      <a:pt x="505" y="250"/>
                    </a:moveTo>
                    <a:cubicBezTo>
                      <a:pt x="503" y="248"/>
                      <a:pt x="503" y="248"/>
                      <a:pt x="503" y="248"/>
                    </a:cubicBezTo>
                    <a:cubicBezTo>
                      <a:pt x="502" y="247"/>
                      <a:pt x="501" y="246"/>
                      <a:pt x="501" y="245"/>
                    </a:cubicBezTo>
                    <a:cubicBezTo>
                      <a:pt x="506" y="242"/>
                      <a:pt x="506" y="242"/>
                      <a:pt x="506" y="242"/>
                    </a:cubicBezTo>
                    <a:cubicBezTo>
                      <a:pt x="506" y="243"/>
                      <a:pt x="507" y="244"/>
                      <a:pt x="507" y="244"/>
                    </a:cubicBezTo>
                    <a:cubicBezTo>
                      <a:pt x="509" y="246"/>
                      <a:pt x="509" y="246"/>
                      <a:pt x="509" y="246"/>
                    </a:cubicBezTo>
                    <a:lnTo>
                      <a:pt x="505" y="250"/>
                    </a:lnTo>
                    <a:close/>
                    <a:moveTo>
                      <a:pt x="534" y="237"/>
                    </a:moveTo>
                    <a:cubicBezTo>
                      <a:pt x="534" y="236"/>
                      <a:pt x="534" y="235"/>
                      <a:pt x="534" y="235"/>
                    </a:cubicBezTo>
                    <a:cubicBezTo>
                      <a:pt x="534" y="234"/>
                      <a:pt x="534" y="232"/>
                      <a:pt x="534" y="231"/>
                    </a:cubicBezTo>
                    <a:cubicBezTo>
                      <a:pt x="540" y="231"/>
                      <a:pt x="540" y="231"/>
                      <a:pt x="540" y="231"/>
                    </a:cubicBezTo>
                    <a:cubicBezTo>
                      <a:pt x="540" y="232"/>
                      <a:pt x="540" y="234"/>
                      <a:pt x="540" y="235"/>
                    </a:cubicBezTo>
                    <a:cubicBezTo>
                      <a:pt x="540" y="235"/>
                      <a:pt x="540" y="236"/>
                      <a:pt x="540" y="237"/>
                    </a:cubicBezTo>
                    <a:lnTo>
                      <a:pt x="534" y="237"/>
                    </a:lnTo>
                    <a:close/>
                    <a:moveTo>
                      <a:pt x="495" y="235"/>
                    </a:moveTo>
                    <a:cubicBezTo>
                      <a:pt x="494" y="234"/>
                      <a:pt x="493" y="233"/>
                      <a:pt x="492" y="232"/>
                    </a:cubicBezTo>
                    <a:cubicBezTo>
                      <a:pt x="492" y="232"/>
                      <a:pt x="492" y="232"/>
                      <a:pt x="492" y="232"/>
                    </a:cubicBezTo>
                    <a:cubicBezTo>
                      <a:pt x="495" y="227"/>
                      <a:pt x="495" y="227"/>
                      <a:pt x="495" y="227"/>
                    </a:cubicBezTo>
                    <a:cubicBezTo>
                      <a:pt x="495" y="227"/>
                      <a:pt x="495" y="227"/>
                      <a:pt x="496" y="228"/>
                    </a:cubicBezTo>
                    <a:cubicBezTo>
                      <a:pt x="497" y="229"/>
                      <a:pt x="499" y="230"/>
                      <a:pt x="500" y="232"/>
                    </a:cubicBezTo>
                    <a:lnTo>
                      <a:pt x="495" y="235"/>
                    </a:lnTo>
                    <a:close/>
                    <a:moveTo>
                      <a:pt x="481" y="227"/>
                    </a:moveTo>
                    <a:cubicBezTo>
                      <a:pt x="481" y="227"/>
                      <a:pt x="481" y="227"/>
                      <a:pt x="481" y="227"/>
                    </a:cubicBezTo>
                    <a:cubicBezTo>
                      <a:pt x="479" y="226"/>
                      <a:pt x="478" y="225"/>
                      <a:pt x="476" y="223"/>
                    </a:cubicBezTo>
                    <a:cubicBezTo>
                      <a:pt x="480" y="219"/>
                      <a:pt x="480" y="219"/>
                      <a:pt x="480" y="219"/>
                    </a:cubicBezTo>
                    <a:cubicBezTo>
                      <a:pt x="482" y="220"/>
                      <a:pt x="483" y="221"/>
                      <a:pt x="484" y="222"/>
                    </a:cubicBezTo>
                    <a:lnTo>
                      <a:pt x="481" y="227"/>
                    </a:lnTo>
                    <a:close/>
                    <a:moveTo>
                      <a:pt x="532" y="220"/>
                    </a:moveTo>
                    <a:cubicBezTo>
                      <a:pt x="532" y="217"/>
                      <a:pt x="532" y="217"/>
                      <a:pt x="532" y="217"/>
                    </a:cubicBezTo>
                    <a:cubicBezTo>
                      <a:pt x="532" y="216"/>
                      <a:pt x="531" y="215"/>
                      <a:pt x="531" y="214"/>
                    </a:cubicBezTo>
                    <a:cubicBezTo>
                      <a:pt x="537" y="213"/>
                      <a:pt x="537" y="213"/>
                      <a:pt x="537" y="213"/>
                    </a:cubicBezTo>
                    <a:cubicBezTo>
                      <a:pt x="537" y="214"/>
                      <a:pt x="537" y="215"/>
                      <a:pt x="538" y="216"/>
                    </a:cubicBezTo>
                    <a:cubicBezTo>
                      <a:pt x="538" y="219"/>
                      <a:pt x="538" y="219"/>
                      <a:pt x="538" y="219"/>
                    </a:cubicBezTo>
                    <a:lnTo>
                      <a:pt x="532" y="220"/>
                    </a:lnTo>
                    <a:close/>
                    <a:moveTo>
                      <a:pt x="467" y="216"/>
                    </a:moveTo>
                    <a:cubicBezTo>
                      <a:pt x="466" y="215"/>
                      <a:pt x="464" y="214"/>
                      <a:pt x="463" y="213"/>
                    </a:cubicBezTo>
                    <a:cubicBezTo>
                      <a:pt x="466" y="208"/>
                      <a:pt x="466" y="208"/>
                      <a:pt x="466" y="208"/>
                    </a:cubicBezTo>
                    <a:cubicBezTo>
                      <a:pt x="468" y="209"/>
                      <a:pt x="469" y="210"/>
                      <a:pt x="471" y="211"/>
                    </a:cubicBezTo>
                    <a:lnTo>
                      <a:pt x="467" y="216"/>
                    </a:lnTo>
                    <a:close/>
                    <a:moveTo>
                      <a:pt x="421" y="210"/>
                    </a:moveTo>
                    <a:cubicBezTo>
                      <a:pt x="417" y="206"/>
                      <a:pt x="417" y="206"/>
                      <a:pt x="417" y="206"/>
                    </a:cubicBezTo>
                    <a:cubicBezTo>
                      <a:pt x="418" y="204"/>
                      <a:pt x="420" y="203"/>
                      <a:pt x="422" y="202"/>
                    </a:cubicBezTo>
                    <a:cubicBezTo>
                      <a:pt x="425" y="207"/>
                      <a:pt x="425" y="207"/>
                      <a:pt x="425" y="207"/>
                    </a:cubicBezTo>
                    <a:cubicBezTo>
                      <a:pt x="423" y="208"/>
                      <a:pt x="422" y="209"/>
                      <a:pt x="421" y="210"/>
                    </a:cubicBezTo>
                    <a:close/>
                    <a:moveTo>
                      <a:pt x="409" y="209"/>
                    </a:moveTo>
                    <a:cubicBezTo>
                      <a:pt x="408" y="209"/>
                      <a:pt x="408" y="209"/>
                      <a:pt x="407" y="208"/>
                    </a:cubicBezTo>
                    <a:cubicBezTo>
                      <a:pt x="406" y="208"/>
                      <a:pt x="405" y="207"/>
                      <a:pt x="404" y="207"/>
                    </a:cubicBezTo>
                    <a:cubicBezTo>
                      <a:pt x="407" y="202"/>
                      <a:pt x="407" y="202"/>
                      <a:pt x="407" y="202"/>
                    </a:cubicBezTo>
                    <a:cubicBezTo>
                      <a:pt x="408" y="202"/>
                      <a:pt x="409" y="203"/>
                      <a:pt x="410" y="203"/>
                    </a:cubicBezTo>
                    <a:cubicBezTo>
                      <a:pt x="411" y="204"/>
                      <a:pt x="411" y="204"/>
                      <a:pt x="412" y="204"/>
                    </a:cubicBezTo>
                    <a:lnTo>
                      <a:pt x="409" y="209"/>
                    </a:lnTo>
                    <a:close/>
                    <a:moveTo>
                      <a:pt x="453" y="206"/>
                    </a:moveTo>
                    <a:cubicBezTo>
                      <a:pt x="452" y="206"/>
                      <a:pt x="451" y="205"/>
                      <a:pt x="450" y="204"/>
                    </a:cubicBezTo>
                    <a:cubicBezTo>
                      <a:pt x="450" y="204"/>
                      <a:pt x="449" y="204"/>
                      <a:pt x="449" y="204"/>
                    </a:cubicBezTo>
                    <a:cubicBezTo>
                      <a:pt x="450" y="198"/>
                      <a:pt x="450" y="198"/>
                      <a:pt x="450" y="198"/>
                    </a:cubicBezTo>
                    <a:cubicBezTo>
                      <a:pt x="451" y="198"/>
                      <a:pt x="453" y="199"/>
                      <a:pt x="454" y="200"/>
                    </a:cubicBezTo>
                    <a:cubicBezTo>
                      <a:pt x="455" y="201"/>
                      <a:pt x="455" y="201"/>
                      <a:pt x="456" y="202"/>
                    </a:cubicBezTo>
                    <a:lnTo>
                      <a:pt x="453" y="206"/>
                    </a:lnTo>
                    <a:close/>
                    <a:moveTo>
                      <a:pt x="436" y="203"/>
                    </a:moveTo>
                    <a:cubicBezTo>
                      <a:pt x="432" y="200"/>
                      <a:pt x="432" y="200"/>
                      <a:pt x="432" y="200"/>
                    </a:cubicBezTo>
                    <a:cubicBezTo>
                      <a:pt x="434" y="197"/>
                      <a:pt x="438" y="197"/>
                      <a:pt x="441" y="198"/>
                    </a:cubicBezTo>
                    <a:cubicBezTo>
                      <a:pt x="438" y="203"/>
                      <a:pt x="438" y="203"/>
                      <a:pt x="438" y="203"/>
                    </a:cubicBezTo>
                    <a:cubicBezTo>
                      <a:pt x="438" y="203"/>
                      <a:pt x="437" y="203"/>
                      <a:pt x="436" y="203"/>
                    </a:cubicBezTo>
                    <a:close/>
                    <a:moveTo>
                      <a:pt x="528" y="203"/>
                    </a:moveTo>
                    <a:cubicBezTo>
                      <a:pt x="528" y="201"/>
                      <a:pt x="527" y="199"/>
                      <a:pt x="527" y="198"/>
                    </a:cubicBezTo>
                    <a:cubicBezTo>
                      <a:pt x="527" y="197"/>
                      <a:pt x="527" y="197"/>
                      <a:pt x="527" y="196"/>
                    </a:cubicBezTo>
                    <a:cubicBezTo>
                      <a:pt x="533" y="197"/>
                      <a:pt x="533" y="197"/>
                      <a:pt x="533" y="197"/>
                    </a:cubicBezTo>
                    <a:cubicBezTo>
                      <a:pt x="533" y="197"/>
                      <a:pt x="533" y="197"/>
                      <a:pt x="533" y="198"/>
                    </a:cubicBezTo>
                    <a:cubicBezTo>
                      <a:pt x="533" y="199"/>
                      <a:pt x="533" y="200"/>
                      <a:pt x="534" y="202"/>
                    </a:cubicBezTo>
                    <a:lnTo>
                      <a:pt x="528" y="203"/>
                    </a:lnTo>
                    <a:close/>
                    <a:moveTo>
                      <a:pt x="395" y="197"/>
                    </a:moveTo>
                    <a:cubicBezTo>
                      <a:pt x="394" y="195"/>
                      <a:pt x="393" y="193"/>
                      <a:pt x="392" y="191"/>
                    </a:cubicBezTo>
                    <a:cubicBezTo>
                      <a:pt x="398" y="190"/>
                      <a:pt x="398" y="190"/>
                      <a:pt x="398" y="190"/>
                    </a:cubicBezTo>
                    <a:cubicBezTo>
                      <a:pt x="398" y="191"/>
                      <a:pt x="399" y="193"/>
                      <a:pt x="400" y="195"/>
                    </a:cubicBezTo>
                    <a:lnTo>
                      <a:pt x="395" y="197"/>
                    </a:lnTo>
                    <a:close/>
                    <a:moveTo>
                      <a:pt x="381" y="191"/>
                    </a:moveTo>
                    <a:cubicBezTo>
                      <a:pt x="381" y="191"/>
                      <a:pt x="380" y="191"/>
                      <a:pt x="380" y="191"/>
                    </a:cubicBezTo>
                    <a:cubicBezTo>
                      <a:pt x="381" y="185"/>
                      <a:pt x="381" y="185"/>
                      <a:pt x="381" y="185"/>
                    </a:cubicBezTo>
                    <a:cubicBezTo>
                      <a:pt x="381" y="185"/>
                      <a:pt x="381" y="185"/>
                      <a:pt x="381" y="185"/>
                    </a:cubicBezTo>
                    <a:cubicBezTo>
                      <a:pt x="382" y="185"/>
                      <a:pt x="384" y="185"/>
                      <a:pt x="386" y="185"/>
                    </a:cubicBezTo>
                    <a:cubicBezTo>
                      <a:pt x="387" y="190"/>
                      <a:pt x="387" y="190"/>
                      <a:pt x="387" y="190"/>
                    </a:cubicBezTo>
                    <a:cubicBezTo>
                      <a:pt x="385" y="191"/>
                      <a:pt x="383" y="191"/>
                      <a:pt x="381" y="191"/>
                    </a:cubicBezTo>
                    <a:close/>
                    <a:moveTo>
                      <a:pt x="363" y="189"/>
                    </a:moveTo>
                    <a:cubicBezTo>
                      <a:pt x="362" y="183"/>
                      <a:pt x="362" y="183"/>
                      <a:pt x="362" y="183"/>
                    </a:cubicBezTo>
                    <a:cubicBezTo>
                      <a:pt x="362" y="183"/>
                      <a:pt x="363" y="183"/>
                      <a:pt x="363" y="182"/>
                    </a:cubicBezTo>
                    <a:cubicBezTo>
                      <a:pt x="363" y="181"/>
                      <a:pt x="363" y="181"/>
                      <a:pt x="363" y="181"/>
                    </a:cubicBezTo>
                    <a:cubicBezTo>
                      <a:pt x="369" y="183"/>
                      <a:pt x="369" y="183"/>
                      <a:pt x="369" y="183"/>
                    </a:cubicBezTo>
                    <a:cubicBezTo>
                      <a:pt x="368" y="184"/>
                      <a:pt x="368" y="184"/>
                      <a:pt x="368" y="184"/>
                    </a:cubicBezTo>
                    <a:cubicBezTo>
                      <a:pt x="367" y="187"/>
                      <a:pt x="365" y="189"/>
                      <a:pt x="363" y="189"/>
                    </a:cubicBezTo>
                    <a:close/>
                    <a:moveTo>
                      <a:pt x="536" y="186"/>
                    </a:moveTo>
                    <a:cubicBezTo>
                      <a:pt x="531" y="184"/>
                      <a:pt x="531" y="184"/>
                      <a:pt x="531" y="184"/>
                    </a:cubicBezTo>
                    <a:cubicBezTo>
                      <a:pt x="532" y="182"/>
                      <a:pt x="533" y="180"/>
                      <a:pt x="534" y="179"/>
                    </a:cubicBezTo>
                    <a:cubicBezTo>
                      <a:pt x="539" y="182"/>
                      <a:pt x="539" y="182"/>
                      <a:pt x="539" y="182"/>
                    </a:cubicBezTo>
                    <a:cubicBezTo>
                      <a:pt x="538" y="183"/>
                      <a:pt x="537" y="185"/>
                      <a:pt x="536" y="186"/>
                    </a:cubicBezTo>
                    <a:close/>
                    <a:moveTo>
                      <a:pt x="568" y="183"/>
                    </a:moveTo>
                    <a:cubicBezTo>
                      <a:pt x="566" y="183"/>
                      <a:pt x="564" y="182"/>
                      <a:pt x="561" y="180"/>
                    </a:cubicBezTo>
                    <a:cubicBezTo>
                      <a:pt x="566" y="176"/>
                      <a:pt x="566" y="176"/>
                      <a:pt x="566" y="176"/>
                    </a:cubicBezTo>
                    <a:cubicBezTo>
                      <a:pt x="567" y="177"/>
                      <a:pt x="568" y="177"/>
                      <a:pt x="569" y="178"/>
                    </a:cubicBezTo>
                    <a:lnTo>
                      <a:pt x="568" y="183"/>
                    </a:lnTo>
                    <a:close/>
                    <a:moveTo>
                      <a:pt x="353" y="183"/>
                    </a:moveTo>
                    <a:cubicBezTo>
                      <a:pt x="352" y="182"/>
                      <a:pt x="350" y="182"/>
                      <a:pt x="349" y="181"/>
                    </a:cubicBezTo>
                    <a:cubicBezTo>
                      <a:pt x="348" y="180"/>
                      <a:pt x="347" y="178"/>
                      <a:pt x="347" y="177"/>
                    </a:cubicBezTo>
                    <a:cubicBezTo>
                      <a:pt x="352" y="176"/>
                      <a:pt x="352" y="176"/>
                      <a:pt x="352" y="176"/>
                    </a:cubicBezTo>
                    <a:cubicBezTo>
                      <a:pt x="352" y="176"/>
                      <a:pt x="353" y="176"/>
                      <a:pt x="353" y="176"/>
                    </a:cubicBezTo>
                    <a:cubicBezTo>
                      <a:pt x="353" y="177"/>
                      <a:pt x="354" y="177"/>
                      <a:pt x="355" y="177"/>
                    </a:cubicBezTo>
                    <a:lnTo>
                      <a:pt x="353" y="183"/>
                    </a:lnTo>
                    <a:close/>
                    <a:moveTo>
                      <a:pt x="552" y="181"/>
                    </a:moveTo>
                    <a:cubicBezTo>
                      <a:pt x="552" y="181"/>
                      <a:pt x="551" y="181"/>
                      <a:pt x="550" y="181"/>
                    </a:cubicBezTo>
                    <a:cubicBezTo>
                      <a:pt x="546" y="180"/>
                      <a:pt x="546" y="180"/>
                      <a:pt x="546" y="180"/>
                    </a:cubicBezTo>
                    <a:cubicBezTo>
                      <a:pt x="547" y="175"/>
                      <a:pt x="547" y="175"/>
                      <a:pt x="547" y="175"/>
                    </a:cubicBezTo>
                    <a:cubicBezTo>
                      <a:pt x="551" y="175"/>
                      <a:pt x="551" y="175"/>
                      <a:pt x="551" y="175"/>
                    </a:cubicBezTo>
                    <a:cubicBezTo>
                      <a:pt x="551" y="175"/>
                      <a:pt x="552" y="175"/>
                      <a:pt x="552" y="175"/>
                    </a:cubicBezTo>
                    <a:lnTo>
                      <a:pt x="552" y="181"/>
                    </a:lnTo>
                    <a:close/>
                    <a:moveTo>
                      <a:pt x="380" y="179"/>
                    </a:moveTo>
                    <a:cubicBezTo>
                      <a:pt x="374" y="179"/>
                      <a:pt x="374" y="179"/>
                      <a:pt x="374" y="179"/>
                    </a:cubicBezTo>
                    <a:cubicBezTo>
                      <a:pt x="374" y="177"/>
                      <a:pt x="374" y="177"/>
                      <a:pt x="374" y="177"/>
                    </a:cubicBezTo>
                    <a:cubicBezTo>
                      <a:pt x="374" y="177"/>
                      <a:pt x="374" y="177"/>
                      <a:pt x="374" y="177"/>
                    </a:cubicBezTo>
                    <a:cubicBezTo>
                      <a:pt x="374" y="177"/>
                      <a:pt x="375" y="178"/>
                      <a:pt x="375" y="178"/>
                    </a:cubicBezTo>
                    <a:cubicBezTo>
                      <a:pt x="374" y="172"/>
                      <a:pt x="374" y="172"/>
                      <a:pt x="374" y="172"/>
                    </a:cubicBezTo>
                    <a:cubicBezTo>
                      <a:pt x="374" y="172"/>
                      <a:pt x="375" y="172"/>
                      <a:pt x="375" y="172"/>
                    </a:cubicBezTo>
                    <a:cubicBezTo>
                      <a:pt x="378" y="172"/>
                      <a:pt x="380" y="174"/>
                      <a:pt x="380" y="177"/>
                    </a:cubicBezTo>
                    <a:cubicBezTo>
                      <a:pt x="380" y="177"/>
                      <a:pt x="380" y="178"/>
                      <a:pt x="380" y="178"/>
                    </a:cubicBezTo>
                    <a:lnTo>
                      <a:pt x="380" y="179"/>
                    </a:lnTo>
                    <a:close/>
                    <a:moveTo>
                      <a:pt x="580" y="176"/>
                    </a:moveTo>
                    <a:cubicBezTo>
                      <a:pt x="575" y="173"/>
                      <a:pt x="575" y="173"/>
                      <a:pt x="575" y="173"/>
                    </a:cubicBezTo>
                    <a:cubicBezTo>
                      <a:pt x="576" y="172"/>
                      <a:pt x="576" y="172"/>
                      <a:pt x="576" y="171"/>
                    </a:cubicBezTo>
                    <a:cubicBezTo>
                      <a:pt x="576" y="170"/>
                      <a:pt x="576" y="170"/>
                      <a:pt x="576" y="169"/>
                    </a:cubicBezTo>
                    <a:cubicBezTo>
                      <a:pt x="582" y="168"/>
                      <a:pt x="582" y="168"/>
                      <a:pt x="582" y="168"/>
                    </a:cubicBezTo>
                    <a:cubicBezTo>
                      <a:pt x="582" y="169"/>
                      <a:pt x="582" y="169"/>
                      <a:pt x="582" y="169"/>
                    </a:cubicBezTo>
                    <a:cubicBezTo>
                      <a:pt x="582" y="170"/>
                      <a:pt x="582" y="171"/>
                      <a:pt x="582" y="172"/>
                    </a:cubicBezTo>
                    <a:cubicBezTo>
                      <a:pt x="581" y="174"/>
                      <a:pt x="581" y="175"/>
                      <a:pt x="580" y="176"/>
                    </a:cubicBezTo>
                    <a:close/>
                    <a:moveTo>
                      <a:pt x="207" y="168"/>
                    </a:moveTo>
                    <a:cubicBezTo>
                      <a:pt x="206" y="168"/>
                      <a:pt x="206" y="168"/>
                      <a:pt x="206" y="167"/>
                    </a:cubicBezTo>
                    <a:cubicBezTo>
                      <a:pt x="205" y="167"/>
                      <a:pt x="204" y="166"/>
                      <a:pt x="204" y="165"/>
                    </a:cubicBezTo>
                    <a:cubicBezTo>
                      <a:pt x="203" y="164"/>
                      <a:pt x="203" y="164"/>
                      <a:pt x="203" y="164"/>
                    </a:cubicBezTo>
                    <a:cubicBezTo>
                      <a:pt x="207" y="159"/>
                      <a:pt x="207" y="159"/>
                      <a:pt x="207" y="159"/>
                    </a:cubicBezTo>
                    <a:cubicBezTo>
                      <a:pt x="207" y="160"/>
                      <a:pt x="208" y="161"/>
                      <a:pt x="208" y="161"/>
                    </a:cubicBezTo>
                    <a:cubicBezTo>
                      <a:pt x="209" y="162"/>
                      <a:pt x="209" y="163"/>
                      <a:pt x="210" y="163"/>
                    </a:cubicBezTo>
                    <a:cubicBezTo>
                      <a:pt x="210" y="163"/>
                      <a:pt x="210" y="163"/>
                      <a:pt x="210" y="164"/>
                    </a:cubicBezTo>
                    <a:lnTo>
                      <a:pt x="207" y="168"/>
                    </a:lnTo>
                    <a:close/>
                    <a:moveTo>
                      <a:pt x="304" y="168"/>
                    </a:moveTo>
                    <a:cubicBezTo>
                      <a:pt x="302" y="167"/>
                      <a:pt x="300" y="164"/>
                      <a:pt x="299" y="163"/>
                    </a:cubicBezTo>
                    <a:cubicBezTo>
                      <a:pt x="303" y="160"/>
                      <a:pt x="303" y="160"/>
                      <a:pt x="303" y="160"/>
                    </a:cubicBezTo>
                    <a:cubicBezTo>
                      <a:pt x="305" y="162"/>
                      <a:pt x="306" y="163"/>
                      <a:pt x="307" y="163"/>
                    </a:cubicBezTo>
                    <a:lnTo>
                      <a:pt x="304" y="168"/>
                    </a:lnTo>
                    <a:close/>
                    <a:moveTo>
                      <a:pt x="193" y="166"/>
                    </a:moveTo>
                    <a:cubicBezTo>
                      <a:pt x="191" y="165"/>
                      <a:pt x="189" y="165"/>
                      <a:pt x="187" y="164"/>
                    </a:cubicBezTo>
                    <a:cubicBezTo>
                      <a:pt x="190" y="158"/>
                      <a:pt x="190" y="158"/>
                      <a:pt x="190" y="158"/>
                    </a:cubicBezTo>
                    <a:cubicBezTo>
                      <a:pt x="190" y="158"/>
                      <a:pt x="190" y="158"/>
                      <a:pt x="190" y="158"/>
                    </a:cubicBezTo>
                    <a:cubicBezTo>
                      <a:pt x="191" y="159"/>
                      <a:pt x="193" y="160"/>
                      <a:pt x="195" y="160"/>
                    </a:cubicBezTo>
                    <a:lnTo>
                      <a:pt x="193" y="166"/>
                    </a:lnTo>
                    <a:close/>
                    <a:moveTo>
                      <a:pt x="347" y="165"/>
                    </a:moveTo>
                    <a:cubicBezTo>
                      <a:pt x="347" y="164"/>
                      <a:pt x="347" y="164"/>
                      <a:pt x="345" y="163"/>
                    </a:cubicBezTo>
                    <a:cubicBezTo>
                      <a:pt x="348" y="158"/>
                      <a:pt x="348" y="158"/>
                      <a:pt x="348" y="158"/>
                    </a:cubicBezTo>
                    <a:cubicBezTo>
                      <a:pt x="352" y="160"/>
                      <a:pt x="353" y="163"/>
                      <a:pt x="353" y="164"/>
                    </a:cubicBezTo>
                    <a:lnTo>
                      <a:pt x="347" y="165"/>
                    </a:lnTo>
                    <a:close/>
                    <a:moveTo>
                      <a:pt x="316" y="165"/>
                    </a:moveTo>
                    <a:cubicBezTo>
                      <a:pt x="315" y="165"/>
                      <a:pt x="315" y="165"/>
                      <a:pt x="315" y="165"/>
                    </a:cubicBezTo>
                    <a:cubicBezTo>
                      <a:pt x="315" y="159"/>
                      <a:pt x="315" y="159"/>
                      <a:pt x="315" y="159"/>
                    </a:cubicBezTo>
                    <a:cubicBezTo>
                      <a:pt x="316" y="159"/>
                      <a:pt x="316" y="159"/>
                      <a:pt x="316" y="159"/>
                    </a:cubicBezTo>
                    <a:cubicBezTo>
                      <a:pt x="318" y="159"/>
                      <a:pt x="318" y="159"/>
                      <a:pt x="319" y="158"/>
                    </a:cubicBezTo>
                    <a:cubicBezTo>
                      <a:pt x="323" y="163"/>
                      <a:pt x="323" y="163"/>
                      <a:pt x="323" y="163"/>
                    </a:cubicBezTo>
                    <a:cubicBezTo>
                      <a:pt x="320" y="165"/>
                      <a:pt x="318" y="165"/>
                      <a:pt x="316" y="165"/>
                    </a:cubicBezTo>
                    <a:close/>
                    <a:moveTo>
                      <a:pt x="220" y="163"/>
                    </a:moveTo>
                    <a:cubicBezTo>
                      <a:pt x="219" y="163"/>
                      <a:pt x="218" y="163"/>
                      <a:pt x="217" y="162"/>
                    </a:cubicBezTo>
                    <a:cubicBezTo>
                      <a:pt x="214" y="157"/>
                      <a:pt x="214" y="157"/>
                      <a:pt x="214" y="157"/>
                    </a:cubicBezTo>
                    <a:cubicBezTo>
                      <a:pt x="216" y="156"/>
                      <a:pt x="219" y="156"/>
                      <a:pt x="221" y="158"/>
                    </a:cubicBezTo>
                    <a:cubicBezTo>
                      <a:pt x="221" y="158"/>
                      <a:pt x="219" y="158"/>
                      <a:pt x="219" y="158"/>
                    </a:cubicBezTo>
                    <a:cubicBezTo>
                      <a:pt x="223" y="162"/>
                      <a:pt x="223" y="162"/>
                      <a:pt x="223" y="162"/>
                    </a:cubicBezTo>
                    <a:cubicBezTo>
                      <a:pt x="222" y="163"/>
                      <a:pt x="221" y="163"/>
                      <a:pt x="220" y="163"/>
                    </a:cubicBezTo>
                    <a:close/>
                    <a:moveTo>
                      <a:pt x="335" y="161"/>
                    </a:moveTo>
                    <a:cubicBezTo>
                      <a:pt x="332" y="161"/>
                      <a:pt x="330" y="161"/>
                      <a:pt x="329" y="160"/>
                    </a:cubicBezTo>
                    <a:cubicBezTo>
                      <a:pt x="330" y="155"/>
                      <a:pt x="330" y="155"/>
                      <a:pt x="330" y="155"/>
                    </a:cubicBezTo>
                    <a:cubicBezTo>
                      <a:pt x="331" y="155"/>
                      <a:pt x="333" y="155"/>
                      <a:pt x="335" y="155"/>
                    </a:cubicBezTo>
                    <a:cubicBezTo>
                      <a:pt x="335" y="155"/>
                      <a:pt x="335" y="155"/>
                      <a:pt x="335" y="155"/>
                    </a:cubicBezTo>
                    <a:lnTo>
                      <a:pt x="335" y="161"/>
                    </a:lnTo>
                    <a:close/>
                    <a:moveTo>
                      <a:pt x="290" y="160"/>
                    </a:moveTo>
                    <a:cubicBezTo>
                      <a:pt x="288" y="160"/>
                      <a:pt x="287" y="159"/>
                      <a:pt x="285" y="159"/>
                    </a:cubicBezTo>
                    <a:cubicBezTo>
                      <a:pt x="285" y="158"/>
                      <a:pt x="284" y="158"/>
                      <a:pt x="283" y="157"/>
                    </a:cubicBezTo>
                    <a:cubicBezTo>
                      <a:pt x="287" y="153"/>
                      <a:pt x="287" y="153"/>
                      <a:pt x="287" y="153"/>
                    </a:cubicBezTo>
                    <a:cubicBezTo>
                      <a:pt x="287" y="153"/>
                      <a:pt x="288" y="153"/>
                      <a:pt x="288" y="154"/>
                    </a:cubicBezTo>
                    <a:cubicBezTo>
                      <a:pt x="289" y="154"/>
                      <a:pt x="290" y="154"/>
                      <a:pt x="291" y="155"/>
                    </a:cubicBezTo>
                    <a:lnTo>
                      <a:pt x="290" y="160"/>
                    </a:lnTo>
                    <a:close/>
                    <a:moveTo>
                      <a:pt x="175" y="160"/>
                    </a:moveTo>
                    <a:cubicBezTo>
                      <a:pt x="175" y="159"/>
                      <a:pt x="174" y="158"/>
                      <a:pt x="174" y="157"/>
                    </a:cubicBezTo>
                    <a:cubicBezTo>
                      <a:pt x="173" y="157"/>
                      <a:pt x="173" y="156"/>
                      <a:pt x="172" y="155"/>
                    </a:cubicBezTo>
                    <a:cubicBezTo>
                      <a:pt x="176" y="151"/>
                      <a:pt x="176" y="151"/>
                      <a:pt x="176" y="151"/>
                    </a:cubicBezTo>
                    <a:cubicBezTo>
                      <a:pt x="177" y="152"/>
                      <a:pt x="178" y="153"/>
                      <a:pt x="178" y="154"/>
                    </a:cubicBezTo>
                    <a:cubicBezTo>
                      <a:pt x="179" y="155"/>
                      <a:pt x="179" y="155"/>
                      <a:pt x="180" y="155"/>
                    </a:cubicBezTo>
                    <a:lnTo>
                      <a:pt x="175" y="160"/>
                    </a:lnTo>
                    <a:close/>
                    <a:moveTo>
                      <a:pt x="252" y="158"/>
                    </a:moveTo>
                    <a:cubicBezTo>
                      <a:pt x="250" y="153"/>
                      <a:pt x="250" y="153"/>
                      <a:pt x="250" y="153"/>
                    </a:cubicBezTo>
                    <a:cubicBezTo>
                      <a:pt x="252" y="151"/>
                      <a:pt x="254" y="150"/>
                      <a:pt x="256" y="150"/>
                    </a:cubicBezTo>
                    <a:cubicBezTo>
                      <a:pt x="257" y="156"/>
                      <a:pt x="257" y="156"/>
                      <a:pt x="257" y="156"/>
                    </a:cubicBezTo>
                    <a:cubicBezTo>
                      <a:pt x="256" y="156"/>
                      <a:pt x="254" y="157"/>
                      <a:pt x="252" y="158"/>
                    </a:cubicBezTo>
                    <a:close/>
                    <a:moveTo>
                      <a:pt x="575" y="157"/>
                    </a:moveTo>
                    <a:cubicBezTo>
                      <a:pt x="575" y="156"/>
                      <a:pt x="574" y="155"/>
                      <a:pt x="573" y="154"/>
                    </a:cubicBezTo>
                    <a:cubicBezTo>
                      <a:pt x="577" y="150"/>
                      <a:pt x="577" y="150"/>
                      <a:pt x="577" y="150"/>
                    </a:cubicBezTo>
                    <a:cubicBezTo>
                      <a:pt x="578" y="151"/>
                      <a:pt x="580" y="153"/>
                      <a:pt x="581" y="157"/>
                    </a:cubicBezTo>
                    <a:lnTo>
                      <a:pt x="575" y="157"/>
                    </a:lnTo>
                    <a:close/>
                    <a:moveTo>
                      <a:pt x="231" y="155"/>
                    </a:moveTo>
                    <a:cubicBezTo>
                      <a:pt x="229" y="150"/>
                      <a:pt x="229" y="150"/>
                      <a:pt x="229" y="150"/>
                    </a:cubicBezTo>
                    <a:cubicBezTo>
                      <a:pt x="231" y="149"/>
                      <a:pt x="232" y="148"/>
                      <a:pt x="232" y="148"/>
                    </a:cubicBezTo>
                    <a:cubicBezTo>
                      <a:pt x="237" y="150"/>
                      <a:pt x="237" y="150"/>
                      <a:pt x="237" y="150"/>
                    </a:cubicBezTo>
                    <a:cubicBezTo>
                      <a:pt x="237" y="153"/>
                      <a:pt x="234" y="154"/>
                      <a:pt x="231" y="155"/>
                    </a:cubicBezTo>
                    <a:close/>
                    <a:moveTo>
                      <a:pt x="563" y="154"/>
                    </a:moveTo>
                    <a:cubicBezTo>
                      <a:pt x="562" y="154"/>
                      <a:pt x="560" y="153"/>
                      <a:pt x="559" y="152"/>
                    </a:cubicBezTo>
                    <a:cubicBezTo>
                      <a:pt x="559" y="152"/>
                      <a:pt x="558" y="152"/>
                      <a:pt x="557" y="151"/>
                    </a:cubicBezTo>
                    <a:cubicBezTo>
                      <a:pt x="559" y="146"/>
                      <a:pt x="559" y="146"/>
                      <a:pt x="559" y="146"/>
                    </a:cubicBezTo>
                    <a:cubicBezTo>
                      <a:pt x="560" y="146"/>
                      <a:pt x="561" y="147"/>
                      <a:pt x="562" y="147"/>
                    </a:cubicBezTo>
                    <a:cubicBezTo>
                      <a:pt x="563" y="148"/>
                      <a:pt x="564" y="148"/>
                      <a:pt x="564" y="148"/>
                    </a:cubicBezTo>
                    <a:lnTo>
                      <a:pt x="563" y="154"/>
                    </a:lnTo>
                    <a:close/>
                    <a:moveTo>
                      <a:pt x="240" y="152"/>
                    </a:moveTo>
                    <a:cubicBezTo>
                      <a:pt x="239" y="150"/>
                      <a:pt x="238" y="148"/>
                      <a:pt x="238" y="146"/>
                    </a:cubicBezTo>
                    <a:cubicBezTo>
                      <a:pt x="244" y="145"/>
                      <a:pt x="244" y="145"/>
                      <a:pt x="244" y="145"/>
                    </a:cubicBezTo>
                    <a:cubicBezTo>
                      <a:pt x="244" y="147"/>
                      <a:pt x="245" y="148"/>
                      <a:pt x="245" y="150"/>
                    </a:cubicBezTo>
                    <a:lnTo>
                      <a:pt x="240" y="152"/>
                    </a:lnTo>
                    <a:close/>
                    <a:moveTo>
                      <a:pt x="266" y="151"/>
                    </a:moveTo>
                    <a:cubicBezTo>
                      <a:pt x="262" y="148"/>
                      <a:pt x="262" y="148"/>
                      <a:pt x="262" y="148"/>
                    </a:cubicBezTo>
                    <a:cubicBezTo>
                      <a:pt x="263" y="146"/>
                      <a:pt x="266" y="145"/>
                      <a:pt x="269" y="145"/>
                    </a:cubicBezTo>
                    <a:cubicBezTo>
                      <a:pt x="269" y="148"/>
                      <a:pt x="269" y="148"/>
                      <a:pt x="269" y="148"/>
                    </a:cubicBezTo>
                    <a:cubicBezTo>
                      <a:pt x="269" y="151"/>
                      <a:pt x="269" y="151"/>
                      <a:pt x="269" y="151"/>
                    </a:cubicBezTo>
                    <a:cubicBezTo>
                      <a:pt x="267" y="151"/>
                      <a:pt x="266" y="151"/>
                      <a:pt x="266" y="151"/>
                    </a:cubicBezTo>
                    <a:close/>
                    <a:moveTo>
                      <a:pt x="162" y="150"/>
                    </a:moveTo>
                    <a:cubicBezTo>
                      <a:pt x="161" y="149"/>
                      <a:pt x="159" y="148"/>
                      <a:pt x="157" y="147"/>
                    </a:cubicBezTo>
                    <a:cubicBezTo>
                      <a:pt x="160" y="142"/>
                      <a:pt x="160" y="142"/>
                      <a:pt x="160" y="142"/>
                    </a:cubicBezTo>
                    <a:cubicBezTo>
                      <a:pt x="162" y="143"/>
                      <a:pt x="163" y="144"/>
                      <a:pt x="165" y="145"/>
                    </a:cubicBezTo>
                    <a:lnTo>
                      <a:pt x="162" y="150"/>
                    </a:lnTo>
                    <a:close/>
                    <a:moveTo>
                      <a:pt x="545" y="148"/>
                    </a:moveTo>
                    <a:cubicBezTo>
                      <a:pt x="545" y="147"/>
                      <a:pt x="545" y="145"/>
                      <a:pt x="545" y="142"/>
                    </a:cubicBezTo>
                    <a:cubicBezTo>
                      <a:pt x="551" y="142"/>
                      <a:pt x="551" y="142"/>
                      <a:pt x="551" y="142"/>
                    </a:cubicBezTo>
                    <a:cubicBezTo>
                      <a:pt x="551" y="143"/>
                      <a:pt x="551" y="146"/>
                      <a:pt x="551" y="147"/>
                    </a:cubicBezTo>
                    <a:lnTo>
                      <a:pt x="545" y="148"/>
                    </a:lnTo>
                    <a:close/>
                    <a:moveTo>
                      <a:pt x="281" y="146"/>
                    </a:moveTo>
                    <a:cubicBezTo>
                      <a:pt x="278" y="140"/>
                      <a:pt x="278" y="140"/>
                      <a:pt x="278" y="140"/>
                    </a:cubicBezTo>
                    <a:cubicBezTo>
                      <a:pt x="279" y="140"/>
                      <a:pt x="281" y="139"/>
                      <a:pt x="282" y="139"/>
                    </a:cubicBezTo>
                    <a:cubicBezTo>
                      <a:pt x="285" y="139"/>
                      <a:pt x="287" y="141"/>
                      <a:pt x="287" y="144"/>
                    </a:cubicBezTo>
                    <a:cubicBezTo>
                      <a:pt x="281" y="144"/>
                      <a:pt x="281" y="144"/>
                      <a:pt x="281" y="144"/>
                    </a:cubicBezTo>
                    <a:cubicBezTo>
                      <a:pt x="281" y="145"/>
                      <a:pt x="282" y="145"/>
                      <a:pt x="282" y="145"/>
                    </a:cubicBezTo>
                    <a:cubicBezTo>
                      <a:pt x="282" y="145"/>
                      <a:pt x="282" y="145"/>
                      <a:pt x="282" y="145"/>
                    </a:cubicBezTo>
                    <a:cubicBezTo>
                      <a:pt x="282" y="145"/>
                      <a:pt x="282" y="145"/>
                      <a:pt x="281" y="146"/>
                    </a:cubicBezTo>
                    <a:close/>
                    <a:moveTo>
                      <a:pt x="232" y="140"/>
                    </a:moveTo>
                    <a:cubicBezTo>
                      <a:pt x="227" y="138"/>
                      <a:pt x="227" y="138"/>
                      <a:pt x="227" y="138"/>
                    </a:cubicBezTo>
                    <a:cubicBezTo>
                      <a:pt x="228" y="137"/>
                      <a:pt x="229" y="136"/>
                      <a:pt x="230" y="135"/>
                    </a:cubicBezTo>
                    <a:cubicBezTo>
                      <a:pt x="232" y="134"/>
                      <a:pt x="233" y="133"/>
                      <a:pt x="235" y="134"/>
                    </a:cubicBezTo>
                    <a:cubicBezTo>
                      <a:pt x="235" y="139"/>
                      <a:pt x="235" y="139"/>
                      <a:pt x="235" y="139"/>
                    </a:cubicBezTo>
                    <a:cubicBezTo>
                      <a:pt x="234" y="139"/>
                      <a:pt x="234" y="140"/>
                      <a:pt x="233" y="140"/>
                    </a:cubicBezTo>
                    <a:cubicBezTo>
                      <a:pt x="233" y="140"/>
                      <a:pt x="232" y="140"/>
                      <a:pt x="232" y="140"/>
                    </a:cubicBezTo>
                    <a:close/>
                    <a:moveTo>
                      <a:pt x="147" y="138"/>
                    </a:moveTo>
                    <a:cubicBezTo>
                      <a:pt x="147" y="137"/>
                      <a:pt x="147" y="137"/>
                      <a:pt x="147" y="137"/>
                    </a:cubicBezTo>
                    <a:cubicBezTo>
                      <a:pt x="147" y="135"/>
                      <a:pt x="148" y="133"/>
                      <a:pt x="149" y="130"/>
                    </a:cubicBezTo>
                    <a:cubicBezTo>
                      <a:pt x="154" y="134"/>
                      <a:pt x="154" y="134"/>
                      <a:pt x="154" y="134"/>
                    </a:cubicBezTo>
                    <a:cubicBezTo>
                      <a:pt x="153" y="135"/>
                      <a:pt x="153" y="136"/>
                      <a:pt x="153" y="137"/>
                    </a:cubicBezTo>
                    <a:lnTo>
                      <a:pt x="147" y="138"/>
                    </a:lnTo>
                    <a:close/>
                    <a:moveTo>
                      <a:pt x="545" y="132"/>
                    </a:moveTo>
                    <a:cubicBezTo>
                      <a:pt x="545" y="132"/>
                      <a:pt x="544" y="132"/>
                      <a:pt x="543" y="131"/>
                    </a:cubicBezTo>
                    <a:cubicBezTo>
                      <a:pt x="543" y="131"/>
                      <a:pt x="543" y="131"/>
                      <a:pt x="542" y="131"/>
                    </a:cubicBezTo>
                    <a:cubicBezTo>
                      <a:pt x="542" y="125"/>
                      <a:pt x="542" y="125"/>
                      <a:pt x="542" y="125"/>
                    </a:cubicBezTo>
                    <a:cubicBezTo>
                      <a:pt x="544" y="125"/>
                      <a:pt x="545" y="126"/>
                      <a:pt x="546" y="126"/>
                    </a:cubicBezTo>
                    <a:cubicBezTo>
                      <a:pt x="548" y="127"/>
                      <a:pt x="549" y="128"/>
                      <a:pt x="549" y="128"/>
                    </a:cubicBezTo>
                    <a:lnTo>
                      <a:pt x="545" y="132"/>
                    </a:lnTo>
                    <a:close/>
                    <a:moveTo>
                      <a:pt x="530" y="130"/>
                    </a:moveTo>
                    <a:cubicBezTo>
                      <a:pt x="527" y="130"/>
                      <a:pt x="524" y="130"/>
                      <a:pt x="523" y="128"/>
                    </a:cubicBezTo>
                    <a:cubicBezTo>
                      <a:pt x="527" y="124"/>
                      <a:pt x="527" y="124"/>
                      <a:pt x="527" y="124"/>
                    </a:cubicBezTo>
                    <a:cubicBezTo>
                      <a:pt x="527" y="124"/>
                      <a:pt x="528" y="124"/>
                      <a:pt x="530" y="124"/>
                    </a:cubicBezTo>
                    <a:lnTo>
                      <a:pt x="530" y="130"/>
                    </a:lnTo>
                    <a:close/>
                    <a:moveTo>
                      <a:pt x="613" y="129"/>
                    </a:moveTo>
                    <a:cubicBezTo>
                      <a:pt x="610" y="127"/>
                      <a:pt x="609" y="126"/>
                      <a:pt x="608" y="122"/>
                    </a:cubicBezTo>
                    <a:cubicBezTo>
                      <a:pt x="614" y="122"/>
                      <a:pt x="614" y="122"/>
                      <a:pt x="614" y="122"/>
                    </a:cubicBezTo>
                    <a:cubicBezTo>
                      <a:pt x="614" y="122"/>
                      <a:pt x="614" y="123"/>
                      <a:pt x="616" y="124"/>
                    </a:cubicBezTo>
                    <a:lnTo>
                      <a:pt x="613" y="129"/>
                    </a:lnTo>
                    <a:close/>
                    <a:moveTo>
                      <a:pt x="587" y="127"/>
                    </a:moveTo>
                    <a:cubicBezTo>
                      <a:pt x="585" y="127"/>
                      <a:pt x="583" y="126"/>
                      <a:pt x="581" y="126"/>
                    </a:cubicBezTo>
                    <a:cubicBezTo>
                      <a:pt x="583" y="120"/>
                      <a:pt x="583" y="120"/>
                      <a:pt x="583" y="120"/>
                    </a:cubicBezTo>
                    <a:cubicBezTo>
                      <a:pt x="585" y="121"/>
                      <a:pt x="586" y="121"/>
                      <a:pt x="588" y="121"/>
                    </a:cubicBezTo>
                    <a:cubicBezTo>
                      <a:pt x="589" y="127"/>
                      <a:pt x="589" y="127"/>
                      <a:pt x="589" y="127"/>
                    </a:cubicBezTo>
                    <a:cubicBezTo>
                      <a:pt x="588" y="127"/>
                      <a:pt x="587" y="127"/>
                      <a:pt x="587" y="127"/>
                    </a:cubicBezTo>
                    <a:close/>
                    <a:moveTo>
                      <a:pt x="627" y="126"/>
                    </a:moveTo>
                    <a:cubicBezTo>
                      <a:pt x="623" y="121"/>
                      <a:pt x="623" y="121"/>
                      <a:pt x="623" y="121"/>
                    </a:cubicBezTo>
                    <a:cubicBezTo>
                      <a:pt x="624" y="121"/>
                      <a:pt x="624" y="121"/>
                      <a:pt x="624" y="121"/>
                    </a:cubicBezTo>
                    <a:cubicBezTo>
                      <a:pt x="625" y="119"/>
                      <a:pt x="627" y="119"/>
                      <a:pt x="628" y="119"/>
                    </a:cubicBezTo>
                    <a:cubicBezTo>
                      <a:pt x="629" y="118"/>
                      <a:pt x="629" y="118"/>
                      <a:pt x="629" y="118"/>
                    </a:cubicBezTo>
                    <a:cubicBezTo>
                      <a:pt x="631" y="124"/>
                      <a:pt x="631" y="124"/>
                      <a:pt x="631" y="124"/>
                    </a:cubicBezTo>
                    <a:cubicBezTo>
                      <a:pt x="631" y="124"/>
                      <a:pt x="630" y="124"/>
                      <a:pt x="630" y="124"/>
                    </a:cubicBezTo>
                    <a:cubicBezTo>
                      <a:pt x="629" y="124"/>
                      <a:pt x="628" y="125"/>
                      <a:pt x="627" y="125"/>
                    </a:cubicBezTo>
                    <a:lnTo>
                      <a:pt x="627" y="126"/>
                    </a:lnTo>
                    <a:close/>
                    <a:moveTo>
                      <a:pt x="600" y="125"/>
                    </a:moveTo>
                    <a:cubicBezTo>
                      <a:pt x="599" y="119"/>
                      <a:pt x="599" y="119"/>
                      <a:pt x="599" y="119"/>
                    </a:cubicBezTo>
                    <a:cubicBezTo>
                      <a:pt x="600" y="119"/>
                      <a:pt x="601" y="118"/>
                      <a:pt x="601" y="118"/>
                    </a:cubicBezTo>
                    <a:cubicBezTo>
                      <a:pt x="602" y="117"/>
                      <a:pt x="602" y="117"/>
                      <a:pt x="603" y="117"/>
                    </a:cubicBezTo>
                    <a:cubicBezTo>
                      <a:pt x="606" y="121"/>
                      <a:pt x="606" y="121"/>
                      <a:pt x="606" y="121"/>
                    </a:cubicBezTo>
                    <a:cubicBezTo>
                      <a:pt x="606" y="121"/>
                      <a:pt x="606" y="122"/>
                      <a:pt x="605" y="122"/>
                    </a:cubicBezTo>
                    <a:cubicBezTo>
                      <a:pt x="604" y="123"/>
                      <a:pt x="602" y="124"/>
                      <a:pt x="600" y="125"/>
                    </a:cubicBezTo>
                    <a:close/>
                    <a:moveTo>
                      <a:pt x="162" y="125"/>
                    </a:moveTo>
                    <a:cubicBezTo>
                      <a:pt x="159" y="123"/>
                      <a:pt x="159" y="123"/>
                      <a:pt x="159" y="123"/>
                    </a:cubicBezTo>
                    <a:cubicBezTo>
                      <a:pt x="157" y="124"/>
                      <a:pt x="157" y="124"/>
                      <a:pt x="157" y="124"/>
                    </a:cubicBezTo>
                    <a:cubicBezTo>
                      <a:pt x="157" y="123"/>
                      <a:pt x="157" y="123"/>
                      <a:pt x="157" y="123"/>
                    </a:cubicBezTo>
                    <a:cubicBezTo>
                      <a:pt x="156" y="121"/>
                      <a:pt x="156" y="120"/>
                      <a:pt x="156" y="118"/>
                    </a:cubicBezTo>
                    <a:cubicBezTo>
                      <a:pt x="156" y="118"/>
                      <a:pt x="156" y="118"/>
                      <a:pt x="156" y="117"/>
                    </a:cubicBezTo>
                    <a:cubicBezTo>
                      <a:pt x="162" y="118"/>
                      <a:pt x="162" y="118"/>
                      <a:pt x="162" y="118"/>
                    </a:cubicBezTo>
                    <a:cubicBezTo>
                      <a:pt x="161" y="118"/>
                      <a:pt x="161" y="118"/>
                      <a:pt x="161" y="118"/>
                    </a:cubicBezTo>
                    <a:cubicBezTo>
                      <a:pt x="161" y="119"/>
                      <a:pt x="162" y="120"/>
                      <a:pt x="162" y="120"/>
                    </a:cubicBezTo>
                    <a:cubicBezTo>
                      <a:pt x="162" y="121"/>
                      <a:pt x="162" y="121"/>
                      <a:pt x="163" y="122"/>
                    </a:cubicBezTo>
                    <a:cubicBezTo>
                      <a:pt x="163" y="123"/>
                      <a:pt x="163" y="123"/>
                      <a:pt x="163" y="123"/>
                    </a:cubicBezTo>
                    <a:cubicBezTo>
                      <a:pt x="163" y="123"/>
                      <a:pt x="163" y="124"/>
                      <a:pt x="162" y="125"/>
                    </a:cubicBezTo>
                    <a:close/>
                    <a:moveTo>
                      <a:pt x="157" y="122"/>
                    </a:moveTo>
                    <a:cubicBezTo>
                      <a:pt x="157" y="122"/>
                      <a:pt x="157" y="122"/>
                      <a:pt x="157" y="123"/>
                    </a:cubicBezTo>
                    <a:cubicBezTo>
                      <a:pt x="159" y="123"/>
                      <a:pt x="159" y="123"/>
                      <a:pt x="159" y="123"/>
                    </a:cubicBezTo>
                    <a:lnTo>
                      <a:pt x="157" y="122"/>
                    </a:lnTo>
                    <a:close/>
                    <a:moveTo>
                      <a:pt x="571" y="123"/>
                    </a:moveTo>
                    <a:cubicBezTo>
                      <a:pt x="570" y="123"/>
                      <a:pt x="570" y="123"/>
                      <a:pt x="570" y="123"/>
                    </a:cubicBezTo>
                    <a:cubicBezTo>
                      <a:pt x="569" y="123"/>
                      <a:pt x="567" y="123"/>
                      <a:pt x="565" y="123"/>
                    </a:cubicBezTo>
                    <a:cubicBezTo>
                      <a:pt x="566" y="117"/>
                      <a:pt x="566" y="117"/>
                      <a:pt x="566" y="117"/>
                    </a:cubicBezTo>
                    <a:cubicBezTo>
                      <a:pt x="567" y="117"/>
                      <a:pt x="569" y="117"/>
                      <a:pt x="570" y="117"/>
                    </a:cubicBezTo>
                    <a:cubicBezTo>
                      <a:pt x="571" y="117"/>
                      <a:pt x="571" y="117"/>
                      <a:pt x="571" y="117"/>
                    </a:cubicBezTo>
                    <a:lnTo>
                      <a:pt x="571" y="123"/>
                    </a:lnTo>
                    <a:close/>
                    <a:moveTo>
                      <a:pt x="553" y="121"/>
                    </a:moveTo>
                    <a:cubicBezTo>
                      <a:pt x="551" y="120"/>
                      <a:pt x="550" y="120"/>
                      <a:pt x="549" y="120"/>
                    </a:cubicBezTo>
                    <a:cubicBezTo>
                      <a:pt x="548" y="114"/>
                      <a:pt x="548" y="114"/>
                      <a:pt x="548" y="114"/>
                    </a:cubicBezTo>
                    <a:cubicBezTo>
                      <a:pt x="549" y="114"/>
                      <a:pt x="549" y="114"/>
                      <a:pt x="549" y="114"/>
                    </a:cubicBezTo>
                    <a:cubicBezTo>
                      <a:pt x="550" y="114"/>
                      <a:pt x="552" y="115"/>
                      <a:pt x="554" y="115"/>
                    </a:cubicBezTo>
                    <a:lnTo>
                      <a:pt x="553" y="121"/>
                    </a:lnTo>
                    <a:close/>
                    <a:moveTo>
                      <a:pt x="531" y="121"/>
                    </a:moveTo>
                    <a:cubicBezTo>
                      <a:pt x="530" y="115"/>
                      <a:pt x="530" y="115"/>
                      <a:pt x="530" y="115"/>
                    </a:cubicBezTo>
                    <a:cubicBezTo>
                      <a:pt x="532" y="115"/>
                      <a:pt x="533" y="115"/>
                      <a:pt x="534" y="115"/>
                    </a:cubicBezTo>
                    <a:cubicBezTo>
                      <a:pt x="534" y="115"/>
                      <a:pt x="535" y="115"/>
                      <a:pt x="536" y="115"/>
                    </a:cubicBezTo>
                    <a:cubicBezTo>
                      <a:pt x="537" y="120"/>
                      <a:pt x="537" y="120"/>
                      <a:pt x="537" y="120"/>
                    </a:cubicBezTo>
                    <a:cubicBezTo>
                      <a:pt x="535" y="120"/>
                      <a:pt x="534" y="120"/>
                      <a:pt x="534" y="120"/>
                    </a:cubicBezTo>
                    <a:cubicBezTo>
                      <a:pt x="533" y="120"/>
                      <a:pt x="532" y="121"/>
                      <a:pt x="531" y="121"/>
                    </a:cubicBezTo>
                    <a:close/>
                    <a:moveTo>
                      <a:pt x="642" y="118"/>
                    </a:moveTo>
                    <a:cubicBezTo>
                      <a:pt x="640" y="113"/>
                      <a:pt x="640" y="113"/>
                      <a:pt x="640" y="113"/>
                    </a:cubicBezTo>
                    <a:cubicBezTo>
                      <a:pt x="640" y="113"/>
                      <a:pt x="640" y="113"/>
                      <a:pt x="640" y="113"/>
                    </a:cubicBezTo>
                    <a:lnTo>
                      <a:pt x="642" y="118"/>
                    </a:lnTo>
                    <a:close/>
                    <a:moveTo>
                      <a:pt x="154" y="108"/>
                    </a:moveTo>
                    <a:cubicBezTo>
                      <a:pt x="154" y="107"/>
                      <a:pt x="153" y="107"/>
                      <a:pt x="153" y="107"/>
                    </a:cubicBezTo>
                    <a:cubicBezTo>
                      <a:pt x="153" y="105"/>
                      <a:pt x="153" y="104"/>
                      <a:pt x="153" y="103"/>
                    </a:cubicBezTo>
                    <a:cubicBezTo>
                      <a:pt x="153" y="101"/>
                      <a:pt x="154" y="100"/>
                      <a:pt x="155" y="99"/>
                    </a:cubicBezTo>
                    <a:cubicBezTo>
                      <a:pt x="158" y="103"/>
                      <a:pt x="158" y="103"/>
                      <a:pt x="158" y="103"/>
                    </a:cubicBezTo>
                    <a:cubicBezTo>
                      <a:pt x="158" y="103"/>
                      <a:pt x="159" y="103"/>
                      <a:pt x="159" y="103"/>
                    </a:cubicBezTo>
                    <a:cubicBezTo>
                      <a:pt x="159" y="103"/>
                      <a:pt x="159" y="104"/>
                      <a:pt x="159" y="105"/>
                    </a:cubicBezTo>
                    <a:cubicBezTo>
                      <a:pt x="159" y="106"/>
                      <a:pt x="159" y="106"/>
                      <a:pt x="159" y="106"/>
                    </a:cubicBezTo>
                    <a:lnTo>
                      <a:pt x="154" y="108"/>
                    </a:lnTo>
                    <a:close/>
                    <a:moveTo>
                      <a:pt x="158" y="96"/>
                    </a:moveTo>
                    <a:cubicBezTo>
                      <a:pt x="157" y="96"/>
                      <a:pt x="155" y="95"/>
                      <a:pt x="153" y="94"/>
                    </a:cubicBezTo>
                    <a:cubicBezTo>
                      <a:pt x="156" y="88"/>
                      <a:pt x="156" y="88"/>
                      <a:pt x="156" y="88"/>
                    </a:cubicBezTo>
                    <a:cubicBezTo>
                      <a:pt x="158" y="90"/>
                      <a:pt x="160" y="91"/>
                      <a:pt x="161" y="92"/>
                    </a:cubicBezTo>
                    <a:lnTo>
                      <a:pt x="158" y="96"/>
                    </a:lnTo>
                    <a:close/>
                    <a:moveTo>
                      <a:pt x="142" y="86"/>
                    </a:moveTo>
                    <a:cubicBezTo>
                      <a:pt x="141" y="84"/>
                      <a:pt x="140" y="82"/>
                      <a:pt x="140" y="79"/>
                    </a:cubicBezTo>
                    <a:cubicBezTo>
                      <a:pt x="146" y="79"/>
                      <a:pt x="146" y="79"/>
                      <a:pt x="146" y="79"/>
                    </a:cubicBezTo>
                    <a:cubicBezTo>
                      <a:pt x="146" y="81"/>
                      <a:pt x="146" y="82"/>
                      <a:pt x="147" y="83"/>
                    </a:cubicBezTo>
                    <a:lnTo>
                      <a:pt x="142" y="86"/>
                    </a:lnTo>
                    <a:close/>
                    <a:moveTo>
                      <a:pt x="140" y="70"/>
                    </a:moveTo>
                    <a:cubicBezTo>
                      <a:pt x="140" y="69"/>
                      <a:pt x="139" y="68"/>
                      <a:pt x="137" y="68"/>
                    </a:cubicBezTo>
                    <a:cubicBezTo>
                      <a:pt x="139" y="62"/>
                      <a:pt x="139" y="62"/>
                      <a:pt x="139" y="62"/>
                    </a:cubicBezTo>
                    <a:cubicBezTo>
                      <a:pt x="142" y="63"/>
                      <a:pt x="144" y="64"/>
                      <a:pt x="145" y="66"/>
                    </a:cubicBezTo>
                    <a:lnTo>
                      <a:pt x="140" y="70"/>
                    </a:lnTo>
                    <a:close/>
                    <a:moveTo>
                      <a:pt x="120" y="68"/>
                    </a:moveTo>
                    <a:cubicBezTo>
                      <a:pt x="120" y="62"/>
                      <a:pt x="120" y="62"/>
                      <a:pt x="120" y="62"/>
                    </a:cubicBezTo>
                    <a:cubicBezTo>
                      <a:pt x="122" y="62"/>
                      <a:pt x="124" y="62"/>
                      <a:pt x="126" y="61"/>
                    </a:cubicBezTo>
                    <a:cubicBezTo>
                      <a:pt x="127" y="67"/>
                      <a:pt x="127" y="67"/>
                      <a:pt x="127" y="67"/>
                    </a:cubicBezTo>
                    <a:cubicBezTo>
                      <a:pt x="125" y="67"/>
                      <a:pt x="122" y="68"/>
                      <a:pt x="120" y="68"/>
                    </a:cubicBezTo>
                    <a:close/>
                    <a:moveTo>
                      <a:pt x="105" y="64"/>
                    </a:moveTo>
                    <a:cubicBezTo>
                      <a:pt x="103" y="59"/>
                      <a:pt x="103" y="59"/>
                      <a:pt x="103" y="59"/>
                    </a:cubicBezTo>
                    <a:cubicBezTo>
                      <a:pt x="104" y="58"/>
                      <a:pt x="104" y="58"/>
                      <a:pt x="104" y="58"/>
                    </a:cubicBezTo>
                    <a:cubicBezTo>
                      <a:pt x="105" y="58"/>
                      <a:pt x="106" y="58"/>
                      <a:pt x="108" y="58"/>
                    </a:cubicBezTo>
                    <a:cubicBezTo>
                      <a:pt x="108" y="58"/>
                      <a:pt x="108" y="58"/>
                      <a:pt x="108" y="58"/>
                    </a:cubicBezTo>
                    <a:cubicBezTo>
                      <a:pt x="109" y="58"/>
                      <a:pt x="110" y="58"/>
                      <a:pt x="111" y="59"/>
                    </a:cubicBezTo>
                    <a:cubicBezTo>
                      <a:pt x="108" y="64"/>
                      <a:pt x="108" y="64"/>
                      <a:pt x="108" y="64"/>
                    </a:cubicBezTo>
                    <a:cubicBezTo>
                      <a:pt x="108" y="64"/>
                      <a:pt x="108" y="63"/>
                      <a:pt x="108" y="64"/>
                    </a:cubicBezTo>
                    <a:cubicBezTo>
                      <a:pt x="107" y="64"/>
                      <a:pt x="106" y="64"/>
                      <a:pt x="105" y="64"/>
                    </a:cubicBezTo>
                    <a:close/>
                    <a:moveTo>
                      <a:pt x="87" y="59"/>
                    </a:moveTo>
                    <a:cubicBezTo>
                      <a:pt x="86" y="59"/>
                      <a:pt x="83" y="59"/>
                      <a:pt x="81" y="58"/>
                    </a:cubicBezTo>
                    <a:cubicBezTo>
                      <a:pt x="83" y="52"/>
                      <a:pt x="83" y="52"/>
                      <a:pt x="83" y="52"/>
                    </a:cubicBezTo>
                    <a:cubicBezTo>
                      <a:pt x="85" y="53"/>
                      <a:pt x="86" y="53"/>
                      <a:pt x="88" y="53"/>
                    </a:cubicBezTo>
                    <a:lnTo>
                      <a:pt x="87" y="59"/>
                    </a:lnTo>
                    <a:close/>
                    <a:moveTo>
                      <a:pt x="100" y="56"/>
                    </a:moveTo>
                    <a:cubicBezTo>
                      <a:pt x="95" y="55"/>
                      <a:pt x="95" y="55"/>
                      <a:pt x="95" y="55"/>
                    </a:cubicBezTo>
                    <a:cubicBezTo>
                      <a:pt x="95" y="54"/>
                      <a:pt x="95" y="54"/>
                      <a:pt x="95" y="54"/>
                    </a:cubicBezTo>
                    <a:cubicBezTo>
                      <a:pt x="95" y="53"/>
                      <a:pt x="95" y="52"/>
                      <a:pt x="95" y="52"/>
                    </a:cubicBezTo>
                    <a:cubicBezTo>
                      <a:pt x="95" y="52"/>
                      <a:pt x="96" y="53"/>
                      <a:pt x="97" y="53"/>
                    </a:cubicBezTo>
                    <a:cubicBezTo>
                      <a:pt x="97" y="48"/>
                      <a:pt x="97" y="48"/>
                      <a:pt x="97" y="48"/>
                    </a:cubicBezTo>
                    <a:cubicBezTo>
                      <a:pt x="100" y="48"/>
                      <a:pt x="101" y="50"/>
                      <a:pt x="101" y="52"/>
                    </a:cubicBezTo>
                    <a:cubicBezTo>
                      <a:pt x="101" y="52"/>
                      <a:pt x="101" y="53"/>
                      <a:pt x="101" y="53"/>
                    </a:cubicBezTo>
                    <a:cubicBezTo>
                      <a:pt x="101" y="53"/>
                      <a:pt x="101" y="54"/>
                      <a:pt x="101" y="55"/>
                    </a:cubicBezTo>
                    <a:lnTo>
                      <a:pt x="100" y="56"/>
                    </a:lnTo>
                    <a:close/>
                    <a:moveTo>
                      <a:pt x="70" y="49"/>
                    </a:moveTo>
                    <a:cubicBezTo>
                      <a:pt x="69" y="49"/>
                      <a:pt x="69" y="48"/>
                      <a:pt x="69" y="47"/>
                    </a:cubicBezTo>
                    <a:cubicBezTo>
                      <a:pt x="69" y="47"/>
                      <a:pt x="69" y="46"/>
                      <a:pt x="69" y="45"/>
                    </a:cubicBezTo>
                    <a:cubicBezTo>
                      <a:pt x="70" y="45"/>
                      <a:pt x="70" y="45"/>
                      <a:pt x="70" y="44"/>
                    </a:cubicBezTo>
                    <a:cubicBezTo>
                      <a:pt x="70" y="44"/>
                      <a:pt x="70" y="44"/>
                      <a:pt x="70" y="43"/>
                    </a:cubicBezTo>
                    <a:cubicBezTo>
                      <a:pt x="75" y="43"/>
                      <a:pt x="75" y="43"/>
                      <a:pt x="75" y="43"/>
                    </a:cubicBezTo>
                    <a:cubicBezTo>
                      <a:pt x="75" y="43"/>
                      <a:pt x="75" y="44"/>
                      <a:pt x="75" y="45"/>
                    </a:cubicBezTo>
                    <a:cubicBezTo>
                      <a:pt x="75" y="45"/>
                      <a:pt x="75" y="46"/>
                      <a:pt x="75" y="46"/>
                    </a:cubicBezTo>
                    <a:cubicBezTo>
                      <a:pt x="75" y="46"/>
                      <a:pt x="75" y="47"/>
                      <a:pt x="75" y="47"/>
                    </a:cubicBezTo>
                    <a:cubicBezTo>
                      <a:pt x="75" y="47"/>
                      <a:pt x="75" y="48"/>
                      <a:pt x="75" y="48"/>
                    </a:cubicBezTo>
                    <a:lnTo>
                      <a:pt x="70" y="49"/>
                    </a:lnTo>
                    <a:close/>
                    <a:moveTo>
                      <a:pt x="6" y="33"/>
                    </a:moveTo>
                    <a:cubicBezTo>
                      <a:pt x="2" y="33"/>
                      <a:pt x="0" y="32"/>
                      <a:pt x="0" y="32"/>
                    </a:cubicBezTo>
                    <a:cubicBezTo>
                      <a:pt x="1" y="26"/>
                      <a:pt x="1" y="26"/>
                      <a:pt x="1" y="26"/>
                    </a:cubicBezTo>
                    <a:cubicBezTo>
                      <a:pt x="1" y="26"/>
                      <a:pt x="3" y="27"/>
                      <a:pt x="6" y="27"/>
                    </a:cubicBezTo>
                    <a:lnTo>
                      <a:pt x="6" y="33"/>
                    </a:lnTo>
                    <a:close/>
                    <a:moveTo>
                      <a:pt x="72" y="33"/>
                    </a:moveTo>
                    <a:cubicBezTo>
                      <a:pt x="67" y="31"/>
                      <a:pt x="67" y="31"/>
                      <a:pt x="67" y="31"/>
                    </a:cubicBezTo>
                    <a:cubicBezTo>
                      <a:pt x="67" y="31"/>
                      <a:pt x="67" y="30"/>
                      <a:pt x="67" y="30"/>
                    </a:cubicBezTo>
                    <a:cubicBezTo>
                      <a:pt x="67" y="28"/>
                      <a:pt x="68" y="27"/>
                      <a:pt x="68" y="26"/>
                    </a:cubicBezTo>
                    <a:cubicBezTo>
                      <a:pt x="74" y="27"/>
                      <a:pt x="74" y="27"/>
                      <a:pt x="74" y="27"/>
                    </a:cubicBezTo>
                    <a:cubicBezTo>
                      <a:pt x="73" y="29"/>
                      <a:pt x="73" y="30"/>
                      <a:pt x="73" y="31"/>
                    </a:cubicBezTo>
                    <a:cubicBezTo>
                      <a:pt x="72" y="32"/>
                      <a:pt x="72" y="32"/>
                      <a:pt x="72" y="33"/>
                    </a:cubicBezTo>
                    <a:close/>
                    <a:moveTo>
                      <a:pt x="18" y="28"/>
                    </a:moveTo>
                    <a:cubicBezTo>
                      <a:pt x="13" y="25"/>
                      <a:pt x="13" y="25"/>
                      <a:pt x="13" y="25"/>
                    </a:cubicBezTo>
                    <a:cubicBezTo>
                      <a:pt x="14" y="23"/>
                      <a:pt x="16" y="21"/>
                      <a:pt x="18" y="19"/>
                    </a:cubicBezTo>
                    <a:cubicBezTo>
                      <a:pt x="21" y="24"/>
                      <a:pt x="21" y="24"/>
                      <a:pt x="21" y="24"/>
                    </a:cubicBezTo>
                    <a:cubicBezTo>
                      <a:pt x="20" y="25"/>
                      <a:pt x="19" y="26"/>
                      <a:pt x="18" y="28"/>
                    </a:cubicBezTo>
                    <a:close/>
                    <a:moveTo>
                      <a:pt x="31" y="24"/>
                    </a:moveTo>
                    <a:cubicBezTo>
                      <a:pt x="31" y="18"/>
                      <a:pt x="31" y="18"/>
                      <a:pt x="31" y="18"/>
                    </a:cubicBezTo>
                    <a:cubicBezTo>
                      <a:pt x="31" y="18"/>
                      <a:pt x="31" y="18"/>
                      <a:pt x="31" y="18"/>
                    </a:cubicBezTo>
                    <a:cubicBezTo>
                      <a:pt x="34" y="18"/>
                      <a:pt x="35" y="18"/>
                      <a:pt x="35" y="18"/>
                    </a:cubicBezTo>
                    <a:cubicBezTo>
                      <a:pt x="38" y="23"/>
                      <a:pt x="38" y="23"/>
                      <a:pt x="38" y="23"/>
                    </a:cubicBezTo>
                    <a:cubicBezTo>
                      <a:pt x="37" y="24"/>
                      <a:pt x="34" y="24"/>
                      <a:pt x="31" y="24"/>
                    </a:cubicBezTo>
                    <a:close/>
                    <a:moveTo>
                      <a:pt x="65" y="19"/>
                    </a:moveTo>
                    <a:cubicBezTo>
                      <a:pt x="65" y="18"/>
                      <a:pt x="64" y="18"/>
                      <a:pt x="63" y="18"/>
                    </a:cubicBezTo>
                    <a:cubicBezTo>
                      <a:pt x="62" y="18"/>
                      <a:pt x="60" y="17"/>
                      <a:pt x="60" y="16"/>
                    </a:cubicBezTo>
                    <a:cubicBezTo>
                      <a:pt x="64" y="12"/>
                      <a:pt x="64" y="12"/>
                      <a:pt x="64" y="12"/>
                    </a:cubicBezTo>
                    <a:cubicBezTo>
                      <a:pt x="64" y="12"/>
                      <a:pt x="64" y="12"/>
                      <a:pt x="64" y="12"/>
                    </a:cubicBezTo>
                    <a:cubicBezTo>
                      <a:pt x="65" y="12"/>
                      <a:pt x="67" y="13"/>
                      <a:pt x="68" y="14"/>
                    </a:cubicBezTo>
                    <a:lnTo>
                      <a:pt x="65" y="19"/>
                    </a:lnTo>
                    <a:close/>
                    <a:moveTo>
                      <a:pt x="40" y="12"/>
                    </a:moveTo>
                    <a:cubicBezTo>
                      <a:pt x="37" y="12"/>
                      <a:pt x="37" y="12"/>
                      <a:pt x="37" y="12"/>
                    </a:cubicBezTo>
                    <a:cubicBezTo>
                      <a:pt x="35" y="10"/>
                      <a:pt x="35" y="10"/>
                      <a:pt x="35" y="10"/>
                    </a:cubicBezTo>
                    <a:cubicBezTo>
                      <a:pt x="36" y="8"/>
                      <a:pt x="37" y="6"/>
                      <a:pt x="38" y="4"/>
                    </a:cubicBezTo>
                    <a:cubicBezTo>
                      <a:pt x="42" y="9"/>
                      <a:pt x="42" y="9"/>
                      <a:pt x="42" y="9"/>
                    </a:cubicBezTo>
                    <a:cubicBezTo>
                      <a:pt x="41" y="9"/>
                      <a:pt x="41" y="11"/>
                      <a:pt x="40" y="12"/>
                    </a:cubicBezTo>
                    <a:close/>
                    <a:moveTo>
                      <a:pt x="53" y="8"/>
                    </a:moveTo>
                    <a:cubicBezTo>
                      <a:pt x="49" y="4"/>
                      <a:pt x="49" y="4"/>
                      <a:pt x="49" y="4"/>
                    </a:cubicBezTo>
                    <a:cubicBezTo>
                      <a:pt x="50" y="3"/>
                      <a:pt x="50" y="3"/>
                      <a:pt x="50" y="3"/>
                    </a:cubicBezTo>
                    <a:cubicBezTo>
                      <a:pt x="50" y="3"/>
                      <a:pt x="51" y="2"/>
                      <a:pt x="51" y="2"/>
                    </a:cubicBezTo>
                    <a:cubicBezTo>
                      <a:pt x="53" y="0"/>
                      <a:pt x="56" y="0"/>
                      <a:pt x="58" y="2"/>
                    </a:cubicBezTo>
                    <a:cubicBezTo>
                      <a:pt x="55" y="7"/>
                      <a:pt x="55" y="7"/>
                      <a:pt x="55" y="7"/>
                    </a:cubicBezTo>
                    <a:cubicBezTo>
                      <a:pt x="55" y="7"/>
                      <a:pt x="54" y="7"/>
                      <a:pt x="54" y="7"/>
                    </a:cubicBezTo>
                    <a:cubicBezTo>
                      <a:pt x="54" y="8"/>
                      <a:pt x="53" y="8"/>
                      <a:pt x="53" y="8"/>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23" name="iSļíḑe">
                <a:extLst>
                  <a:ext uri="{FF2B5EF4-FFF2-40B4-BE49-F238E27FC236}">
                    <a16:creationId xmlns:a16="http://schemas.microsoft.com/office/drawing/2014/main" id="{7442A14E-724C-40C1-91E3-2CA39FCF5E85}"/>
                  </a:ext>
                </a:extLst>
              </p:cNvPr>
              <p:cNvSpPr/>
              <p:nvPr/>
            </p:nvSpPr>
            <p:spPr bwMode="auto">
              <a:xfrm>
                <a:off x="6719888" y="5453063"/>
                <a:ext cx="766763" cy="762000"/>
              </a:xfrm>
              <a:custGeom>
                <a:avLst/>
                <a:gdLst>
                  <a:gd name="T0" fmla="*/ 6 w 357"/>
                  <a:gd name="T1" fmla="*/ 354 h 356"/>
                  <a:gd name="T2" fmla="*/ 15 w 357"/>
                  <a:gd name="T3" fmla="*/ 346 h 356"/>
                  <a:gd name="T4" fmla="*/ 30 w 357"/>
                  <a:gd name="T5" fmla="*/ 344 h 356"/>
                  <a:gd name="T6" fmla="*/ 35 w 357"/>
                  <a:gd name="T7" fmla="*/ 339 h 356"/>
                  <a:gd name="T8" fmla="*/ 48 w 357"/>
                  <a:gd name="T9" fmla="*/ 331 h 356"/>
                  <a:gd name="T10" fmla="*/ 63 w 357"/>
                  <a:gd name="T11" fmla="*/ 322 h 356"/>
                  <a:gd name="T12" fmla="*/ 69 w 357"/>
                  <a:gd name="T13" fmla="*/ 323 h 356"/>
                  <a:gd name="T14" fmla="*/ 75 w 357"/>
                  <a:gd name="T15" fmla="*/ 320 h 356"/>
                  <a:gd name="T16" fmla="*/ 73 w 357"/>
                  <a:gd name="T17" fmla="*/ 301 h 356"/>
                  <a:gd name="T18" fmla="*/ 81 w 357"/>
                  <a:gd name="T19" fmla="*/ 300 h 356"/>
                  <a:gd name="T20" fmla="*/ 97 w 357"/>
                  <a:gd name="T21" fmla="*/ 299 h 356"/>
                  <a:gd name="T22" fmla="*/ 98 w 357"/>
                  <a:gd name="T23" fmla="*/ 298 h 356"/>
                  <a:gd name="T24" fmla="*/ 101 w 357"/>
                  <a:gd name="T25" fmla="*/ 279 h 356"/>
                  <a:gd name="T26" fmla="*/ 99 w 357"/>
                  <a:gd name="T27" fmla="*/ 271 h 356"/>
                  <a:gd name="T28" fmla="*/ 104 w 357"/>
                  <a:gd name="T29" fmla="*/ 274 h 356"/>
                  <a:gd name="T30" fmla="*/ 120 w 357"/>
                  <a:gd name="T31" fmla="*/ 262 h 356"/>
                  <a:gd name="T32" fmla="*/ 126 w 357"/>
                  <a:gd name="T33" fmla="*/ 255 h 356"/>
                  <a:gd name="T34" fmla="*/ 132 w 357"/>
                  <a:gd name="T35" fmla="*/ 255 h 356"/>
                  <a:gd name="T36" fmla="*/ 143 w 357"/>
                  <a:gd name="T37" fmla="*/ 241 h 356"/>
                  <a:gd name="T38" fmla="*/ 149 w 357"/>
                  <a:gd name="T39" fmla="*/ 232 h 356"/>
                  <a:gd name="T40" fmla="*/ 155 w 357"/>
                  <a:gd name="T41" fmla="*/ 235 h 356"/>
                  <a:gd name="T42" fmla="*/ 150 w 357"/>
                  <a:gd name="T43" fmla="*/ 217 h 356"/>
                  <a:gd name="T44" fmla="*/ 154 w 357"/>
                  <a:gd name="T45" fmla="*/ 193 h 356"/>
                  <a:gd name="T46" fmla="*/ 157 w 357"/>
                  <a:gd name="T47" fmla="*/ 180 h 356"/>
                  <a:gd name="T48" fmla="*/ 166 w 357"/>
                  <a:gd name="T49" fmla="*/ 173 h 356"/>
                  <a:gd name="T50" fmla="*/ 177 w 357"/>
                  <a:gd name="T51" fmla="*/ 159 h 356"/>
                  <a:gd name="T52" fmla="*/ 190 w 357"/>
                  <a:gd name="T53" fmla="*/ 153 h 356"/>
                  <a:gd name="T54" fmla="*/ 192 w 357"/>
                  <a:gd name="T55" fmla="*/ 150 h 356"/>
                  <a:gd name="T56" fmla="*/ 197 w 357"/>
                  <a:gd name="T57" fmla="*/ 130 h 356"/>
                  <a:gd name="T58" fmla="*/ 190 w 357"/>
                  <a:gd name="T59" fmla="*/ 118 h 356"/>
                  <a:gd name="T60" fmla="*/ 195 w 357"/>
                  <a:gd name="T61" fmla="*/ 122 h 356"/>
                  <a:gd name="T62" fmla="*/ 208 w 357"/>
                  <a:gd name="T63" fmla="*/ 102 h 356"/>
                  <a:gd name="T64" fmla="*/ 195 w 357"/>
                  <a:gd name="T65" fmla="*/ 91 h 356"/>
                  <a:gd name="T66" fmla="*/ 204 w 357"/>
                  <a:gd name="T67" fmla="*/ 89 h 356"/>
                  <a:gd name="T68" fmla="*/ 204 w 357"/>
                  <a:gd name="T69" fmla="*/ 75 h 356"/>
                  <a:gd name="T70" fmla="*/ 215 w 357"/>
                  <a:gd name="T71" fmla="*/ 60 h 356"/>
                  <a:gd name="T72" fmla="*/ 286 w 357"/>
                  <a:gd name="T73" fmla="*/ 54 h 356"/>
                  <a:gd name="T74" fmla="*/ 269 w 357"/>
                  <a:gd name="T75" fmla="*/ 54 h 356"/>
                  <a:gd name="T76" fmla="*/ 216 w 357"/>
                  <a:gd name="T77" fmla="*/ 43 h 356"/>
                  <a:gd name="T78" fmla="*/ 284 w 357"/>
                  <a:gd name="T79" fmla="*/ 37 h 356"/>
                  <a:gd name="T80" fmla="*/ 253 w 357"/>
                  <a:gd name="T81" fmla="*/ 42 h 356"/>
                  <a:gd name="T82" fmla="*/ 256 w 357"/>
                  <a:gd name="T83" fmla="*/ 43 h 356"/>
                  <a:gd name="T84" fmla="*/ 237 w 357"/>
                  <a:gd name="T85" fmla="*/ 38 h 356"/>
                  <a:gd name="T86" fmla="*/ 219 w 357"/>
                  <a:gd name="T87" fmla="*/ 31 h 356"/>
                  <a:gd name="T88" fmla="*/ 274 w 357"/>
                  <a:gd name="T89" fmla="*/ 26 h 356"/>
                  <a:gd name="T90" fmla="*/ 277 w 357"/>
                  <a:gd name="T91" fmla="*/ 31 h 356"/>
                  <a:gd name="T92" fmla="*/ 271 w 357"/>
                  <a:gd name="T93" fmla="*/ 22 h 356"/>
                  <a:gd name="T94" fmla="*/ 275 w 357"/>
                  <a:gd name="T95" fmla="*/ 23 h 356"/>
                  <a:gd name="T96" fmla="*/ 324 w 357"/>
                  <a:gd name="T97" fmla="*/ 12 h 356"/>
                  <a:gd name="T98" fmla="*/ 342 w 357"/>
                  <a:gd name="T99" fmla="*/ 20 h 356"/>
                  <a:gd name="T100" fmla="*/ 347 w 357"/>
                  <a:gd name="T101" fmla="*/ 19 h 356"/>
                  <a:gd name="T102" fmla="*/ 291 w 357"/>
                  <a:gd name="T103" fmla="*/ 14 h 356"/>
                  <a:gd name="T104" fmla="*/ 314 w 357"/>
                  <a:gd name="T105" fmla="*/ 11 h 356"/>
                  <a:gd name="T106" fmla="*/ 357 w 357"/>
                  <a:gd name="T107" fmla="*/ 3 h 356"/>
                  <a:gd name="T108" fmla="*/ 294 w 357"/>
                  <a:gd name="T109"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7" h="356">
                    <a:moveTo>
                      <a:pt x="0" y="356"/>
                    </a:moveTo>
                    <a:cubicBezTo>
                      <a:pt x="0" y="355"/>
                      <a:pt x="0" y="355"/>
                      <a:pt x="0" y="354"/>
                    </a:cubicBezTo>
                    <a:cubicBezTo>
                      <a:pt x="0" y="351"/>
                      <a:pt x="0" y="350"/>
                      <a:pt x="1" y="349"/>
                    </a:cubicBezTo>
                    <a:cubicBezTo>
                      <a:pt x="6" y="351"/>
                      <a:pt x="6" y="351"/>
                      <a:pt x="6" y="351"/>
                    </a:cubicBezTo>
                    <a:cubicBezTo>
                      <a:pt x="6" y="351"/>
                      <a:pt x="6" y="352"/>
                      <a:pt x="6" y="354"/>
                    </a:cubicBezTo>
                    <a:cubicBezTo>
                      <a:pt x="6" y="355"/>
                      <a:pt x="6" y="355"/>
                      <a:pt x="6" y="356"/>
                    </a:cubicBezTo>
                    <a:lnTo>
                      <a:pt x="0" y="356"/>
                    </a:lnTo>
                    <a:close/>
                    <a:moveTo>
                      <a:pt x="16" y="353"/>
                    </a:moveTo>
                    <a:cubicBezTo>
                      <a:pt x="13" y="348"/>
                      <a:pt x="13" y="348"/>
                      <a:pt x="13" y="348"/>
                    </a:cubicBezTo>
                    <a:cubicBezTo>
                      <a:pt x="14" y="347"/>
                      <a:pt x="15" y="347"/>
                      <a:pt x="15" y="346"/>
                    </a:cubicBezTo>
                    <a:cubicBezTo>
                      <a:pt x="16" y="345"/>
                      <a:pt x="16" y="345"/>
                      <a:pt x="17" y="344"/>
                    </a:cubicBezTo>
                    <a:cubicBezTo>
                      <a:pt x="21" y="348"/>
                      <a:pt x="21" y="348"/>
                      <a:pt x="21" y="348"/>
                    </a:cubicBezTo>
                    <a:cubicBezTo>
                      <a:pt x="21" y="349"/>
                      <a:pt x="20" y="349"/>
                      <a:pt x="20" y="349"/>
                    </a:cubicBezTo>
                    <a:cubicBezTo>
                      <a:pt x="19" y="351"/>
                      <a:pt x="18" y="352"/>
                      <a:pt x="16" y="353"/>
                    </a:cubicBezTo>
                    <a:close/>
                    <a:moveTo>
                      <a:pt x="30" y="344"/>
                    </a:moveTo>
                    <a:cubicBezTo>
                      <a:pt x="28" y="338"/>
                      <a:pt x="28" y="338"/>
                      <a:pt x="28" y="338"/>
                    </a:cubicBezTo>
                    <a:cubicBezTo>
                      <a:pt x="29" y="338"/>
                      <a:pt x="29" y="338"/>
                      <a:pt x="29" y="338"/>
                    </a:cubicBezTo>
                    <a:cubicBezTo>
                      <a:pt x="29" y="337"/>
                      <a:pt x="29" y="336"/>
                      <a:pt x="30" y="335"/>
                    </a:cubicBezTo>
                    <a:cubicBezTo>
                      <a:pt x="35" y="338"/>
                      <a:pt x="35" y="338"/>
                      <a:pt x="35" y="338"/>
                    </a:cubicBezTo>
                    <a:cubicBezTo>
                      <a:pt x="35" y="338"/>
                      <a:pt x="35" y="339"/>
                      <a:pt x="35" y="339"/>
                    </a:cubicBezTo>
                    <a:cubicBezTo>
                      <a:pt x="34" y="341"/>
                      <a:pt x="33" y="343"/>
                      <a:pt x="30" y="344"/>
                    </a:cubicBezTo>
                    <a:close/>
                    <a:moveTo>
                      <a:pt x="42" y="333"/>
                    </a:moveTo>
                    <a:cubicBezTo>
                      <a:pt x="41" y="327"/>
                      <a:pt x="41" y="327"/>
                      <a:pt x="41" y="327"/>
                    </a:cubicBezTo>
                    <a:cubicBezTo>
                      <a:pt x="43" y="327"/>
                      <a:pt x="44" y="326"/>
                      <a:pt x="46" y="326"/>
                    </a:cubicBezTo>
                    <a:cubicBezTo>
                      <a:pt x="48" y="331"/>
                      <a:pt x="48" y="331"/>
                      <a:pt x="48" y="331"/>
                    </a:cubicBezTo>
                    <a:cubicBezTo>
                      <a:pt x="46" y="332"/>
                      <a:pt x="44" y="332"/>
                      <a:pt x="42" y="333"/>
                    </a:cubicBezTo>
                    <a:close/>
                    <a:moveTo>
                      <a:pt x="58" y="328"/>
                    </a:moveTo>
                    <a:cubicBezTo>
                      <a:pt x="58" y="322"/>
                      <a:pt x="58" y="322"/>
                      <a:pt x="58" y="322"/>
                    </a:cubicBezTo>
                    <a:cubicBezTo>
                      <a:pt x="59" y="322"/>
                      <a:pt x="61" y="322"/>
                      <a:pt x="62" y="322"/>
                    </a:cubicBezTo>
                    <a:cubicBezTo>
                      <a:pt x="63" y="322"/>
                      <a:pt x="63" y="322"/>
                      <a:pt x="63" y="322"/>
                    </a:cubicBezTo>
                    <a:cubicBezTo>
                      <a:pt x="64" y="328"/>
                      <a:pt x="64" y="328"/>
                      <a:pt x="64" y="328"/>
                    </a:cubicBezTo>
                    <a:cubicBezTo>
                      <a:pt x="63" y="328"/>
                      <a:pt x="63" y="328"/>
                      <a:pt x="63" y="328"/>
                    </a:cubicBezTo>
                    <a:cubicBezTo>
                      <a:pt x="61" y="328"/>
                      <a:pt x="60" y="328"/>
                      <a:pt x="58" y="328"/>
                    </a:cubicBezTo>
                    <a:close/>
                    <a:moveTo>
                      <a:pt x="70" y="324"/>
                    </a:moveTo>
                    <a:cubicBezTo>
                      <a:pt x="69" y="323"/>
                      <a:pt x="69" y="323"/>
                      <a:pt x="69" y="323"/>
                    </a:cubicBezTo>
                    <a:cubicBezTo>
                      <a:pt x="68" y="321"/>
                      <a:pt x="67" y="320"/>
                      <a:pt x="66" y="319"/>
                    </a:cubicBezTo>
                    <a:cubicBezTo>
                      <a:pt x="72" y="316"/>
                      <a:pt x="72" y="316"/>
                      <a:pt x="72" y="316"/>
                    </a:cubicBezTo>
                    <a:cubicBezTo>
                      <a:pt x="72" y="317"/>
                      <a:pt x="73" y="318"/>
                      <a:pt x="73" y="319"/>
                    </a:cubicBezTo>
                    <a:cubicBezTo>
                      <a:pt x="74" y="320"/>
                      <a:pt x="74" y="320"/>
                      <a:pt x="74" y="320"/>
                    </a:cubicBezTo>
                    <a:cubicBezTo>
                      <a:pt x="74" y="320"/>
                      <a:pt x="75" y="320"/>
                      <a:pt x="75" y="320"/>
                    </a:cubicBezTo>
                    <a:lnTo>
                      <a:pt x="70" y="324"/>
                    </a:lnTo>
                    <a:close/>
                    <a:moveTo>
                      <a:pt x="71" y="306"/>
                    </a:moveTo>
                    <a:cubicBezTo>
                      <a:pt x="66" y="305"/>
                      <a:pt x="66" y="305"/>
                      <a:pt x="66" y="305"/>
                    </a:cubicBezTo>
                    <a:cubicBezTo>
                      <a:pt x="66" y="304"/>
                      <a:pt x="66" y="301"/>
                      <a:pt x="67" y="299"/>
                    </a:cubicBezTo>
                    <a:cubicBezTo>
                      <a:pt x="73" y="301"/>
                      <a:pt x="73" y="301"/>
                      <a:pt x="73" y="301"/>
                    </a:cubicBezTo>
                    <a:cubicBezTo>
                      <a:pt x="72" y="302"/>
                      <a:pt x="72" y="304"/>
                      <a:pt x="71" y="306"/>
                    </a:cubicBezTo>
                    <a:close/>
                    <a:moveTo>
                      <a:pt x="81" y="306"/>
                    </a:moveTo>
                    <a:cubicBezTo>
                      <a:pt x="80" y="306"/>
                      <a:pt x="79" y="305"/>
                      <a:pt x="78" y="305"/>
                    </a:cubicBezTo>
                    <a:cubicBezTo>
                      <a:pt x="81" y="300"/>
                      <a:pt x="81" y="300"/>
                      <a:pt x="81" y="300"/>
                    </a:cubicBezTo>
                    <a:cubicBezTo>
                      <a:pt x="81" y="300"/>
                      <a:pt x="81" y="300"/>
                      <a:pt x="81" y="300"/>
                    </a:cubicBezTo>
                    <a:cubicBezTo>
                      <a:pt x="82" y="299"/>
                      <a:pt x="83" y="299"/>
                      <a:pt x="84" y="298"/>
                    </a:cubicBezTo>
                    <a:cubicBezTo>
                      <a:pt x="86" y="304"/>
                      <a:pt x="86" y="304"/>
                      <a:pt x="86" y="304"/>
                    </a:cubicBezTo>
                    <a:cubicBezTo>
                      <a:pt x="86" y="304"/>
                      <a:pt x="85" y="304"/>
                      <a:pt x="84" y="305"/>
                    </a:cubicBezTo>
                    <a:cubicBezTo>
                      <a:pt x="83" y="305"/>
                      <a:pt x="82" y="306"/>
                      <a:pt x="81" y="306"/>
                    </a:cubicBezTo>
                    <a:close/>
                    <a:moveTo>
                      <a:pt x="97" y="299"/>
                    </a:moveTo>
                    <a:cubicBezTo>
                      <a:pt x="92" y="296"/>
                      <a:pt x="92" y="296"/>
                      <a:pt x="92" y="296"/>
                    </a:cubicBezTo>
                    <a:cubicBezTo>
                      <a:pt x="93" y="295"/>
                      <a:pt x="93" y="295"/>
                      <a:pt x="93" y="295"/>
                    </a:cubicBezTo>
                    <a:cubicBezTo>
                      <a:pt x="94" y="293"/>
                      <a:pt x="95" y="292"/>
                      <a:pt x="97" y="291"/>
                    </a:cubicBezTo>
                    <a:cubicBezTo>
                      <a:pt x="100" y="295"/>
                      <a:pt x="100" y="295"/>
                      <a:pt x="100" y="295"/>
                    </a:cubicBezTo>
                    <a:cubicBezTo>
                      <a:pt x="99" y="296"/>
                      <a:pt x="99" y="297"/>
                      <a:pt x="98" y="298"/>
                    </a:cubicBezTo>
                    <a:lnTo>
                      <a:pt x="97" y="299"/>
                    </a:lnTo>
                    <a:close/>
                    <a:moveTo>
                      <a:pt x="100" y="287"/>
                    </a:moveTo>
                    <a:cubicBezTo>
                      <a:pt x="99" y="286"/>
                      <a:pt x="99" y="285"/>
                      <a:pt x="98" y="284"/>
                    </a:cubicBezTo>
                    <a:cubicBezTo>
                      <a:pt x="97" y="284"/>
                      <a:pt x="97" y="283"/>
                      <a:pt x="96" y="282"/>
                    </a:cubicBezTo>
                    <a:cubicBezTo>
                      <a:pt x="101" y="279"/>
                      <a:pt x="101" y="279"/>
                      <a:pt x="101" y="279"/>
                    </a:cubicBezTo>
                    <a:cubicBezTo>
                      <a:pt x="102" y="279"/>
                      <a:pt x="102" y="280"/>
                      <a:pt x="103" y="281"/>
                    </a:cubicBezTo>
                    <a:cubicBezTo>
                      <a:pt x="103" y="282"/>
                      <a:pt x="104" y="283"/>
                      <a:pt x="105" y="284"/>
                    </a:cubicBezTo>
                    <a:lnTo>
                      <a:pt x="100" y="287"/>
                    </a:lnTo>
                    <a:close/>
                    <a:moveTo>
                      <a:pt x="104" y="274"/>
                    </a:moveTo>
                    <a:cubicBezTo>
                      <a:pt x="99" y="271"/>
                      <a:pt x="99" y="271"/>
                      <a:pt x="99" y="271"/>
                    </a:cubicBezTo>
                    <a:cubicBezTo>
                      <a:pt x="99" y="270"/>
                      <a:pt x="99" y="270"/>
                      <a:pt x="100" y="269"/>
                    </a:cubicBezTo>
                    <a:cubicBezTo>
                      <a:pt x="101" y="266"/>
                      <a:pt x="101" y="266"/>
                      <a:pt x="101" y="266"/>
                    </a:cubicBezTo>
                    <a:cubicBezTo>
                      <a:pt x="107" y="268"/>
                      <a:pt x="107" y="268"/>
                      <a:pt x="107" y="268"/>
                    </a:cubicBezTo>
                    <a:cubicBezTo>
                      <a:pt x="105" y="272"/>
                      <a:pt x="105" y="272"/>
                      <a:pt x="105" y="272"/>
                    </a:cubicBezTo>
                    <a:cubicBezTo>
                      <a:pt x="105" y="273"/>
                      <a:pt x="104" y="273"/>
                      <a:pt x="104" y="274"/>
                    </a:cubicBezTo>
                    <a:close/>
                    <a:moveTo>
                      <a:pt x="115" y="266"/>
                    </a:moveTo>
                    <a:cubicBezTo>
                      <a:pt x="113" y="260"/>
                      <a:pt x="113" y="260"/>
                      <a:pt x="113" y="260"/>
                    </a:cubicBezTo>
                    <a:cubicBezTo>
                      <a:pt x="115" y="260"/>
                      <a:pt x="115" y="259"/>
                      <a:pt x="115" y="259"/>
                    </a:cubicBezTo>
                    <a:cubicBezTo>
                      <a:pt x="116" y="258"/>
                      <a:pt x="117" y="258"/>
                      <a:pt x="118" y="257"/>
                    </a:cubicBezTo>
                    <a:cubicBezTo>
                      <a:pt x="120" y="262"/>
                      <a:pt x="120" y="262"/>
                      <a:pt x="120" y="262"/>
                    </a:cubicBezTo>
                    <a:cubicBezTo>
                      <a:pt x="120" y="263"/>
                      <a:pt x="120" y="263"/>
                      <a:pt x="120" y="263"/>
                    </a:cubicBezTo>
                    <a:cubicBezTo>
                      <a:pt x="119" y="264"/>
                      <a:pt x="117" y="265"/>
                      <a:pt x="115" y="266"/>
                    </a:cubicBezTo>
                    <a:close/>
                    <a:moveTo>
                      <a:pt x="132" y="257"/>
                    </a:moveTo>
                    <a:cubicBezTo>
                      <a:pt x="126" y="256"/>
                      <a:pt x="126" y="256"/>
                      <a:pt x="126" y="256"/>
                    </a:cubicBezTo>
                    <a:cubicBezTo>
                      <a:pt x="126" y="256"/>
                      <a:pt x="126" y="255"/>
                      <a:pt x="126" y="255"/>
                    </a:cubicBezTo>
                    <a:cubicBezTo>
                      <a:pt x="126" y="253"/>
                      <a:pt x="126" y="253"/>
                      <a:pt x="126" y="253"/>
                    </a:cubicBezTo>
                    <a:cubicBezTo>
                      <a:pt x="126" y="252"/>
                      <a:pt x="126" y="251"/>
                      <a:pt x="127" y="249"/>
                    </a:cubicBezTo>
                    <a:cubicBezTo>
                      <a:pt x="132" y="252"/>
                      <a:pt x="132" y="252"/>
                      <a:pt x="132" y="252"/>
                    </a:cubicBezTo>
                    <a:cubicBezTo>
                      <a:pt x="132" y="252"/>
                      <a:pt x="132" y="252"/>
                      <a:pt x="132" y="253"/>
                    </a:cubicBezTo>
                    <a:cubicBezTo>
                      <a:pt x="132" y="255"/>
                      <a:pt x="132" y="255"/>
                      <a:pt x="132" y="255"/>
                    </a:cubicBezTo>
                    <a:cubicBezTo>
                      <a:pt x="132" y="256"/>
                      <a:pt x="132" y="256"/>
                      <a:pt x="132" y="257"/>
                    </a:cubicBezTo>
                    <a:close/>
                    <a:moveTo>
                      <a:pt x="142" y="249"/>
                    </a:moveTo>
                    <a:cubicBezTo>
                      <a:pt x="139" y="244"/>
                      <a:pt x="139" y="244"/>
                      <a:pt x="139" y="244"/>
                    </a:cubicBezTo>
                    <a:cubicBezTo>
                      <a:pt x="140" y="243"/>
                      <a:pt x="140" y="243"/>
                      <a:pt x="142" y="242"/>
                    </a:cubicBezTo>
                    <a:cubicBezTo>
                      <a:pt x="143" y="241"/>
                      <a:pt x="143" y="241"/>
                      <a:pt x="143" y="241"/>
                    </a:cubicBezTo>
                    <a:cubicBezTo>
                      <a:pt x="147" y="245"/>
                      <a:pt x="147" y="245"/>
                      <a:pt x="147" y="245"/>
                    </a:cubicBezTo>
                    <a:cubicBezTo>
                      <a:pt x="146" y="246"/>
                      <a:pt x="146" y="246"/>
                      <a:pt x="146" y="246"/>
                    </a:cubicBezTo>
                    <a:cubicBezTo>
                      <a:pt x="144" y="247"/>
                      <a:pt x="143" y="248"/>
                      <a:pt x="142" y="249"/>
                    </a:cubicBezTo>
                    <a:close/>
                    <a:moveTo>
                      <a:pt x="155" y="235"/>
                    </a:moveTo>
                    <a:cubicBezTo>
                      <a:pt x="149" y="232"/>
                      <a:pt x="149" y="232"/>
                      <a:pt x="149" y="232"/>
                    </a:cubicBezTo>
                    <a:cubicBezTo>
                      <a:pt x="150" y="232"/>
                      <a:pt x="150" y="231"/>
                      <a:pt x="150" y="230"/>
                    </a:cubicBezTo>
                    <a:cubicBezTo>
                      <a:pt x="150" y="229"/>
                      <a:pt x="151" y="228"/>
                      <a:pt x="151" y="228"/>
                    </a:cubicBezTo>
                    <a:cubicBezTo>
                      <a:pt x="156" y="228"/>
                      <a:pt x="156" y="228"/>
                      <a:pt x="156" y="228"/>
                    </a:cubicBezTo>
                    <a:cubicBezTo>
                      <a:pt x="156" y="229"/>
                      <a:pt x="156" y="230"/>
                      <a:pt x="156" y="231"/>
                    </a:cubicBezTo>
                    <a:cubicBezTo>
                      <a:pt x="156" y="232"/>
                      <a:pt x="155" y="234"/>
                      <a:pt x="155" y="235"/>
                    </a:cubicBezTo>
                    <a:close/>
                    <a:moveTo>
                      <a:pt x="150" y="217"/>
                    </a:moveTo>
                    <a:cubicBezTo>
                      <a:pt x="150" y="215"/>
                      <a:pt x="150" y="213"/>
                      <a:pt x="150" y="211"/>
                    </a:cubicBezTo>
                    <a:cubicBezTo>
                      <a:pt x="156" y="210"/>
                      <a:pt x="156" y="210"/>
                      <a:pt x="156" y="210"/>
                    </a:cubicBezTo>
                    <a:cubicBezTo>
                      <a:pt x="156" y="212"/>
                      <a:pt x="156" y="214"/>
                      <a:pt x="156" y="216"/>
                    </a:cubicBezTo>
                    <a:lnTo>
                      <a:pt x="150" y="217"/>
                    </a:lnTo>
                    <a:close/>
                    <a:moveTo>
                      <a:pt x="149" y="199"/>
                    </a:moveTo>
                    <a:cubicBezTo>
                      <a:pt x="149" y="197"/>
                      <a:pt x="149" y="196"/>
                      <a:pt x="149" y="194"/>
                    </a:cubicBezTo>
                    <a:cubicBezTo>
                      <a:pt x="149" y="194"/>
                      <a:pt x="149" y="194"/>
                      <a:pt x="149" y="194"/>
                    </a:cubicBezTo>
                    <a:cubicBezTo>
                      <a:pt x="154" y="193"/>
                      <a:pt x="154" y="193"/>
                      <a:pt x="154" y="193"/>
                    </a:cubicBezTo>
                    <a:cubicBezTo>
                      <a:pt x="154" y="193"/>
                      <a:pt x="154" y="193"/>
                      <a:pt x="154" y="193"/>
                    </a:cubicBezTo>
                    <a:cubicBezTo>
                      <a:pt x="155" y="195"/>
                      <a:pt x="155" y="196"/>
                      <a:pt x="155" y="199"/>
                    </a:cubicBezTo>
                    <a:lnTo>
                      <a:pt x="149" y="199"/>
                    </a:lnTo>
                    <a:close/>
                    <a:moveTo>
                      <a:pt x="157" y="186"/>
                    </a:moveTo>
                    <a:cubicBezTo>
                      <a:pt x="155" y="181"/>
                      <a:pt x="155" y="181"/>
                      <a:pt x="155" y="181"/>
                    </a:cubicBezTo>
                    <a:cubicBezTo>
                      <a:pt x="156" y="181"/>
                      <a:pt x="156" y="181"/>
                      <a:pt x="157" y="180"/>
                    </a:cubicBezTo>
                    <a:cubicBezTo>
                      <a:pt x="158" y="180"/>
                      <a:pt x="158" y="180"/>
                      <a:pt x="158" y="180"/>
                    </a:cubicBezTo>
                    <a:cubicBezTo>
                      <a:pt x="164" y="181"/>
                      <a:pt x="164" y="181"/>
                      <a:pt x="164" y="181"/>
                    </a:cubicBezTo>
                    <a:cubicBezTo>
                      <a:pt x="163" y="185"/>
                      <a:pt x="160" y="185"/>
                      <a:pt x="158" y="186"/>
                    </a:cubicBezTo>
                    <a:cubicBezTo>
                      <a:pt x="158" y="186"/>
                      <a:pt x="158" y="186"/>
                      <a:pt x="157" y="186"/>
                    </a:cubicBezTo>
                    <a:close/>
                    <a:moveTo>
                      <a:pt x="166" y="173"/>
                    </a:moveTo>
                    <a:cubicBezTo>
                      <a:pt x="164" y="167"/>
                      <a:pt x="164" y="167"/>
                      <a:pt x="164" y="167"/>
                    </a:cubicBezTo>
                    <a:cubicBezTo>
                      <a:pt x="165" y="166"/>
                      <a:pt x="168" y="167"/>
                      <a:pt x="169" y="166"/>
                    </a:cubicBezTo>
                    <a:cubicBezTo>
                      <a:pt x="172" y="172"/>
                      <a:pt x="172" y="172"/>
                      <a:pt x="172" y="172"/>
                    </a:cubicBezTo>
                    <a:cubicBezTo>
                      <a:pt x="170" y="173"/>
                      <a:pt x="167" y="173"/>
                      <a:pt x="166" y="173"/>
                    </a:cubicBezTo>
                    <a:close/>
                    <a:moveTo>
                      <a:pt x="177" y="159"/>
                    </a:moveTo>
                    <a:cubicBezTo>
                      <a:pt x="171" y="158"/>
                      <a:pt x="171" y="158"/>
                      <a:pt x="171" y="158"/>
                    </a:cubicBezTo>
                    <a:cubicBezTo>
                      <a:pt x="172" y="155"/>
                      <a:pt x="173" y="152"/>
                      <a:pt x="175" y="151"/>
                    </a:cubicBezTo>
                    <a:cubicBezTo>
                      <a:pt x="178" y="156"/>
                      <a:pt x="178" y="156"/>
                      <a:pt x="178" y="156"/>
                    </a:cubicBezTo>
                    <a:cubicBezTo>
                      <a:pt x="178" y="156"/>
                      <a:pt x="177" y="157"/>
                      <a:pt x="177" y="159"/>
                    </a:cubicBezTo>
                    <a:close/>
                    <a:moveTo>
                      <a:pt x="190" y="153"/>
                    </a:moveTo>
                    <a:cubicBezTo>
                      <a:pt x="185" y="149"/>
                      <a:pt x="185" y="149"/>
                      <a:pt x="185" y="149"/>
                    </a:cubicBezTo>
                    <a:cubicBezTo>
                      <a:pt x="186" y="148"/>
                      <a:pt x="186" y="147"/>
                      <a:pt x="187" y="147"/>
                    </a:cubicBezTo>
                    <a:cubicBezTo>
                      <a:pt x="187" y="146"/>
                      <a:pt x="188" y="145"/>
                      <a:pt x="189" y="144"/>
                    </a:cubicBezTo>
                    <a:cubicBezTo>
                      <a:pt x="193" y="148"/>
                      <a:pt x="193" y="148"/>
                      <a:pt x="193" y="148"/>
                    </a:cubicBezTo>
                    <a:cubicBezTo>
                      <a:pt x="193" y="148"/>
                      <a:pt x="192" y="149"/>
                      <a:pt x="192" y="150"/>
                    </a:cubicBezTo>
                    <a:cubicBezTo>
                      <a:pt x="191" y="151"/>
                      <a:pt x="190" y="152"/>
                      <a:pt x="190" y="153"/>
                    </a:cubicBezTo>
                    <a:close/>
                    <a:moveTo>
                      <a:pt x="194" y="137"/>
                    </a:moveTo>
                    <a:cubicBezTo>
                      <a:pt x="193" y="136"/>
                      <a:pt x="193" y="135"/>
                      <a:pt x="193" y="133"/>
                    </a:cubicBezTo>
                    <a:cubicBezTo>
                      <a:pt x="192" y="133"/>
                      <a:pt x="192" y="132"/>
                      <a:pt x="192" y="132"/>
                    </a:cubicBezTo>
                    <a:cubicBezTo>
                      <a:pt x="197" y="130"/>
                      <a:pt x="197" y="130"/>
                      <a:pt x="197" y="130"/>
                    </a:cubicBezTo>
                    <a:cubicBezTo>
                      <a:pt x="198" y="130"/>
                      <a:pt x="198" y="131"/>
                      <a:pt x="198" y="131"/>
                    </a:cubicBezTo>
                    <a:cubicBezTo>
                      <a:pt x="199" y="133"/>
                      <a:pt x="199" y="135"/>
                      <a:pt x="199" y="136"/>
                    </a:cubicBezTo>
                    <a:lnTo>
                      <a:pt x="194" y="137"/>
                    </a:lnTo>
                    <a:close/>
                    <a:moveTo>
                      <a:pt x="195" y="122"/>
                    </a:moveTo>
                    <a:cubicBezTo>
                      <a:pt x="190" y="118"/>
                      <a:pt x="190" y="118"/>
                      <a:pt x="190" y="118"/>
                    </a:cubicBezTo>
                    <a:cubicBezTo>
                      <a:pt x="191" y="117"/>
                      <a:pt x="192" y="116"/>
                      <a:pt x="194" y="115"/>
                    </a:cubicBezTo>
                    <a:cubicBezTo>
                      <a:pt x="195" y="114"/>
                      <a:pt x="195" y="114"/>
                      <a:pt x="195" y="114"/>
                    </a:cubicBezTo>
                    <a:cubicBezTo>
                      <a:pt x="199" y="118"/>
                      <a:pt x="199" y="118"/>
                      <a:pt x="199" y="118"/>
                    </a:cubicBezTo>
                    <a:cubicBezTo>
                      <a:pt x="198" y="119"/>
                      <a:pt x="198" y="119"/>
                      <a:pt x="198" y="119"/>
                    </a:cubicBezTo>
                    <a:cubicBezTo>
                      <a:pt x="197" y="120"/>
                      <a:pt x="195" y="121"/>
                      <a:pt x="195" y="122"/>
                    </a:cubicBezTo>
                    <a:close/>
                    <a:moveTo>
                      <a:pt x="208" y="109"/>
                    </a:moveTo>
                    <a:cubicBezTo>
                      <a:pt x="202" y="107"/>
                      <a:pt x="202" y="107"/>
                      <a:pt x="202" y="107"/>
                    </a:cubicBezTo>
                    <a:cubicBezTo>
                      <a:pt x="202" y="106"/>
                      <a:pt x="202" y="106"/>
                      <a:pt x="202" y="105"/>
                    </a:cubicBezTo>
                    <a:cubicBezTo>
                      <a:pt x="202" y="104"/>
                      <a:pt x="202" y="103"/>
                      <a:pt x="202" y="103"/>
                    </a:cubicBezTo>
                    <a:cubicBezTo>
                      <a:pt x="208" y="102"/>
                      <a:pt x="208" y="102"/>
                      <a:pt x="208" y="102"/>
                    </a:cubicBezTo>
                    <a:cubicBezTo>
                      <a:pt x="208" y="103"/>
                      <a:pt x="208" y="104"/>
                      <a:pt x="208" y="105"/>
                    </a:cubicBezTo>
                    <a:cubicBezTo>
                      <a:pt x="208" y="106"/>
                      <a:pt x="208" y="107"/>
                      <a:pt x="208" y="109"/>
                    </a:cubicBezTo>
                    <a:close/>
                    <a:moveTo>
                      <a:pt x="200" y="93"/>
                    </a:moveTo>
                    <a:cubicBezTo>
                      <a:pt x="200" y="93"/>
                      <a:pt x="200" y="93"/>
                      <a:pt x="199" y="93"/>
                    </a:cubicBezTo>
                    <a:cubicBezTo>
                      <a:pt x="197" y="93"/>
                      <a:pt x="196" y="92"/>
                      <a:pt x="195" y="91"/>
                    </a:cubicBezTo>
                    <a:cubicBezTo>
                      <a:pt x="199" y="87"/>
                      <a:pt x="199" y="87"/>
                      <a:pt x="199" y="87"/>
                    </a:cubicBezTo>
                    <a:cubicBezTo>
                      <a:pt x="197" y="89"/>
                      <a:pt x="197" y="89"/>
                      <a:pt x="197" y="89"/>
                    </a:cubicBezTo>
                    <a:cubicBezTo>
                      <a:pt x="199" y="87"/>
                      <a:pt x="199" y="87"/>
                      <a:pt x="199" y="87"/>
                    </a:cubicBezTo>
                    <a:cubicBezTo>
                      <a:pt x="199" y="87"/>
                      <a:pt x="199" y="87"/>
                      <a:pt x="200" y="87"/>
                    </a:cubicBezTo>
                    <a:cubicBezTo>
                      <a:pt x="202" y="88"/>
                      <a:pt x="203" y="88"/>
                      <a:pt x="204" y="89"/>
                    </a:cubicBezTo>
                    <a:lnTo>
                      <a:pt x="200" y="93"/>
                    </a:lnTo>
                    <a:close/>
                    <a:moveTo>
                      <a:pt x="201" y="79"/>
                    </a:moveTo>
                    <a:cubicBezTo>
                      <a:pt x="196" y="77"/>
                      <a:pt x="196" y="77"/>
                      <a:pt x="196" y="77"/>
                    </a:cubicBezTo>
                    <a:cubicBezTo>
                      <a:pt x="197" y="74"/>
                      <a:pt x="198" y="73"/>
                      <a:pt x="200" y="71"/>
                    </a:cubicBezTo>
                    <a:cubicBezTo>
                      <a:pt x="204" y="75"/>
                      <a:pt x="204" y="75"/>
                      <a:pt x="204" y="75"/>
                    </a:cubicBezTo>
                    <a:cubicBezTo>
                      <a:pt x="202" y="77"/>
                      <a:pt x="202" y="78"/>
                      <a:pt x="201" y="79"/>
                    </a:cubicBezTo>
                    <a:close/>
                    <a:moveTo>
                      <a:pt x="213" y="67"/>
                    </a:moveTo>
                    <a:cubicBezTo>
                      <a:pt x="208" y="64"/>
                      <a:pt x="208" y="64"/>
                      <a:pt x="208" y="64"/>
                    </a:cubicBezTo>
                    <a:cubicBezTo>
                      <a:pt x="209" y="63"/>
                      <a:pt x="209" y="61"/>
                      <a:pt x="209" y="59"/>
                    </a:cubicBezTo>
                    <a:cubicBezTo>
                      <a:pt x="215" y="60"/>
                      <a:pt x="215" y="60"/>
                      <a:pt x="215" y="60"/>
                    </a:cubicBezTo>
                    <a:cubicBezTo>
                      <a:pt x="215" y="63"/>
                      <a:pt x="214" y="65"/>
                      <a:pt x="213" y="67"/>
                    </a:cubicBezTo>
                    <a:close/>
                    <a:moveTo>
                      <a:pt x="280" y="61"/>
                    </a:moveTo>
                    <a:cubicBezTo>
                      <a:pt x="279" y="55"/>
                      <a:pt x="279" y="55"/>
                      <a:pt x="279" y="55"/>
                    </a:cubicBezTo>
                    <a:cubicBezTo>
                      <a:pt x="280" y="55"/>
                      <a:pt x="280" y="54"/>
                      <a:pt x="281" y="54"/>
                    </a:cubicBezTo>
                    <a:cubicBezTo>
                      <a:pt x="286" y="54"/>
                      <a:pt x="286" y="54"/>
                      <a:pt x="286" y="54"/>
                    </a:cubicBezTo>
                    <a:cubicBezTo>
                      <a:pt x="286" y="57"/>
                      <a:pt x="285" y="60"/>
                      <a:pt x="280" y="61"/>
                    </a:cubicBezTo>
                    <a:close/>
                    <a:moveTo>
                      <a:pt x="267" y="59"/>
                    </a:moveTo>
                    <a:cubicBezTo>
                      <a:pt x="265" y="59"/>
                      <a:pt x="263" y="57"/>
                      <a:pt x="261" y="54"/>
                    </a:cubicBezTo>
                    <a:cubicBezTo>
                      <a:pt x="266" y="51"/>
                      <a:pt x="266" y="51"/>
                      <a:pt x="266" y="51"/>
                    </a:cubicBezTo>
                    <a:cubicBezTo>
                      <a:pt x="267" y="53"/>
                      <a:pt x="268" y="53"/>
                      <a:pt x="269" y="54"/>
                    </a:cubicBezTo>
                    <a:lnTo>
                      <a:pt x="267" y="59"/>
                    </a:lnTo>
                    <a:close/>
                    <a:moveTo>
                      <a:pt x="216" y="48"/>
                    </a:moveTo>
                    <a:cubicBezTo>
                      <a:pt x="210" y="48"/>
                      <a:pt x="210" y="48"/>
                      <a:pt x="210" y="48"/>
                    </a:cubicBezTo>
                    <a:cubicBezTo>
                      <a:pt x="210" y="46"/>
                      <a:pt x="210" y="44"/>
                      <a:pt x="211" y="42"/>
                    </a:cubicBezTo>
                    <a:cubicBezTo>
                      <a:pt x="216" y="43"/>
                      <a:pt x="216" y="43"/>
                      <a:pt x="216" y="43"/>
                    </a:cubicBezTo>
                    <a:cubicBezTo>
                      <a:pt x="216" y="45"/>
                      <a:pt x="216" y="46"/>
                      <a:pt x="216" y="48"/>
                    </a:cubicBezTo>
                    <a:close/>
                    <a:moveTo>
                      <a:pt x="279" y="43"/>
                    </a:moveTo>
                    <a:cubicBezTo>
                      <a:pt x="279" y="41"/>
                      <a:pt x="278" y="39"/>
                      <a:pt x="278" y="37"/>
                    </a:cubicBezTo>
                    <a:cubicBezTo>
                      <a:pt x="284" y="37"/>
                      <a:pt x="284" y="37"/>
                      <a:pt x="284" y="37"/>
                    </a:cubicBezTo>
                    <a:cubicBezTo>
                      <a:pt x="284" y="37"/>
                      <a:pt x="284" y="37"/>
                      <a:pt x="284" y="37"/>
                    </a:cubicBezTo>
                    <a:cubicBezTo>
                      <a:pt x="284" y="38"/>
                      <a:pt x="284" y="40"/>
                      <a:pt x="285" y="42"/>
                    </a:cubicBezTo>
                    <a:lnTo>
                      <a:pt x="279" y="43"/>
                    </a:lnTo>
                    <a:close/>
                    <a:moveTo>
                      <a:pt x="256" y="43"/>
                    </a:moveTo>
                    <a:cubicBezTo>
                      <a:pt x="256" y="43"/>
                      <a:pt x="256" y="43"/>
                      <a:pt x="256" y="43"/>
                    </a:cubicBezTo>
                    <a:cubicBezTo>
                      <a:pt x="256" y="43"/>
                      <a:pt x="255" y="42"/>
                      <a:pt x="253" y="42"/>
                    </a:cubicBezTo>
                    <a:cubicBezTo>
                      <a:pt x="255" y="36"/>
                      <a:pt x="255" y="36"/>
                      <a:pt x="255" y="36"/>
                    </a:cubicBezTo>
                    <a:cubicBezTo>
                      <a:pt x="259" y="38"/>
                      <a:pt x="261" y="39"/>
                      <a:pt x="261" y="41"/>
                    </a:cubicBezTo>
                    <a:cubicBezTo>
                      <a:pt x="262" y="41"/>
                      <a:pt x="262" y="41"/>
                      <a:pt x="262" y="41"/>
                    </a:cubicBezTo>
                    <a:cubicBezTo>
                      <a:pt x="256" y="43"/>
                      <a:pt x="256" y="43"/>
                      <a:pt x="256" y="43"/>
                    </a:cubicBezTo>
                    <a:cubicBezTo>
                      <a:pt x="256" y="43"/>
                      <a:pt x="256" y="43"/>
                      <a:pt x="256" y="43"/>
                    </a:cubicBezTo>
                    <a:cubicBezTo>
                      <a:pt x="256" y="43"/>
                      <a:pt x="256" y="43"/>
                      <a:pt x="256" y="43"/>
                    </a:cubicBezTo>
                    <a:close/>
                    <a:moveTo>
                      <a:pt x="256" y="43"/>
                    </a:moveTo>
                    <a:cubicBezTo>
                      <a:pt x="256" y="43"/>
                      <a:pt x="256" y="43"/>
                      <a:pt x="256" y="43"/>
                    </a:cubicBezTo>
                    <a:close/>
                    <a:moveTo>
                      <a:pt x="242" y="39"/>
                    </a:moveTo>
                    <a:cubicBezTo>
                      <a:pt x="241" y="38"/>
                      <a:pt x="239" y="38"/>
                      <a:pt x="237" y="38"/>
                    </a:cubicBezTo>
                    <a:cubicBezTo>
                      <a:pt x="238" y="32"/>
                      <a:pt x="238" y="32"/>
                      <a:pt x="238" y="32"/>
                    </a:cubicBezTo>
                    <a:cubicBezTo>
                      <a:pt x="240" y="32"/>
                      <a:pt x="242" y="32"/>
                      <a:pt x="244" y="33"/>
                    </a:cubicBezTo>
                    <a:lnTo>
                      <a:pt x="242" y="39"/>
                    </a:lnTo>
                    <a:close/>
                    <a:moveTo>
                      <a:pt x="220" y="37"/>
                    </a:moveTo>
                    <a:cubicBezTo>
                      <a:pt x="219" y="31"/>
                      <a:pt x="219" y="31"/>
                      <a:pt x="219" y="31"/>
                    </a:cubicBezTo>
                    <a:cubicBezTo>
                      <a:pt x="221" y="31"/>
                      <a:pt x="223" y="31"/>
                      <a:pt x="226" y="31"/>
                    </a:cubicBezTo>
                    <a:cubicBezTo>
                      <a:pt x="225" y="36"/>
                      <a:pt x="225" y="36"/>
                      <a:pt x="225" y="36"/>
                    </a:cubicBezTo>
                    <a:cubicBezTo>
                      <a:pt x="223" y="36"/>
                      <a:pt x="222" y="36"/>
                      <a:pt x="220" y="37"/>
                    </a:cubicBezTo>
                    <a:close/>
                    <a:moveTo>
                      <a:pt x="274" y="32"/>
                    </a:moveTo>
                    <a:cubicBezTo>
                      <a:pt x="274" y="26"/>
                      <a:pt x="274" y="26"/>
                      <a:pt x="274" y="26"/>
                    </a:cubicBezTo>
                    <a:cubicBezTo>
                      <a:pt x="274" y="26"/>
                      <a:pt x="274" y="26"/>
                      <a:pt x="274" y="26"/>
                    </a:cubicBezTo>
                    <a:cubicBezTo>
                      <a:pt x="275" y="26"/>
                      <a:pt x="276" y="26"/>
                      <a:pt x="277" y="26"/>
                    </a:cubicBezTo>
                    <a:cubicBezTo>
                      <a:pt x="278" y="26"/>
                      <a:pt x="279" y="26"/>
                      <a:pt x="280" y="26"/>
                    </a:cubicBezTo>
                    <a:cubicBezTo>
                      <a:pt x="280" y="31"/>
                      <a:pt x="280" y="31"/>
                      <a:pt x="280" y="31"/>
                    </a:cubicBezTo>
                    <a:cubicBezTo>
                      <a:pt x="279" y="31"/>
                      <a:pt x="278" y="31"/>
                      <a:pt x="277" y="31"/>
                    </a:cubicBezTo>
                    <a:cubicBezTo>
                      <a:pt x="276" y="32"/>
                      <a:pt x="275" y="32"/>
                      <a:pt x="274" y="32"/>
                    </a:cubicBezTo>
                    <a:close/>
                    <a:moveTo>
                      <a:pt x="273" y="24"/>
                    </a:moveTo>
                    <a:cubicBezTo>
                      <a:pt x="272" y="24"/>
                      <a:pt x="272" y="23"/>
                      <a:pt x="271" y="23"/>
                    </a:cubicBezTo>
                    <a:cubicBezTo>
                      <a:pt x="271" y="23"/>
                      <a:pt x="270" y="23"/>
                      <a:pt x="270" y="23"/>
                    </a:cubicBezTo>
                    <a:cubicBezTo>
                      <a:pt x="270" y="23"/>
                      <a:pt x="271" y="23"/>
                      <a:pt x="271" y="22"/>
                    </a:cubicBezTo>
                    <a:cubicBezTo>
                      <a:pt x="266" y="19"/>
                      <a:pt x="266" y="19"/>
                      <a:pt x="266" y="19"/>
                    </a:cubicBezTo>
                    <a:cubicBezTo>
                      <a:pt x="267" y="18"/>
                      <a:pt x="268" y="17"/>
                      <a:pt x="270" y="17"/>
                    </a:cubicBezTo>
                    <a:cubicBezTo>
                      <a:pt x="271" y="17"/>
                      <a:pt x="272" y="17"/>
                      <a:pt x="273" y="18"/>
                    </a:cubicBezTo>
                    <a:cubicBezTo>
                      <a:pt x="273" y="18"/>
                      <a:pt x="273" y="18"/>
                      <a:pt x="273" y="18"/>
                    </a:cubicBezTo>
                    <a:cubicBezTo>
                      <a:pt x="275" y="23"/>
                      <a:pt x="275" y="23"/>
                      <a:pt x="275" y="23"/>
                    </a:cubicBezTo>
                    <a:cubicBezTo>
                      <a:pt x="274" y="24"/>
                      <a:pt x="274" y="24"/>
                      <a:pt x="273" y="24"/>
                    </a:cubicBezTo>
                    <a:close/>
                    <a:moveTo>
                      <a:pt x="328" y="20"/>
                    </a:moveTo>
                    <a:cubicBezTo>
                      <a:pt x="327" y="20"/>
                      <a:pt x="326" y="19"/>
                      <a:pt x="325" y="19"/>
                    </a:cubicBezTo>
                    <a:cubicBezTo>
                      <a:pt x="324" y="18"/>
                      <a:pt x="324" y="18"/>
                      <a:pt x="324" y="18"/>
                    </a:cubicBezTo>
                    <a:cubicBezTo>
                      <a:pt x="324" y="12"/>
                      <a:pt x="324" y="12"/>
                      <a:pt x="324" y="12"/>
                    </a:cubicBezTo>
                    <a:cubicBezTo>
                      <a:pt x="326" y="12"/>
                      <a:pt x="327" y="13"/>
                      <a:pt x="329" y="14"/>
                    </a:cubicBezTo>
                    <a:cubicBezTo>
                      <a:pt x="329" y="14"/>
                      <a:pt x="330" y="15"/>
                      <a:pt x="330" y="15"/>
                    </a:cubicBezTo>
                    <a:lnTo>
                      <a:pt x="328" y="20"/>
                    </a:lnTo>
                    <a:close/>
                    <a:moveTo>
                      <a:pt x="342" y="20"/>
                    </a:moveTo>
                    <a:cubicBezTo>
                      <a:pt x="342" y="20"/>
                      <a:pt x="342" y="20"/>
                      <a:pt x="342" y="20"/>
                    </a:cubicBezTo>
                    <a:cubicBezTo>
                      <a:pt x="341" y="20"/>
                      <a:pt x="339" y="20"/>
                      <a:pt x="338" y="18"/>
                    </a:cubicBezTo>
                    <a:cubicBezTo>
                      <a:pt x="342" y="14"/>
                      <a:pt x="342" y="14"/>
                      <a:pt x="342" y="14"/>
                    </a:cubicBezTo>
                    <a:cubicBezTo>
                      <a:pt x="342" y="14"/>
                      <a:pt x="342" y="14"/>
                      <a:pt x="342" y="14"/>
                    </a:cubicBezTo>
                    <a:cubicBezTo>
                      <a:pt x="343" y="14"/>
                      <a:pt x="343" y="14"/>
                      <a:pt x="344" y="14"/>
                    </a:cubicBezTo>
                    <a:cubicBezTo>
                      <a:pt x="347" y="19"/>
                      <a:pt x="347" y="19"/>
                      <a:pt x="347" y="19"/>
                    </a:cubicBezTo>
                    <a:cubicBezTo>
                      <a:pt x="345" y="20"/>
                      <a:pt x="344" y="20"/>
                      <a:pt x="342" y="20"/>
                    </a:cubicBezTo>
                    <a:close/>
                    <a:moveTo>
                      <a:pt x="284" y="18"/>
                    </a:moveTo>
                    <a:cubicBezTo>
                      <a:pt x="283" y="12"/>
                      <a:pt x="283" y="12"/>
                      <a:pt x="283" y="12"/>
                    </a:cubicBezTo>
                    <a:cubicBezTo>
                      <a:pt x="285" y="12"/>
                      <a:pt x="286" y="11"/>
                      <a:pt x="286" y="11"/>
                    </a:cubicBezTo>
                    <a:cubicBezTo>
                      <a:pt x="291" y="14"/>
                      <a:pt x="291" y="14"/>
                      <a:pt x="291" y="14"/>
                    </a:cubicBezTo>
                    <a:cubicBezTo>
                      <a:pt x="290" y="17"/>
                      <a:pt x="286" y="18"/>
                      <a:pt x="284" y="18"/>
                    </a:cubicBezTo>
                    <a:close/>
                    <a:moveTo>
                      <a:pt x="311" y="16"/>
                    </a:moveTo>
                    <a:cubicBezTo>
                      <a:pt x="309" y="15"/>
                      <a:pt x="307" y="14"/>
                      <a:pt x="306" y="12"/>
                    </a:cubicBezTo>
                    <a:cubicBezTo>
                      <a:pt x="310" y="8"/>
                      <a:pt x="310" y="8"/>
                      <a:pt x="310" y="8"/>
                    </a:cubicBezTo>
                    <a:cubicBezTo>
                      <a:pt x="311" y="9"/>
                      <a:pt x="312" y="10"/>
                      <a:pt x="314" y="11"/>
                    </a:cubicBezTo>
                    <a:lnTo>
                      <a:pt x="311" y="16"/>
                    </a:lnTo>
                    <a:close/>
                    <a:moveTo>
                      <a:pt x="353" y="9"/>
                    </a:moveTo>
                    <a:cubicBezTo>
                      <a:pt x="349" y="4"/>
                      <a:pt x="349" y="4"/>
                      <a:pt x="349" y="4"/>
                    </a:cubicBezTo>
                    <a:cubicBezTo>
                      <a:pt x="351" y="3"/>
                      <a:pt x="353" y="3"/>
                      <a:pt x="355" y="3"/>
                    </a:cubicBezTo>
                    <a:cubicBezTo>
                      <a:pt x="356" y="3"/>
                      <a:pt x="357" y="3"/>
                      <a:pt x="357" y="3"/>
                    </a:cubicBezTo>
                    <a:cubicBezTo>
                      <a:pt x="357" y="8"/>
                      <a:pt x="357" y="8"/>
                      <a:pt x="357" y="8"/>
                    </a:cubicBezTo>
                    <a:cubicBezTo>
                      <a:pt x="356" y="8"/>
                      <a:pt x="356" y="8"/>
                      <a:pt x="355" y="8"/>
                    </a:cubicBezTo>
                    <a:cubicBezTo>
                      <a:pt x="354" y="8"/>
                      <a:pt x="353" y="9"/>
                      <a:pt x="353" y="9"/>
                    </a:cubicBezTo>
                    <a:close/>
                    <a:moveTo>
                      <a:pt x="295" y="6"/>
                    </a:moveTo>
                    <a:cubicBezTo>
                      <a:pt x="294" y="0"/>
                      <a:pt x="294" y="0"/>
                      <a:pt x="294" y="0"/>
                    </a:cubicBezTo>
                    <a:cubicBezTo>
                      <a:pt x="296" y="0"/>
                      <a:pt x="298" y="0"/>
                      <a:pt x="300" y="0"/>
                    </a:cubicBezTo>
                    <a:cubicBezTo>
                      <a:pt x="300" y="6"/>
                      <a:pt x="300" y="6"/>
                      <a:pt x="300" y="6"/>
                    </a:cubicBezTo>
                    <a:cubicBezTo>
                      <a:pt x="300" y="6"/>
                      <a:pt x="300" y="6"/>
                      <a:pt x="300" y="6"/>
                    </a:cubicBezTo>
                    <a:cubicBezTo>
                      <a:pt x="298" y="6"/>
                      <a:pt x="296" y="6"/>
                      <a:pt x="295" y="6"/>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24" name="iṣlïdè">
                <a:extLst>
                  <a:ext uri="{FF2B5EF4-FFF2-40B4-BE49-F238E27FC236}">
                    <a16:creationId xmlns:a16="http://schemas.microsoft.com/office/drawing/2014/main" id="{286DD1BD-3FAD-46D2-BD93-5B8B84DB5DC9}"/>
                  </a:ext>
                </a:extLst>
              </p:cNvPr>
              <p:cNvSpPr/>
              <p:nvPr/>
            </p:nvSpPr>
            <p:spPr bwMode="auto">
              <a:xfrm>
                <a:off x="9707563" y="5038725"/>
                <a:ext cx="150813" cy="166688"/>
              </a:xfrm>
              <a:custGeom>
                <a:avLst/>
                <a:gdLst>
                  <a:gd name="T0" fmla="*/ 0 w 70"/>
                  <a:gd name="T1" fmla="*/ 77 h 78"/>
                  <a:gd name="T2" fmla="*/ 1 w 70"/>
                  <a:gd name="T3" fmla="*/ 74 h 78"/>
                  <a:gd name="T4" fmla="*/ 4 w 70"/>
                  <a:gd name="T5" fmla="*/ 72 h 78"/>
                  <a:gd name="T6" fmla="*/ 8 w 70"/>
                  <a:gd name="T7" fmla="*/ 75 h 78"/>
                  <a:gd name="T8" fmla="*/ 16 w 70"/>
                  <a:gd name="T9" fmla="*/ 70 h 78"/>
                  <a:gd name="T10" fmla="*/ 15 w 70"/>
                  <a:gd name="T11" fmla="*/ 64 h 78"/>
                  <a:gd name="T12" fmla="*/ 21 w 70"/>
                  <a:gd name="T13" fmla="*/ 63 h 78"/>
                  <a:gd name="T14" fmla="*/ 19 w 70"/>
                  <a:gd name="T15" fmla="*/ 69 h 78"/>
                  <a:gd name="T16" fmla="*/ 16 w 70"/>
                  <a:gd name="T17" fmla="*/ 70 h 78"/>
                  <a:gd name="T18" fmla="*/ 24 w 70"/>
                  <a:gd name="T19" fmla="*/ 60 h 78"/>
                  <a:gd name="T20" fmla="*/ 24 w 70"/>
                  <a:gd name="T21" fmla="*/ 60 h 78"/>
                  <a:gd name="T22" fmla="*/ 21 w 70"/>
                  <a:gd name="T23" fmla="*/ 58 h 78"/>
                  <a:gd name="T24" fmla="*/ 27 w 70"/>
                  <a:gd name="T25" fmla="*/ 55 h 78"/>
                  <a:gd name="T26" fmla="*/ 26 w 70"/>
                  <a:gd name="T27" fmla="*/ 56 h 78"/>
                  <a:gd name="T28" fmla="*/ 27 w 70"/>
                  <a:gd name="T29" fmla="*/ 61 h 78"/>
                  <a:gd name="T30" fmla="*/ 34 w 70"/>
                  <a:gd name="T31" fmla="*/ 52 h 78"/>
                  <a:gd name="T32" fmla="*/ 30 w 70"/>
                  <a:gd name="T33" fmla="*/ 49 h 78"/>
                  <a:gd name="T34" fmla="*/ 33 w 70"/>
                  <a:gd name="T35" fmla="*/ 46 h 78"/>
                  <a:gd name="T36" fmla="*/ 37 w 70"/>
                  <a:gd name="T37" fmla="*/ 49 h 78"/>
                  <a:gd name="T38" fmla="*/ 34 w 70"/>
                  <a:gd name="T39" fmla="*/ 52 h 78"/>
                  <a:gd name="T40" fmla="*/ 46 w 70"/>
                  <a:gd name="T41" fmla="*/ 43 h 78"/>
                  <a:gd name="T42" fmla="*/ 41 w 70"/>
                  <a:gd name="T43" fmla="*/ 42 h 78"/>
                  <a:gd name="T44" fmla="*/ 41 w 70"/>
                  <a:gd name="T45" fmla="*/ 42 h 78"/>
                  <a:gd name="T46" fmla="*/ 45 w 70"/>
                  <a:gd name="T47" fmla="*/ 37 h 78"/>
                  <a:gd name="T48" fmla="*/ 46 w 70"/>
                  <a:gd name="T49" fmla="*/ 37 h 78"/>
                  <a:gd name="T50" fmla="*/ 46 w 70"/>
                  <a:gd name="T51" fmla="*/ 43 h 78"/>
                  <a:gd name="T52" fmla="*/ 49 w 70"/>
                  <a:gd name="T53" fmla="*/ 25 h 78"/>
                  <a:gd name="T54" fmla="*/ 55 w 70"/>
                  <a:gd name="T55" fmla="*/ 23 h 78"/>
                  <a:gd name="T56" fmla="*/ 55 w 70"/>
                  <a:gd name="T57" fmla="*/ 29 h 78"/>
                  <a:gd name="T58" fmla="*/ 56 w 70"/>
                  <a:gd name="T59" fmla="*/ 16 h 78"/>
                  <a:gd name="T60" fmla="*/ 55 w 70"/>
                  <a:gd name="T61" fmla="*/ 11 h 78"/>
                  <a:gd name="T62" fmla="*/ 56 w 70"/>
                  <a:gd name="T63" fmla="*/ 9 h 78"/>
                  <a:gd name="T64" fmla="*/ 62 w 70"/>
                  <a:gd name="T65" fmla="*/ 11 h 78"/>
                  <a:gd name="T66" fmla="*/ 64 w 70"/>
                  <a:gd name="T67" fmla="*/ 3 h 78"/>
                  <a:gd name="T68" fmla="*/ 69 w 70"/>
                  <a:gd name="T69" fmla="*/ 0 h 78"/>
                  <a:gd name="T70" fmla="*/ 64 w 70"/>
                  <a:gd name="T71" fmla="*/ 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 h="78">
                    <a:moveTo>
                      <a:pt x="4" y="78"/>
                    </a:moveTo>
                    <a:cubicBezTo>
                      <a:pt x="2" y="78"/>
                      <a:pt x="0" y="77"/>
                      <a:pt x="0" y="77"/>
                    </a:cubicBezTo>
                    <a:cubicBezTo>
                      <a:pt x="3" y="72"/>
                      <a:pt x="3" y="72"/>
                      <a:pt x="3" y="72"/>
                    </a:cubicBezTo>
                    <a:cubicBezTo>
                      <a:pt x="1" y="74"/>
                      <a:pt x="1" y="74"/>
                      <a:pt x="1" y="74"/>
                    </a:cubicBezTo>
                    <a:cubicBezTo>
                      <a:pt x="3" y="72"/>
                      <a:pt x="3" y="72"/>
                      <a:pt x="3" y="72"/>
                    </a:cubicBezTo>
                    <a:cubicBezTo>
                      <a:pt x="3" y="72"/>
                      <a:pt x="3" y="72"/>
                      <a:pt x="4" y="72"/>
                    </a:cubicBezTo>
                    <a:cubicBezTo>
                      <a:pt x="4" y="72"/>
                      <a:pt x="4" y="72"/>
                      <a:pt x="4" y="72"/>
                    </a:cubicBezTo>
                    <a:cubicBezTo>
                      <a:pt x="8" y="75"/>
                      <a:pt x="8" y="75"/>
                      <a:pt x="8" y="75"/>
                    </a:cubicBezTo>
                    <a:cubicBezTo>
                      <a:pt x="7" y="77"/>
                      <a:pt x="6" y="78"/>
                      <a:pt x="4" y="78"/>
                    </a:cubicBezTo>
                    <a:close/>
                    <a:moveTo>
                      <a:pt x="16" y="70"/>
                    </a:moveTo>
                    <a:cubicBezTo>
                      <a:pt x="14" y="65"/>
                      <a:pt x="14" y="65"/>
                      <a:pt x="14" y="65"/>
                    </a:cubicBezTo>
                    <a:cubicBezTo>
                      <a:pt x="15" y="65"/>
                      <a:pt x="15" y="64"/>
                      <a:pt x="15" y="64"/>
                    </a:cubicBezTo>
                    <a:cubicBezTo>
                      <a:pt x="16" y="64"/>
                      <a:pt x="18" y="63"/>
                      <a:pt x="19" y="63"/>
                    </a:cubicBezTo>
                    <a:cubicBezTo>
                      <a:pt x="20" y="63"/>
                      <a:pt x="20" y="63"/>
                      <a:pt x="21" y="63"/>
                    </a:cubicBezTo>
                    <a:cubicBezTo>
                      <a:pt x="21" y="69"/>
                      <a:pt x="21" y="69"/>
                      <a:pt x="21" y="69"/>
                    </a:cubicBezTo>
                    <a:cubicBezTo>
                      <a:pt x="21" y="69"/>
                      <a:pt x="20" y="69"/>
                      <a:pt x="19" y="69"/>
                    </a:cubicBezTo>
                    <a:cubicBezTo>
                      <a:pt x="19" y="69"/>
                      <a:pt x="18" y="69"/>
                      <a:pt x="18" y="70"/>
                    </a:cubicBezTo>
                    <a:cubicBezTo>
                      <a:pt x="17" y="70"/>
                      <a:pt x="17" y="70"/>
                      <a:pt x="16" y="70"/>
                    </a:cubicBezTo>
                    <a:close/>
                    <a:moveTo>
                      <a:pt x="27" y="61"/>
                    </a:moveTo>
                    <a:cubicBezTo>
                      <a:pt x="26" y="61"/>
                      <a:pt x="25" y="61"/>
                      <a:pt x="24" y="60"/>
                    </a:cubicBezTo>
                    <a:cubicBezTo>
                      <a:pt x="24" y="60"/>
                      <a:pt x="24" y="60"/>
                      <a:pt x="23" y="60"/>
                    </a:cubicBezTo>
                    <a:cubicBezTo>
                      <a:pt x="24" y="60"/>
                      <a:pt x="24" y="60"/>
                      <a:pt x="24" y="60"/>
                    </a:cubicBezTo>
                    <a:cubicBezTo>
                      <a:pt x="25" y="60"/>
                      <a:pt x="26" y="59"/>
                      <a:pt x="26" y="59"/>
                    </a:cubicBezTo>
                    <a:cubicBezTo>
                      <a:pt x="21" y="58"/>
                      <a:pt x="21" y="58"/>
                      <a:pt x="21" y="58"/>
                    </a:cubicBezTo>
                    <a:cubicBezTo>
                      <a:pt x="21" y="55"/>
                      <a:pt x="23" y="54"/>
                      <a:pt x="24" y="54"/>
                    </a:cubicBezTo>
                    <a:cubicBezTo>
                      <a:pt x="26" y="54"/>
                      <a:pt x="26" y="55"/>
                      <a:pt x="27" y="55"/>
                    </a:cubicBezTo>
                    <a:cubicBezTo>
                      <a:pt x="28" y="55"/>
                      <a:pt x="28" y="56"/>
                      <a:pt x="28" y="56"/>
                    </a:cubicBezTo>
                    <a:cubicBezTo>
                      <a:pt x="28" y="56"/>
                      <a:pt x="27" y="56"/>
                      <a:pt x="26" y="56"/>
                    </a:cubicBezTo>
                    <a:cubicBezTo>
                      <a:pt x="30" y="61"/>
                      <a:pt x="30" y="61"/>
                      <a:pt x="30" y="61"/>
                    </a:cubicBezTo>
                    <a:cubicBezTo>
                      <a:pt x="29" y="61"/>
                      <a:pt x="28" y="61"/>
                      <a:pt x="27" y="61"/>
                    </a:cubicBezTo>
                    <a:close/>
                    <a:moveTo>
                      <a:pt x="32" y="54"/>
                    </a:moveTo>
                    <a:cubicBezTo>
                      <a:pt x="34" y="52"/>
                      <a:pt x="34" y="52"/>
                      <a:pt x="34" y="52"/>
                    </a:cubicBezTo>
                    <a:cubicBezTo>
                      <a:pt x="32" y="53"/>
                      <a:pt x="32" y="53"/>
                      <a:pt x="32" y="53"/>
                    </a:cubicBezTo>
                    <a:cubicBezTo>
                      <a:pt x="31" y="52"/>
                      <a:pt x="30" y="51"/>
                      <a:pt x="30" y="49"/>
                    </a:cubicBezTo>
                    <a:cubicBezTo>
                      <a:pt x="30" y="48"/>
                      <a:pt x="30" y="47"/>
                      <a:pt x="31" y="47"/>
                    </a:cubicBezTo>
                    <a:cubicBezTo>
                      <a:pt x="32" y="46"/>
                      <a:pt x="33" y="46"/>
                      <a:pt x="33" y="46"/>
                    </a:cubicBezTo>
                    <a:cubicBezTo>
                      <a:pt x="33" y="46"/>
                      <a:pt x="32" y="46"/>
                      <a:pt x="32" y="47"/>
                    </a:cubicBezTo>
                    <a:cubicBezTo>
                      <a:pt x="37" y="49"/>
                      <a:pt x="37" y="49"/>
                      <a:pt x="37" y="49"/>
                    </a:cubicBezTo>
                    <a:cubicBezTo>
                      <a:pt x="37" y="49"/>
                      <a:pt x="37" y="49"/>
                      <a:pt x="37" y="49"/>
                    </a:cubicBezTo>
                    <a:cubicBezTo>
                      <a:pt x="37" y="50"/>
                      <a:pt x="36" y="51"/>
                      <a:pt x="34" y="52"/>
                    </a:cubicBezTo>
                    <a:lnTo>
                      <a:pt x="32" y="54"/>
                    </a:lnTo>
                    <a:close/>
                    <a:moveTo>
                      <a:pt x="46" y="43"/>
                    </a:moveTo>
                    <a:cubicBezTo>
                      <a:pt x="46" y="43"/>
                      <a:pt x="46" y="43"/>
                      <a:pt x="47" y="42"/>
                    </a:cubicBezTo>
                    <a:cubicBezTo>
                      <a:pt x="41" y="42"/>
                      <a:pt x="41" y="42"/>
                      <a:pt x="41" y="42"/>
                    </a:cubicBezTo>
                    <a:cubicBezTo>
                      <a:pt x="44" y="42"/>
                      <a:pt x="44" y="42"/>
                      <a:pt x="44" y="42"/>
                    </a:cubicBezTo>
                    <a:cubicBezTo>
                      <a:pt x="41" y="42"/>
                      <a:pt x="41" y="42"/>
                      <a:pt x="41" y="42"/>
                    </a:cubicBezTo>
                    <a:cubicBezTo>
                      <a:pt x="41" y="42"/>
                      <a:pt x="41" y="42"/>
                      <a:pt x="41" y="42"/>
                    </a:cubicBezTo>
                    <a:cubicBezTo>
                      <a:pt x="41" y="39"/>
                      <a:pt x="42" y="38"/>
                      <a:pt x="45" y="37"/>
                    </a:cubicBezTo>
                    <a:cubicBezTo>
                      <a:pt x="45" y="37"/>
                      <a:pt x="45" y="37"/>
                      <a:pt x="45" y="37"/>
                    </a:cubicBezTo>
                    <a:cubicBezTo>
                      <a:pt x="46" y="37"/>
                      <a:pt x="46" y="37"/>
                      <a:pt x="46" y="37"/>
                    </a:cubicBezTo>
                    <a:cubicBezTo>
                      <a:pt x="50" y="42"/>
                      <a:pt x="50" y="42"/>
                      <a:pt x="50" y="42"/>
                    </a:cubicBezTo>
                    <a:cubicBezTo>
                      <a:pt x="48" y="42"/>
                      <a:pt x="47" y="43"/>
                      <a:pt x="46" y="43"/>
                    </a:cubicBezTo>
                    <a:close/>
                    <a:moveTo>
                      <a:pt x="49" y="29"/>
                    </a:moveTo>
                    <a:cubicBezTo>
                      <a:pt x="49" y="28"/>
                      <a:pt x="49" y="27"/>
                      <a:pt x="49" y="25"/>
                    </a:cubicBezTo>
                    <a:cubicBezTo>
                      <a:pt x="49" y="24"/>
                      <a:pt x="49" y="24"/>
                      <a:pt x="49" y="23"/>
                    </a:cubicBezTo>
                    <a:cubicBezTo>
                      <a:pt x="55" y="23"/>
                      <a:pt x="55" y="23"/>
                      <a:pt x="55" y="23"/>
                    </a:cubicBezTo>
                    <a:cubicBezTo>
                      <a:pt x="55" y="23"/>
                      <a:pt x="55" y="24"/>
                      <a:pt x="55" y="25"/>
                    </a:cubicBezTo>
                    <a:cubicBezTo>
                      <a:pt x="55" y="26"/>
                      <a:pt x="55" y="28"/>
                      <a:pt x="55" y="29"/>
                    </a:cubicBezTo>
                    <a:lnTo>
                      <a:pt x="49" y="29"/>
                    </a:lnTo>
                    <a:close/>
                    <a:moveTo>
                      <a:pt x="56" y="16"/>
                    </a:moveTo>
                    <a:cubicBezTo>
                      <a:pt x="56" y="14"/>
                      <a:pt x="56" y="14"/>
                      <a:pt x="56" y="14"/>
                    </a:cubicBezTo>
                    <a:cubicBezTo>
                      <a:pt x="55" y="11"/>
                      <a:pt x="55" y="11"/>
                      <a:pt x="55" y="11"/>
                    </a:cubicBezTo>
                    <a:cubicBezTo>
                      <a:pt x="56" y="10"/>
                      <a:pt x="56" y="10"/>
                      <a:pt x="56" y="10"/>
                    </a:cubicBezTo>
                    <a:cubicBezTo>
                      <a:pt x="56" y="10"/>
                      <a:pt x="56" y="10"/>
                      <a:pt x="56" y="9"/>
                    </a:cubicBezTo>
                    <a:cubicBezTo>
                      <a:pt x="62" y="10"/>
                      <a:pt x="62" y="10"/>
                      <a:pt x="62" y="10"/>
                    </a:cubicBezTo>
                    <a:cubicBezTo>
                      <a:pt x="62" y="10"/>
                      <a:pt x="62" y="11"/>
                      <a:pt x="62" y="11"/>
                    </a:cubicBezTo>
                    <a:cubicBezTo>
                      <a:pt x="62" y="12"/>
                      <a:pt x="61" y="16"/>
                      <a:pt x="56" y="16"/>
                    </a:cubicBezTo>
                    <a:close/>
                    <a:moveTo>
                      <a:pt x="64" y="3"/>
                    </a:moveTo>
                    <a:cubicBezTo>
                      <a:pt x="64" y="3"/>
                      <a:pt x="64" y="2"/>
                      <a:pt x="64" y="2"/>
                    </a:cubicBezTo>
                    <a:cubicBezTo>
                      <a:pt x="69" y="0"/>
                      <a:pt x="69" y="0"/>
                      <a:pt x="69" y="0"/>
                    </a:cubicBezTo>
                    <a:cubicBezTo>
                      <a:pt x="69" y="1"/>
                      <a:pt x="70" y="2"/>
                      <a:pt x="70" y="2"/>
                    </a:cubicBezTo>
                    <a:lnTo>
                      <a:pt x="64" y="3"/>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25" name="îṣlïďe">
                <a:extLst>
                  <a:ext uri="{FF2B5EF4-FFF2-40B4-BE49-F238E27FC236}">
                    <a16:creationId xmlns:a16="http://schemas.microsoft.com/office/drawing/2014/main" id="{B17D98C2-E8C5-4268-9220-F60CE902A043}"/>
                  </a:ext>
                </a:extLst>
              </p:cNvPr>
              <p:cNvSpPr/>
              <p:nvPr/>
            </p:nvSpPr>
            <p:spPr bwMode="auto">
              <a:xfrm>
                <a:off x="7386638" y="4649788"/>
                <a:ext cx="728663" cy="1190625"/>
              </a:xfrm>
              <a:custGeom>
                <a:avLst/>
                <a:gdLst>
                  <a:gd name="T0" fmla="*/ 324 w 339"/>
                  <a:gd name="T1" fmla="*/ 535 h 556"/>
                  <a:gd name="T2" fmla="*/ 315 w 339"/>
                  <a:gd name="T3" fmla="*/ 524 h 556"/>
                  <a:gd name="T4" fmla="*/ 292 w 339"/>
                  <a:gd name="T5" fmla="*/ 504 h 556"/>
                  <a:gd name="T6" fmla="*/ 288 w 339"/>
                  <a:gd name="T7" fmla="*/ 481 h 556"/>
                  <a:gd name="T8" fmla="*/ 285 w 339"/>
                  <a:gd name="T9" fmla="*/ 466 h 556"/>
                  <a:gd name="T10" fmla="*/ 80 w 339"/>
                  <a:gd name="T11" fmla="*/ 464 h 556"/>
                  <a:gd name="T12" fmla="*/ 106 w 339"/>
                  <a:gd name="T13" fmla="*/ 455 h 556"/>
                  <a:gd name="T14" fmla="*/ 274 w 339"/>
                  <a:gd name="T15" fmla="*/ 453 h 556"/>
                  <a:gd name="T16" fmla="*/ 193 w 339"/>
                  <a:gd name="T17" fmla="*/ 451 h 556"/>
                  <a:gd name="T18" fmla="*/ 125 w 339"/>
                  <a:gd name="T19" fmla="*/ 450 h 556"/>
                  <a:gd name="T20" fmla="*/ 62 w 339"/>
                  <a:gd name="T21" fmla="*/ 451 h 556"/>
                  <a:gd name="T22" fmla="*/ 179 w 339"/>
                  <a:gd name="T23" fmla="*/ 451 h 556"/>
                  <a:gd name="T24" fmla="*/ 255 w 339"/>
                  <a:gd name="T25" fmla="*/ 441 h 556"/>
                  <a:gd name="T26" fmla="*/ 137 w 339"/>
                  <a:gd name="T27" fmla="*/ 441 h 556"/>
                  <a:gd name="T28" fmla="*/ 152 w 339"/>
                  <a:gd name="T29" fmla="*/ 442 h 556"/>
                  <a:gd name="T30" fmla="*/ 186 w 339"/>
                  <a:gd name="T31" fmla="*/ 444 h 556"/>
                  <a:gd name="T32" fmla="*/ 268 w 339"/>
                  <a:gd name="T33" fmla="*/ 437 h 556"/>
                  <a:gd name="T34" fmla="*/ 162 w 339"/>
                  <a:gd name="T35" fmla="*/ 432 h 556"/>
                  <a:gd name="T36" fmla="*/ 246 w 339"/>
                  <a:gd name="T37" fmla="*/ 430 h 556"/>
                  <a:gd name="T38" fmla="*/ 224 w 339"/>
                  <a:gd name="T39" fmla="*/ 428 h 556"/>
                  <a:gd name="T40" fmla="*/ 78 w 339"/>
                  <a:gd name="T41" fmla="*/ 428 h 556"/>
                  <a:gd name="T42" fmla="*/ 237 w 339"/>
                  <a:gd name="T43" fmla="*/ 422 h 556"/>
                  <a:gd name="T44" fmla="*/ 208 w 339"/>
                  <a:gd name="T45" fmla="*/ 416 h 556"/>
                  <a:gd name="T46" fmla="*/ 96 w 339"/>
                  <a:gd name="T47" fmla="*/ 415 h 556"/>
                  <a:gd name="T48" fmla="*/ 107 w 339"/>
                  <a:gd name="T49" fmla="*/ 407 h 556"/>
                  <a:gd name="T50" fmla="*/ 74 w 339"/>
                  <a:gd name="T51" fmla="*/ 394 h 556"/>
                  <a:gd name="T52" fmla="*/ 74 w 339"/>
                  <a:gd name="T53" fmla="*/ 394 h 556"/>
                  <a:gd name="T54" fmla="*/ 43 w 339"/>
                  <a:gd name="T55" fmla="*/ 383 h 556"/>
                  <a:gd name="T56" fmla="*/ 88 w 339"/>
                  <a:gd name="T57" fmla="*/ 378 h 556"/>
                  <a:gd name="T58" fmla="*/ 46 w 339"/>
                  <a:gd name="T59" fmla="*/ 363 h 556"/>
                  <a:gd name="T60" fmla="*/ 46 w 339"/>
                  <a:gd name="T61" fmla="*/ 349 h 556"/>
                  <a:gd name="T62" fmla="*/ 49 w 339"/>
                  <a:gd name="T63" fmla="*/ 335 h 556"/>
                  <a:gd name="T64" fmla="*/ 56 w 339"/>
                  <a:gd name="T65" fmla="*/ 325 h 556"/>
                  <a:gd name="T66" fmla="*/ 52 w 339"/>
                  <a:gd name="T67" fmla="*/ 318 h 556"/>
                  <a:gd name="T68" fmla="*/ 45 w 339"/>
                  <a:gd name="T69" fmla="*/ 313 h 556"/>
                  <a:gd name="T70" fmla="*/ 51 w 339"/>
                  <a:gd name="T71" fmla="*/ 296 h 556"/>
                  <a:gd name="T72" fmla="*/ 52 w 339"/>
                  <a:gd name="T73" fmla="*/ 279 h 556"/>
                  <a:gd name="T74" fmla="*/ 34 w 339"/>
                  <a:gd name="T75" fmla="*/ 261 h 556"/>
                  <a:gd name="T76" fmla="*/ 34 w 339"/>
                  <a:gd name="T77" fmla="*/ 261 h 556"/>
                  <a:gd name="T78" fmla="*/ 35 w 339"/>
                  <a:gd name="T79" fmla="*/ 242 h 556"/>
                  <a:gd name="T80" fmla="*/ 31 w 339"/>
                  <a:gd name="T81" fmla="*/ 228 h 556"/>
                  <a:gd name="T82" fmla="*/ 10 w 339"/>
                  <a:gd name="T83" fmla="*/ 217 h 556"/>
                  <a:gd name="T84" fmla="*/ 25 w 339"/>
                  <a:gd name="T85" fmla="*/ 215 h 556"/>
                  <a:gd name="T86" fmla="*/ 14 w 339"/>
                  <a:gd name="T87" fmla="*/ 187 h 556"/>
                  <a:gd name="T88" fmla="*/ 15 w 339"/>
                  <a:gd name="T89" fmla="*/ 164 h 556"/>
                  <a:gd name="T90" fmla="*/ 30 w 339"/>
                  <a:gd name="T91" fmla="*/ 156 h 556"/>
                  <a:gd name="T92" fmla="*/ 42 w 339"/>
                  <a:gd name="T93" fmla="*/ 151 h 556"/>
                  <a:gd name="T94" fmla="*/ 43 w 339"/>
                  <a:gd name="T95" fmla="*/ 139 h 556"/>
                  <a:gd name="T96" fmla="*/ 48 w 339"/>
                  <a:gd name="T97" fmla="*/ 110 h 556"/>
                  <a:gd name="T98" fmla="*/ 48 w 339"/>
                  <a:gd name="T99" fmla="*/ 110 h 556"/>
                  <a:gd name="T100" fmla="*/ 39 w 339"/>
                  <a:gd name="T101" fmla="*/ 74 h 556"/>
                  <a:gd name="T102" fmla="*/ 31 w 339"/>
                  <a:gd name="T103" fmla="*/ 65 h 556"/>
                  <a:gd name="T104" fmla="*/ 12 w 339"/>
                  <a:gd name="T105" fmla="*/ 63 h 556"/>
                  <a:gd name="T106" fmla="*/ 6 w 339"/>
                  <a:gd name="T107" fmla="*/ 37 h 556"/>
                  <a:gd name="T108" fmla="*/ 6 w 339"/>
                  <a:gd name="T109" fmla="*/ 23 h 556"/>
                  <a:gd name="T110" fmla="*/ 0 w 339"/>
                  <a:gd name="T111" fmla="*/ 4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9" h="556">
                    <a:moveTo>
                      <a:pt x="336" y="556"/>
                    </a:moveTo>
                    <a:cubicBezTo>
                      <a:pt x="336" y="556"/>
                      <a:pt x="334" y="554"/>
                      <a:pt x="331" y="552"/>
                    </a:cubicBezTo>
                    <a:cubicBezTo>
                      <a:pt x="335" y="548"/>
                      <a:pt x="335" y="548"/>
                      <a:pt x="335" y="548"/>
                    </a:cubicBezTo>
                    <a:cubicBezTo>
                      <a:pt x="337" y="550"/>
                      <a:pt x="339" y="551"/>
                      <a:pt x="339" y="551"/>
                    </a:cubicBezTo>
                    <a:lnTo>
                      <a:pt x="336" y="556"/>
                    </a:lnTo>
                    <a:close/>
                    <a:moveTo>
                      <a:pt x="322" y="543"/>
                    </a:moveTo>
                    <a:cubicBezTo>
                      <a:pt x="319" y="538"/>
                      <a:pt x="319" y="538"/>
                      <a:pt x="319" y="538"/>
                    </a:cubicBezTo>
                    <a:cubicBezTo>
                      <a:pt x="324" y="535"/>
                      <a:pt x="324" y="535"/>
                      <a:pt x="324" y="535"/>
                    </a:cubicBezTo>
                    <a:cubicBezTo>
                      <a:pt x="327" y="540"/>
                      <a:pt x="327" y="540"/>
                      <a:pt x="327" y="540"/>
                    </a:cubicBezTo>
                    <a:lnTo>
                      <a:pt x="322" y="543"/>
                    </a:lnTo>
                    <a:close/>
                    <a:moveTo>
                      <a:pt x="313" y="530"/>
                    </a:moveTo>
                    <a:cubicBezTo>
                      <a:pt x="312" y="529"/>
                      <a:pt x="312" y="529"/>
                      <a:pt x="312" y="529"/>
                    </a:cubicBezTo>
                    <a:cubicBezTo>
                      <a:pt x="311" y="529"/>
                      <a:pt x="310" y="528"/>
                      <a:pt x="309" y="527"/>
                    </a:cubicBezTo>
                    <a:cubicBezTo>
                      <a:pt x="311" y="521"/>
                      <a:pt x="311" y="521"/>
                      <a:pt x="311" y="521"/>
                    </a:cubicBezTo>
                    <a:cubicBezTo>
                      <a:pt x="312" y="522"/>
                      <a:pt x="312" y="522"/>
                      <a:pt x="313" y="523"/>
                    </a:cubicBezTo>
                    <a:cubicBezTo>
                      <a:pt x="314" y="523"/>
                      <a:pt x="315" y="524"/>
                      <a:pt x="315" y="524"/>
                    </a:cubicBezTo>
                    <a:cubicBezTo>
                      <a:pt x="316" y="525"/>
                      <a:pt x="316" y="525"/>
                      <a:pt x="316" y="525"/>
                    </a:cubicBezTo>
                    <a:lnTo>
                      <a:pt x="313" y="530"/>
                    </a:lnTo>
                    <a:close/>
                    <a:moveTo>
                      <a:pt x="299" y="518"/>
                    </a:moveTo>
                    <a:cubicBezTo>
                      <a:pt x="299" y="516"/>
                      <a:pt x="298" y="515"/>
                      <a:pt x="298" y="514"/>
                    </a:cubicBezTo>
                    <a:cubicBezTo>
                      <a:pt x="303" y="511"/>
                      <a:pt x="303" y="511"/>
                      <a:pt x="303" y="511"/>
                    </a:cubicBezTo>
                    <a:cubicBezTo>
                      <a:pt x="304" y="513"/>
                      <a:pt x="304" y="515"/>
                      <a:pt x="304" y="518"/>
                    </a:cubicBezTo>
                    <a:lnTo>
                      <a:pt x="299" y="518"/>
                    </a:lnTo>
                    <a:close/>
                    <a:moveTo>
                      <a:pt x="292" y="504"/>
                    </a:moveTo>
                    <a:cubicBezTo>
                      <a:pt x="291" y="502"/>
                      <a:pt x="291" y="500"/>
                      <a:pt x="290" y="497"/>
                    </a:cubicBezTo>
                    <a:cubicBezTo>
                      <a:pt x="296" y="496"/>
                      <a:pt x="296" y="496"/>
                      <a:pt x="296" y="496"/>
                    </a:cubicBezTo>
                    <a:cubicBezTo>
                      <a:pt x="296" y="498"/>
                      <a:pt x="297" y="500"/>
                      <a:pt x="298" y="501"/>
                    </a:cubicBezTo>
                    <a:lnTo>
                      <a:pt x="292" y="504"/>
                    </a:lnTo>
                    <a:close/>
                    <a:moveTo>
                      <a:pt x="292" y="487"/>
                    </a:moveTo>
                    <a:cubicBezTo>
                      <a:pt x="286" y="486"/>
                      <a:pt x="286" y="486"/>
                      <a:pt x="286" y="486"/>
                    </a:cubicBezTo>
                    <a:cubicBezTo>
                      <a:pt x="286" y="485"/>
                      <a:pt x="286" y="485"/>
                      <a:pt x="287" y="484"/>
                    </a:cubicBezTo>
                    <a:cubicBezTo>
                      <a:pt x="287" y="483"/>
                      <a:pt x="288" y="482"/>
                      <a:pt x="288" y="481"/>
                    </a:cubicBezTo>
                    <a:cubicBezTo>
                      <a:pt x="288" y="480"/>
                      <a:pt x="288" y="480"/>
                      <a:pt x="288" y="480"/>
                    </a:cubicBezTo>
                    <a:cubicBezTo>
                      <a:pt x="294" y="482"/>
                      <a:pt x="294" y="482"/>
                      <a:pt x="294" y="482"/>
                    </a:cubicBezTo>
                    <a:cubicBezTo>
                      <a:pt x="293" y="483"/>
                      <a:pt x="293" y="483"/>
                      <a:pt x="293" y="483"/>
                    </a:cubicBezTo>
                    <a:cubicBezTo>
                      <a:pt x="293" y="484"/>
                      <a:pt x="293" y="485"/>
                      <a:pt x="292" y="486"/>
                    </a:cubicBezTo>
                    <a:cubicBezTo>
                      <a:pt x="292" y="486"/>
                      <a:pt x="292" y="487"/>
                      <a:pt x="292" y="487"/>
                    </a:cubicBezTo>
                    <a:close/>
                    <a:moveTo>
                      <a:pt x="284" y="474"/>
                    </a:moveTo>
                    <a:cubicBezTo>
                      <a:pt x="282" y="472"/>
                      <a:pt x="281" y="470"/>
                      <a:pt x="280" y="469"/>
                    </a:cubicBezTo>
                    <a:cubicBezTo>
                      <a:pt x="285" y="466"/>
                      <a:pt x="285" y="466"/>
                      <a:pt x="285" y="466"/>
                    </a:cubicBezTo>
                    <a:cubicBezTo>
                      <a:pt x="286" y="467"/>
                      <a:pt x="287" y="468"/>
                      <a:pt x="288" y="470"/>
                    </a:cubicBezTo>
                    <a:lnTo>
                      <a:pt x="284" y="474"/>
                    </a:lnTo>
                    <a:close/>
                    <a:moveTo>
                      <a:pt x="94" y="464"/>
                    </a:moveTo>
                    <a:cubicBezTo>
                      <a:pt x="92" y="459"/>
                      <a:pt x="92" y="459"/>
                      <a:pt x="92" y="459"/>
                    </a:cubicBezTo>
                    <a:cubicBezTo>
                      <a:pt x="95" y="458"/>
                      <a:pt x="96" y="457"/>
                      <a:pt x="96" y="457"/>
                    </a:cubicBezTo>
                    <a:cubicBezTo>
                      <a:pt x="100" y="461"/>
                      <a:pt x="100" y="461"/>
                      <a:pt x="100" y="461"/>
                    </a:cubicBezTo>
                    <a:cubicBezTo>
                      <a:pt x="98" y="463"/>
                      <a:pt x="96" y="464"/>
                      <a:pt x="94" y="464"/>
                    </a:cubicBezTo>
                    <a:close/>
                    <a:moveTo>
                      <a:pt x="80" y="464"/>
                    </a:moveTo>
                    <a:cubicBezTo>
                      <a:pt x="79" y="463"/>
                      <a:pt x="78" y="461"/>
                      <a:pt x="78" y="460"/>
                    </a:cubicBezTo>
                    <a:cubicBezTo>
                      <a:pt x="77" y="460"/>
                      <a:pt x="77" y="459"/>
                      <a:pt x="77" y="459"/>
                    </a:cubicBezTo>
                    <a:cubicBezTo>
                      <a:pt x="81" y="455"/>
                      <a:pt x="81" y="455"/>
                      <a:pt x="81" y="455"/>
                    </a:cubicBezTo>
                    <a:cubicBezTo>
                      <a:pt x="82" y="456"/>
                      <a:pt x="82" y="457"/>
                      <a:pt x="83" y="458"/>
                    </a:cubicBezTo>
                    <a:cubicBezTo>
                      <a:pt x="83" y="458"/>
                      <a:pt x="84" y="459"/>
                      <a:pt x="84" y="460"/>
                    </a:cubicBezTo>
                    <a:lnTo>
                      <a:pt x="80" y="464"/>
                    </a:lnTo>
                    <a:close/>
                    <a:moveTo>
                      <a:pt x="111" y="458"/>
                    </a:moveTo>
                    <a:cubicBezTo>
                      <a:pt x="106" y="455"/>
                      <a:pt x="106" y="455"/>
                      <a:pt x="106" y="455"/>
                    </a:cubicBezTo>
                    <a:cubicBezTo>
                      <a:pt x="107" y="455"/>
                      <a:pt x="107" y="454"/>
                      <a:pt x="107" y="453"/>
                    </a:cubicBezTo>
                    <a:cubicBezTo>
                      <a:pt x="108" y="451"/>
                      <a:pt x="110" y="450"/>
                      <a:pt x="112" y="450"/>
                    </a:cubicBezTo>
                    <a:cubicBezTo>
                      <a:pt x="113" y="455"/>
                      <a:pt x="113" y="455"/>
                      <a:pt x="113" y="455"/>
                    </a:cubicBezTo>
                    <a:cubicBezTo>
                      <a:pt x="113" y="455"/>
                      <a:pt x="113" y="455"/>
                      <a:pt x="113" y="455"/>
                    </a:cubicBezTo>
                    <a:cubicBezTo>
                      <a:pt x="112" y="457"/>
                      <a:pt x="112" y="458"/>
                      <a:pt x="111" y="458"/>
                    </a:cubicBezTo>
                    <a:close/>
                    <a:moveTo>
                      <a:pt x="277" y="457"/>
                    </a:moveTo>
                    <a:cubicBezTo>
                      <a:pt x="276" y="456"/>
                      <a:pt x="276" y="456"/>
                      <a:pt x="275" y="455"/>
                    </a:cubicBezTo>
                    <a:cubicBezTo>
                      <a:pt x="275" y="454"/>
                      <a:pt x="274" y="453"/>
                      <a:pt x="274" y="453"/>
                    </a:cubicBezTo>
                    <a:cubicBezTo>
                      <a:pt x="279" y="450"/>
                      <a:pt x="279" y="450"/>
                      <a:pt x="279" y="450"/>
                    </a:cubicBezTo>
                    <a:cubicBezTo>
                      <a:pt x="279" y="450"/>
                      <a:pt x="279" y="451"/>
                      <a:pt x="280" y="451"/>
                    </a:cubicBezTo>
                    <a:cubicBezTo>
                      <a:pt x="281" y="452"/>
                      <a:pt x="281" y="453"/>
                      <a:pt x="282" y="455"/>
                    </a:cubicBezTo>
                    <a:lnTo>
                      <a:pt x="277" y="457"/>
                    </a:lnTo>
                    <a:close/>
                    <a:moveTo>
                      <a:pt x="192" y="457"/>
                    </a:moveTo>
                    <a:cubicBezTo>
                      <a:pt x="191" y="457"/>
                      <a:pt x="191" y="457"/>
                      <a:pt x="190" y="457"/>
                    </a:cubicBezTo>
                    <a:cubicBezTo>
                      <a:pt x="191" y="451"/>
                      <a:pt x="191" y="451"/>
                      <a:pt x="191" y="451"/>
                    </a:cubicBezTo>
                    <a:cubicBezTo>
                      <a:pt x="192" y="452"/>
                      <a:pt x="193" y="451"/>
                      <a:pt x="193" y="451"/>
                    </a:cubicBezTo>
                    <a:cubicBezTo>
                      <a:pt x="198" y="453"/>
                      <a:pt x="198" y="453"/>
                      <a:pt x="198" y="453"/>
                    </a:cubicBezTo>
                    <a:cubicBezTo>
                      <a:pt x="198" y="454"/>
                      <a:pt x="198" y="454"/>
                      <a:pt x="197" y="455"/>
                    </a:cubicBezTo>
                    <a:cubicBezTo>
                      <a:pt x="196" y="457"/>
                      <a:pt x="194" y="457"/>
                      <a:pt x="192" y="457"/>
                    </a:cubicBezTo>
                    <a:close/>
                    <a:moveTo>
                      <a:pt x="119" y="455"/>
                    </a:moveTo>
                    <a:cubicBezTo>
                      <a:pt x="119" y="455"/>
                      <a:pt x="119" y="454"/>
                      <a:pt x="119" y="454"/>
                    </a:cubicBezTo>
                    <a:cubicBezTo>
                      <a:pt x="119" y="453"/>
                      <a:pt x="119" y="453"/>
                      <a:pt x="119" y="452"/>
                    </a:cubicBezTo>
                    <a:cubicBezTo>
                      <a:pt x="119" y="451"/>
                      <a:pt x="119" y="450"/>
                      <a:pt x="119" y="449"/>
                    </a:cubicBezTo>
                    <a:cubicBezTo>
                      <a:pt x="125" y="450"/>
                      <a:pt x="125" y="450"/>
                      <a:pt x="125" y="450"/>
                    </a:cubicBezTo>
                    <a:cubicBezTo>
                      <a:pt x="125" y="450"/>
                      <a:pt x="125" y="451"/>
                      <a:pt x="125" y="452"/>
                    </a:cubicBezTo>
                    <a:cubicBezTo>
                      <a:pt x="125" y="452"/>
                      <a:pt x="125" y="453"/>
                      <a:pt x="125" y="454"/>
                    </a:cubicBezTo>
                    <a:cubicBezTo>
                      <a:pt x="125" y="454"/>
                      <a:pt x="125" y="455"/>
                      <a:pt x="125" y="455"/>
                    </a:cubicBezTo>
                    <a:lnTo>
                      <a:pt x="119" y="455"/>
                    </a:lnTo>
                    <a:close/>
                    <a:moveTo>
                      <a:pt x="69" y="455"/>
                    </a:moveTo>
                    <a:cubicBezTo>
                      <a:pt x="68" y="454"/>
                      <a:pt x="68" y="454"/>
                      <a:pt x="67" y="454"/>
                    </a:cubicBezTo>
                    <a:cubicBezTo>
                      <a:pt x="66" y="454"/>
                      <a:pt x="66" y="454"/>
                      <a:pt x="65" y="454"/>
                    </a:cubicBezTo>
                    <a:cubicBezTo>
                      <a:pt x="63" y="454"/>
                      <a:pt x="62" y="452"/>
                      <a:pt x="62" y="451"/>
                    </a:cubicBezTo>
                    <a:cubicBezTo>
                      <a:pt x="62" y="450"/>
                      <a:pt x="62" y="449"/>
                      <a:pt x="62" y="449"/>
                    </a:cubicBezTo>
                    <a:cubicBezTo>
                      <a:pt x="68" y="451"/>
                      <a:pt x="68" y="451"/>
                      <a:pt x="68" y="451"/>
                    </a:cubicBezTo>
                    <a:cubicBezTo>
                      <a:pt x="68" y="451"/>
                      <a:pt x="68" y="451"/>
                      <a:pt x="68" y="451"/>
                    </a:cubicBezTo>
                    <a:cubicBezTo>
                      <a:pt x="68" y="449"/>
                      <a:pt x="67" y="448"/>
                      <a:pt x="66" y="448"/>
                    </a:cubicBezTo>
                    <a:cubicBezTo>
                      <a:pt x="67" y="448"/>
                      <a:pt x="67" y="448"/>
                      <a:pt x="67" y="449"/>
                    </a:cubicBezTo>
                    <a:cubicBezTo>
                      <a:pt x="69" y="449"/>
                      <a:pt x="70" y="449"/>
                      <a:pt x="71" y="449"/>
                    </a:cubicBezTo>
                    <a:lnTo>
                      <a:pt x="69" y="455"/>
                    </a:lnTo>
                    <a:close/>
                    <a:moveTo>
                      <a:pt x="179" y="451"/>
                    </a:moveTo>
                    <a:cubicBezTo>
                      <a:pt x="177" y="450"/>
                      <a:pt x="175" y="449"/>
                      <a:pt x="174" y="447"/>
                    </a:cubicBezTo>
                    <a:cubicBezTo>
                      <a:pt x="179" y="443"/>
                      <a:pt x="179" y="443"/>
                      <a:pt x="179" y="443"/>
                    </a:cubicBezTo>
                    <a:cubicBezTo>
                      <a:pt x="180" y="445"/>
                      <a:pt x="181" y="446"/>
                      <a:pt x="182" y="447"/>
                    </a:cubicBezTo>
                    <a:lnTo>
                      <a:pt x="179" y="451"/>
                    </a:lnTo>
                    <a:close/>
                    <a:moveTo>
                      <a:pt x="254" y="447"/>
                    </a:moveTo>
                    <a:cubicBezTo>
                      <a:pt x="253" y="447"/>
                      <a:pt x="251" y="447"/>
                      <a:pt x="250" y="446"/>
                    </a:cubicBezTo>
                    <a:cubicBezTo>
                      <a:pt x="255" y="442"/>
                      <a:pt x="255" y="442"/>
                      <a:pt x="255" y="442"/>
                    </a:cubicBezTo>
                    <a:cubicBezTo>
                      <a:pt x="254" y="441"/>
                      <a:pt x="255" y="441"/>
                      <a:pt x="255" y="441"/>
                    </a:cubicBezTo>
                    <a:cubicBezTo>
                      <a:pt x="255" y="441"/>
                      <a:pt x="256" y="441"/>
                      <a:pt x="257" y="441"/>
                    </a:cubicBezTo>
                    <a:cubicBezTo>
                      <a:pt x="259" y="446"/>
                      <a:pt x="259" y="446"/>
                      <a:pt x="259" y="446"/>
                    </a:cubicBezTo>
                    <a:cubicBezTo>
                      <a:pt x="258" y="447"/>
                      <a:pt x="257" y="447"/>
                      <a:pt x="256" y="447"/>
                    </a:cubicBezTo>
                    <a:cubicBezTo>
                      <a:pt x="256" y="447"/>
                      <a:pt x="255" y="447"/>
                      <a:pt x="254" y="447"/>
                    </a:cubicBezTo>
                    <a:close/>
                    <a:moveTo>
                      <a:pt x="136" y="447"/>
                    </a:moveTo>
                    <a:cubicBezTo>
                      <a:pt x="134" y="447"/>
                      <a:pt x="132" y="446"/>
                      <a:pt x="130" y="446"/>
                    </a:cubicBezTo>
                    <a:cubicBezTo>
                      <a:pt x="130" y="441"/>
                      <a:pt x="130" y="441"/>
                      <a:pt x="130" y="441"/>
                    </a:cubicBezTo>
                    <a:cubicBezTo>
                      <a:pt x="132" y="441"/>
                      <a:pt x="134" y="441"/>
                      <a:pt x="137" y="441"/>
                    </a:cubicBezTo>
                    <a:lnTo>
                      <a:pt x="136" y="447"/>
                    </a:lnTo>
                    <a:close/>
                    <a:moveTo>
                      <a:pt x="149" y="445"/>
                    </a:moveTo>
                    <a:cubicBezTo>
                      <a:pt x="145" y="440"/>
                      <a:pt x="145" y="440"/>
                      <a:pt x="145" y="440"/>
                    </a:cubicBezTo>
                    <a:cubicBezTo>
                      <a:pt x="146" y="440"/>
                      <a:pt x="146" y="440"/>
                      <a:pt x="146" y="440"/>
                    </a:cubicBezTo>
                    <a:cubicBezTo>
                      <a:pt x="146" y="439"/>
                      <a:pt x="147" y="438"/>
                      <a:pt x="148" y="438"/>
                    </a:cubicBezTo>
                    <a:cubicBezTo>
                      <a:pt x="149" y="437"/>
                      <a:pt x="150" y="437"/>
                      <a:pt x="150" y="436"/>
                    </a:cubicBezTo>
                    <a:cubicBezTo>
                      <a:pt x="153" y="442"/>
                      <a:pt x="153" y="442"/>
                      <a:pt x="153" y="442"/>
                    </a:cubicBezTo>
                    <a:cubicBezTo>
                      <a:pt x="153" y="442"/>
                      <a:pt x="152" y="442"/>
                      <a:pt x="152" y="442"/>
                    </a:cubicBezTo>
                    <a:cubicBezTo>
                      <a:pt x="151" y="443"/>
                      <a:pt x="150" y="444"/>
                      <a:pt x="149" y="444"/>
                    </a:cubicBezTo>
                    <a:lnTo>
                      <a:pt x="149" y="445"/>
                    </a:lnTo>
                    <a:close/>
                    <a:moveTo>
                      <a:pt x="75" y="444"/>
                    </a:moveTo>
                    <a:cubicBezTo>
                      <a:pt x="72" y="440"/>
                      <a:pt x="72" y="440"/>
                      <a:pt x="72" y="440"/>
                    </a:cubicBezTo>
                    <a:cubicBezTo>
                      <a:pt x="73" y="439"/>
                      <a:pt x="74" y="438"/>
                      <a:pt x="76" y="436"/>
                    </a:cubicBezTo>
                    <a:cubicBezTo>
                      <a:pt x="80" y="440"/>
                      <a:pt x="80" y="440"/>
                      <a:pt x="80" y="440"/>
                    </a:cubicBezTo>
                    <a:cubicBezTo>
                      <a:pt x="78" y="442"/>
                      <a:pt x="77" y="443"/>
                      <a:pt x="75" y="444"/>
                    </a:cubicBezTo>
                    <a:close/>
                    <a:moveTo>
                      <a:pt x="186" y="444"/>
                    </a:moveTo>
                    <a:cubicBezTo>
                      <a:pt x="186" y="443"/>
                      <a:pt x="186" y="442"/>
                      <a:pt x="186" y="441"/>
                    </a:cubicBezTo>
                    <a:cubicBezTo>
                      <a:pt x="186" y="440"/>
                      <a:pt x="186" y="438"/>
                      <a:pt x="186" y="437"/>
                    </a:cubicBezTo>
                    <a:cubicBezTo>
                      <a:pt x="192" y="438"/>
                      <a:pt x="192" y="438"/>
                      <a:pt x="192" y="438"/>
                    </a:cubicBezTo>
                    <a:cubicBezTo>
                      <a:pt x="192" y="439"/>
                      <a:pt x="192" y="440"/>
                      <a:pt x="192" y="441"/>
                    </a:cubicBezTo>
                    <a:cubicBezTo>
                      <a:pt x="192" y="442"/>
                      <a:pt x="192" y="442"/>
                      <a:pt x="192" y="443"/>
                    </a:cubicBezTo>
                    <a:lnTo>
                      <a:pt x="186" y="444"/>
                    </a:lnTo>
                    <a:close/>
                    <a:moveTo>
                      <a:pt x="270" y="442"/>
                    </a:moveTo>
                    <a:cubicBezTo>
                      <a:pt x="268" y="437"/>
                      <a:pt x="268" y="437"/>
                      <a:pt x="268" y="437"/>
                    </a:cubicBezTo>
                    <a:cubicBezTo>
                      <a:pt x="272" y="435"/>
                      <a:pt x="275" y="436"/>
                      <a:pt x="277" y="439"/>
                    </a:cubicBezTo>
                    <a:cubicBezTo>
                      <a:pt x="272" y="442"/>
                      <a:pt x="272" y="442"/>
                      <a:pt x="272" y="442"/>
                    </a:cubicBezTo>
                    <a:cubicBezTo>
                      <a:pt x="272" y="442"/>
                      <a:pt x="272" y="442"/>
                      <a:pt x="272" y="442"/>
                    </a:cubicBezTo>
                    <a:cubicBezTo>
                      <a:pt x="272" y="442"/>
                      <a:pt x="271" y="442"/>
                      <a:pt x="270" y="442"/>
                    </a:cubicBezTo>
                    <a:close/>
                    <a:moveTo>
                      <a:pt x="167" y="439"/>
                    </a:moveTo>
                    <a:cubicBezTo>
                      <a:pt x="166" y="438"/>
                      <a:pt x="164" y="438"/>
                      <a:pt x="164" y="438"/>
                    </a:cubicBezTo>
                    <a:cubicBezTo>
                      <a:pt x="163" y="438"/>
                      <a:pt x="163" y="438"/>
                      <a:pt x="163" y="438"/>
                    </a:cubicBezTo>
                    <a:cubicBezTo>
                      <a:pt x="162" y="432"/>
                      <a:pt x="162" y="432"/>
                      <a:pt x="162" y="432"/>
                    </a:cubicBezTo>
                    <a:cubicBezTo>
                      <a:pt x="163" y="432"/>
                      <a:pt x="163" y="432"/>
                      <a:pt x="164" y="432"/>
                    </a:cubicBezTo>
                    <a:cubicBezTo>
                      <a:pt x="165" y="432"/>
                      <a:pt x="168" y="433"/>
                      <a:pt x="170" y="434"/>
                    </a:cubicBezTo>
                    <a:lnTo>
                      <a:pt x="167" y="439"/>
                    </a:lnTo>
                    <a:close/>
                    <a:moveTo>
                      <a:pt x="246" y="436"/>
                    </a:moveTo>
                    <a:cubicBezTo>
                      <a:pt x="246" y="436"/>
                      <a:pt x="245" y="436"/>
                      <a:pt x="245" y="435"/>
                    </a:cubicBezTo>
                    <a:cubicBezTo>
                      <a:pt x="244" y="435"/>
                      <a:pt x="242" y="434"/>
                      <a:pt x="241" y="433"/>
                    </a:cubicBezTo>
                    <a:cubicBezTo>
                      <a:pt x="244" y="429"/>
                      <a:pt x="244" y="429"/>
                      <a:pt x="244" y="429"/>
                    </a:cubicBezTo>
                    <a:cubicBezTo>
                      <a:pt x="245" y="429"/>
                      <a:pt x="246" y="429"/>
                      <a:pt x="246" y="430"/>
                    </a:cubicBezTo>
                    <a:cubicBezTo>
                      <a:pt x="247" y="430"/>
                      <a:pt x="248" y="430"/>
                      <a:pt x="249" y="431"/>
                    </a:cubicBezTo>
                    <a:lnTo>
                      <a:pt x="246" y="436"/>
                    </a:lnTo>
                    <a:close/>
                    <a:moveTo>
                      <a:pt x="223" y="429"/>
                    </a:moveTo>
                    <a:cubicBezTo>
                      <a:pt x="222" y="423"/>
                      <a:pt x="222" y="423"/>
                      <a:pt x="222" y="423"/>
                    </a:cubicBezTo>
                    <a:cubicBezTo>
                      <a:pt x="223" y="423"/>
                      <a:pt x="223" y="423"/>
                      <a:pt x="223" y="423"/>
                    </a:cubicBezTo>
                    <a:cubicBezTo>
                      <a:pt x="226" y="422"/>
                      <a:pt x="228" y="422"/>
                      <a:pt x="230" y="423"/>
                    </a:cubicBezTo>
                    <a:cubicBezTo>
                      <a:pt x="227" y="429"/>
                      <a:pt x="227" y="429"/>
                      <a:pt x="227" y="429"/>
                    </a:cubicBezTo>
                    <a:cubicBezTo>
                      <a:pt x="227" y="428"/>
                      <a:pt x="226" y="428"/>
                      <a:pt x="224" y="428"/>
                    </a:cubicBezTo>
                    <a:lnTo>
                      <a:pt x="223" y="429"/>
                    </a:lnTo>
                    <a:close/>
                    <a:moveTo>
                      <a:pt x="78" y="428"/>
                    </a:moveTo>
                    <a:cubicBezTo>
                      <a:pt x="78" y="427"/>
                      <a:pt x="78" y="426"/>
                      <a:pt x="78" y="425"/>
                    </a:cubicBezTo>
                    <a:cubicBezTo>
                      <a:pt x="78" y="423"/>
                      <a:pt x="78" y="422"/>
                      <a:pt x="78" y="421"/>
                    </a:cubicBezTo>
                    <a:cubicBezTo>
                      <a:pt x="84" y="423"/>
                      <a:pt x="84" y="423"/>
                      <a:pt x="84" y="423"/>
                    </a:cubicBezTo>
                    <a:cubicBezTo>
                      <a:pt x="84" y="423"/>
                      <a:pt x="84" y="424"/>
                      <a:pt x="84" y="425"/>
                    </a:cubicBezTo>
                    <a:cubicBezTo>
                      <a:pt x="84" y="426"/>
                      <a:pt x="84" y="426"/>
                      <a:pt x="84" y="427"/>
                    </a:cubicBezTo>
                    <a:lnTo>
                      <a:pt x="78" y="428"/>
                    </a:lnTo>
                    <a:close/>
                    <a:moveTo>
                      <a:pt x="195" y="428"/>
                    </a:moveTo>
                    <a:cubicBezTo>
                      <a:pt x="190" y="425"/>
                      <a:pt x="190" y="425"/>
                      <a:pt x="190" y="425"/>
                    </a:cubicBezTo>
                    <a:cubicBezTo>
                      <a:pt x="191" y="423"/>
                      <a:pt x="193" y="421"/>
                      <a:pt x="195" y="420"/>
                    </a:cubicBezTo>
                    <a:cubicBezTo>
                      <a:pt x="198" y="425"/>
                      <a:pt x="198" y="425"/>
                      <a:pt x="198" y="425"/>
                    </a:cubicBezTo>
                    <a:cubicBezTo>
                      <a:pt x="197" y="426"/>
                      <a:pt x="196" y="427"/>
                      <a:pt x="195" y="428"/>
                    </a:cubicBezTo>
                    <a:close/>
                    <a:moveTo>
                      <a:pt x="240" y="428"/>
                    </a:moveTo>
                    <a:cubicBezTo>
                      <a:pt x="235" y="424"/>
                      <a:pt x="235" y="424"/>
                      <a:pt x="235" y="424"/>
                    </a:cubicBezTo>
                    <a:cubicBezTo>
                      <a:pt x="235" y="424"/>
                      <a:pt x="236" y="423"/>
                      <a:pt x="237" y="422"/>
                    </a:cubicBezTo>
                    <a:cubicBezTo>
                      <a:pt x="237" y="420"/>
                      <a:pt x="238" y="419"/>
                      <a:pt x="240" y="419"/>
                    </a:cubicBezTo>
                    <a:cubicBezTo>
                      <a:pt x="242" y="424"/>
                      <a:pt x="242" y="424"/>
                      <a:pt x="242" y="424"/>
                    </a:cubicBezTo>
                    <a:cubicBezTo>
                      <a:pt x="242" y="424"/>
                      <a:pt x="242" y="424"/>
                      <a:pt x="242" y="424"/>
                    </a:cubicBezTo>
                    <a:cubicBezTo>
                      <a:pt x="242" y="424"/>
                      <a:pt x="242" y="424"/>
                      <a:pt x="242" y="425"/>
                    </a:cubicBezTo>
                    <a:cubicBezTo>
                      <a:pt x="241" y="426"/>
                      <a:pt x="240" y="427"/>
                      <a:pt x="240" y="428"/>
                    </a:cubicBezTo>
                    <a:close/>
                    <a:moveTo>
                      <a:pt x="210" y="424"/>
                    </a:moveTo>
                    <a:cubicBezTo>
                      <a:pt x="209" y="423"/>
                      <a:pt x="208" y="422"/>
                      <a:pt x="207" y="422"/>
                    </a:cubicBezTo>
                    <a:cubicBezTo>
                      <a:pt x="208" y="416"/>
                      <a:pt x="208" y="416"/>
                      <a:pt x="208" y="416"/>
                    </a:cubicBezTo>
                    <a:cubicBezTo>
                      <a:pt x="210" y="417"/>
                      <a:pt x="212" y="418"/>
                      <a:pt x="214" y="419"/>
                    </a:cubicBezTo>
                    <a:lnTo>
                      <a:pt x="210" y="424"/>
                    </a:lnTo>
                    <a:close/>
                    <a:moveTo>
                      <a:pt x="93" y="417"/>
                    </a:moveTo>
                    <a:cubicBezTo>
                      <a:pt x="90" y="416"/>
                      <a:pt x="90" y="416"/>
                      <a:pt x="90" y="416"/>
                    </a:cubicBezTo>
                    <a:cubicBezTo>
                      <a:pt x="88" y="414"/>
                      <a:pt x="88" y="414"/>
                      <a:pt x="88" y="414"/>
                    </a:cubicBezTo>
                    <a:cubicBezTo>
                      <a:pt x="88" y="413"/>
                      <a:pt x="88" y="413"/>
                      <a:pt x="88" y="413"/>
                    </a:cubicBezTo>
                    <a:cubicBezTo>
                      <a:pt x="89" y="412"/>
                      <a:pt x="91" y="411"/>
                      <a:pt x="94" y="410"/>
                    </a:cubicBezTo>
                    <a:cubicBezTo>
                      <a:pt x="96" y="415"/>
                      <a:pt x="96" y="415"/>
                      <a:pt x="96" y="415"/>
                    </a:cubicBezTo>
                    <a:cubicBezTo>
                      <a:pt x="94" y="416"/>
                      <a:pt x="93" y="416"/>
                      <a:pt x="93" y="417"/>
                    </a:cubicBezTo>
                    <a:close/>
                    <a:moveTo>
                      <a:pt x="107" y="407"/>
                    </a:moveTo>
                    <a:cubicBezTo>
                      <a:pt x="102" y="406"/>
                      <a:pt x="102" y="406"/>
                      <a:pt x="102" y="406"/>
                    </a:cubicBezTo>
                    <a:cubicBezTo>
                      <a:pt x="102" y="405"/>
                      <a:pt x="102" y="404"/>
                      <a:pt x="102" y="403"/>
                    </a:cubicBezTo>
                    <a:cubicBezTo>
                      <a:pt x="102" y="402"/>
                      <a:pt x="102" y="401"/>
                      <a:pt x="102" y="400"/>
                    </a:cubicBezTo>
                    <a:cubicBezTo>
                      <a:pt x="108" y="401"/>
                      <a:pt x="108" y="401"/>
                      <a:pt x="108" y="401"/>
                    </a:cubicBezTo>
                    <a:cubicBezTo>
                      <a:pt x="108" y="402"/>
                      <a:pt x="108" y="403"/>
                      <a:pt x="108" y="403"/>
                    </a:cubicBezTo>
                    <a:cubicBezTo>
                      <a:pt x="108" y="405"/>
                      <a:pt x="108" y="406"/>
                      <a:pt x="107" y="407"/>
                    </a:cubicBezTo>
                    <a:close/>
                    <a:moveTo>
                      <a:pt x="55" y="397"/>
                    </a:moveTo>
                    <a:cubicBezTo>
                      <a:pt x="53" y="392"/>
                      <a:pt x="53" y="392"/>
                      <a:pt x="53" y="392"/>
                    </a:cubicBezTo>
                    <a:cubicBezTo>
                      <a:pt x="54" y="391"/>
                      <a:pt x="54" y="391"/>
                      <a:pt x="55" y="390"/>
                    </a:cubicBezTo>
                    <a:cubicBezTo>
                      <a:pt x="55" y="389"/>
                      <a:pt x="56" y="389"/>
                      <a:pt x="57" y="388"/>
                    </a:cubicBezTo>
                    <a:cubicBezTo>
                      <a:pt x="60" y="393"/>
                      <a:pt x="60" y="393"/>
                      <a:pt x="60" y="393"/>
                    </a:cubicBezTo>
                    <a:cubicBezTo>
                      <a:pt x="60" y="393"/>
                      <a:pt x="60" y="393"/>
                      <a:pt x="60" y="393"/>
                    </a:cubicBezTo>
                    <a:cubicBezTo>
                      <a:pt x="59" y="395"/>
                      <a:pt x="57" y="396"/>
                      <a:pt x="55" y="397"/>
                    </a:cubicBezTo>
                    <a:close/>
                    <a:moveTo>
                      <a:pt x="74" y="394"/>
                    </a:moveTo>
                    <a:cubicBezTo>
                      <a:pt x="74" y="394"/>
                      <a:pt x="73" y="394"/>
                      <a:pt x="73" y="394"/>
                    </a:cubicBezTo>
                    <a:cubicBezTo>
                      <a:pt x="73" y="394"/>
                      <a:pt x="72" y="394"/>
                      <a:pt x="71" y="394"/>
                    </a:cubicBezTo>
                    <a:cubicBezTo>
                      <a:pt x="69" y="393"/>
                      <a:pt x="69" y="393"/>
                      <a:pt x="69" y="393"/>
                    </a:cubicBezTo>
                    <a:cubicBezTo>
                      <a:pt x="70" y="387"/>
                      <a:pt x="70" y="387"/>
                      <a:pt x="70" y="387"/>
                    </a:cubicBezTo>
                    <a:cubicBezTo>
                      <a:pt x="74" y="388"/>
                      <a:pt x="74" y="388"/>
                      <a:pt x="74" y="388"/>
                    </a:cubicBezTo>
                    <a:cubicBezTo>
                      <a:pt x="74" y="388"/>
                      <a:pt x="75" y="388"/>
                      <a:pt x="75" y="388"/>
                    </a:cubicBezTo>
                    <a:cubicBezTo>
                      <a:pt x="76" y="394"/>
                      <a:pt x="76" y="394"/>
                      <a:pt x="76" y="394"/>
                    </a:cubicBezTo>
                    <a:cubicBezTo>
                      <a:pt x="76" y="394"/>
                      <a:pt x="75" y="394"/>
                      <a:pt x="74" y="394"/>
                    </a:cubicBezTo>
                    <a:close/>
                    <a:moveTo>
                      <a:pt x="102" y="392"/>
                    </a:moveTo>
                    <a:cubicBezTo>
                      <a:pt x="101" y="391"/>
                      <a:pt x="99" y="390"/>
                      <a:pt x="98" y="388"/>
                    </a:cubicBezTo>
                    <a:cubicBezTo>
                      <a:pt x="101" y="384"/>
                      <a:pt x="101" y="384"/>
                      <a:pt x="101" y="384"/>
                    </a:cubicBezTo>
                    <a:cubicBezTo>
                      <a:pt x="103" y="385"/>
                      <a:pt x="104" y="386"/>
                      <a:pt x="106" y="388"/>
                    </a:cubicBezTo>
                    <a:lnTo>
                      <a:pt x="102" y="392"/>
                    </a:lnTo>
                    <a:close/>
                    <a:moveTo>
                      <a:pt x="47" y="388"/>
                    </a:moveTo>
                    <a:cubicBezTo>
                      <a:pt x="46" y="387"/>
                      <a:pt x="46" y="387"/>
                      <a:pt x="46" y="386"/>
                    </a:cubicBezTo>
                    <a:cubicBezTo>
                      <a:pt x="45" y="385"/>
                      <a:pt x="44" y="384"/>
                      <a:pt x="43" y="383"/>
                    </a:cubicBezTo>
                    <a:cubicBezTo>
                      <a:pt x="49" y="381"/>
                      <a:pt x="49" y="381"/>
                      <a:pt x="49" y="381"/>
                    </a:cubicBezTo>
                    <a:cubicBezTo>
                      <a:pt x="49" y="381"/>
                      <a:pt x="49" y="382"/>
                      <a:pt x="50" y="383"/>
                    </a:cubicBezTo>
                    <a:cubicBezTo>
                      <a:pt x="51" y="384"/>
                      <a:pt x="51" y="384"/>
                      <a:pt x="52" y="385"/>
                    </a:cubicBezTo>
                    <a:lnTo>
                      <a:pt x="47" y="388"/>
                    </a:lnTo>
                    <a:close/>
                    <a:moveTo>
                      <a:pt x="87" y="385"/>
                    </a:moveTo>
                    <a:cubicBezTo>
                      <a:pt x="82" y="382"/>
                      <a:pt x="82" y="382"/>
                      <a:pt x="82" y="382"/>
                    </a:cubicBezTo>
                    <a:cubicBezTo>
                      <a:pt x="82" y="382"/>
                      <a:pt x="82" y="382"/>
                      <a:pt x="82" y="382"/>
                    </a:cubicBezTo>
                    <a:cubicBezTo>
                      <a:pt x="84" y="379"/>
                      <a:pt x="86" y="378"/>
                      <a:pt x="88" y="378"/>
                    </a:cubicBezTo>
                    <a:cubicBezTo>
                      <a:pt x="89" y="378"/>
                      <a:pt x="89" y="378"/>
                      <a:pt x="90" y="378"/>
                    </a:cubicBezTo>
                    <a:cubicBezTo>
                      <a:pt x="88" y="384"/>
                      <a:pt x="88" y="384"/>
                      <a:pt x="88" y="384"/>
                    </a:cubicBezTo>
                    <a:cubicBezTo>
                      <a:pt x="88" y="384"/>
                      <a:pt x="88" y="384"/>
                      <a:pt x="88" y="384"/>
                    </a:cubicBezTo>
                    <a:cubicBezTo>
                      <a:pt x="88" y="384"/>
                      <a:pt x="88" y="384"/>
                      <a:pt x="87" y="385"/>
                    </a:cubicBezTo>
                    <a:close/>
                    <a:moveTo>
                      <a:pt x="42" y="371"/>
                    </a:moveTo>
                    <a:cubicBezTo>
                      <a:pt x="42" y="369"/>
                      <a:pt x="41" y="368"/>
                      <a:pt x="41" y="366"/>
                    </a:cubicBezTo>
                    <a:cubicBezTo>
                      <a:pt x="40" y="366"/>
                      <a:pt x="40" y="366"/>
                      <a:pt x="40" y="366"/>
                    </a:cubicBezTo>
                    <a:cubicBezTo>
                      <a:pt x="46" y="363"/>
                      <a:pt x="46" y="363"/>
                      <a:pt x="46" y="363"/>
                    </a:cubicBezTo>
                    <a:cubicBezTo>
                      <a:pt x="46" y="364"/>
                      <a:pt x="46" y="364"/>
                      <a:pt x="46" y="364"/>
                    </a:cubicBezTo>
                    <a:cubicBezTo>
                      <a:pt x="47" y="366"/>
                      <a:pt x="47" y="367"/>
                      <a:pt x="48" y="369"/>
                    </a:cubicBezTo>
                    <a:lnTo>
                      <a:pt x="42" y="371"/>
                    </a:lnTo>
                    <a:close/>
                    <a:moveTo>
                      <a:pt x="44" y="354"/>
                    </a:moveTo>
                    <a:cubicBezTo>
                      <a:pt x="38" y="353"/>
                      <a:pt x="38" y="353"/>
                      <a:pt x="38" y="353"/>
                    </a:cubicBezTo>
                    <a:cubicBezTo>
                      <a:pt x="38" y="352"/>
                      <a:pt x="39" y="351"/>
                      <a:pt x="39" y="350"/>
                    </a:cubicBezTo>
                    <a:cubicBezTo>
                      <a:pt x="40" y="349"/>
                      <a:pt x="40" y="348"/>
                      <a:pt x="40" y="347"/>
                    </a:cubicBezTo>
                    <a:cubicBezTo>
                      <a:pt x="46" y="349"/>
                      <a:pt x="46" y="349"/>
                      <a:pt x="46" y="349"/>
                    </a:cubicBezTo>
                    <a:cubicBezTo>
                      <a:pt x="45" y="350"/>
                      <a:pt x="45" y="351"/>
                      <a:pt x="44" y="352"/>
                    </a:cubicBezTo>
                    <a:cubicBezTo>
                      <a:pt x="44" y="353"/>
                      <a:pt x="44" y="353"/>
                      <a:pt x="44" y="354"/>
                    </a:cubicBezTo>
                    <a:close/>
                    <a:moveTo>
                      <a:pt x="49" y="337"/>
                    </a:moveTo>
                    <a:cubicBezTo>
                      <a:pt x="43" y="336"/>
                      <a:pt x="43" y="336"/>
                      <a:pt x="43" y="336"/>
                    </a:cubicBezTo>
                    <a:cubicBezTo>
                      <a:pt x="43" y="335"/>
                      <a:pt x="43" y="335"/>
                      <a:pt x="43" y="334"/>
                    </a:cubicBezTo>
                    <a:cubicBezTo>
                      <a:pt x="44" y="332"/>
                      <a:pt x="44" y="331"/>
                      <a:pt x="45" y="330"/>
                    </a:cubicBezTo>
                    <a:cubicBezTo>
                      <a:pt x="50" y="332"/>
                      <a:pt x="50" y="332"/>
                      <a:pt x="50" y="332"/>
                    </a:cubicBezTo>
                    <a:cubicBezTo>
                      <a:pt x="50" y="333"/>
                      <a:pt x="49" y="334"/>
                      <a:pt x="49" y="335"/>
                    </a:cubicBezTo>
                    <a:cubicBezTo>
                      <a:pt x="49" y="336"/>
                      <a:pt x="49" y="336"/>
                      <a:pt x="49" y="337"/>
                    </a:cubicBezTo>
                    <a:close/>
                    <a:moveTo>
                      <a:pt x="56" y="325"/>
                    </a:moveTo>
                    <a:cubicBezTo>
                      <a:pt x="54" y="320"/>
                      <a:pt x="54" y="320"/>
                      <a:pt x="54" y="320"/>
                    </a:cubicBezTo>
                    <a:cubicBezTo>
                      <a:pt x="54" y="319"/>
                      <a:pt x="54" y="319"/>
                      <a:pt x="54" y="319"/>
                    </a:cubicBezTo>
                    <a:cubicBezTo>
                      <a:pt x="56" y="318"/>
                      <a:pt x="57" y="318"/>
                      <a:pt x="58" y="317"/>
                    </a:cubicBezTo>
                    <a:cubicBezTo>
                      <a:pt x="62" y="321"/>
                      <a:pt x="62" y="321"/>
                      <a:pt x="62" y="321"/>
                    </a:cubicBezTo>
                    <a:cubicBezTo>
                      <a:pt x="61" y="322"/>
                      <a:pt x="59" y="323"/>
                      <a:pt x="57" y="324"/>
                    </a:cubicBezTo>
                    <a:lnTo>
                      <a:pt x="56" y="325"/>
                    </a:lnTo>
                    <a:close/>
                    <a:moveTo>
                      <a:pt x="51" y="318"/>
                    </a:moveTo>
                    <a:cubicBezTo>
                      <a:pt x="49" y="313"/>
                      <a:pt x="49" y="313"/>
                      <a:pt x="49" y="313"/>
                    </a:cubicBezTo>
                    <a:cubicBezTo>
                      <a:pt x="50" y="312"/>
                      <a:pt x="50" y="312"/>
                      <a:pt x="50" y="312"/>
                    </a:cubicBezTo>
                    <a:cubicBezTo>
                      <a:pt x="51" y="312"/>
                      <a:pt x="52" y="311"/>
                      <a:pt x="53" y="311"/>
                    </a:cubicBezTo>
                    <a:cubicBezTo>
                      <a:pt x="54" y="311"/>
                      <a:pt x="54" y="311"/>
                      <a:pt x="55" y="310"/>
                    </a:cubicBezTo>
                    <a:cubicBezTo>
                      <a:pt x="56" y="316"/>
                      <a:pt x="56" y="316"/>
                      <a:pt x="56" y="316"/>
                    </a:cubicBezTo>
                    <a:cubicBezTo>
                      <a:pt x="56" y="316"/>
                      <a:pt x="56" y="316"/>
                      <a:pt x="55" y="316"/>
                    </a:cubicBezTo>
                    <a:cubicBezTo>
                      <a:pt x="54" y="317"/>
                      <a:pt x="53" y="317"/>
                      <a:pt x="52" y="318"/>
                    </a:cubicBezTo>
                    <a:lnTo>
                      <a:pt x="51" y="318"/>
                    </a:lnTo>
                    <a:close/>
                    <a:moveTo>
                      <a:pt x="45" y="313"/>
                    </a:moveTo>
                    <a:cubicBezTo>
                      <a:pt x="40" y="311"/>
                      <a:pt x="40" y="311"/>
                      <a:pt x="40" y="311"/>
                    </a:cubicBezTo>
                    <a:cubicBezTo>
                      <a:pt x="41" y="309"/>
                      <a:pt x="42" y="308"/>
                      <a:pt x="43" y="307"/>
                    </a:cubicBezTo>
                    <a:cubicBezTo>
                      <a:pt x="44" y="307"/>
                      <a:pt x="44" y="307"/>
                      <a:pt x="45" y="306"/>
                    </a:cubicBezTo>
                    <a:cubicBezTo>
                      <a:pt x="49" y="310"/>
                      <a:pt x="49" y="310"/>
                      <a:pt x="49" y="310"/>
                    </a:cubicBezTo>
                    <a:cubicBezTo>
                      <a:pt x="48" y="311"/>
                      <a:pt x="47" y="312"/>
                      <a:pt x="47" y="312"/>
                    </a:cubicBezTo>
                    <a:cubicBezTo>
                      <a:pt x="46" y="313"/>
                      <a:pt x="45" y="313"/>
                      <a:pt x="45" y="313"/>
                    </a:cubicBezTo>
                    <a:close/>
                    <a:moveTo>
                      <a:pt x="51" y="297"/>
                    </a:moveTo>
                    <a:cubicBezTo>
                      <a:pt x="45" y="296"/>
                      <a:pt x="45" y="296"/>
                      <a:pt x="45" y="296"/>
                    </a:cubicBezTo>
                    <a:cubicBezTo>
                      <a:pt x="45" y="295"/>
                      <a:pt x="46" y="294"/>
                      <a:pt x="47" y="293"/>
                    </a:cubicBezTo>
                    <a:cubicBezTo>
                      <a:pt x="47" y="292"/>
                      <a:pt x="47" y="292"/>
                      <a:pt x="48" y="291"/>
                    </a:cubicBezTo>
                    <a:cubicBezTo>
                      <a:pt x="48" y="291"/>
                      <a:pt x="48" y="291"/>
                      <a:pt x="49" y="290"/>
                    </a:cubicBezTo>
                    <a:cubicBezTo>
                      <a:pt x="53" y="294"/>
                      <a:pt x="53" y="294"/>
                      <a:pt x="53" y="294"/>
                    </a:cubicBezTo>
                    <a:cubicBezTo>
                      <a:pt x="53" y="294"/>
                      <a:pt x="52" y="295"/>
                      <a:pt x="52" y="295"/>
                    </a:cubicBezTo>
                    <a:cubicBezTo>
                      <a:pt x="52" y="296"/>
                      <a:pt x="51" y="296"/>
                      <a:pt x="51" y="296"/>
                    </a:cubicBezTo>
                    <a:cubicBezTo>
                      <a:pt x="51" y="296"/>
                      <a:pt x="51" y="296"/>
                      <a:pt x="51" y="296"/>
                    </a:cubicBezTo>
                    <a:cubicBezTo>
                      <a:pt x="51" y="296"/>
                      <a:pt x="51" y="297"/>
                      <a:pt x="51" y="297"/>
                    </a:cubicBezTo>
                    <a:close/>
                    <a:moveTo>
                      <a:pt x="48" y="283"/>
                    </a:moveTo>
                    <a:cubicBezTo>
                      <a:pt x="48" y="283"/>
                      <a:pt x="47" y="283"/>
                      <a:pt x="46" y="283"/>
                    </a:cubicBezTo>
                    <a:cubicBezTo>
                      <a:pt x="46" y="283"/>
                      <a:pt x="45" y="282"/>
                      <a:pt x="44" y="282"/>
                    </a:cubicBezTo>
                    <a:cubicBezTo>
                      <a:pt x="45" y="276"/>
                      <a:pt x="45" y="276"/>
                      <a:pt x="45" y="276"/>
                    </a:cubicBezTo>
                    <a:cubicBezTo>
                      <a:pt x="46" y="277"/>
                      <a:pt x="47" y="277"/>
                      <a:pt x="48" y="277"/>
                    </a:cubicBezTo>
                    <a:cubicBezTo>
                      <a:pt x="49" y="277"/>
                      <a:pt x="51" y="278"/>
                      <a:pt x="52" y="279"/>
                    </a:cubicBezTo>
                    <a:cubicBezTo>
                      <a:pt x="48" y="283"/>
                      <a:pt x="48" y="283"/>
                      <a:pt x="48" y="283"/>
                    </a:cubicBezTo>
                    <a:cubicBezTo>
                      <a:pt x="48" y="283"/>
                      <a:pt x="48" y="283"/>
                      <a:pt x="48" y="283"/>
                    </a:cubicBezTo>
                    <a:close/>
                    <a:moveTo>
                      <a:pt x="31" y="279"/>
                    </a:moveTo>
                    <a:cubicBezTo>
                      <a:pt x="29" y="277"/>
                      <a:pt x="28" y="275"/>
                      <a:pt x="27" y="272"/>
                    </a:cubicBezTo>
                    <a:cubicBezTo>
                      <a:pt x="33" y="271"/>
                      <a:pt x="33" y="271"/>
                      <a:pt x="33" y="271"/>
                    </a:cubicBezTo>
                    <a:cubicBezTo>
                      <a:pt x="33" y="272"/>
                      <a:pt x="34" y="273"/>
                      <a:pt x="35" y="274"/>
                    </a:cubicBezTo>
                    <a:lnTo>
                      <a:pt x="31" y="279"/>
                    </a:lnTo>
                    <a:close/>
                    <a:moveTo>
                      <a:pt x="34" y="261"/>
                    </a:moveTo>
                    <a:cubicBezTo>
                      <a:pt x="29" y="259"/>
                      <a:pt x="29" y="259"/>
                      <a:pt x="29" y="259"/>
                    </a:cubicBezTo>
                    <a:cubicBezTo>
                      <a:pt x="29" y="258"/>
                      <a:pt x="30" y="257"/>
                      <a:pt x="30" y="255"/>
                    </a:cubicBezTo>
                    <a:cubicBezTo>
                      <a:pt x="31" y="255"/>
                      <a:pt x="31" y="255"/>
                      <a:pt x="31" y="255"/>
                    </a:cubicBezTo>
                    <a:cubicBezTo>
                      <a:pt x="31" y="254"/>
                      <a:pt x="31" y="254"/>
                      <a:pt x="31" y="253"/>
                    </a:cubicBezTo>
                    <a:cubicBezTo>
                      <a:pt x="37" y="255"/>
                      <a:pt x="37" y="255"/>
                      <a:pt x="37" y="255"/>
                    </a:cubicBezTo>
                    <a:cubicBezTo>
                      <a:pt x="36" y="256"/>
                      <a:pt x="36" y="257"/>
                      <a:pt x="36" y="257"/>
                    </a:cubicBezTo>
                    <a:cubicBezTo>
                      <a:pt x="36" y="258"/>
                      <a:pt x="36" y="258"/>
                      <a:pt x="36" y="258"/>
                    </a:cubicBezTo>
                    <a:cubicBezTo>
                      <a:pt x="35" y="259"/>
                      <a:pt x="35" y="260"/>
                      <a:pt x="34" y="261"/>
                    </a:cubicBezTo>
                    <a:close/>
                    <a:moveTo>
                      <a:pt x="30" y="245"/>
                    </a:moveTo>
                    <a:cubicBezTo>
                      <a:pt x="30" y="245"/>
                      <a:pt x="30" y="244"/>
                      <a:pt x="29" y="244"/>
                    </a:cubicBezTo>
                    <a:cubicBezTo>
                      <a:pt x="28" y="243"/>
                      <a:pt x="28" y="243"/>
                      <a:pt x="28" y="243"/>
                    </a:cubicBezTo>
                    <a:cubicBezTo>
                      <a:pt x="28" y="242"/>
                      <a:pt x="27" y="241"/>
                      <a:pt x="27" y="241"/>
                    </a:cubicBezTo>
                    <a:cubicBezTo>
                      <a:pt x="31" y="237"/>
                      <a:pt x="31" y="237"/>
                      <a:pt x="31" y="237"/>
                    </a:cubicBezTo>
                    <a:cubicBezTo>
                      <a:pt x="32" y="238"/>
                      <a:pt x="32" y="238"/>
                      <a:pt x="33" y="239"/>
                    </a:cubicBezTo>
                    <a:cubicBezTo>
                      <a:pt x="34" y="240"/>
                      <a:pt x="34" y="240"/>
                      <a:pt x="34" y="240"/>
                    </a:cubicBezTo>
                    <a:cubicBezTo>
                      <a:pt x="34" y="241"/>
                      <a:pt x="35" y="241"/>
                      <a:pt x="35" y="242"/>
                    </a:cubicBezTo>
                    <a:lnTo>
                      <a:pt x="30" y="245"/>
                    </a:lnTo>
                    <a:close/>
                    <a:moveTo>
                      <a:pt x="31" y="228"/>
                    </a:moveTo>
                    <a:cubicBezTo>
                      <a:pt x="25" y="227"/>
                      <a:pt x="25" y="227"/>
                      <a:pt x="25" y="227"/>
                    </a:cubicBezTo>
                    <a:cubicBezTo>
                      <a:pt x="26" y="225"/>
                      <a:pt x="26" y="225"/>
                      <a:pt x="26" y="225"/>
                    </a:cubicBezTo>
                    <a:cubicBezTo>
                      <a:pt x="26" y="224"/>
                      <a:pt x="26" y="223"/>
                      <a:pt x="26" y="222"/>
                    </a:cubicBezTo>
                    <a:cubicBezTo>
                      <a:pt x="32" y="222"/>
                      <a:pt x="32" y="222"/>
                      <a:pt x="32" y="222"/>
                    </a:cubicBezTo>
                    <a:cubicBezTo>
                      <a:pt x="32" y="223"/>
                      <a:pt x="32" y="225"/>
                      <a:pt x="31" y="226"/>
                    </a:cubicBezTo>
                    <a:lnTo>
                      <a:pt x="31" y="228"/>
                    </a:lnTo>
                    <a:close/>
                    <a:moveTo>
                      <a:pt x="10" y="217"/>
                    </a:moveTo>
                    <a:cubicBezTo>
                      <a:pt x="10" y="216"/>
                      <a:pt x="10" y="216"/>
                      <a:pt x="10" y="216"/>
                    </a:cubicBezTo>
                    <a:cubicBezTo>
                      <a:pt x="10" y="215"/>
                      <a:pt x="9" y="215"/>
                      <a:pt x="9" y="214"/>
                    </a:cubicBezTo>
                    <a:cubicBezTo>
                      <a:pt x="9" y="213"/>
                      <a:pt x="8" y="212"/>
                      <a:pt x="8" y="211"/>
                    </a:cubicBezTo>
                    <a:cubicBezTo>
                      <a:pt x="13" y="209"/>
                      <a:pt x="13" y="209"/>
                      <a:pt x="13" y="209"/>
                    </a:cubicBezTo>
                    <a:cubicBezTo>
                      <a:pt x="14" y="210"/>
                      <a:pt x="14" y="210"/>
                      <a:pt x="14" y="211"/>
                    </a:cubicBezTo>
                    <a:cubicBezTo>
                      <a:pt x="15" y="212"/>
                      <a:pt x="15" y="213"/>
                      <a:pt x="16" y="214"/>
                    </a:cubicBezTo>
                    <a:lnTo>
                      <a:pt x="10" y="217"/>
                    </a:lnTo>
                    <a:close/>
                    <a:moveTo>
                      <a:pt x="25" y="215"/>
                    </a:moveTo>
                    <a:cubicBezTo>
                      <a:pt x="22" y="210"/>
                      <a:pt x="22" y="210"/>
                      <a:pt x="22" y="210"/>
                    </a:cubicBezTo>
                    <a:cubicBezTo>
                      <a:pt x="23" y="209"/>
                      <a:pt x="24" y="208"/>
                      <a:pt x="24" y="208"/>
                    </a:cubicBezTo>
                    <a:cubicBezTo>
                      <a:pt x="27" y="207"/>
                      <a:pt x="29" y="207"/>
                      <a:pt x="30" y="208"/>
                    </a:cubicBezTo>
                    <a:cubicBezTo>
                      <a:pt x="27" y="213"/>
                      <a:pt x="27" y="213"/>
                      <a:pt x="27" y="213"/>
                    </a:cubicBezTo>
                    <a:cubicBezTo>
                      <a:pt x="27" y="213"/>
                      <a:pt x="27" y="213"/>
                      <a:pt x="27" y="213"/>
                    </a:cubicBezTo>
                    <a:cubicBezTo>
                      <a:pt x="27" y="213"/>
                      <a:pt x="27" y="213"/>
                      <a:pt x="27" y="213"/>
                    </a:cubicBezTo>
                    <a:cubicBezTo>
                      <a:pt x="26" y="214"/>
                      <a:pt x="25" y="214"/>
                      <a:pt x="25" y="215"/>
                    </a:cubicBezTo>
                    <a:close/>
                    <a:moveTo>
                      <a:pt x="9" y="200"/>
                    </a:moveTo>
                    <a:cubicBezTo>
                      <a:pt x="7" y="199"/>
                      <a:pt x="6" y="198"/>
                      <a:pt x="5" y="196"/>
                    </a:cubicBezTo>
                    <a:cubicBezTo>
                      <a:pt x="10" y="193"/>
                      <a:pt x="10" y="193"/>
                      <a:pt x="10" y="193"/>
                    </a:cubicBezTo>
                    <a:cubicBezTo>
                      <a:pt x="10" y="194"/>
                      <a:pt x="11" y="195"/>
                      <a:pt x="11" y="195"/>
                    </a:cubicBezTo>
                    <a:cubicBezTo>
                      <a:pt x="13" y="196"/>
                      <a:pt x="14" y="197"/>
                      <a:pt x="14" y="199"/>
                    </a:cubicBezTo>
                    <a:cubicBezTo>
                      <a:pt x="8" y="199"/>
                      <a:pt x="8" y="199"/>
                      <a:pt x="8" y="199"/>
                    </a:cubicBezTo>
                    <a:cubicBezTo>
                      <a:pt x="8" y="199"/>
                      <a:pt x="8" y="200"/>
                      <a:pt x="9" y="200"/>
                    </a:cubicBezTo>
                    <a:close/>
                    <a:moveTo>
                      <a:pt x="14" y="187"/>
                    </a:moveTo>
                    <a:cubicBezTo>
                      <a:pt x="10" y="183"/>
                      <a:pt x="10" y="183"/>
                      <a:pt x="10" y="183"/>
                    </a:cubicBezTo>
                    <a:cubicBezTo>
                      <a:pt x="11" y="182"/>
                      <a:pt x="12" y="181"/>
                      <a:pt x="13" y="179"/>
                    </a:cubicBezTo>
                    <a:cubicBezTo>
                      <a:pt x="18" y="181"/>
                      <a:pt x="18" y="181"/>
                      <a:pt x="18" y="181"/>
                    </a:cubicBezTo>
                    <a:cubicBezTo>
                      <a:pt x="17" y="184"/>
                      <a:pt x="16" y="185"/>
                      <a:pt x="14" y="187"/>
                    </a:cubicBezTo>
                    <a:close/>
                    <a:moveTo>
                      <a:pt x="21" y="169"/>
                    </a:moveTo>
                    <a:cubicBezTo>
                      <a:pt x="15" y="169"/>
                      <a:pt x="15" y="169"/>
                      <a:pt x="15" y="169"/>
                    </a:cubicBezTo>
                    <a:cubicBezTo>
                      <a:pt x="15" y="168"/>
                      <a:pt x="15" y="168"/>
                      <a:pt x="15" y="168"/>
                    </a:cubicBezTo>
                    <a:cubicBezTo>
                      <a:pt x="15" y="166"/>
                      <a:pt x="15" y="165"/>
                      <a:pt x="15" y="164"/>
                    </a:cubicBezTo>
                    <a:cubicBezTo>
                      <a:pt x="20" y="162"/>
                      <a:pt x="20" y="162"/>
                      <a:pt x="20" y="162"/>
                    </a:cubicBezTo>
                    <a:cubicBezTo>
                      <a:pt x="21" y="164"/>
                      <a:pt x="21" y="166"/>
                      <a:pt x="21" y="168"/>
                    </a:cubicBezTo>
                    <a:lnTo>
                      <a:pt x="21" y="169"/>
                    </a:lnTo>
                    <a:close/>
                    <a:moveTo>
                      <a:pt x="25" y="157"/>
                    </a:moveTo>
                    <a:cubicBezTo>
                      <a:pt x="24" y="155"/>
                      <a:pt x="24" y="155"/>
                      <a:pt x="24" y="155"/>
                    </a:cubicBezTo>
                    <a:cubicBezTo>
                      <a:pt x="22" y="152"/>
                      <a:pt x="22" y="152"/>
                      <a:pt x="22" y="152"/>
                    </a:cubicBezTo>
                    <a:cubicBezTo>
                      <a:pt x="24" y="151"/>
                      <a:pt x="26" y="150"/>
                      <a:pt x="29" y="150"/>
                    </a:cubicBezTo>
                    <a:cubicBezTo>
                      <a:pt x="30" y="156"/>
                      <a:pt x="30" y="156"/>
                      <a:pt x="30" y="156"/>
                    </a:cubicBezTo>
                    <a:cubicBezTo>
                      <a:pt x="29" y="156"/>
                      <a:pt x="26" y="156"/>
                      <a:pt x="25" y="157"/>
                    </a:cubicBezTo>
                    <a:close/>
                    <a:moveTo>
                      <a:pt x="42" y="151"/>
                    </a:moveTo>
                    <a:cubicBezTo>
                      <a:pt x="38" y="147"/>
                      <a:pt x="38" y="147"/>
                      <a:pt x="38" y="147"/>
                    </a:cubicBezTo>
                    <a:cubicBezTo>
                      <a:pt x="38" y="146"/>
                      <a:pt x="37" y="146"/>
                      <a:pt x="37" y="145"/>
                    </a:cubicBezTo>
                    <a:cubicBezTo>
                      <a:pt x="42" y="142"/>
                      <a:pt x="42" y="142"/>
                      <a:pt x="42" y="142"/>
                    </a:cubicBezTo>
                    <a:cubicBezTo>
                      <a:pt x="43" y="144"/>
                      <a:pt x="43" y="145"/>
                      <a:pt x="43" y="147"/>
                    </a:cubicBezTo>
                    <a:cubicBezTo>
                      <a:pt x="43" y="147"/>
                      <a:pt x="43" y="147"/>
                      <a:pt x="43" y="147"/>
                    </a:cubicBezTo>
                    <a:cubicBezTo>
                      <a:pt x="43" y="148"/>
                      <a:pt x="43" y="150"/>
                      <a:pt x="42" y="151"/>
                    </a:cubicBezTo>
                    <a:close/>
                    <a:moveTo>
                      <a:pt x="42" y="139"/>
                    </a:moveTo>
                    <a:cubicBezTo>
                      <a:pt x="42" y="133"/>
                      <a:pt x="42" y="133"/>
                      <a:pt x="42" y="133"/>
                    </a:cubicBezTo>
                    <a:cubicBezTo>
                      <a:pt x="42" y="133"/>
                      <a:pt x="43" y="133"/>
                      <a:pt x="43" y="133"/>
                    </a:cubicBezTo>
                    <a:cubicBezTo>
                      <a:pt x="44" y="133"/>
                      <a:pt x="44" y="133"/>
                      <a:pt x="44" y="133"/>
                    </a:cubicBezTo>
                    <a:cubicBezTo>
                      <a:pt x="44" y="133"/>
                      <a:pt x="44" y="133"/>
                      <a:pt x="45" y="133"/>
                    </a:cubicBezTo>
                    <a:cubicBezTo>
                      <a:pt x="50" y="136"/>
                      <a:pt x="50" y="136"/>
                      <a:pt x="50" y="136"/>
                    </a:cubicBezTo>
                    <a:cubicBezTo>
                      <a:pt x="48" y="138"/>
                      <a:pt x="47" y="139"/>
                      <a:pt x="44" y="139"/>
                    </a:cubicBezTo>
                    <a:cubicBezTo>
                      <a:pt x="43" y="139"/>
                      <a:pt x="43" y="139"/>
                      <a:pt x="43" y="139"/>
                    </a:cubicBezTo>
                    <a:cubicBezTo>
                      <a:pt x="43" y="139"/>
                      <a:pt x="43" y="139"/>
                      <a:pt x="42" y="139"/>
                    </a:cubicBezTo>
                    <a:close/>
                    <a:moveTo>
                      <a:pt x="56" y="126"/>
                    </a:moveTo>
                    <a:cubicBezTo>
                      <a:pt x="51" y="123"/>
                      <a:pt x="51" y="123"/>
                      <a:pt x="51" y="123"/>
                    </a:cubicBezTo>
                    <a:cubicBezTo>
                      <a:pt x="53" y="121"/>
                      <a:pt x="53" y="120"/>
                      <a:pt x="53" y="120"/>
                    </a:cubicBezTo>
                    <a:cubicBezTo>
                      <a:pt x="59" y="119"/>
                      <a:pt x="59" y="119"/>
                      <a:pt x="59" y="119"/>
                    </a:cubicBezTo>
                    <a:cubicBezTo>
                      <a:pt x="59" y="119"/>
                      <a:pt x="59" y="119"/>
                      <a:pt x="59" y="120"/>
                    </a:cubicBezTo>
                    <a:cubicBezTo>
                      <a:pt x="59" y="122"/>
                      <a:pt x="57" y="124"/>
                      <a:pt x="56" y="126"/>
                    </a:cubicBezTo>
                    <a:close/>
                    <a:moveTo>
                      <a:pt x="48" y="110"/>
                    </a:moveTo>
                    <a:cubicBezTo>
                      <a:pt x="48" y="110"/>
                      <a:pt x="47" y="109"/>
                      <a:pt x="47" y="109"/>
                    </a:cubicBezTo>
                    <a:cubicBezTo>
                      <a:pt x="46" y="109"/>
                      <a:pt x="45" y="108"/>
                      <a:pt x="45" y="108"/>
                    </a:cubicBezTo>
                    <a:cubicBezTo>
                      <a:pt x="48" y="103"/>
                      <a:pt x="48" y="103"/>
                      <a:pt x="48" y="103"/>
                    </a:cubicBezTo>
                    <a:cubicBezTo>
                      <a:pt x="49" y="103"/>
                      <a:pt x="49" y="104"/>
                      <a:pt x="50" y="104"/>
                    </a:cubicBezTo>
                    <a:cubicBezTo>
                      <a:pt x="51" y="105"/>
                      <a:pt x="53" y="106"/>
                      <a:pt x="54" y="108"/>
                    </a:cubicBezTo>
                    <a:cubicBezTo>
                      <a:pt x="48" y="110"/>
                      <a:pt x="48" y="110"/>
                      <a:pt x="48" y="110"/>
                    </a:cubicBezTo>
                    <a:cubicBezTo>
                      <a:pt x="51" y="109"/>
                      <a:pt x="51" y="109"/>
                      <a:pt x="51" y="109"/>
                    </a:cubicBezTo>
                    <a:lnTo>
                      <a:pt x="48" y="110"/>
                    </a:lnTo>
                    <a:close/>
                    <a:moveTo>
                      <a:pt x="48" y="95"/>
                    </a:moveTo>
                    <a:cubicBezTo>
                      <a:pt x="42" y="94"/>
                      <a:pt x="42" y="94"/>
                      <a:pt x="42" y="94"/>
                    </a:cubicBezTo>
                    <a:cubicBezTo>
                      <a:pt x="43" y="92"/>
                      <a:pt x="43" y="90"/>
                      <a:pt x="43" y="89"/>
                    </a:cubicBezTo>
                    <a:cubicBezTo>
                      <a:pt x="49" y="89"/>
                      <a:pt x="49" y="89"/>
                      <a:pt x="49" y="89"/>
                    </a:cubicBezTo>
                    <a:cubicBezTo>
                      <a:pt x="49" y="91"/>
                      <a:pt x="49" y="93"/>
                      <a:pt x="48" y="95"/>
                    </a:cubicBezTo>
                    <a:close/>
                    <a:moveTo>
                      <a:pt x="42" y="81"/>
                    </a:moveTo>
                    <a:cubicBezTo>
                      <a:pt x="40" y="81"/>
                      <a:pt x="37" y="80"/>
                      <a:pt x="35" y="78"/>
                    </a:cubicBezTo>
                    <a:cubicBezTo>
                      <a:pt x="39" y="74"/>
                      <a:pt x="39" y="74"/>
                      <a:pt x="39" y="74"/>
                    </a:cubicBezTo>
                    <a:cubicBezTo>
                      <a:pt x="40" y="75"/>
                      <a:pt x="42" y="76"/>
                      <a:pt x="42" y="76"/>
                    </a:cubicBezTo>
                    <a:lnTo>
                      <a:pt x="42" y="81"/>
                    </a:lnTo>
                    <a:close/>
                    <a:moveTo>
                      <a:pt x="28" y="69"/>
                    </a:moveTo>
                    <a:cubicBezTo>
                      <a:pt x="27" y="69"/>
                      <a:pt x="27" y="69"/>
                      <a:pt x="27" y="69"/>
                    </a:cubicBezTo>
                    <a:cubicBezTo>
                      <a:pt x="25" y="67"/>
                      <a:pt x="23" y="66"/>
                      <a:pt x="23" y="64"/>
                    </a:cubicBezTo>
                    <a:cubicBezTo>
                      <a:pt x="29" y="62"/>
                      <a:pt x="29" y="62"/>
                      <a:pt x="29" y="62"/>
                    </a:cubicBezTo>
                    <a:cubicBezTo>
                      <a:pt x="29" y="63"/>
                      <a:pt x="30" y="63"/>
                      <a:pt x="30" y="64"/>
                    </a:cubicBezTo>
                    <a:cubicBezTo>
                      <a:pt x="31" y="65"/>
                      <a:pt x="31" y="65"/>
                      <a:pt x="31" y="65"/>
                    </a:cubicBezTo>
                    <a:lnTo>
                      <a:pt x="28" y="69"/>
                    </a:lnTo>
                    <a:close/>
                    <a:moveTo>
                      <a:pt x="12" y="63"/>
                    </a:moveTo>
                    <a:cubicBezTo>
                      <a:pt x="11" y="63"/>
                      <a:pt x="10" y="63"/>
                      <a:pt x="9" y="62"/>
                    </a:cubicBezTo>
                    <a:cubicBezTo>
                      <a:pt x="12" y="57"/>
                      <a:pt x="12" y="57"/>
                      <a:pt x="12" y="57"/>
                    </a:cubicBezTo>
                    <a:cubicBezTo>
                      <a:pt x="13" y="57"/>
                      <a:pt x="14" y="56"/>
                      <a:pt x="15" y="56"/>
                    </a:cubicBezTo>
                    <a:cubicBezTo>
                      <a:pt x="16" y="59"/>
                      <a:pt x="16" y="59"/>
                      <a:pt x="16" y="59"/>
                    </a:cubicBezTo>
                    <a:cubicBezTo>
                      <a:pt x="17" y="61"/>
                      <a:pt x="17" y="61"/>
                      <a:pt x="17" y="61"/>
                    </a:cubicBezTo>
                    <a:cubicBezTo>
                      <a:pt x="15" y="62"/>
                      <a:pt x="14" y="63"/>
                      <a:pt x="12" y="63"/>
                    </a:cubicBezTo>
                    <a:close/>
                    <a:moveTo>
                      <a:pt x="5" y="50"/>
                    </a:moveTo>
                    <a:cubicBezTo>
                      <a:pt x="5" y="49"/>
                      <a:pt x="5" y="49"/>
                      <a:pt x="4" y="49"/>
                    </a:cubicBezTo>
                    <a:cubicBezTo>
                      <a:pt x="3" y="48"/>
                      <a:pt x="2" y="48"/>
                      <a:pt x="1" y="47"/>
                    </a:cubicBezTo>
                    <a:cubicBezTo>
                      <a:pt x="5" y="43"/>
                      <a:pt x="5" y="43"/>
                      <a:pt x="5" y="43"/>
                    </a:cubicBezTo>
                    <a:cubicBezTo>
                      <a:pt x="5" y="43"/>
                      <a:pt x="6" y="43"/>
                      <a:pt x="6" y="43"/>
                    </a:cubicBezTo>
                    <a:cubicBezTo>
                      <a:pt x="8" y="44"/>
                      <a:pt x="9" y="46"/>
                      <a:pt x="10" y="47"/>
                    </a:cubicBezTo>
                    <a:lnTo>
                      <a:pt x="5" y="50"/>
                    </a:lnTo>
                    <a:close/>
                    <a:moveTo>
                      <a:pt x="6" y="37"/>
                    </a:moveTo>
                    <a:cubicBezTo>
                      <a:pt x="2" y="33"/>
                      <a:pt x="2" y="33"/>
                      <a:pt x="2" y="33"/>
                    </a:cubicBezTo>
                    <a:cubicBezTo>
                      <a:pt x="4" y="31"/>
                      <a:pt x="5" y="30"/>
                      <a:pt x="6" y="29"/>
                    </a:cubicBezTo>
                    <a:cubicBezTo>
                      <a:pt x="7" y="29"/>
                      <a:pt x="7" y="29"/>
                      <a:pt x="7" y="29"/>
                    </a:cubicBezTo>
                    <a:cubicBezTo>
                      <a:pt x="11" y="33"/>
                      <a:pt x="11" y="33"/>
                      <a:pt x="11" y="33"/>
                    </a:cubicBezTo>
                    <a:cubicBezTo>
                      <a:pt x="10" y="34"/>
                      <a:pt x="10" y="34"/>
                      <a:pt x="9" y="34"/>
                    </a:cubicBezTo>
                    <a:cubicBezTo>
                      <a:pt x="9" y="35"/>
                      <a:pt x="8" y="35"/>
                      <a:pt x="6" y="37"/>
                    </a:cubicBezTo>
                    <a:close/>
                    <a:moveTo>
                      <a:pt x="7" y="23"/>
                    </a:moveTo>
                    <a:cubicBezTo>
                      <a:pt x="7" y="23"/>
                      <a:pt x="6" y="23"/>
                      <a:pt x="6" y="23"/>
                    </a:cubicBezTo>
                    <a:cubicBezTo>
                      <a:pt x="3" y="22"/>
                      <a:pt x="2" y="20"/>
                      <a:pt x="2" y="18"/>
                    </a:cubicBezTo>
                    <a:cubicBezTo>
                      <a:pt x="2" y="18"/>
                      <a:pt x="3" y="17"/>
                      <a:pt x="3" y="15"/>
                    </a:cubicBezTo>
                    <a:cubicBezTo>
                      <a:pt x="8" y="18"/>
                      <a:pt x="8" y="18"/>
                      <a:pt x="8" y="18"/>
                    </a:cubicBezTo>
                    <a:cubicBezTo>
                      <a:pt x="8" y="18"/>
                      <a:pt x="8" y="18"/>
                      <a:pt x="8" y="18"/>
                    </a:cubicBezTo>
                    <a:cubicBezTo>
                      <a:pt x="9" y="18"/>
                      <a:pt x="9" y="18"/>
                      <a:pt x="9" y="18"/>
                    </a:cubicBezTo>
                    <a:lnTo>
                      <a:pt x="7" y="23"/>
                    </a:lnTo>
                    <a:close/>
                    <a:moveTo>
                      <a:pt x="4" y="8"/>
                    </a:moveTo>
                    <a:cubicBezTo>
                      <a:pt x="0" y="4"/>
                      <a:pt x="0" y="4"/>
                      <a:pt x="0" y="4"/>
                    </a:cubicBezTo>
                    <a:cubicBezTo>
                      <a:pt x="4" y="0"/>
                      <a:pt x="4" y="0"/>
                      <a:pt x="4" y="0"/>
                    </a:cubicBezTo>
                    <a:cubicBezTo>
                      <a:pt x="8" y="4"/>
                      <a:pt x="8" y="4"/>
                      <a:pt x="8" y="4"/>
                    </a:cubicBezTo>
                    <a:lnTo>
                      <a:pt x="4"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26" name="îšľiḓê">
                <a:extLst>
                  <a:ext uri="{FF2B5EF4-FFF2-40B4-BE49-F238E27FC236}">
                    <a16:creationId xmlns:a16="http://schemas.microsoft.com/office/drawing/2014/main" id="{C81FEC7C-1909-43EF-B651-299334EB15EF}"/>
                  </a:ext>
                </a:extLst>
              </p:cNvPr>
              <p:cNvSpPr/>
              <p:nvPr/>
            </p:nvSpPr>
            <p:spPr bwMode="auto">
              <a:xfrm>
                <a:off x="6657975" y="4583113"/>
                <a:ext cx="658813" cy="198438"/>
              </a:xfrm>
              <a:custGeom>
                <a:avLst/>
                <a:gdLst>
                  <a:gd name="T0" fmla="*/ 5 w 307"/>
                  <a:gd name="T1" fmla="*/ 86 h 93"/>
                  <a:gd name="T2" fmla="*/ 12 w 307"/>
                  <a:gd name="T3" fmla="*/ 82 h 93"/>
                  <a:gd name="T4" fmla="*/ 14 w 307"/>
                  <a:gd name="T5" fmla="*/ 75 h 93"/>
                  <a:gd name="T6" fmla="*/ 12 w 307"/>
                  <a:gd name="T7" fmla="*/ 82 h 93"/>
                  <a:gd name="T8" fmla="*/ 17 w 307"/>
                  <a:gd name="T9" fmla="*/ 62 h 93"/>
                  <a:gd name="T10" fmla="*/ 23 w 307"/>
                  <a:gd name="T11" fmla="*/ 61 h 93"/>
                  <a:gd name="T12" fmla="*/ 22 w 307"/>
                  <a:gd name="T13" fmla="*/ 66 h 93"/>
                  <a:gd name="T14" fmla="*/ 241 w 307"/>
                  <a:gd name="T15" fmla="*/ 58 h 93"/>
                  <a:gd name="T16" fmla="*/ 246 w 307"/>
                  <a:gd name="T17" fmla="*/ 51 h 93"/>
                  <a:gd name="T18" fmla="*/ 31 w 307"/>
                  <a:gd name="T19" fmla="*/ 56 h 93"/>
                  <a:gd name="T20" fmla="*/ 29 w 307"/>
                  <a:gd name="T21" fmla="*/ 46 h 93"/>
                  <a:gd name="T22" fmla="*/ 31 w 307"/>
                  <a:gd name="T23" fmla="*/ 56 h 93"/>
                  <a:gd name="T24" fmla="*/ 299 w 307"/>
                  <a:gd name="T25" fmla="*/ 48 h 93"/>
                  <a:gd name="T26" fmla="*/ 303 w 307"/>
                  <a:gd name="T27" fmla="*/ 48 h 93"/>
                  <a:gd name="T28" fmla="*/ 256 w 307"/>
                  <a:gd name="T29" fmla="*/ 45 h 93"/>
                  <a:gd name="T30" fmla="*/ 263 w 307"/>
                  <a:gd name="T31" fmla="*/ 50 h 93"/>
                  <a:gd name="T32" fmla="*/ 44 w 307"/>
                  <a:gd name="T33" fmla="*/ 50 h 93"/>
                  <a:gd name="T34" fmla="*/ 42 w 307"/>
                  <a:gd name="T35" fmla="*/ 42 h 93"/>
                  <a:gd name="T36" fmla="*/ 47 w 307"/>
                  <a:gd name="T37" fmla="*/ 46 h 93"/>
                  <a:gd name="T38" fmla="*/ 101 w 307"/>
                  <a:gd name="T39" fmla="*/ 48 h 93"/>
                  <a:gd name="T40" fmla="*/ 102 w 307"/>
                  <a:gd name="T41" fmla="*/ 39 h 93"/>
                  <a:gd name="T42" fmla="*/ 101 w 307"/>
                  <a:gd name="T43" fmla="*/ 48 h 93"/>
                  <a:gd name="T44" fmla="*/ 232 w 307"/>
                  <a:gd name="T45" fmla="*/ 43 h 93"/>
                  <a:gd name="T46" fmla="*/ 236 w 307"/>
                  <a:gd name="T47" fmla="*/ 46 h 93"/>
                  <a:gd name="T48" fmla="*/ 236 w 307"/>
                  <a:gd name="T49" fmla="*/ 48 h 93"/>
                  <a:gd name="T50" fmla="*/ 83 w 307"/>
                  <a:gd name="T51" fmla="*/ 42 h 93"/>
                  <a:gd name="T52" fmla="*/ 91 w 307"/>
                  <a:gd name="T53" fmla="*/ 43 h 93"/>
                  <a:gd name="T54" fmla="*/ 270 w 307"/>
                  <a:gd name="T55" fmla="*/ 42 h 93"/>
                  <a:gd name="T56" fmla="*/ 274 w 307"/>
                  <a:gd name="T57" fmla="*/ 46 h 93"/>
                  <a:gd name="T58" fmla="*/ 225 w 307"/>
                  <a:gd name="T59" fmla="*/ 36 h 93"/>
                  <a:gd name="T60" fmla="*/ 117 w 307"/>
                  <a:gd name="T61" fmla="*/ 38 h 93"/>
                  <a:gd name="T62" fmla="*/ 110 w 307"/>
                  <a:gd name="T63" fmla="*/ 33 h 93"/>
                  <a:gd name="T64" fmla="*/ 117 w 307"/>
                  <a:gd name="T65" fmla="*/ 38 h 93"/>
                  <a:gd name="T66" fmla="*/ 53 w 307"/>
                  <a:gd name="T67" fmla="*/ 32 h 93"/>
                  <a:gd name="T68" fmla="*/ 71 w 307"/>
                  <a:gd name="T69" fmla="*/ 37 h 93"/>
                  <a:gd name="T70" fmla="*/ 77 w 307"/>
                  <a:gd name="T71" fmla="*/ 30 h 93"/>
                  <a:gd name="T72" fmla="*/ 71 w 307"/>
                  <a:gd name="T73" fmla="*/ 37 h 93"/>
                  <a:gd name="T74" fmla="*/ 290 w 307"/>
                  <a:gd name="T75" fmla="*/ 29 h 93"/>
                  <a:gd name="T76" fmla="*/ 307 w 307"/>
                  <a:gd name="T77" fmla="*/ 36 h 93"/>
                  <a:gd name="T78" fmla="*/ 301 w 307"/>
                  <a:gd name="T79" fmla="*/ 33 h 93"/>
                  <a:gd name="T80" fmla="*/ 307 w 307"/>
                  <a:gd name="T81" fmla="*/ 35 h 93"/>
                  <a:gd name="T82" fmla="*/ 208 w 307"/>
                  <a:gd name="T83" fmla="*/ 29 h 93"/>
                  <a:gd name="T84" fmla="*/ 213 w 307"/>
                  <a:gd name="T85" fmla="*/ 32 h 93"/>
                  <a:gd name="T86" fmla="*/ 101 w 307"/>
                  <a:gd name="T87" fmla="*/ 17 h 93"/>
                  <a:gd name="T88" fmla="*/ 103 w 307"/>
                  <a:gd name="T89" fmla="*/ 26 h 93"/>
                  <a:gd name="T90" fmla="*/ 177 w 307"/>
                  <a:gd name="T91" fmla="*/ 21 h 93"/>
                  <a:gd name="T92" fmla="*/ 181 w 307"/>
                  <a:gd name="T93" fmla="*/ 25 h 93"/>
                  <a:gd name="T94" fmla="*/ 200 w 307"/>
                  <a:gd name="T95" fmla="*/ 18 h 93"/>
                  <a:gd name="T96" fmla="*/ 167 w 307"/>
                  <a:gd name="T97" fmla="*/ 21 h 93"/>
                  <a:gd name="T98" fmla="*/ 169 w 307"/>
                  <a:gd name="T99" fmla="*/ 15 h 93"/>
                  <a:gd name="T100" fmla="*/ 156 w 307"/>
                  <a:gd name="T101" fmla="*/ 11 h 93"/>
                  <a:gd name="T102" fmla="*/ 150 w 307"/>
                  <a:gd name="T103" fmla="*/ 5 h 93"/>
                  <a:gd name="T104" fmla="*/ 156 w 307"/>
                  <a:gd name="T105" fmla="*/ 11 h 93"/>
                  <a:gd name="T106" fmla="*/ 132 w 307"/>
                  <a:gd name="T107" fmla="*/ 4 h 93"/>
                  <a:gd name="T108" fmla="*/ 139 w 307"/>
                  <a:gd name="T109" fmla="*/ 5 h 93"/>
                  <a:gd name="T110" fmla="*/ 138 w 307"/>
                  <a:gd name="T111" fmla="*/ 5 h 93"/>
                  <a:gd name="T112" fmla="*/ 138 w 307"/>
                  <a:gd name="T113" fmla="*/ 4 h 93"/>
                  <a:gd name="T114" fmla="*/ 121 w 307"/>
                  <a:gd name="T115" fmla="*/ 4 h 93"/>
                  <a:gd name="T116" fmla="*/ 126 w 307"/>
                  <a:gd name="T117" fmla="*/ 5 h 93"/>
                  <a:gd name="T118" fmla="*/ 109 w 307"/>
                  <a:gd name="T119" fmla="*/ 8 h 93"/>
                  <a:gd name="T120" fmla="*/ 110 w 307"/>
                  <a:gd name="T121"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7" h="93">
                    <a:moveTo>
                      <a:pt x="0" y="93"/>
                    </a:moveTo>
                    <a:cubicBezTo>
                      <a:pt x="0" y="87"/>
                      <a:pt x="0" y="87"/>
                      <a:pt x="0" y="87"/>
                    </a:cubicBezTo>
                    <a:cubicBezTo>
                      <a:pt x="2" y="87"/>
                      <a:pt x="3" y="86"/>
                      <a:pt x="5" y="86"/>
                    </a:cubicBezTo>
                    <a:cubicBezTo>
                      <a:pt x="7" y="91"/>
                      <a:pt x="7" y="91"/>
                      <a:pt x="7" y="91"/>
                    </a:cubicBezTo>
                    <a:cubicBezTo>
                      <a:pt x="5" y="92"/>
                      <a:pt x="3" y="93"/>
                      <a:pt x="0" y="93"/>
                    </a:cubicBezTo>
                    <a:close/>
                    <a:moveTo>
                      <a:pt x="12" y="82"/>
                    </a:moveTo>
                    <a:cubicBezTo>
                      <a:pt x="9" y="77"/>
                      <a:pt x="9" y="77"/>
                      <a:pt x="9" y="77"/>
                    </a:cubicBezTo>
                    <a:cubicBezTo>
                      <a:pt x="10" y="76"/>
                      <a:pt x="11" y="76"/>
                      <a:pt x="12" y="76"/>
                    </a:cubicBezTo>
                    <a:cubicBezTo>
                      <a:pt x="13" y="76"/>
                      <a:pt x="14" y="75"/>
                      <a:pt x="14" y="75"/>
                    </a:cubicBezTo>
                    <a:cubicBezTo>
                      <a:pt x="18" y="79"/>
                      <a:pt x="18" y="79"/>
                      <a:pt x="18" y="79"/>
                    </a:cubicBezTo>
                    <a:cubicBezTo>
                      <a:pt x="17" y="80"/>
                      <a:pt x="15" y="81"/>
                      <a:pt x="13" y="81"/>
                    </a:cubicBezTo>
                    <a:cubicBezTo>
                      <a:pt x="13" y="82"/>
                      <a:pt x="13" y="82"/>
                      <a:pt x="12" y="82"/>
                    </a:cubicBezTo>
                    <a:close/>
                    <a:moveTo>
                      <a:pt x="16" y="66"/>
                    </a:moveTo>
                    <a:cubicBezTo>
                      <a:pt x="16" y="66"/>
                      <a:pt x="16" y="66"/>
                      <a:pt x="16" y="66"/>
                    </a:cubicBezTo>
                    <a:cubicBezTo>
                      <a:pt x="16" y="64"/>
                      <a:pt x="16" y="63"/>
                      <a:pt x="17" y="62"/>
                    </a:cubicBezTo>
                    <a:cubicBezTo>
                      <a:pt x="17" y="61"/>
                      <a:pt x="17" y="61"/>
                      <a:pt x="17" y="61"/>
                    </a:cubicBezTo>
                    <a:cubicBezTo>
                      <a:pt x="17" y="60"/>
                      <a:pt x="17" y="60"/>
                      <a:pt x="17" y="59"/>
                    </a:cubicBezTo>
                    <a:cubicBezTo>
                      <a:pt x="23" y="61"/>
                      <a:pt x="23" y="61"/>
                      <a:pt x="23" y="61"/>
                    </a:cubicBezTo>
                    <a:cubicBezTo>
                      <a:pt x="23" y="62"/>
                      <a:pt x="22" y="62"/>
                      <a:pt x="22" y="62"/>
                    </a:cubicBezTo>
                    <a:cubicBezTo>
                      <a:pt x="22" y="63"/>
                      <a:pt x="22" y="63"/>
                      <a:pt x="22" y="63"/>
                    </a:cubicBezTo>
                    <a:cubicBezTo>
                      <a:pt x="22" y="65"/>
                      <a:pt x="22" y="65"/>
                      <a:pt x="22" y="66"/>
                    </a:cubicBezTo>
                    <a:lnTo>
                      <a:pt x="16" y="66"/>
                    </a:lnTo>
                    <a:close/>
                    <a:moveTo>
                      <a:pt x="243" y="58"/>
                    </a:moveTo>
                    <a:cubicBezTo>
                      <a:pt x="242" y="58"/>
                      <a:pt x="242" y="58"/>
                      <a:pt x="241" y="58"/>
                    </a:cubicBezTo>
                    <a:cubicBezTo>
                      <a:pt x="243" y="52"/>
                      <a:pt x="243" y="52"/>
                      <a:pt x="243" y="52"/>
                    </a:cubicBezTo>
                    <a:cubicBezTo>
                      <a:pt x="243" y="52"/>
                      <a:pt x="243" y="52"/>
                      <a:pt x="243" y="52"/>
                    </a:cubicBezTo>
                    <a:cubicBezTo>
                      <a:pt x="243" y="52"/>
                      <a:pt x="244" y="52"/>
                      <a:pt x="246" y="51"/>
                    </a:cubicBezTo>
                    <a:cubicBezTo>
                      <a:pt x="249" y="57"/>
                      <a:pt x="249" y="57"/>
                      <a:pt x="249" y="57"/>
                    </a:cubicBezTo>
                    <a:cubicBezTo>
                      <a:pt x="247" y="57"/>
                      <a:pt x="245" y="58"/>
                      <a:pt x="243" y="58"/>
                    </a:cubicBezTo>
                    <a:close/>
                    <a:moveTo>
                      <a:pt x="31" y="56"/>
                    </a:moveTo>
                    <a:cubicBezTo>
                      <a:pt x="26" y="52"/>
                      <a:pt x="26" y="52"/>
                      <a:pt x="26" y="52"/>
                    </a:cubicBezTo>
                    <a:cubicBezTo>
                      <a:pt x="27" y="51"/>
                      <a:pt x="27" y="51"/>
                      <a:pt x="27" y="51"/>
                    </a:cubicBezTo>
                    <a:cubicBezTo>
                      <a:pt x="27" y="48"/>
                      <a:pt x="28" y="46"/>
                      <a:pt x="29" y="46"/>
                    </a:cubicBezTo>
                    <a:cubicBezTo>
                      <a:pt x="32" y="51"/>
                      <a:pt x="32" y="51"/>
                      <a:pt x="32" y="51"/>
                    </a:cubicBezTo>
                    <a:cubicBezTo>
                      <a:pt x="32" y="51"/>
                      <a:pt x="33" y="50"/>
                      <a:pt x="33" y="50"/>
                    </a:cubicBezTo>
                    <a:cubicBezTo>
                      <a:pt x="33" y="52"/>
                      <a:pt x="32" y="54"/>
                      <a:pt x="31" y="56"/>
                    </a:cubicBezTo>
                    <a:close/>
                    <a:moveTo>
                      <a:pt x="300" y="51"/>
                    </a:moveTo>
                    <a:cubicBezTo>
                      <a:pt x="298" y="45"/>
                      <a:pt x="298" y="45"/>
                      <a:pt x="298" y="45"/>
                    </a:cubicBezTo>
                    <a:cubicBezTo>
                      <a:pt x="299" y="48"/>
                      <a:pt x="299" y="48"/>
                      <a:pt x="299" y="48"/>
                    </a:cubicBezTo>
                    <a:cubicBezTo>
                      <a:pt x="298" y="45"/>
                      <a:pt x="298" y="45"/>
                      <a:pt x="298" y="45"/>
                    </a:cubicBezTo>
                    <a:cubicBezTo>
                      <a:pt x="298" y="45"/>
                      <a:pt x="298" y="45"/>
                      <a:pt x="298" y="45"/>
                    </a:cubicBezTo>
                    <a:cubicBezTo>
                      <a:pt x="303" y="48"/>
                      <a:pt x="303" y="48"/>
                      <a:pt x="303" y="48"/>
                    </a:cubicBezTo>
                    <a:cubicBezTo>
                      <a:pt x="302" y="50"/>
                      <a:pt x="301" y="51"/>
                      <a:pt x="300" y="51"/>
                    </a:cubicBezTo>
                    <a:close/>
                    <a:moveTo>
                      <a:pt x="258" y="50"/>
                    </a:moveTo>
                    <a:cubicBezTo>
                      <a:pt x="256" y="45"/>
                      <a:pt x="256" y="45"/>
                      <a:pt x="256" y="45"/>
                    </a:cubicBezTo>
                    <a:cubicBezTo>
                      <a:pt x="258" y="44"/>
                      <a:pt x="260" y="44"/>
                      <a:pt x="261" y="44"/>
                    </a:cubicBezTo>
                    <a:cubicBezTo>
                      <a:pt x="262" y="44"/>
                      <a:pt x="263" y="44"/>
                      <a:pt x="264" y="44"/>
                    </a:cubicBezTo>
                    <a:cubicBezTo>
                      <a:pt x="263" y="50"/>
                      <a:pt x="263" y="50"/>
                      <a:pt x="263" y="50"/>
                    </a:cubicBezTo>
                    <a:cubicBezTo>
                      <a:pt x="262" y="50"/>
                      <a:pt x="262" y="50"/>
                      <a:pt x="261" y="50"/>
                    </a:cubicBezTo>
                    <a:cubicBezTo>
                      <a:pt x="260" y="50"/>
                      <a:pt x="259" y="50"/>
                      <a:pt x="258" y="50"/>
                    </a:cubicBezTo>
                    <a:close/>
                    <a:moveTo>
                      <a:pt x="44" y="50"/>
                    </a:moveTo>
                    <a:cubicBezTo>
                      <a:pt x="40" y="45"/>
                      <a:pt x="40" y="45"/>
                      <a:pt x="40" y="45"/>
                    </a:cubicBezTo>
                    <a:cubicBezTo>
                      <a:pt x="41" y="45"/>
                      <a:pt x="41" y="44"/>
                      <a:pt x="41" y="43"/>
                    </a:cubicBezTo>
                    <a:cubicBezTo>
                      <a:pt x="42" y="42"/>
                      <a:pt x="42" y="42"/>
                      <a:pt x="42" y="42"/>
                    </a:cubicBezTo>
                    <a:cubicBezTo>
                      <a:pt x="42" y="42"/>
                      <a:pt x="43" y="42"/>
                      <a:pt x="43" y="41"/>
                    </a:cubicBezTo>
                    <a:cubicBezTo>
                      <a:pt x="48" y="44"/>
                      <a:pt x="48" y="44"/>
                      <a:pt x="48" y="44"/>
                    </a:cubicBezTo>
                    <a:cubicBezTo>
                      <a:pt x="48" y="45"/>
                      <a:pt x="47" y="45"/>
                      <a:pt x="47" y="46"/>
                    </a:cubicBezTo>
                    <a:cubicBezTo>
                      <a:pt x="46" y="47"/>
                      <a:pt x="46" y="47"/>
                      <a:pt x="46" y="47"/>
                    </a:cubicBezTo>
                    <a:cubicBezTo>
                      <a:pt x="46" y="48"/>
                      <a:pt x="45" y="49"/>
                      <a:pt x="44" y="50"/>
                    </a:cubicBezTo>
                    <a:close/>
                    <a:moveTo>
                      <a:pt x="101" y="48"/>
                    </a:moveTo>
                    <a:cubicBezTo>
                      <a:pt x="98" y="43"/>
                      <a:pt x="98" y="43"/>
                      <a:pt x="98" y="43"/>
                    </a:cubicBezTo>
                    <a:cubicBezTo>
                      <a:pt x="99" y="42"/>
                      <a:pt x="99" y="42"/>
                      <a:pt x="100" y="41"/>
                    </a:cubicBezTo>
                    <a:cubicBezTo>
                      <a:pt x="100" y="40"/>
                      <a:pt x="101" y="40"/>
                      <a:pt x="102" y="39"/>
                    </a:cubicBezTo>
                    <a:cubicBezTo>
                      <a:pt x="105" y="44"/>
                      <a:pt x="105" y="44"/>
                      <a:pt x="105" y="44"/>
                    </a:cubicBezTo>
                    <a:cubicBezTo>
                      <a:pt x="105" y="45"/>
                      <a:pt x="104" y="45"/>
                      <a:pt x="104" y="45"/>
                    </a:cubicBezTo>
                    <a:cubicBezTo>
                      <a:pt x="103" y="46"/>
                      <a:pt x="102" y="47"/>
                      <a:pt x="101" y="48"/>
                    </a:cubicBezTo>
                    <a:close/>
                    <a:moveTo>
                      <a:pt x="236" y="48"/>
                    </a:moveTo>
                    <a:cubicBezTo>
                      <a:pt x="232" y="44"/>
                      <a:pt x="232" y="44"/>
                      <a:pt x="232" y="44"/>
                    </a:cubicBezTo>
                    <a:cubicBezTo>
                      <a:pt x="232" y="43"/>
                      <a:pt x="232" y="43"/>
                      <a:pt x="232" y="43"/>
                    </a:cubicBezTo>
                    <a:cubicBezTo>
                      <a:pt x="233" y="41"/>
                      <a:pt x="235" y="41"/>
                      <a:pt x="236" y="41"/>
                    </a:cubicBezTo>
                    <a:cubicBezTo>
                      <a:pt x="237" y="41"/>
                      <a:pt x="239" y="41"/>
                      <a:pt x="241" y="43"/>
                    </a:cubicBezTo>
                    <a:cubicBezTo>
                      <a:pt x="236" y="46"/>
                      <a:pt x="236" y="46"/>
                      <a:pt x="236" y="46"/>
                    </a:cubicBezTo>
                    <a:cubicBezTo>
                      <a:pt x="236" y="46"/>
                      <a:pt x="237" y="47"/>
                      <a:pt x="237" y="46"/>
                    </a:cubicBezTo>
                    <a:cubicBezTo>
                      <a:pt x="237" y="46"/>
                      <a:pt x="237" y="47"/>
                      <a:pt x="236" y="47"/>
                    </a:cubicBezTo>
                    <a:cubicBezTo>
                      <a:pt x="236" y="47"/>
                      <a:pt x="236" y="47"/>
                      <a:pt x="236" y="48"/>
                    </a:cubicBezTo>
                    <a:close/>
                    <a:moveTo>
                      <a:pt x="86" y="47"/>
                    </a:moveTo>
                    <a:cubicBezTo>
                      <a:pt x="86" y="47"/>
                      <a:pt x="86" y="46"/>
                      <a:pt x="85" y="46"/>
                    </a:cubicBezTo>
                    <a:cubicBezTo>
                      <a:pt x="85" y="44"/>
                      <a:pt x="84" y="43"/>
                      <a:pt x="83" y="42"/>
                    </a:cubicBezTo>
                    <a:cubicBezTo>
                      <a:pt x="88" y="38"/>
                      <a:pt x="88" y="38"/>
                      <a:pt x="88" y="38"/>
                    </a:cubicBezTo>
                    <a:cubicBezTo>
                      <a:pt x="89" y="40"/>
                      <a:pt x="90" y="41"/>
                      <a:pt x="90" y="43"/>
                    </a:cubicBezTo>
                    <a:cubicBezTo>
                      <a:pt x="91" y="43"/>
                      <a:pt x="91" y="43"/>
                      <a:pt x="91" y="43"/>
                    </a:cubicBezTo>
                    <a:lnTo>
                      <a:pt x="86" y="47"/>
                    </a:lnTo>
                    <a:close/>
                    <a:moveTo>
                      <a:pt x="274" y="46"/>
                    </a:moveTo>
                    <a:cubicBezTo>
                      <a:pt x="270" y="42"/>
                      <a:pt x="270" y="42"/>
                      <a:pt x="270" y="42"/>
                    </a:cubicBezTo>
                    <a:cubicBezTo>
                      <a:pt x="270" y="41"/>
                      <a:pt x="272" y="40"/>
                      <a:pt x="275" y="38"/>
                    </a:cubicBezTo>
                    <a:cubicBezTo>
                      <a:pt x="278" y="43"/>
                      <a:pt x="278" y="43"/>
                      <a:pt x="278" y="43"/>
                    </a:cubicBezTo>
                    <a:cubicBezTo>
                      <a:pt x="275" y="45"/>
                      <a:pt x="274" y="46"/>
                      <a:pt x="274" y="46"/>
                    </a:cubicBezTo>
                    <a:close/>
                    <a:moveTo>
                      <a:pt x="223" y="44"/>
                    </a:moveTo>
                    <a:cubicBezTo>
                      <a:pt x="222" y="42"/>
                      <a:pt x="222" y="41"/>
                      <a:pt x="221" y="40"/>
                    </a:cubicBezTo>
                    <a:cubicBezTo>
                      <a:pt x="225" y="36"/>
                      <a:pt x="225" y="36"/>
                      <a:pt x="225" y="36"/>
                    </a:cubicBezTo>
                    <a:cubicBezTo>
                      <a:pt x="226" y="38"/>
                      <a:pt x="228" y="39"/>
                      <a:pt x="228" y="42"/>
                    </a:cubicBezTo>
                    <a:lnTo>
                      <a:pt x="223" y="44"/>
                    </a:lnTo>
                    <a:close/>
                    <a:moveTo>
                      <a:pt x="117" y="38"/>
                    </a:moveTo>
                    <a:cubicBezTo>
                      <a:pt x="111" y="37"/>
                      <a:pt x="111" y="37"/>
                      <a:pt x="111" y="37"/>
                    </a:cubicBezTo>
                    <a:cubicBezTo>
                      <a:pt x="111" y="37"/>
                      <a:pt x="111" y="37"/>
                      <a:pt x="111" y="37"/>
                    </a:cubicBezTo>
                    <a:cubicBezTo>
                      <a:pt x="111" y="37"/>
                      <a:pt x="111" y="36"/>
                      <a:pt x="110" y="33"/>
                    </a:cubicBezTo>
                    <a:cubicBezTo>
                      <a:pt x="115" y="31"/>
                      <a:pt x="115" y="31"/>
                      <a:pt x="115" y="31"/>
                    </a:cubicBezTo>
                    <a:cubicBezTo>
                      <a:pt x="116" y="32"/>
                      <a:pt x="117" y="35"/>
                      <a:pt x="117" y="37"/>
                    </a:cubicBezTo>
                    <a:cubicBezTo>
                      <a:pt x="117" y="37"/>
                      <a:pt x="117" y="38"/>
                      <a:pt x="117" y="38"/>
                    </a:cubicBezTo>
                    <a:close/>
                    <a:moveTo>
                      <a:pt x="59" y="38"/>
                    </a:moveTo>
                    <a:cubicBezTo>
                      <a:pt x="57" y="38"/>
                      <a:pt x="54" y="38"/>
                      <a:pt x="53" y="38"/>
                    </a:cubicBezTo>
                    <a:cubicBezTo>
                      <a:pt x="53" y="32"/>
                      <a:pt x="53" y="32"/>
                      <a:pt x="53" y="32"/>
                    </a:cubicBezTo>
                    <a:cubicBezTo>
                      <a:pt x="55" y="32"/>
                      <a:pt x="57" y="32"/>
                      <a:pt x="59" y="32"/>
                    </a:cubicBezTo>
                    <a:lnTo>
                      <a:pt x="59" y="38"/>
                    </a:lnTo>
                    <a:close/>
                    <a:moveTo>
                      <a:pt x="71" y="37"/>
                    </a:moveTo>
                    <a:cubicBezTo>
                      <a:pt x="70" y="32"/>
                      <a:pt x="70" y="32"/>
                      <a:pt x="70" y="32"/>
                    </a:cubicBezTo>
                    <a:cubicBezTo>
                      <a:pt x="71" y="31"/>
                      <a:pt x="72" y="31"/>
                      <a:pt x="72" y="31"/>
                    </a:cubicBezTo>
                    <a:cubicBezTo>
                      <a:pt x="74" y="30"/>
                      <a:pt x="75" y="30"/>
                      <a:pt x="77" y="30"/>
                    </a:cubicBezTo>
                    <a:cubicBezTo>
                      <a:pt x="76" y="36"/>
                      <a:pt x="76" y="36"/>
                      <a:pt x="76" y="36"/>
                    </a:cubicBezTo>
                    <a:cubicBezTo>
                      <a:pt x="75" y="36"/>
                      <a:pt x="75" y="36"/>
                      <a:pt x="75" y="36"/>
                    </a:cubicBezTo>
                    <a:cubicBezTo>
                      <a:pt x="74" y="37"/>
                      <a:pt x="73" y="37"/>
                      <a:pt x="71" y="37"/>
                    </a:cubicBezTo>
                    <a:close/>
                    <a:moveTo>
                      <a:pt x="288" y="37"/>
                    </a:moveTo>
                    <a:cubicBezTo>
                      <a:pt x="285" y="32"/>
                      <a:pt x="285" y="32"/>
                      <a:pt x="285" y="32"/>
                    </a:cubicBezTo>
                    <a:cubicBezTo>
                      <a:pt x="287" y="31"/>
                      <a:pt x="289" y="30"/>
                      <a:pt x="290" y="29"/>
                    </a:cubicBezTo>
                    <a:cubicBezTo>
                      <a:pt x="293" y="35"/>
                      <a:pt x="293" y="35"/>
                      <a:pt x="293" y="35"/>
                    </a:cubicBezTo>
                    <a:cubicBezTo>
                      <a:pt x="291" y="35"/>
                      <a:pt x="289" y="36"/>
                      <a:pt x="288" y="37"/>
                    </a:cubicBezTo>
                    <a:close/>
                    <a:moveTo>
                      <a:pt x="307" y="36"/>
                    </a:moveTo>
                    <a:cubicBezTo>
                      <a:pt x="301" y="36"/>
                      <a:pt x="301" y="36"/>
                      <a:pt x="301" y="36"/>
                    </a:cubicBezTo>
                    <a:cubicBezTo>
                      <a:pt x="301" y="35"/>
                      <a:pt x="301" y="35"/>
                      <a:pt x="301" y="35"/>
                    </a:cubicBezTo>
                    <a:cubicBezTo>
                      <a:pt x="301" y="34"/>
                      <a:pt x="301" y="33"/>
                      <a:pt x="301" y="33"/>
                    </a:cubicBezTo>
                    <a:cubicBezTo>
                      <a:pt x="304" y="28"/>
                      <a:pt x="304" y="28"/>
                      <a:pt x="304" y="28"/>
                    </a:cubicBezTo>
                    <a:cubicBezTo>
                      <a:pt x="305" y="28"/>
                      <a:pt x="305" y="28"/>
                      <a:pt x="305" y="28"/>
                    </a:cubicBezTo>
                    <a:cubicBezTo>
                      <a:pt x="306" y="30"/>
                      <a:pt x="307" y="32"/>
                      <a:pt x="307" y="35"/>
                    </a:cubicBezTo>
                    <a:lnTo>
                      <a:pt x="307" y="36"/>
                    </a:lnTo>
                    <a:close/>
                    <a:moveTo>
                      <a:pt x="213" y="32"/>
                    </a:moveTo>
                    <a:cubicBezTo>
                      <a:pt x="211" y="31"/>
                      <a:pt x="209" y="30"/>
                      <a:pt x="208" y="29"/>
                    </a:cubicBezTo>
                    <a:cubicBezTo>
                      <a:pt x="211" y="24"/>
                      <a:pt x="211" y="24"/>
                      <a:pt x="211" y="24"/>
                    </a:cubicBezTo>
                    <a:cubicBezTo>
                      <a:pt x="213" y="25"/>
                      <a:pt x="214" y="26"/>
                      <a:pt x="216" y="27"/>
                    </a:cubicBezTo>
                    <a:lnTo>
                      <a:pt x="213" y="32"/>
                    </a:lnTo>
                    <a:close/>
                    <a:moveTo>
                      <a:pt x="103" y="26"/>
                    </a:moveTo>
                    <a:cubicBezTo>
                      <a:pt x="100" y="24"/>
                      <a:pt x="100" y="22"/>
                      <a:pt x="100" y="20"/>
                    </a:cubicBezTo>
                    <a:cubicBezTo>
                      <a:pt x="100" y="19"/>
                      <a:pt x="100" y="18"/>
                      <a:pt x="101" y="17"/>
                    </a:cubicBezTo>
                    <a:cubicBezTo>
                      <a:pt x="106" y="20"/>
                      <a:pt x="106" y="20"/>
                      <a:pt x="106" y="20"/>
                    </a:cubicBezTo>
                    <a:cubicBezTo>
                      <a:pt x="106" y="20"/>
                      <a:pt x="106" y="21"/>
                      <a:pt x="107" y="22"/>
                    </a:cubicBezTo>
                    <a:lnTo>
                      <a:pt x="103" y="26"/>
                    </a:lnTo>
                    <a:close/>
                    <a:moveTo>
                      <a:pt x="181" y="25"/>
                    </a:moveTo>
                    <a:cubicBezTo>
                      <a:pt x="180" y="25"/>
                      <a:pt x="180" y="24"/>
                      <a:pt x="179" y="23"/>
                    </a:cubicBezTo>
                    <a:cubicBezTo>
                      <a:pt x="178" y="22"/>
                      <a:pt x="177" y="21"/>
                      <a:pt x="177" y="21"/>
                    </a:cubicBezTo>
                    <a:cubicBezTo>
                      <a:pt x="180" y="16"/>
                      <a:pt x="180" y="16"/>
                      <a:pt x="180" y="16"/>
                    </a:cubicBezTo>
                    <a:cubicBezTo>
                      <a:pt x="181" y="17"/>
                      <a:pt x="182" y="18"/>
                      <a:pt x="184" y="20"/>
                    </a:cubicBezTo>
                    <a:lnTo>
                      <a:pt x="181" y="25"/>
                    </a:lnTo>
                    <a:close/>
                    <a:moveTo>
                      <a:pt x="194" y="24"/>
                    </a:moveTo>
                    <a:cubicBezTo>
                      <a:pt x="193" y="18"/>
                      <a:pt x="193" y="18"/>
                      <a:pt x="193" y="18"/>
                    </a:cubicBezTo>
                    <a:cubicBezTo>
                      <a:pt x="196" y="18"/>
                      <a:pt x="198" y="18"/>
                      <a:pt x="200" y="18"/>
                    </a:cubicBezTo>
                    <a:cubicBezTo>
                      <a:pt x="199" y="24"/>
                      <a:pt x="199" y="24"/>
                      <a:pt x="199" y="24"/>
                    </a:cubicBezTo>
                    <a:cubicBezTo>
                      <a:pt x="198" y="23"/>
                      <a:pt x="196" y="24"/>
                      <a:pt x="194" y="24"/>
                    </a:cubicBezTo>
                    <a:close/>
                    <a:moveTo>
                      <a:pt x="167" y="21"/>
                    </a:moveTo>
                    <a:cubicBezTo>
                      <a:pt x="166" y="20"/>
                      <a:pt x="163" y="18"/>
                      <a:pt x="163" y="15"/>
                    </a:cubicBezTo>
                    <a:cubicBezTo>
                      <a:pt x="169" y="12"/>
                      <a:pt x="169" y="12"/>
                      <a:pt x="169" y="12"/>
                    </a:cubicBezTo>
                    <a:cubicBezTo>
                      <a:pt x="169" y="13"/>
                      <a:pt x="169" y="14"/>
                      <a:pt x="169" y="15"/>
                    </a:cubicBezTo>
                    <a:cubicBezTo>
                      <a:pt x="169" y="15"/>
                      <a:pt x="169" y="15"/>
                      <a:pt x="170" y="16"/>
                    </a:cubicBezTo>
                    <a:lnTo>
                      <a:pt x="167" y="21"/>
                    </a:lnTo>
                    <a:close/>
                    <a:moveTo>
                      <a:pt x="156" y="11"/>
                    </a:moveTo>
                    <a:cubicBezTo>
                      <a:pt x="155" y="11"/>
                      <a:pt x="154" y="11"/>
                      <a:pt x="154" y="11"/>
                    </a:cubicBezTo>
                    <a:cubicBezTo>
                      <a:pt x="150" y="11"/>
                      <a:pt x="150" y="11"/>
                      <a:pt x="150" y="11"/>
                    </a:cubicBezTo>
                    <a:cubicBezTo>
                      <a:pt x="150" y="5"/>
                      <a:pt x="150" y="5"/>
                      <a:pt x="150" y="5"/>
                    </a:cubicBezTo>
                    <a:cubicBezTo>
                      <a:pt x="154" y="5"/>
                      <a:pt x="154" y="5"/>
                      <a:pt x="154" y="5"/>
                    </a:cubicBezTo>
                    <a:cubicBezTo>
                      <a:pt x="155" y="5"/>
                      <a:pt x="155" y="5"/>
                      <a:pt x="156" y="6"/>
                    </a:cubicBezTo>
                    <a:lnTo>
                      <a:pt x="156" y="11"/>
                    </a:lnTo>
                    <a:close/>
                    <a:moveTo>
                      <a:pt x="138" y="10"/>
                    </a:moveTo>
                    <a:cubicBezTo>
                      <a:pt x="134" y="9"/>
                      <a:pt x="133" y="7"/>
                      <a:pt x="133" y="5"/>
                    </a:cubicBezTo>
                    <a:cubicBezTo>
                      <a:pt x="133" y="5"/>
                      <a:pt x="133" y="4"/>
                      <a:pt x="132" y="4"/>
                    </a:cubicBezTo>
                    <a:cubicBezTo>
                      <a:pt x="138" y="2"/>
                      <a:pt x="138" y="2"/>
                      <a:pt x="138" y="2"/>
                    </a:cubicBezTo>
                    <a:cubicBezTo>
                      <a:pt x="138" y="3"/>
                      <a:pt x="138" y="4"/>
                      <a:pt x="138" y="4"/>
                    </a:cubicBezTo>
                    <a:cubicBezTo>
                      <a:pt x="139" y="4"/>
                      <a:pt x="139" y="5"/>
                      <a:pt x="139" y="5"/>
                    </a:cubicBezTo>
                    <a:lnTo>
                      <a:pt x="138" y="10"/>
                    </a:lnTo>
                    <a:close/>
                    <a:moveTo>
                      <a:pt x="138" y="5"/>
                    </a:moveTo>
                    <a:cubicBezTo>
                      <a:pt x="138" y="5"/>
                      <a:pt x="138" y="5"/>
                      <a:pt x="138" y="5"/>
                    </a:cubicBezTo>
                    <a:cubicBezTo>
                      <a:pt x="138" y="5"/>
                      <a:pt x="138" y="5"/>
                      <a:pt x="138" y="5"/>
                    </a:cubicBezTo>
                    <a:close/>
                    <a:moveTo>
                      <a:pt x="138" y="4"/>
                    </a:moveTo>
                    <a:cubicBezTo>
                      <a:pt x="138" y="4"/>
                      <a:pt x="138" y="4"/>
                      <a:pt x="138" y="4"/>
                    </a:cubicBezTo>
                    <a:close/>
                    <a:moveTo>
                      <a:pt x="123" y="10"/>
                    </a:moveTo>
                    <a:cubicBezTo>
                      <a:pt x="120" y="5"/>
                      <a:pt x="120" y="5"/>
                      <a:pt x="120" y="5"/>
                    </a:cubicBezTo>
                    <a:cubicBezTo>
                      <a:pt x="120" y="5"/>
                      <a:pt x="120" y="5"/>
                      <a:pt x="121" y="4"/>
                    </a:cubicBezTo>
                    <a:cubicBezTo>
                      <a:pt x="121" y="2"/>
                      <a:pt x="122" y="1"/>
                      <a:pt x="123" y="0"/>
                    </a:cubicBezTo>
                    <a:cubicBezTo>
                      <a:pt x="127" y="4"/>
                      <a:pt x="127" y="4"/>
                      <a:pt x="127" y="4"/>
                    </a:cubicBezTo>
                    <a:cubicBezTo>
                      <a:pt x="127" y="4"/>
                      <a:pt x="127" y="5"/>
                      <a:pt x="126" y="5"/>
                    </a:cubicBezTo>
                    <a:cubicBezTo>
                      <a:pt x="126" y="8"/>
                      <a:pt x="124" y="9"/>
                      <a:pt x="123" y="10"/>
                    </a:cubicBezTo>
                    <a:close/>
                    <a:moveTo>
                      <a:pt x="109" y="9"/>
                    </a:moveTo>
                    <a:cubicBezTo>
                      <a:pt x="109" y="9"/>
                      <a:pt x="109" y="8"/>
                      <a:pt x="109" y="8"/>
                    </a:cubicBezTo>
                    <a:cubicBezTo>
                      <a:pt x="105" y="8"/>
                      <a:pt x="105" y="8"/>
                      <a:pt x="105" y="8"/>
                    </a:cubicBezTo>
                    <a:cubicBezTo>
                      <a:pt x="103" y="8"/>
                      <a:pt x="103" y="8"/>
                      <a:pt x="103" y="8"/>
                    </a:cubicBezTo>
                    <a:cubicBezTo>
                      <a:pt x="103" y="7"/>
                      <a:pt x="104" y="3"/>
                      <a:pt x="110" y="3"/>
                    </a:cubicBezTo>
                    <a:cubicBezTo>
                      <a:pt x="110" y="9"/>
                      <a:pt x="110" y="9"/>
                      <a:pt x="110" y="9"/>
                    </a:cubicBezTo>
                    <a:cubicBezTo>
                      <a:pt x="109" y="9"/>
                      <a:pt x="109" y="9"/>
                      <a:pt x="109" y="9"/>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27" name="íśļiḓè">
                <a:extLst>
                  <a:ext uri="{FF2B5EF4-FFF2-40B4-BE49-F238E27FC236}">
                    <a16:creationId xmlns:a16="http://schemas.microsoft.com/office/drawing/2014/main" id="{4F8A904F-5FAF-442E-94BC-E0A68CF57E3A}"/>
                  </a:ext>
                </a:extLst>
              </p:cNvPr>
              <p:cNvSpPr/>
              <p:nvPr/>
            </p:nvSpPr>
            <p:spPr bwMode="auto">
              <a:xfrm>
                <a:off x="7804150" y="4876800"/>
                <a:ext cx="396875" cy="674688"/>
              </a:xfrm>
              <a:custGeom>
                <a:avLst/>
                <a:gdLst>
                  <a:gd name="T0" fmla="*/ 8 w 185"/>
                  <a:gd name="T1" fmla="*/ 313 h 315"/>
                  <a:gd name="T2" fmla="*/ 0 w 185"/>
                  <a:gd name="T3" fmla="*/ 296 h 315"/>
                  <a:gd name="T4" fmla="*/ 5 w 185"/>
                  <a:gd name="T5" fmla="*/ 301 h 315"/>
                  <a:gd name="T6" fmla="*/ 8 w 185"/>
                  <a:gd name="T7" fmla="*/ 279 h 315"/>
                  <a:gd name="T8" fmla="*/ 9 w 185"/>
                  <a:gd name="T9" fmla="*/ 268 h 315"/>
                  <a:gd name="T10" fmla="*/ 16 w 185"/>
                  <a:gd name="T11" fmla="*/ 265 h 315"/>
                  <a:gd name="T12" fmla="*/ 14 w 185"/>
                  <a:gd name="T13" fmla="*/ 245 h 315"/>
                  <a:gd name="T14" fmla="*/ 23 w 185"/>
                  <a:gd name="T15" fmla="*/ 236 h 315"/>
                  <a:gd name="T16" fmla="*/ 22 w 185"/>
                  <a:gd name="T17" fmla="*/ 236 h 315"/>
                  <a:gd name="T18" fmla="*/ 26 w 185"/>
                  <a:gd name="T19" fmla="*/ 241 h 315"/>
                  <a:gd name="T20" fmla="*/ 28 w 185"/>
                  <a:gd name="T21" fmla="*/ 222 h 315"/>
                  <a:gd name="T22" fmla="*/ 40 w 185"/>
                  <a:gd name="T23" fmla="*/ 216 h 315"/>
                  <a:gd name="T24" fmla="*/ 38 w 185"/>
                  <a:gd name="T25" fmla="*/ 209 h 315"/>
                  <a:gd name="T26" fmla="*/ 40 w 185"/>
                  <a:gd name="T27" fmla="*/ 204 h 315"/>
                  <a:gd name="T28" fmla="*/ 44 w 185"/>
                  <a:gd name="T29" fmla="*/ 197 h 315"/>
                  <a:gd name="T30" fmla="*/ 43 w 185"/>
                  <a:gd name="T31" fmla="*/ 203 h 315"/>
                  <a:gd name="T32" fmla="*/ 39 w 185"/>
                  <a:gd name="T33" fmla="*/ 185 h 315"/>
                  <a:gd name="T34" fmla="*/ 46 w 185"/>
                  <a:gd name="T35" fmla="*/ 181 h 315"/>
                  <a:gd name="T36" fmla="*/ 55 w 185"/>
                  <a:gd name="T37" fmla="*/ 182 h 315"/>
                  <a:gd name="T38" fmla="*/ 48 w 185"/>
                  <a:gd name="T39" fmla="*/ 165 h 315"/>
                  <a:gd name="T40" fmla="*/ 50 w 185"/>
                  <a:gd name="T41" fmla="*/ 170 h 315"/>
                  <a:gd name="T42" fmla="*/ 43 w 185"/>
                  <a:gd name="T43" fmla="*/ 147 h 315"/>
                  <a:gd name="T44" fmla="*/ 48 w 185"/>
                  <a:gd name="T45" fmla="*/ 153 h 315"/>
                  <a:gd name="T46" fmla="*/ 50 w 185"/>
                  <a:gd name="T47" fmla="*/ 130 h 315"/>
                  <a:gd name="T48" fmla="*/ 61 w 185"/>
                  <a:gd name="T49" fmla="*/ 122 h 315"/>
                  <a:gd name="T50" fmla="*/ 65 w 185"/>
                  <a:gd name="T51" fmla="*/ 127 h 315"/>
                  <a:gd name="T52" fmla="*/ 81 w 185"/>
                  <a:gd name="T53" fmla="*/ 115 h 315"/>
                  <a:gd name="T54" fmla="*/ 87 w 185"/>
                  <a:gd name="T55" fmla="*/ 106 h 315"/>
                  <a:gd name="T56" fmla="*/ 94 w 185"/>
                  <a:gd name="T57" fmla="*/ 106 h 315"/>
                  <a:gd name="T58" fmla="*/ 86 w 185"/>
                  <a:gd name="T59" fmla="*/ 87 h 315"/>
                  <a:gd name="T60" fmla="*/ 92 w 185"/>
                  <a:gd name="T61" fmla="*/ 90 h 315"/>
                  <a:gd name="T62" fmla="*/ 86 w 185"/>
                  <a:gd name="T63" fmla="*/ 78 h 315"/>
                  <a:gd name="T64" fmla="*/ 85 w 185"/>
                  <a:gd name="T65" fmla="*/ 72 h 315"/>
                  <a:gd name="T66" fmla="*/ 85 w 185"/>
                  <a:gd name="T67" fmla="*/ 68 h 315"/>
                  <a:gd name="T68" fmla="*/ 91 w 185"/>
                  <a:gd name="T69" fmla="*/ 66 h 315"/>
                  <a:gd name="T70" fmla="*/ 97 w 185"/>
                  <a:gd name="T71" fmla="*/ 52 h 315"/>
                  <a:gd name="T72" fmla="*/ 100 w 185"/>
                  <a:gd name="T73" fmla="*/ 57 h 315"/>
                  <a:gd name="T74" fmla="*/ 137 w 185"/>
                  <a:gd name="T75" fmla="*/ 42 h 315"/>
                  <a:gd name="T76" fmla="*/ 111 w 185"/>
                  <a:gd name="T77" fmla="*/ 43 h 315"/>
                  <a:gd name="T78" fmla="*/ 111 w 185"/>
                  <a:gd name="T79" fmla="*/ 43 h 315"/>
                  <a:gd name="T80" fmla="*/ 129 w 185"/>
                  <a:gd name="T81" fmla="*/ 40 h 315"/>
                  <a:gd name="T82" fmla="*/ 147 w 185"/>
                  <a:gd name="T83" fmla="*/ 30 h 315"/>
                  <a:gd name="T84" fmla="*/ 147 w 185"/>
                  <a:gd name="T85" fmla="*/ 36 h 315"/>
                  <a:gd name="T86" fmla="*/ 162 w 185"/>
                  <a:gd name="T87" fmla="*/ 27 h 315"/>
                  <a:gd name="T88" fmla="*/ 168 w 185"/>
                  <a:gd name="T89" fmla="*/ 27 h 315"/>
                  <a:gd name="T90" fmla="*/ 177 w 185"/>
                  <a:gd name="T91" fmla="*/ 24 h 315"/>
                  <a:gd name="T92" fmla="*/ 177 w 185"/>
                  <a:gd name="T93" fmla="*/ 24 h 315"/>
                  <a:gd name="T94" fmla="*/ 182 w 185"/>
                  <a:gd name="T95" fmla="*/ 0 h 315"/>
                  <a:gd name="T96" fmla="*/ 177 w 185"/>
                  <a:gd name="T97"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5" h="315">
                    <a:moveTo>
                      <a:pt x="3" y="315"/>
                    </a:moveTo>
                    <a:cubicBezTo>
                      <a:pt x="3" y="315"/>
                      <a:pt x="1" y="312"/>
                      <a:pt x="1" y="309"/>
                    </a:cubicBezTo>
                    <a:cubicBezTo>
                      <a:pt x="7" y="308"/>
                      <a:pt x="7" y="308"/>
                      <a:pt x="7" y="308"/>
                    </a:cubicBezTo>
                    <a:cubicBezTo>
                      <a:pt x="7" y="310"/>
                      <a:pt x="8" y="313"/>
                      <a:pt x="8" y="313"/>
                    </a:cubicBezTo>
                    <a:lnTo>
                      <a:pt x="3" y="315"/>
                    </a:lnTo>
                    <a:close/>
                    <a:moveTo>
                      <a:pt x="5" y="301"/>
                    </a:moveTo>
                    <a:cubicBezTo>
                      <a:pt x="4" y="301"/>
                      <a:pt x="4" y="301"/>
                      <a:pt x="4" y="301"/>
                    </a:cubicBezTo>
                    <a:cubicBezTo>
                      <a:pt x="3" y="299"/>
                      <a:pt x="1" y="297"/>
                      <a:pt x="0" y="296"/>
                    </a:cubicBezTo>
                    <a:cubicBezTo>
                      <a:pt x="6" y="293"/>
                      <a:pt x="6" y="293"/>
                      <a:pt x="6" y="293"/>
                    </a:cubicBezTo>
                    <a:cubicBezTo>
                      <a:pt x="6" y="294"/>
                      <a:pt x="7" y="295"/>
                      <a:pt x="8" y="296"/>
                    </a:cubicBezTo>
                    <a:cubicBezTo>
                      <a:pt x="9" y="297"/>
                      <a:pt x="9" y="297"/>
                      <a:pt x="9" y="297"/>
                    </a:cubicBezTo>
                    <a:lnTo>
                      <a:pt x="5" y="301"/>
                    </a:lnTo>
                    <a:close/>
                    <a:moveTo>
                      <a:pt x="9" y="286"/>
                    </a:moveTo>
                    <a:cubicBezTo>
                      <a:pt x="5" y="282"/>
                      <a:pt x="5" y="282"/>
                      <a:pt x="5" y="282"/>
                    </a:cubicBezTo>
                    <a:cubicBezTo>
                      <a:pt x="5" y="282"/>
                      <a:pt x="5" y="282"/>
                      <a:pt x="5" y="282"/>
                    </a:cubicBezTo>
                    <a:cubicBezTo>
                      <a:pt x="6" y="281"/>
                      <a:pt x="7" y="280"/>
                      <a:pt x="8" y="279"/>
                    </a:cubicBezTo>
                    <a:cubicBezTo>
                      <a:pt x="13" y="281"/>
                      <a:pt x="13" y="281"/>
                      <a:pt x="13" y="281"/>
                    </a:cubicBezTo>
                    <a:cubicBezTo>
                      <a:pt x="12" y="284"/>
                      <a:pt x="10" y="285"/>
                      <a:pt x="9" y="286"/>
                    </a:cubicBezTo>
                    <a:close/>
                    <a:moveTo>
                      <a:pt x="15" y="269"/>
                    </a:moveTo>
                    <a:cubicBezTo>
                      <a:pt x="9" y="268"/>
                      <a:pt x="9" y="268"/>
                      <a:pt x="9" y="268"/>
                    </a:cubicBezTo>
                    <a:cubicBezTo>
                      <a:pt x="9" y="267"/>
                      <a:pt x="10" y="265"/>
                      <a:pt x="10" y="263"/>
                    </a:cubicBezTo>
                    <a:cubicBezTo>
                      <a:pt x="10" y="262"/>
                      <a:pt x="11" y="262"/>
                      <a:pt x="11" y="261"/>
                    </a:cubicBezTo>
                    <a:cubicBezTo>
                      <a:pt x="16" y="264"/>
                      <a:pt x="16" y="264"/>
                      <a:pt x="16" y="264"/>
                    </a:cubicBezTo>
                    <a:cubicBezTo>
                      <a:pt x="16" y="264"/>
                      <a:pt x="16" y="265"/>
                      <a:pt x="16" y="265"/>
                    </a:cubicBezTo>
                    <a:cubicBezTo>
                      <a:pt x="15" y="266"/>
                      <a:pt x="15" y="267"/>
                      <a:pt x="15" y="269"/>
                    </a:cubicBezTo>
                    <a:close/>
                    <a:moveTo>
                      <a:pt x="19" y="252"/>
                    </a:moveTo>
                    <a:cubicBezTo>
                      <a:pt x="13" y="252"/>
                      <a:pt x="13" y="252"/>
                      <a:pt x="13" y="252"/>
                    </a:cubicBezTo>
                    <a:cubicBezTo>
                      <a:pt x="14" y="249"/>
                      <a:pt x="14" y="247"/>
                      <a:pt x="14" y="245"/>
                    </a:cubicBezTo>
                    <a:cubicBezTo>
                      <a:pt x="20" y="247"/>
                      <a:pt x="20" y="247"/>
                      <a:pt x="20" y="247"/>
                    </a:cubicBezTo>
                    <a:cubicBezTo>
                      <a:pt x="20" y="248"/>
                      <a:pt x="19" y="250"/>
                      <a:pt x="19" y="252"/>
                    </a:cubicBezTo>
                    <a:close/>
                    <a:moveTo>
                      <a:pt x="26" y="241"/>
                    </a:moveTo>
                    <a:cubicBezTo>
                      <a:pt x="23" y="236"/>
                      <a:pt x="23" y="236"/>
                      <a:pt x="23" y="236"/>
                    </a:cubicBezTo>
                    <a:cubicBezTo>
                      <a:pt x="23" y="236"/>
                      <a:pt x="23" y="236"/>
                      <a:pt x="23" y="237"/>
                    </a:cubicBezTo>
                    <a:cubicBezTo>
                      <a:pt x="23" y="237"/>
                      <a:pt x="23" y="238"/>
                      <a:pt x="23" y="238"/>
                    </a:cubicBezTo>
                    <a:cubicBezTo>
                      <a:pt x="23" y="238"/>
                      <a:pt x="23" y="237"/>
                      <a:pt x="23" y="237"/>
                    </a:cubicBezTo>
                    <a:cubicBezTo>
                      <a:pt x="22" y="237"/>
                      <a:pt x="22" y="236"/>
                      <a:pt x="22" y="236"/>
                    </a:cubicBezTo>
                    <a:cubicBezTo>
                      <a:pt x="26" y="232"/>
                      <a:pt x="26" y="232"/>
                      <a:pt x="26" y="232"/>
                    </a:cubicBezTo>
                    <a:cubicBezTo>
                      <a:pt x="26" y="232"/>
                      <a:pt x="27" y="233"/>
                      <a:pt x="27" y="233"/>
                    </a:cubicBezTo>
                    <a:cubicBezTo>
                      <a:pt x="27" y="234"/>
                      <a:pt x="29" y="235"/>
                      <a:pt x="29" y="237"/>
                    </a:cubicBezTo>
                    <a:cubicBezTo>
                      <a:pt x="29" y="239"/>
                      <a:pt x="28" y="240"/>
                      <a:pt x="26" y="241"/>
                    </a:cubicBezTo>
                    <a:close/>
                    <a:moveTo>
                      <a:pt x="24" y="228"/>
                    </a:moveTo>
                    <a:cubicBezTo>
                      <a:pt x="23" y="222"/>
                      <a:pt x="23" y="222"/>
                      <a:pt x="23" y="222"/>
                    </a:cubicBezTo>
                    <a:cubicBezTo>
                      <a:pt x="24" y="222"/>
                      <a:pt x="25" y="222"/>
                      <a:pt x="25" y="222"/>
                    </a:cubicBezTo>
                    <a:cubicBezTo>
                      <a:pt x="26" y="222"/>
                      <a:pt x="27" y="222"/>
                      <a:pt x="28" y="222"/>
                    </a:cubicBezTo>
                    <a:cubicBezTo>
                      <a:pt x="31" y="227"/>
                      <a:pt x="31" y="227"/>
                      <a:pt x="31" y="227"/>
                    </a:cubicBezTo>
                    <a:cubicBezTo>
                      <a:pt x="29" y="228"/>
                      <a:pt x="27" y="228"/>
                      <a:pt x="25" y="228"/>
                    </a:cubicBezTo>
                    <a:cubicBezTo>
                      <a:pt x="25" y="228"/>
                      <a:pt x="24" y="228"/>
                      <a:pt x="24" y="228"/>
                    </a:cubicBezTo>
                    <a:close/>
                    <a:moveTo>
                      <a:pt x="40" y="216"/>
                    </a:moveTo>
                    <a:cubicBezTo>
                      <a:pt x="34" y="216"/>
                      <a:pt x="34" y="216"/>
                      <a:pt x="34" y="216"/>
                    </a:cubicBezTo>
                    <a:cubicBezTo>
                      <a:pt x="34" y="216"/>
                      <a:pt x="34" y="216"/>
                      <a:pt x="34" y="216"/>
                    </a:cubicBezTo>
                    <a:cubicBezTo>
                      <a:pt x="34" y="212"/>
                      <a:pt x="36" y="211"/>
                      <a:pt x="37" y="210"/>
                    </a:cubicBezTo>
                    <a:cubicBezTo>
                      <a:pt x="37" y="210"/>
                      <a:pt x="38" y="209"/>
                      <a:pt x="38" y="209"/>
                    </a:cubicBezTo>
                    <a:cubicBezTo>
                      <a:pt x="42" y="213"/>
                      <a:pt x="42" y="213"/>
                      <a:pt x="42" y="213"/>
                    </a:cubicBezTo>
                    <a:cubicBezTo>
                      <a:pt x="42" y="214"/>
                      <a:pt x="41" y="214"/>
                      <a:pt x="41" y="214"/>
                    </a:cubicBezTo>
                    <a:cubicBezTo>
                      <a:pt x="40" y="215"/>
                      <a:pt x="40" y="215"/>
                      <a:pt x="40" y="216"/>
                    </a:cubicBezTo>
                    <a:close/>
                    <a:moveTo>
                      <a:pt x="40" y="204"/>
                    </a:moveTo>
                    <a:cubicBezTo>
                      <a:pt x="40" y="198"/>
                      <a:pt x="40" y="198"/>
                      <a:pt x="40" y="198"/>
                    </a:cubicBezTo>
                    <a:cubicBezTo>
                      <a:pt x="40" y="198"/>
                      <a:pt x="41" y="198"/>
                      <a:pt x="41" y="198"/>
                    </a:cubicBezTo>
                    <a:cubicBezTo>
                      <a:pt x="42" y="198"/>
                      <a:pt x="42" y="197"/>
                      <a:pt x="43" y="197"/>
                    </a:cubicBezTo>
                    <a:cubicBezTo>
                      <a:pt x="43" y="197"/>
                      <a:pt x="44" y="197"/>
                      <a:pt x="44" y="197"/>
                    </a:cubicBezTo>
                    <a:cubicBezTo>
                      <a:pt x="46" y="197"/>
                      <a:pt x="48" y="199"/>
                      <a:pt x="48" y="201"/>
                    </a:cubicBezTo>
                    <a:cubicBezTo>
                      <a:pt x="42" y="201"/>
                      <a:pt x="42" y="201"/>
                      <a:pt x="42" y="201"/>
                    </a:cubicBezTo>
                    <a:cubicBezTo>
                      <a:pt x="42" y="202"/>
                      <a:pt x="43" y="203"/>
                      <a:pt x="44" y="203"/>
                    </a:cubicBezTo>
                    <a:cubicBezTo>
                      <a:pt x="44" y="203"/>
                      <a:pt x="43" y="203"/>
                      <a:pt x="43" y="203"/>
                    </a:cubicBezTo>
                    <a:cubicBezTo>
                      <a:pt x="42" y="204"/>
                      <a:pt x="41" y="204"/>
                      <a:pt x="40" y="204"/>
                    </a:cubicBezTo>
                    <a:close/>
                    <a:moveTo>
                      <a:pt x="42" y="193"/>
                    </a:moveTo>
                    <a:cubicBezTo>
                      <a:pt x="37" y="191"/>
                      <a:pt x="37" y="191"/>
                      <a:pt x="37" y="191"/>
                    </a:cubicBezTo>
                    <a:cubicBezTo>
                      <a:pt x="38" y="189"/>
                      <a:pt x="38" y="187"/>
                      <a:pt x="39" y="185"/>
                    </a:cubicBezTo>
                    <a:cubicBezTo>
                      <a:pt x="44" y="187"/>
                      <a:pt x="44" y="187"/>
                      <a:pt x="44" y="187"/>
                    </a:cubicBezTo>
                    <a:cubicBezTo>
                      <a:pt x="44" y="189"/>
                      <a:pt x="43" y="191"/>
                      <a:pt x="42" y="193"/>
                    </a:cubicBezTo>
                    <a:close/>
                    <a:moveTo>
                      <a:pt x="51" y="184"/>
                    </a:moveTo>
                    <a:cubicBezTo>
                      <a:pt x="49" y="184"/>
                      <a:pt x="48" y="183"/>
                      <a:pt x="46" y="181"/>
                    </a:cubicBezTo>
                    <a:cubicBezTo>
                      <a:pt x="50" y="177"/>
                      <a:pt x="50" y="177"/>
                      <a:pt x="50" y="177"/>
                    </a:cubicBezTo>
                    <a:cubicBezTo>
                      <a:pt x="50" y="177"/>
                      <a:pt x="51" y="178"/>
                      <a:pt x="52" y="178"/>
                    </a:cubicBezTo>
                    <a:cubicBezTo>
                      <a:pt x="51" y="178"/>
                      <a:pt x="50" y="178"/>
                      <a:pt x="50" y="178"/>
                    </a:cubicBezTo>
                    <a:cubicBezTo>
                      <a:pt x="55" y="182"/>
                      <a:pt x="55" y="182"/>
                      <a:pt x="55" y="182"/>
                    </a:cubicBezTo>
                    <a:cubicBezTo>
                      <a:pt x="54" y="183"/>
                      <a:pt x="52" y="184"/>
                      <a:pt x="51" y="184"/>
                    </a:cubicBezTo>
                    <a:close/>
                    <a:moveTo>
                      <a:pt x="50" y="170"/>
                    </a:moveTo>
                    <a:cubicBezTo>
                      <a:pt x="50" y="169"/>
                      <a:pt x="49" y="168"/>
                      <a:pt x="48" y="166"/>
                    </a:cubicBezTo>
                    <a:cubicBezTo>
                      <a:pt x="48" y="165"/>
                      <a:pt x="48" y="165"/>
                      <a:pt x="48" y="165"/>
                    </a:cubicBezTo>
                    <a:cubicBezTo>
                      <a:pt x="53" y="162"/>
                      <a:pt x="53" y="162"/>
                      <a:pt x="53" y="162"/>
                    </a:cubicBezTo>
                    <a:cubicBezTo>
                      <a:pt x="53" y="163"/>
                      <a:pt x="53" y="163"/>
                      <a:pt x="53" y="163"/>
                    </a:cubicBezTo>
                    <a:cubicBezTo>
                      <a:pt x="54" y="165"/>
                      <a:pt x="55" y="166"/>
                      <a:pt x="56" y="168"/>
                    </a:cubicBezTo>
                    <a:lnTo>
                      <a:pt x="50" y="170"/>
                    </a:lnTo>
                    <a:close/>
                    <a:moveTo>
                      <a:pt x="42" y="154"/>
                    </a:moveTo>
                    <a:cubicBezTo>
                      <a:pt x="42" y="153"/>
                      <a:pt x="42" y="153"/>
                      <a:pt x="42" y="153"/>
                    </a:cubicBezTo>
                    <a:cubicBezTo>
                      <a:pt x="42" y="151"/>
                      <a:pt x="43" y="150"/>
                      <a:pt x="43" y="148"/>
                    </a:cubicBezTo>
                    <a:cubicBezTo>
                      <a:pt x="43" y="147"/>
                      <a:pt x="43" y="147"/>
                      <a:pt x="43" y="147"/>
                    </a:cubicBezTo>
                    <a:cubicBezTo>
                      <a:pt x="49" y="148"/>
                      <a:pt x="49" y="148"/>
                      <a:pt x="49" y="148"/>
                    </a:cubicBezTo>
                    <a:cubicBezTo>
                      <a:pt x="49" y="149"/>
                      <a:pt x="49" y="149"/>
                      <a:pt x="49" y="149"/>
                    </a:cubicBezTo>
                    <a:cubicBezTo>
                      <a:pt x="48" y="151"/>
                      <a:pt x="48" y="152"/>
                      <a:pt x="48" y="153"/>
                    </a:cubicBezTo>
                    <a:cubicBezTo>
                      <a:pt x="48" y="153"/>
                      <a:pt x="48" y="153"/>
                      <a:pt x="48" y="153"/>
                    </a:cubicBezTo>
                    <a:lnTo>
                      <a:pt x="42" y="154"/>
                    </a:lnTo>
                    <a:close/>
                    <a:moveTo>
                      <a:pt x="52" y="138"/>
                    </a:moveTo>
                    <a:cubicBezTo>
                      <a:pt x="46" y="135"/>
                      <a:pt x="46" y="135"/>
                      <a:pt x="46" y="135"/>
                    </a:cubicBezTo>
                    <a:cubicBezTo>
                      <a:pt x="47" y="133"/>
                      <a:pt x="49" y="131"/>
                      <a:pt x="50" y="130"/>
                    </a:cubicBezTo>
                    <a:cubicBezTo>
                      <a:pt x="54" y="133"/>
                      <a:pt x="54" y="133"/>
                      <a:pt x="54" y="133"/>
                    </a:cubicBezTo>
                    <a:cubicBezTo>
                      <a:pt x="53" y="135"/>
                      <a:pt x="52" y="136"/>
                      <a:pt x="52" y="138"/>
                    </a:cubicBezTo>
                    <a:close/>
                    <a:moveTo>
                      <a:pt x="63" y="128"/>
                    </a:moveTo>
                    <a:cubicBezTo>
                      <a:pt x="61" y="122"/>
                      <a:pt x="61" y="122"/>
                      <a:pt x="61" y="122"/>
                    </a:cubicBezTo>
                    <a:cubicBezTo>
                      <a:pt x="62" y="122"/>
                      <a:pt x="62" y="122"/>
                      <a:pt x="63" y="122"/>
                    </a:cubicBezTo>
                    <a:cubicBezTo>
                      <a:pt x="64" y="121"/>
                      <a:pt x="66" y="121"/>
                      <a:pt x="67" y="121"/>
                    </a:cubicBezTo>
                    <a:cubicBezTo>
                      <a:pt x="68" y="126"/>
                      <a:pt x="68" y="126"/>
                      <a:pt x="68" y="126"/>
                    </a:cubicBezTo>
                    <a:cubicBezTo>
                      <a:pt x="67" y="127"/>
                      <a:pt x="66" y="127"/>
                      <a:pt x="65" y="127"/>
                    </a:cubicBezTo>
                    <a:cubicBezTo>
                      <a:pt x="64" y="128"/>
                      <a:pt x="63" y="128"/>
                      <a:pt x="63" y="128"/>
                    </a:cubicBezTo>
                    <a:close/>
                    <a:moveTo>
                      <a:pt x="80" y="124"/>
                    </a:moveTo>
                    <a:cubicBezTo>
                      <a:pt x="78" y="118"/>
                      <a:pt x="78" y="118"/>
                      <a:pt x="78" y="118"/>
                    </a:cubicBezTo>
                    <a:cubicBezTo>
                      <a:pt x="79" y="118"/>
                      <a:pt x="79" y="117"/>
                      <a:pt x="81" y="115"/>
                    </a:cubicBezTo>
                    <a:cubicBezTo>
                      <a:pt x="85" y="119"/>
                      <a:pt x="85" y="119"/>
                      <a:pt x="85" y="119"/>
                    </a:cubicBezTo>
                    <a:cubicBezTo>
                      <a:pt x="84" y="121"/>
                      <a:pt x="82" y="123"/>
                      <a:pt x="80" y="124"/>
                    </a:cubicBezTo>
                    <a:close/>
                    <a:moveTo>
                      <a:pt x="92" y="109"/>
                    </a:moveTo>
                    <a:cubicBezTo>
                      <a:pt x="87" y="106"/>
                      <a:pt x="87" y="106"/>
                      <a:pt x="87" y="106"/>
                    </a:cubicBezTo>
                    <a:cubicBezTo>
                      <a:pt x="88" y="105"/>
                      <a:pt x="89" y="104"/>
                      <a:pt x="90" y="102"/>
                    </a:cubicBezTo>
                    <a:cubicBezTo>
                      <a:pt x="90" y="102"/>
                      <a:pt x="90" y="102"/>
                      <a:pt x="91" y="101"/>
                    </a:cubicBezTo>
                    <a:cubicBezTo>
                      <a:pt x="96" y="104"/>
                      <a:pt x="96" y="104"/>
                      <a:pt x="96" y="104"/>
                    </a:cubicBezTo>
                    <a:cubicBezTo>
                      <a:pt x="95" y="105"/>
                      <a:pt x="95" y="106"/>
                      <a:pt x="94" y="106"/>
                    </a:cubicBezTo>
                    <a:cubicBezTo>
                      <a:pt x="93" y="107"/>
                      <a:pt x="92" y="108"/>
                      <a:pt x="92" y="109"/>
                    </a:cubicBezTo>
                    <a:close/>
                    <a:moveTo>
                      <a:pt x="87" y="94"/>
                    </a:moveTo>
                    <a:cubicBezTo>
                      <a:pt x="86" y="92"/>
                      <a:pt x="86" y="91"/>
                      <a:pt x="86" y="90"/>
                    </a:cubicBezTo>
                    <a:cubicBezTo>
                      <a:pt x="86" y="89"/>
                      <a:pt x="86" y="88"/>
                      <a:pt x="86" y="87"/>
                    </a:cubicBezTo>
                    <a:cubicBezTo>
                      <a:pt x="87" y="87"/>
                      <a:pt x="87" y="87"/>
                      <a:pt x="87" y="86"/>
                    </a:cubicBezTo>
                    <a:cubicBezTo>
                      <a:pt x="93" y="87"/>
                      <a:pt x="93" y="87"/>
                      <a:pt x="93" y="87"/>
                    </a:cubicBezTo>
                    <a:cubicBezTo>
                      <a:pt x="92" y="88"/>
                      <a:pt x="92" y="89"/>
                      <a:pt x="92" y="89"/>
                    </a:cubicBezTo>
                    <a:cubicBezTo>
                      <a:pt x="92" y="89"/>
                      <a:pt x="92" y="89"/>
                      <a:pt x="92" y="90"/>
                    </a:cubicBezTo>
                    <a:cubicBezTo>
                      <a:pt x="92" y="90"/>
                      <a:pt x="92" y="91"/>
                      <a:pt x="92" y="91"/>
                    </a:cubicBezTo>
                    <a:lnTo>
                      <a:pt x="87" y="94"/>
                    </a:lnTo>
                    <a:close/>
                    <a:moveTo>
                      <a:pt x="87" y="78"/>
                    </a:moveTo>
                    <a:cubicBezTo>
                      <a:pt x="87" y="78"/>
                      <a:pt x="87" y="78"/>
                      <a:pt x="86" y="78"/>
                    </a:cubicBezTo>
                    <a:cubicBezTo>
                      <a:pt x="86" y="78"/>
                      <a:pt x="85" y="78"/>
                      <a:pt x="85" y="78"/>
                    </a:cubicBezTo>
                    <a:cubicBezTo>
                      <a:pt x="83" y="78"/>
                      <a:pt x="82" y="78"/>
                      <a:pt x="82" y="77"/>
                    </a:cubicBezTo>
                    <a:cubicBezTo>
                      <a:pt x="84" y="72"/>
                      <a:pt x="84" y="72"/>
                      <a:pt x="84" y="72"/>
                    </a:cubicBezTo>
                    <a:cubicBezTo>
                      <a:pt x="84" y="72"/>
                      <a:pt x="85" y="72"/>
                      <a:pt x="85" y="72"/>
                    </a:cubicBezTo>
                    <a:cubicBezTo>
                      <a:pt x="86" y="72"/>
                      <a:pt x="87" y="72"/>
                      <a:pt x="87" y="72"/>
                    </a:cubicBezTo>
                    <a:cubicBezTo>
                      <a:pt x="88" y="73"/>
                      <a:pt x="89" y="73"/>
                      <a:pt x="90" y="73"/>
                    </a:cubicBezTo>
                    <a:lnTo>
                      <a:pt x="87" y="78"/>
                    </a:lnTo>
                    <a:close/>
                    <a:moveTo>
                      <a:pt x="85" y="68"/>
                    </a:moveTo>
                    <a:cubicBezTo>
                      <a:pt x="83" y="62"/>
                      <a:pt x="83" y="62"/>
                      <a:pt x="83" y="62"/>
                    </a:cubicBezTo>
                    <a:cubicBezTo>
                      <a:pt x="84" y="62"/>
                      <a:pt x="84" y="62"/>
                      <a:pt x="84" y="62"/>
                    </a:cubicBezTo>
                    <a:cubicBezTo>
                      <a:pt x="85" y="62"/>
                      <a:pt x="87" y="61"/>
                      <a:pt x="89" y="61"/>
                    </a:cubicBezTo>
                    <a:cubicBezTo>
                      <a:pt x="91" y="66"/>
                      <a:pt x="91" y="66"/>
                      <a:pt x="91" y="66"/>
                    </a:cubicBezTo>
                    <a:cubicBezTo>
                      <a:pt x="89" y="67"/>
                      <a:pt x="87" y="67"/>
                      <a:pt x="85" y="68"/>
                    </a:cubicBezTo>
                    <a:close/>
                    <a:moveTo>
                      <a:pt x="100" y="57"/>
                    </a:moveTo>
                    <a:cubicBezTo>
                      <a:pt x="96" y="53"/>
                      <a:pt x="96" y="53"/>
                      <a:pt x="96" y="53"/>
                    </a:cubicBezTo>
                    <a:cubicBezTo>
                      <a:pt x="97" y="52"/>
                      <a:pt x="97" y="52"/>
                      <a:pt x="97" y="52"/>
                    </a:cubicBezTo>
                    <a:cubicBezTo>
                      <a:pt x="98" y="51"/>
                      <a:pt x="99" y="50"/>
                      <a:pt x="100" y="49"/>
                    </a:cubicBezTo>
                    <a:cubicBezTo>
                      <a:pt x="104" y="53"/>
                      <a:pt x="104" y="53"/>
                      <a:pt x="104" y="53"/>
                    </a:cubicBezTo>
                    <a:cubicBezTo>
                      <a:pt x="103" y="54"/>
                      <a:pt x="102" y="55"/>
                      <a:pt x="101" y="56"/>
                    </a:cubicBezTo>
                    <a:lnTo>
                      <a:pt x="100" y="57"/>
                    </a:lnTo>
                    <a:close/>
                    <a:moveTo>
                      <a:pt x="137" y="50"/>
                    </a:moveTo>
                    <a:cubicBezTo>
                      <a:pt x="135" y="44"/>
                      <a:pt x="135" y="44"/>
                      <a:pt x="135" y="44"/>
                    </a:cubicBezTo>
                    <a:cubicBezTo>
                      <a:pt x="135" y="44"/>
                      <a:pt x="136" y="44"/>
                      <a:pt x="136" y="43"/>
                    </a:cubicBezTo>
                    <a:cubicBezTo>
                      <a:pt x="137" y="43"/>
                      <a:pt x="137" y="42"/>
                      <a:pt x="137" y="42"/>
                    </a:cubicBezTo>
                    <a:cubicBezTo>
                      <a:pt x="143" y="44"/>
                      <a:pt x="143" y="44"/>
                      <a:pt x="143" y="44"/>
                    </a:cubicBezTo>
                    <a:cubicBezTo>
                      <a:pt x="142" y="45"/>
                      <a:pt x="141" y="47"/>
                      <a:pt x="140" y="47"/>
                    </a:cubicBezTo>
                    <a:cubicBezTo>
                      <a:pt x="139" y="48"/>
                      <a:pt x="138" y="49"/>
                      <a:pt x="137" y="50"/>
                    </a:cubicBezTo>
                    <a:close/>
                    <a:moveTo>
                      <a:pt x="111" y="43"/>
                    </a:moveTo>
                    <a:cubicBezTo>
                      <a:pt x="106" y="39"/>
                      <a:pt x="106" y="39"/>
                      <a:pt x="106" y="39"/>
                    </a:cubicBezTo>
                    <a:cubicBezTo>
                      <a:pt x="108" y="38"/>
                      <a:pt x="109" y="36"/>
                      <a:pt x="111" y="35"/>
                    </a:cubicBezTo>
                    <a:cubicBezTo>
                      <a:pt x="115" y="40"/>
                      <a:pt x="115" y="40"/>
                      <a:pt x="115" y="40"/>
                    </a:cubicBezTo>
                    <a:cubicBezTo>
                      <a:pt x="113" y="41"/>
                      <a:pt x="112" y="42"/>
                      <a:pt x="111" y="43"/>
                    </a:cubicBezTo>
                    <a:close/>
                    <a:moveTo>
                      <a:pt x="124" y="43"/>
                    </a:moveTo>
                    <a:cubicBezTo>
                      <a:pt x="124" y="42"/>
                      <a:pt x="123" y="40"/>
                      <a:pt x="122" y="39"/>
                    </a:cubicBezTo>
                    <a:cubicBezTo>
                      <a:pt x="126" y="35"/>
                      <a:pt x="126" y="35"/>
                      <a:pt x="126" y="35"/>
                    </a:cubicBezTo>
                    <a:cubicBezTo>
                      <a:pt x="127" y="36"/>
                      <a:pt x="128" y="38"/>
                      <a:pt x="129" y="40"/>
                    </a:cubicBezTo>
                    <a:lnTo>
                      <a:pt x="124" y="43"/>
                    </a:lnTo>
                    <a:close/>
                    <a:moveTo>
                      <a:pt x="147" y="36"/>
                    </a:moveTo>
                    <a:cubicBezTo>
                      <a:pt x="144" y="30"/>
                      <a:pt x="144" y="30"/>
                      <a:pt x="144" y="30"/>
                    </a:cubicBezTo>
                    <a:cubicBezTo>
                      <a:pt x="145" y="30"/>
                      <a:pt x="146" y="30"/>
                      <a:pt x="147" y="30"/>
                    </a:cubicBezTo>
                    <a:cubicBezTo>
                      <a:pt x="151" y="29"/>
                      <a:pt x="151" y="29"/>
                      <a:pt x="151" y="29"/>
                    </a:cubicBezTo>
                    <a:cubicBezTo>
                      <a:pt x="152" y="34"/>
                      <a:pt x="152" y="34"/>
                      <a:pt x="152" y="34"/>
                    </a:cubicBezTo>
                    <a:cubicBezTo>
                      <a:pt x="148" y="35"/>
                      <a:pt x="148" y="35"/>
                      <a:pt x="148" y="35"/>
                    </a:cubicBezTo>
                    <a:cubicBezTo>
                      <a:pt x="148" y="35"/>
                      <a:pt x="147" y="35"/>
                      <a:pt x="147" y="36"/>
                    </a:cubicBezTo>
                    <a:close/>
                    <a:moveTo>
                      <a:pt x="164" y="33"/>
                    </a:moveTo>
                    <a:cubicBezTo>
                      <a:pt x="162" y="28"/>
                      <a:pt x="162" y="28"/>
                      <a:pt x="162" y="28"/>
                    </a:cubicBezTo>
                    <a:cubicBezTo>
                      <a:pt x="162" y="28"/>
                      <a:pt x="162" y="28"/>
                      <a:pt x="162" y="28"/>
                    </a:cubicBezTo>
                    <a:cubicBezTo>
                      <a:pt x="162" y="28"/>
                      <a:pt x="162" y="27"/>
                      <a:pt x="162" y="27"/>
                    </a:cubicBezTo>
                    <a:cubicBezTo>
                      <a:pt x="162" y="26"/>
                      <a:pt x="162" y="26"/>
                      <a:pt x="162" y="26"/>
                    </a:cubicBezTo>
                    <a:cubicBezTo>
                      <a:pt x="162" y="25"/>
                      <a:pt x="162" y="24"/>
                      <a:pt x="163" y="23"/>
                    </a:cubicBezTo>
                    <a:cubicBezTo>
                      <a:pt x="168" y="27"/>
                      <a:pt x="168" y="27"/>
                      <a:pt x="168" y="27"/>
                    </a:cubicBezTo>
                    <a:cubicBezTo>
                      <a:pt x="168" y="27"/>
                      <a:pt x="168" y="27"/>
                      <a:pt x="168" y="27"/>
                    </a:cubicBezTo>
                    <a:cubicBezTo>
                      <a:pt x="168" y="27"/>
                      <a:pt x="168" y="27"/>
                      <a:pt x="168" y="27"/>
                    </a:cubicBezTo>
                    <a:cubicBezTo>
                      <a:pt x="168" y="28"/>
                      <a:pt x="168" y="28"/>
                      <a:pt x="168" y="28"/>
                    </a:cubicBezTo>
                    <a:cubicBezTo>
                      <a:pt x="167" y="30"/>
                      <a:pt x="167" y="32"/>
                      <a:pt x="164" y="33"/>
                    </a:cubicBezTo>
                    <a:close/>
                    <a:moveTo>
                      <a:pt x="177" y="24"/>
                    </a:moveTo>
                    <a:cubicBezTo>
                      <a:pt x="175" y="18"/>
                      <a:pt x="175" y="18"/>
                      <a:pt x="175" y="18"/>
                    </a:cubicBezTo>
                    <a:cubicBezTo>
                      <a:pt x="176" y="18"/>
                      <a:pt x="179" y="17"/>
                      <a:pt x="179" y="16"/>
                    </a:cubicBezTo>
                    <a:cubicBezTo>
                      <a:pt x="184" y="20"/>
                      <a:pt x="184" y="20"/>
                      <a:pt x="184" y="20"/>
                    </a:cubicBezTo>
                    <a:cubicBezTo>
                      <a:pt x="182" y="22"/>
                      <a:pt x="180" y="23"/>
                      <a:pt x="177" y="24"/>
                    </a:cubicBezTo>
                    <a:close/>
                    <a:moveTo>
                      <a:pt x="177" y="7"/>
                    </a:moveTo>
                    <a:cubicBezTo>
                      <a:pt x="177" y="7"/>
                      <a:pt x="177" y="6"/>
                      <a:pt x="177" y="6"/>
                    </a:cubicBezTo>
                    <a:cubicBezTo>
                      <a:pt x="177" y="5"/>
                      <a:pt x="178" y="4"/>
                      <a:pt x="178" y="3"/>
                    </a:cubicBezTo>
                    <a:cubicBezTo>
                      <a:pt x="179" y="2"/>
                      <a:pt x="180" y="1"/>
                      <a:pt x="182" y="0"/>
                    </a:cubicBezTo>
                    <a:cubicBezTo>
                      <a:pt x="185" y="5"/>
                      <a:pt x="185" y="5"/>
                      <a:pt x="185" y="5"/>
                    </a:cubicBezTo>
                    <a:cubicBezTo>
                      <a:pt x="183" y="6"/>
                      <a:pt x="183" y="7"/>
                      <a:pt x="183" y="7"/>
                    </a:cubicBezTo>
                    <a:cubicBezTo>
                      <a:pt x="183" y="6"/>
                      <a:pt x="183" y="6"/>
                      <a:pt x="183" y="6"/>
                    </a:cubicBezTo>
                    <a:lnTo>
                      <a:pt x="177" y="7"/>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28" name="ïs1ïďé">
                <a:extLst>
                  <a:ext uri="{FF2B5EF4-FFF2-40B4-BE49-F238E27FC236}">
                    <a16:creationId xmlns:a16="http://schemas.microsoft.com/office/drawing/2014/main" id="{D7964DCB-5031-46ED-B375-6289963EC2B8}"/>
                  </a:ext>
                </a:extLst>
              </p:cNvPr>
              <p:cNvSpPr/>
              <p:nvPr/>
            </p:nvSpPr>
            <p:spPr bwMode="auto">
              <a:xfrm>
                <a:off x="8115300" y="4332288"/>
                <a:ext cx="495300" cy="758825"/>
              </a:xfrm>
              <a:custGeom>
                <a:avLst/>
                <a:gdLst>
                  <a:gd name="T0" fmla="*/ 229 w 231"/>
                  <a:gd name="T1" fmla="*/ 354 h 354"/>
                  <a:gd name="T2" fmla="*/ 213 w 231"/>
                  <a:gd name="T3" fmla="*/ 348 h 354"/>
                  <a:gd name="T4" fmla="*/ 166 w 231"/>
                  <a:gd name="T5" fmla="*/ 335 h 354"/>
                  <a:gd name="T6" fmla="*/ 198 w 231"/>
                  <a:gd name="T7" fmla="*/ 329 h 354"/>
                  <a:gd name="T8" fmla="*/ 112 w 231"/>
                  <a:gd name="T9" fmla="*/ 325 h 354"/>
                  <a:gd name="T10" fmla="*/ 150 w 231"/>
                  <a:gd name="T11" fmla="*/ 329 h 354"/>
                  <a:gd name="T12" fmla="*/ 151 w 231"/>
                  <a:gd name="T13" fmla="*/ 330 h 354"/>
                  <a:gd name="T14" fmla="*/ 173 w 231"/>
                  <a:gd name="T15" fmla="*/ 321 h 354"/>
                  <a:gd name="T16" fmla="*/ 178 w 231"/>
                  <a:gd name="T17" fmla="*/ 329 h 354"/>
                  <a:gd name="T18" fmla="*/ 86 w 231"/>
                  <a:gd name="T19" fmla="*/ 321 h 354"/>
                  <a:gd name="T20" fmla="*/ 98 w 231"/>
                  <a:gd name="T21" fmla="*/ 319 h 354"/>
                  <a:gd name="T22" fmla="*/ 186 w 231"/>
                  <a:gd name="T23" fmla="*/ 322 h 354"/>
                  <a:gd name="T24" fmla="*/ 127 w 231"/>
                  <a:gd name="T25" fmla="*/ 319 h 354"/>
                  <a:gd name="T26" fmla="*/ 133 w 231"/>
                  <a:gd name="T27" fmla="*/ 315 h 354"/>
                  <a:gd name="T28" fmla="*/ 147 w 231"/>
                  <a:gd name="T29" fmla="*/ 312 h 354"/>
                  <a:gd name="T30" fmla="*/ 86 w 231"/>
                  <a:gd name="T31" fmla="*/ 309 h 354"/>
                  <a:gd name="T32" fmla="*/ 136 w 231"/>
                  <a:gd name="T33" fmla="*/ 299 h 354"/>
                  <a:gd name="T34" fmla="*/ 134 w 231"/>
                  <a:gd name="T35" fmla="*/ 305 h 354"/>
                  <a:gd name="T36" fmla="*/ 75 w 231"/>
                  <a:gd name="T37" fmla="*/ 294 h 354"/>
                  <a:gd name="T38" fmla="*/ 69 w 231"/>
                  <a:gd name="T39" fmla="*/ 276 h 354"/>
                  <a:gd name="T40" fmla="*/ 71 w 231"/>
                  <a:gd name="T41" fmla="*/ 264 h 354"/>
                  <a:gd name="T42" fmla="*/ 73 w 231"/>
                  <a:gd name="T43" fmla="*/ 259 h 354"/>
                  <a:gd name="T44" fmla="*/ 40 w 231"/>
                  <a:gd name="T45" fmla="*/ 254 h 354"/>
                  <a:gd name="T46" fmla="*/ 57 w 231"/>
                  <a:gd name="T47" fmla="*/ 259 h 354"/>
                  <a:gd name="T48" fmla="*/ 62 w 231"/>
                  <a:gd name="T49" fmla="*/ 256 h 354"/>
                  <a:gd name="T50" fmla="*/ 44 w 231"/>
                  <a:gd name="T51" fmla="*/ 235 h 354"/>
                  <a:gd name="T52" fmla="*/ 37 w 231"/>
                  <a:gd name="T53" fmla="*/ 221 h 354"/>
                  <a:gd name="T54" fmla="*/ 26 w 231"/>
                  <a:gd name="T55" fmla="*/ 208 h 354"/>
                  <a:gd name="T56" fmla="*/ 13 w 231"/>
                  <a:gd name="T57" fmla="*/ 198 h 354"/>
                  <a:gd name="T58" fmla="*/ 0 w 231"/>
                  <a:gd name="T59" fmla="*/ 183 h 354"/>
                  <a:gd name="T60" fmla="*/ 8 w 231"/>
                  <a:gd name="T61" fmla="*/ 172 h 354"/>
                  <a:gd name="T62" fmla="*/ 7 w 231"/>
                  <a:gd name="T63" fmla="*/ 172 h 354"/>
                  <a:gd name="T64" fmla="*/ 18 w 231"/>
                  <a:gd name="T65" fmla="*/ 160 h 354"/>
                  <a:gd name="T66" fmla="*/ 31 w 231"/>
                  <a:gd name="T67" fmla="*/ 148 h 354"/>
                  <a:gd name="T68" fmla="*/ 37 w 231"/>
                  <a:gd name="T69" fmla="*/ 136 h 354"/>
                  <a:gd name="T70" fmla="*/ 52 w 231"/>
                  <a:gd name="T71" fmla="*/ 130 h 354"/>
                  <a:gd name="T72" fmla="*/ 52 w 231"/>
                  <a:gd name="T73" fmla="*/ 130 h 354"/>
                  <a:gd name="T74" fmla="*/ 61 w 231"/>
                  <a:gd name="T75" fmla="*/ 109 h 354"/>
                  <a:gd name="T76" fmla="*/ 58 w 231"/>
                  <a:gd name="T77" fmla="*/ 94 h 354"/>
                  <a:gd name="T78" fmla="*/ 64 w 231"/>
                  <a:gd name="T79" fmla="*/ 82 h 354"/>
                  <a:gd name="T80" fmla="*/ 64 w 231"/>
                  <a:gd name="T81" fmla="*/ 80 h 354"/>
                  <a:gd name="T82" fmla="*/ 84 w 231"/>
                  <a:gd name="T83" fmla="*/ 69 h 354"/>
                  <a:gd name="T84" fmla="*/ 63 w 231"/>
                  <a:gd name="T85" fmla="*/ 64 h 354"/>
                  <a:gd name="T86" fmla="*/ 93 w 231"/>
                  <a:gd name="T87" fmla="*/ 61 h 354"/>
                  <a:gd name="T88" fmla="*/ 86 w 231"/>
                  <a:gd name="T89" fmla="*/ 49 h 354"/>
                  <a:gd name="T90" fmla="*/ 85 w 231"/>
                  <a:gd name="T91" fmla="*/ 39 h 354"/>
                  <a:gd name="T92" fmla="*/ 87 w 231"/>
                  <a:gd name="T93" fmla="*/ 45 h 354"/>
                  <a:gd name="T94" fmla="*/ 100 w 231"/>
                  <a:gd name="T95" fmla="*/ 35 h 354"/>
                  <a:gd name="T96" fmla="*/ 109 w 231"/>
                  <a:gd name="T97" fmla="*/ 24 h 354"/>
                  <a:gd name="T98" fmla="*/ 109 w 231"/>
                  <a:gd name="T99" fmla="*/ 21 h 354"/>
                  <a:gd name="T100" fmla="*/ 112 w 231"/>
                  <a:gd name="T101" fmla="*/ 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1" h="354">
                    <a:moveTo>
                      <a:pt x="229" y="354"/>
                    </a:moveTo>
                    <a:cubicBezTo>
                      <a:pt x="229" y="354"/>
                      <a:pt x="227" y="354"/>
                      <a:pt x="224" y="352"/>
                    </a:cubicBezTo>
                    <a:cubicBezTo>
                      <a:pt x="226" y="347"/>
                      <a:pt x="226" y="347"/>
                      <a:pt x="226" y="347"/>
                    </a:cubicBezTo>
                    <a:cubicBezTo>
                      <a:pt x="229" y="348"/>
                      <a:pt x="231" y="349"/>
                      <a:pt x="231" y="349"/>
                    </a:cubicBezTo>
                    <a:lnTo>
                      <a:pt x="229" y="354"/>
                    </a:lnTo>
                    <a:close/>
                    <a:moveTo>
                      <a:pt x="213" y="348"/>
                    </a:moveTo>
                    <a:cubicBezTo>
                      <a:pt x="211" y="347"/>
                      <a:pt x="209" y="346"/>
                      <a:pt x="207" y="344"/>
                    </a:cubicBezTo>
                    <a:cubicBezTo>
                      <a:pt x="211" y="340"/>
                      <a:pt x="211" y="340"/>
                      <a:pt x="211" y="340"/>
                    </a:cubicBezTo>
                    <a:cubicBezTo>
                      <a:pt x="212" y="341"/>
                      <a:pt x="214" y="342"/>
                      <a:pt x="215" y="343"/>
                    </a:cubicBezTo>
                    <a:lnTo>
                      <a:pt x="213" y="348"/>
                    </a:lnTo>
                    <a:close/>
                    <a:moveTo>
                      <a:pt x="162" y="336"/>
                    </a:moveTo>
                    <a:cubicBezTo>
                      <a:pt x="159" y="330"/>
                      <a:pt x="159" y="330"/>
                      <a:pt x="159" y="330"/>
                    </a:cubicBezTo>
                    <a:cubicBezTo>
                      <a:pt x="161" y="330"/>
                      <a:pt x="163" y="329"/>
                      <a:pt x="164" y="329"/>
                    </a:cubicBezTo>
                    <a:cubicBezTo>
                      <a:pt x="165" y="329"/>
                      <a:pt x="165" y="329"/>
                      <a:pt x="166" y="329"/>
                    </a:cubicBezTo>
                    <a:cubicBezTo>
                      <a:pt x="166" y="335"/>
                      <a:pt x="166" y="335"/>
                      <a:pt x="166" y="335"/>
                    </a:cubicBezTo>
                    <a:cubicBezTo>
                      <a:pt x="166" y="335"/>
                      <a:pt x="165" y="335"/>
                      <a:pt x="164" y="335"/>
                    </a:cubicBezTo>
                    <a:cubicBezTo>
                      <a:pt x="164" y="335"/>
                      <a:pt x="162" y="335"/>
                      <a:pt x="162" y="336"/>
                    </a:cubicBezTo>
                    <a:close/>
                    <a:moveTo>
                      <a:pt x="199" y="334"/>
                    </a:moveTo>
                    <a:cubicBezTo>
                      <a:pt x="199" y="333"/>
                      <a:pt x="199" y="333"/>
                      <a:pt x="199" y="333"/>
                    </a:cubicBezTo>
                    <a:cubicBezTo>
                      <a:pt x="198" y="332"/>
                      <a:pt x="198" y="330"/>
                      <a:pt x="198" y="329"/>
                    </a:cubicBezTo>
                    <a:cubicBezTo>
                      <a:pt x="203" y="327"/>
                      <a:pt x="203" y="327"/>
                      <a:pt x="203" y="327"/>
                    </a:cubicBezTo>
                    <a:cubicBezTo>
                      <a:pt x="204" y="329"/>
                      <a:pt x="204" y="331"/>
                      <a:pt x="204" y="333"/>
                    </a:cubicBezTo>
                    <a:lnTo>
                      <a:pt x="199" y="334"/>
                    </a:lnTo>
                    <a:close/>
                    <a:moveTo>
                      <a:pt x="114" y="330"/>
                    </a:moveTo>
                    <a:cubicBezTo>
                      <a:pt x="112" y="325"/>
                      <a:pt x="112" y="325"/>
                      <a:pt x="112" y="325"/>
                    </a:cubicBezTo>
                    <a:cubicBezTo>
                      <a:pt x="113" y="324"/>
                      <a:pt x="115" y="323"/>
                      <a:pt x="116" y="322"/>
                    </a:cubicBezTo>
                    <a:cubicBezTo>
                      <a:pt x="120" y="327"/>
                      <a:pt x="120" y="327"/>
                      <a:pt x="120" y="327"/>
                    </a:cubicBezTo>
                    <a:cubicBezTo>
                      <a:pt x="118" y="328"/>
                      <a:pt x="116" y="329"/>
                      <a:pt x="114" y="330"/>
                    </a:cubicBezTo>
                    <a:close/>
                    <a:moveTo>
                      <a:pt x="151" y="330"/>
                    </a:moveTo>
                    <a:cubicBezTo>
                      <a:pt x="150" y="329"/>
                      <a:pt x="150" y="329"/>
                      <a:pt x="150" y="329"/>
                    </a:cubicBezTo>
                    <a:cubicBezTo>
                      <a:pt x="148" y="328"/>
                      <a:pt x="147" y="326"/>
                      <a:pt x="146" y="325"/>
                    </a:cubicBezTo>
                    <a:cubicBezTo>
                      <a:pt x="151" y="322"/>
                      <a:pt x="151" y="322"/>
                      <a:pt x="151" y="322"/>
                    </a:cubicBezTo>
                    <a:cubicBezTo>
                      <a:pt x="152" y="323"/>
                      <a:pt x="153" y="324"/>
                      <a:pt x="154" y="325"/>
                    </a:cubicBezTo>
                    <a:cubicBezTo>
                      <a:pt x="155" y="326"/>
                      <a:pt x="155" y="326"/>
                      <a:pt x="155" y="326"/>
                    </a:cubicBezTo>
                    <a:lnTo>
                      <a:pt x="151" y="330"/>
                    </a:lnTo>
                    <a:close/>
                    <a:moveTo>
                      <a:pt x="178" y="329"/>
                    </a:moveTo>
                    <a:cubicBezTo>
                      <a:pt x="177" y="329"/>
                      <a:pt x="177" y="329"/>
                      <a:pt x="176" y="329"/>
                    </a:cubicBezTo>
                    <a:cubicBezTo>
                      <a:pt x="175" y="328"/>
                      <a:pt x="174" y="328"/>
                      <a:pt x="173" y="328"/>
                    </a:cubicBezTo>
                    <a:cubicBezTo>
                      <a:pt x="173" y="327"/>
                      <a:pt x="172" y="327"/>
                      <a:pt x="172" y="327"/>
                    </a:cubicBezTo>
                    <a:cubicBezTo>
                      <a:pt x="173" y="321"/>
                      <a:pt x="173" y="321"/>
                      <a:pt x="173" y="321"/>
                    </a:cubicBezTo>
                    <a:cubicBezTo>
                      <a:pt x="174" y="321"/>
                      <a:pt x="175" y="322"/>
                      <a:pt x="176" y="322"/>
                    </a:cubicBezTo>
                    <a:cubicBezTo>
                      <a:pt x="176" y="323"/>
                      <a:pt x="177" y="323"/>
                      <a:pt x="178" y="323"/>
                    </a:cubicBezTo>
                    <a:cubicBezTo>
                      <a:pt x="178" y="329"/>
                      <a:pt x="178" y="329"/>
                      <a:pt x="178" y="329"/>
                    </a:cubicBezTo>
                    <a:cubicBezTo>
                      <a:pt x="178" y="329"/>
                      <a:pt x="178" y="329"/>
                      <a:pt x="178" y="329"/>
                    </a:cubicBezTo>
                    <a:cubicBezTo>
                      <a:pt x="178" y="329"/>
                      <a:pt x="178" y="329"/>
                      <a:pt x="178" y="329"/>
                    </a:cubicBezTo>
                    <a:close/>
                    <a:moveTo>
                      <a:pt x="87" y="327"/>
                    </a:moveTo>
                    <a:cubicBezTo>
                      <a:pt x="81" y="327"/>
                      <a:pt x="81" y="324"/>
                      <a:pt x="81" y="322"/>
                    </a:cubicBezTo>
                    <a:cubicBezTo>
                      <a:pt x="81" y="322"/>
                      <a:pt x="81" y="321"/>
                      <a:pt x="81" y="321"/>
                    </a:cubicBezTo>
                    <a:cubicBezTo>
                      <a:pt x="86" y="321"/>
                      <a:pt x="86" y="321"/>
                      <a:pt x="86" y="321"/>
                    </a:cubicBezTo>
                    <a:cubicBezTo>
                      <a:pt x="86" y="321"/>
                      <a:pt x="86" y="321"/>
                      <a:pt x="86" y="321"/>
                    </a:cubicBezTo>
                    <a:cubicBezTo>
                      <a:pt x="86" y="321"/>
                      <a:pt x="86" y="321"/>
                      <a:pt x="87" y="321"/>
                    </a:cubicBezTo>
                    <a:cubicBezTo>
                      <a:pt x="87" y="327"/>
                      <a:pt x="87" y="327"/>
                      <a:pt x="87" y="327"/>
                    </a:cubicBezTo>
                    <a:close/>
                    <a:moveTo>
                      <a:pt x="102" y="325"/>
                    </a:moveTo>
                    <a:cubicBezTo>
                      <a:pt x="101" y="325"/>
                      <a:pt x="101" y="324"/>
                      <a:pt x="100" y="325"/>
                    </a:cubicBezTo>
                    <a:cubicBezTo>
                      <a:pt x="98" y="319"/>
                      <a:pt x="98" y="319"/>
                      <a:pt x="98" y="319"/>
                    </a:cubicBezTo>
                    <a:cubicBezTo>
                      <a:pt x="98" y="319"/>
                      <a:pt x="98" y="319"/>
                      <a:pt x="98" y="319"/>
                    </a:cubicBezTo>
                    <a:cubicBezTo>
                      <a:pt x="101" y="318"/>
                      <a:pt x="104" y="319"/>
                      <a:pt x="106" y="321"/>
                    </a:cubicBezTo>
                    <a:lnTo>
                      <a:pt x="102" y="325"/>
                    </a:lnTo>
                    <a:close/>
                    <a:moveTo>
                      <a:pt x="190" y="323"/>
                    </a:moveTo>
                    <a:cubicBezTo>
                      <a:pt x="189" y="323"/>
                      <a:pt x="187" y="322"/>
                      <a:pt x="186" y="322"/>
                    </a:cubicBezTo>
                    <a:cubicBezTo>
                      <a:pt x="186" y="316"/>
                      <a:pt x="186" y="316"/>
                      <a:pt x="186" y="316"/>
                    </a:cubicBezTo>
                    <a:cubicBezTo>
                      <a:pt x="188" y="316"/>
                      <a:pt x="191" y="317"/>
                      <a:pt x="193" y="318"/>
                    </a:cubicBezTo>
                    <a:lnTo>
                      <a:pt x="190" y="323"/>
                    </a:lnTo>
                    <a:close/>
                    <a:moveTo>
                      <a:pt x="128" y="319"/>
                    </a:moveTo>
                    <a:cubicBezTo>
                      <a:pt x="127" y="319"/>
                      <a:pt x="127" y="319"/>
                      <a:pt x="127" y="319"/>
                    </a:cubicBezTo>
                    <a:cubicBezTo>
                      <a:pt x="127" y="319"/>
                      <a:pt x="127" y="319"/>
                      <a:pt x="127" y="319"/>
                    </a:cubicBezTo>
                    <a:cubicBezTo>
                      <a:pt x="125" y="313"/>
                      <a:pt x="125" y="313"/>
                      <a:pt x="125" y="313"/>
                    </a:cubicBezTo>
                    <a:cubicBezTo>
                      <a:pt x="126" y="313"/>
                      <a:pt x="127" y="313"/>
                      <a:pt x="128" y="313"/>
                    </a:cubicBezTo>
                    <a:cubicBezTo>
                      <a:pt x="128" y="313"/>
                      <a:pt x="128" y="313"/>
                      <a:pt x="128" y="313"/>
                    </a:cubicBezTo>
                    <a:cubicBezTo>
                      <a:pt x="133" y="315"/>
                      <a:pt x="133" y="315"/>
                      <a:pt x="133" y="315"/>
                    </a:cubicBezTo>
                    <a:cubicBezTo>
                      <a:pt x="132" y="318"/>
                      <a:pt x="130" y="319"/>
                      <a:pt x="128" y="319"/>
                    </a:cubicBezTo>
                    <a:close/>
                    <a:moveTo>
                      <a:pt x="145" y="317"/>
                    </a:moveTo>
                    <a:cubicBezTo>
                      <a:pt x="143" y="316"/>
                      <a:pt x="140" y="315"/>
                      <a:pt x="139" y="311"/>
                    </a:cubicBezTo>
                    <a:cubicBezTo>
                      <a:pt x="145" y="309"/>
                      <a:pt x="145" y="309"/>
                      <a:pt x="145" y="309"/>
                    </a:cubicBezTo>
                    <a:cubicBezTo>
                      <a:pt x="145" y="311"/>
                      <a:pt x="146" y="311"/>
                      <a:pt x="147" y="312"/>
                    </a:cubicBezTo>
                    <a:lnTo>
                      <a:pt x="145" y="317"/>
                    </a:lnTo>
                    <a:close/>
                    <a:moveTo>
                      <a:pt x="81" y="310"/>
                    </a:moveTo>
                    <a:cubicBezTo>
                      <a:pt x="80" y="308"/>
                      <a:pt x="80" y="306"/>
                      <a:pt x="79" y="305"/>
                    </a:cubicBezTo>
                    <a:cubicBezTo>
                      <a:pt x="85" y="303"/>
                      <a:pt x="85" y="303"/>
                      <a:pt x="85" y="303"/>
                    </a:cubicBezTo>
                    <a:cubicBezTo>
                      <a:pt x="85" y="305"/>
                      <a:pt x="86" y="306"/>
                      <a:pt x="86" y="309"/>
                    </a:cubicBezTo>
                    <a:lnTo>
                      <a:pt x="81" y="310"/>
                    </a:lnTo>
                    <a:close/>
                    <a:moveTo>
                      <a:pt x="134" y="305"/>
                    </a:moveTo>
                    <a:cubicBezTo>
                      <a:pt x="131" y="300"/>
                      <a:pt x="131" y="300"/>
                      <a:pt x="131" y="300"/>
                    </a:cubicBezTo>
                    <a:cubicBezTo>
                      <a:pt x="132" y="300"/>
                      <a:pt x="133" y="300"/>
                      <a:pt x="133" y="299"/>
                    </a:cubicBezTo>
                    <a:cubicBezTo>
                      <a:pt x="134" y="299"/>
                      <a:pt x="135" y="299"/>
                      <a:pt x="136" y="299"/>
                    </a:cubicBezTo>
                    <a:cubicBezTo>
                      <a:pt x="136" y="299"/>
                      <a:pt x="136" y="298"/>
                      <a:pt x="137" y="298"/>
                    </a:cubicBezTo>
                    <a:cubicBezTo>
                      <a:pt x="139" y="304"/>
                      <a:pt x="139" y="304"/>
                      <a:pt x="139" y="304"/>
                    </a:cubicBezTo>
                    <a:cubicBezTo>
                      <a:pt x="138" y="304"/>
                      <a:pt x="138" y="304"/>
                      <a:pt x="138" y="304"/>
                    </a:cubicBezTo>
                    <a:cubicBezTo>
                      <a:pt x="137" y="305"/>
                      <a:pt x="136" y="305"/>
                      <a:pt x="135" y="305"/>
                    </a:cubicBezTo>
                    <a:cubicBezTo>
                      <a:pt x="134" y="305"/>
                      <a:pt x="134" y="305"/>
                      <a:pt x="134" y="305"/>
                    </a:cubicBezTo>
                    <a:close/>
                    <a:moveTo>
                      <a:pt x="75" y="294"/>
                    </a:moveTo>
                    <a:cubicBezTo>
                      <a:pt x="74" y="292"/>
                      <a:pt x="73" y="291"/>
                      <a:pt x="72" y="290"/>
                    </a:cubicBezTo>
                    <a:cubicBezTo>
                      <a:pt x="77" y="286"/>
                      <a:pt x="77" y="286"/>
                      <a:pt x="77" y="286"/>
                    </a:cubicBezTo>
                    <a:cubicBezTo>
                      <a:pt x="78" y="288"/>
                      <a:pt x="79" y="290"/>
                      <a:pt x="80" y="292"/>
                    </a:cubicBezTo>
                    <a:lnTo>
                      <a:pt x="75" y="294"/>
                    </a:lnTo>
                    <a:close/>
                    <a:moveTo>
                      <a:pt x="64" y="282"/>
                    </a:moveTo>
                    <a:cubicBezTo>
                      <a:pt x="63" y="280"/>
                      <a:pt x="62" y="279"/>
                      <a:pt x="62" y="277"/>
                    </a:cubicBezTo>
                    <a:cubicBezTo>
                      <a:pt x="62" y="277"/>
                      <a:pt x="63" y="276"/>
                      <a:pt x="63" y="275"/>
                    </a:cubicBezTo>
                    <a:cubicBezTo>
                      <a:pt x="63" y="274"/>
                      <a:pt x="63" y="274"/>
                      <a:pt x="64" y="273"/>
                    </a:cubicBezTo>
                    <a:cubicBezTo>
                      <a:pt x="69" y="276"/>
                      <a:pt x="69" y="276"/>
                      <a:pt x="69" y="276"/>
                    </a:cubicBezTo>
                    <a:cubicBezTo>
                      <a:pt x="69" y="276"/>
                      <a:pt x="68" y="277"/>
                      <a:pt x="68" y="277"/>
                    </a:cubicBezTo>
                    <a:cubicBezTo>
                      <a:pt x="68" y="278"/>
                      <a:pt x="68" y="278"/>
                      <a:pt x="69" y="278"/>
                    </a:cubicBezTo>
                    <a:lnTo>
                      <a:pt x="64" y="282"/>
                    </a:lnTo>
                    <a:close/>
                    <a:moveTo>
                      <a:pt x="68" y="265"/>
                    </a:moveTo>
                    <a:cubicBezTo>
                      <a:pt x="71" y="264"/>
                      <a:pt x="71" y="264"/>
                      <a:pt x="71" y="264"/>
                    </a:cubicBezTo>
                    <a:cubicBezTo>
                      <a:pt x="68" y="265"/>
                      <a:pt x="68" y="265"/>
                      <a:pt x="68" y="265"/>
                    </a:cubicBezTo>
                    <a:cubicBezTo>
                      <a:pt x="68" y="263"/>
                      <a:pt x="67" y="262"/>
                      <a:pt x="67" y="259"/>
                    </a:cubicBezTo>
                    <a:cubicBezTo>
                      <a:pt x="67" y="259"/>
                      <a:pt x="67" y="259"/>
                      <a:pt x="67" y="259"/>
                    </a:cubicBezTo>
                    <a:cubicBezTo>
                      <a:pt x="73" y="258"/>
                      <a:pt x="73" y="258"/>
                      <a:pt x="73" y="258"/>
                    </a:cubicBezTo>
                    <a:cubicBezTo>
                      <a:pt x="73" y="258"/>
                      <a:pt x="73" y="259"/>
                      <a:pt x="73" y="259"/>
                    </a:cubicBezTo>
                    <a:cubicBezTo>
                      <a:pt x="73" y="261"/>
                      <a:pt x="73" y="262"/>
                      <a:pt x="74" y="263"/>
                    </a:cubicBezTo>
                    <a:cubicBezTo>
                      <a:pt x="71" y="264"/>
                      <a:pt x="71" y="264"/>
                      <a:pt x="71" y="264"/>
                    </a:cubicBezTo>
                    <a:lnTo>
                      <a:pt x="68" y="265"/>
                    </a:lnTo>
                    <a:close/>
                    <a:moveTo>
                      <a:pt x="46" y="260"/>
                    </a:moveTo>
                    <a:cubicBezTo>
                      <a:pt x="42" y="260"/>
                      <a:pt x="41" y="256"/>
                      <a:pt x="40" y="254"/>
                    </a:cubicBezTo>
                    <a:cubicBezTo>
                      <a:pt x="46" y="252"/>
                      <a:pt x="46" y="252"/>
                      <a:pt x="46" y="252"/>
                    </a:cubicBezTo>
                    <a:cubicBezTo>
                      <a:pt x="46" y="254"/>
                      <a:pt x="47" y="255"/>
                      <a:pt x="47" y="255"/>
                    </a:cubicBezTo>
                    <a:cubicBezTo>
                      <a:pt x="47" y="255"/>
                      <a:pt x="47" y="254"/>
                      <a:pt x="46" y="254"/>
                    </a:cubicBezTo>
                    <a:lnTo>
                      <a:pt x="46" y="260"/>
                    </a:lnTo>
                    <a:close/>
                    <a:moveTo>
                      <a:pt x="57" y="259"/>
                    </a:moveTo>
                    <a:cubicBezTo>
                      <a:pt x="55" y="254"/>
                      <a:pt x="55" y="254"/>
                      <a:pt x="55" y="254"/>
                    </a:cubicBezTo>
                    <a:cubicBezTo>
                      <a:pt x="56" y="253"/>
                      <a:pt x="58" y="252"/>
                      <a:pt x="59" y="251"/>
                    </a:cubicBezTo>
                    <a:cubicBezTo>
                      <a:pt x="60" y="251"/>
                      <a:pt x="60" y="251"/>
                      <a:pt x="60" y="251"/>
                    </a:cubicBezTo>
                    <a:cubicBezTo>
                      <a:pt x="63" y="256"/>
                      <a:pt x="63" y="256"/>
                      <a:pt x="63" y="256"/>
                    </a:cubicBezTo>
                    <a:cubicBezTo>
                      <a:pt x="62" y="256"/>
                      <a:pt x="62" y="256"/>
                      <a:pt x="62" y="256"/>
                    </a:cubicBezTo>
                    <a:cubicBezTo>
                      <a:pt x="61" y="257"/>
                      <a:pt x="59" y="258"/>
                      <a:pt x="57" y="259"/>
                    </a:cubicBezTo>
                    <a:close/>
                    <a:moveTo>
                      <a:pt x="40" y="242"/>
                    </a:moveTo>
                    <a:cubicBezTo>
                      <a:pt x="40" y="241"/>
                      <a:pt x="40" y="241"/>
                      <a:pt x="39" y="240"/>
                    </a:cubicBezTo>
                    <a:cubicBezTo>
                      <a:pt x="39" y="238"/>
                      <a:pt x="38" y="237"/>
                      <a:pt x="38" y="236"/>
                    </a:cubicBezTo>
                    <a:cubicBezTo>
                      <a:pt x="44" y="235"/>
                      <a:pt x="44" y="235"/>
                      <a:pt x="44" y="235"/>
                    </a:cubicBezTo>
                    <a:cubicBezTo>
                      <a:pt x="44" y="236"/>
                      <a:pt x="44" y="237"/>
                      <a:pt x="45" y="238"/>
                    </a:cubicBezTo>
                    <a:cubicBezTo>
                      <a:pt x="45" y="239"/>
                      <a:pt x="45" y="240"/>
                      <a:pt x="46" y="241"/>
                    </a:cubicBezTo>
                    <a:lnTo>
                      <a:pt x="40" y="242"/>
                    </a:lnTo>
                    <a:close/>
                    <a:moveTo>
                      <a:pt x="39" y="225"/>
                    </a:moveTo>
                    <a:cubicBezTo>
                      <a:pt x="39" y="224"/>
                      <a:pt x="38" y="222"/>
                      <a:pt x="37" y="221"/>
                    </a:cubicBezTo>
                    <a:cubicBezTo>
                      <a:pt x="42" y="217"/>
                      <a:pt x="42" y="217"/>
                      <a:pt x="42" y="217"/>
                    </a:cubicBezTo>
                    <a:cubicBezTo>
                      <a:pt x="43" y="220"/>
                      <a:pt x="44" y="222"/>
                      <a:pt x="45" y="224"/>
                    </a:cubicBezTo>
                    <a:lnTo>
                      <a:pt x="39" y="225"/>
                    </a:lnTo>
                    <a:close/>
                    <a:moveTo>
                      <a:pt x="30" y="212"/>
                    </a:moveTo>
                    <a:cubicBezTo>
                      <a:pt x="26" y="208"/>
                      <a:pt x="26" y="208"/>
                      <a:pt x="26" y="208"/>
                    </a:cubicBezTo>
                    <a:cubicBezTo>
                      <a:pt x="31" y="204"/>
                      <a:pt x="31" y="204"/>
                      <a:pt x="31" y="204"/>
                    </a:cubicBezTo>
                    <a:cubicBezTo>
                      <a:pt x="35" y="208"/>
                      <a:pt x="35" y="208"/>
                      <a:pt x="35" y="208"/>
                    </a:cubicBezTo>
                    <a:lnTo>
                      <a:pt x="30" y="212"/>
                    </a:lnTo>
                    <a:close/>
                    <a:moveTo>
                      <a:pt x="18" y="201"/>
                    </a:moveTo>
                    <a:cubicBezTo>
                      <a:pt x="17" y="200"/>
                      <a:pt x="15" y="199"/>
                      <a:pt x="13" y="198"/>
                    </a:cubicBezTo>
                    <a:cubicBezTo>
                      <a:pt x="16" y="193"/>
                      <a:pt x="16" y="193"/>
                      <a:pt x="16" y="193"/>
                    </a:cubicBezTo>
                    <a:cubicBezTo>
                      <a:pt x="17" y="194"/>
                      <a:pt x="19" y="195"/>
                      <a:pt x="21" y="196"/>
                    </a:cubicBezTo>
                    <a:lnTo>
                      <a:pt x="18" y="201"/>
                    </a:lnTo>
                    <a:close/>
                    <a:moveTo>
                      <a:pt x="3" y="190"/>
                    </a:moveTo>
                    <a:cubicBezTo>
                      <a:pt x="1" y="188"/>
                      <a:pt x="1" y="186"/>
                      <a:pt x="0" y="183"/>
                    </a:cubicBezTo>
                    <a:cubicBezTo>
                      <a:pt x="6" y="183"/>
                      <a:pt x="6" y="183"/>
                      <a:pt x="6" y="183"/>
                    </a:cubicBezTo>
                    <a:cubicBezTo>
                      <a:pt x="6" y="184"/>
                      <a:pt x="7" y="185"/>
                      <a:pt x="8" y="187"/>
                    </a:cubicBezTo>
                    <a:lnTo>
                      <a:pt x="3" y="190"/>
                    </a:lnTo>
                    <a:close/>
                    <a:moveTo>
                      <a:pt x="7" y="172"/>
                    </a:moveTo>
                    <a:cubicBezTo>
                      <a:pt x="7" y="172"/>
                      <a:pt x="8" y="172"/>
                      <a:pt x="8" y="172"/>
                    </a:cubicBezTo>
                    <a:cubicBezTo>
                      <a:pt x="2" y="170"/>
                      <a:pt x="2" y="170"/>
                      <a:pt x="2" y="170"/>
                    </a:cubicBezTo>
                    <a:cubicBezTo>
                      <a:pt x="3" y="167"/>
                      <a:pt x="5" y="167"/>
                      <a:pt x="7" y="167"/>
                    </a:cubicBezTo>
                    <a:cubicBezTo>
                      <a:pt x="8" y="167"/>
                      <a:pt x="8" y="166"/>
                      <a:pt x="9" y="166"/>
                    </a:cubicBezTo>
                    <a:cubicBezTo>
                      <a:pt x="11" y="172"/>
                      <a:pt x="11" y="172"/>
                      <a:pt x="11" y="172"/>
                    </a:cubicBezTo>
                    <a:cubicBezTo>
                      <a:pt x="10" y="172"/>
                      <a:pt x="8" y="172"/>
                      <a:pt x="7" y="172"/>
                    </a:cubicBezTo>
                    <a:close/>
                    <a:moveTo>
                      <a:pt x="18" y="160"/>
                    </a:moveTo>
                    <a:cubicBezTo>
                      <a:pt x="13" y="159"/>
                      <a:pt x="13" y="159"/>
                      <a:pt x="13" y="159"/>
                    </a:cubicBezTo>
                    <a:cubicBezTo>
                      <a:pt x="13" y="157"/>
                      <a:pt x="14" y="155"/>
                      <a:pt x="16" y="153"/>
                    </a:cubicBezTo>
                    <a:cubicBezTo>
                      <a:pt x="20" y="157"/>
                      <a:pt x="20" y="157"/>
                      <a:pt x="20" y="157"/>
                    </a:cubicBezTo>
                    <a:cubicBezTo>
                      <a:pt x="19" y="158"/>
                      <a:pt x="19" y="159"/>
                      <a:pt x="18" y="160"/>
                    </a:cubicBezTo>
                    <a:close/>
                    <a:moveTo>
                      <a:pt x="26" y="149"/>
                    </a:moveTo>
                    <a:cubicBezTo>
                      <a:pt x="24" y="143"/>
                      <a:pt x="24" y="143"/>
                      <a:pt x="24" y="143"/>
                    </a:cubicBezTo>
                    <a:cubicBezTo>
                      <a:pt x="25" y="143"/>
                      <a:pt x="26" y="143"/>
                      <a:pt x="27" y="143"/>
                    </a:cubicBezTo>
                    <a:cubicBezTo>
                      <a:pt x="28" y="143"/>
                      <a:pt x="30" y="142"/>
                      <a:pt x="31" y="142"/>
                    </a:cubicBezTo>
                    <a:cubicBezTo>
                      <a:pt x="31" y="148"/>
                      <a:pt x="31" y="148"/>
                      <a:pt x="31" y="148"/>
                    </a:cubicBezTo>
                    <a:cubicBezTo>
                      <a:pt x="30" y="148"/>
                      <a:pt x="29" y="148"/>
                      <a:pt x="27" y="149"/>
                    </a:cubicBezTo>
                    <a:cubicBezTo>
                      <a:pt x="27" y="149"/>
                      <a:pt x="26" y="149"/>
                      <a:pt x="26" y="149"/>
                    </a:cubicBezTo>
                    <a:close/>
                    <a:moveTo>
                      <a:pt x="42" y="140"/>
                    </a:moveTo>
                    <a:cubicBezTo>
                      <a:pt x="36" y="138"/>
                      <a:pt x="36" y="138"/>
                      <a:pt x="36" y="138"/>
                    </a:cubicBezTo>
                    <a:cubicBezTo>
                      <a:pt x="36" y="137"/>
                      <a:pt x="37" y="137"/>
                      <a:pt x="37" y="136"/>
                    </a:cubicBezTo>
                    <a:cubicBezTo>
                      <a:pt x="37" y="135"/>
                      <a:pt x="37" y="133"/>
                      <a:pt x="38" y="132"/>
                    </a:cubicBezTo>
                    <a:cubicBezTo>
                      <a:pt x="43" y="135"/>
                      <a:pt x="43" y="135"/>
                      <a:pt x="43" y="135"/>
                    </a:cubicBezTo>
                    <a:cubicBezTo>
                      <a:pt x="43" y="136"/>
                      <a:pt x="42" y="136"/>
                      <a:pt x="42" y="136"/>
                    </a:cubicBezTo>
                    <a:cubicBezTo>
                      <a:pt x="42" y="137"/>
                      <a:pt x="42" y="138"/>
                      <a:pt x="42" y="140"/>
                    </a:cubicBezTo>
                    <a:close/>
                    <a:moveTo>
                      <a:pt x="52" y="130"/>
                    </a:moveTo>
                    <a:cubicBezTo>
                      <a:pt x="49" y="125"/>
                      <a:pt x="49" y="125"/>
                      <a:pt x="49" y="125"/>
                    </a:cubicBezTo>
                    <a:cubicBezTo>
                      <a:pt x="50" y="124"/>
                      <a:pt x="50" y="123"/>
                      <a:pt x="51" y="123"/>
                    </a:cubicBezTo>
                    <a:cubicBezTo>
                      <a:pt x="57" y="124"/>
                      <a:pt x="57" y="124"/>
                      <a:pt x="57" y="124"/>
                    </a:cubicBezTo>
                    <a:cubicBezTo>
                      <a:pt x="57" y="125"/>
                      <a:pt x="56" y="126"/>
                      <a:pt x="55" y="127"/>
                    </a:cubicBezTo>
                    <a:cubicBezTo>
                      <a:pt x="54" y="128"/>
                      <a:pt x="53" y="129"/>
                      <a:pt x="52" y="130"/>
                    </a:cubicBezTo>
                    <a:close/>
                    <a:moveTo>
                      <a:pt x="58" y="113"/>
                    </a:moveTo>
                    <a:cubicBezTo>
                      <a:pt x="53" y="110"/>
                      <a:pt x="53" y="110"/>
                      <a:pt x="53" y="110"/>
                    </a:cubicBezTo>
                    <a:cubicBezTo>
                      <a:pt x="53" y="110"/>
                      <a:pt x="53" y="110"/>
                      <a:pt x="54" y="109"/>
                    </a:cubicBezTo>
                    <a:cubicBezTo>
                      <a:pt x="55" y="108"/>
                      <a:pt x="56" y="106"/>
                      <a:pt x="58" y="105"/>
                    </a:cubicBezTo>
                    <a:cubicBezTo>
                      <a:pt x="61" y="109"/>
                      <a:pt x="61" y="109"/>
                      <a:pt x="61" y="109"/>
                    </a:cubicBezTo>
                    <a:cubicBezTo>
                      <a:pt x="60" y="110"/>
                      <a:pt x="59" y="111"/>
                      <a:pt x="58" y="113"/>
                    </a:cubicBezTo>
                    <a:cubicBezTo>
                      <a:pt x="58" y="113"/>
                      <a:pt x="58" y="113"/>
                      <a:pt x="58" y="113"/>
                    </a:cubicBezTo>
                    <a:close/>
                    <a:moveTo>
                      <a:pt x="61" y="99"/>
                    </a:moveTo>
                    <a:cubicBezTo>
                      <a:pt x="60" y="98"/>
                      <a:pt x="59" y="97"/>
                      <a:pt x="59" y="96"/>
                    </a:cubicBezTo>
                    <a:cubicBezTo>
                      <a:pt x="58" y="96"/>
                      <a:pt x="58" y="95"/>
                      <a:pt x="58" y="94"/>
                    </a:cubicBezTo>
                    <a:cubicBezTo>
                      <a:pt x="63" y="91"/>
                      <a:pt x="63" y="91"/>
                      <a:pt x="63" y="91"/>
                    </a:cubicBezTo>
                    <a:cubicBezTo>
                      <a:pt x="63" y="92"/>
                      <a:pt x="63" y="93"/>
                      <a:pt x="64" y="93"/>
                    </a:cubicBezTo>
                    <a:cubicBezTo>
                      <a:pt x="64" y="94"/>
                      <a:pt x="65" y="95"/>
                      <a:pt x="66" y="96"/>
                    </a:cubicBezTo>
                    <a:lnTo>
                      <a:pt x="61" y="99"/>
                    </a:lnTo>
                    <a:close/>
                    <a:moveTo>
                      <a:pt x="64" y="82"/>
                    </a:moveTo>
                    <a:cubicBezTo>
                      <a:pt x="58" y="81"/>
                      <a:pt x="58" y="81"/>
                      <a:pt x="58" y="81"/>
                    </a:cubicBezTo>
                    <a:cubicBezTo>
                      <a:pt x="58" y="81"/>
                      <a:pt x="58" y="80"/>
                      <a:pt x="58" y="80"/>
                    </a:cubicBezTo>
                    <a:cubicBezTo>
                      <a:pt x="58" y="78"/>
                      <a:pt x="58" y="78"/>
                      <a:pt x="57" y="77"/>
                    </a:cubicBezTo>
                    <a:cubicBezTo>
                      <a:pt x="62" y="74"/>
                      <a:pt x="62" y="74"/>
                      <a:pt x="62" y="74"/>
                    </a:cubicBezTo>
                    <a:cubicBezTo>
                      <a:pt x="63" y="75"/>
                      <a:pt x="64" y="77"/>
                      <a:pt x="64" y="80"/>
                    </a:cubicBezTo>
                    <a:cubicBezTo>
                      <a:pt x="64" y="80"/>
                      <a:pt x="64" y="81"/>
                      <a:pt x="64" y="82"/>
                    </a:cubicBezTo>
                    <a:close/>
                    <a:moveTo>
                      <a:pt x="82" y="76"/>
                    </a:moveTo>
                    <a:cubicBezTo>
                      <a:pt x="81" y="76"/>
                      <a:pt x="80" y="75"/>
                      <a:pt x="79" y="75"/>
                    </a:cubicBezTo>
                    <a:cubicBezTo>
                      <a:pt x="80" y="70"/>
                      <a:pt x="80" y="70"/>
                      <a:pt x="80" y="70"/>
                    </a:cubicBezTo>
                    <a:cubicBezTo>
                      <a:pt x="82" y="70"/>
                      <a:pt x="83" y="70"/>
                      <a:pt x="84" y="69"/>
                    </a:cubicBezTo>
                    <a:cubicBezTo>
                      <a:pt x="87" y="74"/>
                      <a:pt x="87" y="74"/>
                      <a:pt x="87" y="74"/>
                    </a:cubicBezTo>
                    <a:cubicBezTo>
                      <a:pt x="85" y="75"/>
                      <a:pt x="84" y="76"/>
                      <a:pt x="82" y="76"/>
                    </a:cubicBezTo>
                    <a:close/>
                    <a:moveTo>
                      <a:pt x="68" y="71"/>
                    </a:moveTo>
                    <a:cubicBezTo>
                      <a:pt x="67" y="70"/>
                      <a:pt x="65" y="70"/>
                      <a:pt x="63" y="70"/>
                    </a:cubicBezTo>
                    <a:cubicBezTo>
                      <a:pt x="63" y="64"/>
                      <a:pt x="63" y="64"/>
                      <a:pt x="63" y="64"/>
                    </a:cubicBezTo>
                    <a:cubicBezTo>
                      <a:pt x="65" y="65"/>
                      <a:pt x="67" y="65"/>
                      <a:pt x="69" y="65"/>
                    </a:cubicBezTo>
                    <a:lnTo>
                      <a:pt x="68" y="71"/>
                    </a:lnTo>
                    <a:close/>
                    <a:moveTo>
                      <a:pt x="92" y="67"/>
                    </a:moveTo>
                    <a:cubicBezTo>
                      <a:pt x="92" y="61"/>
                      <a:pt x="92" y="61"/>
                      <a:pt x="92" y="61"/>
                    </a:cubicBezTo>
                    <a:cubicBezTo>
                      <a:pt x="92" y="61"/>
                      <a:pt x="93" y="61"/>
                      <a:pt x="93" y="61"/>
                    </a:cubicBezTo>
                    <a:cubicBezTo>
                      <a:pt x="98" y="60"/>
                      <a:pt x="98" y="60"/>
                      <a:pt x="98" y="60"/>
                    </a:cubicBezTo>
                    <a:cubicBezTo>
                      <a:pt x="98" y="62"/>
                      <a:pt x="98" y="66"/>
                      <a:pt x="92" y="67"/>
                    </a:cubicBezTo>
                    <a:close/>
                    <a:moveTo>
                      <a:pt x="89" y="55"/>
                    </a:moveTo>
                    <a:cubicBezTo>
                      <a:pt x="87" y="55"/>
                      <a:pt x="85" y="55"/>
                      <a:pt x="84" y="54"/>
                    </a:cubicBezTo>
                    <a:cubicBezTo>
                      <a:pt x="86" y="49"/>
                      <a:pt x="86" y="49"/>
                      <a:pt x="86" y="49"/>
                    </a:cubicBezTo>
                    <a:cubicBezTo>
                      <a:pt x="87" y="49"/>
                      <a:pt x="89" y="49"/>
                      <a:pt x="90" y="49"/>
                    </a:cubicBezTo>
                    <a:cubicBezTo>
                      <a:pt x="91" y="55"/>
                      <a:pt x="91" y="55"/>
                      <a:pt x="91" y="55"/>
                    </a:cubicBezTo>
                    <a:cubicBezTo>
                      <a:pt x="90" y="55"/>
                      <a:pt x="90" y="55"/>
                      <a:pt x="89" y="55"/>
                    </a:cubicBezTo>
                    <a:close/>
                    <a:moveTo>
                      <a:pt x="87" y="45"/>
                    </a:moveTo>
                    <a:cubicBezTo>
                      <a:pt x="85" y="39"/>
                      <a:pt x="85" y="39"/>
                      <a:pt x="85" y="39"/>
                    </a:cubicBezTo>
                    <a:cubicBezTo>
                      <a:pt x="86" y="39"/>
                      <a:pt x="86" y="39"/>
                      <a:pt x="86" y="39"/>
                    </a:cubicBezTo>
                    <a:cubicBezTo>
                      <a:pt x="87" y="38"/>
                      <a:pt x="88" y="38"/>
                      <a:pt x="88" y="38"/>
                    </a:cubicBezTo>
                    <a:cubicBezTo>
                      <a:pt x="93" y="41"/>
                      <a:pt x="93" y="41"/>
                      <a:pt x="93" y="41"/>
                    </a:cubicBezTo>
                    <a:cubicBezTo>
                      <a:pt x="92" y="43"/>
                      <a:pt x="91" y="43"/>
                      <a:pt x="88" y="44"/>
                    </a:cubicBezTo>
                    <a:lnTo>
                      <a:pt x="87" y="45"/>
                    </a:lnTo>
                    <a:close/>
                    <a:moveTo>
                      <a:pt x="100" y="41"/>
                    </a:moveTo>
                    <a:cubicBezTo>
                      <a:pt x="100" y="41"/>
                      <a:pt x="100" y="41"/>
                      <a:pt x="99" y="41"/>
                    </a:cubicBezTo>
                    <a:cubicBezTo>
                      <a:pt x="100" y="35"/>
                      <a:pt x="100" y="35"/>
                      <a:pt x="100" y="35"/>
                    </a:cubicBezTo>
                    <a:cubicBezTo>
                      <a:pt x="100" y="35"/>
                      <a:pt x="100" y="35"/>
                      <a:pt x="100" y="35"/>
                    </a:cubicBezTo>
                    <a:cubicBezTo>
                      <a:pt x="100" y="35"/>
                      <a:pt x="100" y="35"/>
                      <a:pt x="100" y="35"/>
                    </a:cubicBezTo>
                    <a:cubicBezTo>
                      <a:pt x="100" y="34"/>
                      <a:pt x="100" y="34"/>
                      <a:pt x="100" y="34"/>
                    </a:cubicBezTo>
                    <a:cubicBezTo>
                      <a:pt x="106" y="34"/>
                      <a:pt x="106" y="34"/>
                      <a:pt x="106" y="34"/>
                    </a:cubicBezTo>
                    <a:cubicBezTo>
                      <a:pt x="106" y="35"/>
                      <a:pt x="106" y="36"/>
                      <a:pt x="105" y="37"/>
                    </a:cubicBezTo>
                    <a:cubicBezTo>
                      <a:pt x="104" y="40"/>
                      <a:pt x="102" y="41"/>
                      <a:pt x="100" y="41"/>
                    </a:cubicBezTo>
                    <a:close/>
                    <a:moveTo>
                      <a:pt x="109" y="24"/>
                    </a:moveTo>
                    <a:cubicBezTo>
                      <a:pt x="103" y="23"/>
                      <a:pt x="103" y="23"/>
                      <a:pt x="103" y="23"/>
                    </a:cubicBezTo>
                    <a:cubicBezTo>
                      <a:pt x="104" y="22"/>
                      <a:pt x="104" y="22"/>
                      <a:pt x="104" y="21"/>
                    </a:cubicBezTo>
                    <a:cubicBezTo>
                      <a:pt x="104" y="18"/>
                      <a:pt x="104" y="18"/>
                      <a:pt x="104" y="18"/>
                    </a:cubicBezTo>
                    <a:cubicBezTo>
                      <a:pt x="109" y="18"/>
                      <a:pt x="109" y="18"/>
                      <a:pt x="109" y="18"/>
                    </a:cubicBezTo>
                    <a:cubicBezTo>
                      <a:pt x="109" y="21"/>
                      <a:pt x="109" y="21"/>
                      <a:pt x="109" y="21"/>
                    </a:cubicBezTo>
                    <a:cubicBezTo>
                      <a:pt x="109" y="22"/>
                      <a:pt x="109" y="23"/>
                      <a:pt x="109" y="24"/>
                    </a:cubicBezTo>
                    <a:close/>
                    <a:moveTo>
                      <a:pt x="110" y="8"/>
                    </a:moveTo>
                    <a:cubicBezTo>
                      <a:pt x="105" y="5"/>
                      <a:pt x="105" y="5"/>
                      <a:pt x="105" y="5"/>
                    </a:cubicBezTo>
                    <a:cubicBezTo>
                      <a:pt x="106" y="4"/>
                      <a:pt x="106" y="2"/>
                      <a:pt x="106" y="0"/>
                    </a:cubicBezTo>
                    <a:cubicBezTo>
                      <a:pt x="112" y="1"/>
                      <a:pt x="112" y="1"/>
                      <a:pt x="112" y="1"/>
                    </a:cubicBezTo>
                    <a:cubicBezTo>
                      <a:pt x="112" y="4"/>
                      <a:pt x="111" y="6"/>
                      <a:pt x="110" y="8"/>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29" name="î$ľïḋè">
                <a:extLst>
                  <a:ext uri="{FF2B5EF4-FFF2-40B4-BE49-F238E27FC236}">
                    <a16:creationId xmlns:a16="http://schemas.microsoft.com/office/drawing/2014/main" id="{C2C938BD-85C5-4A1C-99B5-D3531ED5E45B}"/>
                  </a:ext>
                </a:extLst>
              </p:cNvPr>
              <p:cNvSpPr/>
              <p:nvPr/>
            </p:nvSpPr>
            <p:spPr bwMode="auto">
              <a:xfrm>
                <a:off x="7432675" y="4613275"/>
                <a:ext cx="268288" cy="165100"/>
              </a:xfrm>
              <a:custGeom>
                <a:avLst/>
                <a:gdLst>
                  <a:gd name="T0" fmla="*/ 0 w 125"/>
                  <a:gd name="T1" fmla="*/ 73 h 77"/>
                  <a:gd name="T2" fmla="*/ 8 w 125"/>
                  <a:gd name="T3" fmla="*/ 74 h 77"/>
                  <a:gd name="T4" fmla="*/ 19 w 125"/>
                  <a:gd name="T5" fmla="*/ 69 h 77"/>
                  <a:gd name="T6" fmla="*/ 20 w 125"/>
                  <a:gd name="T7" fmla="*/ 61 h 77"/>
                  <a:gd name="T8" fmla="*/ 19 w 125"/>
                  <a:gd name="T9" fmla="*/ 69 h 77"/>
                  <a:gd name="T10" fmla="*/ 27 w 125"/>
                  <a:gd name="T11" fmla="*/ 59 h 77"/>
                  <a:gd name="T12" fmla="*/ 27 w 125"/>
                  <a:gd name="T13" fmla="*/ 55 h 77"/>
                  <a:gd name="T14" fmla="*/ 33 w 125"/>
                  <a:gd name="T15" fmla="*/ 54 h 77"/>
                  <a:gd name="T16" fmla="*/ 33 w 125"/>
                  <a:gd name="T17" fmla="*/ 57 h 77"/>
                  <a:gd name="T18" fmla="*/ 27 w 125"/>
                  <a:gd name="T19" fmla="*/ 59 h 77"/>
                  <a:gd name="T20" fmla="*/ 41 w 125"/>
                  <a:gd name="T21" fmla="*/ 55 h 77"/>
                  <a:gd name="T22" fmla="*/ 39 w 125"/>
                  <a:gd name="T23" fmla="*/ 49 h 77"/>
                  <a:gd name="T24" fmla="*/ 45 w 125"/>
                  <a:gd name="T25" fmla="*/ 49 h 77"/>
                  <a:gd name="T26" fmla="*/ 57 w 125"/>
                  <a:gd name="T27" fmla="*/ 51 h 77"/>
                  <a:gd name="T28" fmla="*/ 53 w 125"/>
                  <a:gd name="T29" fmla="*/ 47 h 77"/>
                  <a:gd name="T30" fmla="*/ 60 w 125"/>
                  <a:gd name="T31" fmla="*/ 49 h 77"/>
                  <a:gd name="T32" fmla="*/ 57 w 125"/>
                  <a:gd name="T33" fmla="*/ 51 h 77"/>
                  <a:gd name="T34" fmla="*/ 71 w 125"/>
                  <a:gd name="T35" fmla="*/ 43 h 77"/>
                  <a:gd name="T36" fmla="*/ 78 w 125"/>
                  <a:gd name="T37" fmla="*/ 45 h 77"/>
                  <a:gd name="T38" fmla="*/ 86 w 125"/>
                  <a:gd name="T39" fmla="*/ 35 h 77"/>
                  <a:gd name="T40" fmla="*/ 82 w 125"/>
                  <a:gd name="T41" fmla="*/ 32 h 77"/>
                  <a:gd name="T42" fmla="*/ 84 w 125"/>
                  <a:gd name="T43" fmla="*/ 27 h 77"/>
                  <a:gd name="T44" fmla="*/ 88 w 125"/>
                  <a:gd name="T45" fmla="*/ 31 h 77"/>
                  <a:gd name="T46" fmla="*/ 86 w 125"/>
                  <a:gd name="T47" fmla="*/ 35 h 77"/>
                  <a:gd name="T48" fmla="*/ 95 w 125"/>
                  <a:gd name="T49" fmla="*/ 30 h 77"/>
                  <a:gd name="T50" fmla="*/ 94 w 125"/>
                  <a:gd name="T51" fmla="*/ 29 h 77"/>
                  <a:gd name="T52" fmla="*/ 100 w 125"/>
                  <a:gd name="T53" fmla="*/ 26 h 77"/>
                  <a:gd name="T54" fmla="*/ 100 w 125"/>
                  <a:gd name="T55" fmla="*/ 32 h 77"/>
                  <a:gd name="T56" fmla="*/ 113 w 125"/>
                  <a:gd name="T57" fmla="*/ 23 h 77"/>
                  <a:gd name="T58" fmla="*/ 111 w 125"/>
                  <a:gd name="T59" fmla="*/ 17 h 77"/>
                  <a:gd name="T60" fmla="*/ 118 w 125"/>
                  <a:gd name="T61" fmla="*/ 17 h 77"/>
                  <a:gd name="T62" fmla="*/ 113 w 125"/>
                  <a:gd name="T63" fmla="*/ 23 h 77"/>
                  <a:gd name="T64" fmla="*/ 97 w 125"/>
                  <a:gd name="T65" fmla="*/ 19 h 77"/>
                  <a:gd name="T66" fmla="*/ 94 w 125"/>
                  <a:gd name="T67" fmla="*/ 13 h 77"/>
                  <a:gd name="T68" fmla="*/ 102 w 125"/>
                  <a:gd name="T69" fmla="*/ 15 h 77"/>
                  <a:gd name="T70" fmla="*/ 123 w 125"/>
                  <a:gd name="T71" fmla="*/ 7 h 77"/>
                  <a:gd name="T72" fmla="*/ 122 w 125"/>
                  <a:gd name="T73" fmla="*/ 0 h 77"/>
                  <a:gd name="T74" fmla="*/ 123 w 125"/>
                  <a:gd name="T75"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5" h="77">
                    <a:moveTo>
                      <a:pt x="4" y="77"/>
                    </a:moveTo>
                    <a:cubicBezTo>
                      <a:pt x="0" y="73"/>
                      <a:pt x="0" y="73"/>
                      <a:pt x="0" y="73"/>
                    </a:cubicBezTo>
                    <a:cubicBezTo>
                      <a:pt x="0" y="73"/>
                      <a:pt x="2" y="71"/>
                      <a:pt x="5" y="69"/>
                    </a:cubicBezTo>
                    <a:cubicBezTo>
                      <a:pt x="8" y="74"/>
                      <a:pt x="8" y="74"/>
                      <a:pt x="8" y="74"/>
                    </a:cubicBezTo>
                    <a:cubicBezTo>
                      <a:pt x="6" y="76"/>
                      <a:pt x="4" y="77"/>
                      <a:pt x="4" y="77"/>
                    </a:cubicBezTo>
                    <a:close/>
                    <a:moveTo>
                      <a:pt x="19" y="69"/>
                    </a:moveTo>
                    <a:cubicBezTo>
                      <a:pt x="14" y="66"/>
                      <a:pt x="14" y="66"/>
                      <a:pt x="14" y="66"/>
                    </a:cubicBezTo>
                    <a:cubicBezTo>
                      <a:pt x="16" y="63"/>
                      <a:pt x="18" y="62"/>
                      <a:pt x="20" y="61"/>
                    </a:cubicBezTo>
                    <a:cubicBezTo>
                      <a:pt x="22" y="67"/>
                      <a:pt x="22" y="67"/>
                      <a:pt x="22" y="67"/>
                    </a:cubicBezTo>
                    <a:cubicBezTo>
                      <a:pt x="20" y="67"/>
                      <a:pt x="19" y="68"/>
                      <a:pt x="19" y="69"/>
                    </a:cubicBezTo>
                    <a:close/>
                    <a:moveTo>
                      <a:pt x="27" y="59"/>
                    </a:moveTo>
                    <a:cubicBezTo>
                      <a:pt x="27" y="59"/>
                      <a:pt x="27" y="59"/>
                      <a:pt x="27" y="59"/>
                    </a:cubicBezTo>
                    <a:cubicBezTo>
                      <a:pt x="27" y="58"/>
                      <a:pt x="27" y="58"/>
                      <a:pt x="27" y="57"/>
                    </a:cubicBezTo>
                    <a:cubicBezTo>
                      <a:pt x="27" y="56"/>
                      <a:pt x="27" y="55"/>
                      <a:pt x="27" y="55"/>
                    </a:cubicBezTo>
                    <a:cubicBezTo>
                      <a:pt x="27" y="54"/>
                      <a:pt x="27" y="54"/>
                      <a:pt x="27" y="53"/>
                    </a:cubicBezTo>
                    <a:cubicBezTo>
                      <a:pt x="33" y="54"/>
                      <a:pt x="33" y="54"/>
                      <a:pt x="33" y="54"/>
                    </a:cubicBezTo>
                    <a:cubicBezTo>
                      <a:pt x="33" y="54"/>
                      <a:pt x="33" y="54"/>
                      <a:pt x="33" y="55"/>
                    </a:cubicBezTo>
                    <a:cubicBezTo>
                      <a:pt x="33" y="55"/>
                      <a:pt x="33" y="56"/>
                      <a:pt x="33" y="57"/>
                    </a:cubicBezTo>
                    <a:cubicBezTo>
                      <a:pt x="33" y="57"/>
                      <a:pt x="33" y="58"/>
                      <a:pt x="33" y="59"/>
                    </a:cubicBezTo>
                    <a:lnTo>
                      <a:pt x="27" y="59"/>
                    </a:lnTo>
                    <a:close/>
                    <a:moveTo>
                      <a:pt x="44" y="55"/>
                    </a:moveTo>
                    <a:cubicBezTo>
                      <a:pt x="43" y="55"/>
                      <a:pt x="42" y="55"/>
                      <a:pt x="41" y="55"/>
                    </a:cubicBezTo>
                    <a:cubicBezTo>
                      <a:pt x="40" y="55"/>
                      <a:pt x="39" y="55"/>
                      <a:pt x="39" y="55"/>
                    </a:cubicBezTo>
                    <a:cubicBezTo>
                      <a:pt x="39" y="49"/>
                      <a:pt x="39" y="49"/>
                      <a:pt x="39" y="49"/>
                    </a:cubicBezTo>
                    <a:cubicBezTo>
                      <a:pt x="40" y="49"/>
                      <a:pt x="41" y="49"/>
                      <a:pt x="42" y="49"/>
                    </a:cubicBezTo>
                    <a:cubicBezTo>
                      <a:pt x="43" y="49"/>
                      <a:pt x="44" y="49"/>
                      <a:pt x="45" y="49"/>
                    </a:cubicBezTo>
                    <a:lnTo>
                      <a:pt x="44" y="55"/>
                    </a:lnTo>
                    <a:close/>
                    <a:moveTo>
                      <a:pt x="57" y="51"/>
                    </a:moveTo>
                    <a:cubicBezTo>
                      <a:pt x="53" y="47"/>
                      <a:pt x="53" y="47"/>
                      <a:pt x="53" y="47"/>
                    </a:cubicBezTo>
                    <a:cubicBezTo>
                      <a:pt x="53" y="47"/>
                      <a:pt x="53" y="47"/>
                      <a:pt x="53" y="47"/>
                    </a:cubicBezTo>
                    <a:cubicBezTo>
                      <a:pt x="55" y="45"/>
                      <a:pt x="56" y="44"/>
                      <a:pt x="59" y="43"/>
                    </a:cubicBezTo>
                    <a:cubicBezTo>
                      <a:pt x="60" y="49"/>
                      <a:pt x="60" y="49"/>
                      <a:pt x="60" y="49"/>
                    </a:cubicBezTo>
                    <a:cubicBezTo>
                      <a:pt x="59" y="49"/>
                      <a:pt x="59" y="49"/>
                      <a:pt x="58" y="51"/>
                    </a:cubicBezTo>
                    <a:lnTo>
                      <a:pt x="57" y="51"/>
                    </a:lnTo>
                    <a:close/>
                    <a:moveTo>
                      <a:pt x="72" y="48"/>
                    </a:moveTo>
                    <a:cubicBezTo>
                      <a:pt x="71" y="43"/>
                      <a:pt x="71" y="43"/>
                      <a:pt x="71" y="43"/>
                    </a:cubicBezTo>
                    <a:cubicBezTo>
                      <a:pt x="72" y="42"/>
                      <a:pt x="74" y="42"/>
                      <a:pt x="75" y="41"/>
                    </a:cubicBezTo>
                    <a:cubicBezTo>
                      <a:pt x="78" y="45"/>
                      <a:pt x="78" y="45"/>
                      <a:pt x="78" y="45"/>
                    </a:cubicBezTo>
                    <a:cubicBezTo>
                      <a:pt x="77" y="47"/>
                      <a:pt x="75" y="48"/>
                      <a:pt x="72" y="48"/>
                    </a:cubicBezTo>
                    <a:close/>
                    <a:moveTo>
                      <a:pt x="86" y="35"/>
                    </a:moveTo>
                    <a:cubicBezTo>
                      <a:pt x="81" y="32"/>
                      <a:pt x="81" y="32"/>
                      <a:pt x="81" y="32"/>
                    </a:cubicBezTo>
                    <a:cubicBezTo>
                      <a:pt x="82" y="32"/>
                      <a:pt x="82" y="32"/>
                      <a:pt x="82" y="32"/>
                    </a:cubicBezTo>
                    <a:cubicBezTo>
                      <a:pt x="82" y="31"/>
                      <a:pt x="83" y="30"/>
                      <a:pt x="83" y="29"/>
                    </a:cubicBezTo>
                    <a:cubicBezTo>
                      <a:pt x="83" y="28"/>
                      <a:pt x="83" y="28"/>
                      <a:pt x="84" y="27"/>
                    </a:cubicBezTo>
                    <a:cubicBezTo>
                      <a:pt x="89" y="30"/>
                      <a:pt x="89" y="30"/>
                      <a:pt x="89" y="30"/>
                    </a:cubicBezTo>
                    <a:cubicBezTo>
                      <a:pt x="89" y="30"/>
                      <a:pt x="89" y="31"/>
                      <a:pt x="88" y="31"/>
                    </a:cubicBezTo>
                    <a:cubicBezTo>
                      <a:pt x="88" y="32"/>
                      <a:pt x="87" y="33"/>
                      <a:pt x="87" y="35"/>
                    </a:cubicBezTo>
                    <a:lnTo>
                      <a:pt x="86" y="35"/>
                    </a:lnTo>
                    <a:close/>
                    <a:moveTo>
                      <a:pt x="97" y="35"/>
                    </a:moveTo>
                    <a:cubicBezTo>
                      <a:pt x="95" y="30"/>
                      <a:pt x="95" y="30"/>
                      <a:pt x="95" y="30"/>
                    </a:cubicBezTo>
                    <a:cubicBezTo>
                      <a:pt x="94" y="30"/>
                      <a:pt x="94" y="30"/>
                      <a:pt x="94" y="30"/>
                    </a:cubicBezTo>
                    <a:cubicBezTo>
                      <a:pt x="94" y="29"/>
                      <a:pt x="94" y="29"/>
                      <a:pt x="94" y="29"/>
                    </a:cubicBezTo>
                    <a:cubicBezTo>
                      <a:pt x="94" y="28"/>
                      <a:pt x="94" y="28"/>
                      <a:pt x="94" y="28"/>
                    </a:cubicBezTo>
                    <a:cubicBezTo>
                      <a:pt x="100" y="26"/>
                      <a:pt x="100" y="26"/>
                      <a:pt x="100" y="26"/>
                    </a:cubicBezTo>
                    <a:cubicBezTo>
                      <a:pt x="100" y="27"/>
                      <a:pt x="100" y="28"/>
                      <a:pt x="100" y="29"/>
                    </a:cubicBezTo>
                    <a:cubicBezTo>
                      <a:pt x="100" y="30"/>
                      <a:pt x="100" y="31"/>
                      <a:pt x="100" y="32"/>
                    </a:cubicBezTo>
                    <a:cubicBezTo>
                      <a:pt x="99" y="34"/>
                      <a:pt x="98" y="35"/>
                      <a:pt x="97" y="35"/>
                    </a:cubicBezTo>
                    <a:close/>
                    <a:moveTo>
                      <a:pt x="113" y="23"/>
                    </a:moveTo>
                    <a:cubicBezTo>
                      <a:pt x="111" y="18"/>
                      <a:pt x="111" y="18"/>
                      <a:pt x="111" y="18"/>
                    </a:cubicBezTo>
                    <a:cubicBezTo>
                      <a:pt x="111" y="18"/>
                      <a:pt x="111" y="17"/>
                      <a:pt x="111" y="17"/>
                    </a:cubicBezTo>
                    <a:cubicBezTo>
                      <a:pt x="112" y="17"/>
                      <a:pt x="112" y="16"/>
                      <a:pt x="113" y="15"/>
                    </a:cubicBezTo>
                    <a:cubicBezTo>
                      <a:pt x="118" y="17"/>
                      <a:pt x="118" y="17"/>
                      <a:pt x="118" y="17"/>
                    </a:cubicBezTo>
                    <a:cubicBezTo>
                      <a:pt x="118" y="19"/>
                      <a:pt x="117" y="20"/>
                      <a:pt x="116" y="21"/>
                    </a:cubicBezTo>
                    <a:cubicBezTo>
                      <a:pt x="115" y="22"/>
                      <a:pt x="114" y="23"/>
                      <a:pt x="113" y="23"/>
                    </a:cubicBezTo>
                    <a:close/>
                    <a:moveTo>
                      <a:pt x="100" y="20"/>
                    </a:moveTo>
                    <a:cubicBezTo>
                      <a:pt x="99" y="20"/>
                      <a:pt x="98" y="19"/>
                      <a:pt x="97" y="19"/>
                    </a:cubicBezTo>
                    <a:cubicBezTo>
                      <a:pt x="97" y="19"/>
                      <a:pt x="96" y="19"/>
                      <a:pt x="96" y="19"/>
                    </a:cubicBezTo>
                    <a:cubicBezTo>
                      <a:pt x="94" y="13"/>
                      <a:pt x="94" y="13"/>
                      <a:pt x="94" y="13"/>
                    </a:cubicBezTo>
                    <a:cubicBezTo>
                      <a:pt x="96" y="13"/>
                      <a:pt x="97" y="13"/>
                      <a:pt x="99" y="14"/>
                    </a:cubicBezTo>
                    <a:cubicBezTo>
                      <a:pt x="100" y="14"/>
                      <a:pt x="101" y="14"/>
                      <a:pt x="102" y="15"/>
                    </a:cubicBezTo>
                    <a:lnTo>
                      <a:pt x="100" y="20"/>
                    </a:lnTo>
                    <a:close/>
                    <a:moveTo>
                      <a:pt x="123" y="7"/>
                    </a:moveTo>
                    <a:cubicBezTo>
                      <a:pt x="118" y="4"/>
                      <a:pt x="118" y="4"/>
                      <a:pt x="118" y="4"/>
                    </a:cubicBezTo>
                    <a:cubicBezTo>
                      <a:pt x="119" y="2"/>
                      <a:pt x="120" y="1"/>
                      <a:pt x="122" y="0"/>
                    </a:cubicBezTo>
                    <a:cubicBezTo>
                      <a:pt x="125" y="4"/>
                      <a:pt x="125" y="4"/>
                      <a:pt x="125" y="4"/>
                    </a:cubicBezTo>
                    <a:cubicBezTo>
                      <a:pt x="125" y="5"/>
                      <a:pt x="124" y="6"/>
                      <a:pt x="123" y="7"/>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30" name="îSliḓe">
                <a:extLst>
                  <a:ext uri="{FF2B5EF4-FFF2-40B4-BE49-F238E27FC236}">
                    <a16:creationId xmlns:a16="http://schemas.microsoft.com/office/drawing/2014/main" id="{8348ACC7-FE46-48DD-A53D-FCF4C992C7EB}"/>
                  </a:ext>
                </a:extLst>
              </p:cNvPr>
              <p:cNvSpPr/>
              <p:nvPr/>
            </p:nvSpPr>
            <p:spPr bwMode="auto">
              <a:xfrm>
                <a:off x="7861300" y="4537075"/>
                <a:ext cx="285750" cy="134938"/>
              </a:xfrm>
              <a:custGeom>
                <a:avLst/>
                <a:gdLst>
                  <a:gd name="T0" fmla="*/ 126 w 133"/>
                  <a:gd name="T1" fmla="*/ 57 h 63"/>
                  <a:gd name="T2" fmla="*/ 133 w 133"/>
                  <a:gd name="T3" fmla="*/ 58 h 63"/>
                  <a:gd name="T4" fmla="*/ 16 w 133"/>
                  <a:gd name="T5" fmla="*/ 57 h 63"/>
                  <a:gd name="T6" fmla="*/ 13 w 133"/>
                  <a:gd name="T7" fmla="*/ 50 h 63"/>
                  <a:gd name="T8" fmla="*/ 16 w 133"/>
                  <a:gd name="T9" fmla="*/ 57 h 63"/>
                  <a:gd name="T10" fmla="*/ 26 w 133"/>
                  <a:gd name="T11" fmla="*/ 51 h 63"/>
                  <a:gd name="T12" fmla="*/ 34 w 133"/>
                  <a:gd name="T13" fmla="*/ 52 h 63"/>
                  <a:gd name="T14" fmla="*/ 100 w 133"/>
                  <a:gd name="T15" fmla="*/ 55 h 63"/>
                  <a:gd name="T16" fmla="*/ 99 w 133"/>
                  <a:gd name="T17" fmla="*/ 49 h 63"/>
                  <a:gd name="T18" fmla="*/ 105 w 133"/>
                  <a:gd name="T19" fmla="*/ 53 h 63"/>
                  <a:gd name="T20" fmla="*/ 100 w 133"/>
                  <a:gd name="T21" fmla="*/ 55 h 63"/>
                  <a:gd name="T22" fmla="*/ 83 w 133"/>
                  <a:gd name="T23" fmla="*/ 45 h 63"/>
                  <a:gd name="T24" fmla="*/ 86 w 133"/>
                  <a:gd name="T25" fmla="*/ 45 h 63"/>
                  <a:gd name="T26" fmla="*/ 88 w 133"/>
                  <a:gd name="T27" fmla="*/ 51 h 63"/>
                  <a:gd name="T28" fmla="*/ 86 w 133"/>
                  <a:gd name="T29" fmla="*/ 51 h 63"/>
                  <a:gd name="T30" fmla="*/ 121 w 133"/>
                  <a:gd name="T31" fmla="*/ 51 h 63"/>
                  <a:gd name="T32" fmla="*/ 116 w 133"/>
                  <a:gd name="T33" fmla="*/ 45 h 63"/>
                  <a:gd name="T34" fmla="*/ 121 w 133"/>
                  <a:gd name="T35" fmla="*/ 51 h 63"/>
                  <a:gd name="T36" fmla="*/ 9 w 133"/>
                  <a:gd name="T37" fmla="*/ 40 h 63"/>
                  <a:gd name="T38" fmla="*/ 16 w 133"/>
                  <a:gd name="T39" fmla="*/ 38 h 63"/>
                  <a:gd name="T40" fmla="*/ 74 w 133"/>
                  <a:gd name="T41" fmla="*/ 41 h 63"/>
                  <a:gd name="T42" fmla="*/ 75 w 133"/>
                  <a:gd name="T43" fmla="*/ 33 h 63"/>
                  <a:gd name="T44" fmla="*/ 74 w 133"/>
                  <a:gd name="T45" fmla="*/ 41 h 63"/>
                  <a:gd name="T46" fmla="*/ 37 w 133"/>
                  <a:gd name="T47" fmla="*/ 39 h 63"/>
                  <a:gd name="T48" fmla="*/ 44 w 133"/>
                  <a:gd name="T49" fmla="*/ 36 h 63"/>
                  <a:gd name="T50" fmla="*/ 61 w 133"/>
                  <a:gd name="T51" fmla="*/ 33 h 63"/>
                  <a:gd name="T52" fmla="*/ 56 w 133"/>
                  <a:gd name="T53" fmla="*/ 28 h 63"/>
                  <a:gd name="T54" fmla="*/ 62 w 133"/>
                  <a:gd name="T55" fmla="*/ 25 h 63"/>
                  <a:gd name="T56" fmla="*/ 61 w 133"/>
                  <a:gd name="T57" fmla="*/ 33 h 63"/>
                  <a:gd name="T58" fmla="*/ 22 w 133"/>
                  <a:gd name="T59" fmla="*/ 27 h 63"/>
                  <a:gd name="T60" fmla="*/ 30 w 133"/>
                  <a:gd name="T61" fmla="*/ 25 h 63"/>
                  <a:gd name="T62" fmla="*/ 26 w 133"/>
                  <a:gd name="T63" fmla="*/ 31 h 63"/>
                  <a:gd name="T64" fmla="*/ 42 w 133"/>
                  <a:gd name="T65" fmla="*/ 22 h 63"/>
                  <a:gd name="T66" fmla="*/ 51 w 133"/>
                  <a:gd name="T67" fmla="*/ 23 h 63"/>
                  <a:gd name="T68" fmla="*/ 5 w 133"/>
                  <a:gd name="T69" fmla="*/ 22 h 63"/>
                  <a:gd name="T70" fmla="*/ 1 w 133"/>
                  <a:gd name="T71" fmla="*/ 14 h 63"/>
                  <a:gd name="T72" fmla="*/ 5 w 133"/>
                  <a:gd name="T73" fmla="*/ 22 h 63"/>
                  <a:gd name="T74" fmla="*/ 22 w 133"/>
                  <a:gd name="T75" fmla="*/ 8 h 63"/>
                  <a:gd name="T76" fmla="*/ 29 w 133"/>
                  <a:gd name="T77" fmla="*/ 12 h 63"/>
                  <a:gd name="T78" fmla="*/ 12 w 133"/>
                  <a:gd name="T79" fmla="*/ 8 h 63"/>
                  <a:gd name="T80" fmla="*/ 14 w 133"/>
                  <a:gd name="T81" fmla="*/ 0 h 63"/>
                  <a:gd name="T82" fmla="*/ 12 w 133"/>
                  <a:gd name="T83" fmla="*/ 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3" h="63">
                    <a:moveTo>
                      <a:pt x="133" y="63"/>
                    </a:moveTo>
                    <a:cubicBezTo>
                      <a:pt x="131" y="63"/>
                      <a:pt x="127" y="62"/>
                      <a:pt x="126" y="57"/>
                    </a:cubicBezTo>
                    <a:cubicBezTo>
                      <a:pt x="132" y="56"/>
                      <a:pt x="132" y="56"/>
                      <a:pt x="132" y="56"/>
                    </a:cubicBezTo>
                    <a:cubicBezTo>
                      <a:pt x="132" y="57"/>
                      <a:pt x="132" y="57"/>
                      <a:pt x="133" y="58"/>
                    </a:cubicBezTo>
                    <a:lnTo>
                      <a:pt x="133" y="63"/>
                    </a:lnTo>
                    <a:close/>
                    <a:moveTo>
                      <a:pt x="16" y="57"/>
                    </a:moveTo>
                    <a:cubicBezTo>
                      <a:pt x="13" y="57"/>
                      <a:pt x="11" y="56"/>
                      <a:pt x="9" y="54"/>
                    </a:cubicBezTo>
                    <a:cubicBezTo>
                      <a:pt x="13" y="50"/>
                      <a:pt x="13" y="50"/>
                      <a:pt x="13" y="50"/>
                    </a:cubicBezTo>
                    <a:cubicBezTo>
                      <a:pt x="14" y="51"/>
                      <a:pt x="15" y="51"/>
                      <a:pt x="17" y="52"/>
                    </a:cubicBezTo>
                    <a:lnTo>
                      <a:pt x="16" y="57"/>
                    </a:lnTo>
                    <a:close/>
                    <a:moveTo>
                      <a:pt x="29" y="56"/>
                    </a:moveTo>
                    <a:cubicBezTo>
                      <a:pt x="26" y="51"/>
                      <a:pt x="26" y="51"/>
                      <a:pt x="26" y="51"/>
                    </a:cubicBezTo>
                    <a:cubicBezTo>
                      <a:pt x="27" y="50"/>
                      <a:pt x="29" y="49"/>
                      <a:pt x="30" y="47"/>
                    </a:cubicBezTo>
                    <a:cubicBezTo>
                      <a:pt x="34" y="52"/>
                      <a:pt x="34" y="52"/>
                      <a:pt x="34" y="52"/>
                    </a:cubicBezTo>
                    <a:cubicBezTo>
                      <a:pt x="32" y="53"/>
                      <a:pt x="31" y="55"/>
                      <a:pt x="29" y="56"/>
                    </a:cubicBezTo>
                    <a:close/>
                    <a:moveTo>
                      <a:pt x="100" y="55"/>
                    </a:moveTo>
                    <a:cubicBezTo>
                      <a:pt x="98" y="49"/>
                      <a:pt x="98" y="49"/>
                      <a:pt x="98" y="49"/>
                    </a:cubicBezTo>
                    <a:cubicBezTo>
                      <a:pt x="99" y="49"/>
                      <a:pt x="99" y="49"/>
                      <a:pt x="99" y="49"/>
                    </a:cubicBezTo>
                    <a:cubicBezTo>
                      <a:pt x="100" y="48"/>
                      <a:pt x="102" y="48"/>
                      <a:pt x="104" y="47"/>
                    </a:cubicBezTo>
                    <a:cubicBezTo>
                      <a:pt x="105" y="53"/>
                      <a:pt x="105" y="53"/>
                      <a:pt x="105" y="53"/>
                    </a:cubicBezTo>
                    <a:cubicBezTo>
                      <a:pt x="103" y="53"/>
                      <a:pt x="102" y="54"/>
                      <a:pt x="102" y="54"/>
                    </a:cubicBezTo>
                    <a:cubicBezTo>
                      <a:pt x="101" y="54"/>
                      <a:pt x="101" y="54"/>
                      <a:pt x="100" y="55"/>
                    </a:cubicBezTo>
                    <a:close/>
                    <a:moveTo>
                      <a:pt x="83" y="51"/>
                    </a:moveTo>
                    <a:cubicBezTo>
                      <a:pt x="83" y="45"/>
                      <a:pt x="83" y="45"/>
                      <a:pt x="83" y="45"/>
                    </a:cubicBezTo>
                    <a:cubicBezTo>
                      <a:pt x="83" y="45"/>
                      <a:pt x="84" y="45"/>
                      <a:pt x="85" y="45"/>
                    </a:cubicBezTo>
                    <a:cubicBezTo>
                      <a:pt x="86" y="45"/>
                      <a:pt x="86" y="45"/>
                      <a:pt x="86" y="45"/>
                    </a:cubicBezTo>
                    <a:cubicBezTo>
                      <a:pt x="87" y="45"/>
                      <a:pt x="88" y="45"/>
                      <a:pt x="89" y="45"/>
                    </a:cubicBezTo>
                    <a:cubicBezTo>
                      <a:pt x="88" y="51"/>
                      <a:pt x="88" y="51"/>
                      <a:pt x="88" y="51"/>
                    </a:cubicBezTo>
                    <a:cubicBezTo>
                      <a:pt x="88" y="51"/>
                      <a:pt x="87" y="51"/>
                      <a:pt x="87" y="51"/>
                    </a:cubicBezTo>
                    <a:cubicBezTo>
                      <a:pt x="86" y="51"/>
                      <a:pt x="86" y="51"/>
                      <a:pt x="86" y="51"/>
                    </a:cubicBezTo>
                    <a:cubicBezTo>
                      <a:pt x="85" y="51"/>
                      <a:pt x="84" y="51"/>
                      <a:pt x="83" y="51"/>
                    </a:cubicBezTo>
                    <a:close/>
                    <a:moveTo>
                      <a:pt x="121" y="51"/>
                    </a:moveTo>
                    <a:cubicBezTo>
                      <a:pt x="120" y="50"/>
                      <a:pt x="118" y="50"/>
                      <a:pt x="117" y="50"/>
                    </a:cubicBezTo>
                    <a:cubicBezTo>
                      <a:pt x="116" y="45"/>
                      <a:pt x="116" y="45"/>
                      <a:pt x="116" y="45"/>
                    </a:cubicBezTo>
                    <a:cubicBezTo>
                      <a:pt x="118" y="44"/>
                      <a:pt x="121" y="45"/>
                      <a:pt x="123" y="45"/>
                    </a:cubicBezTo>
                    <a:lnTo>
                      <a:pt x="121" y="51"/>
                    </a:lnTo>
                    <a:close/>
                    <a:moveTo>
                      <a:pt x="14" y="42"/>
                    </a:moveTo>
                    <a:cubicBezTo>
                      <a:pt x="9" y="40"/>
                      <a:pt x="9" y="40"/>
                      <a:pt x="9" y="40"/>
                    </a:cubicBezTo>
                    <a:cubicBezTo>
                      <a:pt x="9" y="38"/>
                      <a:pt x="11" y="36"/>
                      <a:pt x="12" y="34"/>
                    </a:cubicBezTo>
                    <a:cubicBezTo>
                      <a:pt x="16" y="38"/>
                      <a:pt x="16" y="38"/>
                      <a:pt x="16" y="38"/>
                    </a:cubicBezTo>
                    <a:cubicBezTo>
                      <a:pt x="15" y="39"/>
                      <a:pt x="15" y="41"/>
                      <a:pt x="14" y="42"/>
                    </a:cubicBezTo>
                    <a:close/>
                    <a:moveTo>
                      <a:pt x="74" y="41"/>
                    </a:moveTo>
                    <a:cubicBezTo>
                      <a:pt x="73" y="40"/>
                      <a:pt x="72" y="38"/>
                      <a:pt x="71" y="37"/>
                    </a:cubicBezTo>
                    <a:cubicBezTo>
                      <a:pt x="75" y="33"/>
                      <a:pt x="75" y="33"/>
                      <a:pt x="75" y="33"/>
                    </a:cubicBezTo>
                    <a:cubicBezTo>
                      <a:pt x="76" y="35"/>
                      <a:pt x="78" y="37"/>
                      <a:pt x="79" y="39"/>
                    </a:cubicBezTo>
                    <a:lnTo>
                      <a:pt x="74" y="41"/>
                    </a:lnTo>
                    <a:close/>
                    <a:moveTo>
                      <a:pt x="42" y="41"/>
                    </a:moveTo>
                    <a:cubicBezTo>
                      <a:pt x="37" y="39"/>
                      <a:pt x="37" y="39"/>
                      <a:pt x="37" y="39"/>
                    </a:cubicBezTo>
                    <a:cubicBezTo>
                      <a:pt x="37" y="37"/>
                      <a:pt x="38" y="36"/>
                      <a:pt x="39" y="34"/>
                    </a:cubicBezTo>
                    <a:cubicBezTo>
                      <a:pt x="44" y="36"/>
                      <a:pt x="44" y="36"/>
                      <a:pt x="44" y="36"/>
                    </a:cubicBezTo>
                    <a:cubicBezTo>
                      <a:pt x="44" y="38"/>
                      <a:pt x="43" y="40"/>
                      <a:pt x="42" y="41"/>
                    </a:cubicBezTo>
                    <a:close/>
                    <a:moveTo>
                      <a:pt x="61" y="33"/>
                    </a:moveTo>
                    <a:cubicBezTo>
                      <a:pt x="59" y="31"/>
                      <a:pt x="57" y="30"/>
                      <a:pt x="56" y="28"/>
                    </a:cubicBezTo>
                    <a:cubicBezTo>
                      <a:pt x="56" y="28"/>
                      <a:pt x="56" y="28"/>
                      <a:pt x="56" y="28"/>
                    </a:cubicBezTo>
                    <a:cubicBezTo>
                      <a:pt x="61" y="25"/>
                      <a:pt x="61" y="25"/>
                      <a:pt x="61" y="25"/>
                    </a:cubicBezTo>
                    <a:cubicBezTo>
                      <a:pt x="61" y="25"/>
                      <a:pt x="62" y="25"/>
                      <a:pt x="62" y="25"/>
                    </a:cubicBezTo>
                    <a:cubicBezTo>
                      <a:pt x="62" y="26"/>
                      <a:pt x="63" y="27"/>
                      <a:pt x="64" y="28"/>
                    </a:cubicBezTo>
                    <a:lnTo>
                      <a:pt x="61" y="33"/>
                    </a:lnTo>
                    <a:close/>
                    <a:moveTo>
                      <a:pt x="26" y="31"/>
                    </a:moveTo>
                    <a:cubicBezTo>
                      <a:pt x="22" y="27"/>
                      <a:pt x="22" y="27"/>
                      <a:pt x="22" y="27"/>
                    </a:cubicBezTo>
                    <a:cubicBezTo>
                      <a:pt x="23" y="26"/>
                      <a:pt x="23" y="25"/>
                      <a:pt x="24" y="23"/>
                    </a:cubicBezTo>
                    <a:cubicBezTo>
                      <a:pt x="30" y="25"/>
                      <a:pt x="30" y="25"/>
                      <a:pt x="30" y="25"/>
                    </a:cubicBezTo>
                    <a:cubicBezTo>
                      <a:pt x="29" y="25"/>
                      <a:pt x="29" y="25"/>
                      <a:pt x="29" y="25"/>
                    </a:cubicBezTo>
                    <a:cubicBezTo>
                      <a:pt x="28" y="28"/>
                      <a:pt x="27" y="29"/>
                      <a:pt x="26" y="31"/>
                    </a:cubicBezTo>
                    <a:close/>
                    <a:moveTo>
                      <a:pt x="47" y="25"/>
                    </a:moveTo>
                    <a:cubicBezTo>
                      <a:pt x="42" y="22"/>
                      <a:pt x="42" y="22"/>
                      <a:pt x="42" y="22"/>
                    </a:cubicBezTo>
                    <a:cubicBezTo>
                      <a:pt x="44" y="20"/>
                      <a:pt x="47" y="19"/>
                      <a:pt x="49" y="18"/>
                    </a:cubicBezTo>
                    <a:cubicBezTo>
                      <a:pt x="51" y="23"/>
                      <a:pt x="51" y="23"/>
                      <a:pt x="51" y="23"/>
                    </a:cubicBezTo>
                    <a:cubicBezTo>
                      <a:pt x="49" y="24"/>
                      <a:pt x="48" y="25"/>
                      <a:pt x="47" y="25"/>
                    </a:cubicBezTo>
                    <a:close/>
                    <a:moveTo>
                      <a:pt x="5" y="22"/>
                    </a:moveTo>
                    <a:cubicBezTo>
                      <a:pt x="0" y="20"/>
                      <a:pt x="0" y="20"/>
                      <a:pt x="0" y="20"/>
                    </a:cubicBezTo>
                    <a:cubicBezTo>
                      <a:pt x="1" y="14"/>
                      <a:pt x="1" y="14"/>
                      <a:pt x="1" y="14"/>
                    </a:cubicBezTo>
                    <a:cubicBezTo>
                      <a:pt x="7" y="16"/>
                      <a:pt x="7" y="16"/>
                      <a:pt x="7" y="16"/>
                    </a:cubicBezTo>
                    <a:lnTo>
                      <a:pt x="5" y="22"/>
                    </a:lnTo>
                    <a:close/>
                    <a:moveTo>
                      <a:pt x="24" y="13"/>
                    </a:moveTo>
                    <a:cubicBezTo>
                      <a:pt x="23" y="11"/>
                      <a:pt x="23" y="10"/>
                      <a:pt x="22" y="8"/>
                    </a:cubicBezTo>
                    <a:cubicBezTo>
                      <a:pt x="27" y="6"/>
                      <a:pt x="27" y="6"/>
                      <a:pt x="27" y="6"/>
                    </a:cubicBezTo>
                    <a:cubicBezTo>
                      <a:pt x="28" y="8"/>
                      <a:pt x="29" y="10"/>
                      <a:pt x="29" y="12"/>
                    </a:cubicBezTo>
                    <a:lnTo>
                      <a:pt x="24" y="13"/>
                    </a:lnTo>
                    <a:close/>
                    <a:moveTo>
                      <a:pt x="12" y="8"/>
                    </a:moveTo>
                    <a:cubicBezTo>
                      <a:pt x="9" y="4"/>
                      <a:pt x="9" y="4"/>
                      <a:pt x="9" y="4"/>
                    </a:cubicBezTo>
                    <a:cubicBezTo>
                      <a:pt x="11" y="2"/>
                      <a:pt x="12" y="1"/>
                      <a:pt x="14" y="0"/>
                    </a:cubicBezTo>
                    <a:cubicBezTo>
                      <a:pt x="17" y="5"/>
                      <a:pt x="17" y="5"/>
                      <a:pt x="17" y="5"/>
                    </a:cubicBezTo>
                    <a:cubicBezTo>
                      <a:pt x="15" y="6"/>
                      <a:pt x="14" y="7"/>
                      <a:pt x="12" y="8"/>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31" name="îṩļîďê">
                <a:extLst>
                  <a:ext uri="{FF2B5EF4-FFF2-40B4-BE49-F238E27FC236}">
                    <a16:creationId xmlns:a16="http://schemas.microsoft.com/office/drawing/2014/main" id="{FBEA45FD-4ECE-47BA-84C3-86BDEF8EB4E9}"/>
                  </a:ext>
                </a:extLst>
              </p:cNvPr>
              <p:cNvSpPr/>
              <p:nvPr/>
            </p:nvSpPr>
            <p:spPr bwMode="auto">
              <a:xfrm>
                <a:off x="7661275" y="4322763"/>
                <a:ext cx="142875" cy="312738"/>
              </a:xfrm>
              <a:custGeom>
                <a:avLst/>
                <a:gdLst>
                  <a:gd name="T0" fmla="*/ 59 w 66"/>
                  <a:gd name="T1" fmla="*/ 140 h 146"/>
                  <a:gd name="T2" fmla="*/ 66 w 66"/>
                  <a:gd name="T3" fmla="*/ 144 h 146"/>
                  <a:gd name="T4" fmla="*/ 55 w 66"/>
                  <a:gd name="T5" fmla="*/ 129 h 146"/>
                  <a:gd name="T6" fmla="*/ 59 w 66"/>
                  <a:gd name="T7" fmla="*/ 122 h 146"/>
                  <a:gd name="T8" fmla="*/ 55 w 66"/>
                  <a:gd name="T9" fmla="*/ 129 h 146"/>
                  <a:gd name="T10" fmla="*/ 52 w 66"/>
                  <a:gd name="T11" fmla="*/ 110 h 146"/>
                  <a:gd name="T12" fmla="*/ 52 w 66"/>
                  <a:gd name="T13" fmla="*/ 105 h 146"/>
                  <a:gd name="T14" fmla="*/ 58 w 66"/>
                  <a:gd name="T15" fmla="*/ 107 h 146"/>
                  <a:gd name="T16" fmla="*/ 58 w 66"/>
                  <a:gd name="T17" fmla="*/ 111 h 146"/>
                  <a:gd name="T18" fmla="*/ 47 w 66"/>
                  <a:gd name="T19" fmla="*/ 98 h 146"/>
                  <a:gd name="T20" fmla="*/ 42 w 66"/>
                  <a:gd name="T21" fmla="*/ 94 h 146"/>
                  <a:gd name="T22" fmla="*/ 50 w 66"/>
                  <a:gd name="T23" fmla="*/ 93 h 146"/>
                  <a:gd name="T24" fmla="*/ 47 w 66"/>
                  <a:gd name="T25" fmla="*/ 98 h 146"/>
                  <a:gd name="T26" fmla="*/ 40 w 66"/>
                  <a:gd name="T27" fmla="*/ 80 h 146"/>
                  <a:gd name="T28" fmla="*/ 40 w 66"/>
                  <a:gd name="T29" fmla="*/ 79 h 146"/>
                  <a:gd name="T30" fmla="*/ 47 w 66"/>
                  <a:gd name="T31" fmla="*/ 80 h 146"/>
                  <a:gd name="T32" fmla="*/ 36 w 66"/>
                  <a:gd name="T33" fmla="*/ 69 h 146"/>
                  <a:gd name="T34" fmla="*/ 31 w 66"/>
                  <a:gd name="T35" fmla="*/ 66 h 146"/>
                  <a:gd name="T36" fmla="*/ 38 w 66"/>
                  <a:gd name="T37" fmla="*/ 63 h 146"/>
                  <a:gd name="T38" fmla="*/ 36 w 66"/>
                  <a:gd name="T39" fmla="*/ 69 h 146"/>
                  <a:gd name="T40" fmla="*/ 29 w 66"/>
                  <a:gd name="T41" fmla="*/ 51 h 146"/>
                  <a:gd name="T42" fmla="*/ 33 w 66"/>
                  <a:gd name="T43" fmla="*/ 48 h 146"/>
                  <a:gd name="T44" fmla="*/ 36 w 66"/>
                  <a:gd name="T45" fmla="*/ 53 h 146"/>
                  <a:gd name="T46" fmla="*/ 34 w 66"/>
                  <a:gd name="T47" fmla="*/ 55 h 146"/>
                  <a:gd name="T48" fmla="*/ 39 w 66"/>
                  <a:gd name="T49" fmla="*/ 37 h 146"/>
                  <a:gd name="T50" fmla="*/ 48 w 66"/>
                  <a:gd name="T51" fmla="*/ 38 h 146"/>
                  <a:gd name="T52" fmla="*/ 45 w 66"/>
                  <a:gd name="T53" fmla="*/ 31 h 146"/>
                  <a:gd name="T54" fmla="*/ 45 w 66"/>
                  <a:gd name="T55" fmla="*/ 31 h 146"/>
                  <a:gd name="T56" fmla="*/ 39 w 66"/>
                  <a:gd name="T57" fmla="*/ 27 h 146"/>
                  <a:gd name="T58" fmla="*/ 44 w 66"/>
                  <a:gd name="T59" fmla="*/ 24 h 146"/>
                  <a:gd name="T60" fmla="*/ 46 w 66"/>
                  <a:gd name="T61" fmla="*/ 28 h 146"/>
                  <a:gd name="T62" fmla="*/ 30 w 66"/>
                  <a:gd name="T63" fmla="*/ 22 h 146"/>
                  <a:gd name="T64" fmla="*/ 29 w 66"/>
                  <a:gd name="T65" fmla="*/ 16 h 146"/>
                  <a:gd name="T66" fmla="*/ 33 w 66"/>
                  <a:gd name="T67" fmla="*/ 22 h 146"/>
                  <a:gd name="T68" fmla="*/ 13 w 66"/>
                  <a:gd name="T69" fmla="*/ 20 h 146"/>
                  <a:gd name="T70" fmla="*/ 10 w 66"/>
                  <a:gd name="T71" fmla="*/ 19 h 146"/>
                  <a:gd name="T72" fmla="*/ 15 w 66"/>
                  <a:gd name="T73" fmla="*/ 13 h 146"/>
                  <a:gd name="T74" fmla="*/ 18 w 66"/>
                  <a:gd name="T75" fmla="*/ 18 h 146"/>
                  <a:gd name="T76" fmla="*/ 13 w 66"/>
                  <a:gd name="T77" fmla="*/ 20 h 146"/>
                  <a:gd name="T78" fmla="*/ 0 w 66"/>
                  <a:gd name="T79" fmla="*/ 5 h 146"/>
                  <a:gd name="T80" fmla="*/ 8 w 66"/>
                  <a:gd name="T81" fmla="*/ 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6" h="146">
                    <a:moveTo>
                      <a:pt x="61" y="146"/>
                    </a:moveTo>
                    <a:cubicBezTo>
                      <a:pt x="61" y="146"/>
                      <a:pt x="60" y="144"/>
                      <a:pt x="59" y="140"/>
                    </a:cubicBezTo>
                    <a:cubicBezTo>
                      <a:pt x="64" y="138"/>
                      <a:pt x="64" y="138"/>
                      <a:pt x="64" y="138"/>
                    </a:cubicBezTo>
                    <a:cubicBezTo>
                      <a:pt x="65" y="141"/>
                      <a:pt x="66" y="143"/>
                      <a:pt x="66" y="144"/>
                    </a:cubicBezTo>
                    <a:lnTo>
                      <a:pt x="61" y="146"/>
                    </a:lnTo>
                    <a:close/>
                    <a:moveTo>
                      <a:pt x="55" y="129"/>
                    </a:moveTo>
                    <a:cubicBezTo>
                      <a:pt x="54" y="127"/>
                      <a:pt x="54" y="125"/>
                      <a:pt x="54" y="123"/>
                    </a:cubicBezTo>
                    <a:cubicBezTo>
                      <a:pt x="59" y="122"/>
                      <a:pt x="59" y="122"/>
                      <a:pt x="59" y="122"/>
                    </a:cubicBezTo>
                    <a:cubicBezTo>
                      <a:pt x="60" y="124"/>
                      <a:pt x="60" y="126"/>
                      <a:pt x="61" y="127"/>
                    </a:cubicBezTo>
                    <a:lnTo>
                      <a:pt x="55" y="129"/>
                    </a:lnTo>
                    <a:close/>
                    <a:moveTo>
                      <a:pt x="52" y="111"/>
                    </a:moveTo>
                    <a:cubicBezTo>
                      <a:pt x="52" y="110"/>
                      <a:pt x="52" y="110"/>
                      <a:pt x="52" y="110"/>
                    </a:cubicBezTo>
                    <a:cubicBezTo>
                      <a:pt x="52" y="109"/>
                      <a:pt x="52" y="108"/>
                      <a:pt x="52" y="107"/>
                    </a:cubicBezTo>
                    <a:cubicBezTo>
                      <a:pt x="52" y="106"/>
                      <a:pt x="52" y="106"/>
                      <a:pt x="52" y="105"/>
                    </a:cubicBezTo>
                    <a:cubicBezTo>
                      <a:pt x="58" y="105"/>
                      <a:pt x="58" y="105"/>
                      <a:pt x="58" y="105"/>
                    </a:cubicBezTo>
                    <a:cubicBezTo>
                      <a:pt x="58" y="106"/>
                      <a:pt x="58" y="106"/>
                      <a:pt x="58" y="107"/>
                    </a:cubicBezTo>
                    <a:cubicBezTo>
                      <a:pt x="58" y="108"/>
                      <a:pt x="58" y="109"/>
                      <a:pt x="58" y="110"/>
                    </a:cubicBezTo>
                    <a:cubicBezTo>
                      <a:pt x="58" y="111"/>
                      <a:pt x="58" y="111"/>
                      <a:pt x="58" y="111"/>
                    </a:cubicBezTo>
                    <a:lnTo>
                      <a:pt x="52" y="111"/>
                    </a:lnTo>
                    <a:close/>
                    <a:moveTo>
                      <a:pt x="47" y="98"/>
                    </a:moveTo>
                    <a:cubicBezTo>
                      <a:pt x="46" y="97"/>
                      <a:pt x="46" y="97"/>
                      <a:pt x="46" y="97"/>
                    </a:cubicBezTo>
                    <a:cubicBezTo>
                      <a:pt x="45" y="96"/>
                      <a:pt x="43" y="95"/>
                      <a:pt x="42" y="94"/>
                    </a:cubicBezTo>
                    <a:cubicBezTo>
                      <a:pt x="46" y="90"/>
                      <a:pt x="46" y="90"/>
                      <a:pt x="46" y="90"/>
                    </a:cubicBezTo>
                    <a:cubicBezTo>
                      <a:pt x="47" y="91"/>
                      <a:pt x="48" y="92"/>
                      <a:pt x="50" y="93"/>
                    </a:cubicBezTo>
                    <a:cubicBezTo>
                      <a:pt x="51" y="93"/>
                      <a:pt x="51" y="93"/>
                      <a:pt x="51" y="93"/>
                    </a:cubicBezTo>
                    <a:lnTo>
                      <a:pt x="47" y="98"/>
                    </a:lnTo>
                    <a:close/>
                    <a:moveTo>
                      <a:pt x="45" y="84"/>
                    </a:moveTo>
                    <a:cubicBezTo>
                      <a:pt x="40" y="80"/>
                      <a:pt x="40" y="80"/>
                      <a:pt x="40" y="80"/>
                    </a:cubicBezTo>
                    <a:cubicBezTo>
                      <a:pt x="41" y="80"/>
                      <a:pt x="41" y="80"/>
                      <a:pt x="41" y="80"/>
                    </a:cubicBezTo>
                    <a:cubicBezTo>
                      <a:pt x="41" y="80"/>
                      <a:pt x="41" y="79"/>
                      <a:pt x="40" y="79"/>
                    </a:cubicBezTo>
                    <a:cubicBezTo>
                      <a:pt x="45" y="75"/>
                      <a:pt x="45" y="75"/>
                      <a:pt x="45" y="75"/>
                    </a:cubicBezTo>
                    <a:cubicBezTo>
                      <a:pt x="46" y="77"/>
                      <a:pt x="47" y="78"/>
                      <a:pt x="47" y="80"/>
                    </a:cubicBezTo>
                    <a:cubicBezTo>
                      <a:pt x="47" y="82"/>
                      <a:pt x="46" y="83"/>
                      <a:pt x="45" y="84"/>
                    </a:cubicBezTo>
                    <a:close/>
                    <a:moveTo>
                      <a:pt x="36" y="69"/>
                    </a:moveTo>
                    <a:cubicBezTo>
                      <a:pt x="36" y="69"/>
                      <a:pt x="36" y="69"/>
                      <a:pt x="36" y="69"/>
                    </a:cubicBezTo>
                    <a:cubicBezTo>
                      <a:pt x="34" y="68"/>
                      <a:pt x="32" y="67"/>
                      <a:pt x="31" y="66"/>
                    </a:cubicBezTo>
                    <a:cubicBezTo>
                      <a:pt x="35" y="62"/>
                      <a:pt x="35" y="62"/>
                      <a:pt x="35" y="62"/>
                    </a:cubicBezTo>
                    <a:cubicBezTo>
                      <a:pt x="36" y="62"/>
                      <a:pt x="37" y="63"/>
                      <a:pt x="38" y="63"/>
                    </a:cubicBezTo>
                    <a:cubicBezTo>
                      <a:pt x="39" y="64"/>
                      <a:pt x="40" y="64"/>
                      <a:pt x="40" y="65"/>
                    </a:cubicBezTo>
                    <a:lnTo>
                      <a:pt x="36" y="69"/>
                    </a:lnTo>
                    <a:close/>
                    <a:moveTo>
                      <a:pt x="34" y="55"/>
                    </a:moveTo>
                    <a:cubicBezTo>
                      <a:pt x="29" y="51"/>
                      <a:pt x="29" y="51"/>
                      <a:pt x="29" y="51"/>
                    </a:cubicBezTo>
                    <a:cubicBezTo>
                      <a:pt x="29" y="51"/>
                      <a:pt x="30" y="51"/>
                      <a:pt x="30" y="50"/>
                    </a:cubicBezTo>
                    <a:cubicBezTo>
                      <a:pt x="31" y="49"/>
                      <a:pt x="32" y="49"/>
                      <a:pt x="33" y="48"/>
                    </a:cubicBezTo>
                    <a:cubicBezTo>
                      <a:pt x="38" y="50"/>
                      <a:pt x="38" y="50"/>
                      <a:pt x="38" y="50"/>
                    </a:cubicBezTo>
                    <a:cubicBezTo>
                      <a:pt x="38" y="52"/>
                      <a:pt x="37" y="52"/>
                      <a:pt x="36" y="53"/>
                    </a:cubicBezTo>
                    <a:cubicBezTo>
                      <a:pt x="35" y="53"/>
                      <a:pt x="35" y="54"/>
                      <a:pt x="34" y="54"/>
                    </a:cubicBezTo>
                    <a:cubicBezTo>
                      <a:pt x="34" y="55"/>
                      <a:pt x="34" y="55"/>
                      <a:pt x="34" y="55"/>
                    </a:cubicBezTo>
                    <a:close/>
                    <a:moveTo>
                      <a:pt x="43" y="42"/>
                    </a:moveTo>
                    <a:cubicBezTo>
                      <a:pt x="39" y="37"/>
                      <a:pt x="39" y="37"/>
                      <a:pt x="39" y="37"/>
                    </a:cubicBezTo>
                    <a:cubicBezTo>
                      <a:pt x="41" y="36"/>
                      <a:pt x="42" y="35"/>
                      <a:pt x="44" y="33"/>
                    </a:cubicBezTo>
                    <a:cubicBezTo>
                      <a:pt x="48" y="38"/>
                      <a:pt x="48" y="38"/>
                      <a:pt x="48" y="38"/>
                    </a:cubicBezTo>
                    <a:cubicBezTo>
                      <a:pt x="46" y="40"/>
                      <a:pt x="45" y="40"/>
                      <a:pt x="43" y="42"/>
                    </a:cubicBezTo>
                    <a:close/>
                    <a:moveTo>
                      <a:pt x="45" y="31"/>
                    </a:moveTo>
                    <a:cubicBezTo>
                      <a:pt x="46" y="28"/>
                      <a:pt x="46" y="28"/>
                      <a:pt x="46" y="28"/>
                    </a:cubicBezTo>
                    <a:cubicBezTo>
                      <a:pt x="45" y="31"/>
                      <a:pt x="45" y="31"/>
                      <a:pt x="45" y="31"/>
                    </a:cubicBezTo>
                    <a:cubicBezTo>
                      <a:pt x="44" y="31"/>
                      <a:pt x="42" y="30"/>
                      <a:pt x="40" y="29"/>
                    </a:cubicBezTo>
                    <a:cubicBezTo>
                      <a:pt x="40" y="28"/>
                      <a:pt x="40" y="28"/>
                      <a:pt x="39" y="27"/>
                    </a:cubicBezTo>
                    <a:cubicBezTo>
                      <a:pt x="44" y="24"/>
                      <a:pt x="44" y="24"/>
                      <a:pt x="44" y="24"/>
                    </a:cubicBezTo>
                    <a:cubicBezTo>
                      <a:pt x="44" y="24"/>
                      <a:pt x="44" y="24"/>
                      <a:pt x="44" y="24"/>
                    </a:cubicBezTo>
                    <a:cubicBezTo>
                      <a:pt x="45" y="25"/>
                      <a:pt x="46" y="25"/>
                      <a:pt x="47" y="26"/>
                    </a:cubicBezTo>
                    <a:cubicBezTo>
                      <a:pt x="46" y="28"/>
                      <a:pt x="46" y="28"/>
                      <a:pt x="46" y="28"/>
                    </a:cubicBezTo>
                    <a:lnTo>
                      <a:pt x="45" y="31"/>
                    </a:lnTo>
                    <a:close/>
                    <a:moveTo>
                      <a:pt x="30" y="22"/>
                    </a:moveTo>
                    <a:cubicBezTo>
                      <a:pt x="28" y="22"/>
                      <a:pt x="27" y="22"/>
                      <a:pt x="25" y="21"/>
                    </a:cubicBezTo>
                    <a:cubicBezTo>
                      <a:pt x="29" y="16"/>
                      <a:pt x="29" y="16"/>
                      <a:pt x="29" y="16"/>
                    </a:cubicBezTo>
                    <a:cubicBezTo>
                      <a:pt x="29" y="16"/>
                      <a:pt x="31" y="16"/>
                      <a:pt x="32" y="16"/>
                    </a:cubicBezTo>
                    <a:cubicBezTo>
                      <a:pt x="33" y="22"/>
                      <a:pt x="33" y="22"/>
                      <a:pt x="33" y="22"/>
                    </a:cubicBezTo>
                    <a:cubicBezTo>
                      <a:pt x="32" y="22"/>
                      <a:pt x="31" y="22"/>
                      <a:pt x="30" y="22"/>
                    </a:cubicBezTo>
                    <a:close/>
                    <a:moveTo>
                      <a:pt x="13" y="20"/>
                    </a:moveTo>
                    <a:cubicBezTo>
                      <a:pt x="13" y="20"/>
                      <a:pt x="13" y="20"/>
                      <a:pt x="13" y="20"/>
                    </a:cubicBezTo>
                    <a:cubicBezTo>
                      <a:pt x="12" y="20"/>
                      <a:pt x="11" y="20"/>
                      <a:pt x="10" y="19"/>
                    </a:cubicBezTo>
                    <a:cubicBezTo>
                      <a:pt x="13" y="14"/>
                      <a:pt x="13" y="14"/>
                      <a:pt x="13" y="14"/>
                    </a:cubicBezTo>
                    <a:cubicBezTo>
                      <a:pt x="13" y="14"/>
                      <a:pt x="14" y="13"/>
                      <a:pt x="15" y="13"/>
                    </a:cubicBezTo>
                    <a:cubicBezTo>
                      <a:pt x="15" y="13"/>
                      <a:pt x="15" y="13"/>
                      <a:pt x="15" y="13"/>
                    </a:cubicBezTo>
                    <a:cubicBezTo>
                      <a:pt x="18" y="18"/>
                      <a:pt x="18" y="18"/>
                      <a:pt x="18" y="18"/>
                    </a:cubicBezTo>
                    <a:cubicBezTo>
                      <a:pt x="18" y="18"/>
                      <a:pt x="18" y="18"/>
                      <a:pt x="18" y="18"/>
                    </a:cubicBezTo>
                    <a:cubicBezTo>
                      <a:pt x="16" y="19"/>
                      <a:pt x="15" y="20"/>
                      <a:pt x="13" y="20"/>
                    </a:cubicBezTo>
                    <a:close/>
                    <a:moveTo>
                      <a:pt x="3" y="8"/>
                    </a:moveTo>
                    <a:cubicBezTo>
                      <a:pt x="2" y="7"/>
                      <a:pt x="1" y="5"/>
                      <a:pt x="0" y="5"/>
                    </a:cubicBezTo>
                    <a:cubicBezTo>
                      <a:pt x="4" y="0"/>
                      <a:pt x="4" y="0"/>
                      <a:pt x="4" y="0"/>
                    </a:cubicBezTo>
                    <a:cubicBezTo>
                      <a:pt x="5" y="1"/>
                      <a:pt x="7" y="3"/>
                      <a:pt x="8" y="5"/>
                    </a:cubicBezTo>
                    <a:lnTo>
                      <a:pt x="3"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32" name="îSlîde">
                <a:extLst>
                  <a:ext uri="{FF2B5EF4-FFF2-40B4-BE49-F238E27FC236}">
                    <a16:creationId xmlns:a16="http://schemas.microsoft.com/office/drawing/2014/main" id="{0F057207-93C8-4F0C-B04E-FC8F05DC5DD3}"/>
                  </a:ext>
                </a:extLst>
              </p:cNvPr>
              <p:cNvSpPr/>
              <p:nvPr/>
            </p:nvSpPr>
            <p:spPr bwMode="auto">
              <a:xfrm>
                <a:off x="6842125" y="3694113"/>
                <a:ext cx="989013" cy="633413"/>
              </a:xfrm>
              <a:custGeom>
                <a:avLst/>
                <a:gdLst>
                  <a:gd name="T0" fmla="*/ 342 w 461"/>
                  <a:gd name="T1" fmla="*/ 287 h 296"/>
                  <a:gd name="T2" fmla="*/ 334 w 461"/>
                  <a:gd name="T3" fmla="*/ 284 h 296"/>
                  <a:gd name="T4" fmla="*/ 361 w 461"/>
                  <a:gd name="T5" fmla="*/ 286 h 296"/>
                  <a:gd name="T6" fmla="*/ 370 w 461"/>
                  <a:gd name="T7" fmla="*/ 285 h 296"/>
                  <a:gd name="T8" fmla="*/ 315 w 461"/>
                  <a:gd name="T9" fmla="*/ 283 h 296"/>
                  <a:gd name="T10" fmla="*/ 270 w 461"/>
                  <a:gd name="T11" fmla="*/ 270 h 296"/>
                  <a:gd name="T12" fmla="*/ 301 w 461"/>
                  <a:gd name="T13" fmla="*/ 260 h 296"/>
                  <a:gd name="T14" fmla="*/ 323 w 461"/>
                  <a:gd name="T15" fmla="*/ 264 h 296"/>
                  <a:gd name="T16" fmla="*/ 283 w 461"/>
                  <a:gd name="T17" fmla="*/ 260 h 296"/>
                  <a:gd name="T18" fmla="*/ 276 w 461"/>
                  <a:gd name="T19" fmla="*/ 256 h 296"/>
                  <a:gd name="T20" fmla="*/ 412 w 461"/>
                  <a:gd name="T21" fmla="*/ 259 h 296"/>
                  <a:gd name="T22" fmla="*/ 267 w 461"/>
                  <a:gd name="T23" fmla="*/ 251 h 296"/>
                  <a:gd name="T24" fmla="*/ 421 w 461"/>
                  <a:gd name="T25" fmla="*/ 249 h 296"/>
                  <a:gd name="T26" fmla="*/ 253 w 461"/>
                  <a:gd name="T27" fmla="*/ 237 h 296"/>
                  <a:gd name="T28" fmla="*/ 256 w 461"/>
                  <a:gd name="T29" fmla="*/ 216 h 296"/>
                  <a:gd name="T30" fmla="*/ 236 w 461"/>
                  <a:gd name="T31" fmla="*/ 221 h 296"/>
                  <a:gd name="T32" fmla="*/ 183 w 461"/>
                  <a:gd name="T33" fmla="*/ 215 h 296"/>
                  <a:gd name="T34" fmla="*/ 171 w 461"/>
                  <a:gd name="T35" fmla="*/ 219 h 296"/>
                  <a:gd name="T36" fmla="*/ 136 w 461"/>
                  <a:gd name="T37" fmla="*/ 216 h 296"/>
                  <a:gd name="T38" fmla="*/ 413 w 461"/>
                  <a:gd name="T39" fmla="*/ 210 h 296"/>
                  <a:gd name="T40" fmla="*/ 204 w 461"/>
                  <a:gd name="T41" fmla="*/ 209 h 296"/>
                  <a:gd name="T42" fmla="*/ 219 w 461"/>
                  <a:gd name="T43" fmla="*/ 214 h 296"/>
                  <a:gd name="T44" fmla="*/ 393 w 461"/>
                  <a:gd name="T45" fmla="*/ 197 h 296"/>
                  <a:gd name="T46" fmla="*/ 412 w 461"/>
                  <a:gd name="T47" fmla="*/ 193 h 296"/>
                  <a:gd name="T48" fmla="*/ 111 w 461"/>
                  <a:gd name="T49" fmla="*/ 196 h 296"/>
                  <a:gd name="T50" fmla="*/ 387 w 461"/>
                  <a:gd name="T51" fmla="*/ 196 h 296"/>
                  <a:gd name="T52" fmla="*/ 409 w 461"/>
                  <a:gd name="T53" fmla="*/ 194 h 296"/>
                  <a:gd name="T54" fmla="*/ 366 w 461"/>
                  <a:gd name="T55" fmla="*/ 191 h 296"/>
                  <a:gd name="T56" fmla="*/ 371 w 461"/>
                  <a:gd name="T57" fmla="*/ 192 h 296"/>
                  <a:gd name="T58" fmla="*/ 355 w 461"/>
                  <a:gd name="T59" fmla="*/ 182 h 296"/>
                  <a:gd name="T60" fmla="*/ 67 w 461"/>
                  <a:gd name="T61" fmla="*/ 161 h 296"/>
                  <a:gd name="T62" fmla="*/ 360 w 461"/>
                  <a:gd name="T63" fmla="*/ 163 h 296"/>
                  <a:gd name="T64" fmla="*/ 59 w 461"/>
                  <a:gd name="T65" fmla="*/ 153 h 296"/>
                  <a:gd name="T66" fmla="*/ 353 w 461"/>
                  <a:gd name="T67" fmla="*/ 140 h 296"/>
                  <a:gd name="T68" fmla="*/ 343 w 461"/>
                  <a:gd name="T69" fmla="*/ 138 h 296"/>
                  <a:gd name="T70" fmla="*/ 57 w 461"/>
                  <a:gd name="T71" fmla="*/ 133 h 296"/>
                  <a:gd name="T72" fmla="*/ 369 w 461"/>
                  <a:gd name="T73" fmla="*/ 129 h 296"/>
                  <a:gd name="T74" fmla="*/ 364 w 461"/>
                  <a:gd name="T75" fmla="*/ 115 h 296"/>
                  <a:gd name="T76" fmla="*/ 42 w 461"/>
                  <a:gd name="T77" fmla="*/ 108 h 296"/>
                  <a:gd name="T78" fmla="*/ 379 w 461"/>
                  <a:gd name="T79" fmla="*/ 96 h 296"/>
                  <a:gd name="T80" fmla="*/ 382 w 461"/>
                  <a:gd name="T81" fmla="*/ 93 h 296"/>
                  <a:gd name="T82" fmla="*/ 388 w 461"/>
                  <a:gd name="T83" fmla="*/ 92 h 296"/>
                  <a:gd name="T84" fmla="*/ 429 w 461"/>
                  <a:gd name="T85" fmla="*/ 85 h 296"/>
                  <a:gd name="T86" fmla="*/ 28 w 461"/>
                  <a:gd name="T87" fmla="*/ 82 h 296"/>
                  <a:gd name="T88" fmla="*/ 441 w 461"/>
                  <a:gd name="T89" fmla="*/ 80 h 296"/>
                  <a:gd name="T90" fmla="*/ 411 w 461"/>
                  <a:gd name="T91" fmla="*/ 67 h 296"/>
                  <a:gd name="T92" fmla="*/ 460 w 461"/>
                  <a:gd name="T93" fmla="*/ 66 h 296"/>
                  <a:gd name="T94" fmla="*/ 25 w 461"/>
                  <a:gd name="T95" fmla="*/ 67 h 296"/>
                  <a:gd name="T96" fmla="*/ 402 w 461"/>
                  <a:gd name="T97" fmla="*/ 52 h 296"/>
                  <a:gd name="T98" fmla="*/ 18 w 461"/>
                  <a:gd name="T99" fmla="*/ 52 h 296"/>
                  <a:gd name="T100" fmla="*/ 456 w 461"/>
                  <a:gd name="T101" fmla="*/ 55 h 296"/>
                  <a:gd name="T102" fmla="*/ 14 w 461"/>
                  <a:gd name="T103" fmla="*/ 46 h 296"/>
                  <a:gd name="T104" fmla="*/ 455 w 461"/>
                  <a:gd name="T105" fmla="*/ 38 h 296"/>
                  <a:gd name="T106" fmla="*/ 1 w 461"/>
                  <a:gd name="T107" fmla="*/ 35 h 296"/>
                  <a:gd name="T108" fmla="*/ 428 w 461"/>
                  <a:gd name="T109" fmla="*/ 17 h 296"/>
                  <a:gd name="T110" fmla="*/ 430 w 461"/>
                  <a:gd name="T111" fmla="*/ 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61" h="296">
                    <a:moveTo>
                      <a:pt x="374" y="296"/>
                    </a:moveTo>
                    <a:cubicBezTo>
                      <a:pt x="374" y="290"/>
                      <a:pt x="374" y="290"/>
                      <a:pt x="374" y="290"/>
                    </a:cubicBezTo>
                    <a:cubicBezTo>
                      <a:pt x="375" y="290"/>
                      <a:pt x="376" y="290"/>
                      <a:pt x="377" y="289"/>
                    </a:cubicBezTo>
                    <a:cubicBezTo>
                      <a:pt x="381" y="293"/>
                      <a:pt x="381" y="293"/>
                      <a:pt x="381" y="293"/>
                    </a:cubicBezTo>
                    <a:cubicBezTo>
                      <a:pt x="379" y="296"/>
                      <a:pt x="376" y="296"/>
                      <a:pt x="374" y="296"/>
                    </a:cubicBezTo>
                    <a:close/>
                    <a:moveTo>
                      <a:pt x="346" y="293"/>
                    </a:moveTo>
                    <a:cubicBezTo>
                      <a:pt x="345" y="293"/>
                      <a:pt x="344" y="293"/>
                      <a:pt x="342" y="293"/>
                    </a:cubicBezTo>
                    <a:cubicBezTo>
                      <a:pt x="342" y="287"/>
                      <a:pt x="342" y="287"/>
                      <a:pt x="342" y="287"/>
                    </a:cubicBezTo>
                    <a:cubicBezTo>
                      <a:pt x="344" y="287"/>
                      <a:pt x="345" y="287"/>
                      <a:pt x="346" y="287"/>
                    </a:cubicBezTo>
                    <a:cubicBezTo>
                      <a:pt x="347" y="287"/>
                      <a:pt x="347" y="287"/>
                      <a:pt x="348" y="287"/>
                    </a:cubicBezTo>
                    <a:cubicBezTo>
                      <a:pt x="348" y="293"/>
                      <a:pt x="348" y="293"/>
                      <a:pt x="348" y="293"/>
                    </a:cubicBezTo>
                    <a:cubicBezTo>
                      <a:pt x="348" y="293"/>
                      <a:pt x="347" y="293"/>
                      <a:pt x="346" y="293"/>
                    </a:cubicBezTo>
                    <a:close/>
                    <a:moveTo>
                      <a:pt x="330" y="288"/>
                    </a:moveTo>
                    <a:cubicBezTo>
                      <a:pt x="329" y="287"/>
                      <a:pt x="328" y="286"/>
                      <a:pt x="326" y="285"/>
                    </a:cubicBezTo>
                    <a:cubicBezTo>
                      <a:pt x="329" y="280"/>
                      <a:pt x="329" y="280"/>
                      <a:pt x="329" y="280"/>
                    </a:cubicBezTo>
                    <a:cubicBezTo>
                      <a:pt x="332" y="281"/>
                      <a:pt x="333" y="283"/>
                      <a:pt x="334" y="284"/>
                    </a:cubicBezTo>
                    <a:lnTo>
                      <a:pt x="330" y="288"/>
                    </a:lnTo>
                    <a:close/>
                    <a:moveTo>
                      <a:pt x="361" y="286"/>
                    </a:moveTo>
                    <a:cubicBezTo>
                      <a:pt x="355" y="284"/>
                      <a:pt x="355" y="284"/>
                      <a:pt x="355" y="284"/>
                    </a:cubicBezTo>
                    <a:cubicBezTo>
                      <a:pt x="355" y="284"/>
                      <a:pt x="355" y="284"/>
                      <a:pt x="355" y="284"/>
                    </a:cubicBezTo>
                    <a:cubicBezTo>
                      <a:pt x="356" y="282"/>
                      <a:pt x="356" y="280"/>
                      <a:pt x="357" y="279"/>
                    </a:cubicBezTo>
                    <a:cubicBezTo>
                      <a:pt x="362" y="281"/>
                      <a:pt x="362" y="281"/>
                      <a:pt x="362" y="281"/>
                    </a:cubicBezTo>
                    <a:cubicBezTo>
                      <a:pt x="362" y="282"/>
                      <a:pt x="361" y="283"/>
                      <a:pt x="361" y="285"/>
                    </a:cubicBezTo>
                    <a:cubicBezTo>
                      <a:pt x="361" y="285"/>
                      <a:pt x="361" y="286"/>
                      <a:pt x="361" y="286"/>
                    </a:cubicBezTo>
                    <a:close/>
                    <a:moveTo>
                      <a:pt x="370" y="286"/>
                    </a:moveTo>
                    <a:cubicBezTo>
                      <a:pt x="364" y="286"/>
                      <a:pt x="364" y="286"/>
                      <a:pt x="364" y="286"/>
                    </a:cubicBezTo>
                    <a:cubicBezTo>
                      <a:pt x="365" y="285"/>
                      <a:pt x="365" y="285"/>
                      <a:pt x="365" y="284"/>
                    </a:cubicBezTo>
                    <a:cubicBezTo>
                      <a:pt x="365" y="283"/>
                      <a:pt x="365" y="283"/>
                      <a:pt x="365" y="282"/>
                    </a:cubicBezTo>
                    <a:cubicBezTo>
                      <a:pt x="365" y="281"/>
                      <a:pt x="365" y="281"/>
                      <a:pt x="365" y="280"/>
                    </a:cubicBezTo>
                    <a:cubicBezTo>
                      <a:pt x="370" y="280"/>
                      <a:pt x="370" y="280"/>
                      <a:pt x="370" y="280"/>
                    </a:cubicBezTo>
                    <a:cubicBezTo>
                      <a:pt x="370" y="280"/>
                      <a:pt x="371" y="281"/>
                      <a:pt x="371" y="282"/>
                    </a:cubicBezTo>
                    <a:cubicBezTo>
                      <a:pt x="371" y="283"/>
                      <a:pt x="370" y="284"/>
                      <a:pt x="370" y="285"/>
                    </a:cubicBezTo>
                    <a:cubicBezTo>
                      <a:pt x="370" y="285"/>
                      <a:pt x="370" y="286"/>
                      <a:pt x="370" y="286"/>
                    </a:cubicBezTo>
                    <a:close/>
                    <a:moveTo>
                      <a:pt x="315" y="283"/>
                    </a:moveTo>
                    <a:cubicBezTo>
                      <a:pt x="314" y="282"/>
                      <a:pt x="314" y="282"/>
                      <a:pt x="314" y="281"/>
                    </a:cubicBezTo>
                    <a:cubicBezTo>
                      <a:pt x="314" y="279"/>
                      <a:pt x="315" y="277"/>
                      <a:pt x="318" y="275"/>
                    </a:cubicBezTo>
                    <a:cubicBezTo>
                      <a:pt x="322" y="279"/>
                      <a:pt x="322" y="279"/>
                      <a:pt x="322" y="279"/>
                    </a:cubicBezTo>
                    <a:cubicBezTo>
                      <a:pt x="320" y="280"/>
                      <a:pt x="320" y="281"/>
                      <a:pt x="320" y="281"/>
                    </a:cubicBezTo>
                    <a:cubicBezTo>
                      <a:pt x="320" y="281"/>
                      <a:pt x="320" y="280"/>
                      <a:pt x="320" y="280"/>
                    </a:cubicBezTo>
                    <a:lnTo>
                      <a:pt x="315" y="283"/>
                    </a:lnTo>
                    <a:close/>
                    <a:moveTo>
                      <a:pt x="385" y="281"/>
                    </a:moveTo>
                    <a:cubicBezTo>
                      <a:pt x="379" y="280"/>
                      <a:pt x="379" y="280"/>
                      <a:pt x="379" y="280"/>
                    </a:cubicBezTo>
                    <a:cubicBezTo>
                      <a:pt x="380" y="278"/>
                      <a:pt x="380" y="276"/>
                      <a:pt x="380" y="274"/>
                    </a:cubicBezTo>
                    <a:cubicBezTo>
                      <a:pt x="386" y="275"/>
                      <a:pt x="386" y="275"/>
                      <a:pt x="386" y="275"/>
                    </a:cubicBezTo>
                    <a:cubicBezTo>
                      <a:pt x="386" y="277"/>
                      <a:pt x="385" y="279"/>
                      <a:pt x="385" y="281"/>
                    </a:cubicBezTo>
                    <a:close/>
                    <a:moveTo>
                      <a:pt x="275" y="274"/>
                    </a:moveTo>
                    <a:cubicBezTo>
                      <a:pt x="274" y="274"/>
                      <a:pt x="273" y="274"/>
                      <a:pt x="272" y="272"/>
                    </a:cubicBezTo>
                    <a:cubicBezTo>
                      <a:pt x="271" y="272"/>
                      <a:pt x="270" y="271"/>
                      <a:pt x="270" y="270"/>
                    </a:cubicBezTo>
                    <a:cubicBezTo>
                      <a:pt x="276" y="268"/>
                      <a:pt x="276" y="268"/>
                      <a:pt x="276" y="268"/>
                    </a:cubicBezTo>
                    <a:cubicBezTo>
                      <a:pt x="276" y="268"/>
                      <a:pt x="276" y="269"/>
                      <a:pt x="276" y="269"/>
                    </a:cubicBezTo>
                    <a:cubicBezTo>
                      <a:pt x="276" y="269"/>
                      <a:pt x="276" y="269"/>
                      <a:pt x="276" y="269"/>
                    </a:cubicBezTo>
                    <a:cubicBezTo>
                      <a:pt x="279" y="273"/>
                      <a:pt x="279" y="273"/>
                      <a:pt x="279" y="273"/>
                    </a:cubicBezTo>
                    <a:cubicBezTo>
                      <a:pt x="278" y="274"/>
                      <a:pt x="277" y="274"/>
                      <a:pt x="275" y="274"/>
                    </a:cubicBezTo>
                    <a:close/>
                    <a:moveTo>
                      <a:pt x="303" y="268"/>
                    </a:moveTo>
                    <a:cubicBezTo>
                      <a:pt x="302" y="268"/>
                      <a:pt x="300" y="267"/>
                      <a:pt x="298" y="265"/>
                    </a:cubicBezTo>
                    <a:cubicBezTo>
                      <a:pt x="301" y="260"/>
                      <a:pt x="301" y="260"/>
                      <a:pt x="301" y="260"/>
                    </a:cubicBezTo>
                    <a:cubicBezTo>
                      <a:pt x="303" y="261"/>
                      <a:pt x="304" y="262"/>
                      <a:pt x="306" y="263"/>
                    </a:cubicBezTo>
                    <a:lnTo>
                      <a:pt x="303" y="268"/>
                    </a:lnTo>
                    <a:close/>
                    <a:moveTo>
                      <a:pt x="318" y="267"/>
                    </a:moveTo>
                    <a:cubicBezTo>
                      <a:pt x="318" y="267"/>
                      <a:pt x="317" y="267"/>
                      <a:pt x="317" y="267"/>
                    </a:cubicBezTo>
                    <a:cubicBezTo>
                      <a:pt x="317" y="267"/>
                      <a:pt x="317" y="267"/>
                      <a:pt x="317" y="267"/>
                    </a:cubicBezTo>
                    <a:cubicBezTo>
                      <a:pt x="314" y="262"/>
                      <a:pt x="314" y="262"/>
                      <a:pt x="314" y="262"/>
                    </a:cubicBezTo>
                    <a:cubicBezTo>
                      <a:pt x="315" y="261"/>
                      <a:pt x="316" y="261"/>
                      <a:pt x="318" y="261"/>
                    </a:cubicBezTo>
                    <a:cubicBezTo>
                      <a:pt x="320" y="261"/>
                      <a:pt x="322" y="262"/>
                      <a:pt x="323" y="264"/>
                    </a:cubicBezTo>
                    <a:lnTo>
                      <a:pt x="318" y="267"/>
                    </a:lnTo>
                    <a:close/>
                    <a:moveTo>
                      <a:pt x="391" y="267"/>
                    </a:moveTo>
                    <a:cubicBezTo>
                      <a:pt x="388" y="263"/>
                      <a:pt x="388" y="263"/>
                      <a:pt x="388" y="263"/>
                    </a:cubicBezTo>
                    <a:cubicBezTo>
                      <a:pt x="389" y="261"/>
                      <a:pt x="391" y="260"/>
                      <a:pt x="393" y="259"/>
                    </a:cubicBezTo>
                    <a:cubicBezTo>
                      <a:pt x="396" y="264"/>
                      <a:pt x="396" y="264"/>
                      <a:pt x="396" y="264"/>
                    </a:cubicBezTo>
                    <a:cubicBezTo>
                      <a:pt x="394" y="265"/>
                      <a:pt x="393" y="266"/>
                      <a:pt x="391" y="267"/>
                    </a:cubicBezTo>
                    <a:close/>
                    <a:moveTo>
                      <a:pt x="287" y="264"/>
                    </a:moveTo>
                    <a:cubicBezTo>
                      <a:pt x="283" y="260"/>
                      <a:pt x="283" y="260"/>
                      <a:pt x="283" y="260"/>
                    </a:cubicBezTo>
                    <a:cubicBezTo>
                      <a:pt x="284" y="258"/>
                      <a:pt x="286" y="256"/>
                      <a:pt x="288" y="255"/>
                    </a:cubicBezTo>
                    <a:cubicBezTo>
                      <a:pt x="290" y="261"/>
                      <a:pt x="290" y="261"/>
                      <a:pt x="290" y="261"/>
                    </a:cubicBezTo>
                    <a:cubicBezTo>
                      <a:pt x="289" y="261"/>
                      <a:pt x="288" y="263"/>
                      <a:pt x="287" y="264"/>
                    </a:cubicBezTo>
                    <a:close/>
                    <a:moveTo>
                      <a:pt x="272" y="260"/>
                    </a:moveTo>
                    <a:cubicBezTo>
                      <a:pt x="269" y="260"/>
                      <a:pt x="269" y="260"/>
                      <a:pt x="269" y="260"/>
                    </a:cubicBezTo>
                    <a:cubicBezTo>
                      <a:pt x="267" y="259"/>
                      <a:pt x="267" y="259"/>
                      <a:pt x="267" y="259"/>
                    </a:cubicBezTo>
                    <a:cubicBezTo>
                      <a:pt x="268" y="256"/>
                      <a:pt x="270" y="254"/>
                      <a:pt x="272" y="254"/>
                    </a:cubicBezTo>
                    <a:cubicBezTo>
                      <a:pt x="273" y="254"/>
                      <a:pt x="275" y="255"/>
                      <a:pt x="276" y="256"/>
                    </a:cubicBezTo>
                    <a:cubicBezTo>
                      <a:pt x="272" y="260"/>
                      <a:pt x="272" y="260"/>
                      <a:pt x="272" y="260"/>
                    </a:cubicBezTo>
                    <a:cubicBezTo>
                      <a:pt x="272" y="260"/>
                      <a:pt x="273" y="260"/>
                      <a:pt x="273" y="260"/>
                    </a:cubicBezTo>
                    <a:cubicBezTo>
                      <a:pt x="273" y="260"/>
                      <a:pt x="272" y="260"/>
                      <a:pt x="272" y="260"/>
                    </a:cubicBezTo>
                    <a:close/>
                    <a:moveTo>
                      <a:pt x="406" y="260"/>
                    </a:moveTo>
                    <a:cubicBezTo>
                      <a:pt x="405" y="255"/>
                      <a:pt x="405" y="255"/>
                      <a:pt x="405" y="255"/>
                    </a:cubicBezTo>
                    <a:cubicBezTo>
                      <a:pt x="406" y="254"/>
                      <a:pt x="408" y="254"/>
                      <a:pt x="410" y="254"/>
                    </a:cubicBezTo>
                    <a:cubicBezTo>
                      <a:pt x="410" y="254"/>
                      <a:pt x="410" y="254"/>
                      <a:pt x="410" y="254"/>
                    </a:cubicBezTo>
                    <a:cubicBezTo>
                      <a:pt x="412" y="259"/>
                      <a:pt x="412" y="259"/>
                      <a:pt x="412" y="259"/>
                    </a:cubicBezTo>
                    <a:cubicBezTo>
                      <a:pt x="411" y="259"/>
                      <a:pt x="411" y="259"/>
                      <a:pt x="411" y="259"/>
                    </a:cubicBezTo>
                    <a:cubicBezTo>
                      <a:pt x="409" y="260"/>
                      <a:pt x="408" y="260"/>
                      <a:pt x="406" y="260"/>
                    </a:cubicBezTo>
                    <a:close/>
                    <a:moveTo>
                      <a:pt x="261" y="253"/>
                    </a:moveTo>
                    <a:cubicBezTo>
                      <a:pt x="261" y="251"/>
                      <a:pt x="261" y="251"/>
                      <a:pt x="261" y="251"/>
                    </a:cubicBezTo>
                    <a:cubicBezTo>
                      <a:pt x="261" y="250"/>
                      <a:pt x="260" y="249"/>
                      <a:pt x="260" y="249"/>
                    </a:cubicBezTo>
                    <a:cubicBezTo>
                      <a:pt x="264" y="244"/>
                      <a:pt x="264" y="244"/>
                      <a:pt x="264" y="244"/>
                    </a:cubicBezTo>
                    <a:cubicBezTo>
                      <a:pt x="265" y="246"/>
                      <a:pt x="266" y="248"/>
                      <a:pt x="267" y="250"/>
                    </a:cubicBezTo>
                    <a:cubicBezTo>
                      <a:pt x="267" y="251"/>
                      <a:pt x="267" y="251"/>
                      <a:pt x="267" y="251"/>
                    </a:cubicBezTo>
                    <a:lnTo>
                      <a:pt x="261" y="253"/>
                    </a:lnTo>
                    <a:close/>
                    <a:moveTo>
                      <a:pt x="415" y="251"/>
                    </a:moveTo>
                    <a:cubicBezTo>
                      <a:pt x="415" y="250"/>
                      <a:pt x="415" y="250"/>
                      <a:pt x="415" y="250"/>
                    </a:cubicBezTo>
                    <a:cubicBezTo>
                      <a:pt x="415" y="250"/>
                      <a:pt x="414" y="249"/>
                      <a:pt x="414" y="247"/>
                    </a:cubicBezTo>
                    <a:cubicBezTo>
                      <a:pt x="414" y="246"/>
                      <a:pt x="414" y="245"/>
                      <a:pt x="414" y="244"/>
                    </a:cubicBezTo>
                    <a:cubicBezTo>
                      <a:pt x="420" y="245"/>
                      <a:pt x="420" y="245"/>
                      <a:pt x="420" y="245"/>
                    </a:cubicBezTo>
                    <a:cubicBezTo>
                      <a:pt x="419" y="246"/>
                      <a:pt x="419" y="246"/>
                      <a:pt x="419" y="246"/>
                    </a:cubicBezTo>
                    <a:cubicBezTo>
                      <a:pt x="420" y="247"/>
                      <a:pt x="421" y="248"/>
                      <a:pt x="421" y="249"/>
                    </a:cubicBezTo>
                    <a:lnTo>
                      <a:pt x="415" y="251"/>
                    </a:lnTo>
                    <a:close/>
                    <a:moveTo>
                      <a:pt x="253" y="237"/>
                    </a:moveTo>
                    <a:cubicBezTo>
                      <a:pt x="253" y="237"/>
                      <a:pt x="253" y="236"/>
                      <a:pt x="253" y="236"/>
                    </a:cubicBezTo>
                    <a:cubicBezTo>
                      <a:pt x="253" y="234"/>
                      <a:pt x="254" y="232"/>
                      <a:pt x="256" y="232"/>
                    </a:cubicBezTo>
                    <a:cubicBezTo>
                      <a:pt x="261" y="232"/>
                      <a:pt x="261" y="232"/>
                      <a:pt x="261" y="232"/>
                    </a:cubicBezTo>
                    <a:cubicBezTo>
                      <a:pt x="261" y="234"/>
                      <a:pt x="260" y="236"/>
                      <a:pt x="258" y="237"/>
                    </a:cubicBezTo>
                    <a:cubicBezTo>
                      <a:pt x="259" y="237"/>
                      <a:pt x="259" y="236"/>
                      <a:pt x="259" y="236"/>
                    </a:cubicBezTo>
                    <a:lnTo>
                      <a:pt x="253" y="237"/>
                    </a:lnTo>
                    <a:close/>
                    <a:moveTo>
                      <a:pt x="415" y="233"/>
                    </a:moveTo>
                    <a:cubicBezTo>
                      <a:pt x="415" y="232"/>
                      <a:pt x="415" y="230"/>
                      <a:pt x="415" y="228"/>
                    </a:cubicBezTo>
                    <a:cubicBezTo>
                      <a:pt x="421" y="227"/>
                      <a:pt x="421" y="227"/>
                      <a:pt x="421" y="227"/>
                    </a:cubicBezTo>
                    <a:cubicBezTo>
                      <a:pt x="421" y="229"/>
                      <a:pt x="421" y="231"/>
                      <a:pt x="421" y="233"/>
                    </a:cubicBezTo>
                    <a:lnTo>
                      <a:pt x="415" y="233"/>
                    </a:lnTo>
                    <a:close/>
                    <a:moveTo>
                      <a:pt x="259" y="223"/>
                    </a:moveTo>
                    <a:cubicBezTo>
                      <a:pt x="254" y="220"/>
                      <a:pt x="254" y="220"/>
                      <a:pt x="254" y="220"/>
                    </a:cubicBezTo>
                    <a:cubicBezTo>
                      <a:pt x="255" y="219"/>
                      <a:pt x="256" y="217"/>
                      <a:pt x="256" y="216"/>
                    </a:cubicBezTo>
                    <a:cubicBezTo>
                      <a:pt x="262" y="217"/>
                      <a:pt x="262" y="217"/>
                      <a:pt x="262" y="217"/>
                    </a:cubicBezTo>
                    <a:cubicBezTo>
                      <a:pt x="261" y="219"/>
                      <a:pt x="260" y="221"/>
                      <a:pt x="259" y="223"/>
                    </a:cubicBezTo>
                    <a:close/>
                    <a:moveTo>
                      <a:pt x="154" y="222"/>
                    </a:moveTo>
                    <a:cubicBezTo>
                      <a:pt x="152" y="222"/>
                      <a:pt x="150" y="222"/>
                      <a:pt x="147" y="221"/>
                    </a:cubicBezTo>
                    <a:cubicBezTo>
                      <a:pt x="149" y="216"/>
                      <a:pt x="149" y="216"/>
                      <a:pt x="149" y="216"/>
                    </a:cubicBezTo>
                    <a:cubicBezTo>
                      <a:pt x="151" y="216"/>
                      <a:pt x="152" y="217"/>
                      <a:pt x="154" y="217"/>
                    </a:cubicBezTo>
                    <a:cubicBezTo>
                      <a:pt x="154" y="222"/>
                      <a:pt x="154" y="222"/>
                      <a:pt x="154" y="222"/>
                    </a:cubicBezTo>
                    <a:close/>
                    <a:moveTo>
                      <a:pt x="236" y="221"/>
                    </a:moveTo>
                    <a:cubicBezTo>
                      <a:pt x="234" y="221"/>
                      <a:pt x="232" y="221"/>
                      <a:pt x="230" y="220"/>
                    </a:cubicBezTo>
                    <a:cubicBezTo>
                      <a:pt x="232" y="215"/>
                      <a:pt x="232" y="215"/>
                      <a:pt x="232" y="215"/>
                    </a:cubicBezTo>
                    <a:cubicBezTo>
                      <a:pt x="234" y="215"/>
                      <a:pt x="235" y="216"/>
                      <a:pt x="237" y="216"/>
                    </a:cubicBezTo>
                    <a:lnTo>
                      <a:pt x="236" y="221"/>
                    </a:lnTo>
                    <a:close/>
                    <a:moveTo>
                      <a:pt x="183" y="221"/>
                    </a:moveTo>
                    <a:cubicBezTo>
                      <a:pt x="183" y="221"/>
                      <a:pt x="183" y="221"/>
                      <a:pt x="183" y="221"/>
                    </a:cubicBezTo>
                    <a:cubicBezTo>
                      <a:pt x="183" y="215"/>
                      <a:pt x="183" y="215"/>
                      <a:pt x="183" y="215"/>
                    </a:cubicBezTo>
                    <a:cubicBezTo>
                      <a:pt x="183" y="215"/>
                      <a:pt x="183" y="215"/>
                      <a:pt x="183" y="215"/>
                    </a:cubicBezTo>
                    <a:cubicBezTo>
                      <a:pt x="185" y="215"/>
                      <a:pt x="186" y="214"/>
                      <a:pt x="187" y="214"/>
                    </a:cubicBezTo>
                    <a:cubicBezTo>
                      <a:pt x="190" y="219"/>
                      <a:pt x="190" y="219"/>
                      <a:pt x="190" y="219"/>
                    </a:cubicBezTo>
                    <a:cubicBezTo>
                      <a:pt x="188" y="220"/>
                      <a:pt x="186" y="221"/>
                      <a:pt x="183" y="221"/>
                    </a:cubicBezTo>
                    <a:close/>
                    <a:moveTo>
                      <a:pt x="166" y="220"/>
                    </a:moveTo>
                    <a:cubicBezTo>
                      <a:pt x="165" y="214"/>
                      <a:pt x="165" y="214"/>
                      <a:pt x="165" y="214"/>
                    </a:cubicBezTo>
                    <a:cubicBezTo>
                      <a:pt x="167" y="214"/>
                      <a:pt x="169" y="213"/>
                      <a:pt x="171" y="213"/>
                    </a:cubicBezTo>
                    <a:cubicBezTo>
                      <a:pt x="171" y="213"/>
                      <a:pt x="171" y="213"/>
                      <a:pt x="171" y="213"/>
                    </a:cubicBezTo>
                    <a:cubicBezTo>
                      <a:pt x="171" y="219"/>
                      <a:pt x="171" y="219"/>
                      <a:pt x="171" y="219"/>
                    </a:cubicBezTo>
                    <a:cubicBezTo>
                      <a:pt x="171" y="219"/>
                      <a:pt x="171" y="219"/>
                      <a:pt x="171" y="219"/>
                    </a:cubicBezTo>
                    <a:cubicBezTo>
                      <a:pt x="169" y="219"/>
                      <a:pt x="167" y="219"/>
                      <a:pt x="166" y="220"/>
                    </a:cubicBezTo>
                    <a:close/>
                    <a:moveTo>
                      <a:pt x="249" y="217"/>
                    </a:moveTo>
                    <a:cubicBezTo>
                      <a:pt x="245" y="213"/>
                      <a:pt x="245" y="213"/>
                      <a:pt x="245" y="213"/>
                    </a:cubicBezTo>
                    <a:cubicBezTo>
                      <a:pt x="247" y="210"/>
                      <a:pt x="249" y="209"/>
                      <a:pt x="250" y="208"/>
                    </a:cubicBezTo>
                    <a:cubicBezTo>
                      <a:pt x="253" y="213"/>
                      <a:pt x="253" y="213"/>
                      <a:pt x="253" y="213"/>
                    </a:cubicBezTo>
                    <a:cubicBezTo>
                      <a:pt x="252" y="214"/>
                      <a:pt x="251" y="215"/>
                      <a:pt x="249" y="217"/>
                    </a:cubicBezTo>
                    <a:close/>
                    <a:moveTo>
                      <a:pt x="136" y="216"/>
                    </a:moveTo>
                    <a:cubicBezTo>
                      <a:pt x="135" y="216"/>
                      <a:pt x="135" y="216"/>
                      <a:pt x="135" y="216"/>
                    </a:cubicBezTo>
                    <a:cubicBezTo>
                      <a:pt x="134" y="215"/>
                      <a:pt x="133" y="214"/>
                      <a:pt x="132" y="214"/>
                    </a:cubicBezTo>
                    <a:cubicBezTo>
                      <a:pt x="133" y="208"/>
                      <a:pt x="133" y="208"/>
                      <a:pt x="133" y="208"/>
                    </a:cubicBezTo>
                    <a:cubicBezTo>
                      <a:pt x="135" y="209"/>
                      <a:pt x="137" y="210"/>
                      <a:pt x="138" y="211"/>
                    </a:cubicBezTo>
                    <a:cubicBezTo>
                      <a:pt x="139" y="211"/>
                      <a:pt x="139" y="211"/>
                      <a:pt x="139" y="211"/>
                    </a:cubicBezTo>
                    <a:lnTo>
                      <a:pt x="136" y="216"/>
                    </a:lnTo>
                    <a:close/>
                    <a:moveTo>
                      <a:pt x="413" y="216"/>
                    </a:moveTo>
                    <a:cubicBezTo>
                      <a:pt x="413" y="214"/>
                      <a:pt x="413" y="212"/>
                      <a:pt x="413" y="210"/>
                    </a:cubicBezTo>
                    <a:cubicBezTo>
                      <a:pt x="418" y="210"/>
                      <a:pt x="418" y="210"/>
                      <a:pt x="418" y="210"/>
                    </a:cubicBezTo>
                    <a:cubicBezTo>
                      <a:pt x="419" y="212"/>
                      <a:pt x="419" y="214"/>
                      <a:pt x="419" y="215"/>
                    </a:cubicBezTo>
                    <a:lnTo>
                      <a:pt x="413" y="216"/>
                    </a:lnTo>
                    <a:close/>
                    <a:moveTo>
                      <a:pt x="204" y="215"/>
                    </a:moveTo>
                    <a:cubicBezTo>
                      <a:pt x="203" y="215"/>
                      <a:pt x="203" y="215"/>
                      <a:pt x="203" y="215"/>
                    </a:cubicBezTo>
                    <a:cubicBezTo>
                      <a:pt x="201" y="214"/>
                      <a:pt x="200" y="214"/>
                      <a:pt x="199" y="214"/>
                    </a:cubicBezTo>
                    <a:cubicBezTo>
                      <a:pt x="198" y="208"/>
                      <a:pt x="198" y="208"/>
                      <a:pt x="198" y="208"/>
                    </a:cubicBezTo>
                    <a:cubicBezTo>
                      <a:pt x="200" y="208"/>
                      <a:pt x="202" y="208"/>
                      <a:pt x="204" y="209"/>
                    </a:cubicBezTo>
                    <a:cubicBezTo>
                      <a:pt x="205" y="209"/>
                      <a:pt x="205" y="209"/>
                      <a:pt x="205" y="209"/>
                    </a:cubicBezTo>
                    <a:lnTo>
                      <a:pt x="204" y="215"/>
                    </a:lnTo>
                    <a:close/>
                    <a:moveTo>
                      <a:pt x="219" y="214"/>
                    </a:moveTo>
                    <a:cubicBezTo>
                      <a:pt x="217" y="213"/>
                      <a:pt x="217" y="212"/>
                      <a:pt x="216" y="212"/>
                    </a:cubicBezTo>
                    <a:cubicBezTo>
                      <a:pt x="215" y="207"/>
                      <a:pt x="215" y="207"/>
                      <a:pt x="215" y="207"/>
                    </a:cubicBezTo>
                    <a:cubicBezTo>
                      <a:pt x="215" y="207"/>
                      <a:pt x="216" y="207"/>
                      <a:pt x="216" y="207"/>
                    </a:cubicBezTo>
                    <a:cubicBezTo>
                      <a:pt x="219" y="207"/>
                      <a:pt x="220" y="208"/>
                      <a:pt x="222" y="209"/>
                    </a:cubicBezTo>
                    <a:lnTo>
                      <a:pt x="219" y="214"/>
                    </a:lnTo>
                    <a:close/>
                    <a:moveTo>
                      <a:pt x="120" y="210"/>
                    </a:moveTo>
                    <a:cubicBezTo>
                      <a:pt x="119" y="209"/>
                      <a:pt x="118" y="209"/>
                      <a:pt x="116" y="208"/>
                    </a:cubicBezTo>
                    <a:cubicBezTo>
                      <a:pt x="116" y="203"/>
                      <a:pt x="116" y="203"/>
                      <a:pt x="116" y="203"/>
                    </a:cubicBezTo>
                    <a:cubicBezTo>
                      <a:pt x="117" y="203"/>
                      <a:pt x="117" y="203"/>
                      <a:pt x="117" y="203"/>
                    </a:cubicBezTo>
                    <a:cubicBezTo>
                      <a:pt x="119" y="203"/>
                      <a:pt x="121" y="204"/>
                      <a:pt x="123" y="204"/>
                    </a:cubicBezTo>
                    <a:lnTo>
                      <a:pt x="120" y="210"/>
                    </a:lnTo>
                    <a:close/>
                    <a:moveTo>
                      <a:pt x="395" y="202"/>
                    </a:moveTo>
                    <a:cubicBezTo>
                      <a:pt x="393" y="197"/>
                      <a:pt x="393" y="197"/>
                      <a:pt x="393" y="197"/>
                    </a:cubicBezTo>
                    <a:cubicBezTo>
                      <a:pt x="394" y="196"/>
                      <a:pt x="394" y="196"/>
                      <a:pt x="394" y="195"/>
                    </a:cubicBezTo>
                    <a:cubicBezTo>
                      <a:pt x="394" y="195"/>
                      <a:pt x="394" y="195"/>
                      <a:pt x="394" y="195"/>
                    </a:cubicBezTo>
                    <a:cubicBezTo>
                      <a:pt x="394" y="194"/>
                      <a:pt x="394" y="194"/>
                      <a:pt x="395" y="193"/>
                    </a:cubicBezTo>
                    <a:cubicBezTo>
                      <a:pt x="400" y="196"/>
                      <a:pt x="400" y="196"/>
                      <a:pt x="400" y="196"/>
                    </a:cubicBezTo>
                    <a:cubicBezTo>
                      <a:pt x="400" y="196"/>
                      <a:pt x="400" y="196"/>
                      <a:pt x="400" y="196"/>
                    </a:cubicBezTo>
                    <a:cubicBezTo>
                      <a:pt x="399" y="198"/>
                      <a:pt x="399" y="201"/>
                      <a:pt x="395" y="202"/>
                    </a:cubicBezTo>
                    <a:close/>
                    <a:moveTo>
                      <a:pt x="412" y="198"/>
                    </a:moveTo>
                    <a:cubicBezTo>
                      <a:pt x="412" y="193"/>
                      <a:pt x="412" y="193"/>
                      <a:pt x="412" y="193"/>
                    </a:cubicBezTo>
                    <a:cubicBezTo>
                      <a:pt x="417" y="192"/>
                      <a:pt x="417" y="192"/>
                      <a:pt x="417" y="192"/>
                    </a:cubicBezTo>
                    <a:cubicBezTo>
                      <a:pt x="418" y="198"/>
                      <a:pt x="418" y="198"/>
                      <a:pt x="418" y="198"/>
                    </a:cubicBezTo>
                    <a:lnTo>
                      <a:pt x="412" y="198"/>
                    </a:lnTo>
                    <a:close/>
                    <a:moveTo>
                      <a:pt x="106" y="198"/>
                    </a:moveTo>
                    <a:cubicBezTo>
                      <a:pt x="106" y="198"/>
                      <a:pt x="106" y="198"/>
                      <a:pt x="106" y="198"/>
                    </a:cubicBezTo>
                    <a:cubicBezTo>
                      <a:pt x="106" y="198"/>
                      <a:pt x="105" y="198"/>
                      <a:pt x="104" y="197"/>
                    </a:cubicBezTo>
                    <a:cubicBezTo>
                      <a:pt x="105" y="191"/>
                      <a:pt x="105" y="191"/>
                      <a:pt x="105" y="191"/>
                    </a:cubicBezTo>
                    <a:cubicBezTo>
                      <a:pt x="108" y="192"/>
                      <a:pt x="110" y="193"/>
                      <a:pt x="111" y="196"/>
                    </a:cubicBezTo>
                    <a:cubicBezTo>
                      <a:pt x="111" y="196"/>
                      <a:pt x="112" y="196"/>
                      <a:pt x="112" y="197"/>
                    </a:cubicBezTo>
                    <a:lnTo>
                      <a:pt x="106" y="198"/>
                    </a:lnTo>
                    <a:close/>
                    <a:moveTo>
                      <a:pt x="381" y="198"/>
                    </a:moveTo>
                    <a:cubicBezTo>
                      <a:pt x="381" y="198"/>
                      <a:pt x="381" y="197"/>
                      <a:pt x="381" y="197"/>
                    </a:cubicBezTo>
                    <a:cubicBezTo>
                      <a:pt x="381" y="196"/>
                      <a:pt x="380" y="194"/>
                      <a:pt x="379" y="193"/>
                    </a:cubicBezTo>
                    <a:cubicBezTo>
                      <a:pt x="384" y="190"/>
                      <a:pt x="384" y="190"/>
                      <a:pt x="384" y="190"/>
                    </a:cubicBezTo>
                    <a:cubicBezTo>
                      <a:pt x="385" y="191"/>
                      <a:pt x="386" y="193"/>
                      <a:pt x="387" y="195"/>
                    </a:cubicBezTo>
                    <a:cubicBezTo>
                      <a:pt x="387" y="196"/>
                      <a:pt x="387" y="196"/>
                      <a:pt x="387" y="196"/>
                    </a:cubicBezTo>
                    <a:lnTo>
                      <a:pt x="381" y="198"/>
                    </a:lnTo>
                    <a:close/>
                    <a:moveTo>
                      <a:pt x="92" y="194"/>
                    </a:moveTo>
                    <a:cubicBezTo>
                      <a:pt x="90" y="193"/>
                      <a:pt x="88" y="192"/>
                      <a:pt x="86" y="189"/>
                    </a:cubicBezTo>
                    <a:cubicBezTo>
                      <a:pt x="91" y="186"/>
                      <a:pt x="91" y="186"/>
                      <a:pt x="91" y="186"/>
                    </a:cubicBezTo>
                    <a:cubicBezTo>
                      <a:pt x="92" y="187"/>
                      <a:pt x="93" y="188"/>
                      <a:pt x="94" y="189"/>
                    </a:cubicBezTo>
                    <a:cubicBezTo>
                      <a:pt x="93" y="191"/>
                      <a:pt x="93" y="191"/>
                      <a:pt x="93" y="191"/>
                    </a:cubicBezTo>
                    <a:lnTo>
                      <a:pt x="92" y="194"/>
                    </a:lnTo>
                    <a:close/>
                    <a:moveTo>
                      <a:pt x="409" y="194"/>
                    </a:moveTo>
                    <a:cubicBezTo>
                      <a:pt x="405" y="190"/>
                      <a:pt x="405" y="190"/>
                      <a:pt x="405" y="190"/>
                    </a:cubicBezTo>
                    <a:cubicBezTo>
                      <a:pt x="406" y="189"/>
                      <a:pt x="407" y="188"/>
                      <a:pt x="408" y="186"/>
                    </a:cubicBezTo>
                    <a:cubicBezTo>
                      <a:pt x="408" y="186"/>
                      <a:pt x="408" y="186"/>
                      <a:pt x="408" y="186"/>
                    </a:cubicBezTo>
                    <a:cubicBezTo>
                      <a:pt x="413" y="189"/>
                      <a:pt x="413" y="189"/>
                      <a:pt x="413" y="189"/>
                    </a:cubicBezTo>
                    <a:cubicBezTo>
                      <a:pt x="413" y="190"/>
                      <a:pt x="413" y="190"/>
                      <a:pt x="413" y="190"/>
                    </a:cubicBezTo>
                    <a:cubicBezTo>
                      <a:pt x="412" y="191"/>
                      <a:pt x="411" y="193"/>
                      <a:pt x="409" y="194"/>
                    </a:cubicBezTo>
                    <a:close/>
                    <a:moveTo>
                      <a:pt x="370" y="192"/>
                    </a:moveTo>
                    <a:cubicBezTo>
                      <a:pt x="368" y="192"/>
                      <a:pt x="367" y="191"/>
                      <a:pt x="366" y="191"/>
                    </a:cubicBezTo>
                    <a:cubicBezTo>
                      <a:pt x="366" y="190"/>
                      <a:pt x="366" y="190"/>
                      <a:pt x="365" y="190"/>
                    </a:cubicBezTo>
                    <a:cubicBezTo>
                      <a:pt x="367" y="184"/>
                      <a:pt x="367" y="184"/>
                      <a:pt x="367" y="184"/>
                    </a:cubicBezTo>
                    <a:cubicBezTo>
                      <a:pt x="368" y="185"/>
                      <a:pt x="369" y="185"/>
                      <a:pt x="370" y="186"/>
                    </a:cubicBezTo>
                    <a:cubicBezTo>
                      <a:pt x="370" y="186"/>
                      <a:pt x="370" y="186"/>
                      <a:pt x="370" y="186"/>
                    </a:cubicBezTo>
                    <a:cubicBezTo>
                      <a:pt x="371" y="186"/>
                      <a:pt x="371" y="186"/>
                      <a:pt x="371" y="186"/>
                    </a:cubicBezTo>
                    <a:cubicBezTo>
                      <a:pt x="371" y="186"/>
                      <a:pt x="371" y="186"/>
                      <a:pt x="371" y="186"/>
                    </a:cubicBezTo>
                    <a:cubicBezTo>
                      <a:pt x="371" y="186"/>
                      <a:pt x="371" y="186"/>
                      <a:pt x="371" y="186"/>
                    </a:cubicBezTo>
                    <a:cubicBezTo>
                      <a:pt x="371" y="192"/>
                      <a:pt x="371" y="192"/>
                      <a:pt x="371" y="192"/>
                    </a:cubicBezTo>
                    <a:cubicBezTo>
                      <a:pt x="371" y="192"/>
                      <a:pt x="370" y="192"/>
                      <a:pt x="370" y="192"/>
                    </a:cubicBezTo>
                    <a:close/>
                    <a:moveTo>
                      <a:pt x="355" y="182"/>
                    </a:moveTo>
                    <a:cubicBezTo>
                      <a:pt x="354" y="181"/>
                      <a:pt x="354" y="180"/>
                      <a:pt x="354" y="178"/>
                    </a:cubicBezTo>
                    <a:cubicBezTo>
                      <a:pt x="354" y="177"/>
                      <a:pt x="354" y="176"/>
                      <a:pt x="354" y="175"/>
                    </a:cubicBezTo>
                    <a:cubicBezTo>
                      <a:pt x="360" y="175"/>
                      <a:pt x="360" y="175"/>
                      <a:pt x="360" y="175"/>
                    </a:cubicBezTo>
                    <a:cubicBezTo>
                      <a:pt x="360" y="176"/>
                      <a:pt x="360" y="177"/>
                      <a:pt x="360" y="178"/>
                    </a:cubicBezTo>
                    <a:cubicBezTo>
                      <a:pt x="360" y="179"/>
                      <a:pt x="360" y="180"/>
                      <a:pt x="360" y="180"/>
                    </a:cubicBezTo>
                    <a:lnTo>
                      <a:pt x="355" y="182"/>
                    </a:lnTo>
                    <a:close/>
                    <a:moveTo>
                      <a:pt x="82" y="179"/>
                    </a:moveTo>
                    <a:cubicBezTo>
                      <a:pt x="81" y="178"/>
                      <a:pt x="79" y="178"/>
                      <a:pt x="77" y="177"/>
                    </a:cubicBezTo>
                    <a:cubicBezTo>
                      <a:pt x="80" y="172"/>
                      <a:pt x="80" y="172"/>
                      <a:pt x="80" y="172"/>
                    </a:cubicBezTo>
                    <a:cubicBezTo>
                      <a:pt x="82" y="173"/>
                      <a:pt x="84" y="174"/>
                      <a:pt x="86" y="175"/>
                    </a:cubicBezTo>
                    <a:lnTo>
                      <a:pt x="82" y="179"/>
                    </a:lnTo>
                    <a:close/>
                    <a:moveTo>
                      <a:pt x="67" y="168"/>
                    </a:moveTo>
                    <a:cubicBezTo>
                      <a:pt x="67" y="167"/>
                      <a:pt x="67" y="165"/>
                      <a:pt x="67" y="164"/>
                    </a:cubicBezTo>
                    <a:cubicBezTo>
                      <a:pt x="67" y="163"/>
                      <a:pt x="67" y="162"/>
                      <a:pt x="67" y="161"/>
                    </a:cubicBezTo>
                    <a:cubicBezTo>
                      <a:pt x="73" y="161"/>
                      <a:pt x="73" y="161"/>
                      <a:pt x="73" y="161"/>
                    </a:cubicBezTo>
                    <a:cubicBezTo>
                      <a:pt x="73" y="162"/>
                      <a:pt x="73" y="163"/>
                      <a:pt x="73" y="164"/>
                    </a:cubicBezTo>
                    <a:cubicBezTo>
                      <a:pt x="73" y="165"/>
                      <a:pt x="73" y="165"/>
                      <a:pt x="73" y="166"/>
                    </a:cubicBezTo>
                    <a:lnTo>
                      <a:pt x="67" y="168"/>
                    </a:lnTo>
                    <a:close/>
                    <a:moveTo>
                      <a:pt x="354" y="164"/>
                    </a:moveTo>
                    <a:cubicBezTo>
                      <a:pt x="354" y="162"/>
                      <a:pt x="353" y="162"/>
                      <a:pt x="353" y="162"/>
                    </a:cubicBezTo>
                    <a:cubicBezTo>
                      <a:pt x="355" y="156"/>
                      <a:pt x="355" y="156"/>
                      <a:pt x="355" y="156"/>
                    </a:cubicBezTo>
                    <a:cubicBezTo>
                      <a:pt x="357" y="157"/>
                      <a:pt x="359" y="159"/>
                      <a:pt x="360" y="163"/>
                    </a:cubicBezTo>
                    <a:lnTo>
                      <a:pt x="354" y="164"/>
                    </a:lnTo>
                    <a:close/>
                    <a:moveTo>
                      <a:pt x="342" y="162"/>
                    </a:moveTo>
                    <a:cubicBezTo>
                      <a:pt x="338" y="162"/>
                      <a:pt x="336" y="159"/>
                      <a:pt x="335" y="156"/>
                    </a:cubicBezTo>
                    <a:cubicBezTo>
                      <a:pt x="341" y="155"/>
                      <a:pt x="341" y="155"/>
                      <a:pt x="341" y="155"/>
                    </a:cubicBezTo>
                    <a:cubicBezTo>
                      <a:pt x="341" y="156"/>
                      <a:pt x="341" y="156"/>
                      <a:pt x="342" y="156"/>
                    </a:cubicBezTo>
                    <a:lnTo>
                      <a:pt x="342" y="162"/>
                    </a:lnTo>
                    <a:close/>
                    <a:moveTo>
                      <a:pt x="61" y="155"/>
                    </a:moveTo>
                    <a:cubicBezTo>
                      <a:pt x="60" y="155"/>
                      <a:pt x="60" y="154"/>
                      <a:pt x="59" y="153"/>
                    </a:cubicBezTo>
                    <a:cubicBezTo>
                      <a:pt x="59" y="152"/>
                      <a:pt x="59" y="152"/>
                      <a:pt x="58" y="151"/>
                    </a:cubicBezTo>
                    <a:cubicBezTo>
                      <a:pt x="57" y="150"/>
                      <a:pt x="57" y="150"/>
                      <a:pt x="57" y="150"/>
                    </a:cubicBezTo>
                    <a:cubicBezTo>
                      <a:pt x="62" y="146"/>
                      <a:pt x="62" y="146"/>
                      <a:pt x="62" y="146"/>
                    </a:cubicBezTo>
                    <a:cubicBezTo>
                      <a:pt x="62" y="147"/>
                      <a:pt x="62" y="147"/>
                      <a:pt x="62" y="147"/>
                    </a:cubicBezTo>
                    <a:cubicBezTo>
                      <a:pt x="63" y="148"/>
                      <a:pt x="64" y="149"/>
                      <a:pt x="65" y="151"/>
                    </a:cubicBezTo>
                    <a:lnTo>
                      <a:pt x="61" y="155"/>
                    </a:lnTo>
                    <a:close/>
                    <a:moveTo>
                      <a:pt x="354" y="145"/>
                    </a:moveTo>
                    <a:cubicBezTo>
                      <a:pt x="353" y="140"/>
                      <a:pt x="353" y="140"/>
                      <a:pt x="353" y="140"/>
                    </a:cubicBezTo>
                    <a:cubicBezTo>
                      <a:pt x="355" y="139"/>
                      <a:pt x="356" y="139"/>
                      <a:pt x="358" y="138"/>
                    </a:cubicBezTo>
                    <a:cubicBezTo>
                      <a:pt x="360" y="143"/>
                      <a:pt x="360" y="143"/>
                      <a:pt x="360" y="143"/>
                    </a:cubicBezTo>
                    <a:cubicBezTo>
                      <a:pt x="358" y="144"/>
                      <a:pt x="356" y="145"/>
                      <a:pt x="354" y="145"/>
                    </a:cubicBezTo>
                    <a:close/>
                    <a:moveTo>
                      <a:pt x="342" y="144"/>
                    </a:moveTo>
                    <a:cubicBezTo>
                      <a:pt x="336" y="143"/>
                      <a:pt x="336" y="143"/>
                      <a:pt x="336" y="143"/>
                    </a:cubicBezTo>
                    <a:cubicBezTo>
                      <a:pt x="336" y="138"/>
                      <a:pt x="339" y="138"/>
                      <a:pt x="341" y="138"/>
                    </a:cubicBezTo>
                    <a:cubicBezTo>
                      <a:pt x="341" y="138"/>
                      <a:pt x="341" y="138"/>
                      <a:pt x="341" y="138"/>
                    </a:cubicBezTo>
                    <a:cubicBezTo>
                      <a:pt x="341" y="138"/>
                      <a:pt x="342" y="138"/>
                      <a:pt x="343" y="138"/>
                    </a:cubicBezTo>
                    <a:cubicBezTo>
                      <a:pt x="342" y="141"/>
                      <a:pt x="342" y="141"/>
                      <a:pt x="342" y="141"/>
                    </a:cubicBezTo>
                    <a:cubicBezTo>
                      <a:pt x="341" y="143"/>
                      <a:pt x="341" y="143"/>
                      <a:pt x="341" y="143"/>
                    </a:cubicBezTo>
                    <a:cubicBezTo>
                      <a:pt x="342" y="143"/>
                      <a:pt x="342" y="143"/>
                      <a:pt x="342" y="143"/>
                    </a:cubicBezTo>
                    <a:cubicBezTo>
                      <a:pt x="342" y="143"/>
                      <a:pt x="342" y="143"/>
                      <a:pt x="342" y="144"/>
                    </a:cubicBezTo>
                    <a:close/>
                    <a:moveTo>
                      <a:pt x="51" y="139"/>
                    </a:moveTo>
                    <a:cubicBezTo>
                      <a:pt x="51" y="138"/>
                      <a:pt x="51" y="138"/>
                      <a:pt x="51" y="137"/>
                    </a:cubicBezTo>
                    <a:cubicBezTo>
                      <a:pt x="51" y="135"/>
                      <a:pt x="51" y="134"/>
                      <a:pt x="52" y="132"/>
                    </a:cubicBezTo>
                    <a:cubicBezTo>
                      <a:pt x="57" y="133"/>
                      <a:pt x="57" y="133"/>
                      <a:pt x="57" y="133"/>
                    </a:cubicBezTo>
                    <a:cubicBezTo>
                      <a:pt x="57" y="135"/>
                      <a:pt x="57" y="136"/>
                      <a:pt x="57" y="137"/>
                    </a:cubicBezTo>
                    <a:cubicBezTo>
                      <a:pt x="57" y="137"/>
                      <a:pt x="57" y="138"/>
                      <a:pt x="57" y="138"/>
                    </a:cubicBezTo>
                    <a:lnTo>
                      <a:pt x="51" y="139"/>
                    </a:lnTo>
                    <a:close/>
                    <a:moveTo>
                      <a:pt x="366" y="132"/>
                    </a:moveTo>
                    <a:cubicBezTo>
                      <a:pt x="363" y="131"/>
                      <a:pt x="363" y="131"/>
                      <a:pt x="363" y="131"/>
                    </a:cubicBezTo>
                    <a:cubicBezTo>
                      <a:pt x="363" y="129"/>
                      <a:pt x="363" y="126"/>
                      <a:pt x="365" y="124"/>
                    </a:cubicBezTo>
                    <a:cubicBezTo>
                      <a:pt x="367" y="126"/>
                      <a:pt x="367" y="126"/>
                      <a:pt x="367" y="126"/>
                    </a:cubicBezTo>
                    <a:cubicBezTo>
                      <a:pt x="369" y="129"/>
                      <a:pt x="369" y="129"/>
                      <a:pt x="369" y="129"/>
                    </a:cubicBezTo>
                    <a:cubicBezTo>
                      <a:pt x="369" y="129"/>
                      <a:pt x="369" y="130"/>
                      <a:pt x="368" y="132"/>
                    </a:cubicBezTo>
                    <a:lnTo>
                      <a:pt x="366" y="132"/>
                    </a:lnTo>
                    <a:close/>
                    <a:moveTo>
                      <a:pt x="53" y="121"/>
                    </a:moveTo>
                    <a:cubicBezTo>
                      <a:pt x="52" y="119"/>
                      <a:pt x="52" y="118"/>
                      <a:pt x="51" y="116"/>
                    </a:cubicBezTo>
                    <a:cubicBezTo>
                      <a:pt x="57" y="114"/>
                      <a:pt x="57" y="114"/>
                      <a:pt x="57" y="114"/>
                    </a:cubicBezTo>
                    <a:cubicBezTo>
                      <a:pt x="58" y="116"/>
                      <a:pt x="58" y="118"/>
                      <a:pt x="58" y="121"/>
                    </a:cubicBezTo>
                    <a:lnTo>
                      <a:pt x="53" y="121"/>
                    </a:lnTo>
                    <a:close/>
                    <a:moveTo>
                      <a:pt x="364" y="115"/>
                    </a:moveTo>
                    <a:cubicBezTo>
                      <a:pt x="364" y="114"/>
                      <a:pt x="364" y="114"/>
                      <a:pt x="364" y="114"/>
                    </a:cubicBezTo>
                    <a:cubicBezTo>
                      <a:pt x="364" y="112"/>
                      <a:pt x="364" y="111"/>
                      <a:pt x="365" y="109"/>
                    </a:cubicBezTo>
                    <a:cubicBezTo>
                      <a:pt x="370" y="110"/>
                      <a:pt x="370" y="110"/>
                      <a:pt x="370" y="110"/>
                    </a:cubicBezTo>
                    <a:cubicBezTo>
                      <a:pt x="370" y="111"/>
                      <a:pt x="370" y="112"/>
                      <a:pt x="370" y="114"/>
                    </a:cubicBezTo>
                    <a:cubicBezTo>
                      <a:pt x="370" y="115"/>
                      <a:pt x="370" y="115"/>
                      <a:pt x="370" y="115"/>
                    </a:cubicBezTo>
                    <a:lnTo>
                      <a:pt x="364" y="115"/>
                    </a:lnTo>
                    <a:close/>
                    <a:moveTo>
                      <a:pt x="44" y="110"/>
                    </a:moveTo>
                    <a:cubicBezTo>
                      <a:pt x="42" y="108"/>
                      <a:pt x="42" y="108"/>
                      <a:pt x="42" y="108"/>
                    </a:cubicBezTo>
                    <a:cubicBezTo>
                      <a:pt x="41" y="108"/>
                      <a:pt x="40" y="107"/>
                      <a:pt x="39" y="106"/>
                    </a:cubicBezTo>
                    <a:cubicBezTo>
                      <a:pt x="43" y="102"/>
                      <a:pt x="43" y="102"/>
                      <a:pt x="43" y="102"/>
                    </a:cubicBezTo>
                    <a:cubicBezTo>
                      <a:pt x="44" y="102"/>
                      <a:pt x="45" y="103"/>
                      <a:pt x="45" y="103"/>
                    </a:cubicBezTo>
                    <a:cubicBezTo>
                      <a:pt x="47" y="105"/>
                      <a:pt x="47" y="105"/>
                      <a:pt x="47" y="105"/>
                    </a:cubicBezTo>
                    <a:lnTo>
                      <a:pt x="44" y="110"/>
                    </a:lnTo>
                    <a:close/>
                    <a:moveTo>
                      <a:pt x="376" y="103"/>
                    </a:moveTo>
                    <a:cubicBezTo>
                      <a:pt x="373" y="98"/>
                      <a:pt x="373" y="98"/>
                      <a:pt x="373" y="98"/>
                    </a:cubicBezTo>
                    <a:cubicBezTo>
                      <a:pt x="375" y="97"/>
                      <a:pt x="377" y="96"/>
                      <a:pt x="379" y="96"/>
                    </a:cubicBezTo>
                    <a:cubicBezTo>
                      <a:pt x="380" y="101"/>
                      <a:pt x="380" y="101"/>
                      <a:pt x="380" y="101"/>
                    </a:cubicBezTo>
                    <a:cubicBezTo>
                      <a:pt x="379" y="102"/>
                      <a:pt x="377" y="102"/>
                      <a:pt x="376" y="103"/>
                    </a:cubicBezTo>
                    <a:close/>
                    <a:moveTo>
                      <a:pt x="34" y="94"/>
                    </a:moveTo>
                    <a:cubicBezTo>
                      <a:pt x="34" y="92"/>
                      <a:pt x="33" y="91"/>
                      <a:pt x="32" y="90"/>
                    </a:cubicBezTo>
                    <a:cubicBezTo>
                      <a:pt x="36" y="86"/>
                      <a:pt x="36" y="86"/>
                      <a:pt x="36" y="86"/>
                    </a:cubicBezTo>
                    <a:cubicBezTo>
                      <a:pt x="37" y="87"/>
                      <a:pt x="39" y="89"/>
                      <a:pt x="40" y="92"/>
                    </a:cubicBezTo>
                    <a:lnTo>
                      <a:pt x="34" y="94"/>
                    </a:lnTo>
                    <a:close/>
                    <a:moveTo>
                      <a:pt x="382" y="93"/>
                    </a:moveTo>
                    <a:cubicBezTo>
                      <a:pt x="382" y="93"/>
                      <a:pt x="382" y="93"/>
                      <a:pt x="382" y="93"/>
                    </a:cubicBezTo>
                    <a:cubicBezTo>
                      <a:pt x="382" y="93"/>
                      <a:pt x="382" y="93"/>
                      <a:pt x="382" y="93"/>
                    </a:cubicBezTo>
                    <a:cubicBezTo>
                      <a:pt x="382" y="92"/>
                      <a:pt x="382" y="90"/>
                      <a:pt x="382" y="89"/>
                    </a:cubicBezTo>
                    <a:cubicBezTo>
                      <a:pt x="381" y="87"/>
                      <a:pt x="381" y="87"/>
                      <a:pt x="381" y="87"/>
                    </a:cubicBezTo>
                    <a:cubicBezTo>
                      <a:pt x="387" y="86"/>
                      <a:pt x="387" y="86"/>
                      <a:pt x="387" y="86"/>
                    </a:cubicBezTo>
                    <a:cubicBezTo>
                      <a:pt x="387" y="88"/>
                      <a:pt x="387" y="88"/>
                      <a:pt x="387" y="88"/>
                    </a:cubicBezTo>
                    <a:cubicBezTo>
                      <a:pt x="388" y="89"/>
                      <a:pt x="388" y="91"/>
                      <a:pt x="388" y="92"/>
                    </a:cubicBezTo>
                    <a:cubicBezTo>
                      <a:pt x="388" y="92"/>
                      <a:pt x="388" y="92"/>
                      <a:pt x="388" y="92"/>
                    </a:cubicBezTo>
                    <a:cubicBezTo>
                      <a:pt x="388" y="93"/>
                      <a:pt x="388" y="93"/>
                      <a:pt x="388" y="93"/>
                    </a:cubicBezTo>
                    <a:cubicBezTo>
                      <a:pt x="385" y="92"/>
                      <a:pt x="385" y="92"/>
                      <a:pt x="385" y="92"/>
                    </a:cubicBezTo>
                    <a:lnTo>
                      <a:pt x="382" y="93"/>
                    </a:lnTo>
                    <a:close/>
                    <a:moveTo>
                      <a:pt x="428" y="85"/>
                    </a:moveTo>
                    <a:cubicBezTo>
                      <a:pt x="427" y="85"/>
                      <a:pt x="425" y="84"/>
                      <a:pt x="422" y="82"/>
                    </a:cubicBezTo>
                    <a:cubicBezTo>
                      <a:pt x="426" y="77"/>
                      <a:pt x="426" y="77"/>
                      <a:pt x="426" y="77"/>
                    </a:cubicBezTo>
                    <a:cubicBezTo>
                      <a:pt x="428" y="79"/>
                      <a:pt x="429" y="79"/>
                      <a:pt x="429" y="79"/>
                    </a:cubicBezTo>
                    <a:cubicBezTo>
                      <a:pt x="429" y="85"/>
                      <a:pt x="429" y="85"/>
                      <a:pt x="429" y="85"/>
                    </a:cubicBezTo>
                    <a:lnTo>
                      <a:pt x="428" y="85"/>
                    </a:lnTo>
                    <a:close/>
                    <a:moveTo>
                      <a:pt x="28" y="83"/>
                    </a:moveTo>
                    <a:cubicBezTo>
                      <a:pt x="22" y="82"/>
                      <a:pt x="22" y="82"/>
                      <a:pt x="22" y="82"/>
                    </a:cubicBezTo>
                    <a:cubicBezTo>
                      <a:pt x="22" y="81"/>
                      <a:pt x="22" y="80"/>
                      <a:pt x="23" y="79"/>
                    </a:cubicBezTo>
                    <a:cubicBezTo>
                      <a:pt x="23" y="79"/>
                      <a:pt x="23" y="78"/>
                      <a:pt x="23" y="77"/>
                    </a:cubicBezTo>
                    <a:cubicBezTo>
                      <a:pt x="29" y="76"/>
                      <a:pt x="29" y="76"/>
                      <a:pt x="29" y="76"/>
                    </a:cubicBezTo>
                    <a:cubicBezTo>
                      <a:pt x="29" y="77"/>
                      <a:pt x="29" y="77"/>
                      <a:pt x="29" y="77"/>
                    </a:cubicBezTo>
                    <a:cubicBezTo>
                      <a:pt x="29" y="79"/>
                      <a:pt x="29" y="81"/>
                      <a:pt x="28" y="82"/>
                    </a:cubicBezTo>
                    <a:cubicBezTo>
                      <a:pt x="28" y="82"/>
                      <a:pt x="28" y="82"/>
                      <a:pt x="28" y="83"/>
                    </a:cubicBezTo>
                    <a:close/>
                    <a:moveTo>
                      <a:pt x="441" y="80"/>
                    </a:moveTo>
                    <a:cubicBezTo>
                      <a:pt x="438" y="75"/>
                      <a:pt x="438" y="75"/>
                      <a:pt x="438" y="75"/>
                    </a:cubicBezTo>
                    <a:cubicBezTo>
                      <a:pt x="439" y="75"/>
                      <a:pt x="440" y="74"/>
                      <a:pt x="440" y="72"/>
                    </a:cubicBezTo>
                    <a:cubicBezTo>
                      <a:pt x="441" y="72"/>
                      <a:pt x="441" y="72"/>
                      <a:pt x="441" y="72"/>
                    </a:cubicBezTo>
                    <a:cubicBezTo>
                      <a:pt x="446" y="75"/>
                      <a:pt x="446" y="75"/>
                      <a:pt x="446" y="75"/>
                    </a:cubicBezTo>
                    <a:cubicBezTo>
                      <a:pt x="445" y="76"/>
                      <a:pt x="445" y="76"/>
                      <a:pt x="445" y="76"/>
                    </a:cubicBezTo>
                    <a:cubicBezTo>
                      <a:pt x="444" y="77"/>
                      <a:pt x="443" y="79"/>
                      <a:pt x="441" y="80"/>
                    </a:cubicBezTo>
                    <a:close/>
                    <a:moveTo>
                      <a:pt x="379" y="75"/>
                    </a:moveTo>
                    <a:cubicBezTo>
                      <a:pt x="379" y="73"/>
                      <a:pt x="379" y="71"/>
                      <a:pt x="379" y="69"/>
                    </a:cubicBezTo>
                    <a:cubicBezTo>
                      <a:pt x="385" y="69"/>
                      <a:pt x="385" y="69"/>
                      <a:pt x="385" y="69"/>
                    </a:cubicBezTo>
                    <a:cubicBezTo>
                      <a:pt x="385" y="71"/>
                      <a:pt x="385" y="73"/>
                      <a:pt x="385" y="75"/>
                    </a:cubicBezTo>
                    <a:lnTo>
                      <a:pt x="379" y="75"/>
                    </a:lnTo>
                    <a:close/>
                    <a:moveTo>
                      <a:pt x="415" y="72"/>
                    </a:moveTo>
                    <a:cubicBezTo>
                      <a:pt x="415" y="72"/>
                      <a:pt x="415" y="72"/>
                      <a:pt x="414" y="72"/>
                    </a:cubicBezTo>
                    <a:cubicBezTo>
                      <a:pt x="413" y="71"/>
                      <a:pt x="412" y="69"/>
                      <a:pt x="411" y="67"/>
                    </a:cubicBezTo>
                    <a:cubicBezTo>
                      <a:pt x="416" y="64"/>
                      <a:pt x="416" y="64"/>
                      <a:pt x="416" y="64"/>
                    </a:cubicBezTo>
                    <a:cubicBezTo>
                      <a:pt x="417" y="66"/>
                      <a:pt x="418" y="67"/>
                      <a:pt x="418" y="67"/>
                    </a:cubicBezTo>
                    <a:cubicBezTo>
                      <a:pt x="418" y="67"/>
                      <a:pt x="419" y="68"/>
                      <a:pt x="419" y="68"/>
                    </a:cubicBezTo>
                    <a:lnTo>
                      <a:pt x="415" y="72"/>
                    </a:lnTo>
                    <a:close/>
                    <a:moveTo>
                      <a:pt x="454" y="69"/>
                    </a:moveTo>
                    <a:cubicBezTo>
                      <a:pt x="452" y="64"/>
                      <a:pt x="452" y="64"/>
                      <a:pt x="452" y="64"/>
                    </a:cubicBezTo>
                    <a:cubicBezTo>
                      <a:pt x="453" y="63"/>
                      <a:pt x="455" y="62"/>
                      <a:pt x="456" y="61"/>
                    </a:cubicBezTo>
                    <a:cubicBezTo>
                      <a:pt x="460" y="66"/>
                      <a:pt x="460" y="66"/>
                      <a:pt x="460" y="66"/>
                    </a:cubicBezTo>
                    <a:cubicBezTo>
                      <a:pt x="458" y="67"/>
                      <a:pt x="456" y="68"/>
                      <a:pt x="454" y="69"/>
                    </a:cubicBezTo>
                    <a:close/>
                    <a:moveTo>
                      <a:pt x="25" y="67"/>
                    </a:moveTo>
                    <a:cubicBezTo>
                      <a:pt x="19" y="65"/>
                      <a:pt x="19" y="65"/>
                      <a:pt x="19" y="65"/>
                    </a:cubicBezTo>
                    <a:cubicBezTo>
                      <a:pt x="20" y="64"/>
                      <a:pt x="21" y="63"/>
                      <a:pt x="22" y="61"/>
                    </a:cubicBezTo>
                    <a:cubicBezTo>
                      <a:pt x="22" y="61"/>
                      <a:pt x="23" y="61"/>
                      <a:pt x="23" y="61"/>
                    </a:cubicBezTo>
                    <a:cubicBezTo>
                      <a:pt x="28" y="63"/>
                      <a:pt x="28" y="63"/>
                      <a:pt x="28" y="63"/>
                    </a:cubicBezTo>
                    <a:cubicBezTo>
                      <a:pt x="28" y="64"/>
                      <a:pt x="27" y="65"/>
                      <a:pt x="26" y="66"/>
                    </a:cubicBezTo>
                    <a:cubicBezTo>
                      <a:pt x="25" y="66"/>
                      <a:pt x="25" y="67"/>
                      <a:pt x="25" y="67"/>
                    </a:cubicBezTo>
                    <a:close/>
                    <a:moveTo>
                      <a:pt x="387" y="60"/>
                    </a:moveTo>
                    <a:cubicBezTo>
                      <a:pt x="383" y="56"/>
                      <a:pt x="383" y="56"/>
                      <a:pt x="383" y="56"/>
                    </a:cubicBezTo>
                    <a:cubicBezTo>
                      <a:pt x="384" y="54"/>
                      <a:pt x="386" y="53"/>
                      <a:pt x="388" y="52"/>
                    </a:cubicBezTo>
                    <a:cubicBezTo>
                      <a:pt x="391" y="57"/>
                      <a:pt x="391" y="57"/>
                      <a:pt x="391" y="57"/>
                    </a:cubicBezTo>
                    <a:cubicBezTo>
                      <a:pt x="389" y="58"/>
                      <a:pt x="388" y="59"/>
                      <a:pt x="387" y="60"/>
                    </a:cubicBezTo>
                    <a:close/>
                    <a:moveTo>
                      <a:pt x="405" y="60"/>
                    </a:moveTo>
                    <a:cubicBezTo>
                      <a:pt x="403" y="59"/>
                      <a:pt x="401" y="58"/>
                      <a:pt x="400" y="57"/>
                    </a:cubicBezTo>
                    <a:cubicBezTo>
                      <a:pt x="402" y="52"/>
                      <a:pt x="402" y="52"/>
                      <a:pt x="402" y="52"/>
                    </a:cubicBezTo>
                    <a:cubicBezTo>
                      <a:pt x="404" y="53"/>
                      <a:pt x="406" y="53"/>
                      <a:pt x="407" y="54"/>
                    </a:cubicBezTo>
                    <a:lnTo>
                      <a:pt x="405" y="60"/>
                    </a:lnTo>
                    <a:close/>
                    <a:moveTo>
                      <a:pt x="16" y="57"/>
                    </a:moveTo>
                    <a:cubicBezTo>
                      <a:pt x="13" y="56"/>
                      <a:pt x="13" y="56"/>
                      <a:pt x="13" y="56"/>
                    </a:cubicBezTo>
                    <a:cubicBezTo>
                      <a:pt x="12" y="56"/>
                      <a:pt x="11" y="55"/>
                      <a:pt x="10" y="55"/>
                    </a:cubicBezTo>
                    <a:cubicBezTo>
                      <a:pt x="13" y="50"/>
                      <a:pt x="13" y="50"/>
                      <a:pt x="13" y="50"/>
                    </a:cubicBezTo>
                    <a:cubicBezTo>
                      <a:pt x="13" y="50"/>
                      <a:pt x="14" y="50"/>
                      <a:pt x="15" y="51"/>
                    </a:cubicBezTo>
                    <a:cubicBezTo>
                      <a:pt x="18" y="52"/>
                      <a:pt x="18" y="52"/>
                      <a:pt x="18" y="52"/>
                    </a:cubicBezTo>
                    <a:lnTo>
                      <a:pt x="16" y="57"/>
                    </a:lnTo>
                    <a:close/>
                    <a:moveTo>
                      <a:pt x="456" y="55"/>
                    </a:moveTo>
                    <a:cubicBezTo>
                      <a:pt x="456" y="54"/>
                      <a:pt x="455" y="54"/>
                      <a:pt x="455" y="53"/>
                    </a:cubicBezTo>
                    <a:cubicBezTo>
                      <a:pt x="454" y="52"/>
                      <a:pt x="454" y="51"/>
                      <a:pt x="453" y="51"/>
                    </a:cubicBezTo>
                    <a:cubicBezTo>
                      <a:pt x="458" y="47"/>
                      <a:pt x="458" y="47"/>
                      <a:pt x="458" y="47"/>
                    </a:cubicBezTo>
                    <a:cubicBezTo>
                      <a:pt x="459" y="48"/>
                      <a:pt x="459" y="48"/>
                      <a:pt x="460" y="49"/>
                    </a:cubicBezTo>
                    <a:cubicBezTo>
                      <a:pt x="460" y="50"/>
                      <a:pt x="461" y="51"/>
                      <a:pt x="461" y="52"/>
                    </a:cubicBezTo>
                    <a:lnTo>
                      <a:pt x="456" y="55"/>
                    </a:lnTo>
                    <a:close/>
                    <a:moveTo>
                      <a:pt x="14" y="46"/>
                    </a:moveTo>
                    <a:cubicBezTo>
                      <a:pt x="10" y="42"/>
                      <a:pt x="10" y="42"/>
                      <a:pt x="10" y="42"/>
                    </a:cubicBezTo>
                    <a:cubicBezTo>
                      <a:pt x="11" y="41"/>
                      <a:pt x="11" y="41"/>
                      <a:pt x="11" y="41"/>
                    </a:cubicBezTo>
                    <a:cubicBezTo>
                      <a:pt x="11" y="41"/>
                      <a:pt x="11" y="41"/>
                      <a:pt x="11" y="41"/>
                    </a:cubicBezTo>
                    <a:cubicBezTo>
                      <a:pt x="15" y="37"/>
                      <a:pt x="15" y="37"/>
                      <a:pt x="15" y="37"/>
                    </a:cubicBezTo>
                    <a:cubicBezTo>
                      <a:pt x="17" y="38"/>
                      <a:pt x="17" y="40"/>
                      <a:pt x="17" y="41"/>
                    </a:cubicBezTo>
                    <a:cubicBezTo>
                      <a:pt x="17" y="42"/>
                      <a:pt x="17" y="44"/>
                      <a:pt x="15" y="45"/>
                    </a:cubicBezTo>
                    <a:lnTo>
                      <a:pt x="14" y="46"/>
                    </a:lnTo>
                    <a:close/>
                    <a:moveTo>
                      <a:pt x="455" y="38"/>
                    </a:moveTo>
                    <a:cubicBezTo>
                      <a:pt x="449" y="38"/>
                      <a:pt x="449" y="38"/>
                      <a:pt x="449" y="38"/>
                    </a:cubicBezTo>
                    <a:cubicBezTo>
                      <a:pt x="449" y="38"/>
                      <a:pt x="449" y="38"/>
                      <a:pt x="449" y="38"/>
                    </a:cubicBezTo>
                    <a:cubicBezTo>
                      <a:pt x="449" y="37"/>
                      <a:pt x="449" y="36"/>
                      <a:pt x="449" y="36"/>
                    </a:cubicBezTo>
                    <a:cubicBezTo>
                      <a:pt x="449" y="34"/>
                      <a:pt x="449" y="34"/>
                      <a:pt x="449" y="33"/>
                    </a:cubicBezTo>
                    <a:cubicBezTo>
                      <a:pt x="455" y="31"/>
                      <a:pt x="455" y="31"/>
                      <a:pt x="455" y="31"/>
                    </a:cubicBezTo>
                    <a:cubicBezTo>
                      <a:pt x="455" y="33"/>
                      <a:pt x="455" y="34"/>
                      <a:pt x="455" y="36"/>
                    </a:cubicBezTo>
                    <a:cubicBezTo>
                      <a:pt x="455" y="36"/>
                      <a:pt x="455" y="37"/>
                      <a:pt x="455" y="38"/>
                    </a:cubicBezTo>
                    <a:close/>
                    <a:moveTo>
                      <a:pt x="441" y="35"/>
                    </a:moveTo>
                    <a:cubicBezTo>
                      <a:pt x="440" y="35"/>
                      <a:pt x="439" y="34"/>
                      <a:pt x="438" y="34"/>
                    </a:cubicBezTo>
                    <a:cubicBezTo>
                      <a:pt x="437" y="33"/>
                      <a:pt x="436" y="32"/>
                      <a:pt x="435" y="31"/>
                    </a:cubicBezTo>
                    <a:cubicBezTo>
                      <a:pt x="439" y="27"/>
                      <a:pt x="439" y="27"/>
                      <a:pt x="439" y="27"/>
                    </a:cubicBezTo>
                    <a:cubicBezTo>
                      <a:pt x="440" y="28"/>
                      <a:pt x="441" y="28"/>
                      <a:pt x="441" y="29"/>
                    </a:cubicBezTo>
                    <a:cubicBezTo>
                      <a:pt x="442" y="29"/>
                      <a:pt x="442" y="29"/>
                      <a:pt x="443" y="29"/>
                    </a:cubicBezTo>
                    <a:lnTo>
                      <a:pt x="441" y="35"/>
                    </a:lnTo>
                    <a:close/>
                    <a:moveTo>
                      <a:pt x="1" y="35"/>
                    </a:moveTo>
                    <a:cubicBezTo>
                      <a:pt x="0" y="34"/>
                      <a:pt x="0" y="33"/>
                      <a:pt x="0" y="32"/>
                    </a:cubicBezTo>
                    <a:cubicBezTo>
                      <a:pt x="0" y="30"/>
                      <a:pt x="1" y="28"/>
                      <a:pt x="1" y="27"/>
                    </a:cubicBezTo>
                    <a:cubicBezTo>
                      <a:pt x="7" y="29"/>
                      <a:pt x="7" y="29"/>
                      <a:pt x="7" y="29"/>
                    </a:cubicBezTo>
                    <a:cubicBezTo>
                      <a:pt x="6" y="30"/>
                      <a:pt x="6" y="31"/>
                      <a:pt x="6" y="32"/>
                    </a:cubicBezTo>
                    <a:lnTo>
                      <a:pt x="1" y="35"/>
                    </a:lnTo>
                    <a:close/>
                    <a:moveTo>
                      <a:pt x="426" y="24"/>
                    </a:moveTo>
                    <a:cubicBezTo>
                      <a:pt x="425" y="23"/>
                      <a:pt x="422" y="21"/>
                      <a:pt x="422" y="17"/>
                    </a:cubicBezTo>
                    <a:cubicBezTo>
                      <a:pt x="428" y="17"/>
                      <a:pt x="428" y="17"/>
                      <a:pt x="428" y="17"/>
                    </a:cubicBezTo>
                    <a:cubicBezTo>
                      <a:pt x="428" y="18"/>
                      <a:pt x="428" y="18"/>
                      <a:pt x="429" y="19"/>
                    </a:cubicBezTo>
                    <a:lnTo>
                      <a:pt x="426" y="24"/>
                    </a:lnTo>
                    <a:close/>
                    <a:moveTo>
                      <a:pt x="7" y="17"/>
                    </a:moveTo>
                    <a:cubicBezTo>
                      <a:pt x="1" y="16"/>
                      <a:pt x="1" y="16"/>
                      <a:pt x="1" y="16"/>
                    </a:cubicBezTo>
                    <a:cubicBezTo>
                      <a:pt x="2" y="13"/>
                      <a:pt x="3" y="10"/>
                      <a:pt x="3" y="10"/>
                    </a:cubicBezTo>
                    <a:cubicBezTo>
                      <a:pt x="8" y="12"/>
                      <a:pt x="8" y="12"/>
                      <a:pt x="8" y="12"/>
                    </a:cubicBezTo>
                    <a:cubicBezTo>
                      <a:pt x="8" y="12"/>
                      <a:pt x="7" y="15"/>
                      <a:pt x="7" y="17"/>
                    </a:cubicBezTo>
                    <a:close/>
                    <a:moveTo>
                      <a:pt x="430" y="8"/>
                    </a:moveTo>
                    <a:cubicBezTo>
                      <a:pt x="425" y="4"/>
                      <a:pt x="425" y="4"/>
                      <a:pt x="425" y="4"/>
                    </a:cubicBezTo>
                    <a:cubicBezTo>
                      <a:pt x="426" y="3"/>
                      <a:pt x="427" y="2"/>
                      <a:pt x="429" y="0"/>
                    </a:cubicBezTo>
                    <a:cubicBezTo>
                      <a:pt x="430" y="0"/>
                      <a:pt x="430" y="0"/>
                      <a:pt x="430" y="0"/>
                    </a:cubicBezTo>
                    <a:cubicBezTo>
                      <a:pt x="433" y="4"/>
                      <a:pt x="433" y="4"/>
                      <a:pt x="433" y="4"/>
                    </a:cubicBezTo>
                    <a:cubicBezTo>
                      <a:pt x="433" y="5"/>
                      <a:pt x="433" y="5"/>
                      <a:pt x="433" y="5"/>
                    </a:cubicBezTo>
                    <a:cubicBezTo>
                      <a:pt x="431" y="6"/>
                      <a:pt x="430" y="7"/>
                      <a:pt x="430" y="8"/>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33" name="íSḻïďê">
                <a:extLst>
                  <a:ext uri="{FF2B5EF4-FFF2-40B4-BE49-F238E27FC236}">
                    <a16:creationId xmlns:a16="http://schemas.microsoft.com/office/drawing/2014/main" id="{D109B553-535E-4815-9DAC-0AC52EF9B2CB}"/>
                  </a:ext>
                </a:extLst>
              </p:cNvPr>
              <p:cNvSpPr/>
              <p:nvPr/>
            </p:nvSpPr>
            <p:spPr bwMode="auto">
              <a:xfrm>
                <a:off x="7523163" y="3565525"/>
                <a:ext cx="220663" cy="150813"/>
              </a:xfrm>
              <a:custGeom>
                <a:avLst/>
                <a:gdLst>
                  <a:gd name="T0" fmla="*/ 81 w 103"/>
                  <a:gd name="T1" fmla="*/ 71 h 71"/>
                  <a:gd name="T2" fmla="*/ 81 w 103"/>
                  <a:gd name="T3" fmla="*/ 71 h 71"/>
                  <a:gd name="T4" fmla="*/ 80 w 103"/>
                  <a:gd name="T5" fmla="*/ 71 h 71"/>
                  <a:gd name="T6" fmla="*/ 80 w 103"/>
                  <a:gd name="T7" fmla="*/ 65 h 71"/>
                  <a:gd name="T8" fmla="*/ 81 w 103"/>
                  <a:gd name="T9" fmla="*/ 65 h 71"/>
                  <a:gd name="T10" fmla="*/ 81 w 103"/>
                  <a:gd name="T11" fmla="*/ 65 h 71"/>
                  <a:gd name="T12" fmla="*/ 84 w 103"/>
                  <a:gd name="T13" fmla="*/ 64 h 71"/>
                  <a:gd name="T14" fmla="*/ 87 w 103"/>
                  <a:gd name="T15" fmla="*/ 69 h 71"/>
                  <a:gd name="T16" fmla="*/ 81 w 103"/>
                  <a:gd name="T17" fmla="*/ 71 h 71"/>
                  <a:gd name="T18" fmla="*/ 68 w 103"/>
                  <a:gd name="T19" fmla="*/ 70 h 71"/>
                  <a:gd name="T20" fmla="*/ 62 w 103"/>
                  <a:gd name="T21" fmla="*/ 70 h 71"/>
                  <a:gd name="T22" fmla="*/ 63 w 103"/>
                  <a:gd name="T23" fmla="*/ 64 h 71"/>
                  <a:gd name="T24" fmla="*/ 68 w 103"/>
                  <a:gd name="T25" fmla="*/ 64 h 71"/>
                  <a:gd name="T26" fmla="*/ 68 w 103"/>
                  <a:gd name="T27" fmla="*/ 70 h 71"/>
                  <a:gd name="T28" fmla="*/ 100 w 103"/>
                  <a:gd name="T29" fmla="*/ 68 h 71"/>
                  <a:gd name="T30" fmla="*/ 95 w 103"/>
                  <a:gd name="T31" fmla="*/ 66 h 71"/>
                  <a:gd name="T32" fmla="*/ 97 w 103"/>
                  <a:gd name="T33" fmla="*/ 60 h 71"/>
                  <a:gd name="T34" fmla="*/ 103 w 103"/>
                  <a:gd name="T35" fmla="*/ 63 h 71"/>
                  <a:gd name="T36" fmla="*/ 100 w 103"/>
                  <a:gd name="T37" fmla="*/ 68 h 71"/>
                  <a:gd name="T38" fmla="*/ 50 w 103"/>
                  <a:gd name="T39" fmla="*/ 64 h 71"/>
                  <a:gd name="T40" fmla="*/ 48 w 103"/>
                  <a:gd name="T41" fmla="*/ 58 h 71"/>
                  <a:gd name="T42" fmla="*/ 53 w 103"/>
                  <a:gd name="T43" fmla="*/ 56 h 71"/>
                  <a:gd name="T44" fmla="*/ 55 w 103"/>
                  <a:gd name="T45" fmla="*/ 61 h 71"/>
                  <a:gd name="T46" fmla="*/ 50 w 103"/>
                  <a:gd name="T47" fmla="*/ 64 h 71"/>
                  <a:gd name="T48" fmla="*/ 43 w 103"/>
                  <a:gd name="T49" fmla="*/ 50 h 71"/>
                  <a:gd name="T50" fmla="*/ 43 w 103"/>
                  <a:gd name="T51" fmla="*/ 50 h 71"/>
                  <a:gd name="T52" fmla="*/ 37 w 103"/>
                  <a:gd name="T53" fmla="*/ 48 h 71"/>
                  <a:gd name="T54" fmla="*/ 41 w 103"/>
                  <a:gd name="T55" fmla="*/ 43 h 71"/>
                  <a:gd name="T56" fmla="*/ 43 w 103"/>
                  <a:gd name="T57" fmla="*/ 44 h 71"/>
                  <a:gd name="T58" fmla="*/ 45 w 103"/>
                  <a:gd name="T59" fmla="*/ 45 h 71"/>
                  <a:gd name="T60" fmla="*/ 43 w 103"/>
                  <a:gd name="T61" fmla="*/ 50 h 71"/>
                  <a:gd name="T62" fmla="*/ 30 w 103"/>
                  <a:gd name="T63" fmla="*/ 38 h 71"/>
                  <a:gd name="T64" fmla="*/ 27 w 103"/>
                  <a:gd name="T65" fmla="*/ 36 h 71"/>
                  <a:gd name="T66" fmla="*/ 28 w 103"/>
                  <a:gd name="T67" fmla="*/ 30 h 71"/>
                  <a:gd name="T68" fmla="*/ 35 w 103"/>
                  <a:gd name="T69" fmla="*/ 34 h 71"/>
                  <a:gd name="T70" fmla="*/ 30 w 103"/>
                  <a:gd name="T71" fmla="*/ 38 h 71"/>
                  <a:gd name="T72" fmla="*/ 15 w 103"/>
                  <a:gd name="T73" fmla="*/ 37 h 71"/>
                  <a:gd name="T74" fmla="*/ 9 w 103"/>
                  <a:gd name="T75" fmla="*/ 35 h 71"/>
                  <a:gd name="T76" fmla="*/ 12 w 103"/>
                  <a:gd name="T77" fmla="*/ 30 h 71"/>
                  <a:gd name="T78" fmla="*/ 16 w 103"/>
                  <a:gd name="T79" fmla="*/ 31 h 71"/>
                  <a:gd name="T80" fmla="*/ 15 w 103"/>
                  <a:gd name="T81" fmla="*/ 37 h 71"/>
                  <a:gd name="T82" fmla="*/ 0 w 103"/>
                  <a:gd name="T83" fmla="*/ 24 h 71"/>
                  <a:gd name="T84" fmla="*/ 0 w 103"/>
                  <a:gd name="T85" fmla="*/ 21 h 71"/>
                  <a:gd name="T86" fmla="*/ 0 w 103"/>
                  <a:gd name="T87" fmla="*/ 17 h 71"/>
                  <a:gd name="T88" fmla="*/ 6 w 103"/>
                  <a:gd name="T89" fmla="*/ 18 h 71"/>
                  <a:gd name="T90" fmla="*/ 6 w 103"/>
                  <a:gd name="T91" fmla="*/ 21 h 71"/>
                  <a:gd name="T92" fmla="*/ 6 w 103"/>
                  <a:gd name="T93" fmla="*/ 23 h 71"/>
                  <a:gd name="T94" fmla="*/ 0 w 103"/>
                  <a:gd name="T95" fmla="*/ 24 h 71"/>
                  <a:gd name="T96" fmla="*/ 10 w 103"/>
                  <a:gd name="T97" fmla="*/ 8 h 71"/>
                  <a:gd name="T98" fmla="*/ 4 w 103"/>
                  <a:gd name="T99" fmla="*/ 6 h 71"/>
                  <a:gd name="T100" fmla="*/ 7 w 103"/>
                  <a:gd name="T101" fmla="*/ 0 h 71"/>
                  <a:gd name="T102" fmla="*/ 12 w 103"/>
                  <a:gd name="T103" fmla="*/ 3 h 71"/>
                  <a:gd name="T104" fmla="*/ 10 w 103"/>
                  <a:gd name="T105" fmla="*/ 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3" h="71">
                    <a:moveTo>
                      <a:pt x="81" y="71"/>
                    </a:moveTo>
                    <a:cubicBezTo>
                      <a:pt x="81" y="71"/>
                      <a:pt x="81" y="71"/>
                      <a:pt x="81" y="71"/>
                    </a:cubicBezTo>
                    <a:cubicBezTo>
                      <a:pt x="80" y="71"/>
                      <a:pt x="80" y="71"/>
                      <a:pt x="80" y="71"/>
                    </a:cubicBezTo>
                    <a:cubicBezTo>
                      <a:pt x="80" y="65"/>
                      <a:pt x="80" y="65"/>
                      <a:pt x="80" y="65"/>
                    </a:cubicBezTo>
                    <a:cubicBezTo>
                      <a:pt x="81" y="65"/>
                      <a:pt x="81" y="65"/>
                      <a:pt x="81" y="65"/>
                    </a:cubicBezTo>
                    <a:cubicBezTo>
                      <a:pt x="81" y="65"/>
                      <a:pt x="81" y="65"/>
                      <a:pt x="81" y="65"/>
                    </a:cubicBezTo>
                    <a:cubicBezTo>
                      <a:pt x="82" y="65"/>
                      <a:pt x="83" y="65"/>
                      <a:pt x="84" y="64"/>
                    </a:cubicBezTo>
                    <a:cubicBezTo>
                      <a:pt x="87" y="69"/>
                      <a:pt x="87" y="69"/>
                      <a:pt x="87" y="69"/>
                    </a:cubicBezTo>
                    <a:cubicBezTo>
                      <a:pt x="85" y="71"/>
                      <a:pt x="82" y="71"/>
                      <a:pt x="81" y="71"/>
                    </a:cubicBezTo>
                    <a:close/>
                    <a:moveTo>
                      <a:pt x="68" y="70"/>
                    </a:moveTo>
                    <a:cubicBezTo>
                      <a:pt x="66" y="70"/>
                      <a:pt x="64" y="70"/>
                      <a:pt x="62" y="70"/>
                    </a:cubicBezTo>
                    <a:cubicBezTo>
                      <a:pt x="63" y="64"/>
                      <a:pt x="63" y="64"/>
                      <a:pt x="63" y="64"/>
                    </a:cubicBezTo>
                    <a:cubicBezTo>
                      <a:pt x="64" y="64"/>
                      <a:pt x="66" y="64"/>
                      <a:pt x="68" y="64"/>
                    </a:cubicBezTo>
                    <a:lnTo>
                      <a:pt x="68" y="70"/>
                    </a:lnTo>
                    <a:close/>
                    <a:moveTo>
                      <a:pt x="100" y="68"/>
                    </a:moveTo>
                    <a:cubicBezTo>
                      <a:pt x="99" y="67"/>
                      <a:pt x="97" y="66"/>
                      <a:pt x="95" y="66"/>
                    </a:cubicBezTo>
                    <a:cubicBezTo>
                      <a:pt x="97" y="60"/>
                      <a:pt x="97" y="60"/>
                      <a:pt x="97" y="60"/>
                    </a:cubicBezTo>
                    <a:cubicBezTo>
                      <a:pt x="99" y="61"/>
                      <a:pt x="102" y="62"/>
                      <a:pt x="103" y="63"/>
                    </a:cubicBezTo>
                    <a:lnTo>
                      <a:pt x="100" y="68"/>
                    </a:lnTo>
                    <a:close/>
                    <a:moveTo>
                      <a:pt x="50" y="64"/>
                    </a:moveTo>
                    <a:cubicBezTo>
                      <a:pt x="49" y="62"/>
                      <a:pt x="48" y="60"/>
                      <a:pt x="48" y="58"/>
                    </a:cubicBezTo>
                    <a:cubicBezTo>
                      <a:pt x="53" y="56"/>
                      <a:pt x="53" y="56"/>
                      <a:pt x="53" y="56"/>
                    </a:cubicBezTo>
                    <a:cubicBezTo>
                      <a:pt x="54" y="58"/>
                      <a:pt x="55" y="59"/>
                      <a:pt x="55" y="61"/>
                    </a:cubicBezTo>
                    <a:lnTo>
                      <a:pt x="50" y="64"/>
                    </a:lnTo>
                    <a:close/>
                    <a:moveTo>
                      <a:pt x="43" y="50"/>
                    </a:moveTo>
                    <a:cubicBezTo>
                      <a:pt x="43" y="50"/>
                      <a:pt x="43" y="50"/>
                      <a:pt x="43" y="50"/>
                    </a:cubicBezTo>
                    <a:cubicBezTo>
                      <a:pt x="41" y="50"/>
                      <a:pt x="39" y="49"/>
                      <a:pt x="37" y="48"/>
                    </a:cubicBezTo>
                    <a:cubicBezTo>
                      <a:pt x="41" y="43"/>
                      <a:pt x="41" y="43"/>
                      <a:pt x="41" y="43"/>
                    </a:cubicBezTo>
                    <a:cubicBezTo>
                      <a:pt x="42" y="44"/>
                      <a:pt x="43" y="44"/>
                      <a:pt x="43" y="44"/>
                    </a:cubicBezTo>
                    <a:cubicBezTo>
                      <a:pt x="44" y="44"/>
                      <a:pt x="44" y="45"/>
                      <a:pt x="45" y="45"/>
                    </a:cubicBezTo>
                    <a:lnTo>
                      <a:pt x="43" y="50"/>
                    </a:lnTo>
                    <a:close/>
                    <a:moveTo>
                      <a:pt x="30" y="38"/>
                    </a:moveTo>
                    <a:cubicBezTo>
                      <a:pt x="29" y="37"/>
                      <a:pt x="28" y="36"/>
                      <a:pt x="27" y="36"/>
                    </a:cubicBezTo>
                    <a:cubicBezTo>
                      <a:pt x="28" y="30"/>
                      <a:pt x="28" y="30"/>
                      <a:pt x="28" y="30"/>
                    </a:cubicBezTo>
                    <a:cubicBezTo>
                      <a:pt x="31" y="30"/>
                      <a:pt x="33" y="32"/>
                      <a:pt x="35" y="34"/>
                    </a:cubicBezTo>
                    <a:lnTo>
                      <a:pt x="30" y="38"/>
                    </a:lnTo>
                    <a:close/>
                    <a:moveTo>
                      <a:pt x="15" y="37"/>
                    </a:moveTo>
                    <a:cubicBezTo>
                      <a:pt x="15" y="37"/>
                      <a:pt x="12" y="37"/>
                      <a:pt x="9" y="35"/>
                    </a:cubicBezTo>
                    <a:cubicBezTo>
                      <a:pt x="12" y="30"/>
                      <a:pt x="12" y="30"/>
                      <a:pt x="12" y="30"/>
                    </a:cubicBezTo>
                    <a:cubicBezTo>
                      <a:pt x="14" y="31"/>
                      <a:pt x="16" y="31"/>
                      <a:pt x="16" y="31"/>
                    </a:cubicBezTo>
                    <a:lnTo>
                      <a:pt x="15" y="37"/>
                    </a:lnTo>
                    <a:close/>
                    <a:moveTo>
                      <a:pt x="0" y="24"/>
                    </a:moveTo>
                    <a:cubicBezTo>
                      <a:pt x="0" y="23"/>
                      <a:pt x="0" y="22"/>
                      <a:pt x="0" y="21"/>
                    </a:cubicBezTo>
                    <a:cubicBezTo>
                      <a:pt x="0" y="20"/>
                      <a:pt x="0" y="18"/>
                      <a:pt x="0" y="17"/>
                    </a:cubicBezTo>
                    <a:cubicBezTo>
                      <a:pt x="6" y="18"/>
                      <a:pt x="6" y="18"/>
                      <a:pt x="6" y="18"/>
                    </a:cubicBezTo>
                    <a:cubicBezTo>
                      <a:pt x="6" y="19"/>
                      <a:pt x="6" y="20"/>
                      <a:pt x="6" y="21"/>
                    </a:cubicBezTo>
                    <a:cubicBezTo>
                      <a:pt x="6" y="21"/>
                      <a:pt x="6" y="22"/>
                      <a:pt x="6" y="23"/>
                    </a:cubicBezTo>
                    <a:lnTo>
                      <a:pt x="0" y="24"/>
                    </a:lnTo>
                    <a:close/>
                    <a:moveTo>
                      <a:pt x="10" y="8"/>
                    </a:moveTo>
                    <a:cubicBezTo>
                      <a:pt x="4" y="6"/>
                      <a:pt x="4" y="6"/>
                      <a:pt x="4" y="6"/>
                    </a:cubicBezTo>
                    <a:cubicBezTo>
                      <a:pt x="5" y="4"/>
                      <a:pt x="6" y="2"/>
                      <a:pt x="7" y="0"/>
                    </a:cubicBezTo>
                    <a:cubicBezTo>
                      <a:pt x="12" y="3"/>
                      <a:pt x="12" y="3"/>
                      <a:pt x="12" y="3"/>
                    </a:cubicBezTo>
                    <a:cubicBezTo>
                      <a:pt x="11" y="5"/>
                      <a:pt x="11" y="7"/>
                      <a:pt x="10" y="8"/>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34" name="íṧḷîḋé">
                <a:extLst>
                  <a:ext uri="{FF2B5EF4-FFF2-40B4-BE49-F238E27FC236}">
                    <a16:creationId xmlns:a16="http://schemas.microsoft.com/office/drawing/2014/main" id="{69DC9BE7-E1B2-4FA6-9AB3-AFE11D12247C}"/>
                  </a:ext>
                </a:extLst>
              </p:cNvPr>
              <p:cNvSpPr/>
              <p:nvPr/>
            </p:nvSpPr>
            <p:spPr bwMode="auto">
              <a:xfrm>
                <a:off x="6005513" y="2876550"/>
                <a:ext cx="450850" cy="709613"/>
              </a:xfrm>
              <a:custGeom>
                <a:avLst/>
                <a:gdLst>
                  <a:gd name="T0" fmla="*/ 119 w 210"/>
                  <a:gd name="T1" fmla="*/ 331 h 331"/>
                  <a:gd name="T2" fmla="*/ 94 w 210"/>
                  <a:gd name="T3" fmla="*/ 320 h 331"/>
                  <a:gd name="T4" fmla="*/ 99 w 210"/>
                  <a:gd name="T5" fmla="*/ 314 h 331"/>
                  <a:gd name="T6" fmla="*/ 131 w 210"/>
                  <a:gd name="T7" fmla="*/ 313 h 331"/>
                  <a:gd name="T8" fmla="*/ 86 w 210"/>
                  <a:gd name="T9" fmla="*/ 306 h 331"/>
                  <a:gd name="T10" fmla="*/ 133 w 210"/>
                  <a:gd name="T11" fmla="*/ 297 h 331"/>
                  <a:gd name="T12" fmla="*/ 145 w 210"/>
                  <a:gd name="T13" fmla="*/ 294 h 331"/>
                  <a:gd name="T14" fmla="*/ 73 w 210"/>
                  <a:gd name="T15" fmla="*/ 296 h 331"/>
                  <a:gd name="T16" fmla="*/ 84 w 210"/>
                  <a:gd name="T17" fmla="*/ 295 h 331"/>
                  <a:gd name="T18" fmla="*/ 161 w 210"/>
                  <a:gd name="T19" fmla="*/ 290 h 331"/>
                  <a:gd name="T20" fmla="*/ 72 w 210"/>
                  <a:gd name="T21" fmla="*/ 295 h 331"/>
                  <a:gd name="T22" fmla="*/ 54 w 210"/>
                  <a:gd name="T23" fmla="*/ 281 h 331"/>
                  <a:gd name="T24" fmla="*/ 154 w 210"/>
                  <a:gd name="T25" fmla="*/ 275 h 331"/>
                  <a:gd name="T26" fmla="*/ 43 w 210"/>
                  <a:gd name="T27" fmla="*/ 275 h 331"/>
                  <a:gd name="T28" fmla="*/ 49 w 210"/>
                  <a:gd name="T29" fmla="*/ 272 h 331"/>
                  <a:gd name="T30" fmla="*/ 56 w 210"/>
                  <a:gd name="T31" fmla="*/ 267 h 331"/>
                  <a:gd name="T32" fmla="*/ 140 w 210"/>
                  <a:gd name="T33" fmla="*/ 256 h 331"/>
                  <a:gd name="T34" fmla="*/ 53 w 210"/>
                  <a:gd name="T35" fmla="*/ 249 h 331"/>
                  <a:gd name="T36" fmla="*/ 60 w 210"/>
                  <a:gd name="T37" fmla="*/ 246 h 331"/>
                  <a:gd name="T38" fmla="*/ 124 w 210"/>
                  <a:gd name="T39" fmla="*/ 239 h 331"/>
                  <a:gd name="T40" fmla="*/ 47 w 210"/>
                  <a:gd name="T41" fmla="*/ 229 h 331"/>
                  <a:gd name="T42" fmla="*/ 118 w 210"/>
                  <a:gd name="T43" fmla="*/ 227 h 331"/>
                  <a:gd name="T44" fmla="*/ 123 w 210"/>
                  <a:gd name="T45" fmla="*/ 227 h 331"/>
                  <a:gd name="T46" fmla="*/ 39 w 210"/>
                  <a:gd name="T47" fmla="*/ 220 h 331"/>
                  <a:gd name="T48" fmla="*/ 39 w 210"/>
                  <a:gd name="T49" fmla="*/ 220 h 331"/>
                  <a:gd name="T50" fmla="*/ 130 w 210"/>
                  <a:gd name="T51" fmla="*/ 214 h 331"/>
                  <a:gd name="T52" fmla="*/ 46 w 210"/>
                  <a:gd name="T53" fmla="*/ 202 h 331"/>
                  <a:gd name="T54" fmla="*/ 134 w 210"/>
                  <a:gd name="T55" fmla="*/ 206 h 331"/>
                  <a:gd name="T56" fmla="*/ 132 w 210"/>
                  <a:gd name="T57" fmla="*/ 192 h 331"/>
                  <a:gd name="T58" fmla="*/ 41 w 210"/>
                  <a:gd name="T59" fmla="*/ 194 h 331"/>
                  <a:gd name="T60" fmla="*/ 41 w 210"/>
                  <a:gd name="T61" fmla="*/ 194 h 331"/>
                  <a:gd name="T62" fmla="*/ 35 w 210"/>
                  <a:gd name="T63" fmla="*/ 176 h 331"/>
                  <a:gd name="T64" fmla="*/ 157 w 210"/>
                  <a:gd name="T65" fmla="*/ 173 h 331"/>
                  <a:gd name="T66" fmla="*/ 186 w 210"/>
                  <a:gd name="T67" fmla="*/ 173 h 331"/>
                  <a:gd name="T68" fmla="*/ 139 w 210"/>
                  <a:gd name="T69" fmla="*/ 179 h 331"/>
                  <a:gd name="T70" fmla="*/ 140 w 210"/>
                  <a:gd name="T71" fmla="*/ 179 h 331"/>
                  <a:gd name="T72" fmla="*/ 170 w 210"/>
                  <a:gd name="T73" fmla="*/ 178 h 331"/>
                  <a:gd name="T74" fmla="*/ 22 w 210"/>
                  <a:gd name="T75" fmla="*/ 166 h 331"/>
                  <a:gd name="T76" fmla="*/ 5 w 210"/>
                  <a:gd name="T77" fmla="*/ 154 h 331"/>
                  <a:gd name="T78" fmla="*/ 181 w 210"/>
                  <a:gd name="T79" fmla="*/ 157 h 331"/>
                  <a:gd name="T80" fmla="*/ 183 w 210"/>
                  <a:gd name="T81" fmla="*/ 162 h 331"/>
                  <a:gd name="T82" fmla="*/ 189 w 210"/>
                  <a:gd name="T83" fmla="*/ 147 h 331"/>
                  <a:gd name="T84" fmla="*/ 196 w 210"/>
                  <a:gd name="T85" fmla="*/ 129 h 331"/>
                  <a:gd name="T86" fmla="*/ 207 w 210"/>
                  <a:gd name="T87" fmla="*/ 116 h 331"/>
                  <a:gd name="T88" fmla="*/ 204 w 210"/>
                  <a:gd name="T89" fmla="*/ 104 h 331"/>
                  <a:gd name="T90" fmla="*/ 195 w 210"/>
                  <a:gd name="T91" fmla="*/ 91 h 331"/>
                  <a:gd name="T92" fmla="*/ 160 w 210"/>
                  <a:gd name="T93" fmla="*/ 85 h 331"/>
                  <a:gd name="T94" fmla="*/ 177 w 210"/>
                  <a:gd name="T95" fmla="*/ 85 h 331"/>
                  <a:gd name="T96" fmla="*/ 148 w 210"/>
                  <a:gd name="T97" fmla="*/ 85 h 331"/>
                  <a:gd name="T98" fmla="*/ 130 w 210"/>
                  <a:gd name="T99" fmla="*/ 75 h 331"/>
                  <a:gd name="T100" fmla="*/ 132 w 210"/>
                  <a:gd name="T101" fmla="*/ 77 h 331"/>
                  <a:gd name="T102" fmla="*/ 144 w 210"/>
                  <a:gd name="T103" fmla="*/ 63 h 331"/>
                  <a:gd name="T104" fmla="*/ 144 w 210"/>
                  <a:gd name="T105" fmla="*/ 46 h 331"/>
                  <a:gd name="T106" fmla="*/ 155 w 210"/>
                  <a:gd name="T107" fmla="*/ 28 h 331"/>
                  <a:gd name="T108" fmla="*/ 161 w 210"/>
                  <a:gd name="T109" fmla="*/ 12 h 331"/>
                  <a:gd name="T110" fmla="*/ 165 w 210"/>
                  <a:gd name="T111" fmla="*/ 8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0" h="331">
                    <a:moveTo>
                      <a:pt x="119" y="331"/>
                    </a:moveTo>
                    <a:cubicBezTo>
                      <a:pt x="118" y="331"/>
                      <a:pt x="116" y="330"/>
                      <a:pt x="114" y="329"/>
                    </a:cubicBezTo>
                    <a:cubicBezTo>
                      <a:pt x="116" y="324"/>
                      <a:pt x="116" y="324"/>
                      <a:pt x="116" y="324"/>
                    </a:cubicBezTo>
                    <a:cubicBezTo>
                      <a:pt x="118" y="325"/>
                      <a:pt x="119" y="325"/>
                      <a:pt x="120" y="325"/>
                    </a:cubicBezTo>
                    <a:cubicBezTo>
                      <a:pt x="121" y="331"/>
                      <a:pt x="121" y="331"/>
                      <a:pt x="121" y="331"/>
                    </a:cubicBezTo>
                    <a:cubicBezTo>
                      <a:pt x="121" y="331"/>
                      <a:pt x="120" y="331"/>
                      <a:pt x="119" y="331"/>
                    </a:cubicBezTo>
                    <a:close/>
                    <a:moveTo>
                      <a:pt x="104" y="323"/>
                    </a:moveTo>
                    <a:cubicBezTo>
                      <a:pt x="102" y="322"/>
                      <a:pt x="101" y="322"/>
                      <a:pt x="100" y="322"/>
                    </a:cubicBezTo>
                    <a:cubicBezTo>
                      <a:pt x="99" y="316"/>
                      <a:pt x="99" y="316"/>
                      <a:pt x="99" y="316"/>
                    </a:cubicBezTo>
                    <a:cubicBezTo>
                      <a:pt x="102" y="315"/>
                      <a:pt x="104" y="316"/>
                      <a:pt x="107" y="318"/>
                    </a:cubicBezTo>
                    <a:lnTo>
                      <a:pt x="104" y="323"/>
                    </a:lnTo>
                    <a:close/>
                    <a:moveTo>
                      <a:pt x="94" y="320"/>
                    </a:moveTo>
                    <a:cubicBezTo>
                      <a:pt x="90" y="315"/>
                      <a:pt x="90" y="315"/>
                      <a:pt x="90" y="315"/>
                    </a:cubicBezTo>
                    <a:cubicBezTo>
                      <a:pt x="91" y="315"/>
                      <a:pt x="91" y="314"/>
                      <a:pt x="92" y="314"/>
                    </a:cubicBezTo>
                    <a:cubicBezTo>
                      <a:pt x="92" y="314"/>
                      <a:pt x="93" y="313"/>
                      <a:pt x="93" y="313"/>
                    </a:cubicBezTo>
                    <a:cubicBezTo>
                      <a:pt x="93" y="313"/>
                      <a:pt x="93" y="314"/>
                      <a:pt x="93" y="314"/>
                    </a:cubicBezTo>
                    <a:cubicBezTo>
                      <a:pt x="98" y="312"/>
                      <a:pt x="98" y="312"/>
                      <a:pt x="98" y="312"/>
                    </a:cubicBezTo>
                    <a:cubicBezTo>
                      <a:pt x="99" y="313"/>
                      <a:pt x="99" y="313"/>
                      <a:pt x="99" y="314"/>
                    </a:cubicBezTo>
                    <a:cubicBezTo>
                      <a:pt x="99" y="317"/>
                      <a:pt x="97" y="318"/>
                      <a:pt x="95" y="319"/>
                    </a:cubicBezTo>
                    <a:cubicBezTo>
                      <a:pt x="95" y="319"/>
                      <a:pt x="95" y="319"/>
                      <a:pt x="94" y="320"/>
                    </a:cubicBezTo>
                    <a:close/>
                    <a:moveTo>
                      <a:pt x="129" y="319"/>
                    </a:moveTo>
                    <a:cubicBezTo>
                      <a:pt x="124" y="318"/>
                      <a:pt x="124" y="318"/>
                      <a:pt x="124" y="318"/>
                    </a:cubicBezTo>
                    <a:cubicBezTo>
                      <a:pt x="124" y="316"/>
                      <a:pt x="125" y="314"/>
                      <a:pt x="125" y="312"/>
                    </a:cubicBezTo>
                    <a:cubicBezTo>
                      <a:pt x="131" y="313"/>
                      <a:pt x="131" y="313"/>
                      <a:pt x="131" y="313"/>
                    </a:cubicBezTo>
                    <a:cubicBezTo>
                      <a:pt x="130" y="315"/>
                      <a:pt x="130" y="317"/>
                      <a:pt x="129" y="319"/>
                    </a:cubicBezTo>
                    <a:close/>
                    <a:moveTo>
                      <a:pt x="84" y="313"/>
                    </a:moveTo>
                    <a:cubicBezTo>
                      <a:pt x="83" y="312"/>
                      <a:pt x="82" y="311"/>
                      <a:pt x="81" y="309"/>
                    </a:cubicBezTo>
                    <a:cubicBezTo>
                      <a:pt x="80" y="307"/>
                      <a:pt x="80" y="307"/>
                      <a:pt x="80" y="307"/>
                    </a:cubicBezTo>
                    <a:cubicBezTo>
                      <a:pt x="85" y="305"/>
                      <a:pt x="85" y="305"/>
                      <a:pt x="85" y="305"/>
                    </a:cubicBezTo>
                    <a:cubicBezTo>
                      <a:pt x="86" y="306"/>
                      <a:pt x="86" y="306"/>
                      <a:pt x="86" y="306"/>
                    </a:cubicBezTo>
                    <a:cubicBezTo>
                      <a:pt x="87" y="307"/>
                      <a:pt x="87" y="308"/>
                      <a:pt x="88" y="309"/>
                    </a:cubicBezTo>
                    <a:lnTo>
                      <a:pt x="84" y="313"/>
                    </a:lnTo>
                    <a:close/>
                    <a:moveTo>
                      <a:pt x="132" y="301"/>
                    </a:moveTo>
                    <a:cubicBezTo>
                      <a:pt x="126" y="301"/>
                      <a:pt x="126" y="301"/>
                      <a:pt x="126" y="301"/>
                    </a:cubicBezTo>
                    <a:cubicBezTo>
                      <a:pt x="127" y="298"/>
                      <a:pt x="127" y="296"/>
                      <a:pt x="128" y="294"/>
                    </a:cubicBezTo>
                    <a:cubicBezTo>
                      <a:pt x="133" y="297"/>
                      <a:pt x="133" y="297"/>
                      <a:pt x="133" y="297"/>
                    </a:cubicBezTo>
                    <a:cubicBezTo>
                      <a:pt x="133" y="298"/>
                      <a:pt x="132" y="299"/>
                      <a:pt x="132" y="301"/>
                    </a:cubicBezTo>
                    <a:close/>
                    <a:moveTo>
                      <a:pt x="143" y="300"/>
                    </a:moveTo>
                    <a:cubicBezTo>
                      <a:pt x="141" y="300"/>
                      <a:pt x="139" y="299"/>
                      <a:pt x="138" y="298"/>
                    </a:cubicBezTo>
                    <a:cubicBezTo>
                      <a:pt x="142" y="294"/>
                      <a:pt x="142" y="294"/>
                      <a:pt x="142" y="294"/>
                    </a:cubicBezTo>
                    <a:cubicBezTo>
                      <a:pt x="142" y="294"/>
                      <a:pt x="143" y="294"/>
                      <a:pt x="143" y="294"/>
                    </a:cubicBezTo>
                    <a:cubicBezTo>
                      <a:pt x="143" y="294"/>
                      <a:pt x="144" y="294"/>
                      <a:pt x="145" y="294"/>
                    </a:cubicBezTo>
                    <a:cubicBezTo>
                      <a:pt x="147" y="299"/>
                      <a:pt x="147" y="299"/>
                      <a:pt x="147" y="299"/>
                    </a:cubicBezTo>
                    <a:cubicBezTo>
                      <a:pt x="145" y="300"/>
                      <a:pt x="144" y="300"/>
                      <a:pt x="143" y="300"/>
                    </a:cubicBezTo>
                    <a:close/>
                    <a:moveTo>
                      <a:pt x="79" y="299"/>
                    </a:moveTo>
                    <a:cubicBezTo>
                      <a:pt x="77" y="299"/>
                      <a:pt x="77" y="299"/>
                      <a:pt x="77" y="299"/>
                    </a:cubicBezTo>
                    <a:cubicBezTo>
                      <a:pt x="78" y="299"/>
                      <a:pt x="79" y="298"/>
                      <a:pt x="79" y="297"/>
                    </a:cubicBezTo>
                    <a:cubicBezTo>
                      <a:pt x="73" y="296"/>
                      <a:pt x="73" y="296"/>
                      <a:pt x="73" y="296"/>
                    </a:cubicBezTo>
                    <a:cubicBezTo>
                      <a:pt x="73" y="295"/>
                      <a:pt x="75" y="293"/>
                      <a:pt x="77" y="293"/>
                    </a:cubicBezTo>
                    <a:cubicBezTo>
                      <a:pt x="79" y="293"/>
                      <a:pt x="79" y="293"/>
                      <a:pt x="79" y="293"/>
                    </a:cubicBezTo>
                    <a:cubicBezTo>
                      <a:pt x="79" y="293"/>
                      <a:pt x="79" y="293"/>
                      <a:pt x="79" y="293"/>
                    </a:cubicBezTo>
                    <a:cubicBezTo>
                      <a:pt x="79" y="293"/>
                      <a:pt x="78" y="294"/>
                      <a:pt x="78" y="295"/>
                    </a:cubicBezTo>
                    <a:cubicBezTo>
                      <a:pt x="84" y="294"/>
                      <a:pt x="84" y="294"/>
                      <a:pt x="84" y="294"/>
                    </a:cubicBezTo>
                    <a:cubicBezTo>
                      <a:pt x="84" y="294"/>
                      <a:pt x="84" y="295"/>
                      <a:pt x="84" y="295"/>
                    </a:cubicBezTo>
                    <a:cubicBezTo>
                      <a:pt x="84" y="296"/>
                      <a:pt x="83" y="299"/>
                      <a:pt x="79" y="299"/>
                    </a:cubicBezTo>
                    <a:close/>
                    <a:moveTo>
                      <a:pt x="158" y="298"/>
                    </a:moveTo>
                    <a:cubicBezTo>
                      <a:pt x="156" y="292"/>
                      <a:pt x="156" y="292"/>
                      <a:pt x="156" y="292"/>
                    </a:cubicBezTo>
                    <a:cubicBezTo>
                      <a:pt x="155" y="293"/>
                      <a:pt x="155" y="293"/>
                      <a:pt x="155" y="293"/>
                    </a:cubicBezTo>
                    <a:cubicBezTo>
                      <a:pt x="155" y="293"/>
                      <a:pt x="155" y="291"/>
                      <a:pt x="155" y="290"/>
                    </a:cubicBezTo>
                    <a:cubicBezTo>
                      <a:pt x="161" y="290"/>
                      <a:pt x="161" y="290"/>
                      <a:pt x="161" y="290"/>
                    </a:cubicBezTo>
                    <a:cubicBezTo>
                      <a:pt x="161" y="293"/>
                      <a:pt x="161" y="297"/>
                      <a:pt x="158" y="298"/>
                    </a:cubicBezTo>
                    <a:close/>
                    <a:moveTo>
                      <a:pt x="65" y="297"/>
                    </a:moveTo>
                    <a:cubicBezTo>
                      <a:pt x="65" y="291"/>
                      <a:pt x="65" y="291"/>
                      <a:pt x="65" y="291"/>
                    </a:cubicBezTo>
                    <a:cubicBezTo>
                      <a:pt x="67" y="291"/>
                      <a:pt x="68" y="290"/>
                      <a:pt x="70" y="290"/>
                    </a:cubicBezTo>
                    <a:cubicBezTo>
                      <a:pt x="71" y="292"/>
                      <a:pt x="71" y="292"/>
                      <a:pt x="71" y="292"/>
                    </a:cubicBezTo>
                    <a:cubicBezTo>
                      <a:pt x="72" y="295"/>
                      <a:pt x="72" y="295"/>
                      <a:pt x="72" y="295"/>
                    </a:cubicBezTo>
                    <a:cubicBezTo>
                      <a:pt x="70" y="296"/>
                      <a:pt x="68" y="297"/>
                      <a:pt x="65" y="297"/>
                    </a:cubicBezTo>
                    <a:close/>
                    <a:moveTo>
                      <a:pt x="56" y="288"/>
                    </a:moveTo>
                    <a:cubicBezTo>
                      <a:pt x="55" y="287"/>
                      <a:pt x="55" y="287"/>
                      <a:pt x="55" y="287"/>
                    </a:cubicBezTo>
                    <a:cubicBezTo>
                      <a:pt x="53" y="287"/>
                      <a:pt x="52" y="287"/>
                      <a:pt x="51" y="287"/>
                    </a:cubicBezTo>
                    <a:cubicBezTo>
                      <a:pt x="54" y="281"/>
                      <a:pt x="54" y="281"/>
                      <a:pt x="54" y="281"/>
                    </a:cubicBezTo>
                    <a:cubicBezTo>
                      <a:pt x="54" y="281"/>
                      <a:pt x="54" y="281"/>
                      <a:pt x="54" y="281"/>
                    </a:cubicBezTo>
                    <a:cubicBezTo>
                      <a:pt x="54" y="281"/>
                      <a:pt x="54" y="281"/>
                      <a:pt x="55" y="281"/>
                    </a:cubicBezTo>
                    <a:cubicBezTo>
                      <a:pt x="56" y="281"/>
                      <a:pt x="58" y="282"/>
                      <a:pt x="60" y="284"/>
                    </a:cubicBezTo>
                    <a:lnTo>
                      <a:pt x="56" y="288"/>
                    </a:lnTo>
                    <a:close/>
                    <a:moveTo>
                      <a:pt x="159" y="279"/>
                    </a:moveTo>
                    <a:cubicBezTo>
                      <a:pt x="154" y="278"/>
                      <a:pt x="154" y="278"/>
                      <a:pt x="154" y="278"/>
                    </a:cubicBezTo>
                    <a:cubicBezTo>
                      <a:pt x="154" y="277"/>
                      <a:pt x="154" y="276"/>
                      <a:pt x="154" y="275"/>
                    </a:cubicBezTo>
                    <a:cubicBezTo>
                      <a:pt x="155" y="272"/>
                      <a:pt x="155" y="272"/>
                      <a:pt x="155" y="272"/>
                    </a:cubicBezTo>
                    <a:cubicBezTo>
                      <a:pt x="160" y="273"/>
                      <a:pt x="160" y="273"/>
                      <a:pt x="160" y="273"/>
                    </a:cubicBezTo>
                    <a:cubicBezTo>
                      <a:pt x="160" y="276"/>
                      <a:pt x="160" y="276"/>
                      <a:pt x="160" y="276"/>
                    </a:cubicBezTo>
                    <a:cubicBezTo>
                      <a:pt x="160" y="277"/>
                      <a:pt x="160" y="278"/>
                      <a:pt x="159" y="279"/>
                    </a:cubicBezTo>
                    <a:close/>
                    <a:moveTo>
                      <a:pt x="45" y="276"/>
                    </a:moveTo>
                    <a:cubicBezTo>
                      <a:pt x="45" y="276"/>
                      <a:pt x="44" y="276"/>
                      <a:pt x="43" y="275"/>
                    </a:cubicBezTo>
                    <a:cubicBezTo>
                      <a:pt x="41" y="274"/>
                      <a:pt x="41" y="272"/>
                      <a:pt x="41" y="271"/>
                    </a:cubicBezTo>
                    <a:cubicBezTo>
                      <a:pt x="41" y="270"/>
                      <a:pt x="42" y="269"/>
                      <a:pt x="43" y="268"/>
                    </a:cubicBezTo>
                    <a:cubicBezTo>
                      <a:pt x="47" y="272"/>
                      <a:pt x="47" y="272"/>
                      <a:pt x="47" y="272"/>
                    </a:cubicBezTo>
                    <a:cubicBezTo>
                      <a:pt x="47" y="272"/>
                      <a:pt x="47" y="272"/>
                      <a:pt x="47" y="271"/>
                    </a:cubicBezTo>
                    <a:cubicBezTo>
                      <a:pt x="47" y="271"/>
                      <a:pt x="47" y="270"/>
                      <a:pt x="47" y="270"/>
                    </a:cubicBezTo>
                    <a:cubicBezTo>
                      <a:pt x="47" y="271"/>
                      <a:pt x="48" y="271"/>
                      <a:pt x="49" y="272"/>
                    </a:cubicBezTo>
                    <a:lnTo>
                      <a:pt x="45" y="276"/>
                    </a:lnTo>
                    <a:close/>
                    <a:moveTo>
                      <a:pt x="56" y="267"/>
                    </a:moveTo>
                    <a:cubicBezTo>
                      <a:pt x="53" y="262"/>
                      <a:pt x="53" y="262"/>
                      <a:pt x="53" y="262"/>
                    </a:cubicBezTo>
                    <a:cubicBezTo>
                      <a:pt x="55" y="261"/>
                      <a:pt x="56" y="260"/>
                      <a:pt x="56" y="259"/>
                    </a:cubicBezTo>
                    <a:cubicBezTo>
                      <a:pt x="62" y="261"/>
                      <a:pt x="62" y="261"/>
                      <a:pt x="62" y="261"/>
                    </a:cubicBezTo>
                    <a:cubicBezTo>
                      <a:pt x="61" y="263"/>
                      <a:pt x="59" y="265"/>
                      <a:pt x="56" y="267"/>
                    </a:cubicBezTo>
                    <a:close/>
                    <a:moveTo>
                      <a:pt x="153" y="263"/>
                    </a:moveTo>
                    <a:cubicBezTo>
                      <a:pt x="152" y="260"/>
                      <a:pt x="151" y="259"/>
                      <a:pt x="150" y="259"/>
                    </a:cubicBezTo>
                    <a:cubicBezTo>
                      <a:pt x="154" y="254"/>
                      <a:pt x="154" y="254"/>
                      <a:pt x="154" y="254"/>
                    </a:cubicBezTo>
                    <a:cubicBezTo>
                      <a:pt x="155" y="255"/>
                      <a:pt x="157" y="257"/>
                      <a:pt x="158" y="260"/>
                    </a:cubicBezTo>
                    <a:lnTo>
                      <a:pt x="153" y="263"/>
                    </a:lnTo>
                    <a:close/>
                    <a:moveTo>
                      <a:pt x="140" y="256"/>
                    </a:moveTo>
                    <a:cubicBezTo>
                      <a:pt x="138" y="256"/>
                      <a:pt x="136" y="255"/>
                      <a:pt x="134" y="254"/>
                    </a:cubicBezTo>
                    <a:cubicBezTo>
                      <a:pt x="137" y="249"/>
                      <a:pt x="137" y="249"/>
                      <a:pt x="137" y="249"/>
                    </a:cubicBezTo>
                    <a:cubicBezTo>
                      <a:pt x="139" y="249"/>
                      <a:pt x="141" y="250"/>
                      <a:pt x="142" y="251"/>
                    </a:cubicBezTo>
                    <a:lnTo>
                      <a:pt x="140" y="256"/>
                    </a:lnTo>
                    <a:close/>
                    <a:moveTo>
                      <a:pt x="59" y="250"/>
                    </a:moveTo>
                    <a:cubicBezTo>
                      <a:pt x="53" y="249"/>
                      <a:pt x="53" y="249"/>
                      <a:pt x="53" y="249"/>
                    </a:cubicBezTo>
                    <a:cubicBezTo>
                      <a:pt x="53" y="249"/>
                      <a:pt x="53" y="248"/>
                      <a:pt x="53" y="248"/>
                    </a:cubicBezTo>
                    <a:cubicBezTo>
                      <a:pt x="54" y="247"/>
                      <a:pt x="54" y="247"/>
                      <a:pt x="54" y="247"/>
                    </a:cubicBezTo>
                    <a:cubicBezTo>
                      <a:pt x="54" y="247"/>
                      <a:pt x="54" y="247"/>
                      <a:pt x="54" y="246"/>
                    </a:cubicBezTo>
                    <a:cubicBezTo>
                      <a:pt x="54" y="246"/>
                      <a:pt x="53" y="245"/>
                      <a:pt x="53" y="245"/>
                    </a:cubicBezTo>
                    <a:cubicBezTo>
                      <a:pt x="59" y="243"/>
                      <a:pt x="59" y="243"/>
                      <a:pt x="59" y="243"/>
                    </a:cubicBezTo>
                    <a:cubicBezTo>
                      <a:pt x="59" y="244"/>
                      <a:pt x="60" y="245"/>
                      <a:pt x="60" y="246"/>
                    </a:cubicBezTo>
                    <a:cubicBezTo>
                      <a:pt x="60" y="247"/>
                      <a:pt x="59" y="247"/>
                      <a:pt x="59" y="248"/>
                    </a:cubicBezTo>
                    <a:cubicBezTo>
                      <a:pt x="59" y="249"/>
                      <a:pt x="59" y="249"/>
                      <a:pt x="59" y="249"/>
                    </a:cubicBezTo>
                    <a:cubicBezTo>
                      <a:pt x="59" y="249"/>
                      <a:pt x="59" y="250"/>
                      <a:pt x="59" y="250"/>
                    </a:cubicBezTo>
                    <a:close/>
                    <a:moveTo>
                      <a:pt x="123" y="245"/>
                    </a:moveTo>
                    <a:cubicBezTo>
                      <a:pt x="123" y="245"/>
                      <a:pt x="123" y="245"/>
                      <a:pt x="123" y="244"/>
                    </a:cubicBezTo>
                    <a:cubicBezTo>
                      <a:pt x="123" y="243"/>
                      <a:pt x="124" y="241"/>
                      <a:pt x="124" y="239"/>
                    </a:cubicBezTo>
                    <a:cubicBezTo>
                      <a:pt x="130" y="240"/>
                      <a:pt x="130" y="240"/>
                      <a:pt x="130" y="240"/>
                    </a:cubicBezTo>
                    <a:cubicBezTo>
                      <a:pt x="130" y="241"/>
                      <a:pt x="129" y="243"/>
                      <a:pt x="129" y="244"/>
                    </a:cubicBezTo>
                    <a:cubicBezTo>
                      <a:pt x="129" y="245"/>
                      <a:pt x="129" y="245"/>
                      <a:pt x="129" y="245"/>
                    </a:cubicBezTo>
                    <a:lnTo>
                      <a:pt x="123" y="245"/>
                    </a:lnTo>
                    <a:close/>
                    <a:moveTo>
                      <a:pt x="49" y="234"/>
                    </a:moveTo>
                    <a:cubicBezTo>
                      <a:pt x="49" y="232"/>
                      <a:pt x="48" y="230"/>
                      <a:pt x="47" y="229"/>
                    </a:cubicBezTo>
                    <a:cubicBezTo>
                      <a:pt x="52" y="226"/>
                      <a:pt x="52" y="226"/>
                      <a:pt x="52" y="226"/>
                    </a:cubicBezTo>
                    <a:cubicBezTo>
                      <a:pt x="53" y="228"/>
                      <a:pt x="54" y="229"/>
                      <a:pt x="55" y="232"/>
                    </a:cubicBezTo>
                    <a:lnTo>
                      <a:pt x="49" y="234"/>
                    </a:lnTo>
                    <a:close/>
                    <a:moveTo>
                      <a:pt x="123" y="232"/>
                    </a:moveTo>
                    <a:cubicBezTo>
                      <a:pt x="122" y="232"/>
                      <a:pt x="121" y="231"/>
                      <a:pt x="121" y="231"/>
                    </a:cubicBezTo>
                    <a:cubicBezTo>
                      <a:pt x="118" y="230"/>
                      <a:pt x="118" y="228"/>
                      <a:pt x="118" y="227"/>
                    </a:cubicBezTo>
                    <a:cubicBezTo>
                      <a:pt x="118" y="226"/>
                      <a:pt x="118" y="225"/>
                      <a:pt x="119" y="223"/>
                    </a:cubicBezTo>
                    <a:cubicBezTo>
                      <a:pt x="123" y="228"/>
                      <a:pt x="123" y="228"/>
                      <a:pt x="123" y="228"/>
                    </a:cubicBezTo>
                    <a:cubicBezTo>
                      <a:pt x="123" y="228"/>
                      <a:pt x="123" y="228"/>
                      <a:pt x="123" y="228"/>
                    </a:cubicBezTo>
                    <a:cubicBezTo>
                      <a:pt x="123" y="228"/>
                      <a:pt x="123" y="228"/>
                      <a:pt x="123" y="228"/>
                    </a:cubicBezTo>
                    <a:cubicBezTo>
                      <a:pt x="123" y="228"/>
                      <a:pt x="123" y="228"/>
                      <a:pt x="123" y="228"/>
                    </a:cubicBezTo>
                    <a:cubicBezTo>
                      <a:pt x="123" y="228"/>
                      <a:pt x="123" y="227"/>
                      <a:pt x="123" y="227"/>
                    </a:cubicBezTo>
                    <a:cubicBezTo>
                      <a:pt x="123" y="226"/>
                      <a:pt x="123" y="226"/>
                      <a:pt x="123" y="226"/>
                    </a:cubicBezTo>
                    <a:cubicBezTo>
                      <a:pt x="123" y="226"/>
                      <a:pt x="123" y="226"/>
                      <a:pt x="123" y="226"/>
                    </a:cubicBezTo>
                    <a:cubicBezTo>
                      <a:pt x="124" y="226"/>
                      <a:pt x="125" y="226"/>
                      <a:pt x="125" y="227"/>
                    </a:cubicBezTo>
                    <a:lnTo>
                      <a:pt x="123" y="232"/>
                    </a:lnTo>
                    <a:close/>
                    <a:moveTo>
                      <a:pt x="39" y="220"/>
                    </a:moveTo>
                    <a:cubicBezTo>
                      <a:pt x="39" y="220"/>
                      <a:pt x="39" y="220"/>
                      <a:pt x="39" y="220"/>
                    </a:cubicBezTo>
                    <a:cubicBezTo>
                      <a:pt x="39" y="219"/>
                      <a:pt x="39" y="219"/>
                      <a:pt x="39" y="218"/>
                    </a:cubicBezTo>
                    <a:cubicBezTo>
                      <a:pt x="38" y="217"/>
                      <a:pt x="38" y="216"/>
                      <a:pt x="37" y="214"/>
                    </a:cubicBezTo>
                    <a:cubicBezTo>
                      <a:pt x="43" y="212"/>
                      <a:pt x="43" y="212"/>
                      <a:pt x="43" y="212"/>
                    </a:cubicBezTo>
                    <a:cubicBezTo>
                      <a:pt x="43" y="214"/>
                      <a:pt x="44" y="215"/>
                      <a:pt x="44" y="216"/>
                    </a:cubicBezTo>
                    <a:cubicBezTo>
                      <a:pt x="45" y="217"/>
                      <a:pt x="45" y="217"/>
                      <a:pt x="45" y="218"/>
                    </a:cubicBezTo>
                    <a:lnTo>
                      <a:pt x="39" y="220"/>
                    </a:lnTo>
                    <a:close/>
                    <a:moveTo>
                      <a:pt x="124" y="218"/>
                    </a:moveTo>
                    <a:cubicBezTo>
                      <a:pt x="124" y="217"/>
                      <a:pt x="124" y="217"/>
                      <a:pt x="124" y="217"/>
                    </a:cubicBezTo>
                    <a:cubicBezTo>
                      <a:pt x="124" y="216"/>
                      <a:pt x="124" y="215"/>
                      <a:pt x="124" y="214"/>
                    </a:cubicBezTo>
                    <a:cubicBezTo>
                      <a:pt x="124" y="213"/>
                      <a:pt x="124" y="211"/>
                      <a:pt x="125" y="210"/>
                    </a:cubicBezTo>
                    <a:cubicBezTo>
                      <a:pt x="130" y="213"/>
                      <a:pt x="130" y="213"/>
                      <a:pt x="130" y="213"/>
                    </a:cubicBezTo>
                    <a:cubicBezTo>
                      <a:pt x="130" y="213"/>
                      <a:pt x="130" y="214"/>
                      <a:pt x="130" y="214"/>
                    </a:cubicBezTo>
                    <a:cubicBezTo>
                      <a:pt x="130" y="215"/>
                      <a:pt x="130" y="216"/>
                      <a:pt x="130" y="217"/>
                    </a:cubicBezTo>
                    <a:cubicBezTo>
                      <a:pt x="130" y="217"/>
                      <a:pt x="130" y="217"/>
                      <a:pt x="130" y="217"/>
                    </a:cubicBezTo>
                    <a:lnTo>
                      <a:pt x="124" y="218"/>
                    </a:lnTo>
                    <a:close/>
                    <a:moveTo>
                      <a:pt x="46" y="208"/>
                    </a:moveTo>
                    <a:cubicBezTo>
                      <a:pt x="45" y="203"/>
                      <a:pt x="45" y="203"/>
                      <a:pt x="45" y="203"/>
                    </a:cubicBezTo>
                    <a:cubicBezTo>
                      <a:pt x="46" y="202"/>
                      <a:pt x="46" y="202"/>
                      <a:pt x="46" y="202"/>
                    </a:cubicBezTo>
                    <a:cubicBezTo>
                      <a:pt x="52" y="201"/>
                      <a:pt x="52" y="201"/>
                      <a:pt x="52" y="201"/>
                    </a:cubicBezTo>
                    <a:cubicBezTo>
                      <a:pt x="52" y="201"/>
                      <a:pt x="52" y="202"/>
                      <a:pt x="52" y="202"/>
                    </a:cubicBezTo>
                    <a:cubicBezTo>
                      <a:pt x="52" y="207"/>
                      <a:pt x="48" y="208"/>
                      <a:pt x="46" y="208"/>
                    </a:cubicBezTo>
                    <a:close/>
                    <a:moveTo>
                      <a:pt x="140" y="207"/>
                    </a:moveTo>
                    <a:cubicBezTo>
                      <a:pt x="134" y="207"/>
                      <a:pt x="134" y="207"/>
                      <a:pt x="134" y="207"/>
                    </a:cubicBezTo>
                    <a:cubicBezTo>
                      <a:pt x="134" y="207"/>
                      <a:pt x="134" y="206"/>
                      <a:pt x="134" y="206"/>
                    </a:cubicBezTo>
                    <a:cubicBezTo>
                      <a:pt x="134" y="203"/>
                      <a:pt x="135" y="201"/>
                      <a:pt x="137" y="200"/>
                    </a:cubicBezTo>
                    <a:cubicBezTo>
                      <a:pt x="141" y="204"/>
                      <a:pt x="141" y="204"/>
                      <a:pt x="141" y="204"/>
                    </a:cubicBezTo>
                    <a:cubicBezTo>
                      <a:pt x="140" y="204"/>
                      <a:pt x="140" y="205"/>
                      <a:pt x="140" y="206"/>
                    </a:cubicBezTo>
                    <a:cubicBezTo>
                      <a:pt x="140" y="207"/>
                      <a:pt x="140" y="207"/>
                      <a:pt x="140" y="207"/>
                    </a:cubicBezTo>
                    <a:close/>
                    <a:moveTo>
                      <a:pt x="134" y="196"/>
                    </a:moveTo>
                    <a:cubicBezTo>
                      <a:pt x="132" y="195"/>
                      <a:pt x="132" y="194"/>
                      <a:pt x="132" y="192"/>
                    </a:cubicBezTo>
                    <a:cubicBezTo>
                      <a:pt x="132" y="191"/>
                      <a:pt x="132" y="189"/>
                      <a:pt x="132" y="188"/>
                    </a:cubicBezTo>
                    <a:cubicBezTo>
                      <a:pt x="138" y="189"/>
                      <a:pt x="138" y="189"/>
                      <a:pt x="138" y="189"/>
                    </a:cubicBezTo>
                    <a:cubicBezTo>
                      <a:pt x="138" y="190"/>
                      <a:pt x="137" y="191"/>
                      <a:pt x="137" y="192"/>
                    </a:cubicBezTo>
                    <a:cubicBezTo>
                      <a:pt x="137" y="192"/>
                      <a:pt x="137" y="192"/>
                      <a:pt x="137" y="192"/>
                    </a:cubicBezTo>
                    <a:lnTo>
                      <a:pt x="134" y="196"/>
                    </a:lnTo>
                    <a:close/>
                    <a:moveTo>
                      <a:pt x="41" y="194"/>
                    </a:moveTo>
                    <a:cubicBezTo>
                      <a:pt x="41" y="194"/>
                      <a:pt x="40" y="194"/>
                      <a:pt x="40" y="193"/>
                    </a:cubicBezTo>
                    <a:cubicBezTo>
                      <a:pt x="37" y="192"/>
                      <a:pt x="37" y="190"/>
                      <a:pt x="36" y="188"/>
                    </a:cubicBezTo>
                    <a:cubicBezTo>
                      <a:pt x="42" y="187"/>
                      <a:pt x="42" y="187"/>
                      <a:pt x="42" y="187"/>
                    </a:cubicBezTo>
                    <a:cubicBezTo>
                      <a:pt x="42" y="188"/>
                      <a:pt x="43" y="188"/>
                      <a:pt x="43" y="189"/>
                    </a:cubicBezTo>
                    <a:cubicBezTo>
                      <a:pt x="43" y="189"/>
                      <a:pt x="44" y="189"/>
                      <a:pt x="44" y="190"/>
                    </a:cubicBezTo>
                    <a:lnTo>
                      <a:pt x="41" y="194"/>
                    </a:lnTo>
                    <a:close/>
                    <a:moveTo>
                      <a:pt x="31" y="181"/>
                    </a:moveTo>
                    <a:cubicBezTo>
                      <a:pt x="30" y="180"/>
                      <a:pt x="30" y="180"/>
                      <a:pt x="30" y="180"/>
                    </a:cubicBezTo>
                    <a:cubicBezTo>
                      <a:pt x="29" y="179"/>
                      <a:pt x="27" y="178"/>
                      <a:pt x="26" y="177"/>
                    </a:cubicBezTo>
                    <a:cubicBezTo>
                      <a:pt x="30" y="173"/>
                      <a:pt x="30" y="173"/>
                      <a:pt x="30" y="173"/>
                    </a:cubicBezTo>
                    <a:cubicBezTo>
                      <a:pt x="31" y="173"/>
                      <a:pt x="32" y="174"/>
                      <a:pt x="33" y="175"/>
                    </a:cubicBezTo>
                    <a:cubicBezTo>
                      <a:pt x="35" y="176"/>
                      <a:pt x="35" y="176"/>
                      <a:pt x="35" y="176"/>
                    </a:cubicBezTo>
                    <a:lnTo>
                      <a:pt x="31" y="181"/>
                    </a:lnTo>
                    <a:close/>
                    <a:moveTo>
                      <a:pt x="158" y="179"/>
                    </a:moveTo>
                    <a:cubicBezTo>
                      <a:pt x="156" y="179"/>
                      <a:pt x="155" y="178"/>
                      <a:pt x="154" y="178"/>
                    </a:cubicBezTo>
                    <a:cubicBezTo>
                      <a:pt x="153" y="177"/>
                      <a:pt x="153" y="177"/>
                      <a:pt x="152" y="177"/>
                    </a:cubicBezTo>
                    <a:cubicBezTo>
                      <a:pt x="154" y="171"/>
                      <a:pt x="154" y="171"/>
                      <a:pt x="154" y="171"/>
                    </a:cubicBezTo>
                    <a:cubicBezTo>
                      <a:pt x="155" y="172"/>
                      <a:pt x="156" y="172"/>
                      <a:pt x="157" y="173"/>
                    </a:cubicBezTo>
                    <a:cubicBezTo>
                      <a:pt x="158" y="173"/>
                      <a:pt x="159" y="174"/>
                      <a:pt x="159" y="174"/>
                    </a:cubicBezTo>
                    <a:lnTo>
                      <a:pt x="158" y="179"/>
                    </a:lnTo>
                    <a:close/>
                    <a:moveTo>
                      <a:pt x="188" y="179"/>
                    </a:moveTo>
                    <a:cubicBezTo>
                      <a:pt x="185" y="174"/>
                      <a:pt x="185" y="174"/>
                      <a:pt x="185" y="174"/>
                    </a:cubicBezTo>
                    <a:cubicBezTo>
                      <a:pt x="186" y="174"/>
                      <a:pt x="186" y="174"/>
                      <a:pt x="186" y="174"/>
                    </a:cubicBezTo>
                    <a:cubicBezTo>
                      <a:pt x="186" y="173"/>
                      <a:pt x="186" y="173"/>
                      <a:pt x="186" y="173"/>
                    </a:cubicBezTo>
                    <a:cubicBezTo>
                      <a:pt x="186" y="174"/>
                      <a:pt x="186" y="174"/>
                      <a:pt x="186" y="174"/>
                    </a:cubicBezTo>
                    <a:cubicBezTo>
                      <a:pt x="191" y="170"/>
                      <a:pt x="191" y="170"/>
                      <a:pt x="191" y="170"/>
                    </a:cubicBezTo>
                    <a:cubicBezTo>
                      <a:pt x="192" y="171"/>
                      <a:pt x="192" y="172"/>
                      <a:pt x="192" y="174"/>
                    </a:cubicBezTo>
                    <a:cubicBezTo>
                      <a:pt x="192" y="175"/>
                      <a:pt x="191" y="177"/>
                      <a:pt x="190" y="178"/>
                    </a:cubicBezTo>
                    <a:cubicBezTo>
                      <a:pt x="190" y="178"/>
                      <a:pt x="189" y="179"/>
                      <a:pt x="188" y="179"/>
                    </a:cubicBezTo>
                    <a:close/>
                    <a:moveTo>
                      <a:pt x="139" y="179"/>
                    </a:moveTo>
                    <a:cubicBezTo>
                      <a:pt x="139" y="179"/>
                      <a:pt x="140" y="178"/>
                      <a:pt x="140" y="178"/>
                    </a:cubicBezTo>
                    <a:cubicBezTo>
                      <a:pt x="134" y="176"/>
                      <a:pt x="134" y="176"/>
                      <a:pt x="134" y="176"/>
                    </a:cubicBezTo>
                    <a:cubicBezTo>
                      <a:pt x="135" y="175"/>
                      <a:pt x="136" y="173"/>
                      <a:pt x="140" y="173"/>
                    </a:cubicBezTo>
                    <a:cubicBezTo>
                      <a:pt x="140" y="173"/>
                      <a:pt x="141" y="173"/>
                      <a:pt x="142" y="173"/>
                    </a:cubicBezTo>
                    <a:cubicBezTo>
                      <a:pt x="142" y="179"/>
                      <a:pt x="142" y="179"/>
                      <a:pt x="142" y="179"/>
                    </a:cubicBezTo>
                    <a:cubicBezTo>
                      <a:pt x="142" y="179"/>
                      <a:pt x="141" y="179"/>
                      <a:pt x="140" y="179"/>
                    </a:cubicBezTo>
                    <a:cubicBezTo>
                      <a:pt x="139" y="179"/>
                      <a:pt x="139" y="179"/>
                      <a:pt x="139" y="179"/>
                    </a:cubicBezTo>
                    <a:close/>
                    <a:moveTo>
                      <a:pt x="170" y="178"/>
                    </a:moveTo>
                    <a:cubicBezTo>
                      <a:pt x="169" y="173"/>
                      <a:pt x="169" y="173"/>
                      <a:pt x="169" y="173"/>
                    </a:cubicBezTo>
                    <a:cubicBezTo>
                      <a:pt x="172" y="172"/>
                      <a:pt x="174" y="172"/>
                      <a:pt x="176" y="172"/>
                    </a:cubicBezTo>
                    <a:cubicBezTo>
                      <a:pt x="175" y="178"/>
                      <a:pt x="175" y="178"/>
                      <a:pt x="175" y="178"/>
                    </a:cubicBezTo>
                    <a:cubicBezTo>
                      <a:pt x="174" y="178"/>
                      <a:pt x="172" y="178"/>
                      <a:pt x="170" y="178"/>
                    </a:cubicBezTo>
                    <a:close/>
                    <a:moveTo>
                      <a:pt x="17" y="169"/>
                    </a:moveTo>
                    <a:cubicBezTo>
                      <a:pt x="17" y="168"/>
                      <a:pt x="16" y="168"/>
                      <a:pt x="16" y="167"/>
                    </a:cubicBezTo>
                    <a:cubicBezTo>
                      <a:pt x="16" y="165"/>
                      <a:pt x="15" y="165"/>
                      <a:pt x="15" y="164"/>
                    </a:cubicBezTo>
                    <a:cubicBezTo>
                      <a:pt x="19" y="160"/>
                      <a:pt x="19" y="160"/>
                      <a:pt x="19" y="160"/>
                    </a:cubicBezTo>
                    <a:cubicBezTo>
                      <a:pt x="20" y="161"/>
                      <a:pt x="21" y="163"/>
                      <a:pt x="22" y="165"/>
                    </a:cubicBezTo>
                    <a:cubicBezTo>
                      <a:pt x="22" y="165"/>
                      <a:pt x="22" y="166"/>
                      <a:pt x="22" y="166"/>
                    </a:cubicBezTo>
                    <a:lnTo>
                      <a:pt x="17" y="169"/>
                    </a:lnTo>
                    <a:close/>
                    <a:moveTo>
                      <a:pt x="4" y="162"/>
                    </a:moveTo>
                    <a:cubicBezTo>
                      <a:pt x="3" y="161"/>
                      <a:pt x="3" y="161"/>
                      <a:pt x="3" y="161"/>
                    </a:cubicBezTo>
                    <a:cubicBezTo>
                      <a:pt x="3" y="161"/>
                      <a:pt x="2" y="160"/>
                      <a:pt x="1" y="159"/>
                    </a:cubicBezTo>
                    <a:cubicBezTo>
                      <a:pt x="0" y="158"/>
                      <a:pt x="0" y="158"/>
                      <a:pt x="0" y="158"/>
                    </a:cubicBezTo>
                    <a:cubicBezTo>
                      <a:pt x="5" y="154"/>
                      <a:pt x="5" y="154"/>
                      <a:pt x="5" y="154"/>
                    </a:cubicBezTo>
                    <a:cubicBezTo>
                      <a:pt x="6" y="155"/>
                      <a:pt x="6" y="155"/>
                      <a:pt x="6" y="155"/>
                    </a:cubicBezTo>
                    <a:cubicBezTo>
                      <a:pt x="7" y="156"/>
                      <a:pt x="7" y="157"/>
                      <a:pt x="8" y="158"/>
                    </a:cubicBezTo>
                    <a:cubicBezTo>
                      <a:pt x="9" y="159"/>
                      <a:pt x="9" y="159"/>
                      <a:pt x="9" y="159"/>
                    </a:cubicBezTo>
                    <a:lnTo>
                      <a:pt x="4" y="162"/>
                    </a:lnTo>
                    <a:close/>
                    <a:moveTo>
                      <a:pt x="183" y="162"/>
                    </a:moveTo>
                    <a:cubicBezTo>
                      <a:pt x="181" y="160"/>
                      <a:pt x="181" y="159"/>
                      <a:pt x="181" y="157"/>
                    </a:cubicBezTo>
                    <a:cubicBezTo>
                      <a:pt x="181" y="156"/>
                      <a:pt x="181" y="156"/>
                      <a:pt x="181" y="156"/>
                    </a:cubicBezTo>
                    <a:cubicBezTo>
                      <a:pt x="183" y="156"/>
                      <a:pt x="183" y="156"/>
                      <a:pt x="183" y="156"/>
                    </a:cubicBezTo>
                    <a:cubicBezTo>
                      <a:pt x="186" y="157"/>
                      <a:pt x="186" y="157"/>
                      <a:pt x="186" y="157"/>
                    </a:cubicBezTo>
                    <a:cubicBezTo>
                      <a:pt x="186" y="157"/>
                      <a:pt x="186" y="157"/>
                      <a:pt x="187" y="158"/>
                    </a:cubicBezTo>
                    <a:cubicBezTo>
                      <a:pt x="188" y="159"/>
                      <a:pt x="188" y="160"/>
                      <a:pt x="189" y="161"/>
                    </a:cubicBezTo>
                    <a:lnTo>
                      <a:pt x="183" y="162"/>
                    </a:lnTo>
                    <a:close/>
                    <a:moveTo>
                      <a:pt x="187" y="147"/>
                    </a:moveTo>
                    <a:cubicBezTo>
                      <a:pt x="183" y="143"/>
                      <a:pt x="183" y="143"/>
                      <a:pt x="183" y="143"/>
                    </a:cubicBezTo>
                    <a:cubicBezTo>
                      <a:pt x="185" y="142"/>
                      <a:pt x="186" y="141"/>
                      <a:pt x="188" y="141"/>
                    </a:cubicBezTo>
                    <a:cubicBezTo>
                      <a:pt x="187" y="141"/>
                      <a:pt x="187" y="141"/>
                      <a:pt x="187" y="142"/>
                    </a:cubicBezTo>
                    <a:cubicBezTo>
                      <a:pt x="192" y="142"/>
                      <a:pt x="192" y="142"/>
                      <a:pt x="192" y="142"/>
                    </a:cubicBezTo>
                    <a:cubicBezTo>
                      <a:pt x="192" y="144"/>
                      <a:pt x="191" y="146"/>
                      <a:pt x="189" y="147"/>
                    </a:cubicBezTo>
                    <a:cubicBezTo>
                      <a:pt x="188" y="147"/>
                      <a:pt x="188" y="147"/>
                      <a:pt x="187" y="147"/>
                    </a:cubicBezTo>
                    <a:close/>
                    <a:moveTo>
                      <a:pt x="192" y="133"/>
                    </a:moveTo>
                    <a:cubicBezTo>
                      <a:pt x="187" y="130"/>
                      <a:pt x="187" y="130"/>
                      <a:pt x="187" y="130"/>
                    </a:cubicBezTo>
                    <a:cubicBezTo>
                      <a:pt x="188" y="129"/>
                      <a:pt x="189" y="128"/>
                      <a:pt x="190" y="127"/>
                    </a:cubicBezTo>
                    <a:cubicBezTo>
                      <a:pt x="192" y="125"/>
                      <a:pt x="192" y="125"/>
                      <a:pt x="192" y="125"/>
                    </a:cubicBezTo>
                    <a:cubicBezTo>
                      <a:pt x="196" y="129"/>
                      <a:pt x="196" y="129"/>
                      <a:pt x="196" y="129"/>
                    </a:cubicBezTo>
                    <a:cubicBezTo>
                      <a:pt x="194" y="131"/>
                      <a:pt x="194" y="131"/>
                      <a:pt x="194" y="131"/>
                    </a:cubicBezTo>
                    <a:cubicBezTo>
                      <a:pt x="193" y="132"/>
                      <a:pt x="192" y="133"/>
                      <a:pt x="192" y="133"/>
                    </a:cubicBezTo>
                    <a:close/>
                    <a:moveTo>
                      <a:pt x="203" y="123"/>
                    </a:moveTo>
                    <a:cubicBezTo>
                      <a:pt x="202" y="118"/>
                      <a:pt x="202" y="118"/>
                      <a:pt x="202" y="118"/>
                    </a:cubicBezTo>
                    <a:cubicBezTo>
                      <a:pt x="203" y="117"/>
                      <a:pt x="203" y="117"/>
                      <a:pt x="203" y="117"/>
                    </a:cubicBezTo>
                    <a:cubicBezTo>
                      <a:pt x="204" y="117"/>
                      <a:pt x="205" y="117"/>
                      <a:pt x="207" y="116"/>
                    </a:cubicBezTo>
                    <a:cubicBezTo>
                      <a:pt x="210" y="121"/>
                      <a:pt x="210" y="121"/>
                      <a:pt x="210" y="121"/>
                    </a:cubicBezTo>
                    <a:cubicBezTo>
                      <a:pt x="207" y="123"/>
                      <a:pt x="206" y="123"/>
                      <a:pt x="204" y="123"/>
                    </a:cubicBezTo>
                    <a:lnTo>
                      <a:pt x="203" y="123"/>
                    </a:lnTo>
                    <a:close/>
                    <a:moveTo>
                      <a:pt x="205" y="112"/>
                    </a:moveTo>
                    <a:cubicBezTo>
                      <a:pt x="204" y="111"/>
                      <a:pt x="202" y="109"/>
                      <a:pt x="201" y="109"/>
                    </a:cubicBezTo>
                    <a:cubicBezTo>
                      <a:pt x="204" y="104"/>
                      <a:pt x="204" y="104"/>
                      <a:pt x="204" y="104"/>
                    </a:cubicBezTo>
                    <a:cubicBezTo>
                      <a:pt x="206" y="105"/>
                      <a:pt x="207" y="106"/>
                      <a:pt x="209" y="107"/>
                    </a:cubicBezTo>
                    <a:lnTo>
                      <a:pt x="205" y="112"/>
                    </a:lnTo>
                    <a:close/>
                    <a:moveTo>
                      <a:pt x="192" y="99"/>
                    </a:moveTo>
                    <a:cubicBezTo>
                      <a:pt x="191" y="98"/>
                      <a:pt x="191" y="97"/>
                      <a:pt x="190" y="95"/>
                    </a:cubicBezTo>
                    <a:cubicBezTo>
                      <a:pt x="190" y="94"/>
                      <a:pt x="190" y="94"/>
                      <a:pt x="190" y="94"/>
                    </a:cubicBezTo>
                    <a:cubicBezTo>
                      <a:pt x="195" y="91"/>
                      <a:pt x="195" y="91"/>
                      <a:pt x="195" y="91"/>
                    </a:cubicBezTo>
                    <a:cubicBezTo>
                      <a:pt x="196" y="93"/>
                      <a:pt x="196" y="93"/>
                      <a:pt x="196" y="93"/>
                    </a:cubicBezTo>
                    <a:cubicBezTo>
                      <a:pt x="196" y="94"/>
                      <a:pt x="197" y="95"/>
                      <a:pt x="197" y="97"/>
                    </a:cubicBezTo>
                    <a:lnTo>
                      <a:pt x="192" y="99"/>
                    </a:lnTo>
                    <a:close/>
                    <a:moveTo>
                      <a:pt x="163" y="91"/>
                    </a:moveTo>
                    <a:cubicBezTo>
                      <a:pt x="162" y="91"/>
                      <a:pt x="160" y="91"/>
                      <a:pt x="159" y="90"/>
                    </a:cubicBezTo>
                    <a:cubicBezTo>
                      <a:pt x="160" y="85"/>
                      <a:pt x="160" y="85"/>
                      <a:pt x="160" y="85"/>
                    </a:cubicBezTo>
                    <a:cubicBezTo>
                      <a:pt x="162" y="85"/>
                      <a:pt x="162" y="85"/>
                      <a:pt x="163" y="85"/>
                    </a:cubicBezTo>
                    <a:cubicBezTo>
                      <a:pt x="165" y="85"/>
                      <a:pt x="165" y="85"/>
                      <a:pt x="165" y="85"/>
                    </a:cubicBezTo>
                    <a:cubicBezTo>
                      <a:pt x="165" y="91"/>
                      <a:pt x="165" y="91"/>
                      <a:pt x="165" y="91"/>
                    </a:cubicBezTo>
                    <a:lnTo>
                      <a:pt x="163" y="91"/>
                    </a:lnTo>
                    <a:close/>
                    <a:moveTo>
                      <a:pt x="177" y="91"/>
                    </a:moveTo>
                    <a:cubicBezTo>
                      <a:pt x="177" y="85"/>
                      <a:pt x="177" y="85"/>
                      <a:pt x="177" y="85"/>
                    </a:cubicBezTo>
                    <a:cubicBezTo>
                      <a:pt x="178" y="85"/>
                      <a:pt x="180" y="85"/>
                      <a:pt x="181" y="85"/>
                    </a:cubicBezTo>
                    <a:cubicBezTo>
                      <a:pt x="183" y="85"/>
                      <a:pt x="183" y="85"/>
                      <a:pt x="183" y="85"/>
                    </a:cubicBezTo>
                    <a:cubicBezTo>
                      <a:pt x="183" y="91"/>
                      <a:pt x="183" y="91"/>
                      <a:pt x="183" y="91"/>
                    </a:cubicBezTo>
                    <a:cubicBezTo>
                      <a:pt x="181" y="91"/>
                      <a:pt x="181" y="91"/>
                      <a:pt x="181" y="91"/>
                    </a:cubicBezTo>
                    <a:cubicBezTo>
                      <a:pt x="180" y="91"/>
                      <a:pt x="178" y="91"/>
                      <a:pt x="177" y="91"/>
                    </a:cubicBezTo>
                    <a:close/>
                    <a:moveTo>
                      <a:pt x="148" y="85"/>
                    </a:moveTo>
                    <a:cubicBezTo>
                      <a:pt x="146" y="84"/>
                      <a:pt x="144" y="84"/>
                      <a:pt x="142" y="83"/>
                    </a:cubicBezTo>
                    <a:cubicBezTo>
                      <a:pt x="145" y="77"/>
                      <a:pt x="145" y="77"/>
                      <a:pt x="145" y="77"/>
                    </a:cubicBezTo>
                    <a:cubicBezTo>
                      <a:pt x="147" y="78"/>
                      <a:pt x="148" y="79"/>
                      <a:pt x="150" y="80"/>
                    </a:cubicBezTo>
                    <a:lnTo>
                      <a:pt x="148" y="85"/>
                    </a:lnTo>
                    <a:close/>
                    <a:moveTo>
                      <a:pt x="132" y="77"/>
                    </a:moveTo>
                    <a:cubicBezTo>
                      <a:pt x="131" y="76"/>
                      <a:pt x="130" y="75"/>
                      <a:pt x="130" y="75"/>
                    </a:cubicBezTo>
                    <a:cubicBezTo>
                      <a:pt x="129" y="74"/>
                      <a:pt x="128" y="72"/>
                      <a:pt x="128" y="71"/>
                    </a:cubicBezTo>
                    <a:cubicBezTo>
                      <a:pt x="128" y="70"/>
                      <a:pt x="129" y="69"/>
                      <a:pt x="129" y="68"/>
                    </a:cubicBezTo>
                    <a:cubicBezTo>
                      <a:pt x="134" y="71"/>
                      <a:pt x="134" y="71"/>
                      <a:pt x="134" y="71"/>
                    </a:cubicBezTo>
                    <a:cubicBezTo>
                      <a:pt x="134" y="71"/>
                      <a:pt x="134" y="71"/>
                      <a:pt x="134" y="71"/>
                    </a:cubicBezTo>
                    <a:cubicBezTo>
                      <a:pt x="134" y="71"/>
                      <a:pt x="135" y="71"/>
                      <a:pt x="135" y="72"/>
                    </a:cubicBezTo>
                    <a:lnTo>
                      <a:pt x="132" y="77"/>
                    </a:lnTo>
                    <a:close/>
                    <a:moveTo>
                      <a:pt x="143" y="64"/>
                    </a:moveTo>
                    <a:cubicBezTo>
                      <a:pt x="139" y="60"/>
                      <a:pt x="139" y="60"/>
                      <a:pt x="139" y="60"/>
                    </a:cubicBezTo>
                    <a:cubicBezTo>
                      <a:pt x="140" y="59"/>
                      <a:pt x="140" y="59"/>
                      <a:pt x="141" y="59"/>
                    </a:cubicBezTo>
                    <a:cubicBezTo>
                      <a:pt x="141" y="58"/>
                      <a:pt x="142" y="57"/>
                      <a:pt x="142" y="57"/>
                    </a:cubicBezTo>
                    <a:cubicBezTo>
                      <a:pt x="147" y="58"/>
                      <a:pt x="147" y="58"/>
                      <a:pt x="147" y="58"/>
                    </a:cubicBezTo>
                    <a:cubicBezTo>
                      <a:pt x="147" y="60"/>
                      <a:pt x="146" y="62"/>
                      <a:pt x="144" y="63"/>
                    </a:cubicBezTo>
                    <a:cubicBezTo>
                      <a:pt x="144" y="64"/>
                      <a:pt x="143" y="64"/>
                      <a:pt x="143" y="64"/>
                    </a:cubicBezTo>
                    <a:close/>
                    <a:moveTo>
                      <a:pt x="138" y="47"/>
                    </a:moveTo>
                    <a:cubicBezTo>
                      <a:pt x="138" y="47"/>
                      <a:pt x="138" y="46"/>
                      <a:pt x="138" y="46"/>
                    </a:cubicBezTo>
                    <a:cubicBezTo>
                      <a:pt x="138" y="44"/>
                      <a:pt x="139" y="42"/>
                      <a:pt x="140" y="40"/>
                    </a:cubicBezTo>
                    <a:cubicBezTo>
                      <a:pt x="145" y="43"/>
                      <a:pt x="145" y="43"/>
                      <a:pt x="145" y="43"/>
                    </a:cubicBezTo>
                    <a:cubicBezTo>
                      <a:pt x="144" y="45"/>
                      <a:pt x="144" y="46"/>
                      <a:pt x="144" y="46"/>
                    </a:cubicBezTo>
                    <a:lnTo>
                      <a:pt x="138" y="47"/>
                    </a:lnTo>
                    <a:close/>
                    <a:moveTo>
                      <a:pt x="152" y="33"/>
                    </a:moveTo>
                    <a:cubicBezTo>
                      <a:pt x="147" y="30"/>
                      <a:pt x="147" y="30"/>
                      <a:pt x="147" y="30"/>
                    </a:cubicBezTo>
                    <a:cubicBezTo>
                      <a:pt x="148" y="29"/>
                      <a:pt x="148" y="29"/>
                      <a:pt x="148" y="29"/>
                    </a:cubicBezTo>
                    <a:cubicBezTo>
                      <a:pt x="148" y="28"/>
                      <a:pt x="149" y="26"/>
                      <a:pt x="150" y="25"/>
                    </a:cubicBezTo>
                    <a:cubicBezTo>
                      <a:pt x="155" y="28"/>
                      <a:pt x="155" y="28"/>
                      <a:pt x="155" y="28"/>
                    </a:cubicBezTo>
                    <a:cubicBezTo>
                      <a:pt x="154" y="30"/>
                      <a:pt x="153" y="31"/>
                      <a:pt x="153" y="32"/>
                    </a:cubicBezTo>
                    <a:lnTo>
                      <a:pt x="152" y="33"/>
                    </a:lnTo>
                    <a:close/>
                    <a:moveTo>
                      <a:pt x="163" y="20"/>
                    </a:moveTo>
                    <a:cubicBezTo>
                      <a:pt x="158" y="16"/>
                      <a:pt x="158" y="16"/>
                      <a:pt x="158" y="16"/>
                    </a:cubicBezTo>
                    <a:cubicBezTo>
                      <a:pt x="160" y="14"/>
                      <a:pt x="161" y="13"/>
                      <a:pt x="161" y="12"/>
                    </a:cubicBezTo>
                    <a:cubicBezTo>
                      <a:pt x="161" y="12"/>
                      <a:pt x="161" y="12"/>
                      <a:pt x="161" y="12"/>
                    </a:cubicBezTo>
                    <a:cubicBezTo>
                      <a:pt x="166" y="15"/>
                      <a:pt x="166" y="15"/>
                      <a:pt x="166" y="15"/>
                    </a:cubicBezTo>
                    <a:cubicBezTo>
                      <a:pt x="164" y="13"/>
                      <a:pt x="164" y="13"/>
                      <a:pt x="164" y="13"/>
                    </a:cubicBezTo>
                    <a:cubicBezTo>
                      <a:pt x="166" y="15"/>
                      <a:pt x="166" y="15"/>
                      <a:pt x="166" y="15"/>
                    </a:cubicBezTo>
                    <a:cubicBezTo>
                      <a:pt x="166" y="16"/>
                      <a:pt x="166" y="16"/>
                      <a:pt x="166" y="16"/>
                    </a:cubicBezTo>
                    <a:cubicBezTo>
                      <a:pt x="166" y="16"/>
                      <a:pt x="165" y="18"/>
                      <a:pt x="163" y="20"/>
                    </a:cubicBezTo>
                    <a:close/>
                    <a:moveTo>
                      <a:pt x="165" y="8"/>
                    </a:moveTo>
                    <a:cubicBezTo>
                      <a:pt x="162" y="7"/>
                      <a:pt x="159" y="5"/>
                      <a:pt x="159" y="4"/>
                    </a:cubicBezTo>
                    <a:cubicBezTo>
                      <a:pt x="162" y="0"/>
                      <a:pt x="162" y="0"/>
                      <a:pt x="162" y="0"/>
                    </a:cubicBezTo>
                    <a:cubicBezTo>
                      <a:pt x="163" y="1"/>
                      <a:pt x="165" y="2"/>
                      <a:pt x="166" y="3"/>
                    </a:cubicBezTo>
                    <a:lnTo>
                      <a:pt x="165"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35" name="îṧļïḍé">
                <a:extLst>
                  <a:ext uri="{FF2B5EF4-FFF2-40B4-BE49-F238E27FC236}">
                    <a16:creationId xmlns:a16="http://schemas.microsoft.com/office/drawing/2014/main" id="{850BFFB5-730E-449D-9677-5E8DE4D8DA6D}"/>
                  </a:ext>
                </a:extLst>
              </p:cNvPr>
              <p:cNvSpPr/>
              <p:nvPr/>
            </p:nvSpPr>
            <p:spPr bwMode="auto">
              <a:xfrm>
                <a:off x="5969000" y="3173413"/>
                <a:ext cx="52388" cy="14288"/>
              </a:xfrm>
              <a:custGeom>
                <a:avLst/>
                <a:gdLst>
                  <a:gd name="T0" fmla="*/ 22 w 24"/>
                  <a:gd name="T1" fmla="*/ 7 h 7"/>
                  <a:gd name="T2" fmla="*/ 17 w 24"/>
                  <a:gd name="T3" fmla="*/ 6 h 7"/>
                  <a:gd name="T4" fmla="*/ 18 w 24"/>
                  <a:gd name="T5" fmla="*/ 0 h 7"/>
                  <a:gd name="T6" fmla="*/ 24 w 24"/>
                  <a:gd name="T7" fmla="*/ 2 h 7"/>
                  <a:gd name="T8" fmla="*/ 22 w 24"/>
                  <a:gd name="T9" fmla="*/ 7 h 7"/>
                  <a:gd name="T10" fmla="*/ 0 w 24"/>
                  <a:gd name="T11" fmla="*/ 6 h 7"/>
                  <a:gd name="T12" fmla="*/ 0 w 24"/>
                  <a:gd name="T13" fmla="*/ 0 h 7"/>
                  <a:gd name="T14" fmla="*/ 4 w 24"/>
                  <a:gd name="T15" fmla="*/ 0 h 7"/>
                  <a:gd name="T16" fmla="*/ 6 w 24"/>
                  <a:gd name="T17" fmla="*/ 0 h 7"/>
                  <a:gd name="T18" fmla="*/ 6 w 24"/>
                  <a:gd name="T19" fmla="*/ 6 h 7"/>
                  <a:gd name="T20" fmla="*/ 5 w 24"/>
                  <a:gd name="T21" fmla="*/ 6 h 7"/>
                  <a:gd name="T22" fmla="*/ 0 w 24"/>
                  <a:gd name="T23"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7">
                    <a:moveTo>
                      <a:pt x="22" y="7"/>
                    </a:moveTo>
                    <a:cubicBezTo>
                      <a:pt x="22" y="7"/>
                      <a:pt x="20" y="7"/>
                      <a:pt x="17" y="6"/>
                    </a:cubicBezTo>
                    <a:cubicBezTo>
                      <a:pt x="18" y="0"/>
                      <a:pt x="18" y="0"/>
                      <a:pt x="18" y="0"/>
                    </a:cubicBezTo>
                    <a:cubicBezTo>
                      <a:pt x="22" y="1"/>
                      <a:pt x="24" y="2"/>
                      <a:pt x="24" y="2"/>
                    </a:cubicBezTo>
                    <a:lnTo>
                      <a:pt x="22" y="7"/>
                    </a:lnTo>
                    <a:close/>
                    <a:moveTo>
                      <a:pt x="0" y="6"/>
                    </a:moveTo>
                    <a:cubicBezTo>
                      <a:pt x="0" y="0"/>
                      <a:pt x="0" y="0"/>
                      <a:pt x="0" y="0"/>
                    </a:cubicBezTo>
                    <a:cubicBezTo>
                      <a:pt x="1" y="0"/>
                      <a:pt x="3" y="0"/>
                      <a:pt x="4" y="0"/>
                    </a:cubicBezTo>
                    <a:cubicBezTo>
                      <a:pt x="6" y="0"/>
                      <a:pt x="6" y="0"/>
                      <a:pt x="6" y="0"/>
                    </a:cubicBezTo>
                    <a:cubicBezTo>
                      <a:pt x="6" y="6"/>
                      <a:pt x="6" y="6"/>
                      <a:pt x="6" y="6"/>
                    </a:cubicBezTo>
                    <a:cubicBezTo>
                      <a:pt x="5" y="6"/>
                      <a:pt x="5" y="6"/>
                      <a:pt x="5" y="6"/>
                    </a:cubicBezTo>
                    <a:cubicBezTo>
                      <a:pt x="3" y="6"/>
                      <a:pt x="1" y="6"/>
                      <a:pt x="0" y="6"/>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36" name="ïSļîḍè">
                <a:extLst>
                  <a:ext uri="{FF2B5EF4-FFF2-40B4-BE49-F238E27FC236}">
                    <a16:creationId xmlns:a16="http://schemas.microsoft.com/office/drawing/2014/main" id="{921D4F65-43CB-4EA2-913B-B6ECAF1DEA2F}"/>
                  </a:ext>
                </a:extLst>
              </p:cNvPr>
              <p:cNvSpPr/>
              <p:nvPr/>
            </p:nvSpPr>
            <p:spPr bwMode="auto">
              <a:xfrm>
                <a:off x="6088063" y="3252788"/>
                <a:ext cx="503238" cy="796925"/>
              </a:xfrm>
              <a:custGeom>
                <a:avLst/>
                <a:gdLst>
                  <a:gd name="T0" fmla="*/ 18 w 235"/>
                  <a:gd name="T1" fmla="*/ 372 h 372"/>
                  <a:gd name="T2" fmla="*/ 1 w 235"/>
                  <a:gd name="T3" fmla="*/ 372 h 372"/>
                  <a:gd name="T4" fmla="*/ 36 w 235"/>
                  <a:gd name="T5" fmla="*/ 364 h 372"/>
                  <a:gd name="T6" fmla="*/ 37 w 235"/>
                  <a:gd name="T7" fmla="*/ 343 h 372"/>
                  <a:gd name="T8" fmla="*/ 39 w 235"/>
                  <a:gd name="T9" fmla="*/ 348 h 372"/>
                  <a:gd name="T10" fmla="*/ 29 w 235"/>
                  <a:gd name="T11" fmla="*/ 339 h 372"/>
                  <a:gd name="T12" fmla="*/ 30 w 235"/>
                  <a:gd name="T13" fmla="*/ 324 h 372"/>
                  <a:gd name="T14" fmla="*/ 72 w 235"/>
                  <a:gd name="T15" fmla="*/ 310 h 372"/>
                  <a:gd name="T16" fmla="*/ 53 w 235"/>
                  <a:gd name="T17" fmla="*/ 313 h 372"/>
                  <a:gd name="T18" fmla="*/ 59 w 235"/>
                  <a:gd name="T19" fmla="*/ 311 h 372"/>
                  <a:gd name="T20" fmla="*/ 43 w 235"/>
                  <a:gd name="T21" fmla="*/ 304 h 372"/>
                  <a:gd name="T22" fmla="*/ 80 w 235"/>
                  <a:gd name="T23" fmla="*/ 306 h 372"/>
                  <a:gd name="T24" fmla="*/ 86 w 235"/>
                  <a:gd name="T25" fmla="*/ 306 h 372"/>
                  <a:gd name="T26" fmla="*/ 75 w 235"/>
                  <a:gd name="T27" fmla="*/ 286 h 372"/>
                  <a:gd name="T28" fmla="*/ 71 w 235"/>
                  <a:gd name="T29" fmla="*/ 278 h 372"/>
                  <a:gd name="T30" fmla="*/ 71 w 235"/>
                  <a:gd name="T31" fmla="*/ 278 h 372"/>
                  <a:gd name="T32" fmla="*/ 86 w 235"/>
                  <a:gd name="T33" fmla="*/ 258 h 372"/>
                  <a:gd name="T34" fmla="*/ 86 w 235"/>
                  <a:gd name="T35" fmla="*/ 245 h 372"/>
                  <a:gd name="T36" fmla="*/ 86 w 235"/>
                  <a:gd name="T37" fmla="*/ 233 h 372"/>
                  <a:gd name="T38" fmla="*/ 68 w 235"/>
                  <a:gd name="T39" fmla="*/ 229 h 372"/>
                  <a:gd name="T40" fmla="*/ 73 w 235"/>
                  <a:gd name="T41" fmla="*/ 219 h 372"/>
                  <a:gd name="T42" fmla="*/ 75 w 235"/>
                  <a:gd name="T43" fmla="*/ 217 h 372"/>
                  <a:gd name="T44" fmla="*/ 77 w 235"/>
                  <a:gd name="T45" fmla="*/ 196 h 372"/>
                  <a:gd name="T46" fmla="*/ 147 w 235"/>
                  <a:gd name="T47" fmla="*/ 190 h 372"/>
                  <a:gd name="T48" fmla="*/ 151 w 235"/>
                  <a:gd name="T49" fmla="*/ 195 h 372"/>
                  <a:gd name="T50" fmla="*/ 138 w 235"/>
                  <a:gd name="T51" fmla="*/ 193 h 372"/>
                  <a:gd name="T52" fmla="*/ 126 w 235"/>
                  <a:gd name="T53" fmla="*/ 191 h 372"/>
                  <a:gd name="T54" fmla="*/ 174 w 235"/>
                  <a:gd name="T55" fmla="*/ 191 h 372"/>
                  <a:gd name="T56" fmla="*/ 83 w 235"/>
                  <a:gd name="T57" fmla="*/ 180 h 372"/>
                  <a:gd name="T58" fmla="*/ 115 w 235"/>
                  <a:gd name="T59" fmla="*/ 176 h 372"/>
                  <a:gd name="T60" fmla="*/ 166 w 235"/>
                  <a:gd name="T61" fmla="*/ 172 h 372"/>
                  <a:gd name="T62" fmla="*/ 91 w 235"/>
                  <a:gd name="T63" fmla="*/ 177 h 372"/>
                  <a:gd name="T64" fmla="*/ 175 w 235"/>
                  <a:gd name="T65" fmla="*/ 165 h 372"/>
                  <a:gd name="T66" fmla="*/ 161 w 235"/>
                  <a:gd name="T67" fmla="*/ 161 h 372"/>
                  <a:gd name="T68" fmla="*/ 168 w 235"/>
                  <a:gd name="T69" fmla="*/ 162 h 372"/>
                  <a:gd name="T70" fmla="*/ 214 w 235"/>
                  <a:gd name="T71" fmla="*/ 158 h 372"/>
                  <a:gd name="T72" fmla="*/ 198 w 235"/>
                  <a:gd name="T73" fmla="*/ 155 h 372"/>
                  <a:gd name="T74" fmla="*/ 225 w 235"/>
                  <a:gd name="T75" fmla="*/ 150 h 372"/>
                  <a:gd name="T76" fmla="*/ 229 w 235"/>
                  <a:gd name="T77" fmla="*/ 132 h 372"/>
                  <a:gd name="T78" fmla="*/ 220 w 235"/>
                  <a:gd name="T79" fmla="*/ 117 h 372"/>
                  <a:gd name="T80" fmla="*/ 228 w 235"/>
                  <a:gd name="T81" fmla="*/ 107 h 372"/>
                  <a:gd name="T82" fmla="*/ 228 w 235"/>
                  <a:gd name="T83" fmla="*/ 107 h 372"/>
                  <a:gd name="T84" fmla="*/ 234 w 235"/>
                  <a:gd name="T85" fmla="*/ 87 h 372"/>
                  <a:gd name="T86" fmla="*/ 229 w 235"/>
                  <a:gd name="T87" fmla="*/ 70 h 372"/>
                  <a:gd name="T88" fmla="*/ 220 w 235"/>
                  <a:gd name="T89" fmla="*/ 66 h 372"/>
                  <a:gd name="T90" fmla="*/ 221 w 235"/>
                  <a:gd name="T91" fmla="*/ 60 h 372"/>
                  <a:gd name="T92" fmla="*/ 189 w 235"/>
                  <a:gd name="T93" fmla="*/ 51 h 372"/>
                  <a:gd name="T94" fmla="*/ 201 w 235"/>
                  <a:gd name="T95" fmla="*/ 54 h 372"/>
                  <a:gd name="T96" fmla="*/ 204 w 235"/>
                  <a:gd name="T97" fmla="*/ 57 h 372"/>
                  <a:gd name="T98" fmla="*/ 181 w 235"/>
                  <a:gd name="T99" fmla="*/ 40 h 372"/>
                  <a:gd name="T100" fmla="*/ 171 w 235"/>
                  <a:gd name="T101" fmla="*/ 27 h 372"/>
                  <a:gd name="T102" fmla="*/ 152 w 235"/>
                  <a:gd name="T103" fmla="*/ 20 h 372"/>
                  <a:gd name="T104" fmla="*/ 132 w 235"/>
                  <a:gd name="T105" fmla="*/ 17 h 372"/>
                  <a:gd name="T106" fmla="*/ 139 w 235"/>
                  <a:gd name="T107" fmla="*/ 22 h 372"/>
                  <a:gd name="T108" fmla="*/ 131 w 235"/>
                  <a:gd name="T109" fmla="*/ 5 h 372"/>
                  <a:gd name="T110" fmla="*/ 131 w 235"/>
                  <a:gd name="T111" fmla="*/ 5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5" h="372">
                    <a:moveTo>
                      <a:pt x="18" y="372"/>
                    </a:moveTo>
                    <a:cubicBezTo>
                      <a:pt x="18" y="366"/>
                      <a:pt x="18" y="366"/>
                      <a:pt x="18" y="366"/>
                    </a:cubicBezTo>
                    <a:cubicBezTo>
                      <a:pt x="20" y="366"/>
                      <a:pt x="21" y="365"/>
                      <a:pt x="21" y="365"/>
                    </a:cubicBezTo>
                    <a:cubicBezTo>
                      <a:pt x="25" y="368"/>
                      <a:pt x="25" y="368"/>
                      <a:pt x="25" y="368"/>
                    </a:cubicBezTo>
                    <a:cubicBezTo>
                      <a:pt x="24" y="370"/>
                      <a:pt x="22" y="372"/>
                      <a:pt x="18" y="372"/>
                    </a:cubicBezTo>
                    <a:close/>
                    <a:moveTo>
                      <a:pt x="1" y="372"/>
                    </a:moveTo>
                    <a:cubicBezTo>
                      <a:pt x="0" y="366"/>
                      <a:pt x="0" y="366"/>
                      <a:pt x="0" y="366"/>
                    </a:cubicBezTo>
                    <a:cubicBezTo>
                      <a:pt x="0" y="366"/>
                      <a:pt x="2" y="365"/>
                      <a:pt x="6" y="365"/>
                    </a:cubicBezTo>
                    <a:cubicBezTo>
                      <a:pt x="6" y="371"/>
                      <a:pt x="6" y="371"/>
                      <a:pt x="6" y="371"/>
                    </a:cubicBezTo>
                    <a:cubicBezTo>
                      <a:pt x="3" y="371"/>
                      <a:pt x="1" y="372"/>
                      <a:pt x="1" y="372"/>
                    </a:cubicBezTo>
                    <a:close/>
                    <a:moveTo>
                      <a:pt x="36" y="364"/>
                    </a:moveTo>
                    <a:cubicBezTo>
                      <a:pt x="31" y="361"/>
                      <a:pt x="31" y="361"/>
                      <a:pt x="31" y="361"/>
                    </a:cubicBezTo>
                    <a:cubicBezTo>
                      <a:pt x="32" y="359"/>
                      <a:pt x="33" y="359"/>
                      <a:pt x="33" y="357"/>
                    </a:cubicBezTo>
                    <a:cubicBezTo>
                      <a:pt x="39" y="357"/>
                      <a:pt x="39" y="357"/>
                      <a:pt x="39" y="357"/>
                    </a:cubicBezTo>
                    <a:cubicBezTo>
                      <a:pt x="39" y="360"/>
                      <a:pt x="38" y="362"/>
                      <a:pt x="36" y="364"/>
                    </a:cubicBezTo>
                    <a:close/>
                    <a:moveTo>
                      <a:pt x="39" y="348"/>
                    </a:moveTo>
                    <a:cubicBezTo>
                      <a:pt x="35" y="344"/>
                      <a:pt x="35" y="344"/>
                      <a:pt x="35" y="344"/>
                    </a:cubicBezTo>
                    <a:cubicBezTo>
                      <a:pt x="35" y="344"/>
                      <a:pt x="36" y="343"/>
                      <a:pt x="37" y="343"/>
                    </a:cubicBezTo>
                    <a:cubicBezTo>
                      <a:pt x="37" y="343"/>
                      <a:pt x="37" y="342"/>
                      <a:pt x="37" y="342"/>
                    </a:cubicBezTo>
                    <a:cubicBezTo>
                      <a:pt x="37" y="342"/>
                      <a:pt x="37" y="343"/>
                      <a:pt x="37" y="343"/>
                    </a:cubicBezTo>
                    <a:cubicBezTo>
                      <a:pt x="37" y="343"/>
                      <a:pt x="37" y="343"/>
                      <a:pt x="37" y="343"/>
                    </a:cubicBezTo>
                    <a:cubicBezTo>
                      <a:pt x="42" y="340"/>
                      <a:pt x="42" y="340"/>
                      <a:pt x="42" y="340"/>
                    </a:cubicBezTo>
                    <a:cubicBezTo>
                      <a:pt x="43" y="341"/>
                      <a:pt x="43" y="342"/>
                      <a:pt x="43" y="343"/>
                    </a:cubicBezTo>
                    <a:cubicBezTo>
                      <a:pt x="43" y="344"/>
                      <a:pt x="42" y="346"/>
                      <a:pt x="39" y="348"/>
                    </a:cubicBezTo>
                    <a:cubicBezTo>
                      <a:pt x="39" y="348"/>
                      <a:pt x="39" y="348"/>
                      <a:pt x="39" y="348"/>
                    </a:cubicBezTo>
                    <a:close/>
                    <a:moveTo>
                      <a:pt x="29" y="339"/>
                    </a:moveTo>
                    <a:cubicBezTo>
                      <a:pt x="26" y="339"/>
                      <a:pt x="23" y="338"/>
                      <a:pt x="22" y="335"/>
                    </a:cubicBezTo>
                    <a:cubicBezTo>
                      <a:pt x="27" y="333"/>
                      <a:pt x="27" y="333"/>
                      <a:pt x="27" y="333"/>
                    </a:cubicBezTo>
                    <a:cubicBezTo>
                      <a:pt x="28" y="333"/>
                      <a:pt x="29" y="334"/>
                      <a:pt x="30" y="334"/>
                    </a:cubicBezTo>
                    <a:lnTo>
                      <a:pt x="29" y="339"/>
                    </a:lnTo>
                    <a:close/>
                    <a:moveTo>
                      <a:pt x="30" y="324"/>
                    </a:moveTo>
                    <a:cubicBezTo>
                      <a:pt x="24" y="321"/>
                      <a:pt x="24" y="321"/>
                      <a:pt x="24" y="321"/>
                    </a:cubicBezTo>
                    <a:cubicBezTo>
                      <a:pt x="25" y="319"/>
                      <a:pt x="26" y="317"/>
                      <a:pt x="27" y="316"/>
                    </a:cubicBezTo>
                    <a:cubicBezTo>
                      <a:pt x="32" y="319"/>
                      <a:pt x="32" y="319"/>
                      <a:pt x="32" y="319"/>
                    </a:cubicBezTo>
                    <a:cubicBezTo>
                      <a:pt x="31" y="320"/>
                      <a:pt x="31" y="322"/>
                      <a:pt x="30" y="324"/>
                    </a:cubicBezTo>
                    <a:close/>
                    <a:moveTo>
                      <a:pt x="76" y="317"/>
                    </a:moveTo>
                    <a:cubicBezTo>
                      <a:pt x="75" y="317"/>
                      <a:pt x="75" y="317"/>
                      <a:pt x="74" y="317"/>
                    </a:cubicBezTo>
                    <a:cubicBezTo>
                      <a:pt x="73" y="316"/>
                      <a:pt x="71" y="316"/>
                      <a:pt x="70" y="315"/>
                    </a:cubicBezTo>
                    <a:cubicBezTo>
                      <a:pt x="72" y="310"/>
                      <a:pt x="72" y="310"/>
                      <a:pt x="72" y="310"/>
                    </a:cubicBezTo>
                    <a:cubicBezTo>
                      <a:pt x="72" y="310"/>
                      <a:pt x="72" y="310"/>
                      <a:pt x="72" y="310"/>
                    </a:cubicBezTo>
                    <a:cubicBezTo>
                      <a:pt x="73" y="310"/>
                      <a:pt x="75" y="311"/>
                      <a:pt x="75" y="311"/>
                    </a:cubicBezTo>
                    <a:cubicBezTo>
                      <a:pt x="76" y="311"/>
                      <a:pt x="76" y="311"/>
                      <a:pt x="77" y="311"/>
                    </a:cubicBezTo>
                    <a:lnTo>
                      <a:pt x="76" y="317"/>
                    </a:lnTo>
                    <a:close/>
                    <a:moveTo>
                      <a:pt x="56" y="314"/>
                    </a:moveTo>
                    <a:cubicBezTo>
                      <a:pt x="55" y="314"/>
                      <a:pt x="54" y="314"/>
                      <a:pt x="53" y="313"/>
                    </a:cubicBezTo>
                    <a:cubicBezTo>
                      <a:pt x="55" y="308"/>
                      <a:pt x="55" y="308"/>
                      <a:pt x="55" y="308"/>
                    </a:cubicBezTo>
                    <a:cubicBezTo>
                      <a:pt x="55" y="308"/>
                      <a:pt x="57" y="308"/>
                      <a:pt x="58" y="308"/>
                    </a:cubicBezTo>
                    <a:cubicBezTo>
                      <a:pt x="59" y="310"/>
                      <a:pt x="59" y="310"/>
                      <a:pt x="59" y="310"/>
                    </a:cubicBezTo>
                    <a:cubicBezTo>
                      <a:pt x="60" y="313"/>
                      <a:pt x="60" y="313"/>
                      <a:pt x="60" y="313"/>
                    </a:cubicBezTo>
                    <a:cubicBezTo>
                      <a:pt x="59" y="311"/>
                      <a:pt x="59" y="311"/>
                      <a:pt x="59" y="311"/>
                    </a:cubicBezTo>
                    <a:cubicBezTo>
                      <a:pt x="59" y="313"/>
                      <a:pt x="59" y="313"/>
                      <a:pt x="59" y="313"/>
                    </a:cubicBezTo>
                    <a:cubicBezTo>
                      <a:pt x="58" y="314"/>
                      <a:pt x="57" y="314"/>
                      <a:pt x="56" y="314"/>
                    </a:cubicBezTo>
                    <a:close/>
                    <a:moveTo>
                      <a:pt x="39" y="311"/>
                    </a:moveTo>
                    <a:cubicBezTo>
                      <a:pt x="36" y="306"/>
                      <a:pt x="36" y="306"/>
                      <a:pt x="36" y="306"/>
                    </a:cubicBezTo>
                    <a:cubicBezTo>
                      <a:pt x="38" y="304"/>
                      <a:pt x="40" y="304"/>
                      <a:pt x="43" y="304"/>
                    </a:cubicBezTo>
                    <a:cubicBezTo>
                      <a:pt x="43" y="309"/>
                      <a:pt x="43" y="309"/>
                      <a:pt x="43" y="309"/>
                    </a:cubicBezTo>
                    <a:cubicBezTo>
                      <a:pt x="41" y="310"/>
                      <a:pt x="40" y="310"/>
                      <a:pt x="39" y="311"/>
                    </a:cubicBezTo>
                    <a:close/>
                    <a:moveTo>
                      <a:pt x="85" y="307"/>
                    </a:moveTo>
                    <a:cubicBezTo>
                      <a:pt x="80" y="306"/>
                      <a:pt x="80" y="306"/>
                      <a:pt x="80" y="306"/>
                    </a:cubicBezTo>
                    <a:cubicBezTo>
                      <a:pt x="80" y="306"/>
                      <a:pt x="80" y="306"/>
                      <a:pt x="80" y="306"/>
                    </a:cubicBezTo>
                    <a:cubicBezTo>
                      <a:pt x="80" y="305"/>
                      <a:pt x="80" y="305"/>
                      <a:pt x="80" y="305"/>
                    </a:cubicBezTo>
                    <a:cubicBezTo>
                      <a:pt x="80" y="305"/>
                      <a:pt x="80" y="305"/>
                      <a:pt x="80" y="305"/>
                    </a:cubicBezTo>
                    <a:cubicBezTo>
                      <a:pt x="80" y="305"/>
                      <a:pt x="79" y="305"/>
                      <a:pt x="78" y="305"/>
                    </a:cubicBezTo>
                    <a:cubicBezTo>
                      <a:pt x="81" y="299"/>
                      <a:pt x="81" y="299"/>
                      <a:pt x="81" y="299"/>
                    </a:cubicBezTo>
                    <a:cubicBezTo>
                      <a:pt x="83" y="300"/>
                      <a:pt x="86" y="302"/>
                      <a:pt x="86" y="306"/>
                    </a:cubicBezTo>
                    <a:cubicBezTo>
                      <a:pt x="86" y="306"/>
                      <a:pt x="85" y="306"/>
                      <a:pt x="85" y="307"/>
                    </a:cubicBezTo>
                    <a:close/>
                    <a:moveTo>
                      <a:pt x="77" y="293"/>
                    </a:moveTo>
                    <a:cubicBezTo>
                      <a:pt x="72" y="292"/>
                      <a:pt x="72" y="292"/>
                      <a:pt x="72" y="292"/>
                    </a:cubicBezTo>
                    <a:cubicBezTo>
                      <a:pt x="72" y="291"/>
                      <a:pt x="72" y="291"/>
                      <a:pt x="72" y="290"/>
                    </a:cubicBezTo>
                    <a:cubicBezTo>
                      <a:pt x="73" y="288"/>
                      <a:pt x="75" y="287"/>
                      <a:pt x="75" y="286"/>
                    </a:cubicBezTo>
                    <a:cubicBezTo>
                      <a:pt x="80" y="290"/>
                      <a:pt x="80" y="290"/>
                      <a:pt x="80" y="290"/>
                    </a:cubicBezTo>
                    <a:cubicBezTo>
                      <a:pt x="79" y="290"/>
                      <a:pt x="79" y="290"/>
                      <a:pt x="79" y="290"/>
                    </a:cubicBezTo>
                    <a:cubicBezTo>
                      <a:pt x="79" y="291"/>
                      <a:pt x="78" y="291"/>
                      <a:pt x="78" y="293"/>
                    </a:cubicBezTo>
                    <a:cubicBezTo>
                      <a:pt x="77" y="293"/>
                      <a:pt x="77" y="293"/>
                      <a:pt x="77" y="293"/>
                    </a:cubicBezTo>
                    <a:close/>
                    <a:moveTo>
                      <a:pt x="71" y="278"/>
                    </a:moveTo>
                    <a:cubicBezTo>
                      <a:pt x="70" y="278"/>
                      <a:pt x="70" y="278"/>
                      <a:pt x="70" y="278"/>
                    </a:cubicBezTo>
                    <a:cubicBezTo>
                      <a:pt x="70" y="276"/>
                      <a:pt x="71" y="274"/>
                      <a:pt x="72" y="271"/>
                    </a:cubicBezTo>
                    <a:cubicBezTo>
                      <a:pt x="77" y="274"/>
                      <a:pt x="77" y="274"/>
                      <a:pt x="77" y="274"/>
                    </a:cubicBezTo>
                    <a:cubicBezTo>
                      <a:pt x="76" y="276"/>
                      <a:pt x="76" y="277"/>
                      <a:pt x="76" y="278"/>
                    </a:cubicBezTo>
                    <a:lnTo>
                      <a:pt x="71" y="278"/>
                    </a:lnTo>
                    <a:close/>
                    <a:moveTo>
                      <a:pt x="84" y="265"/>
                    </a:moveTo>
                    <a:cubicBezTo>
                      <a:pt x="79" y="262"/>
                      <a:pt x="79" y="262"/>
                      <a:pt x="79" y="262"/>
                    </a:cubicBezTo>
                    <a:cubicBezTo>
                      <a:pt x="80" y="261"/>
                      <a:pt x="81" y="260"/>
                      <a:pt x="81" y="259"/>
                    </a:cubicBezTo>
                    <a:cubicBezTo>
                      <a:pt x="81" y="259"/>
                      <a:pt x="80" y="259"/>
                      <a:pt x="80" y="258"/>
                    </a:cubicBezTo>
                    <a:cubicBezTo>
                      <a:pt x="86" y="258"/>
                      <a:pt x="86" y="258"/>
                      <a:pt x="86" y="258"/>
                    </a:cubicBezTo>
                    <a:cubicBezTo>
                      <a:pt x="86" y="258"/>
                      <a:pt x="86" y="259"/>
                      <a:pt x="86" y="259"/>
                    </a:cubicBezTo>
                    <a:cubicBezTo>
                      <a:pt x="86" y="261"/>
                      <a:pt x="86" y="263"/>
                      <a:pt x="84" y="265"/>
                    </a:cubicBezTo>
                    <a:close/>
                    <a:moveTo>
                      <a:pt x="84" y="251"/>
                    </a:moveTo>
                    <a:cubicBezTo>
                      <a:pt x="84" y="246"/>
                      <a:pt x="84" y="246"/>
                      <a:pt x="84" y="246"/>
                    </a:cubicBezTo>
                    <a:cubicBezTo>
                      <a:pt x="86" y="246"/>
                      <a:pt x="86" y="245"/>
                      <a:pt x="86" y="245"/>
                    </a:cubicBezTo>
                    <a:cubicBezTo>
                      <a:pt x="91" y="248"/>
                      <a:pt x="91" y="248"/>
                      <a:pt x="91" y="248"/>
                    </a:cubicBezTo>
                    <a:cubicBezTo>
                      <a:pt x="90" y="251"/>
                      <a:pt x="87" y="251"/>
                      <a:pt x="84" y="251"/>
                    </a:cubicBezTo>
                    <a:close/>
                    <a:moveTo>
                      <a:pt x="85" y="241"/>
                    </a:moveTo>
                    <a:cubicBezTo>
                      <a:pt x="82" y="239"/>
                      <a:pt x="81" y="237"/>
                      <a:pt x="80" y="234"/>
                    </a:cubicBezTo>
                    <a:cubicBezTo>
                      <a:pt x="86" y="233"/>
                      <a:pt x="86" y="233"/>
                      <a:pt x="86" y="233"/>
                    </a:cubicBezTo>
                    <a:cubicBezTo>
                      <a:pt x="86" y="234"/>
                      <a:pt x="87" y="235"/>
                      <a:pt x="88" y="236"/>
                    </a:cubicBezTo>
                    <a:lnTo>
                      <a:pt x="85" y="241"/>
                    </a:lnTo>
                    <a:close/>
                    <a:moveTo>
                      <a:pt x="75" y="230"/>
                    </a:moveTo>
                    <a:cubicBezTo>
                      <a:pt x="74" y="230"/>
                      <a:pt x="74" y="230"/>
                      <a:pt x="73" y="230"/>
                    </a:cubicBezTo>
                    <a:cubicBezTo>
                      <a:pt x="71" y="230"/>
                      <a:pt x="70" y="229"/>
                      <a:pt x="68" y="229"/>
                    </a:cubicBezTo>
                    <a:cubicBezTo>
                      <a:pt x="70" y="224"/>
                      <a:pt x="70" y="224"/>
                      <a:pt x="70" y="224"/>
                    </a:cubicBezTo>
                    <a:cubicBezTo>
                      <a:pt x="71" y="224"/>
                      <a:pt x="72" y="224"/>
                      <a:pt x="73" y="224"/>
                    </a:cubicBezTo>
                    <a:cubicBezTo>
                      <a:pt x="74" y="224"/>
                      <a:pt x="75" y="224"/>
                      <a:pt x="75" y="224"/>
                    </a:cubicBezTo>
                    <a:lnTo>
                      <a:pt x="75" y="230"/>
                    </a:lnTo>
                    <a:close/>
                    <a:moveTo>
                      <a:pt x="73" y="219"/>
                    </a:moveTo>
                    <a:cubicBezTo>
                      <a:pt x="69" y="215"/>
                      <a:pt x="69" y="215"/>
                      <a:pt x="69" y="215"/>
                    </a:cubicBezTo>
                    <a:cubicBezTo>
                      <a:pt x="71" y="213"/>
                      <a:pt x="71" y="213"/>
                      <a:pt x="71" y="213"/>
                    </a:cubicBezTo>
                    <a:cubicBezTo>
                      <a:pt x="71" y="212"/>
                      <a:pt x="72" y="211"/>
                      <a:pt x="73" y="210"/>
                    </a:cubicBezTo>
                    <a:cubicBezTo>
                      <a:pt x="77" y="214"/>
                      <a:pt x="77" y="214"/>
                      <a:pt x="77" y="214"/>
                    </a:cubicBezTo>
                    <a:cubicBezTo>
                      <a:pt x="77" y="215"/>
                      <a:pt x="76" y="216"/>
                      <a:pt x="75" y="217"/>
                    </a:cubicBezTo>
                    <a:lnTo>
                      <a:pt x="73" y="219"/>
                    </a:lnTo>
                    <a:close/>
                    <a:moveTo>
                      <a:pt x="83" y="202"/>
                    </a:moveTo>
                    <a:cubicBezTo>
                      <a:pt x="77" y="202"/>
                      <a:pt x="77" y="202"/>
                      <a:pt x="77" y="202"/>
                    </a:cubicBezTo>
                    <a:cubicBezTo>
                      <a:pt x="77" y="201"/>
                      <a:pt x="77" y="201"/>
                      <a:pt x="77" y="201"/>
                    </a:cubicBezTo>
                    <a:cubicBezTo>
                      <a:pt x="77" y="199"/>
                      <a:pt x="77" y="198"/>
                      <a:pt x="77" y="196"/>
                    </a:cubicBezTo>
                    <a:cubicBezTo>
                      <a:pt x="83" y="196"/>
                      <a:pt x="83" y="196"/>
                      <a:pt x="83" y="196"/>
                    </a:cubicBezTo>
                    <a:cubicBezTo>
                      <a:pt x="83" y="198"/>
                      <a:pt x="83" y="199"/>
                      <a:pt x="83" y="201"/>
                    </a:cubicBezTo>
                    <a:cubicBezTo>
                      <a:pt x="83" y="201"/>
                      <a:pt x="83" y="202"/>
                      <a:pt x="83" y="202"/>
                    </a:cubicBezTo>
                    <a:close/>
                    <a:moveTo>
                      <a:pt x="151" y="195"/>
                    </a:moveTo>
                    <a:cubicBezTo>
                      <a:pt x="147" y="190"/>
                      <a:pt x="147" y="190"/>
                      <a:pt x="147" y="190"/>
                    </a:cubicBezTo>
                    <a:cubicBezTo>
                      <a:pt x="148" y="190"/>
                      <a:pt x="148" y="190"/>
                      <a:pt x="148" y="190"/>
                    </a:cubicBezTo>
                    <a:cubicBezTo>
                      <a:pt x="149" y="189"/>
                      <a:pt x="152" y="188"/>
                      <a:pt x="154" y="188"/>
                    </a:cubicBezTo>
                    <a:cubicBezTo>
                      <a:pt x="155" y="193"/>
                      <a:pt x="155" y="193"/>
                      <a:pt x="155" y="193"/>
                    </a:cubicBezTo>
                    <a:cubicBezTo>
                      <a:pt x="153" y="194"/>
                      <a:pt x="152" y="194"/>
                      <a:pt x="151" y="195"/>
                    </a:cubicBezTo>
                    <a:cubicBezTo>
                      <a:pt x="151" y="195"/>
                      <a:pt x="151" y="195"/>
                      <a:pt x="151" y="195"/>
                    </a:cubicBezTo>
                    <a:close/>
                    <a:moveTo>
                      <a:pt x="135" y="195"/>
                    </a:moveTo>
                    <a:cubicBezTo>
                      <a:pt x="131" y="190"/>
                      <a:pt x="131" y="190"/>
                      <a:pt x="131" y="190"/>
                    </a:cubicBezTo>
                    <a:cubicBezTo>
                      <a:pt x="133" y="189"/>
                      <a:pt x="135" y="188"/>
                      <a:pt x="137" y="188"/>
                    </a:cubicBezTo>
                    <a:cubicBezTo>
                      <a:pt x="138" y="188"/>
                      <a:pt x="138" y="188"/>
                      <a:pt x="139" y="188"/>
                    </a:cubicBezTo>
                    <a:cubicBezTo>
                      <a:pt x="138" y="193"/>
                      <a:pt x="138" y="193"/>
                      <a:pt x="138" y="193"/>
                    </a:cubicBezTo>
                    <a:cubicBezTo>
                      <a:pt x="137" y="193"/>
                      <a:pt x="136" y="194"/>
                      <a:pt x="135" y="195"/>
                    </a:cubicBezTo>
                    <a:close/>
                    <a:moveTo>
                      <a:pt x="122" y="194"/>
                    </a:moveTo>
                    <a:cubicBezTo>
                      <a:pt x="120" y="193"/>
                      <a:pt x="119" y="191"/>
                      <a:pt x="118" y="189"/>
                    </a:cubicBezTo>
                    <a:cubicBezTo>
                      <a:pt x="123" y="186"/>
                      <a:pt x="123" y="186"/>
                      <a:pt x="123" y="186"/>
                    </a:cubicBezTo>
                    <a:cubicBezTo>
                      <a:pt x="124" y="188"/>
                      <a:pt x="125" y="189"/>
                      <a:pt x="126" y="191"/>
                    </a:cubicBezTo>
                    <a:lnTo>
                      <a:pt x="122" y="194"/>
                    </a:lnTo>
                    <a:close/>
                    <a:moveTo>
                      <a:pt x="166" y="194"/>
                    </a:moveTo>
                    <a:cubicBezTo>
                      <a:pt x="166" y="188"/>
                      <a:pt x="166" y="188"/>
                      <a:pt x="166" y="188"/>
                    </a:cubicBezTo>
                    <a:cubicBezTo>
                      <a:pt x="168" y="188"/>
                      <a:pt x="169" y="188"/>
                      <a:pt x="169" y="188"/>
                    </a:cubicBezTo>
                    <a:cubicBezTo>
                      <a:pt x="174" y="191"/>
                      <a:pt x="174" y="191"/>
                      <a:pt x="174" y="191"/>
                    </a:cubicBezTo>
                    <a:cubicBezTo>
                      <a:pt x="173" y="193"/>
                      <a:pt x="170" y="194"/>
                      <a:pt x="166" y="194"/>
                    </a:cubicBezTo>
                    <a:close/>
                    <a:moveTo>
                      <a:pt x="82" y="185"/>
                    </a:moveTo>
                    <a:cubicBezTo>
                      <a:pt x="76" y="184"/>
                      <a:pt x="76" y="184"/>
                      <a:pt x="76" y="184"/>
                    </a:cubicBezTo>
                    <a:cubicBezTo>
                      <a:pt x="77" y="182"/>
                      <a:pt x="77" y="179"/>
                      <a:pt x="78" y="178"/>
                    </a:cubicBezTo>
                    <a:cubicBezTo>
                      <a:pt x="83" y="180"/>
                      <a:pt x="83" y="180"/>
                      <a:pt x="83" y="180"/>
                    </a:cubicBezTo>
                    <a:cubicBezTo>
                      <a:pt x="83" y="181"/>
                      <a:pt x="82" y="183"/>
                      <a:pt x="82" y="185"/>
                    </a:cubicBezTo>
                    <a:close/>
                    <a:moveTo>
                      <a:pt x="112" y="181"/>
                    </a:moveTo>
                    <a:cubicBezTo>
                      <a:pt x="110" y="181"/>
                      <a:pt x="109" y="180"/>
                      <a:pt x="107" y="179"/>
                    </a:cubicBezTo>
                    <a:cubicBezTo>
                      <a:pt x="109" y="174"/>
                      <a:pt x="109" y="174"/>
                      <a:pt x="109" y="174"/>
                    </a:cubicBezTo>
                    <a:cubicBezTo>
                      <a:pt x="111" y="175"/>
                      <a:pt x="113" y="175"/>
                      <a:pt x="115" y="176"/>
                    </a:cubicBezTo>
                    <a:lnTo>
                      <a:pt x="112" y="181"/>
                    </a:lnTo>
                    <a:close/>
                    <a:moveTo>
                      <a:pt x="165" y="180"/>
                    </a:moveTo>
                    <a:cubicBezTo>
                      <a:pt x="164" y="179"/>
                      <a:pt x="164" y="179"/>
                      <a:pt x="164" y="179"/>
                    </a:cubicBezTo>
                    <a:cubicBezTo>
                      <a:pt x="163" y="178"/>
                      <a:pt x="162" y="177"/>
                      <a:pt x="161" y="175"/>
                    </a:cubicBezTo>
                    <a:cubicBezTo>
                      <a:pt x="166" y="172"/>
                      <a:pt x="166" y="172"/>
                      <a:pt x="166" y="172"/>
                    </a:cubicBezTo>
                    <a:cubicBezTo>
                      <a:pt x="167" y="173"/>
                      <a:pt x="168" y="175"/>
                      <a:pt x="169" y="176"/>
                    </a:cubicBezTo>
                    <a:cubicBezTo>
                      <a:pt x="170" y="177"/>
                      <a:pt x="170" y="177"/>
                      <a:pt x="170" y="177"/>
                    </a:cubicBezTo>
                    <a:lnTo>
                      <a:pt x="165" y="180"/>
                    </a:lnTo>
                    <a:close/>
                    <a:moveTo>
                      <a:pt x="96" y="177"/>
                    </a:moveTo>
                    <a:cubicBezTo>
                      <a:pt x="94" y="177"/>
                      <a:pt x="92" y="177"/>
                      <a:pt x="91" y="177"/>
                    </a:cubicBezTo>
                    <a:cubicBezTo>
                      <a:pt x="90" y="171"/>
                      <a:pt x="90" y="171"/>
                      <a:pt x="90" y="171"/>
                    </a:cubicBezTo>
                    <a:cubicBezTo>
                      <a:pt x="92" y="171"/>
                      <a:pt x="94" y="171"/>
                      <a:pt x="97" y="171"/>
                    </a:cubicBezTo>
                    <a:lnTo>
                      <a:pt x="96" y="177"/>
                    </a:lnTo>
                    <a:close/>
                    <a:moveTo>
                      <a:pt x="182" y="167"/>
                    </a:moveTo>
                    <a:cubicBezTo>
                      <a:pt x="179" y="167"/>
                      <a:pt x="177" y="166"/>
                      <a:pt x="175" y="165"/>
                    </a:cubicBezTo>
                    <a:cubicBezTo>
                      <a:pt x="178" y="160"/>
                      <a:pt x="178" y="160"/>
                      <a:pt x="178" y="160"/>
                    </a:cubicBezTo>
                    <a:cubicBezTo>
                      <a:pt x="179" y="160"/>
                      <a:pt x="181" y="161"/>
                      <a:pt x="182" y="161"/>
                    </a:cubicBezTo>
                    <a:lnTo>
                      <a:pt x="182" y="167"/>
                    </a:lnTo>
                    <a:close/>
                    <a:moveTo>
                      <a:pt x="164" y="166"/>
                    </a:moveTo>
                    <a:cubicBezTo>
                      <a:pt x="161" y="161"/>
                      <a:pt x="161" y="161"/>
                      <a:pt x="161" y="161"/>
                    </a:cubicBezTo>
                    <a:cubicBezTo>
                      <a:pt x="161" y="161"/>
                      <a:pt x="161" y="161"/>
                      <a:pt x="161" y="161"/>
                    </a:cubicBezTo>
                    <a:cubicBezTo>
                      <a:pt x="162" y="160"/>
                      <a:pt x="162" y="160"/>
                      <a:pt x="162" y="160"/>
                    </a:cubicBezTo>
                    <a:cubicBezTo>
                      <a:pt x="163" y="159"/>
                      <a:pt x="163" y="158"/>
                      <a:pt x="164" y="157"/>
                    </a:cubicBezTo>
                    <a:cubicBezTo>
                      <a:pt x="168" y="161"/>
                      <a:pt x="168" y="161"/>
                      <a:pt x="168" y="161"/>
                    </a:cubicBezTo>
                    <a:cubicBezTo>
                      <a:pt x="168" y="161"/>
                      <a:pt x="168" y="161"/>
                      <a:pt x="168" y="162"/>
                    </a:cubicBezTo>
                    <a:cubicBezTo>
                      <a:pt x="167" y="164"/>
                      <a:pt x="165" y="165"/>
                      <a:pt x="164" y="166"/>
                    </a:cubicBezTo>
                    <a:close/>
                    <a:moveTo>
                      <a:pt x="210" y="164"/>
                    </a:moveTo>
                    <a:cubicBezTo>
                      <a:pt x="210" y="164"/>
                      <a:pt x="209" y="164"/>
                      <a:pt x="209" y="164"/>
                    </a:cubicBezTo>
                    <a:cubicBezTo>
                      <a:pt x="209" y="158"/>
                      <a:pt x="209" y="158"/>
                      <a:pt x="209" y="158"/>
                    </a:cubicBezTo>
                    <a:cubicBezTo>
                      <a:pt x="211" y="158"/>
                      <a:pt x="212" y="158"/>
                      <a:pt x="214" y="158"/>
                    </a:cubicBezTo>
                    <a:cubicBezTo>
                      <a:pt x="216" y="163"/>
                      <a:pt x="216" y="163"/>
                      <a:pt x="216" y="163"/>
                    </a:cubicBezTo>
                    <a:cubicBezTo>
                      <a:pt x="213" y="164"/>
                      <a:pt x="212" y="164"/>
                      <a:pt x="210" y="164"/>
                    </a:cubicBezTo>
                    <a:close/>
                    <a:moveTo>
                      <a:pt x="193" y="162"/>
                    </a:moveTo>
                    <a:cubicBezTo>
                      <a:pt x="191" y="157"/>
                      <a:pt x="191" y="157"/>
                      <a:pt x="191" y="157"/>
                    </a:cubicBezTo>
                    <a:cubicBezTo>
                      <a:pt x="194" y="156"/>
                      <a:pt x="196" y="155"/>
                      <a:pt x="198" y="155"/>
                    </a:cubicBezTo>
                    <a:cubicBezTo>
                      <a:pt x="198" y="161"/>
                      <a:pt x="198" y="161"/>
                      <a:pt x="198" y="161"/>
                    </a:cubicBezTo>
                    <a:cubicBezTo>
                      <a:pt x="197" y="161"/>
                      <a:pt x="195" y="161"/>
                      <a:pt x="193" y="162"/>
                    </a:cubicBezTo>
                    <a:close/>
                    <a:moveTo>
                      <a:pt x="228" y="158"/>
                    </a:moveTo>
                    <a:cubicBezTo>
                      <a:pt x="223" y="154"/>
                      <a:pt x="223" y="154"/>
                      <a:pt x="223" y="154"/>
                    </a:cubicBezTo>
                    <a:cubicBezTo>
                      <a:pt x="224" y="153"/>
                      <a:pt x="225" y="152"/>
                      <a:pt x="225" y="150"/>
                    </a:cubicBezTo>
                    <a:cubicBezTo>
                      <a:pt x="231" y="151"/>
                      <a:pt x="231" y="151"/>
                      <a:pt x="231" y="151"/>
                    </a:cubicBezTo>
                    <a:cubicBezTo>
                      <a:pt x="230" y="154"/>
                      <a:pt x="229" y="156"/>
                      <a:pt x="228" y="158"/>
                    </a:cubicBezTo>
                    <a:close/>
                    <a:moveTo>
                      <a:pt x="225" y="140"/>
                    </a:moveTo>
                    <a:cubicBezTo>
                      <a:pt x="225" y="138"/>
                      <a:pt x="224" y="136"/>
                      <a:pt x="223" y="135"/>
                    </a:cubicBezTo>
                    <a:cubicBezTo>
                      <a:pt x="229" y="132"/>
                      <a:pt x="229" y="132"/>
                      <a:pt x="229" y="132"/>
                    </a:cubicBezTo>
                    <a:cubicBezTo>
                      <a:pt x="229" y="134"/>
                      <a:pt x="230" y="136"/>
                      <a:pt x="231" y="139"/>
                    </a:cubicBezTo>
                    <a:lnTo>
                      <a:pt x="225" y="140"/>
                    </a:lnTo>
                    <a:close/>
                    <a:moveTo>
                      <a:pt x="220" y="123"/>
                    </a:moveTo>
                    <a:cubicBezTo>
                      <a:pt x="220" y="121"/>
                      <a:pt x="220" y="120"/>
                      <a:pt x="220" y="118"/>
                    </a:cubicBezTo>
                    <a:cubicBezTo>
                      <a:pt x="220" y="117"/>
                      <a:pt x="220" y="117"/>
                      <a:pt x="220" y="117"/>
                    </a:cubicBezTo>
                    <a:cubicBezTo>
                      <a:pt x="225" y="117"/>
                      <a:pt x="225" y="117"/>
                      <a:pt x="225" y="117"/>
                    </a:cubicBezTo>
                    <a:cubicBezTo>
                      <a:pt x="225" y="118"/>
                      <a:pt x="225" y="118"/>
                      <a:pt x="225" y="118"/>
                    </a:cubicBezTo>
                    <a:cubicBezTo>
                      <a:pt x="225" y="119"/>
                      <a:pt x="226" y="121"/>
                      <a:pt x="226" y="122"/>
                    </a:cubicBezTo>
                    <a:lnTo>
                      <a:pt x="220" y="123"/>
                    </a:lnTo>
                    <a:close/>
                    <a:moveTo>
                      <a:pt x="228" y="107"/>
                    </a:moveTo>
                    <a:cubicBezTo>
                      <a:pt x="223" y="104"/>
                      <a:pt x="223" y="104"/>
                      <a:pt x="223" y="104"/>
                    </a:cubicBezTo>
                    <a:cubicBezTo>
                      <a:pt x="223" y="104"/>
                      <a:pt x="223" y="104"/>
                      <a:pt x="223" y="104"/>
                    </a:cubicBezTo>
                    <a:cubicBezTo>
                      <a:pt x="224" y="102"/>
                      <a:pt x="225" y="100"/>
                      <a:pt x="226" y="99"/>
                    </a:cubicBezTo>
                    <a:cubicBezTo>
                      <a:pt x="231" y="102"/>
                      <a:pt x="231" y="102"/>
                      <a:pt x="231" y="102"/>
                    </a:cubicBezTo>
                    <a:cubicBezTo>
                      <a:pt x="230" y="103"/>
                      <a:pt x="229" y="105"/>
                      <a:pt x="228" y="107"/>
                    </a:cubicBezTo>
                    <a:close/>
                    <a:moveTo>
                      <a:pt x="228" y="89"/>
                    </a:moveTo>
                    <a:cubicBezTo>
                      <a:pt x="228" y="89"/>
                      <a:pt x="228" y="88"/>
                      <a:pt x="228" y="87"/>
                    </a:cubicBezTo>
                    <a:cubicBezTo>
                      <a:pt x="228" y="86"/>
                      <a:pt x="228" y="85"/>
                      <a:pt x="227" y="84"/>
                    </a:cubicBezTo>
                    <a:cubicBezTo>
                      <a:pt x="233" y="83"/>
                      <a:pt x="233" y="83"/>
                      <a:pt x="233" y="83"/>
                    </a:cubicBezTo>
                    <a:cubicBezTo>
                      <a:pt x="233" y="84"/>
                      <a:pt x="234" y="85"/>
                      <a:pt x="234" y="87"/>
                    </a:cubicBezTo>
                    <a:cubicBezTo>
                      <a:pt x="234" y="88"/>
                      <a:pt x="234" y="88"/>
                      <a:pt x="234" y="89"/>
                    </a:cubicBezTo>
                    <a:lnTo>
                      <a:pt x="228" y="89"/>
                    </a:lnTo>
                    <a:close/>
                    <a:moveTo>
                      <a:pt x="234" y="74"/>
                    </a:moveTo>
                    <a:cubicBezTo>
                      <a:pt x="229" y="71"/>
                      <a:pt x="229" y="71"/>
                      <a:pt x="229" y="71"/>
                    </a:cubicBezTo>
                    <a:cubicBezTo>
                      <a:pt x="229" y="70"/>
                      <a:pt x="229" y="70"/>
                      <a:pt x="229" y="70"/>
                    </a:cubicBezTo>
                    <a:cubicBezTo>
                      <a:pt x="229" y="70"/>
                      <a:pt x="229" y="70"/>
                      <a:pt x="229" y="69"/>
                    </a:cubicBezTo>
                    <a:cubicBezTo>
                      <a:pt x="233" y="65"/>
                      <a:pt x="233" y="65"/>
                      <a:pt x="233" y="65"/>
                    </a:cubicBezTo>
                    <a:cubicBezTo>
                      <a:pt x="234" y="66"/>
                      <a:pt x="235" y="68"/>
                      <a:pt x="235" y="70"/>
                    </a:cubicBezTo>
                    <a:cubicBezTo>
                      <a:pt x="235" y="71"/>
                      <a:pt x="235" y="73"/>
                      <a:pt x="234" y="74"/>
                    </a:cubicBezTo>
                    <a:close/>
                    <a:moveTo>
                      <a:pt x="220" y="66"/>
                    </a:moveTo>
                    <a:cubicBezTo>
                      <a:pt x="219" y="65"/>
                      <a:pt x="217" y="65"/>
                      <a:pt x="216" y="65"/>
                    </a:cubicBezTo>
                    <a:cubicBezTo>
                      <a:pt x="215" y="65"/>
                      <a:pt x="214" y="65"/>
                      <a:pt x="214" y="65"/>
                    </a:cubicBezTo>
                    <a:cubicBezTo>
                      <a:pt x="216" y="59"/>
                      <a:pt x="216" y="59"/>
                      <a:pt x="216" y="59"/>
                    </a:cubicBezTo>
                    <a:cubicBezTo>
                      <a:pt x="216" y="59"/>
                      <a:pt x="216" y="59"/>
                      <a:pt x="216" y="59"/>
                    </a:cubicBezTo>
                    <a:cubicBezTo>
                      <a:pt x="218" y="59"/>
                      <a:pt x="219" y="60"/>
                      <a:pt x="221" y="60"/>
                    </a:cubicBezTo>
                    <a:lnTo>
                      <a:pt x="220" y="66"/>
                    </a:lnTo>
                    <a:close/>
                    <a:moveTo>
                      <a:pt x="188" y="57"/>
                    </a:moveTo>
                    <a:cubicBezTo>
                      <a:pt x="187" y="57"/>
                      <a:pt x="184" y="56"/>
                      <a:pt x="183" y="52"/>
                    </a:cubicBezTo>
                    <a:cubicBezTo>
                      <a:pt x="189" y="51"/>
                      <a:pt x="189" y="51"/>
                      <a:pt x="189" y="51"/>
                    </a:cubicBezTo>
                    <a:cubicBezTo>
                      <a:pt x="189" y="51"/>
                      <a:pt x="189" y="51"/>
                      <a:pt x="189" y="51"/>
                    </a:cubicBezTo>
                    <a:cubicBezTo>
                      <a:pt x="189" y="51"/>
                      <a:pt x="189" y="51"/>
                      <a:pt x="189" y="51"/>
                    </a:cubicBezTo>
                    <a:cubicBezTo>
                      <a:pt x="192" y="56"/>
                      <a:pt x="192" y="56"/>
                      <a:pt x="192" y="56"/>
                    </a:cubicBezTo>
                    <a:cubicBezTo>
                      <a:pt x="191" y="56"/>
                      <a:pt x="190" y="57"/>
                      <a:pt x="188" y="57"/>
                    </a:cubicBezTo>
                    <a:close/>
                    <a:moveTo>
                      <a:pt x="204" y="57"/>
                    </a:moveTo>
                    <a:cubicBezTo>
                      <a:pt x="203" y="56"/>
                      <a:pt x="202" y="55"/>
                      <a:pt x="201" y="54"/>
                    </a:cubicBezTo>
                    <a:cubicBezTo>
                      <a:pt x="200" y="54"/>
                      <a:pt x="200" y="54"/>
                      <a:pt x="200" y="54"/>
                    </a:cubicBezTo>
                    <a:cubicBezTo>
                      <a:pt x="202" y="49"/>
                      <a:pt x="202" y="49"/>
                      <a:pt x="202" y="49"/>
                    </a:cubicBezTo>
                    <a:cubicBezTo>
                      <a:pt x="202" y="49"/>
                      <a:pt x="203" y="49"/>
                      <a:pt x="203" y="49"/>
                    </a:cubicBezTo>
                    <a:cubicBezTo>
                      <a:pt x="205" y="50"/>
                      <a:pt x="206" y="51"/>
                      <a:pt x="208" y="52"/>
                    </a:cubicBezTo>
                    <a:lnTo>
                      <a:pt x="204" y="57"/>
                    </a:lnTo>
                    <a:close/>
                    <a:moveTo>
                      <a:pt x="178" y="45"/>
                    </a:moveTo>
                    <a:cubicBezTo>
                      <a:pt x="178" y="45"/>
                      <a:pt x="178" y="45"/>
                      <a:pt x="178" y="45"/>
                    </a:cubicBezTo>
                    <a:cubicBezTo>
                      <a:pt x="176" y="43"/>
                      <a:pt x="174" y="42"/>
                      <a:pt x="173" y="40"/>
                    </a:cubicBezTo>
                    <a:cubicBezTo>
                      <a:pt x="178" y="37"/>
                      <a:pt x="178" y="37"/>
                      <a:pt x="178" y="37"/>
                    </a:cubicBezTo>
                    <a:cubicBezTo>
                      <a:pt x="179" y="38"/>
                      <a:pt x="180" y="39"/>
                      <a:pt x="181" y="40"/>
                    </a:cubicBezTo>
                    <a:lnTo>
                      <a:pt x="178" y="45"/>
                    </a:lnTo>
                    <a:close/>
                    <a:moveTo>
                      <a:pt x="167" y="31"/>
                    </a:moveTo>
                    <a:cubicBezTo>
                      <a:pt x="166" y="30"/>
                      <a:pt x="164" y="29"/>
                      <a:pt x="163" y="29"/>
                    </a:cubicBezTo>
                    <a:cubicBezTo>
                      <a:pt x="165" y="23"/>
                      <a:pt x="165" y="23"/>
                      <a:pt x="165" y="23"/>
                    </a:cubicBezTo>
                    <a:cubicBezTo>
                      <a:pt x="167" y="24"/>
                      <a:pt x="169" y="25"/>
                      <a:pt x="171" y="27"/>
                    </a:cubicBezTo>
                    <a:lnTo>
                      <a:pt x="167" y="31"/>
                    </a:lnTo>
                    <a:close/>
                    <a:moveTo>
                      <a:pt x="151" y="28"/>
                    </a:moveTo>
                    <a:cubicBezTo>
                      <a:pt x="149" y="28"/>
                      <a:pt x="148" y="26"/>
                      <a:pt x="147" y="24"/>
                    </a:cubicBezTo>
                    <a:cubicBezTo>
                      <a:pt x="147" y="23"/>
                      <a:pt x="147" y="22"/>
                      <a:pt x="147" y="22"/>
                    </a:cubicBezTo>
                    <a:cubicBezTo>
                      <a:pt x="152" y="20"/>
                      <a:pt x="152" y="20"/>
                      <a:pt x="152" y="20"/>
                    </a:cubicBezTo>
                    <a:cubicBezTo>
                      <a:pt x="153" y="21"/>
                      <a:pt x="153" y="22"/>
                      <a:pt x="153" y="23"/>
                    </a:cubicBezTo>
                    <a:lnTo>
                      <a:pt x="151" y="28"/>
                    </a:lnTo>
                    <a:close/>
                    <a:moveTo>
                      <a:pt x="138" y="22"/>
                    </a:moveTo>
                    <a:cubicBezTo>
                      <a:pt x="136" y="22"/>
                      <a:pt x="132" y="22"/>
                      <a:pt x="132" y="18"/>
                    </a:cubicBezTo>
                    <a:cubicBezTo>
                      <a:pt x="132" y="18"/>
                      <a:pt x="132" y="17"/>
                      <a:pt x="132" y="17"/>
                    </a:cubicBezTo>
                    <a:cubicBezTo>
                      <a:pt x="137" y="16"/>
                      <a:pt x="137" y="16"/>
                      <a:pt x="137" y="16"/>
                    </a:cubicBezTo>
                    <a:cubicBezTo>
                      <a:pt x="137" y="16"/>
                      <a:pt x="137" y="16"/>
                      <a:pt x="136" y="16"/>
                    </a:cubicBezTo>
                    <a:cubicBezTo>
                      <a:pt x="136" y="16"/>
                      <a:pt x="137" y="16"/>
                      <a:pt x="138" y="16"/>
                    </a:cubicBezTo>
                    <a:cubicBezTo>
                      <a:pt x="139" y="16"/>
                      <a:pt x="139" y="16"/>
                      <a:pt x="139" y="16"/>
                    </a:cubicBezTo>
                    <a:cubicBezTo>
                      <a:pt x="139" y="22"/>
                      <a:pt x="139" y="22"/>
                      <a:pt x="139" y="22"/>
                    </a:cubicBezTo>
                    <a:lnTo>
                      <a:pt x="138" y="22"/>
                    </a:lnTo>
                    <a:close/>
                    <a:moveTo>
                      <a:pt x="138" y="18"/>
                    </a:moveTo>
                    <a:cubicBezTo>
                      <a:pt x="138" y="18"/>
                      <a:pt x="138" y="18"/>
                      <a:pt x="138" y="18"/>
                    </a:cubicBezTo>
                    <a:cubicBezTo>
                      <a:pt x="138" y="18"/>
                      <a:pt x="138" y="18"/>
                      <a:pt x="138" y="18"/>
                    </a:cubicBezTo>
                    <a:close/>
                    <a:moveTo>
                      <a:pt x="131" y="5"/>
                    </a:moveTo>
                    <a:cubicBezTo>
                      <a:pt x="131" y="1"/>
                      <a:pt x="131" y="1"/>
                      <a:pt x="131" y="1"/>
                    </a:cubicBezTo>
                    <a:cubicBezTo>
                      <a:pt x="131" y="0"/>
                      <a:pt x="131" y="0"/>
                      <a:pt x="131" y="0"/>
                    </a:cubicBezTo>
                    <a:cubicBezTo>
                      <a:pt x="137" y="0"/>
                      <a:pt x="137" y="0"/>
                      <a:pt x="137" y="0"/>
                    </a:cubicBezTo>
                    <a:cubicBezTo>
                      <a:pt x="137" y="5"/>
                      <a:pt x="137" y="5"/>
                      <a:pt x="137" y="5"/>
                    </a:cubicBezTo>
                    <a:lnTo>
                      <a:pt x="131" y="5"/>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37" name="ïṩlíḋê">
                <a:extLst>
                  <a:ext uri="{FF2B5EF4-FFF2-40B4-BE49-F238E27FC236}">
                    <a16:creationId xmlns:a16="http://schemas.microsoft.com/office/drawing/2014/main" id="{B11E933D-B2D6-4F6E-A5BA-B936A7EA2658}"/>
                  </a:ext>
                </a:extLst>
              </p:cNvPr>
              <p:cNvSpPr/>
              <p:nvPr/>
            </p:nvSpPr>
            <p:spPr bwMode="auto">
              <a:xfrm>
                <a:off x="7116763" y="2541588"/>
                <a:ext cx="339725" cy="1076325"/>
              </a:xfrm>
              <a:custGeom>
                <a:avLst/>
                <a:gdLst>
                  <a:gd name="T0" fmla="*/ 22 w 158"/>
                  <a:gd name="T1" fmla="*/ 496 h 503"/>
                  <a:gd name="T2" fmla="*/ 28 w 158"/>
                  <a:gd name="T3" fmla="*/ 495 h 503"/>
                  <a:gd name="T4" fmla="*/ 46 w 158"/>
                  <a:gd name="T5" fmla="*/ 489 h 503"/>
                  <a:gd name="T6" fmla="*/ 56 w 158"/>
                  <a:gd name="T7" fmla="*/ 488 h 503"/>
                  <a:gd name="T8" fmla="*/ 70 w 158"/>
                  <a:gd name="T9" fmla="*/ 488 h 503"/>
                  <a:gd name="T10" fmla="*/ 76 w 158"/>
                  <a:gd name="T11" fmla="*/ 488 h 503"/>
                  <a:gd name="T12" fmla="*/ 10 w 158"/>
                  <a:gd name="T13" fmla="*/ 492 h 503"/>
                  <a:gd name="T14" fmla="*/ 85 w 158"/>
                  <a:gd name="T15" fmla="*/ 485 h 503"/>
                  <a:gd name="T16" fmla="*/ 96 w 158"/>
                  <a:gd name="T17" fmla="*/ 472 h 503"/>
                  <a:gd name="T18" fmla="*/ 106 w 158"/>
                  <a:gd name="T19" fmla="*/ 457 h 503"/>
                  <a:gd name="T20" fmla="*/ 111 w 158"/>
                  <a:gd name="T21" fmla="*/ 449 h 503"/>
                  <a:gd name="T22" fmla="*/ 107 w 158"/>
                  <a:gd name="T23" fmla="*/ 434 h 503"/>
                  <a:gd name="T24" fmla="*/ 108 w 158"/>
                  <a:gd name="T25" fmla="*/ 431 h 503"/>
                  <a:gd name="T26" fmla="*/ 105 w 158"/>
                  <a:gd name="T27" fmla="*/ 436 h 503"/>
                  <a:gd name="T28" fmla="*/ 106 w 158"/>
                  <a:gd name="T29" fmla="*/ 418 h 503"/>
                  <a:gd name="T30" fmla="*/ 108 w 158"/>
                  <a:gd name="T31" fmla="*/ 403 h 503"/>
                  <a:gd name="T32" fmla="*/ 107 w 158"/>
                  <a:gd name="T33" fmla="*/ 390 h 503"/>
                  <a:gd name="T34" fmla="*/ 99 w 158"/>
                  <a:gd name="T35" fmla="*/ 376 h 503"/>
                  <a:gd name="T36" fmla="*/ 99 w 158"/>
                  <a:gd name="T37" fmla="*/ 376 h 503"/>
                  <a:gd name="T38" fmla="*/ 104 w 158"/>
                  <a:gd name="T39" fmla="*/ 362 h 503"/>
                  <a:gd name="T40" fmla="*/ 110 w 158"/>
                  <a:gd name="T41" fmla="*/ 353 h 503"/>
                  <a:gd name="T42" fmla="*/ 113 w 158"/>
                  <a:gd name="T43" fmla="*/ 353 h 503"/>
                  <a:gd name="T44" fmla="*/ 115 w 158"/>
                  <a:gd name="T45" fmla="*/ 331 h 503"/>
                  <a:gd name="T46" fmla="*/ 116 w 158"/>
                  <a:gd name="T47" fmla="*/ 319 h 503"/>
                  <a:gd name="T48" fmla="*/ 127 w 158"/>
                  <a:gd name="T49" fmla="*/ 299 h 503"/>
                  <a:gd name="T50" fmla="*/ 140 w 158"/>
                  <a:gd name="T51" fmla="*/ 286 h 503"/>
                  <a:gd name="T52" fmla="*/ 129 w 158"/>
                  <a:gd name="T53" fmla="*/ 272 h 503"/>
                  <a:gd name="T54" fmla="*/ 125 w 158"/>
                  <a:gd name="T55" fmla="*/ 269 h 503"/>
                  <a:gd name="T56" fmla="*/ 128 w 158"/>
                  <a:gd name="T57" fmla="*/ 264 h 503"/>
                  <a:gd name="T58" fmla="*/ 113 w 158"/>
                  <a:gd name="T59" fmla="*/ 248 h 503"/>
                  <a:gd name="T60" fmla="*/ 108 w 158"/>
                  <a:gd name="T61" fmla="*/ 236 h 503"/>
                  <a:gd name="T62" fmla="*/ 92 w 158"/>
                  <a:gd name="T63" fmla="*/ 228 h 503"/>
                  <a:gd name="T64" fmla="*/ 91 w 158"/>
                  <a:gd name="T65" fmla="*/ 210 h 503"/>
                  <a:gd name="T66" fmla="*/ 91 w 158"/>
                  <a:gd name="T67" fmla="*/ 198 h 503"/>
                  <a:gd name="T68" fmla="*/ 97 w 158"/>
                  <a:gd name="T69" fmla="*/ 198 h 503"/>
                  <a:gd name="T70" fmla="*/ 109 w 158"/>
                  <a:gd name="T71" fmla="*/ 187 h 503"/>
                  <a:gd name="T72" fmla="*/ 106 w 158"/>
                  <a:gd name="T73" fmla="*/ 171 h 503"/>
                  <a:gd name="T74" fmla="*/ 109 w 158"/>
                  <a:gd name="T75" fmla="*/ 160 h 503"/>
                  <a:gd name="T76" fmla="*/ 109 w 158"/>
                  <a:gd name="T77" fmla="*/ 160 h 503"/>
                  <a:gd name="T78" fmla="*/ 138 w 158"/>
                  <a:gd name="T79" fmla="*/ 156 h 503"/>
                  <a:gd name="T80" fmla="*/ 122 w 158"/>
                  <a:gd name="T81" fmla="*/ 145 h 503"/>
                  <a:gd name="T82" fmla="*/ 150 w 158"/>
                  <a:gd name="T83" fmla="*/ 138 h 503"/>
                  <a:gd name="T84" fmla="*/ 154 w 158"/>
                  <a:gd name="T85" fmla="*/ 131 h 503"/>
                  <a:gd name="T86" fmla="*/ 155 w 158"/>
                  <a:gd name="T87" fmla="*/ 127 h 503"/>
                  <a:gd name="T88" fmla="*/ 152 w 158"/>
                  <a:gd name="T89" fmla="*/ 110 h 503"/>
                  <a:gd name="T90" fmla="*/ 146 w 158"/>
                  <a:gd name="T91" fmla="*/ 101 h 503"/>
                  <a:gd name="T92" fmla="*/ 146 w 158"/>
                  <a:gd name="T93" fmla="*/ 101 h 503"/>
                  <a:gd name="T94" fmla="*/ 132 w 158"/>
                  <a:gd name="T95" fmla="*/ 77 h 503"/>
                  <a:gd name="T96" fmla="*/ 114 w 158"/>
                  <a:gd name="T97" fmla="*/ 69 h 503"/>
                  <a:gd name="T98" fmla="*/ 121 w 158"/>
                  <a:gd name="T99" fmla="*/ 58 h 503"/>
                  <a:gd name="T100" fmla="*/ 126 w 158"/>
                  <a:gd name="T101" fmla="*/ 55 h 503"/>
                  <a:gd name="T102" fmla="*/ 138 w 158"/>
                  <a:gd name="T103" fmla="*/ 47 h 503"/>
                  <a:gd name="T104" fmla="*/ 155 w 158"/>
                  <a:gd name="T105" fmla="*/ 38 h 503"/>
                  <a:gd name="T106" fmla="*/ 143 w 158"/>
                  <a:gd name="T107" fmla="*/ 31 h 503"/>
                  <a:gd name="T108" fmla="*/ 131 w 158"/>
                  <a:gd name="T109" fmla="*/ 2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8" h="503">
                    <a:moveTo>
                      <a:pt x="5" y="503"/>
                    </a:moveTo>
                    <a:cubicBezTo>
                      <a:pt x="0" y="500"/>
                      <a:pt x="0" y="500"/>
                      <a:pt x="0" y="500"/>
                    </a:cubicBezTo>
                    <a:cubicBezTo>
                      <a:pt x="1" y="499"/>
                      <a:pt x="2" y="498"/>
                      <a:pt x="2" y="496"/>
                    </a:cubicBezTo>
                    <a:cubicBezTo>
                      <a:pt x="8" y="497"/>
                      <a:pt x="8" y="497"/>
                      <a:pt x="8" y="497"/>
                    </a:cubicBezTo>
                    <a:cubicBezTo>
                      <a:pt x="7" y="499"/>
                      <a:pt x="6" y="501"/>
                      <a:pt x="5" y="503"/>
                    </a:cubicBezTo>
                    <a:close/>
                    <a:moveTo>
                      <a:pt x="22" y="496"/>
                    </a:moveTo>
                    <a:cubicBezTo>
                      <a:pt x="22" y="490"/>
                      <a:pt x="22" y="490"/>
                      <a:pt x="22" y="490"/>
                    </a:cubicBezTo>
                    <a:cubicBezTo>
                      <a:pt x="22" y="490"/>
                      <a:pt x="23" y="490"/>
                      <a:pt x="24" y="490"/>
                    </a:cubicBezTo>
                    <a:cubicBezTo>
                      <a:pt x="25" y="490"/>
                      <a:pt x="26" y="489"/>
                      <a:pt x="27" y="489"/>
                    </a:cubicBezTo>
                    <a:cubicBezTo>
                      <a:pt x="28" y="489"/>
                      <a:pt x="28" y="489"/>
                      <a:pt x="28" y="489"/>
                    </a:cubicBezTo>
                    <a:cubicBezTo>
                      <a:pt x="28" y="495"/>
                      <a:pt x="28" y="495"/>
                      <a:pt x="28" y="495"/>
                    </a:cubicBezTo>
                    <a:cubicBezTo>
                      <a:pt x="28" y="495"/>
                      <a:pt x="28" y="495"/>
                      <a:pt x="28" y="495"/>
                    </a:cubicBezTo>
                    <a:cubicBezTo>
                      <a:pt x="27" y="495"/>
                      <a:pt x="26" y="495"/>
                      <a:pt x="25" y="496"/>
                    </a:cubicBezTo>
                    <a:cubicBezTo>
                      <a:pt x="24" y="496"/>
                      <a:pt x="23" y="496"/>
                      <a:pt x="22" y="496"/>
                    </a:cubicBezTo>
                    <a:close/>
                    <a:moveTo>
                      <a:pt x="40" y="495"/>
                    </a:moveTo>
                    <a:cubicBezTo>
                      <a:pt x="39" y="489"/>
                      <a:pt x="39" y="489"/>
                      <a:pt x="39" y="489"/>
                    </a:cubicBezTo>
                    <a:cubicBezTo>
                      <a:pt x="39" y="489"/>
                      <a:pt x="40" y="489"/>
                      <a:pt x="41" y="489"/>
                    </a:cubicBezTo>
                    <a:cubicBezTo>
                      <a:pt x="43" y="488"/>
                      <a:pt x="44" y="488"/>
                      <a:pt x="46" y="489"/>
                    </a:cubicBezTo>
                    <a:cubicBezTo>
                      <a:pt x="44" y="495"/>
                      <a:pt x="44" y="495"/>
                      <a:pt x="44" y="495"/>
                    </a:cubicBezTo>
                    <a:cubicBezTo>
                      <a:pt x="43" y="494"/>
                      <a:pt x="43" y="494"/>
                      <a:pt x="42" y="495"/>
                    </a:cubicBezTo>
                    <a:cubicBezTo>
                      <a:pt x="41" y="495"/>
                      <a:pt x="41" y="495"/>
                      <a:pt x="40" y="495"/>
                    </a:cubicBezTo>
                    <a:close/>
                    <a:moveTo>
                      <a:pt x="57" y="494"/>
                    </a:moveTo>
                    <a:cubicBezTo>
                      <a:pt x="54" y="489"/>
                      <a:pt x="54" y="489"/>
                      <a:pt x="54" y="489"/>
                    </a:cubicBezTo>
                    <a:cubicBezTo>
                      <a:pt x="55" y="489"/>
                      <a:pt x="56" y="488"/>
                      <a:pt x="56" y="488"/>
                    </a:cubicBezTo>
                    <a:cubicBezTo>
                      <a:pt x="57" y="487"/>
                      <a:pt x="58" y="486"/>
                      <a:pt x="60" y="486"/>
                    </a:cubicBezTo>
                    <a:cubicBezTo>
                      <a:pt x="62" y="491"/>
                      <a:pt x="62" y="491"/>
                      <a:pt x="62" y="491"/>
                    </a:cubicBezTo>
                    <a:cubicBezTo>
                      <a:pt x="61" y="491"/>
                      <a:pt x="61" y="492"/>
                      <a:pt x="60" y="492"/>
                    </a:cubicBezTo>
                    <a:cubicBezTo>
                      <a:pt x="59" y="493"/>
                      <a:pt x="59" y="494"/>
                      <a:pt x="57" y="494"/>
                    </a:cubicBezTo>
                    <a:close/>
                    <a:moveTo>
                      <a:pt x="74" y="492"/>
                    </a:moveTo>
                    <a:cubicBezTo>
                      <a:pt x="70" y="488"/>
                      <a:pt x="70" y="488"/>
                      <a:pt x="70" y="488"/>
                    </a:cubicBezTo>
                    <a:cubicBezTo>
                      <a:pt x="70" y="488"/>
                      <a:pt x="70" y="488"/>
                      <a:pt x="70" y="488"/>
                    </a:cubicBezTo>
                    <a:cubicBezTo>
                      <a:pt x="70" y="487"/>
                      <a:pt x="70" y="486"/>
                      <a:pt x="70" y="485"/>
                    </a:cubicBezTo>
                    <a:cubicBezTo>
                      <a:pt x="70" y="484"/>
                      <a:pt x="70" y="484"/>
                      <a:pt x="70" y="484"/>
                    </a:cubicBezTo>
                    <a:cubicBezTo>
                      <a:pt x="75" y="484"/>
                      <a:pt x="75" y="484"/>
                      <a:pt x="75" y="484"/>
                    </a:cubicBezTo>
                    <a:cubicBezTo>
                      <a:pt x="75" y="484"/>
                      <a:pt x="75" y="484"/>
                      <a:pt x="75" y="484"/>
                    </a:cubicBezTo>
                    <a:cubicBezTo>
                      <a:pt x="76" y="486"/>
                      <a:pt x="76" y="487"/>
                      <a:pt x="76" y="488"/>
                    </a:cubicBezTo>
                    <a:cubicBezTo>
                      <a:pt x="76" y="490"/>
                      <a:pt x="75" y="491"/>
                      <a:pt x="74" y="492"/>
                    </a:cubicBezTo>
                    <a:close/>
                    <a:moveTo>
                      <a:pt x="10" y="492"/>
                    </a:moveTo>
                    <a:cubicBezTo>
                      <a:pt x="8" y="491"/>
                      <a:pt x="7" y="490"/>
                      <a:pt x="5" y="490"/>
                    </a:cubicBezTo>
                    <a:cubicBezTo>
                      <a:pt x="6" y="484"/>
                      <a:pt x="6" y="484"/>
                      <a:pt x="6" y="484"/>
                    </a:cubicBezTo>
                    <a:cubicBezTo>
                      <a:pt x="9" y="485"/>
                      <a:pt x="12" y="486"/>
                      <a:pt x="13" y="486"/>
                    </a:cubicBezTo>
                    <a:lnTo>
                      <a:pt x="10" y="492"/>
                    </a:lnTo>
                    <a:close/>
                    <a:moveTo>
                      <a:pt x="81" y="486"/>
                    </a:moveTo>
                    <a:cubicBezTo>
                      <a:pt x="79" y="486"/>
                      <a:pt x="77" y="485"/>
                      <a:pt x="76" y="484"/>
                    </a:cubicBezTo>
                    <a:cubicBezTo>
                      <a:pt x="79" y="479"/>
                      <a:pt x="79" y="479"/>
                      <a:pt x="79" y="479"/>
                    </a:cubicBezTo>
                    <a:cubicBezTo>
                      <a:pt x="81" y="480"/>
                      <a:pt x="81" y="480"/>
                      <a:pt x="81" y="480"/>
                    </a:cubicBezTo>
                    <a:cubicBezTo>
                      <a:pt x="81" y="480"/>
                      <a:pt x="81" y="481"/>
                      <a:pt x="80" y="481"/>
                    </a:cubicBezTo>
                    <a:cubicBezTo>
                      <a:pt x="85" y="485"/>
                      <a:pt x="85" y="485"/>
                      <a:pt x="85" y="485"/>
                    </a:cubicBezTo>
                    <a:cubicBezTo>
                      <a:pt x="84" y="486"/>
                      <a:pt x="82" y="486"/>
                      <a:pt x="81" y="486"/>
                    </a:cubicBezTo>
                    <a:close/>
                    <a:moveTo>
                      <a:pt x="91" y="476"/>
                    </a:moveTo>
                    <a:cubicBezTo>
                      <a:pt x="88" y="471"/>
                      <a:pt x="88" y="471"/>
                      <a:pt x="88" y="471"/>
                    </a:cubicBezTo>
                    <a:cubicBezTo>
                      <a:pt x="89" y="470"/>
                      <a:pt x="89" y="470"/>
                      <a:pt x="89" y="470"/>
                    </a:cubicBezTo>
                    <a:cubicBezTo>
                      <a:pt x="90" y="469"/>
                      <a:pt x="91" y="468"/>
                      <a:pt x="93" y="468"/>
                    </a:cubicBezTo>
                    <a:cubicBezTo>
                      <a:pt x="96" y="472"/>
                      <a:pt x="96" y="472"/>
                      <a:pt x="96" y="472"/>
                    </a:cubicBezTo>
                    <a:cubicBezTo>
                      <a:pt x="95" y="473"/>
                      <a:pt x="94" y="474"/>
                      <a:pt x="93" y="475"/>
                    </a:cubicBezTo>
                    <a:lnTo>
                      <a:pt x="91" y="476"/>
                    </a:lnTo>
                    <a:close/>
                    <a:moveTo>
                      <a:pt x="105" y="465"/>
                    </a:moveTo>
                    <a:cubicBezTo>
                      <a:pt x="101" y="461"/>
                      <a:pt x="101" y="461"/>
                      <a:pt x="101" y="461"/>
                    </a:cubicBezTo>
                    <a:cubicBezTo>
                      <a:pt x="102" y="460"/>
                      <a:pt x="103" y="459"/>
                      <a:pt x="103" y="459"/>
                    </a:cubicBezTo>
                    <a:cubicBezTo>
                      <a:pt x="104" y="458"/>
                      <a:pt x="105" y="457"/>
                      <a:pt x="106" y="457"/>
                    </a:cubicBezTo>
                    <a:cubicBezTo>
                      <a:pt x="110" y="461"/>
                      <a:pt x="110" y="461"/>
                      <a:pt x="110" y="461"/>
                    </a:cubicBezTo>
                    <a:cubicBezTo>
                      <a:pt x="109" y="461"/>
                      <a:pt x="108" y="462"/>
                      <a:pt x="108" y="463"/>
                    </a:cubicBezTo>
                    <a:cubicBezTo>
                      <a:pt x="107" y="464"/>
                      <a:pt x="106" y="464"/>
                      <a:pt x="105" y="465"/>
                    </a:cubicBezTo>
                    <a:close/>
                    <a:moveTo>
                      <a:pt x="117" y="449"/>
                    </a:moveTo>
                    <a:cubicBezTo>
                      <a:pt x="111" y="449"/>
                      <a:pt x="111" y="449"/>
                      <a:pt x="111" y="449"/>
                    </a:cubicBezTo>
                    <a:cubicBezTo>
                      <a:pt x="111" y="449"/>
                      <a:pt x="111" y="449"/>
                      <a:pt x="111" y="449"/>
                    </a:cubicBezTo>
                    <a:cubicBezTo>
                      <a:pt x="111" y="447"/>
                      <a:pt x="111" y="446"/>
                      <a:pt x="110" y="445"/>
                    </a:cubicBezTo>
                    <a:cubicBezTo>
                      <a:pt x="115" y="442"/>
                      <a:pt x="115" y="442"/>
                      <a:pt x="115" y="442"/>
                    </a:cubicBezTo>
                    <a:cubicBezTo>
                      <a:pt x="116" y="444"/>
                      <a:pt x="117" y="446"/>
                      <a:pt x="117" y="449"/>
                    </a:cubicBezTo>
                    <a:cubicBezTo>
                      <a:pt x="117" y="449"/>
                      <a:pt x="117" y="449"/>
                      <a:pt x="117" y="449"/>
                    </a:cubicBezTo>
                    <a:close/>
                    <a:moveTo>
                      <a:pt x="105" y="436"/>
                    </a:moveTo>
                    <a:cubicBezTo>
                      <a:pt x="107" y="434"/>
                      <a:pt x="107" y="434"/>
                      <a:pt x="107" y="434"/>
                    </a:cubicBezTo>
                    <a:cubicBezTo>
                      <a:pt x="105" y="436"/>
                      <a:pt x="105" y="436"/>
                      <a:pt x="105" y="436"/>
                    </a:cubicBezTo>
                    <a:cubicBezTo>
                      <a:pt x="104" y="434"/>
                      <a:pt x="102" y="433"/>
                      <a:pt x="102" y="431"/>
                    </a:cubicBezTo>
                    <a:cubicBezTo>
                      <a:pt x="102" y="430"/>
                      <a:pt x="103" y="429"/>
                      <a:pt x="105" y="428"/>
                    </a:cubicBezTo>
                    <a:cubicBezTo>
                      <a:pt x="106" y="428"/>
                      <a:pt x="106" y="428"/>
                      <a:pt x="107" y="427"/>
                    </a:cubicBezTo>
                    <a:cubicBezTo>
                      <a:pt x="108" y="432"/>
                      <a:pt x="108" y="432"/>
                      <a:pt x="108" y="432"/>
                    </a:cubicBezTo>
                    <a:cubicBezTo>
                      <a:pt x="108" y="432"/>
                      <a:pt x="108" y="432"/>
                      <a:pt x="108" y="431"/>
                    </a:cubicBezTo>
                    <a:cubicBezTo>
                      <a:pt x="108" y="431"/>
                      <a:pt x="108" y="430"/>
                      <a:pt x="108" y="430"/>
                    </a:cubicBezTo>
                    <a:cubicBezTo>
                      <a:pt x="108" y="431"/>
                      <a:pt x="109" y="431"/>
                      <a:pt x="109" y="431"/>
                    </a:cubicBezTo>
                    <a:cubicBezTo>
                      <a:pt x="108" y="433"/>
                      <a:pt x="108" y="433"/>
                      <a:pt x="108" y="433"/>
                    </a:cubicBezTo>
                    <a:cubicBezTo>
                      <a:pt x="108" y="433"/>
                      <a:pt x="108" y="433"/>
                      <a:pt x="108" y="433"/>
                    </a:cubicBezTo>
                    <a:cubicBezTo>
                      <a:pt x="108" y="433"/>
                      <a:pt x="108" y="433"/>
                      <a:pt x="107" y="433"/>
                    </a:cubicBezTo>
                    <a:lnTo>
                      <a:pt x="105" y="436"/>
                    </a:lnTo>
                    <a:close/>
                    <a:moveTo>
                      <a:pt x="107" y="433"/>
                    </a:moveTo>
                    <a:cubicBezTo>
                      <a:pt x="107" y="433"/>
                      <a:pt x="107" y="433"/>
                      <a:pt x="107" y="433"/>
                    </a:cubicBezTo>
                    <a:cubicBezTo>
                      <a:pt x="107" y="433"/>
                      <a:pt x="107" y="433"/>
                      <a:pt x="107" y="433"/>
                    </a:cubicBezTo>
                    <a:close/>
                    <a:moveTo>
                      <a:pt x="111" y="421"/>
                    </a:moveTo>
                    <a:cubicBezTo>
                      <a:pt x="105" y="420"/>
                      <a:pt x="105" y="420"/>
                      <a:pt x="105" y="420"/>
                    </a:cubicBezTo>
                    <a:cubicBezTo>
                      <a:pt x="105" y="419"/>
                      <a:pt x="106" y="418"/>
                      <a:pt x="106" y="418"/>
                    </a:cubicBezTo>
                    <a:cubicBezTo>
                      <a:pt x="106" y="417"/>
                      <a:pt x="106" y="416"/>
                      <a:pt x="107" y="414"/>
                    </a:cubicBezTo>
                    <a:cubicBezTo>
                      <a:pt x="112" y="415"/>
                      <a:pt x="112" y="415"/>
                      <a:pt x="112" y="415"/>
                    </a:cubicBezTo>
                    <a:cubicBezTo>
                      <a:pt x="112" y="417"/>
                      <a:pt x="112" y="418"/>
                      <a:pt x="111" y="419"/>
                    </a:cubicBezTo>
                    <a:cubicBezTo>
                      <a:pt x="111" y="420"/>
                      <a:pt x="111" y="421"/>
                      <a:pt x="111" y="421"/>
                    </a:cubicBezTo>
                    <a:close/>
                    <a:moveTo>
                      <a:pt x="114" y="404"/>
                    </a:moveTo>
                    <a:cubicBezTo>
                      <a:pt x="108" y="403"/>
                      <a:pt x="108" y="403"/>
                      <a:pt x="108" y="403"/>
                    </a:cubicBezTo>
                    <a:cubicBezTo>
                      <a:pt x="109" y="400"/>
                      <a:pt x="109" y="398"/>
                      <a:pt x="110" y="397"/>
                    </a:cubicBezTo>
                    <a:cubicBezTo>
                      <a:pt x="116" y="399"/>
                      <a:pt x="116" y="399"/>
                      <a:pt x="116" y="399"/>
                    </a:cubicBezTo>
                    <a:cubicBezTo>
                      <a:pt x="115" y="399"/>
                      <a:pt x="115" y="399"/>
                      <a:pt x="115" y="400"/>
                    </a:cubicBezTo>
                    <a:cubicBezTo>
                      <a:pt x="115" y="400"/>
                      <a:pt x="114" y="401"/>
                      <a:pt x="114" y="404"/>
                    </a:cubicBezTo>
                    <a:close/>
                    <a:moveTo>
                      <a:pt x="108" y="391"/>
                    </a:moveTo>
                    <a:cubicBezTo>
                      <a:pt x="107" y="390"/>
                      <a:pt x="107" y="390"/>
                      <a:pt x="107" y="390"/>
                    </a:cubicBezTo>
                    <a:cubicBezTo>
                      <a:pt x="105" y="389"/>
                      <a:pt x="104" y="388"/>
                      <a:pt x="103" y="388"/>
                    </a:cubicBezTo>
                    <a:cubicBezTo>
                      <a:pt x="106" y="383"/>
                      <a:pt x="106" y="383"/>
                      <a:pt x="106" y="383"/>
                    </a:cubicBezTo>
                    <a:cubicBezTo>
                      <a:pt x="107" y="383"/>
                      <a:pt x="108" y="384"/>
                      <a:pt x="109" y="385"/>
                    </a:cubicBezTo>
                    <a:cubicBezTo>
                      <a:pt x="111" y="386"/>
                      <a:pt x="111" y="386"/>
                      <a:pt x="111" y="386"/>
                    </a:cubicBezTo>
                    <a:lnTo>
                      <a:pt x="108" y="391"/>
                    </a:lnTo>
                    <a:close/>
                    <a:moveTo>
                      <a:pt x="99" y="376"/>
                    </a:moveTo>
                    <a:cubicBezTo>
                      <a:pt x="99" y="375"/>
                      <a:pt x="98" y="375"/>
                      <a:pt x="97" y="374"/>
                    </a:cubicBezTo>
                    <a:cubicBezTo>
                      <a:pt x="96" y="374"/>
                      <a:pt x="96" y="374"/>
                      <a:pt x="96" y="374"/>
                    </a:cubicBezTo>
                    <a:cubicBezTo>
                      <a:pt x="99" y="368"/>
                      <a:pt x="99" y="368"/>
                      <a:pt x="99" y="368"/>
                    </a:cubicBezTo>
                    <a:cubicBezTo>
                      <a:pt x="100" y="369"/>
                      <a:pt x="100" y="369"/>
                      <a:pt x="100" y="369"/>
                    </a:cubicBezTo>
                    <a:cubicBezTo>
                      <a:pt x="102" y="370"/>
                      <a:pt x="103" y="372"/>
                      <a:pt x="104" y="373"/>
                    </a:cubicBezTo>
                    <a:lnTo>
                      <a:pt x="99" y="376"/>
                    </a:lnTo>
                    <a:close/>
                    <a:moveTo>
                      <a:pt x="98" y="364"/>
                    </a:moveTo>
                    <a:cubicBezTo>
                      <a:pt x="96" y="359"/>
                      <a:pt x="96" y="359"/>
                      <a:pt x="96" y="359"/>
                    </a:cubicBezTo>
                    <a:cubicBezTo>
                      <a:pt x="96" y="358"/>
                      <a:pt x="97" y="358"/>
                      <a:pt x="97" y="358"/>
                    </a:cubicBezTo>
                    <a:cubicBezTo>
                      <a:pt x="98" y="358"/>
                      <a:pt x="98" y="358"/>
                      <a:pt x="98" y="358"/>
                    </a:cubicBezTo>
                    <a:cubicBezTo>
                      <a:pt x="99" y="358"/>
                      <a:pt x="100" y="357"/>
                      <a:pt x="101" y="357"/>
                    </a:cubicBezTo>
                    <a:cubicBezTo>
                      <a:pt x="104" y="362"/>
                      <a:pt x="104" y="362"/>
                      <a:pt x="104" y="362"/>
                    </a:cubicBezTo>
                    <a:cubicBezTo>
                      <a:pt x="103" y="363"/>
                      <a:pt x="101" y="363"/>
                      <a:pt x="100" y="363"/>
                    </a:cubicBezTo>
                    <a:cubicBezTo>
                      <a:pt x="100" y="364"/>
                      <a:pt x="99" y="364"/>
                      <a:pt x="99" y="364"/>
                    </a:cubicBezTo>
                    <a:cubicBezTo>
                      <a:pt x="99" y="364"/>
                      <a:pt x="98" y="364"/>
                      <a:pt x="98" y="364"/>
                    </a:cubicBezTo>
                    <a:close/>
                    <a:moveTo>
                      <a:pt x="113" y="353"/>
                    </a:moveTo>
                    <a:cubicBezTo>
                      <a:pt x="112" y="353"/>
                      <a:pt x="112" y="353"/>
                      <a:pt x="112" y="353"/>
                    </a:cubicBezTo>
                    <a:cubicBezTo>
                      <a:pt x="111" y="353"/>
                      <a:pt x="111" y="353"/>
                      <a:pt x="110" y="353"/>
                    </a:cubicBezTo>
                    <a:cubicBezTo>
                      <a:pt x="108" y="347"/>
                      <a:pt x="108" y="347"/>
                      <a:pt x="108" y="347"/>
                    </a:cubicBezTo>
                    <a:cubicBezTo>
                      <a:pt x="110" y="347"/>
                      <a:pt x="111" y="347"/>
                      <a:pt x="112" y="347"/>
                    </a:cubicBezTo>
                    <a:cubicBezTo>
                      <a:pt x="112" y="347"/>
                      <a:pt x="112" y="347"/>
                      <a:pt x="113" y="347"/>
                    </a:cubicBezTo>
                    <a:cubicBezTo>
                      <a:pt x="112" y="347"/>
                      <a:pt x="111" y="348"/>
                      <a:pt x="111" y="349"/>
                    </a:cubicBezTo>
                    <a:cubicBezTo>
                      <a:pt x="117" y="349"/>
                      <a:pt x="117" y="349"/>
                      <a:pt x="117" y="349"/>
                    </a:cubicBezTo>
                    <a:cubicBezTo>
                      <a:pt x="117" y="353"/>
                      <a:pt x="114" y="353"/>
                      <a:pt x="113" y="353"/>
                    </a:cubicBezTo>
                    <a:close/>
                    <a:moveTo>
                      <a:pt x="110" y="337"/>
                    </a:moveTo>
                    <a:cubicBezTo>
                      <a:pt x="110" y="336"/>
                      <a:pt x="110" y="336"/>
                      <a:pt x="110" y="336"/>
                    </a:cubicBezTo>
                    <a:cubicBezTo>
                      <a:pt x="110" y="336"/>
                      <a:pt x="110" y="335"/>
                      <a:pt x="110" y="335"/>
                    </a:cubicBezTo>
                    <a:cubicBezTo>
                      <a:pt x="110" y="334"/>
                      <a:pt x="109" y="333"/>
                      <a:pt x="109" y="332"/>
                    </a:cubicBezTo>
                    <a:cubicBezTo>
                      <a:pt x="109" y="331"/>
                      <a:pt x="110" y="331"/>
                      <a:pt x="110" y="331"/>
                    </a:cubicBezTo>
                    <a:cubicBezTo>
                      <a:pt x="115" y="331"/>
                      <a:pt x="115" y="331"/>
                      <a:pt x="115" y="331"/>
                    </a:cubicBezTo>
                    <a:cubicBezTo>
                      <a:pt x="115" y="332"/>
                      <a:pt x="115" y="333"/>
                      <a:pt x="116" y="333"/>
                    </a:cubicBezTo>
                    <a:cubicBezTo>
                      <a:pt x="116" y="334"/>
                      <a:pt x="116" y="334"/>
                      <a:pt x="116" y="335"/>
                    </a:cubicBezTo>
                    <a:cubicBezTo>
                      <a:pt x="116" y="336"/>
                      <a:pt x="116" y="336"/>
                      <a:pt x="116" y="336"/>
                    </a:cubicBezTo>
                    <a:lnTo>
                      <a:pt x="110" y="337"/>
                    </a:lnTo>
                    <a:close/>
                    <a:moveTo>
                      <a:pt x="121" y="323"/>
                    </a:moveTo>
                    <a:cubicBezTo>
                      <a:pt x="116" y="319"/>
                      <a:pt x="116" y="319"/>
                      <a:pt x="116" y="319"/>
                    </a:cubicBezTo>
                    <a:cubicBezTo>
                      <a:pt x="118" y="318"/>
                      <a:pt x="118" y="317"/>
                      <a:pt x="119" y="315"/>
                    </a:cubicBezTo>
                    <a:cubicBezTo>
                      <a:pt x="124" y="318"/>
                      <a:pt x="124" y="318"/>
                      <a:pt x="124" y="318"/>
                    </a:cubicBezTo>
                    <a:cubicBezTo>
                      <a:pt x="123" y="320"/>
                      <a:pt x="122" y="321"/>
                      <a:pt x="121" y="323"/>
                    </a:cubicBezTo>
                    <a:close/>
                    <a:moveTo>
                      <a:pt x="128" y="307"/>
                    </a:moveTo>
                    <a:cubicBezTo>
                      <a:pt x="123" y="304"/>
                      <a:pt x="123" y="304"/>
                      <a:pt x="123" y="304"/>
                    </a:cubicBezTo>
                    <a:cubicBezTo>
                      <a:pt x="124" y="302"/>
                      <a:pt x="126" y="300"/>
                      <a:pt x="127" y="299"/>
                    </a:cubicBezTo>
                    <a:cubicBezTo>
                      <a:pt x="131" y="302"/>
                      <a:pt x="131" y="302"/>
                      <a:pt x="131" y="302"/>
                    </a:cubicBezTo>
                    <a:cubicBezTo>
                      <a:pt x="130" y="304"/>
                      <a:pt x="129" y="305"/>
                      <a:pt x="128" y="307"/>
                    </a:cubicBezTo>
                    <a:close/>
                    <a:moveTo>
                      <a:pt x="138" y="292"/>
                    </a:moveTo>
                    <a:cubicBezTo>
                      <a:pt x="132" y="290"/>
                      <a:pt x="132" y="290"/>
                      <a:pt x="132" y="290"/>
                    </a:cubicBezTo>
                    <a:cubicBezTo>
                      <a:pt x="133" y="288"/>
                      <a:pt x="134" y="286"/>
                      <a:pt x="134" y="284"/>
                    </a:cubicBezTo>
                    <a:cubicBezTo>
                      <a:pt x="140" y="286"/>
                      <a:pt x="140" y="286"/>
                      <a:pt x="140" y="286"/>
                    </a:cubicBezTo>
                    <a:cubicBezTo>
                      <a:pt x="139" y="288"/>
                      <a:pt x="139" y="290"/>
                      <a:pt x="138" y="292"/>
                    </a:cubicBezTo>
                    <a:close/>
                    <a:moveTo>
                      <a:pt x="135" y="278"/>
                    </a:moveTo>
                    <a:cubicBezTo>
                      <a:pt x="134" y="277"/>
                      <a:pt x="133" y="277"/>
                      <a:pt x="133" y="277"/>
                    </a:cubicBezTo>
                    <a:cubicBezTo>
                      <a:pt x="132" y="277"/>
                      <a:pt x="132" y="277"/>
                      <a:pt x="131" y="277"/>
                    </a:cubicBezTo>
                    <a:cubicBezTo>
                      <a:pt x="129" y="277"/>
                      <a:pt x="129" y="277"/>
                      <a:pt x="129" y="277"/>
                    </a:cubicBezTo>
                    <a:cubicBezTo>
                      <a:pt x="129" y="272"/>
                      <a:pt x="129" y="272"/>
                      <a:pt x="129" y="272"/>
                    </a:cubicBezTo>
                    <a:cubicBezTo>
                      <a:pt x="131" y="272"/>
                      <a:pt x="131" y="272"/>
                      <a:pt x="131" y="272"/>
                    </a:cubicBezTo>
                    <a:cubicBezTo>
                      <a:pt x="131" y="272"/>
                      <a:pt x="132" y="272"/>
                      <a:pt x="133" y="272"/>
                    </a:cubicBezTo>
                    <a:cubicBezTo>
                      <a:pt x="134" y="272"/>
                      <a:pt x="135" y="272"/>
                      <a:pt x="136" y="272"/>
                    </a:cubicBezTo>
                    <a:lnTo>
                      <a:pt x="135" y="278"/>
                    </a:lnTo>
                    <a:close/>
                    <a:moveTo>
                      <a:pt x="126" y="270"/>
                    </a:moveTo>
                    <a:cubicBezTo>
                      <a:pt x="126" y="270"/>
                      <a:pt x="125" y="269"/>
                      <a:pt x="125" y="269"/>
                    </a:cubicBezTo>
                    <a:cubicBezTo>
                      <a:pt x="124" y="269"/>
                      <a:pt x="124" y="269"/>
                      <a:pt x="123" y="269"/>
                    </a:cubicBezTo>
                    <a:cubicBezTo>
                      <a:pt x="121" y="268"/>
                      <a:pt x="120" y="266"/>
                      <a:pt x="120" y="264"/>
                    </a:cubicBezTo>
                    <a:cubicBezTo>
                      <a:pt x="126" y="263"/>
                      <a:pt x="126" y="263"/>
                      <a:pt x="126" y="263"/>
                    </a:cubicBezTo>
                    <a:cubicBezTo>
                      <a:pt x="126" y="263"/>
                      <a:pt x="126" y="264"/>
                      <a:pt x="126" y="264"/>
                    </a:cubicBezTo>
                    <a:cubicBezTo>
                      <a:pt x="126" y="264"/>
                      <a:pt x="127" y="264"/>
                      <a:pt x="127" y="264"/>
                    </a:cubicBezTo>
                    <a:cubicBezTo>
                      <a:pt x="128" y="264"/>
                      <a:pt x="128" y="264"/>
                      <a:pt x="128" y="264"/>
                    </a:cubicBezTo>
                    <a:lnTo>
                      <a:pt x="126" y="270"/>
                    </a:lnTo>
                    <a:close/>
                    <a:moveTo>
                      <a:pt x="117" y="256"/>
                    </a:moveTo>
                    <a:cubicBezTo>
                      <a:pt x="119" y="253"/>
                      <a:pt x="119" y="253"/>
                      <a:pt x="119" y="253"/>
                    </a:cubicBezTo>
                    <a:cubicBezTo>
                      <a:pt x="117" y="256"/>
                      <a:pt x="117" y="256"/>
                      <a:pt x="117" y="256"/>
                    </a:cubicBezTo>
                    <a:cubicBezTo>
                      <a:pt x="115" y="254"/>
                      <a:pt x="113" y="253"/>
                      <a:pt x="113" y="249"/>
                    </a:cubicBezTo>
                    <a:cubicBezTo>
                      <a:pt x="113" y="248"/>
                      <a:pt x="113" y="248"/>
                      <a:pt x="113" y="248"/>
                    </a:cubicBezTo>
                    <a:cubicBezTo>
                      <a:pt x="119" y="248"/>
                      <a:pt x="119" y="248"/>
                      <a:pt x="119" y="248"/>
                    </a:cubicBezTo>
                    <a:cubicBezTo>
                      <a:pt x="119" y="250"/>
                      <a:pt x="119" y="250"/>
                      <a:pt x="121" y="251"/>
                    </a:cubicBezTo>
                    <a:lnTo>
                      <a:pt x="117" y="256"/>
                    </a:lnTo>
                    <a:close/>
                    <a:moveTo>
                      <a:pt x="112" y="239"/>
                    </a:moveTo>
                    <a:cubicBezTo>
                      <a:pt x="111" y="238"/>
                      <a:pt x="110" y="238"/>
                      <a:pt x="109" y="237"/>
                    </a:cubicBezTo>
                    <a:cubicBezTo>
                      <a:pt x="109" y="237"/>
                      <a:pt x="109" y="237"/>
                      <a:pt x="108" y="236"/>
                    </a:cubicBezTo>
                    <a:cubicBezTo>
                      <a:pt x="111" y="231"/>
                      <a:pt x="111" y="231"/>
                      <a:pt x="111" y="231"/>
                    </a:cubicBezTo>
                    <a:cubicBezTo>
                      <a:pt x="111" y="231"/>
                      <a:pt x="112" y="232"/>
                      <a:pt x="112" y="232"/>
                    </a:cubicBezTo>
                    <a:cubicBezTo>
                      <a:pt x="114" y="233"/>
                      <a:pt x="115" y="234"/>
                      <a:pt x="116" y="235"/>
                    </a:cubicBezTo>
                    <a:lnTo>
                      <a:pt x="112" y="239"/>
                    </a:lnTo>
                    <a:close/>
                    <a:moveTo>
                      <a:pt x="98" y="234"/>
                    </a:moveTo>
                    <a:cubicBezTo>
                      <a:pt x="95" y="234"/>
                      <a:pt x="93" y="232"/>
                      <a:pt x="92" y="228"/>
                    </a:cubicBezTo>
                    <a:cubicBezTo>
                      <a:pt x="97" y="227"/>
                      <a:pt x="97" y="227"/>
                      <a:pt x="97" y="227"/>
                    </a:cubicBezTo>
                    <a:cubicBezTo>
                      <a:pt x="98" y="228"/>
                      <a:pt x="98" y="229"/>
                      <a:pt x="99" y="229"/>
                    </a:cubicBezTo>
                    <a:lnTo>
                      <a:pt x="98" y="234"/>
                    </a:lnTo>
                    <a:close/>
                    <a:moveTo>
                      <a:pt x="91" y="216"/>
                    </a:moveTo>
                    <a:cubicBezTo>
                      <a:pt x="91" y="215"/>
                      <a:pt x="90" y="214"/>
                      <a:pt x="90" y="212"/>
                    </a:cubicBezTo>
                    <a:cubicBezTo>
                      <a:pt x="90" y="211"/>
                      <a:pt x="90" y="211"/>
                      <a:pt x="91" y="210"/>
                    </a:cubicBezTo>
                    <a:cubicBezTo>
                      <a:pt x="96" y="210"/>
                      <a:pt x="96" y="210"/>
                      <a:pt x="96" y="210"/>
                    </a:cubicBezTo>
                    <a:cubicBezTo>
                      <a:pt x="96" y="211"/>
                      <a:pt x="96" y="211"/>
                      <a:pt x="96" y="212"/>
                    </a:cubicBezTo>
                    <a:cubicBezTo>
                      <a:pt x="96" y="213"/>
                      <a:pt x="96" y="214"/>
                      <a:pt x="96" y="215"/>
                    </a:cubicBezTo>
                    <a:lnTo>
                      <a:pt x="91" y="216"/>
                    </a:lnTo>
                    <a:close/>
                    <a:moveTo>
                      <a:pt x="97" y="198"/>
                    </a:moveTo>
                    <a:cubicBezTo>
                      <a:pt x="91" y="198"/>
                      <a:pt x="91" y="198"/>
                      <a:pt x="91" y="198"/>
                    </a:cubicBezTo>
                    <a:cubicBezTo>
                      <a:pt x="91" y="193"/>
                      <a:pt x="93" y="191"/>
                      <a:pt x="96" y="191"/>
                    </a:cubicBezTo>
                    <a:cubicBezTo>
                      <a:pt x="96" y="191"/>
                      <a:pt x="96" y="191"/>
                      <a:pt x="96" y="191"/>
                    </a:cubicBezTo>
                    <a:cubicBezTo>
                      <a:pt x="96" y="191"/>
                      <a:pt x="96" y="191"/>
                      <a:pt x="96" y="191"/>
                    </a:cubicBezTo>
                    <a:cubicBezTo>
                      <a:pt x="96" y="197"/>
                      <a:pt x="96" y="197"/>
                      <a:pt x="96" y="197"/>
                    </a:cubicBezTo>
                    <a:cubicBezTo>
                      <a:pt x="96" y="197"/>
                      <a:pt x="97" y="196"/>
                      <a:pt x="97" y="196"/>
                    </a:cubicBezTo>
                    <a:cubicBezTo>
                      <a:pt x="97" y="196"/>
                      <a:pt x="97" y="197"/>
                      <a:pt x="97" y="198"/>
                    </a:cubicBezTo>
                    <a:close/>
                    <a:moveTo>
                      <a:pt x="105" y="189"/>
                    </a:moveTo>
                    <a:cubicBezTo>
                      <a:pt x="105" y="189"/>
                      <a:pt x="105" y="189"/>
                      <a:pt x="105" y="188"/>
                    </a:cubicBezTo>
                    <a:cubicBezTo>
                      <a:pt x="99" y="187"/>
                      <a:pt x="99" y="187"/>
                      <a:pt x="99" y="187"/>
                    </a:cubicBezTo>
                    <a:cubicBezTo>
                      <a:pt x="100" y="185"/>
                      <a:pt x="102" y="184"/>
                      <a:pt x="104" y="183"/>
                    </a:cubicBezTo>
                    <a:cubicBezTo>
                      <a:pt x="105" y="183"/>
                      <a:pt x="105" y="182"/>
                      <a:pt x="106" y="182"/>
                    </a:cubicBezTo>
                    <a:cubicBezTo>
                      <a:pt x="109" y="187"/>
                      <a:pt x="109" y="187"/>
                      <a:pt x="109" y="187"/>
                    </a:cubicBezTo>
                    <a:cubicBezTo>
                      <a:pt x="108" y="187"/>
                      <a:pt x="107" y="188"/>
                      <a:pt x="107" y="188"/>
                    </a:cubicBezTo>
                    <a:cubicBezTo>
                      <a:pt x="105" y="189"/>
                      <a:pt x="105" y="189"/>
                      <a:pt x="105" y="189"/>
                    </a:cubicBezTo>
                    <a:close/>
                    <a:moveTo>
                      <a:pt x="109" y="175"/>
                    </a:moveTo>
                    <a:cubicBezTo>
                      <a:pt x="109" y="175"/>
                      <a:pt x="109" y="175"/>
                      <a:pt x="109" y="175"/>
                    </a:cubicBezTo>
                    <a:cubicBezTo>
                      <a:pt x="108" y="174"/>
                      <a:pt x="107" y="173"/>
                      <a:pt x="107" y="172"/>
                    </a:cubicBezTo>
                    <a:cubicBezTo>
                      <a:pt x="106" y="171"/>
                      <a:pt x="106" y="171"/>
                      <a:pt x="106" y="171"/>
                    </a:cubicBezTo>
                    <a:cubicBezTo>
                      <a:pt x="111" y="168"/>
                      <a:pt x="111" y="168"/>
                      <a:pt x="111" y="168"/>
                    </a:cubicBezTo>
                    <a:cubicBezTo>
                      <a:pt x="111" y="168"/>
                      <a:pt x="111" y="168"/>
                      <a:pt x="111" y="168"/>
                    </a:cubicBezTo>
                    <a:cubicBezTo>
                      <a:pt x="112" y="170"/>
                      <a:pt x="113" y="171"/>
                      <a:pt x="114" y="172"/>
                    </a:cubicBezTo>
                    <a:cubicBezTo>
                      <a:pt x="114" y="173"/>
                      <a:pt x="114" y="173"/>
                      <a:pt x="114" y="174"/>
                    </a:cubicBezTo>
                    <a:lnTo>
                      <a:pt x="109" y="175"/>
                    </a:lnTo>
                    <a:close/>
                    <a:moveTo>
                      <a:pt x="109" y="160"/>
                    </a:moveTo>
                    <a:cubicBezTo>
                      <a:pt x="104" y="158"/>
                      <a:pt x="104" y="158"/>
                      <a:pt x="104" y="158"/>
                    </a:cubicBezTo>
                    <a:cubicBezTo>
                      <a:pt x="104" y="157"/>
                      <a:pt x="104" y="157"/>
                      <a:pt x="105" y="156"/>
                    </a:cubicBezTo>
                    <a:cubicBezTo>
                      <a:pt x="105" y="155"/>
                      <a:pt x="107" y="154"/>
                      <a:pt x="108" y="152"/>
                    </a:cubicBezTo>
                    <a:cubicBezTo>
                      <a:pt x="112" y="156"/>
                      <a:pt x="112" y="156"/>
                      <a:pt x="112" y="156"/>
                    </a:cubicBezTo>
                    <a:cubicBezTo>
                      <a:pt x="111" y="157"/>
                      <a:pt x="110" y="159"/>
                      <a:pt x="109" y="160"/>
                    </a:cubicBezTo>
                    <a:cubicBezTo>
                      <a:pt x="109" y="160"/>
                      <a:pt x="109" y="160"/>
                      <a:pt x="109" y="160"/>
                    </a:cubicBezTo>
                    <a:close/>
                    <a:moveTo>
                      <a:pt x="136" y="157"/>
                    </a:moveTo>
                    <a:cubicBezTo>
                      <a:pt x="135" y="151"/>
                      <a:pt x="135" y="151"/>
                      <a:pt x="135" y="151"/>
                    </a:cubicBezTo>
                    <a:cubicBezTo>
                      <a:pt x="135" y="151"/>
                      <a:pt x="135" y="151"/>
                      <a:pt x="136" y="151"/>
                    </a:cubicBezTo>
                    <a:cubicBezTo>
                      <a:pt x="137" y="150"/>
                      <a:pt x="137" y="149"/>
                      <a:pt x="137" y="149"/>
                    </a:cubicBezTo>
                    <a:cubicBezTo>
                      <a:pt x="142" y="152"/>
                      <a:pt x="142" y="152"/>
                      <a:pt x="142" y="152"/>
                    </a:cubicBezTo>
                    <a:cubicBezTo>
                      <a:pt x="141" y="154"/>
                      <a:pt x="140" y="155"/>
                      <a:pt x="138" y="156"/>
                    </a:cubicBezTo>
                    <a:cubicBezTo>
                      <a:pt x="137" y="156"/>
                      <a:pt x="137" y="157"/>
                      <a:pt x="136" y="157"/>
                    </a:cubicBezTo>
                    <a:close/>
                    <a:moveTo>
                      <a:pt x="123" y="151"/>
                    </a:moveTo>
                    <a:cubicBezTo>
                      <a:pt x="123" y="151"/>
                      <a:pt x="122" y="151"/>
                      <a:pt x="122" y="150"/>
                    </a:cubicBezTo>
                    <a:cubicBezTo>
                      <a:pt x="122" y="150"/>
                      <a:pt x="121" y="150"/>
                      <a:pt x="121" y="151"/>
                    </a:cubicBezTo>
                    <a:cubicBezTo>
                      <a:pt x="119" y="145"/>
                      <a:pt x="119" y="145"/>
                      <a:pt x="119" y="145"/>
                    </a:cubicBezTo>
                    <a:cubicBezTo>
                      <a:pt x="120" y="145"/>
                      <a:pt x="121" y="145"/>
                      <a:pt x="122" y="145"/>
                    </a:cubicBezTo>
                    <a:cubicBezTo>
                      <a:pt x="124" y="145"/>
                      <a:pt x="126" y="145"/>
                      <a:pt x="126" y="146"/>
                    </a:cubicBezTo>
                    <a:cubicBezTo>
                      <a:pt x="127" y="147"/>
                      <a:pt x="127" y="147"/>
                      <a:pt x="127" y="147"/>
                    </a:cubicBezTo>
                    <a:lnTo>
                      <a:pt x="123" y="151"/>
                    </a:lnTo>
                    <a:close/>
                    <a:moveTo>
                      <a:pt x="150" y="144"/>
                    </a:moveTo>
                    <a:cubicBezTo>
                      <a:pt x="145" y="141"/>
                      <a:pt x="145" y="141"/>
                      <a:pt x="145" y="141"/>
                    </a:cubicBezTo>
                    <a:cubicBezTo>
                      <a:pt x="147" y="139"/>
                      <a:pt x="149" y="139"/>
                      <a:pt x="150" y="138"/>
                    </a:cubicBezTo>
                    <a:cubicBezTo>
                      <a:pt x="151" y="138"/>
                      <a:pt x="151" y="138"/>
                      <a:pt x="152" y="138"/>
                    </a:cubicBezTo>
                    <a:cubicBezTo>
                      <a:pt x="154" y="143"/>
                      <a:pt x="154" y="143"/>
                      <a:pt x="154" y="143"/>
                    </a:cubicBezTo>
                    <a:cubicBezTo>
                      <a:pt x="154" y="143"/>
                      <a:pt x="154" y="143"/>
                      <a:pt x="154" y="143"/>
                    </a:cubicBezTo>
                    <a:cubicBezTo>
                      <a:pt x="153" y="144"/>
                      <a:pt x="152" y="144"/>
                      <a:pt x="151" y="144"/>
                    </a:cubicBezTo>
                    <a:cubicBezTo>
                      <a:pt x="150" y="144"/>
                      <a:pt x="150" y="144"/>
                      <a:pt x="150" y="144"/>
                    </a:cubicBezTo>
                    <a:close/>
                    <a:moveTo>
                      <a:pt x="154" y="131"/>
                    </a:moveTo>
                    <a:cubicBezTo>
                      <a:pt x="148" y="129"/>
                      <a:pt x="148" y="129"/>
                      <a:pt x="148" y="129"/>
                    </a:cubicBezTo>
                    <a:cubicBezTo>
                      <a:pt x="148" y="129"/>
                      <a:pt x="148" y="129"/>
                      <a:pt x="149" y="128"/>
                    </a:cubicBezTo>
                    <a:cubicBezTo>
                      <a:pt x="149" y="128"/>
                      <a:pt x="149" y="127"/>
                      <a:pt x="149" y="126"/>
                    </a:cubicBezTo>
                    <a:cubicBezTo>
                      <a:pt x="150" y="125"/>
                      <a:pt x="150" y="124"/>
                      <a:pt x="150" y="123"/>
                    </a:cubicBezTo>
                    <a:cubicBezTo>
                      <a:pt x="156" y="125"/>
                      <a:pt x="156" y="125"/>
                      <a:pt x="156" y="125"/>
                    </a:cubicBezTo>
                    <a:cubicBezTo>
                      <a:pt x="155" y="126"/>
                      <a:pt x="155" y="127"/>
                      <a:pt x="155" y="127"/>
                    </a:cubicBezTo>
                    <a:cubicBezTo>
                      <a:pt x="155" y="129"/>
                      <a:pt x="154" y="130"/>
                      <a:pt x="154" y="130"/>
                    </a:cubicBezTo>
                    <a:cubicBezTo>
                      <a:pt x="154" y="130"/>
                      <a:pt x="154" y="131"/>
                      <a:pt x="154" y="131"/>
                    </a:cubicBezTo>
                    <a:close/>
                    <a:moveTo>
                      <a:pt x="157" y="114"/>
                    </a:moveTo>
                    <a:cubicBezTo>
                      <a:pt x="152" y="113"/>
                      <a:pt x="152" y="113"/>
                      <a:pt x="152" y="113"/>
                    </a:cubicBezTo>
                    <a:cubicBezTo>
                      <a:pt x="152" y="113"/>
                      <a:pt x="152" y="112"/>
                      <a:pt x="152" y="112"/>
                    </a:cubicBezTo>
                    <a:cubicBezTo>
                      <a:pt x="152" y="111"/>
                      <a:pt x="152" y="110"/>
                      <a:pt x="152" y="110"/>
                    </a:cubicBezTo>
                    <a:cubicBezTo>
                      <a:pt x="152" y="109"/>
                      <a:pt x="152" y="109"/>
                      <a:pt x="152" y="108"/>
                    </a:cubicBezTo>
                    <a:cubicBezTo>
                      <a:pt x="158" y="107"/>
                      <a:pt x="158" y="107"/>
                      <a:pt x="158" y="107"/>
                    </a:cubicBezTo>
                    <a:cubicBezTo>
                      <a:pt x="158" y="108"/>
                      <a:pt x="158" y="109"/>
                      <a:pt x="158" y="110"/>
                    </a:cubicBezTo>
                    <a:cubicBezTo>
                      <a:pt x="158" y="111"/>
                      <a:pt x="158" y="112"/>
                      <a:pt x="158" y="113"/>
                    </a:cubicBezTo>
                    <a:cubicBezTo>
                      <a:pt x="158" y="114"/>
                      <a:pt x="158" y="114"/>
                      <a:pt x="157" y="114"/>
                    </a:cubicBezTo>
                    <a:close/>
                    <a:moveTo>
                      <a:pt x="146" y="101"/>
                    </a:moveTo>
                    <a:cubicBezTo>
                      <a:pt x="144" y="99"/>
                      <a:pt x="143" y="97"/>
                      <a:pt x="143" y="94"/>
                    </a:cubicBezTo>
                    <a:cubicBezTo>
                      <a:pt x="143" y="94"/>
                      <a:pt x="143" y="94"/>
                      <a:pt x="143" y="93"/>
                    </a:cubicBezTo>
                    <a:cubicBezTo>
                      <a:pt x="149" y="94"/>
                      <a:pt x="149" y="94"/>
                      <a:pt x="149" y="94"/>
                    </a:cubicBezTo>
                    <a:cubicBezTo>
                      <a:pt x="149" y="94"/>
                      <a:pt x="149" y="94"/>
                      <a:pt x="149" y="94"/>
                    </a:cubicBezTo>
                    <a:cubicBezTo>
                      <a:pt x="149" y="96"/>
                      <a:pt x="150" y="96"/>
                      <a:pt x="150" y="97"/>
                    </a:cubicBezTo>
                    <a:lnTo>
                      <a:pt x="146" y="101"/>
                    </a:lnTo>
                    <a:close/>
                    <a:moveTo>
                      <a:pt x="143" y="82"/>
                    </a:moveTo>
                    <a:cubicBezTo>
                      <a:pt x="143" y="80"/>
                      <a:pt x="142" y="79"/>
                      <a:pt x="142" y="79"/>
                    </a:cubicBezTo>
                    <a:cubicBezTo>
                      <a:pt x="146" y="75"/>
                      <a:pt x="146" y="75"/>
                      <a:pt x="146" y="75"/>
                    </a:cubicBezTo>
                    <a:cubicBezTo>
                      <a:pt x="148" y="76"/>
                      <a:pt x="148" y="78"/>
                      <a:pt x="149" y="81"/>
                    </a:cubicBezTo>
                    <a:lnTo>
                      <a:pt x="143" y="82"/>
                    </a:lnTo>
                    <a:close/>
                    <a:moveTo>
                      <a:pt x="132" y="77"/>
                    </a:moveTo>
                    <a:cubicBezTo>
                      <a:pt x="130" y="77"/>
                      <a:pt x="128" y="76"/>
                      <a:pt x="126" y="76"/>
                    </a:cubicBezTo>
                    <a:cubicBezTo>
                      <a:pt x="128" y="70"/>
                      <a:pt x="128" y="70"/>
                      <a:pt x="128" y="70"/>
                    </a:cubicBezTo>
                    <a:cubicBezTo>
                      <a:pt x="129" y="71"/>
                      <a:pt x="131" y="71"/>
                      <a:pt x="133" y="71"/>
                    </a:cubicBezTo>
                    <a:lnTo>
                      <a:pt x="132" y="77"/>
                    </a:lnTo>
                    <a:close/>
                    <a:moveTo>
                      <a:pt x="114" y="70"/>
                    </a:moveTo>
                    <a:cubicBezTo>
                      <a:pt x="114" y="69"/>
                      <a:pt x="114" y="69"/>
                      <a:pt x="114" y="69"/>
                    </a:cubicBezTo>
                    <a:cubicBezTo>
                      <a:pt x="113" y="67"/>
                      <a:pt x="112" y="65"/>
                      <a:pt x="112" y="63"/>
                    </a:cubicBezTo>
                    <a:cubicBezTo>
                      <a:pt x="118" y="63"/>
                      <a:pt x="118" y="63"/>
                      <a:pt x="118" y="63"/>
                    </a:cubicBezTo>
                    <a:cubicBezTo>
                      <a:pt x="118" y="64"/>
                      <a:pt x="118" y="65"/>
                      <a:pt x="119" y="67"/>
                    </a:cubicBezTo>
                    <a:lnTo>
                      <a:pt x="114" y="70"/>
                    </a:lnTo>
                    <a:close/>
                    <a:moveTo>
                      <a:pt x="127" y="59"/>
                    </a:moveTo>
                    <a:cubicBezTo>
                      <a:pt x="121" y="58"/>
                      <a:pt x="121" y="58"/>
                      <a:pt x="121" y="58"/>
                    </a:cubicBezTo>
                    <a:cubicBezTo>
                      <a:pt x="121" y="58"/>
                      <a:pt x="121" y="58"/>
                      <a:pt x="121" y="58"/>
                    </a:cubicBezTo>
                    <a:cubicBezTo>
                      <a:pt x="121" y="57"/>
                      <a:pt x="121" y="57"/>
                      <a:pt x="121" y="56"/>
                    </a:cubicBezTo>
                    <a:cubicBezTo>
                      <a:pt x="121" y="55"/>
                      <a:pt x="120" y="54"/>
                      <a:pt x="120" y="53"/>
                    </a:cubicBezTo>
                    <a:cubicBezTo>
                      <a:pt x="123" y="53"/>
                      <a:pt x="123" y="53"/>
                      <a:pt x="123" y="53"/>
                    </a:cubicBezTo>
                    <a:cubicBezTo>
                      <a:pt x="126" y="53"/>
                      <a:pt x="126" y="53"/>
                      <a:pt x="126" y="53"/>
                    </a:cubicBezTo>
                    <a:cubicBezTo>
                      <a:pt x="126" y="53"/>
                      <a:pt x="126" y="54"/>
                      <a:pt x="126" y="55"/>
                    </a:cubicBezTo>
                    <a:cubicBezTo>
                      <a:pt x="127" y="56"/>
                      <a:pt x="127" y="57"/>
                      <a:pt x="127" y="58"/>
                    </a:cubicBezTo>
                    <a:cubicBezTo>
                      <a:pt x="127" y="58"/>
                      <a:pt x="127" y="59"/>
                      <a:pt x="127" y="59"/>
                    </a:cubicBezTo>
                    <a:close/>
                    <a:moveTo>
                      <a:pt x="133" y="49"/>
                    </a:moveTo>
                    <a:cubicBezTo>
                      <a:pt x="131" y="43"/>
                      <a:pt x="131" y="43"/>
                      <a:pt x="131" y="43"/>
                    </a:cubicBezTo>
                    <a:cubicBezTo>
                      <a:pt x="133" y="42"/>
                      <a:pt x="136" y="42"/>
                      <a:pt x="138" y="42"/>
                    </a:cubicBezTo>
                    <a:cubicBezTo>
                      <a:pt x="138" y="47"/>
                      <a:pt x="138" y="47"/>
                      <a:pt x="138" y="47"/>
                    </a:cubicBezTo>
                    <a:cubicBezTo>
                      <a:pt x="136" y="47"/>
                      <a:pt x="135" y="48"/>
                      <a:pt x="133" y="49"/>
                    </a:cubicBezTo>
                    <a:close/>
                    <a:moveTo>
                      <a:pt x="151" y="45"/>
                    </a:moveTo>
                    <a:cubicBezTo>
                      <a:pt x="148" y="40"/>
                      <a:pt x="148" y="40"/>
                      <a:pt x="148" y="40"/>
                    </a:cubicBezTo>
                    <a:cubicBezTo>
                      <a:pt x="149" y="39"/>
                      <a:pt x="149" y="39"/>
                      <a:pt x="149" y="38"/>
                    </a:cubicBezTo>
                    <a:cubicBezTo>
                      <a:pt x="149" y="37"/>
                      <a:pt x="149" y="37"/>
                      <a:pt x="149" y="37"/>
                    </a:cubicBezTo>
                    <a:cubicBezTo>
                      <a:pt x="155" y="38"/>
                      <a:pt x="155" y="38"/>
                      <a:pt x="155" y="38"/>
                    </a:cubicBezTo>
                    <a:cubicBezTo>
                      <a:pt x="155" y="39"/>
                      <a:pt x="155" y="39"/>
                      <a:pt x="155" y="39"/>
                    </a:cubicBezTo>
                    <a:cubicBezTo>
                      <a:pt x="155" y="41"/>
                      <a:pt x="153" y="43"/>
                      <a:pt x="151" y="45"/>
                    </a:cubicBezTo>
                    <a:close/>
                    <a:moveTo>
                      <a:pt x="143" y="37"/>
                    </a:moveTo>
                    <a:cubicBezTo>
                      <a:pt x="141" y="37"/>
                      <a:pt x="138" y="37"/>
                      <a:pt x="136" y="34"/>
                    </a:cubicBezTo>
                    <a:cubicBezTo>
                      <a:pt x="140" y="30"/>
                      <a:pt x="140" y="30"/>
                      <a:pt x="140" y="30"/>
                    </a:cubicBezTo>
                    <a:cubicBezTo>
                      <a:pt x="141" y="31"/>
                      <a:pt x="142" y="31"/>
                      <a:pt x="143" y="31"/>
                    </a:cubicBezTo>
                    <a:lnTo>
                      <a:pt x="143" y="37"/>
                    </a:lnTo>
                    <a:close/>
                    <a:moveTo>
                      <a:pt x="131" y="22"/>
                    </a:moveTo>
                    <a:cubicBezTo>
                      <a:pt x="130" y="20"/>
                      <a:pt x="129" y="19"/>
                      <a:pt x="129" y="17"/>
                    </a:cubicBezTo>
                    <a:cubicBezTo>
                      <a:pt x="134" y="15"/>
                      <a:pt x="134" y="15"/>
                      <a:pt x="134" y="15"/>
                    </a:cubicBezTo>
                    <a:cubicBezTo>
                      <a:pt x="135" y="17"/>
                      <a:pt x="136" y="19"/>
                      <a:pt x="136" y="21"/>
                    </a:cubicBezTo>
                    <a:lnTo>
                      <a:pt x="131" y="22"/>
                    </a:lnTo>
                    <a:close/>
                    <a:moveTo>
                      <a:pt x="123" y="8"/>
                    </a:moveTo>
                    <a:cubicBezTo>
                      <a:pt x="122" y="6"/>
                      <a:pt x="121" y="5"/>
                      <a:pt x="120" y="3"/>
                    </a:cubicBezTo>
                    <a:cubicBezTo>
                      <a:pt x="124" y="0"/>
                      <a:pt x="124" y="0"/>
                      <a:pt x="124" y="0"/>
                    </a:cubicBezTo>
                    <a:cubicBezTo>
                      <a:pt x="126" y="1"/>
                      <a:pt x="127" y="3"/>
                      <a:pt x="128" y="4"/>
                    </a:cubicBezTo>
                    <a:lnTo>
                      <a:pt x="123"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38" name="íş1iḍe">
                <a:extLst>
                  <a:ext uri="{FF2B5EF4-FFF2-40B4-BE49-F238E27FC236}">
                    <a16:creationId xmlns:a16="http://schemas.microsoft.com/office/drawing/2014/main" id="{F92504A2-3D20-47E0-8225-2640467730E6}"/>
                  </a:ext>
                </a:extLst>
              </p:cNvPr>
              <p:cNvSpPr/>
              <p:nvPr/>
            </p:nvSpPr>
            <p:spPr bwMode="auto">
              <a:xfrm>
                <a:off x="7359650" y="2976563"/>
                <a:ext cx="596900" cy="455613"/>
              </a:xfrm>
              <a:custGeom>
                <a:avLst/>
                <a:gdLst>
                  <a:gd name="T0" fmla="*/ 82 w 278"/>
                  <a:gd name="T1" fmla="*/ 207 h 213"/>
                  <a:gd name="T2" fmla="*/ 88 w 278"/>
                  <a:gd name="T3" fmla="*/ 208 h 213"/>
                  <a:gd name="T4" fmla="*/ 106 w 278"/>
                  <a:gd name="T5" fmla="*/ 204 h 213"/>
                  <a:gd name="T6" fmla="*/ 110 w 278"/>
                  <a:gd name="T7" fmla="*/ 201 h 213"/>
                  <a:gd name="T8" fmla="*/ 112 w 278"/>
                  <a:gd name="T9" fmla="*/ 209 h 213"/>
                  <a:gd name="T10" fmla="*/ 71 w 278"/>
                  <a:gd name="T11" fmla="*/ 201 h 213"/>
                  <a:gd name="T12" fmla="*/ 72 w 278"/>
                  <a:gd name="T13" fmla="*/ 207 h 213"/>
                  <a:gd name="T14" fmla="*/ 53 w 278"/>
                  <a:gd name="T15" fmla="*/ 205 h 213"/>
                  <a:gd name="T16" fmla="*/ 56 w 278"/>
                  <a:gd name="T17" fmla="*/ 200 h 213"/>
                  <a:gd name="T18" fmla="*/ 97 w 278"/>
                  <a:gd name="T19" fmla="*/ 205 h 213"/>
                  <a:gd name="T20" fmla="*/ 99 w 278"/>
                  <a:gd name="T21" fmla="*/ 203 h 213"/>
                  <a:gd name="T22" fmla="*/ 118 w 278"/>
                  <a:gd name="T23" fmla="*/ 199 h 213"/>
                  <a:gd name="T24" fmla="*/ 124 w 278"/>
                  <a:gd name="T25" fmla="*/ 193 h 213"/>
                  <a:gd name="T26" fmla="*/ 38 w 278"/>
                  <a:gd name="T27" fmla="*/ 199 h 213"/>
                  <a:gd name="T28" fmla="*/ 38 w 278"/>
                  <a:gd name="T29" fmla="*/ 193 h 213"/>
                  <a:gd name="T30" fmla="*/ 41 w 278"/>
                  <a:gd name="T31" fmla="*/ 199 h 213"/>
                  <a:gd name="T32" fmla="*/ 21 w 278"/>
                  <a:gd name="T33" fmla="*/ 197 h 213"/>
                  <a:gd name="T34" fmla="*/ 21 w 278"/>
                  <a:gd name="T35" fmla="*/ 191 h 213"/>
                  <a:gd name="T36" fmla="*/ 22 w 278"/>
                  <a:gd name="T37" fmla="*/ 197 h 213"/>
                  <a:gd name="T38" fmla="*/ 0 w 278"/>
                  <a:gd name="T39" fmla="*/ 195 h 213"/>
                  <a:gd name="T40" fmla="*/ 6 w 278"/>
                  <a:gd name="T41" fmla="*/ 189 h 213"/>
                  <a:gd name="T42" fmla="*/ 111 w 278"/>
                  <a:gd name="T43" fmla="*/ 188 h 213"/>
                  <a:gd name="T44" fmla="*/ 114 w 278"/>
                  <a:gd name="T45" fmla="*/ 184 h 213"/>
                  <a:gd name="T46" fmla="*/ 107 w 278"/>
                  <a:gd name="T47" fmla="*/ 168 h 213"/>
                  <a:gd name="T48" fmla="*/ 114 w 278"/>
                  <a:gd name="T49" fmla="*/ 166 h 213"/>
                  <a:gd name="T50" fmla="*/ 121 w 278"/>
                  <a:gd name="T51" fmla="*/ 156 h 213"/>
                  <a:gd name="T52" fmla="*/ 120 w 278"/>
                  <a:gd name="T53" fmla="*/ 148 h 213"/>
                  <a:gd name="T54" fmla="*/ 121 w 278"/>
                  <a:gd name="T55" fmla="*/ 156 h 213"/>
                  <a:gd name="T56" fmla="*/ 132 w 278"/>
                  <a:gd name="T57" fmla="*/ 139 h 213"/>
                  <a:gd name="T58" fmla="*/ 142 w 278"/>
                  <a:gd name="T59" fmla="*/ 131 h 213"/>
                  <a:gd name="T60" fmla="*/ 139 w 278"/>
                  <a:gd name="T61" fmla="*/ 123 h 213"/>
                  <a:gd name="T62" fmla="*/ 142 w 278"/>
                  <a:gd name="T63" fmla="*/ 131 h 213"/>
                  <a:gd name="T64" fmla="*/ 144 w 278"/>
                  <a:gd name="T65" fmla="*/ 106 h 213"/>
                  <a:gd name="T66" fmla="*/ 154 w 278"/>
                  <a:gd name="T67" fmla="*/ 98 h 213"/>
                  <a:gd name="T68" fmla="*/ 157 w 278"/>
                  <a:gd name="T69" fmla="*/ 96 h 213"/>
                  <a:gd name="T70" fmla="*/ 167 w 278"/>
                  <a:gd name="T71" fmla="*/ 91 h 213"/>
                  <a:gd name="T72" fmla="*/ 168 w 278"/>
                  <a:gd name="T73" fmla="*/ 89 h 213"/>
                  <a:gd name="T74" fmla="*/ 169 w 278"/>
                  <a:gd name="T75" fmla="*/ 97 h 213"/>
                  <a:gd name="T76" fmla="*/ 175 w 278"/>
                  <a:gd name="T77" fmla="*/ 73 h 213"/>
                  <a:gd name="T78" fmla="*/ 173 w 278"/>
                  <a:gd name="T79" fmla="*/ 80 h 213"/>
                  <a:gd name="T80" fmla="*/ 184 w 278"/>
                  <a:gd name="T81" fmla="*/ 75 h 213"/>
                  <a:gd name="T82" fmla="*/ 189 w 278"/>
                  <a:gd name="T83" fmla="*/ 78 h 213"/>
                  <a:gd name="T84" fmla="*/ 193 w 278"/>
                  <a:gd name="T85" fmla="*/ 62 h 213"/>
                  <a:gd name="T86" fmla="*/ 198 w 278"/>
                  <a:gd name="T87" fmla="*/ 65 h 213"/>
                  <a:gd name="T88" fmla="*/ 211 w 278"/>
                  <a:gd name="T89" fmla="*/ 45 h 213"/>
                  <a:gd name="T90" fmla="*/ 223 w 278"/>
                  <a:gd name="T91" fmla="*/ 51 h 213"/>
                  <a:gd name="T92" fmla="*/ 227 w 278"/>
                  <a:gd name="T93" fmla="*/ 43 h 213"/>
                  <a:gd name="T94" fmla="*/ 223 w 278"/>
                  <a:gd name="T95" fmla="*/ 51 h 213"/>
                  <a:gd name="T96" fmla="*/ 239 w 278"/>
                  <a:gd name="T97" fmla="*/ 46 h 213"/>
                  <a:gd name="T98" fmla="*/ 245 w 278"/>
                  <a:gd name="T99" fmla="*/ 40 h 213"/>
                  <a:gd name="T100" fmla="*/ 255 w 278"/>
                  <a:gd name="T101" fmla="*/ 36 h 213"/>
                  <a:gd name="T102" fmla="*/ 252 w 278"/>
                  <a:gd name="T103" fmla="*/ 28 h 213"/>
                  <a:gd name="T104" fmla="*/ 255 w 278"/>
                  <a:gd name="T105" fmla="*/ 36 h 213"/>
                  <a:gd name="T106" fmla="*/ 264 w 278"/>
                  <a:gd name="T107" fmla="*/ 15 h 213"/>
                  <a:gd name="T108" fmla="*/ 275 w 278"/>
                  <a:gd name="T109" fmla="*/ 8 h 213"/>
                  <a:gd name="T110" fmla="*/ 278 w 278"/>
                  <a:gd name="T111" fmla="*/ 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8" h="213">
                    <a:moveTo>
                      <a:pt x="85" y="213"/>
                    </a:moveTo>
                    <a:cubicBezTo>
                      <a:pt x="83" y="212"/>
                      <a:pt x="82" y="210"/>
                      <a:pt x="82" y="206"/>
                    </a:cubicBezTo>
                    <a:cubicBezTo>
                      <a:pt x="82" y="206"/>
                      <a:pt x="82" y="207"/>
                      <a:pt x="82" y="207"/>
                    </a:cubicBezTo>
                    <a:cubicBezTo>
                      <a:pt x="87" y="204"/>
                      <a:pt x="87" y="204"/>
                      <a:pt x="87" y="204"/>
                    </a:cubicBezTo>
                    <a:cubicBezTo>
                      <a:pt x="87" y="205"/>
                      <a:pt x="88" y="205"/>
                      <a:pt x="88" y="206"/>
                    </a:cubicBezTo>
                    <a:cubicBezTo>
                      <a:pt x="88" y="208"/>
                      <a:pt x="88" y="208"/>
                      <a:pt x="88" y="208"/>
                    </a:cubicBezTo>
                    <a:lnTo>
                      <a:pt x="85" y="213"/>
                    </a:lnTo>
                    <a:close/>
                    <a:moveTo>
                      <a:pt x="112" y="209"/>
                    </a:moveTo>
                    <a:cubicBezTo>
                      <a:pt x="110" y="208"/>
                      <a:pt x="108" y="207"/>
                      <a:pt x="106" y="204"/>
                    </a:cubicBezTo>
                    <a:cubicBezTo>
                      <a:pt x="110" y="200"/>
                      <a:pt x="110" y="200"/>
                      <a:pt x="110" y="200"/>
                    </a:cubicBezTo>
                    <a:cubicBezTo>
                      <a:pt x="110" y="200"/>
                      <a:pt x="110" y="201"/>
                      <a:pt x="110" y="201"/>
                    </a:cubicBezTo>
                    <a:cubicBezTo>
                      <a:pt x="110" y="201"/>
                      <a:pt x="110" y="201"/>
                      <a:pt x="110" y="201"/>
                    </a:cubicBezTo>
                    <a:cubicBezTo>
                      <a:pt x="110" y="201"/>
                      <a:pt x="110" y="201"/>
                      <a:pt x="110" y="201"/>
                    </a:cubicBezTo>
                    <a:cubicBezTo>
                      <a:pt x="112" y="202"/>
                      <a:pt x="113" y="203"/>
                      <a:pt x="114" y="203"/>
                    </a:cubicBezTo>
                    <a:lnTo>
                      <a:pt x="112" y="209"/>
                    </a:lnTo>
                    <a:close/>
                    <a:moveTo>
                      <a:pt x="68" y="208"/>
                    </a:moveTo>
                    <a:cubicBezTo>
                      <a:pt x="67" y="202"/>
                      <a:pt x="67" y="202"/>
                      <a:pt x="67" y="202"/>
                    </a:cubicBezTo>
                    <a:cubicBezTo>
                      <a:pt x="68" y="202"/>
                      <a:pt x="70" y="202"/>
                      <a:pt x="71" y="201"/>
                    </a:cubicBezTo>
                    <a:cubicBezTo>
                      <a:pt x="71" y="201"/>
                      <a:pt x="72" y="201"/>
                      <a:pt x="73" y="201"/>
                    </a:cubicBezTo>
                    <a:cubicBezTo>
                      <a:pt x="74" y="207"/>
                      <a:pt x="74" y="207"/>
                      <a:pt x="74" y="207"/>
                    </a:cubicBezTo>
                    <a:cubicBezTo>
                      <a:pt x="73" y="207"/>
                      <a:pt x="73" y="207"/>
                      <a:pt x="72" y="207"/>
                    </a:cubicBezTo>
                    <a:cubicBezTo>
                      <a:pt x="71" y="207"/>
                      <a:pt x="69" y="208"/>
                      <a:pt x="68" y="208"/>
                    </a:cubicBezTo>
                    <a:close/>
                    <a:moveTo>
                      <a:pt x="55" y="206"/>
                    </a:moveTo>
                    <a:cubicBezTo>
                      <a:pt x="54" y="206"/>
                      <a:pt x="53" y="205"/>
                      <a:pt x="53" y="205"/>
                    </a:cubicBezTo>
                    <a:cubicBezTo>
                      <a:pt x="51" y="204"/>
                      <a:pt x="50" y="203"/>
                      <a:pt x="49" y="202"/>
                    </a:cubicBezTo>
                    <a:cubicBezTo>
                      <a:pt x="53" y="198"/>
                      <a:pt x="53" y="198"/>
                      <a:pt x="53" y="198"/>
                    </a:cubicBezTo>
                    <a:cubicBezTo>
                      <a:pt x="54" y="199"/>
                      <a:pt x="55" y="199"/>
                      <a:pt x="56" y="200"/>
                    </a:cubicBezTo>
                    <a:cubicBezTo>
                      <a:pt x="56" y="200"/>
                      <a:pt x="57" y="201"/>
                      <a:pt x="57" y="201"/>
                    </a:cubicBezTo>
                    <a:lnTo>
                      <a:pt x="55" y="206"/>
                    </a:lnTo>
                    <a:close/>
                    <a:moveTo>
                      <a:pt x="97" y="205"/>
                    </a:moveTo>
                    <a:cubicBezTo>
                      <a:pt x="91" y="204"/>
                      <a:pt x="91" y="204"/>
                      <a:pt x="91" y="204"/>
                    </a:cubicBezTo>
                    <a:cubicBezTo>
                      <a:pt x="92" y="200"/>
                      <a:pt x="95" y="198"/>
                      <a:pt x="96" y="197"/>
                    </a:cubicBezTo>
                    <a:cubicBezTo>
                      <a:pt x="99" y="203"/>
                      <a:pt x="99" y="203"/>
                      <a:pt x="99" y="203"/>
                    </a:cubicBezTo>
                    <a:cubicBezTo>
                      <a:pt x="99" y="203"/>
                      <a:pt x="97" y="204"/>
                      <a:pt x="97" y="205"/>
                    </a:cubicBezTo>
                    <a:close/>
                    <a:moveTo>
                      <a:pt x="124" y="200"/>
                    </a:moveTo>
                    <a:cubicBezTo>
                      <a:pt x="118" y="199"/>
                      <a:pt x="118" y="199"/>
                      <a:pt x="118" y="199"/>
                    </a:cubicBezTo>
                    <a:cubicBezTo>
                      <a:pt x="118" y="199"/>
                      <a:pt x="118" y="198"/>
                      <a:pt x="118" y="198"/>
                    </a:cubicBezTo>
                    <a:cubicBezTo>
                      <a:pt x="118" y="197"/>
                      <a:pt x="118" y="196"/>
                      <a:pt x="118" y="195"/>
                    </a:cubicBezTo>
                    <a:cubicBezTo>
                      <a:pt x="124" y="193"/>
                      <a:pt x="124" y="193"/>
                      <a:pt x="124" y="193"/>
                    </a:cubicBezTo>
                    <a:cubicBezTo>
                      <a:pt x="124" y="194"/>
                      <a:pt x="124" y="196"/>
                      <a:pt x="124" y="198"/>
                    </a:cubicBezTo>
                    <a:cubicBezTo>
                      <a:pt x="124" y="198"/>
                      <a:pt x="124" y="199"/>
                      <a:pt x="124" y="200"/>
                    </a:cubicBezTo>
                    <a:close/>
                    <a:moveTo>
                      <a:pt x="38" y="199"/>
                    </a:moveTo>
                    <a:cubicBezTo>
                      <a:pt x="37" y="199"/>
                      <a:pt x="36" y="199"/>
                      <a:pt x="35" y="199"/>
                    </a:cubicBezTo>
                    <a:cubicBezTo>
                      <a:pt x="35" y="193"/>
                      <a:pt x="35" y="193"/>
                      <a:pt x="35" y="193"/>
                    </a:cubicBezTo>
                    <a:cubicBezTo>
                      <a:pt x="36" y="193"/>
                      <a:pt x="37" y="193"/>
                      <a:pt x="38" y="193"/>
                    </a:cubicBezTo>
                    <a:cubicBezTo>
                      <a:pt x="39" y="193"/>
                      <a:pt x="40" y="193"/>
                      <a:pt x="40" y="193"/>
                    </a:cubicBezTo>
                    <a:cubicBezTo>
                      <a:pt x="41" y="193"/>
                      <a:pt x="41" y="193"/>
                      <a:pt x="41" y="193"/>
                    </a:cubicBezTo>
                    <a:cubicBezTo>
                      <a:pt x="41" y="199"/>
                      <a:pt x="41" y="199"/>
                      <a:pt x="41" y="199"/>
                    </a:cubicBezTo>
                    <a:cubicBezTo>
                      <a:pt x="41" y="199"/>
                      <a:pt x="41" y="199"/>
                      <a:pt x="41" y="199"/>
                    </a:cubicBezTo>
                    <a:cubicBezTo>
                      <a:pt x="40" y="199"/>
                      <a:pt x="39" y="199"/>
                      <a:pt x="38" y="199"/>
                    </a:cubicBezTo>
                    <a:close/>
                    <a:moveTo>
                      <a:pt x="21" y="197"/>
                    </a:moveTo>
                    <a:cubicBezTo>
                      <a:pt x="20" y="197"/>
                      <a:pt x="19" y="197"/>
                      <a:pt x="17" y="196"/>
                    </a:cubicBezTo>
                    <a:cubicBezTo>
                      <a:pt x="19" y="191"/>
                      <a:pt x="19" y="191"/>
                      <a:pt x="19" y="191"/>
                    </a:cubicBezTo>
                    <a:cubicBezTo>
                      <a:pt x="20" y="191"/>
                      <a:pt x="21" y="191"/>
                      <a:pt x="21" y="191"/>
                    </a:cubicBezTo>
                    <a:cubicBezTo>
                      <a:pt x="22" y="191"/>
                      <a:pt x="23" y="191"/>
                      <a:pt x="24" y="191"/>
                    </a:cubicBezTo>
                    <a:cubicBezTo>
                      <a:pt x="23" y="197"/>
                      <a:pt x="23" y="197"/>
                      <a:pt x="23" y="197"/>
                    </a:cubicBezTo>
                    <a:cubicBezTo>
                      <a:pt x="23" y="197"/>
                      <a:pt x="23" y="197"/>
                      <a:pt x="22" y="197"/>
                    </a:cubicBezTo>
                    <a:cubicBezTo>
                      <a:pt x="22" y="197"/>
                      <a:pt x="21" y="197"/>
                      <a:pt x="21" y="197"/>
                    </a:cubicBezTo>
                    <a:close/>
                    <a:moveTo>
                      <a:pt x="6" y="195"/>
                    </a:moveTo>
                    <a:cubicBezTo>
                      <a:pt x="3" y="195"/>
                      <a:pt x="0" y="195"/>
                      <a:pt x="0" y="195"/>
                    </a:cubicBezTo>
                    <a:cubicBezTo>
                      <a:pt x="1" y="189"/>
                      <a:pt x="1" y="189"/>
                      <a:pt x="1" y="189"/>
                    </a:cubicBezTo>
                    <a:cubicBezTo>
                      <a:pt x="1" y="189"/>
                      <a:pt x="4" y="189"/>
                      <a:pt x="6" y="189"/>
                    </a:cubicBezTo>
                    <a:cubicBezTo>
                      <a:pt x="6" y="189"/>
                      <a:pt x="6" y="189"/>
                      <a:pt x="6" y="189"/>
                    </a:cubicBezTo>
                    <a:cubicBezTo>
                      <a:pt x="7" y="195"/>
                      <a:pt x="7" y="195"/>
                      <a:pt x="7" y="195"/>
                    </a:cubicBezTo>
                    <a:cubicBezTo>
                      <a:pt x="6" y="195"/>
                      <a:pt x="6" y="195"/>
                      <a:pt x="6" y="195"/>
                    </a:cubicBezTo>
                    <a:close/>
                    <a:moveTo>
                      <a:pt x="111" y="188"/>
                    </a:moveTo>
                    <a:cubicBezTo>
                      <a:pt x="109" y="187"/>
                      <a:pt x="107" y="185"/>
                      <a:pt x="107" y="182"/>
                    </a:cubicBezTo>
                    <a:cubicBezTo>
                      <a:pt x="112" y="181"/>
                      <a:pt x="112" y="181"/>
                      <a:pt x="112" y="181"/>
                    </a:cubicBezTo>
                    <a:cubicBezTo>
                      <a:pt x="113" y="182"/>
                      <a:pt x="113" y="183"/>
                      <a:pt x="114" y="184"/>
                    </a:cubicBezTo>
                    <a:lnTo>
                      <a:pt x="111" y="188"/>
                    </a:lnTo>
                    <a:close/>
                    <a:moveTo>
                      <a:pt x="112" y="171"/>
                    </a:moveTo>
                    <a:cubicBezTo>
                      <a:pt x="107" y="168"/>
                      <a:pt x="107" y="168"/>
                      <a:pt x="107" y="168"/>
                    </a:cubicBezTo>
                    <a:cubicBezTo>
                      <a:pt x="108" y="166"/>
                      <a:pt x="108" y="165"/>
                      <a:pt x="109" y="165"/>
                    </a:cubicBezTo>
                    <a:cubicBezTo>
                      <a:pt x="109" y="164"/>
                      <a:pt x="109" y="164"/>
                      <a:pt x="109" y="163"/>
                    </a:cubicBezTo>
                    <a:cubicBezTo>
                      <a:pt x="114" y="166"/>
                      <a:pt x="114" y="166"/>
                      <a:pt x="114" y="166"/>
                    </a:cubicBezTo>
                    <a:cubicBezTo>
                      <a:pt x="114" y="166"/>
                      <a:pt x="114" y="167"/>
                      <a:pt x="114" y="167"/>
                    </a:cubicBezTo>
                    <a:cubicBezTo>
                      <a:pt x="114" y="168"/>
                      <a:pt x="113" y="169"/>
                      <a:pt x="112" y="171"/>
                    </a:cubicBezTo>
                    <a:close/>
                    <a:moveTo>
                      <a:pt x="121" y="156"/>
                    </a:moveTo>
                    <a:cubicBezTo>
                      <a:pt x="116" y="153"/>
                      <a:pt x="116" y="153"/>
                      <a:pt x="116" y="153"/>
                    </a:cubicBezTo>
                    <a:cubicBezTo>
                      <a:pt x="116" y="152"/>
                      <a:pt x="116" y="152"/>
                      <a:pt x="116" y="152"/>
                    </a:cubicBezTo>
                    <a:cubicBezTo>
                      <a:pt x="117" y="151"/>
                      <a:pt x="118" y="149"/>
                      <a:pt x="120" y="148"/>
                    </a:cubicBezTo>
                    <a:cubicBezTo>
                      <a:pt x="123" y="153"/>
                      <a:pt x="123" y="153"/>
                      <a:pt x="123" y="153"/>
                    </a:cubicBezTo>
                    <a:cubicBezTo>
                      <a:pt x="122" y="153"/>
                      <a:pt x="122" y="154"/>
                      <a:pt x="122" y="155"/>
                    </a:cubicBezTo>
                    <a:lnTo>
                      <a:pt x="121" y="156"/>
                    </a:lnTo>
                    <a:close/>
                    <a:moveTo>
                      <a:pt x="134" y="147"/>
                    </a:moveTo>
                    <a:cubicBezTo>
                      <a:pt x="130" y="143"/>
                      <a:pt x="130" y="143"/>
                      <a:pt x="130" y="143"/>
                    </a:cubicBezTo>
                    <a:cubicBezTo>
                      <a:pt x="131" y="142"/>
                      <a:pt x="131" y="141"/>
                      <a:pt x="132" y="139"/>
                    </a:cubicBezTo>
                    <a:cubicBezTo>
                      <a:pt x="138" y="141"/>
                      <a:pt x="138" y="141"/>
                      <a:pt x="138" y="141"/>
                    </a:cubicBezTo>
                    <a:cubicBezTo>
                      <a:pt x="137" y="143"/>
                      <a:pt x="136" y="145"/>
                      <a:pt x="134" y="147"/>
                    </a:cubicBezTo>
                    <a:close/>
                    <a:moveTo>
                      <a:pt x="142" y="131"/>
                    </a:moveTo>
                    <a:cubicBezTo>
                      <a:pt x="137" y="128"/>
                      <a:pt x="137" y="128"/>
                      <a:pt x="137" y="128"/>
                    </a:cubicBezTo>
                    <a:cubicBezTo>
                      <a:pt x="137" y="127"/>
                      <a:pt x="137" y="127"/>
                      <a:pt x="137" y="127"/>
                    </a:cubicBezTo>
                    <a:cubicBezTo>
                      <a:pt x="138" y="125"/>
                      <a:pt x="139" y="124"/>
                      <a:pt x="139" y="123"/>
                    </a:cubicBezTo>
                    <a:cubicBezTo>
                      <a:pt x="145" y="125"/>
                      <a:pt x="145" y="125"/>
                      <a:pt x="145" y="125"/>
                    </a:cubicBezTo>
                    <a:cubicBezTo>
                      <a:pt x="144" y="127"/>
                      <a:pt x="143" y="128"/>
                      <a:pt x="143" y="129"/>
                    </a:cubicBezTo>
                    <a:lnTo>
                      <a:pt x="142" y="131"/>
                    </a:lnTo>
                    <a:close/>
                    <a:moveTo>
                      <a:pt x="148" y="113"/>
                    </a:moveTo>
                    <a:cubicBezTo>
                      <a:pt x="142" y="112"/>
                      <a:pt x="142" y="112"/>
                      <a:pt x="142" y="112"/>
                    </a:cubicBezTo>
                    <a:cubicBezTo>
                      <a:pt x="143" y="111"/>
                      <a:pt x="143" y="108"/>
                      <a:pt x="144" y="106"/>
                    </a:cubicBezTo>
                    <a:cubicBezTo>
                      <a:pt x="150" y="108"/>
                      <a:pt x="150" y="108"/>
                      <a:pt x="150" y="108"/>
                    </a:cubicBezTo>
                    <a:cubicBezTo>
                      <a:pt x="149" y="110"/>
                      <a:pt x="148" y="112"/>
                      <a:pt x="148" y="113"/>
                    </a:cubicBezTo>
                    <a:close/>
                    <a:moveTo>
                      <a:pt x="154" y="98"/>
                    </a:moveTo>
                    <a:cubicBezTo>
                      <a:pt x="150" y="95"/>
                      <a:pt x="150" y="95"/>
                      <a:pt x="150" y="95"/>
                    </a:cubicBezTo>
                    <a:cubicBezTo>
                      <a:pt x="151" y="93"/>
                      <a:pt x="153" y="91"/>
                      <a:pt x="155" y="90"/>
                    </a:cubicBezTo>
                    <a:cubicBezTo>
                      <a:pt x="157" y="96"/>
                      <a:pt x="157" y="96"/>
                      <a:pt x="157" y="96"/>
                    </a:cubicBezTo>
                    <a:cubicBezTo>
                      <a:pt x="156" y="96"/>
                      <a:pt x="155" y="97"/>
                      <a:pt x="154" y="98"/>
                    </a:cubicBezTo>
                    <a:close/>
                    <a:moveTo>
                      <a:pt x="169" y="97"/>
                    </a:moveTo>
                    <a:cubicBezTo>
                      <a:pt x="167" y="91"/>
                      <a:pt x="167" y="91"/>
                      <a:pt x="167" y="91"/>
                    </a:cubicBezTo>
                    <a:cubicBezTo>
                      <a:pt x="167" y="91"/>
                      <a:pt x="167" y="91"/>
                      <a:pt x="167" y="91"/>
                    </a:cubicBezTo>
                    <a:cubicBezTo>
                      <a:pt x="167" y="91"/>
                      <a:pt x="167" y="91"/>
                      <a:pt x="168" y="90"/>
                    </a:cubicBezTo>
                    <a:cubicBezTo>
                      <a:pt x="168" y="90"/>
                      <a:pt x="168" y="89"/>
                      <a:pt x="168" y="89"/>
                    </a:cubicBezTo>
                    <a:cubicBezTo>
                      <a:pt x="174" y="90"/>
                      <a:pt x="174" y="90"/>
                      <a:pt x="174" y="90"/>
                    </a:cubicBezTo>
                    <a:cubicBezTo>
                      <a:pt x="174" y="91"/>
                      <a:pt x="173" y="91"/>
                      <a:pt x="173" y="92"/>
                    </a:cubicBezTo>
                    <a:cubicBezTo>
                      <a:pt x="172" y="94"/>
                      <a:pt x="171" y="96"/>
                      <a:pt x="169" y="97"/>
                    </a:cubicBezTo>
                    <a:close/>
                    <a:moveTo>
                      <a:pt x="173" y="80"/>
                    </a:moveTo>
                    <a:cubicBezTo>
                      <a:pt x="169" y="77"/>
                      <a:pt x="169" y="77"/>
                      <a:pt x="169" y="77"/>
                    </a:cubicBezTo>
                    <a:cubicBezTo>
                      <a:pt x="170" y="75"/>
                      <a:pt x="172" y="73"/>
                      <a:pt x="175" y="73"/>
                    </a:cubicBezTo>
                    <a:cubicBezTo>
                      <a:pt x="175" y="73"/>
                      <a:pt x="176" y="73"/>
                      <a:pt x="177" y="73"/>
                    </a:cubicBezTo>
                    <a:cubicBezTo>
                      <a:pt x="175" y="79"/>
                      <a:pt x="175" y="79"/>
                      <a:pt x="175" y="79"/>
                    </a:cubicBezTo>
                    <a:cubicBezTo>
                      <a:pt x="175" y="79"/>
                      <a:pt x="174" y="79"/>
                      <a:pt x="173" y="80"/>
                    </a:cubicBezTo>
                    <a:close/>
                    <a:moveTo>
                      <a:pt x="188" y="80"/>
                    </a:moveTo>
                    <a:cubicBezTo>
                      <a:pt x="183" y="76"/>
                      <a:pt x="183" y="76"/>
                      <a:pt x="183" y="76"/>
                    </a:cubicBezTo>
                    <a:cubicBezTo>
                      <a:pt x="184" y="76"/>
                      <a:pt x="184" y="75"/>
                      <a:pt x="184" y="75"/>
                    </a:cubicBezTo>
                    <a:cubicBezTo>
                      <a:pt x="185" y="74"/>
                      <a:pt x="186" y="73"/>
                      <a:pt x="186" y="71"/>
                    </a:cubicBezTo>
                    <a:cubicBezTo>
                      <a:pt x="191" y="75"/>
                      <a:pt x="191" y="75"/>
                      <a:pt x="191" y="75"/>
                    </a:cubicBezTo>
                    <a:cubicBezTo>
                      <a:pt x="190" y="76"/>
                      <a:pt x="189" y="78"/>
                      <a:pt x="189" y="78"/>
                    </a:cubicBezTo>
                    <a:cubicBezTo>
                      <a:pt x="188" y="79"/>
                      <a:pt x="188" y="79"/>
                      <a:pt x="188" y="80"/>
                    </a:cubicBezTo>
                    <a:close/>
                    <a:moveTo>
                      <a:pt x="198" y="65"/>
                    </a:moveTo>
                    <a:cubicBezTo>
                      <a:pt x="193" y="62"/>
                      <a:pt x="193" y="62"/>
                      <a:pt x="193" y="62"/>
                    </a:cubicBezTo>
                    <a:cubicBezTo>
                      <a:pt x="194" y="60"/>
                      <a:pt x="195" y="58"/>
                      <a:pt x="196" y="57"/>
                    </a:cubicBezTo>
                    <a:cubicBezTo>
                      <a:pt x="201" y="60"/>
                      <a:pt x="201" y="60"/>
                      <a:pt x="201" y="60"/>
                    </a:cubicBezTo>
                    <a:cubicBezTo>
                      <a:pt x="200" y="62"/>
                      <a:pt x="199" y="63"/>
                      <a:pt x="198" y="65"/>
                    </a:cubicBezTo>
                    <a:close/>
                    <a:moveTo>
                      <a:pt x="207" y="52"/>
                    </a:moveTo>
                    <a:cubicBezTo>
                      <a:pt x="204" y="47"/>
                      <a:pt x="204" y="47"/>
                      <a:pt x="204" y="47"/>
                    </a:cubicBezTo>
                    <a:cubicBezTo>
                      <a:pt x="206" y="45"/>
                      <a:pt x="209" y="45"/>
                      <a:pt x="211" y="45"/>
                    </a:cubicBezTo>
                    <a:cubicBezTo>
                      <a:pt x="211" y="51"/>
                      <a:pt x="211" y="51"/>
                      <a:pt x="211" y="51"/>
                    </a:cubicBezTo>
                    <a:cubicBezTo>
                      <a:pt x="209" y="51"/>
                      <a:pt x="208" y="51"/>
                      <a:pt x="207" y="52"/>
                    </a:cubicBezTo>
                    <a:close/>
                    <a:moveTo>
                      <a:pt x="223" y="51"/>
                    </a:moveTo>
                    <a:cubicBezTo>
                      <a:pt x="222" y="45"/>
                      <a:pt x="222" y="45"/>
                      <a:pt x="222" y="45"/>
                    </a:cubicBezTo>
                    <a:cubicBezTo>
                      <a:pt x="223" y="45"/>
                      <a:pt x="223" y="45"/>
                      <a:pt x="224" y="45"/>
                    </a:cubicBezTo>
                    <a:cubicBezTo>
                      <a:pt x="225" y="44"/>
                      <a:pt x="226" y="44"/>
                      <a:pt x="227" y="43"/>
                    </a:cubicBezTo>
                    <a:cubicBezTo>
                      <a:pt x="230" y="49"/>
                      <a:pt x="230" y="49"/>
                      <a:pt x="230" y="49"/>
                    </a:cubicBezTo>
                    <a:cubicBezTo>
                      <a:pt x="228" y="49"/>
                      <a:pt x="227" y="50"/>
                      <a:pt x="225" y="50"/>
                    </a:cubicBezTo>
                    <a:cubicBezTo>
                      <a:pt x="225" y="50"/>
                      <a:pt x="224" y="51"/>
                      <a:pt x="223" y="51"/>
                    </a:cubicBezTo>
                    <a:close/>
                    <a:moveTo>
                      <a:pt x="244" y="46"/>
                    </a:moveTo>
                    <a:cubicBezTo>
                      <a:pt x="243" y="46"/>
                      <a:pt x="242" y="46"/>
                      <a:pt x="241" y="46"/>
                    </a:cubicBezTo>
                    <a:cubicBezTo>
                      <a:pt x="241" y="46"/>
                      <a:pt x="240" y="46"/>
                      <a:pt x="239" y="46"/>
                    </a:cubicBezTo>
                    <a:cubicBezTo>
                      <a:pt x="240" y="40"/>
                      <a:pt x="240" y="40"/>
                      <a:pt x="240" y="40"/>
                    </a:cubicBezTo>
                    <a:cubicBezTo>
                      <a:pt x="240" y="40"/>
                      <a:pt x="241" y="40"/>
                      <a:pt x="242" y="40"/>
                    </a:cubicBezTo>
                    <a:cubicBezTo>
                      <a:pt x="243" y="40"/>
                      <a:pt x="244" y="40"/>
                      <a:pt x="245" y="40"/>
                    </a:cubicBezTo>
                    <a:cubicBezTo>
                      <a:pt x="246" y="46"/>
                      <a:pt x="246" y="46"/>
                      <a:pt x="246" y="46"/>
                    </a:cubicBezTo>
                    <a:cubicBezTo>
                      <a:pt x="245" y="46"/>
                      <a:pt x="245" y="46"/>
                      <a:pt x="244" y="46"/>
                    </a:cubicBezTo>
                    <a:close/>
                    <a:moveTo>
                      <a:pt x="255" y="36"/>
                    </a:moveTo>
                    <a:cubicBezTo>
                      <a:pt x="250" y="34"/>
                      <a:pt x="250" y="34"/>
                      <a:pt x="250" y="34"/>
                    </a:cubicBezTo>
                    <a:cubicBezTo>
                      <a:pt x="250" y="32"/>
                      <a:pt x="250" y="32"/>
                      <a:pt x="250" y="32"/>
                    </a:cubicBezTo>
                    <a:cubicBezTo>
                      <a:pt x="251" y="31"/>
                      <a:pt x="251" y="29"/>
                      <a:pt x="252" y="28"/>
                    </a:cubicBezTo>
                    <a:cubicBezTo>
                      <a:pt x="257" y="30"/>
                      <a:pt x="257" y="30"/>
                      <a:pt x="257" y="30"/>
                    </a:cubicBezTo>
                    <a:cubicBezTo>
                      <a:pt x="257" y="32"/>
                      <a:pt x="256" y="33"/>
                      <a:pt x="256" y="34"/>
                    </a:cubicBezTo>
                    <a:lnTo>
                      <a:pt x="255" y="36"/>
                    </a:lnTo>
                    <a:close/>
                    <a:moveTo>
                      <a:pt x="264" y="23"/>
                    </a:moveTo>
                    <a:cubicBezTo>
                      <a:pt x="260" y="18"/>
                      <a:pt x="260" y="18"/>
                      <a:pt x="260" y="18"/>
                    </a:cubicBezTo>
                    <a:cubicBezTo>
                      <a:pt x="262" y="17"/>
                      <a:pt x="263" y="16"/>
                      <a:pt x="264" y="15"/>
                    </a:cubicBezTo>
                    <a:cubicBezTo>
                      <a:pt x="269" y="19"/>
                      <a:pt x="269" y="19"/>
                      <a:pt x="269" y="19"/>
                    </a:cubicBezTo>
                    <a:cubicBezTo>
                      <a:pt x="267" y="20"/>
                      <a:pt x="265" y="22"/>
                      <a:pt x="264" y="23"/>
                    </a:cubicBezTo>
                    <a:close/>
                    <a:moveTo>
                      <a:pt x="275" y="8"/>
                    </a:moveTo>
                    <a:cubicBezTo>
                      <a:pt x="270" y="6"/>
                      <a:pt x="270" y="6"/>
                      <a:pt x="270" y="6"/>
                    </a:cubicBezTo>
                    <a:cubicBezTo>
                      <a:pt x="271" y="4"/>
                      <a:pt x="271" y="2"/>
                      <a:pt x="272" y="0"/>
                    </a:cubicBezTo>
                    <a:cubicBezTo>
                      <a:pt x="278" y="2"/>
                      <a:pt x="278" y="2"/>
                      <a:pt x="278" y="2"/>
                    </a:cubicBezTo>
                    <a:cubicBezTo>
                      <a:pt x="277" y="4"/>
                      <a:pt x="276" y="6"/>
                      <a:pt x="275" y="8"/>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39" name="îŝ1íďe">
                <a:extLst>
                  <a:ext uri="{FF2B5EF4-FFF2-40B4-BE49-F238E27FC236}">
                    <a16:creationId xmlns:a16="http://schemas.microsoft.com/office/drawing/2014/main" id="{E1D7DBD9-B5A0-4656-B823-DF9B9E3CA2D1}"/>
                  </a:ext>
                </a:extLst>
              </p:cNvPr>
              <p:cNvSpPr/>
              <p:nvPr/>
            </p:nvSpPr>
            <p:spPr bwMode="auto">
              <a:xfrm>
                <a:off x="7596188" y="3400425"/>
                <a:ext cx="155575" cy="98425"/>
              </a:xfrm>
              <a:custGeom>
                <a:avLst/>
                <a:gdLst>
                  <a:gd name="T0" fmla="*/ 49 w 73"/>
                  <a:gd name="T1" fmla="*/ 46 h 46"/>
                  <a:gd name="T2" fmla="*/ 45 w 73"/>
                  <a:gd name="T3" fmla="*/ 42 h 46"/>
                  <a:gd name="T4" fmla="*/ 45 w 73"/>
                  <a:gd name="T5" fmla="*/ 41 h 46"/>
                  <a:gd name="T6" fmla="*/ 50 w 73"/>
                  <a:gd name="T7" fmla="*/ 45 h 46"/>
                  <a:gd name="T8" fmla="*/ 49 w 73"/>
                  <a:gd name="T9" fmla="*/ 46 h 46"/>
                  <a:gd name="T10" fmla="*/ 58 w 73"/>
                  <a:gd name="T11" fmla="*/ 37 h 46"/>
                  <a:gd name="T12" fmla="*/ 53 w 73"/>
                  <a:gd name="T13" fmla="*/ 33 h 46"/>
                  <a:gd name="T14" fmla="*/ 58 w 73"/>
                  <a:gd name="T15" fmla="*/ 29 h 46"/>
                  <a:gd name="T16" fmla="*/ 62 w 73"/>
                  <a:gd name="T17" fmla="*/ 33 h 46"/>
                  <a:gd name="T18" fmla="*/ 58 w 73"/>
                  <a:gd name="T19" fmla="*/ 37 h 46"/>
                  <a:gd name="T20" fmla="*/ 1 w 73"/>
                  <a:gd name="T21" fmla="*/ 29 h 46"/>
                  <a:gd name="T22" fmla="*/ 0 w 73"/>
                  <a:gd name="T23" fmla="*/ 24 h 46"/>
                  <a:gd name="T24" fmla="*/ 1 w 73"/>
                  <a:gd name="T25" fmla="*/ 20 h 46"/>
                  <a:gd name="T26" fmla="*/ 6 w 73"/>
                  <a:gd name="T27" fmla="*/ 23 h 46"/>
                  <a:gd name="T28" fmla="*/ 6 w 73"/>
                  <a:gd name="T29" fmla="*/ 24 h 46"/>
                  <a:gd name="T30" fmla="*/ 6 w 73"/>
                  <a:gd name="T31" fmla="*/ 26 h 46"/>
                  <a:gd name="T32" fmla="*/ 1 w 73"/>
                  <a:gd name="T33" fmla="*/ 29 h 46"/>
                  <a:gd name="T34" fmla="*/ 15 w 73"/>
                  <a:gd name="T35" fmla="*/ 25 h 46"/>
                  <a:gd name="T36" fmla="*/ 9 w 73"/>
                  <a:gd name="T37" fmla="*/ 24 h 46"/>
                  <a:gd name="T38" fmla="*/ 10 w 73"/>
                  <a:gd name="T39" fmla="*/ 21 h 46"/>
                  <a:gd name="T40" fmla="*/ 10 w 73"/>
                  <a:gd name="T41" fmla="*/ 19 h 46"/>
                  <a:gd name="T42" fmla="*/ 15 w 73"/>
                  <a:gd name="T43" fmla="*/ 18 h 46"/>
                  <a:gd name="T44" fmla="*/ 16 w 73"/>
                  <a:gd name="T45" fmla="*/ 21 h 46"/>
                  <a:gd name="T46" fmla="*/ 15 w 73"/>
                  <a:gd name="T47" fmla="*/ 25 h 46"/>
                  <a:gd name="T48" fmla="*/ 22 w 73"/>
                  <a:gd name="T49" fmla="*/ 24 h 46"/>
                  <a:gd name="T50" fmla="*/ 16 w 73"/>
                  <a:gd name="T51" fmla="*/ 21 h 46"/>
                  <a:gd name="T52" fmla="*/ 21 w 73"/>
                  <a:gd name="T53" fmla="*/ 18 h 46"/>
                  <a:gd name="T54" fmla="*/ 22 w 73"/>
                  <a:gd name="T55" fmla="*/ 18 h 46"/>
                  <a:gd name="T56" fmla="*/ 23 w 73"/>
                  <a:gd name="T57" fmla="*/ 18 h 46"/>
                  <a:gd name="T58" fmla="*/ 25 w 73"/>
                  <a:gd name="T59" fmla="*/ 23 h 46"/>
                  <a:gd name="T60" fmla="*/ 22 w 73"/>
                  <a:gd name="T61" fmla="*/ 24 h 46"/>
                  <a:gd name="T62" fmla="*/ 70 w 73"/>
                  <a:gd name="T63" fmla="*/ 24 h 46"/>
                  <a:gd name="T64" fmla="*/ 65 w 73"/>
                  <a:gd name="T65" fmla="*/ 20 h 46"/>
                  <a:gd name="T66" fmla="*/ 68 w 73"/>
                  <a:gd name="T67" fmla="*/ 16 h 46"/>
                  <a:gd name="T68" fmla="*/ 68 w 73"/>
                  <a:gd name="T69" fmla="*/ 16 h 46"/>
                  <a:gd name="T70" fmla="*/ 73 w 73"/>
                  <a:gd name="T71" fmla="*/ 19 h 46"/>
                  <a:gd name="T72" fmla="*/ 73 w 73"/>
                  <a:gd name="T73" fmla="*/ 19 h 46"/>
                  <a:gd name="T74" fmla="*/ 70 w 73"/>
                  <a:gd name="T75" fmla="*/ 24 h 46"/>
                  <a:gd name="T76" fmla="*/ 35 w 73"/>
                  <a:gd name="T77" fmla="*/ 17 h 46"/>
                  <a:gd name="T78" fmla="*/ 33 w 73"/>
                  <a:gd name="T79" fmla="*/ 12 h 46"/>
                  <a:gd name="T80" fmla="*/ 37 w 73"/>
                  <a:gd name="T81" fmla="*/ 11 h 46"/>
                  <a:gd name="T82" fmla="*/ 39 w 73"/>
                  <a:gd name="T83" fmla="*/ 10 h 46"/>
                  <a:gd name="T84" fmla="*/ 41 w 73"/>
                  <a:gd name="T85" fmla="*/ 15 h 46"/>
                  <a:gd name="T86" fmla="*/ 39 w 73"/>
                  <a:gd name="T87" fmla="*/ 16 h 46"/>
                  <a:gd name="T88" fmla="*/ 35 w 73"/>
                  <a:gd name="T89" fmla="*/ 17 h 46"/>
                  <a:gd name="T90" fmla="*/ 12 w 73"/>
                  <a:gd name="T91" fmla="*/ 12 h 46"/>
                  <a:gd name="T92" fmla="*/ 7 w 73"/>
                  <a:gd name="T93" fmla="*/ 11 h 46"/>
                  <a:gd name="T94" fmla="*/ 7 w 73"/>
                  <a:gd name="T95" fmla="*/ 9 h 46"/>
                  <a:gd name="T96" fmla="*/ 7 w 73"/>
                  <a:gd name="T97" fmla="*/ 7 h 46"/>
                  <a:gd name="T98" fmla="*/ 12 w 73"/>
                  <a:gd name="T99" fmla="*/ 5 h 46"/>
                  <a:gd name="T100" fmla="*/ 13 w 73"/>
                  <a:gd name="T101" fmla="*/ 9 h 46"/>
                  <a:gd name="T102" fmla="*/ 12 w 73"/>
                  <a:gd name="T103" fmla="*/ 12 h 46"/>
                  <a:gd name="T104" fmla="*/ 51 w 73"/>
                  <a:gd name="T105" fmla="*/ 9 h 46"/>
                  <a:gd name="T106" fmla="*/ 48 w 73"/>
                  <a:gd name="T107" fmla="*/ 4 h 46"/>
                  <a:gd name="T108" fmla="*/ 54 w 73"/>
                  <a:gd name="T109" fmla="*/ 1 h 46"/>
                  <a:gd name="T110" fmla="*/ 56 w 73"/>
                  <a:gd name="T111" fmla="*/ 7 h 46"/>
                  <a:gd name="T112" fmla="*/ 51 w 73"/>
                  <a:gd name="T113" fmla="*/ 9 h 46"/>
                  <a:gd name="T114" fmla="*/ 68 w 73"/>
                  <a:gd name="T115" fmla="*/ 8 h 46"/>
                  <a:gd name="T116" fmla="*/ 64 w 73"/>
                  <a:gd name="T117" fmla="*/ 5 h 46"/>
                  <a:gd name="T118" fmla="*/ 67 w 73"/>
                  <a:gd name="T119" fmla="*/ 0 h 46"/>
                  <a:gd name="T120" fmla="*/ 73 w 73"/>
                  <a:gd name="T121" fmla="*/ 4 h 46"/>
                  <a:gd name="T122" fmla="*/ 68 w 73"/>
                  <a:gd name="T123"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 h="46">
                    <a:moveTo>
                      <a:pt x="49" y="46"/>
                    </a:moveTo>
                    <a:cubicBezTo>
                      <a:pt x="45" y="42"/>
                      <a:pt x="45" y="42"/>
                      <a:pt x="45" y="42"/>
                    </a:cubicBezTo>
                    <a:cubicBezTo>
                      <a:pt x="45" y="41"/>
                      <a:pt x="45" y="41"/>
                      <a:pt x="45" y="41"/>
                    </a:cubicBezTo>
                    <a:cubicBezTo>
                      <a:pt x="50" y="45"/>
                      <a:pt x="50" y="45"/>
                      <a:pt x="50" y="45"/>
                    </a:cubicBezTo>
                    <a:lnTo>
                      <a:pt x="49" y="46"/>
                    </a:lnTo>
                    <a:close/>
                    <a:moveTo>
                      <a:pt x="58" y="37"/>
                    </a:moveTo>
                    <a:cubicBezTo>
                      <a:pt x="53" y="33"/>
                      <a:pt x="53" y="33"/>
                      <a:pt x="53" y="33"/>
                    </a:cubicBezTo>
                    <a:cubicBezTo>
                      <a:pt x="55" y="32"/>
                      <a:pt x="56" y="30"/>
                      <a:pt x="58" y="29"/>
                    </a:cubicBezTo>
                    <a:cubicBezTo>
                      <a:pt x="62" y="33"/>
                      <a:pt x="62" y="33"/>
                      <a:pt x="62" y="33"/>
                    </a:cubicBezTo>
                    <a:cubicBezTo>
                      <a:pt x="60" y="35"/>
                      <a:pt x="59" y="36"/>
                      <a:pt x="58" y="37"/>
                    </a:cubicBezTo>
                    <a:close/>
                    <a:moveTo>
                      <a:pt x="1" y="29"/>
                    </a:moveTo>
                    <a:cubicBezTo>
                      <a:pt x="0" y="28"/>
                      <a:pt x="0" y="26"/>
                      <a:pt x="0" y="24"/>
                    </a:cubicBezTo>
                    <a:cubicBezTo>
                      <a:pt x="0" y="23"/>
                      <a:pt x="0" y="22"/>
                      <a:pt x="1" y="20"/>
                    </a:cubicBezTo>
                    <a:cubicBezTo>
                      <a:pt x="6" y="23"/>
                      <a:pt x="6" y="23"/>
                      <a:pt x="6" y="23"/>
                    </a:cubicBezTo>
                    <a:cubicBezTo>
                      <a:pt x="6" y="24"/>
                      <a:pt x="6" y="24"/>
                      <a:pt x="6" y="24"/>
                    </a:cubicBezTo>
                    <a:cubicBezTo>
                      <a:pt x="6" y="25"/>
                      <a:pt x="6" y="25"/>
                      <a:pt x="6" y="26"/>
                    </a:cubicBezTo>
                    <a:lnTo>
                      <a:pt x="1" y="29"/>
                    </a:lnTo>
                    <a:close/>
                    <a:moveTo>
                      <a:pt x="15" y="25"/>
                    </a:moveTo>
                    <a:cubicBezTo>
                      <a:pt x="9" y="24"/>
                      <a:pt x="9" y="24"/>
                      <a:pt x="9" y="24"/>
                    </a:cubicBezTo>
                    <a:cubicBezTo>
                      <a:pt x="10" y="23"/>
                      <a:pt x="10" y="22"/>
                      <a:pt x="10" y="21"/>
                    </a:cubicBezTo>
                    <a:cubicBezTo>
                      <a:pt x="10" y="20"/>
                      <a:pt x="10" y="20"/>
                      <a:pt x="10" y="19"/>
                    </a:cubicBezTo>
                    <a:cubicBezTo>
                      <a:pt x="15" y="18"/>
                      <a:pt x="15" y="18"/>
                      <a:pt x="15" y="18"/>
                    </a:cubicBezTo>
                    <a:cubicBezTo>
                      <a:pt x="16" y="19"/>
                      <a:pt x="16" y="20"/>
                      <a:pt x="16" y="21"/>
                    </a:cubicBezTo>
                    <a:cubicBezTo>
                      <a:pt x="16" y="22"/>
                      <a:pt x="15" y="24"/>
                      <a:pt x="15" y="25"/>
                    </a:cubicBezTo>
                    <a:close/>
                    <a:moveTo>
                      <a:pt x="22" y="24"/>
                    </a:moveTo>
                    <a:cubicBezTo>
                      <a:pt x="19" y="24"/>
                      <a:pt x="17" y="23"/>
                      <a:pt x="16" y="21"/>
                    </a:cubicBezTo>
                    <a:cubicBezTo>
                      <a:pt x="21" y="18"/>
                      <a:pt x="21" y="18"/>
                      <a:pt x="21" y="18"/>
                    </a:cubicBezTo>
                    <a:cubicBezTo>
                      <a:pt x="22" y="18"/>
                      <a:pt x="22" y="18"/>
                      <a:pt x="22" y="18"/>
                    </a:cubicBezTo>
                    <a:cubicBezTo>
                      <a:pt x="22" y="18"/>
                      <a:pt x="22" y="18"/>
                      <a:pt x="23" y="18"/>
                    </a:cubicBezTo>
                    <a:cubicBezTo>
                      <a:pt x="25" y="23"/>
                      <a:pt x="25" y="23"/>
                      <a:pt x="25" y="23"/>
                    </a:cubicBezTo>
                    <a:cubicBezTo>
                      <a:pt x="24" y="24"/>
                      <a:pt x="23" y="24"/>
                      <a:pt x="22" y="24"/>
                    </a:cubicBezTo>
                    <a:close/>
                    <a:moveTo>
                      <a:pt x="70" y="24"/>
                    </a:moveTo>
                    <a:cubicBezTo>
                      <a:pt x="65" y="20"/>
                      <a:pt x="65" y="20"/>
                      <a:pt x="65" y="20"/>
                    </a:cubicBezTo>
                    <a:cubicBezTo>
                      <a:pt x="66" y="19"/>
                      <a:pt x="67" y="18"/>
                      <a:pt x="68" y="16"/>
                    </a:cubicBezTo>
                    <a:cubicBezTo>
                      <a:pt x="68" y="16"/>
                      <a:pt x="68" y="16"/>
                      <a:pt x="68" y="16"/>
                    </a:cubicBezTo>
                    <a:cubicBezTo>
                      <a:pt x="73" y="19"/>
                      <a:pt x="73" y="19"/>
                      <a:pt x="73" y="19"/>
                    </a:cubicBezTo>
                    <a:cubicBezTo>
                      <a:pt x="73" y="19"/>
                      <a:pt x="73" y="19"/>
                      <a:pt x="73" y="19"/>
                    </a:cubicBezTo>
                    <a:cubicBezTo>
                      <a:pt x="72" y="21"/>
                      <a:pt x="71" y="22"/>
                      <a:pt x="70" y="24"/>
                    </a:cubicBezTo>
                    <a:close/>
                    <a:moveTo>
                      <a:pt x="35" y="17"/>
                    </a:moveTo>
                    <a:cubicBezTo>
                      <a:pt x="33" y="12"/>
                      <a:pt x="33" y="12"/>
                      <a:pt x="33" y="12"/>
                    </a:cubicBezTo>
                    <a:cubicBezTo>
                      <a:pt x="34" y="11"/>
                      <a:pt x="36" y="11"/>
                      <a:pt x="37" y="11"/>
                    </a:cubicBezTo>
                    <a:cubicBezTo>
                      <a:pt x="37" y="10"/>
                      <a:pt x="38" y="10"/>
                      <a:pt x="39" y="10"/>
                    </a:cubicBezTo>
                    <a:cubicBezTo>
                      <a:pt x="41" y="15"/>
                      <a:pt x="41" y="15"/>
                      <a:pt x="41" y="15"/>
                    </a:cubicBezTo>
                    <a:cubicBezTo>
                      <a:pt x="40" y="16"/>
                      <a:pt x="39" y="16"/>
                      <a:pt x="39" y="16"/>
                    </a:cubicBezTo>
                    <a:cubicBezTo>
                      <a:pt x="38" y="16"/>
                      <a:pt x="37" y="17"/>
                      <a:pt x="35" y="17"/>
                    </a:cubicBezTo>
                    <a:close/>
                    <a:moveTo>
                      <a:pt x="12" y="12"/>
                    </a:moveTo>
                    <a:cubicBezTo>
                      <a:pt x="7" y="11"/>
                      <a:pt x="7" y="11"/>
                      <a:pt x="7" y="11"/>
                    </a:cubicBezTo>
                    <a:cubicBezTo>
                      <a:pt x="7" y="10"/>
                      <a:pt x="7" y="10"/>
                      <a:pt x="7" y="9"/>
                    </a:cubicBezTo>
                    <a:cubicBezTo>
                      <a:pt x="7" y="8"/>
                      <a:pt x="7" y="7"/>
                      <a:pt x="7" y="7"/>
                    </a:cubicBezTo>
                    <a:cubicBezTo>
                      <a:pt x="12" y="5"/>
                      <a:pt x="12" y="5"/>
                      <a:pt x="12" y="5"/>
                    </a:cubicBezTo>
                    <a:cubicBezTo>
                      <a:pt x="13" y="6"/>
                      <a:pt x="13" y="8"/>
                      <a:pt x="13" y="9"/>
                    </a:cubicBezTo>
                    <a:cubicBezTo>
                      <a:pt x="13" y="10"/>
                      <a:pt x="13" y="11"/>
                      <a:pt x="12" y="12"/>
                    </a:cubicBezTo>
                    <a:close/>
                    <a:moveTo>
                      <a:pt x="51" y="9"/>
                    </a:moveTo>
                    <a:cubicBezTo>
                      <a:pt x="48" y="4"/>
                      <a:pt x="48" y="4"/>
                      <a:pt x="48" y="4"/>
                    </a:cubicBezTo>
                    <a:cubicBezTo>
                      <a:pt x="50" y="3"/>
                      <a:pt x="52" y="2"/>
                      <a:pt x="54" y="1"/>
                    </a:cubicBezTo>
                    <a:cubicBezTo>
                      <a:pt x="56" y="7"/>
                      <a:pt x="56" y="7"/>
                      <a:pt x="56" y="7"/>
                    </a:cubicBezTo>
                    <a:cubicBezTo>
                      <a:pt x="54" y="7"/>
                      <a:pt x="52" y="8"/>
                      <a:pt x="51" y="9"/>
                    </a:cubicBezTo>
                    <a:close/>
                    <a:moveTo>
                      <a:pt x="68" y="8"/>
                    </a:moveTo>
                    <a:cubicBezTo>
                      <a:pt x="67" y="7"/>
                      <a:pt x="66" y="6"/>
                      <a:pt x="64" y="5"/>
                    </a:cubicBezTo>
                    <a:cubicBezTo>
                      <a:pt x="67" y="0"/>
                      <a:pt x="67" y="0"/>
                      <a:pt x="67" y="0"/>
                    </a:cubicBezTo>
                    <a:cubicBezTo>
                      <a:pt x="69" y="2"/>
                      <a:pt x="71" y="3"/>
                      <a:pt x="73" y="4"/>
                    </a:cubicBezTo>
                    <a:lnTo>
                      <a:pt x="68"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40" name="íSlïde">
                <a:extLst>
                  <a:ext uri="{FF2B5EF4-FFF2-40B4-BE49-F238E27FC236}">
                    <a16:creationId xmlns:a16="http://schemas.microsoft.com/office/drawing/2014/main" id="{3B2631C8-86A6-46CE-BF55-E66BEA46867C}"/>
                  </a:ext>
                </a:extLst>
              </p:cNvPr>
              <p:cNvSpPr/>
              <p:nvPr/>
            </p:nvSpPr>
            <p:spPr bwMode="auto">
              <a:xfrm>
                <a:off x="7019925" y="2151063"/>
                <a:ext cx="1087438" cy="631825"/>
              </a:xfrm>
              <a:custGeom>
                <a:avLst/>
                <a:gdLst>
                  <a:gd name="T0" fmla="*/ 19 w 507"/>
                  <a:gd name="T1" fmla="*/ 294 h 295"/>
                  <a:gd name="T2" fmla="*/ 25 w 507"/>
                  <a:gd name="T3" fmla="*/ 290 h 295"/>
                  <a:gd name="T4" fmla="*/ 30 w 507"/>
                  <a:gd name="T5" fmla="*/ 279 h 295"/>
                  <a:gd name="T6" fmla="*/ 44 w 507"/>
                  <a:gd name="T7" fmla="*/ 246 h 295"/>
                  <a:gd name="T8" fmla="*/ 44 w 507"/>
                  <a:gd name="T9" fmla="*/ 246 h 295"/>
                  <a:gd name="T10" fmla="*/ 83 w 507"/>
                  <a:gd name="T11" fmla="*/ 239 h 295"/>
                  <a:gd name="T12" fmla="*/ 61 w 507"/>
                  <a:gd name="T13" fmla="*/ 233 h 295"/>
                  <a:gd name="T14" fmla="*/ 52 w 507"/>
                  <a:gd name="T15" fmla="*/ 223 h 295"/>
                  <a:gd name="T16" fmla="*/ 94 w 507"/>
                  <a:gd name="T17" fmla="*/ 223 h 295"/>
                  <a:gd name="T18" fmla="*/ 126 w 507"/>
                  <a:gd name="T19" fmla="*/ 224 h 295"/>
                  <a:gd name="T20" fmla="*/ 108 w 507"/>
                  <a:gd name="T21" fmla="*/ 221 h 295"/>
                  <a:gd name="T22" fmla="*/ 139 w 507"/>
                  <a:gd name="T23" fmla="*/ 219 h 295"/>
                  <a:gd name="T24" fmla="*/ 158 w 507"/>
                  <a:gd name="T25" fmla="*/ 208 h 295"/>
                  <a:gd name="T26" fmla="*/ 161 w 507"/>
                  <a:gd name="T27" fmla="*/ 191 h 295"/>
                  <a:gd name="T28" fmla="*/ 159 w 507"/>
                  <a:gd name="T29" fmla="*/ 174 h 295"/>
                  <a:gd name="T30" fmla="*/ 158 w 507"/>
                  <a:gd name="T31" fmla="*/ 156 h 295"/>
                  <a:gd name="T32" fmla="*/ 154 w 507"/>
                  <a:gd name="T33" fmla="*/ 147 h 295"/>
                  <a:gd name="T34" fmla="*/ 155 w 507"/>
                  <a:gd name="T35" fmla="*/ 137 h 295"/>
                  <a:gd name="T36" fmla="*/ 156 w 507"/>
                  <a:gd name="T37" fmla="*/ 116 h 295"/>
                  <a:gd name="T38" fmla="*/ 173 w 507"/>
                  <a:gd name="T39" fmla="*/ 113 h 295"/>
                  <a:gd name="T40" fmla="*/ 470 w 507"/>
                  <a:gd name="T41" fmla="*/ 115 h 295"/>
                  <a:gd name="T42" fmla="*/ 487 w 507"/>
                  <a:gd name="T43" fmla="*/ 114 h 295"/>
                  <a:gd name="T44" fmla="*/ 502 w 507"/>
                  <a:gd name="T45" fmla="*/ 105 h 295"/>
                  <a:gd name="T46" fmla="*/ 437 w 507"/>
                  <a:gd name="T47" fmla="*/ 100 h 295"/>
                  <a:gd name="T48" fmla="*/ 211 w 507"/>
                  <a:gd name="T49" fmla="*/ 97 h 295"/>
                  <a:gd name="T50" fmla="*/ 216 w 507"/>
                  <a:gd name="T51" fmla="*/ 105 h 295"/>
                  <a:gd name="T52" fmla="*/ 228 w 507"/>
                  <a:gd name="T53" fmla="*/ 98 h 295"/>
                  <a:gd name="T54" fmla="*/ 174 w 507"/>
                  <a:gd name="T55" fmla="*/ 93 h 295"/>
                  <a:gd name="T56" fmla="*/ 240 w 507"/>
                  <a:gd name="T57" fmla="*/ 92 h 295"/>
                  <a:gd name="T58" fmla="*/ 435 w 507"/>
                  <a:gd name="T59" fmla="*/ 89 h 295"/>
                  <a:gd name="T60" fmla="*/ 252 w 507"/>
                  <a:gd name="T61" fmla="*/ 81 h 295"/>
                  <a:gd name="T62" fmla="*/ 212 w 507"/>
                  <a:gd name="T63" fmla="*/ 79 h 295"/>
                  <a:gd name="T64" fmla="*/ 171 w 507"/>
                  <a:gd name="T65" fmla="*/ 75 h 295"/>
                  <a:gd name="T66" fmla="*/ 293 w 507"/>
                  <a:gd name="T67" fmla="*/ 71 h 295"/>
                  <a:gd name="T68" fmla="*/ 283 w 507"/>
                  <a:gd name="T69" fmla="*/ 71 h 295"/>
                  <a:gd name="T70" fmla="*/ 423 w 507"/>
                  <a:gd name="T71" fmla="*/ 68 h 295"/>
                  <a:gd name="T72" fmla="*/ 435 w 507"/>
                  <a:gd name="T73" fmla="*/ 73 h 295"/>
                  <a:gd name="T74" fmla="*/ 435 w 507"/>
                  <a:gd name="T75" fmla="*/ 75 h 295"/>
                  <a:gd name="T76" fmla="*/ 185 w 507"/>
                  <a:gd name="T77" fmla="*/ 74 h 295"/>
                  <a:gd name="T78" fmla="*/ 185 w 507"/>
                  <a:gd name="T79" fmla="*/ 74 h 295"/>
                  <a:gd name="T80" fmla="*/ 213 w 507"/>
                  <a:gd name="T81" fmla="*/ 62 h 295"/>
                  <a:gd name="T82" fmla="*/ 312 w 507"/>
                  <a:gd name="T83" fmla="*/ 63 h 295"/>
                  <a:gd name="T84" fmla="*/ 314 w 507"/>
                  <a:gd name="T85" fmla="*/ 68 h 295"/>
                  <a:gd name="T86" fmla="*/ 333 w 507"/>
                  <a:gd name="T87" fmla="*/ 63 h 295"/>
                  <a:gd name="T88" fmla="*/ 305 w 507"/>
                  <a:gd name="T89" fmla="*/ 64 h 295"/>
                  <a:gd name="T90" fmla="*/ 192 w 507"/>
                  <a:gd name="T91" fmla="*/ 58 h 295"/>
                  <a:gd name="T92" fmla="*/ 438 w 507"/>
                  <a:gd name="T93" fmla="*/ 51 h 295"/>
                  <a:gd name="T94" fmla="*/ 210 w 507"/>
                  <a:gd name="T95" fmla="*/ 49 h 295"/>
                  <a:gd name="T96" fmla="*/ 336 w 507"/>
                  <a:gd name="T97" fmla="*/ 50 h 295"/>
                  <a:gd name="T98" fmla="*/ 419 w 507"/>
                  <a:gd name="T99" fmla="*/ 45 h 295"/>
                  <a:gd name="T100" fmla="*/ 337 w 507"/>
                  <a:gd name="T101" fmla="*/ 36 h 295"/>
                  <a:gd name="T102" fmla="*/ 341 w 507"/>
                  <a:gd name="T103" fmla="*/ 41 h 295"/>
                  <a:gd name="T104" fmla="*/ 415 w 507"/>
                  <a:gd name="T105" fmla="*/ 32 h 295"/>
                  <a:gd name="T106" fmla="*/ 337 w 507"/>
                  <a:gd name="T107" fmla="*/ 23 h 295"/>
                  <a:gd name="T108" fmla="*/ 410 w 507"/>
                  <a:gd name="T109" fmla="*/ 20 h 295"/>
                  <a:gd name="T110" fmla="*/ 355 w 507"/>
                  <a:gd name="T111" fmla="*/ 18 h 295"/>
                  <a:gd name="T112" fmla="*/ 371 w 507"/>
                  <a:gd name="T113" fmla="*/ 10 h 295"/>
                  <a:gd name="T114" fmla="*/ 399 w 507"/>
                  <a:gd name="T115" fmla="*/ 5 h 295"/>
                  <a:gd name="T116" fmla="*/ 385 w 507"/>
                  <a:gd name="T117" fmla="*/ 2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07" h="295">
                    <a:moveTo>
                      <a:pt x="6" y="295"/>
                    </a:moveTo>
                    <a:cubicBezTo>
                      <a:pt x="4" y="294"/>
                      <a:pt x="2" y="294"/>
                      <a:pt x="0" y="293"/>
                    </a:cubicBezTo>
                    <a:cubicBezTo>
                      <a:pt x="2" y="288"/>
                      <a:pt x="2" y="288"/>
                      <a:pt x="2" y="288"/>
                    </a:cubicBezTo>
                    <a:cubicBezTo>
                      <a:pt x="3" y="288"/>
                      <a:pt x="5" y="288"/>
                      <a:pt x="7" y="289"/>
                    </a:cubicBezTo>
                    <a:lnTo>
                      <a:pt x="6" y="295"/>
                    </a:lnTo>
                    <a:close/>
                    <a:moveTo>
                      <a:pt x="19" y="294"/>
                    </a:moveTo>
                    <a:cubicBezTo>
                      <a:pt x="17" y="289"/>
                      <a:pt x="17" y="289"/>
                      <a:pt x="17" y="289"/>
                    </a:cubicBezTo>
                    <a:cubicBezTo>
                      <a:pt x="19" y="288"/>
                      <a:pt x="20" y="288"/>
                      <a:pt x="20" y="287"/>
                    </a:cubicBezTo>
                    <a:cubicBezTo>
                      <a:pt x="20" y="286"/>
                      <a:pt x="20" y="286"/>
                      <a:pt x="20" y="286"/>
                    </a:cubicBezTo>
                    <a:cubicBezTo>
                      <a:pt x="25" y="290"/>
                      <a:pt x="25" y="290"/>
                      <a:pt x="25" y="290"/>
                    </a:cubicBezTo>
                    <a:cubicBezTo>
                      <a:pt x="23" y="288"/>
                      <a:pt x="23" y="288"/>
                      <a:pt x="23" y="288"/>
                    </a:cubicBezTo>
                    <a:cubicBezTo>
                      <a:pt x="25" y="290"/>
                      <a:pt x="25" y="290"/>
                      <a:pt x="25" y="290"/>
                    </a:cubicBezTo>
                    <a:cubicBezTo>
                      <a:pt x="24" y="292"/>
                      <a:pt x="22" y="294"/>
                      <a:pt x="19" y="294"/>
                    </a:cubicBezTo>
                    <a:close/>
                    <a:moveTo>
                      <a:pt x="30" y="279"/>
                    </a:moveTo>
                    <a:cubicBezTo>
                      <a:pt x="25" y="276"/>
                      <a:pt x="25" y="276"/>
                      <a:pt x="25" y="276"/>
                    </a:cubicBezTo>
                    <a:cubicBezTo>
                      <a:pt x="26" y="275"/>
                      <a:pt x="27" y="273"/>
                      <a:pt x="27" y="271"/>
                    </a:cubicBezTo>
                    <a:cubicBezTo>
                      <a:pt x="33" y="274"/>
                      <a:pt x="33" y="274"/>
                      <a:pt x="33" y="274"/>
                    </a:cubicBezTo>
                    <a:cubicBezTo>
                      <a:pt x="32" y="275"/>
                      <a:pt x="31" y="277"/>
                      <a:pt x="30" y="279"/>
                    </a:cubicBezTo>
                    <a:close/>
                    <a:moveTo>
                      <a:pt x="38" y="263"/>
                    </a:moveTo>
                    <a:cubicBezTo>
                      <a:pt x="32" y="261"/>
                      <a:pt x="32" y="261"/>
                      <a:pt x="32" y="261"/>
                    </a:cubicBezTo>
                    <a:cubicBezTo>
                      <a:pt x="33" y="259"/>
                      <a:pt x="34" y="257"/>
                      <a:pt x="34" y="255"/>
                    </a:cubicBezTo>
                    <a:cubicBezTo>
                      <a:pt x="40" y="257"/>
                      <a:pt x="40" y="257"/>
                      <a:pt x="40" y="257"/>
                    </a:cubicBezTo>
                    <a:cubicBezTo>
                      <a:pt x="39" y="259"/>
                      <a:pt x="38" y="261"/>
                      <a:pt x="38" y="263"/>
                    </a:cubicBezTo>
                    <a:close/>
                    <a:moveTo>
                      <a:pt x="44" y="246"/>
                    </a:moveTo>
                    <a:cubicBezTo>
                      <a:pt x="39" y="244"/>
                      <a:pt x="39" y="244"/>
                      <a:pt x="39" y="244"/>
                    </a:cubicBezTo>
                    <a:cubicBezTo>
                      <a:pt x="39" y="243"/>
                      <a:pt x="40" y="241"/>
                      <a:pt x="40" y="240"/>
                    </a:cubicBezTo>
                    <a:cubicBezTo>
                      <a:pt x="40" y="239"/>
                      <a:pt x="40" y="239"/>
                      <a:pt x="40" y="239"/>
                    </a:cubicBezTo>
                    <a:cubicBezTo>
                      <a:pt x="46" y="241"/>
                      <a:pt x="46" y="241"/>
                      <a:pt x="46" y="241"/>
                    </a:cubicBezTo>
                    <a:cubicBezTo>
                      <a:pt x="46" y="241"/>
                      <a:pt x="46" y="241"/>
                      <a:pt x="46" y="241"/>
                    </a:cubicBezTo>
                    <a:cubicBezTo>
                      <a:pt x="45" y="243"/>
                      <a:pt x="45" y="244"/>
                      <a:pt x="44" y="246"/>
                    </a:cubicBezTo>
                    <a:close/>
                    <a:moveTo>
                      <a:pt x="78" y="241"/>
                    </a:moveTo>
                    <a:cubicBezTo>
                      <a:pt x="78" y="239"/>
                      <a:pt x="78" y="239"/>
                      <a:pt x="78" y="239"/>
                    </a:cubicBezTo>
                    <a:cubicBezTo>
                      <a:pt x="78" y="236"/>
                      <a:pt x="78" y="236"/>
                      <a:pt x="78" y="236"/>
                    </a:cubicBezTo>
                    <a:cubicBezTo>
                      <a:pt x="79" y="235"/>
                      <a:pt x="79" y="234"/>
                      <a:pt x="80" y="234"/>
                    </a:cubicBezTo>
                    <a:cubicBezTo>
                      <a:pt x="85" y="236"/>
                      <a:pt x="85" y="236"/>
                      <a:pt x="85" y="236"/>
                    </a:cubicBezTo>
                    <a:cubicBezTo>
                      <a:pt x="84" y="237"/>
                      <a:pt x="84" y="238"/>
                      <a:pt x="83" y="239"/>
                    </a:cubicBezTo>
                    <a:cubicBezTo>
                      <a:pt x="82" y="240"/>
                      <a:pt x="80" y="241"/>
                      <a:pt x="78" y="241"/>
                    </a:cubicBezTo>
                    <a:close/>
                    <a:moveTo>
                      <a:pt x="78" y="239"/>
                    </a:moveTo>
                    <a:cubicBezTo>
                      <a:pt x="78" y="236"/>
                      <a:pt x="78" y="236"/>
                      <a:pt x="78" y="236"/>
                    </a:cubicBezTo>
                    <a:lnTo>
                      <a:pt x="78" y="239"/>
                    </a:lnTo>
                    <a:close/>
                    <a:moveTo>
                      <a:pt x="66" y="236"/>
                    </a:moveTo>
                    <a:cubicBezTo>
                      <a:pt x="64" y="235"/>
                      <a:pt x="62" y="234"/>
                      <a:pt x="61" y="233"/>
                    </a:cubicBezTo>
                    <a:cubicBezTo>
                      <a:pt x="64" y="228"/>
                      <a:pt x="64" y="228"/>
                      <a:pt x="64" y="228"/>
                    </a:cubicBezTo>
                    <a:cubicBezTo>
                      <a:pt x="66" y="229"/>
                      <a:pt x="67" y="230"/>
                      <a:pt x="69" y="231"/>
                    </a:cubicBezTo>
                    <a:lnTo>
                      <a:pt x="66" y="236"/>
                    </a:lnTo>
                    <a:close/>
                    <a:moveTo>
                      <a:pt x="50" y="231"/>
                    </a:moveTo>
                    <a:cubicBezTo>
                      <a:pt x="46" y="227"/>
                      <a:pt x="46" y="227"/>
                      <a:pt x="46" y="227"/>
                    </a:cubicBezTo>
                    <a:cubicBezTo>
                      <a:pt x="48" y="225"/>
                      <a:pt x="49" y="224"/>
                      <a:pt x="52" y="223"/>
                    </a:cubicBezTo>
                    <a:cubicBezTo>
                      <a:pt x="53" y="228"/>
                      <a:pt x="53" y="228"/>
                      <a:pt x="53" y="228"/>
                    </a:cubicBezTo>
                    <a:cubicBezTo>
                      <a:pt x="53" y="228"/>
                      <a:pt x="52" y="229"/>
                      <a:pt x="50" y="231"/>
                    </a:cubicBezTo>
                    <a:close/>
                    <a:moveTo>
                      <a:pt x="91" y="227"/>
                    </a:moveTo>
                    <a:cubicBezTo>
                      <a:pt x="86" y="223"/>
                      <a:pt x="86" y="223"/>
                      <a:pt x="86" y="223"/>
                    </a:cubicBezTo>
                    <a:cubicBezTo>
                      <a:pt x="87" y="221"/>
                      <a:pt x="89" y="220"/>
                      <a:pt x="90" y="219"/>
                    </a:cubicBezTo>
                    <a:cubicBezTo>
                      <a:pt x="94" y="223"/>
                      <a:pt x="94" y="223"/>
                      <a:pt x="94" y="223"/>
                    </a:cubicBezTo>
                    <a:cubicBezTo>
                      <a:pt x="93" y="224"/>
                      <a:pt x="92" y="225"/>
                      <a:pt x="91" y="227"/>
                    </a:cubicBezTo>
                    <a:close/>
                    <a:moveTo>
                      <a:pt x="123" y="224"/>
                    </a:moveTo>
                    <a:cubicBezTo>
                      <a:pt x="122" y="224"/>
                      <a:pt x="121" y="224"/>
                      <a:pt x="119" y="224"/>
                    </a:cubicBezTo>
                    <a:cubicBezTo>
                      <a:pt x="120" y="218"/>
                      <a:pt x="120" y="218"/>
                      <a:pt x="120" y="218"/>
                    </a:cubicBezTo>
                    <a:cubicBezTo>
                      <a:pt x="122" y="218"/>
                      <a:pt x="124" y="218"/>
                      <a:pt x="125" y="218"/>
                    </a:cubicBezTo>
                    <a:cubicBezTo>
                      <a:pt x="126" y="224"/>
                      <a:pt x="126" y="224"/>
                      <a:pt x="126" y="224"/>
                    </a:cubicBezTo>
                    <a:cubicBezTo>
                      <a:pt x="125" y="224"/>
                      <a:pt x="124" y="224"/>
                      <a:pt x="123" y="224"/>
                    </a:cubicBezTo>
                    <a:close/>
                    <a:moveTo>
                      <a:pt x="108" y="221"/>
                    </a:moveTo>
                    <a:cubicBezTo>
                      <a:pt x="106" y="220"/>
                      <a:pt x="104" y="220"/>
                      <a:pt x="102" y="220"/>
                    </a:cubicBezTo>
                    <a:cubicBezTo>
                      <a:pt x="103" y="214"/>
                      <a:pt x="103" y="214"/>
                      <a:pt x="103" y="214"/>
                    </a:cubicBezTo>
                    <a:cubicBezTo>
                      <a:pt x="105" y="214"/>
                      <a:pt x="107" y="214"/>
                      <a:pt x="109" y="215"/>
                    </a:cubicBezTo>
                    <a:lnTo>
                      <a:pt x="108" y="221"/>
                    </a:lnTo>
                    <a:close/>
                    <a:moveTo>
                      <a:pt x="138" y="219"/>
                    </a:moveTo>
                    <a:cubicBezTo>
                      <a:pt x="135" y="214"/>
                      <a:pt x="135" y="214"/>
                      <a:pt x="135" y="214"/>
                    </a:cubicBezTo>
                    <a:cubicBezTo>
                      <a:pt x="137" y="213"/>
                      <a:pt x="137" y="213"/>
                      <a:pt x="137" y="213"/>
                    </a:cubicBezTo>
                    <a:cubicBezTo>
                      <a:pt x="138" y="213"/>
                      <a:pt x="139" y="213"/>
                      <a:pt x="140" y="212"/>
                    </a:cubicBezTo>
                    <a:cubicBezTo>
                      <a:pt x="143" y="217"/>
                      <a:pt x="143" y="217"/>
                      <a:pt x="143" y="217"/>
                    </a:cubicBezTo>
                    <a:cubicBezTo>
                      <a:pt x="141" y="218"/>
                      <a:pt x="141" y="218"/>
                      <a:pt x="139" y="219"/>
                    </a:cubicBezTo>
                    <a:lnTo>
                      <a:pt x="138" y="219"/>
                    </a:lnTo>
                    <a:close/>
                    <a:moveTo>
                      <a:pt x="153" y="211"/>
                    </a:moveTo>
                    <a:cubicBezTo>
                      <a:pt x="150" y="206"/>
                      <a:pt x="150" y="206"/>
                      <a:pt x="150" y="206"/>
                    </a:cubicBezTo>
                    <a:cubicBezTo>
                      <a:pt x="150" y="206"/>
                      <a:pt x="150" y="206"/>
                      <a:pt x="150" y="206"/>
                    </a:cubicBezTo>
                    <a:cubicBezTo>
                      <a:pt x="152" y="205"/>
                      <a:pt x="154" y="204"/>
                      <a:pt x="155" y="203"/>
                    </a:cubicBezTo>
                    <a:cubicBezTo>
                      <a:pt x="158" y="208"/>
                      <a:pt x="158" y="208"/>
                      <a:pt x="158" y="208"/>
                    </a:cubicBezTo>
                    <a:cubicBezTo>
                      <a:pt x="157" y="209"/>
                      <a:pt x="155" y="210"/>
                      <a:pt x="153" y="211"/>
                    </a:cubicBezTo>
                    <a:close/>
                    <a:moveTo>
                      <a:pt x="167" y="197"/>
                    </a:moveTo>
                    <a:cubicBezTo>
                      <a:pt x="161" y="197"/>
                      <a:pt x="161" y="197"/>
                      <a:pt x="161" y="197"/>
                    </a:cubicBezTo>
                    <a:cubicBezTo>
                      <a:pt x="161" y="196"/>
                      <a:pt x="161" y="196"/>
                      <a:pt x="161" y="196"/>
                    </a:cubicBezTo>
                    <a:cubicBezTo>
                      <a:pt x="161" y="195"/>
                      <a:pt x="161" y="194"/>
                      <a:pt x="161" y="193"/>
                    </a:cubicBezTo>
                    <a:cubicBezTo>
                      <a:pt x="161" y="191"/>
                      <a:pt x="161" y="191"/>
                      <a:pt x="161" y="191"/>
                    </a:cubicBezTo>
                    <a:cubicBezTo>
                      <a:pt x="166" y="191"/>
                      <a:pt x="166" y="191"/>
                      <a:pt x="166" y="191"/>
                    </a:cubicBezTo>
                    <a:cubicBezTo>
                      <a:pt x="167" y="192"/>
                      <a:pt x="167" y="192"/>
                      <a:pt x="167" y="192"/>
                    </a:cubicBezTo>
                    <a:cubicBezTo>
                      <a:pt x="167" y="193"/>
                      <a:pt x="167" y="194"/>
                      <a:pt x="167" y="196"/>
                    </a:cubicBezTo>
                    <a:cubicBezTo>
                      <a:pt x="167" y="196"/>
                      <a:pt x="167" y="197"/>
                      <a:pt x="167" y="197"/>
                    </a:cubicBezTo>
                    <a:close/>
                    <a:moveTo>
                      <a:pt x="160" y="180"/>
                    </a:moveTo>
                    <a:cubicBezTo>
                      <a:pt x="159" y="174"/>
                      <a:pt x="159" y="174"/>
                      <a:pt x="159" y="174"/>
                    </a:cubicBezTo>
                    <a:cubicBezTo>
                      <a:pt x="165" y="173"/>
                      <a:pt x="165" y="173"/>
                      <a:pt x="165" y="173"/>
                    </a:cubicBezTo>
                    <a:cubicBezTo>
                      <a:pt x="166" y="179"/>
                      <a:pt x="166" y="179"/>
                      <a:pt x="166" y="179"/>
                    </a:cubicBezTo>
                    <a:lnTo>
                      <a:pt x="160" y="180"/>
                    </a:lnTo>
                    <a:close/>
                    <a:moveTo>
                      <a:pt x="157" y="164"/>
                    </a:moveTo>
                    <a:cubicBezTo>
                      <a:pt x="156" y="163"/>
                      <a:pt x="155" y="161"/>
                      <a:pt x="154" y="160"/>
                    </a:cubicBezTo>
                    <a:cubicBezTo>
                      <a:pt x="158" y="156"/>
                      <a:pt x="158" y="156"/>
                      <a:pt x="158" y="156"/>
                    </a:cubicBezTo>
                    <a:cubicBezTo>
                      <a:pt x="159" y="157"/>
                      <a:pt x="161" y="159"/>
                      <a:pt x="162" y="161"/>
                    </a:cubicBezTo>
                    <a:lnTo>
                      <a:pt x="157" y="164"/>
                    </a:lnTo>
                    <a:close/>
                    <a:moveTo>
                      <a:pt x="152" y="150"/>
                    </a:moveTo>
                    <a:cubicBezTo>
                      <a:pt x="146" y="149"/>
                      <a:pt x="146" y="149"/>
                      <a:pt x="146" y="149"/>
                    </a:cubicBezTo>
                    <a:cubicBezTo>
                      <a:pt x="146" y="146"/>
                      <a:pt x="149" y="144"/>
                      <a:pt x="150" y="142"/>
                    </a:cubicBezTo>
                    <a:cubicBezTo>
                      <a:pt x="154" y="147"/>
                      <a:pt x="154" y="147"/>
                      <a:pt x="154" y="147"/>
                    </a:cubicBezTo>
                    <a:cubicBezTo>
                      <a:pt x="152" y="148"/>
                      <a:pt x="152" y="149"/>
                      <a:pt x="152" y="150"/>
                    </a:cubicBezTo>
                    <a:close/>
                    <a:moveTo>
                      <a:pt x="155" y="137"/>
                    </a:moveTo>
                    <a:cubicBezTo>
                      <a:pt x="153" y="136"/>
                      <a:pt x="151" y="134"/>
                      <a:pt x="151" y="131"/>
                    </a:cubicBezTo>
                    <a:cubicBezTo>
                      <a:pt x="157" y="130"/>
                      <a:pt x="157" y="130"/>
                      <a:pt x="157" y="130"/>
                    </a:cubicBezTo>
                    <a:cubicBezTo>
                      <a:pt x="157" y="131"/>
                      <a:pt x="157" y="132"/>
                      <a:pt x="159" y="133"/>
                    </a:cubicBezTo>
                    <a:lnTo>
                      <a:pt x="155" y="137"/>
                    </a:lnTo>
                    <a:close/>
                    <a:moveTo>
                      <a:pt x="155" y="119"/>
                    </a:moveTo>
                    <a:cubicBezTo>
                      <a:pt x="149" y="119"/>
                      <a:pt x="149" y="119"/>
                      <a:pt x="149" y="119"/>
                    </a:cubicBezTo>
                    <a:cubicBezTo>
                      <a:pt x="149" y="117"/>
                      <a:pt x="150" y="115"/>
                      <a:pt x="151" y="113"/>
                    </a:cubicBezTo>
                    <a:cubicBezTo>
                      <a:pt x="152" y="113"/>
                      <a:pt x="152" y="112"/>
                      <a:pt x="152" y="112"/>
                    </a:cubicBezTo>
                    <a:cubicBezTo>
                      <a:pt x="157" y="116"/>
                      <a:pt x="157" y="116"/>
                      <a:pt x="157" y="116"/>
                    </a:cubicBezTo>
                    <a:cubicBezTo>
                      <a:pt x="157" y="116"/>
                      <a:pt x="156" y="116"/>
                      <a:pt x="156" y="116"/>
                    </a:cubicBezTo>
                    <a:cubicBezTo>
                      <a:pt x="155" y="118"/>
                      <a:pt x="155" y="119"/>
                      <a:pt x="155" y="119"/>
                    </a:cubicBezTo>
                    <a:close/>
                    <a:moveTo>
                      <a:pt x="165" y="115"/>
                    </a:moveTo>
                    <a:cubicBezTo>
                      <a:pt x="165" y="110"/>
                      <a:pt x="165" y="110"/>
                      <a:pt x="165" y="110"/>
                    </a:cubicBezTo>
                    <a:cubicBezTo>
                      <a:pt x="165" y="110"/>
                      <a:pt x="165" y="110"/>
                      <a:pt x="165" y="110"/>
                    </a:cubicBezTo>
                    <a:cubicBezTo>
                      <a:pt x="167" y="110"/>
                      <a:pt x="168" y="109"/>
                      <a:pt x="169" y="109"/>
                    </a:cubicBezTo>
                    <a:cubicBezTo>
                      <a:pt x="173" y="113"/>
                      <a:pt x="173" y="113"/>
                      <a:pt x="173" y="113"/>
                    </a:cubicBezTo>
                    <a:cubicBezTo>
                      <a:pt x="171" y="115"/>
                      <a:pt x="168" y="115"/>
                      <a:pt x="165" y="115"/>
                    </a:cubicBezTo>
                    <a:close/>
                    <a:moveTo>
                      <a:pt x="470" y="115"/>
                    </a:moveTo>
                    <a:cubicBezTo>
                      <a:pt x="469" y="109"/>
                      <a:pt x="469" y="109"/>
                      <a:pt x="469" y="109"/>
                    </a:cubicBezTo>
                    <a:cubicBezTo>
                      <a:pt x="471" y="109"/>
                      <a:pt x="473" y="109"/>
                      <a:pt x="475" y="109"/>
                    </a:cubicBezTo>
                    <a:cubicBezTo>
                      <a:pt x="475" y="114"/>
                      <a:pt x="475" y="114"/>
                      <a:pt x="475" y="114"/>
                    </a:cubicBezTo>
                    <a:cubicBezTo>
                      <a:pt x="473" y="115"/>
                      <a:pt x="471" y="115"/>
                      <a:pt x="470" y="115"/>
                    </a:cubicBezTo>
                    <a:close/>
                    <a:moveTo>
                      <a:pt x="457" y="115"/>
                    </a:moveTo>
                    <a:cubicBezTo>
                      <a:pt x="455" y="114"/>
                      <a:pt x="453" y="114"/>
                      <a:pt x="451" y="113"/>
                    </a:cubicBezTo>
                    <a:cubicBezTo>
                      <a:pt x="453" y="108"/>
                      <a:pt x="453" y="108"/>
                      <a:pt x="453" y="108"/>
                    </a:cubicBezTo>
                    <a:cubicBezTo>
                      <a:pt x="455" y="108"/>
                      <a:pt x="456" y="109"/>
                      <a:pt x="458" y="109"/>
                    </a:cubicBezTo>
                    <a:lnTo>
                      <a:pt x="457" y="115"/>
                    </a:lnTo>
                    <a:close/>
                    <a:moveTo>
                      <a:pt x="487" y="114"/>
                    </a:moveTo>
                    <a:cubicBezTo>
                      <a:pt x="487" y="108"/>
                      <a:pt x="487" y="108"/>
                      <a:pt x="487" y="108"/>
                    </a:cubicBezTo>
                    <a:cubicBezTo>
                      <a:pt x="489" y="108"/>
                      <a:pt x="491" y="107"/>
                      <a:pt x="492" y="107"/>
                    </a:cubicBezTo>
                    <a:cubicBezTo>
                      <a:pt x="493" y="113"/>
                      <a:pt x="493" y="113"/>
                      <a:pt x="493" y="113"/>
                    </a:cubicBezTo>
                    <a:cubicBezTo>
                      <a:pt x="491" y="113"/>
                      <a:pt x="489" y="113"/>
                      <a:pt x="487" y="114"/>
                    </a:cubicBezTo>
                    <a:close/>
                    <a:moveTo>
                      <a:pt x="506" y="110"/>
                    </a:moveTo>
                    <a:cubicBezTo>
                      <a:pt x="502" y="105"/>
                      <a:pt x="502" y="105"/>
                      <a:pt x="502" y="105"/>
                    </a:cubicBezTo>
                    <a:cubicBezTo>
                      <a:pt x="504" y="108"/>
                      <a:pt x="504" y="108"/>
                      <a:pt x="504" y="108"/>
                    </a:cubicBezTo>
                    <a:cubicBezTo>
                      <a:pt x="502" y="105"/>
                      <a:pt x="502" y="105"/>
                      <a:pt x="502" y="105"/>
                    </a:cubicBezTo>
                    <a:cubicBezTo>
                      <a:pt x="507" y="109"/>
                      <a:pt x="507" y="109"/>
                      <a:pt x="507" y="109"/>
                    </a:cubicBezTo>
                    <a:cubicBezTo>
                      <a:pt x="506" y="110"/>
                      <a:pt x="506" y="110"/>
                      <a:pt x="506" y="110"/>
                    </a:cubicBezTo>
                    <a:close/>
                    <a:moveTo>
                      <a:pt x="441" y="105"/>
                    </a:moveTo>
                    <a:cubicBezTo>
                      <a:pt x="439" y="103"/>
                      <a:pt x="438" y="101"/>
                      <a:pt x="437" y="100"/>
                    </a:cubicBezTo>
                    <a:cubicBezTo>
                      <a:pt x="443" y="97"/>
                      <a:pt x="443" y="97"/>
                      <a:pt x="443" y="97"/>
                    </a:cubicBezTo>
                    <a:cubicBezTo>
                      <a:pt x="443" y="99"/>
                      <a:pt x="444" y="100"/>
                      <a:pt x="445" y="102"/>
                    </a:cubicBezTo>
                    <a:lnTo>
                      <a:pt x="441" y="105"/>
                    </a:lnTo>
                    <a:close/>
                    <a:moveTo>
                      <a:pt x="216" y="105"/>
                    </a:moveTo>
                    <a:cubicBezTo>
                      <a:pt x="213" y="105"/>
                      <a:pt x="211" y="103"/>
                      <a:pt x="211" y="99"/>
                    </a:cubicBezTo>
                    <a:cubicBezTo>
                      <a:pt x="211" y="98"/>
                      <a:pt x="211" y="97"/>
                      <a:pt x="211" y="97"/>
                    </a:cubicBezTo>
                    <a:cubicBezTo>
                      <a:pt x="217" y="97"/>
                      <a:pt x="217" y="97"/>
                      <a:pt x="217" y="97"/>
                    </a:cubicBezTo>
                    <a:cubicBezTo>
                      <a:pt x="217" y="98"/>
                      <a:pt x="217" y="98"/>
                      <a:pt x="217" y="99"/>
                    </a:cubicBezTo>
                    <a:cubicBezTo>
                      <a:pt x="217" y="100"/>
                      <a:pt x="217" y="100"/>
                      <a:pt x="217" y="100"/>
                    </a:cubicBezTo>
                    <a:cubicBezTo>
                      <a:pt x="217" y="99"/>
                      <a:pt x="216" y="99"/>
                      <a:pt x="215" y="99"/>
                    </a:cubicBezTo>
                    <a:cubicBezTo>
                      <a:pt x="216" y="105"/>
                      <a:pt x="216" y="105"/>
                      <a:pt x="216" y="105"/>
                    </a:cubicBezTo>
                    <a:cubicBezTo>
                      <a:pt x="216" y="105"/>
                      <a:pt x="216" y="105"/>
                      <a:pt x="216" y="105"/>
                    </a:cubicBezTo>
                    <a:close/>
                    <a:moveTo>
                      <a:pt x="232" y="104"/>
                    </a:moveTo>
                    <a:cubicBezTo>
                      <a:pt x="232" y="104"/>
                      <a:pt x="232" y="104"/>
                      <a:pt x="232" y="104"/>
                    </a:cubicBezTo>
                    <a:cubicBezTo>
                      <a:pt x="231" y="104"/>
                      <a:pt x="230" y="104"/>
                      <a:pt x="228" y="104"/>
                    </a:cubicBezTo>
                    <a:cubicBezTo>
                      <a:pt x="227" y="104"/>
                      <a:pt x="227" y="104"/>
                      <a:pt x="227" y="104"/>
                    </a:cubicBezTo>
                    <a:cubicBezTo>
                      <a:pt x="227" y="98"/>
                      <a:pt x="227" y="98"/>
                      <a:pt x="227" y="98"/>
                    </a:cubicBezTo>
                    <a:cubicBezTo>
                      <a:pt x="228" y="98"/>
                      <a:pt x="228" y="98"/>
                      <a:pt x="228" y="98"/>
                    </a:cubicBezTo>
                    <a:cubicBezTo>
                      <a:pt x="230" y="98"/>
                      <a:pt x="232" y="98"/>
                      <a:pt x="233" y="98"/>
                    </a:cubicBezTo>
                    <a:cubicBezTo>
                      <a:pt x="234" y="98"/>
                      <a:pt x="234" y="98"/>
                      <a:pt x="234" y="98"/>
                    </a:cubicBezTo>
                    <a:lnTo>
                      <a:pt x="232" y="104"/>
                    </a:lnTo>
                    <a:close/>
                    <a:moveTo>
                      <a:pt x="169" y="100"/>
                    </a:moveTo>
                    <a:cubicBezTo>
                      <a:pt x="168" y="94"/>
                      <a:pt x="168" y="94"/>
                      <a:pt x="168" y="94"/>
                    </a:cubicBezTo>
                    <a:cubicBezTo>
                      <a:pt x="174" y="93"/>
                      <a:pt x="174" y="93"/>
                      <a:pt x="174" y="93"/>
                    </a:cubicBezTo>
                    <a:cubicBezTo>
                      <a:pt x="175" y="99"/>
                      <a:pt x="175" y="99"/>
                      <a:pt x="175" y="99"/>
                    </a:cubicBezTo>
                    <a:lnTo>
                      <a:pt x="169" y="100"/>
                    </a:lnTo>
                    <a:close/>
                    <a:moveTo>
                      <a:pt x="243" y="98"/>
                    </a:moveTo>
                    <a:cubicBezTo>
                      <a:pt x="240" y="93"/>
                      <a:pt x="240" y="93"/>
                      <a:pt x="240" y="93"/>
                    </a:cubicBezTo>
                    <a:cubicBezTo>
                      <a:pt x="240" y="93"/>
                      <a:pt x="240" y="93"/>
                      <a:pt x="240" y="93"/>
                    </a:cubicBezTo>
                    <a:cubicBezTo>
                      <a:pt x="240" y="93"/>
                      <a:pt x="240" y="92"/>
                      <a:pt x="240" y="92"/>
                    </a:cubicBezTo>
                    <a:cubicBezTo>
                      <a:pt x="240" y="91"/>
                      <a:pt x="241" y="90"/>
                      <a:pt x="241" y="89"/>
                    </a:cubicBezTo>
                    <a:cubicBezTo>
                      <a:pt x="246" y="91"/>
                      <a:pt x="246" y="91"/>
                      <a:pt x="246" y="91"/>
                    </a:cubicBezTo>
                    <a:cubicBezTo>
                      <a:pt x="246" y="92"/>
                      <a:pt x="246" y="92"/>
                      <a:pt x="246" y="93"/>
                    </a:cubicBezTo>
                    <a:cubicBezTo>
                      <a:pt x="246" y="94"/>
                      <a:pt x="245" y="96"/>
                      <a:pt x="244" y="97"/>
                    </a:cubicBezTo>
                    <a:cubicBezTo>
                      <a:pt x="244" y="97"/>
                      <a:pt x="243" y="98"/>
                      <a:pt x="243" y="98"/>
                    </a:cubicBezTo>
                    <a:close/>
                    <a:moveTo>
                      <a:pt x="435" y="89"/>
                    </a:moveTo>
                    <a:cubicBezTo>
                      <a:pt x="434" y="88"/>
                      <a:pt x="432" y="87"/>
                      <a:pt x="431" y="86"/>
                    </a:cubicBezTo>
                    <a:cubicBezTo>
                      <a:pt x="434" y="81"/>
                      <a:pt x="434" y="81"/>
                      <a:pt x="434" y="81"/>
                    </a:cubicBezTo>
                    <a:cubicBezTo>
                      <a:pt x="436" y="82"/>
                      <a:pt x="438" y="84"/>
                      <a:pt x="439" y="86"/>
                    </a:cubicBezTo>
                    <a:lnTo>
                      <a:pt x="435" y="89"/>
                    </a:lnTo>
                    <a:close/>
                    <a:moveTo>
                      <a:pt x="254" y="87"/>
                    </a:moveTo>
                    <a:cubicBezTo>
                      <a:pt x="252" y="81"/>
                      <a:pt x="252" y="81"/>
                      <a:pt x="252" y="81"/>
                    </a:cubicBezTo>
                    <a:cubicBezTo>
                      <a:pt x="253" y="81"/>
                      <a:pt x="254" y="80"/>
                      <a:pt x="256" y="79"/>
                    </a:cubicBezTo>
                    <a:cubicBezTo>
                      <a:pt x="260" y="83"/>
                      <a:pt x="260" y="83"/>
                      <a:pt x="260" y="83"/>
                    </a:cubicBezTo>
                    <a:cubicBezTo>
                      <a:pt x="257" y="85"/>
                      <a:pt x="256" y="86"/>
                      <a:pt x="254" y="87"/>
                    </a:cubicBezTo>
                    <a:close/>
                    <a:moveTo>
                      <a:pt x="218" y="85"/>
                    </a:moveTo>
                    <a:cubicBezTo>
                      <a:pt x="212" y="85"/>
                      <a:pt x="212" y="85"/>
                      <a:pt x="212" y="85"/>
                    </a:cubicBezTo>
                    <a:cubicBezTo>
                      <a:pt x="212" y="79"/>
                      <a:pt x="212" y="79"/>
                      <a:pt x="212" y="79"/>
                    </a:cubicBezTo>
                    <a:cubicBezTo>
                      <a:pt x="218" y="79"/>
                      <a:pt x="218" y="79"/>
                      <a:pt x="218" y="79"/>
                    </a:cubicBezTo>
                    <a:lnTo>
                      <a:pt x="218" y="85"/>
                    </a:lnTo>
                    <a:close/>
                    <a:moveTo>
                      <a:pt x="174" y="83"/>
                    </a:moveTo>
                    <a:cubicBezTo>
                      <a:pt x="168" y="81"/>
                      <a:pt x="168" y="81"/>
                      <a:pt x="168" y="81"/>
                    </a:cubicBezTo>
                    <a:cubicBezTo>
                      <a:pt x="169" y="79"/>
                      <a:pt x="169" y="78"/>
                      <a:pt x="170" y="76"/>
                    </a:cubicBezTo>
                    <a:cubicBezTo>
                      <a:pt x="171" y="76"/>
                      <a:pt x="171" y="75"/>
                      <a:pt x="171" y="75"/>
                    </a:cubicBezTo>
                    <a:cubicBezTo>
                      <a:pt x="176" y="78"/>
                      <a:pt x="176" y="78"/>
                      <a:pt x="176" y="78"/>
                    </a:cubicBezTo>
                    <a:cubicBezTo>
                      <a:pt x="176" y="79"/>
                      <a:pt x="176" y="79"/>
                      <a:pt x="175" y="79"/>
                    </a:cubicBezTo>
                    <a:cubicBezTo>
                      <a:pt x="175" y="80"/>
                      <a:pt x="174" y="81"/>
                      <a:pt x="174" y="83"/>
                    </a:cubicBezTo>
                    <a:close/>
                    <a:moveTo>
                      <a:pt x="294" y="79"/>
                    </a:moveTo>
                    <a:cubicBezTo>
                      <a:pt x="290" y="75"/>
                      <a:pt x="290" y="75"/>
                      <a:pt x="290" y="75"/>
                    </a:cubicBezTo>
                    <a:cubicBezTo>
                      <a:pt x="291" y="74"/>
                      <a:pt x="292" y="72"/>
                      <a:pt x="293" y="71"/>
                    </a:cubicBezTo>
                    <a:cubicBezTo>
                      <a:pt x="298" y="74"/>
                      <a:pt x="298" y="74"/>
                      <a:pt x="298" y="74"/>
                    </a:cubicBezTo>
                    <a:cubicBezTo>
                      <a:pt x="297" y="76"/>
                      <a:pt x="295" y="78"/>
                      <a:pt x="294" y="79"/>
                    </a:cubicBezTo>
                    <a:close/>
                    <a:moveTo>
                      <a:pt x="281" y="79"/>
                    </a:moveTo>
                    <a:cubicBezTo>
                      <a:pt x="280" y="78"/>
                      <a:pt x="279" y="76"/>
                      <a:pt x="278" y="74"/>
                    </a:cubicBezTo>
                    <a:cubicBezTo>
                      <a:pt x="278" y="73"/>
                      <a:pt x="278" y="73"/>
                      <a:pt x="278" y="73"/>
                    </a:cubicBezTo>
                    <a:cubicBezTo>
                      <a:pt x="283" y="71"/>
                      <a:pt x="283" y="71"/>
                      <a:pt x="283" y="71"/>
                    </a:cubicBezTo>
                    <a:cubicBezTo>
                      <a:pt x="284" y="72"/>
                      <a:pt x="284" y="72"/>
                      <a:pt x="284" y="72"/>
                    </a:cubicBezTo>
                    <a:cubicBezTo>
                      <a:pt x="284" y="73"/>
                      <a:pt x="285" y="75"/>
                      <a:pt x="286" y="76"/>
                    </a:cubicBezTo>
                    <a:lnTo>
                      <a:pt x="281" y="79"/>
                    </a:lnTo>
                    <a:close/>
                    <a:moveTo>
                      <a:pt x="422" y="76"/>
                    </a:moveTo>
                    <a:cubicBezTo>
                      <a:pt x="422" y="75"/>
                      <a:pt x="422" y="74"/>
                      <a:pt x="422" y="73"/>
                    </a:cubicBezTo>
                    <a:cubicBezTo>
                      <a:pt x="422" y="71"/>
                      <a:pt x="422" y="70"/>
                      <a:pt x="423" y="68"/>
                    </a:cubicBezTo>
                    <a:cubicBezTo>
                      <a:pt x="428" y="70"/>
                      <a:pt x="428" y="70"/>
                      <a:pt x="428" y="70"/>
                    </a:cubicBezTo>
                    <a:cubicBezTo>
                      <a:pt x="428" y="71"/>
                      <a:pt x="428" y="72"/>
                      <a:pt x="428" y="73"/>
                    </a:cubicBezTo>
                    <a:cubicBezTo>
                      <a:pt x="428" y="73"/>
                      <a:pt x="428" y="74"/>
                      <a:pt x="428" y="74"/>
                    </a:cubicBezTo>
                    <a:lnTo>
                      <a:pt x="422" y="76"/>
                    </a:lnTo>
                    <a:close/>
                    <a:moveTo>
                      <a:pt x="435" y="75"/>
                    </a:moveTo>
                    <a:cubicBezTo>
                      <a:pt x="435" y="73"/>
                      <a:pt x="435" y="73"/>
                      <a:pt x="435" y="73"/>
                    </a:cubicBezTo>
                    <a:cubicBezTo>
                      <a:pt x="435" y="70"/>
                      <a:pt x="435" y="70"/>
                      <a:pt x="435" y="70"/>
                    </a:cubicBezTo>
                    <a:cubicBezTo>
                      <a:pt x="435" y="70"/>
                      <a:pt x="435" y="69"/>
                      <a:pt x="435" y="69"/>
                    </a:cubicBezTo>
                    <a:cubicBezTo>
                      <a:pt x="441" y="68"/>
                      <a:pt x="441" y="68"/>
                      <a:pt x="441" y="68"/>
                    </a:cubicBezTo>
                    <a:cubicBezTo>
                      <a:pt x="441" y="69"/>
                      <a:pt x="441" y="69"/>
                      <a:pt x="441" y="69"/>
                    </a:cubicBezTo>
                    <a:cubicBezTo>
                      <a:pt x="441" y="72"/>
                      <a:pt x="439" y="74"/>
                      <a:pt x="436" y="75"/>
                    </a:cubicBezTo>
                    <a:cubicBezTo>
                      <a:pt x="436" y="75"/>
                      <a:pt x="435" y="75"/>
                      <a:pt x="435" y="75"/>
                    </a:cubicBezTo>
                    <a:close/>
                    <a:moveTo>
                      <a:pt x="268" y="75"/>
                    </a:moveTo>
                    <a:cubicBezTo>
                      <a:pt x="265" y="71"/>
                      <a:pt x="265" y="71"/>
                      <a:pt x="265" y="71"/>
                    </a:cubicBezTo>
                    <a:cubicBezTo>
                      <a:pt x="267" y="69"/>
                      <a:pt x="268" y="68"/>
                      <a:pt x="270" y="67"/>
                    </a:cubicBezTo>
                    <a:cubicBezTo>
                      <a:pt x="273" y="72"/>
                      <a:pt x="273" y="72"/>
                      <a:pt x="273" y="72"/>
                    </a:cubicBezTo>
                    <a:cubicBezTo>
                      <a:pt x="272" y="73"/>
                      <a:pt x="270" y="74"/>
                      <a:pt x="268" y="75"/>
                    </a:cubicBezTo>
                    <a:close/>
                    <a:moveTo>
                      <a:pt x="185" y="74"/>
                    </a:moveTo>
                    <a:cubicBezTo>
                      <a:pt x="183" y="69"/>
                      <a:pt x="183" y="69"/>
                      <a:pt x="183" y="69"/>
                    </a:cubicBezTo>
                    <a:cubicBezTo>
                      <a:pt x="183" y="69"/>
                      <a:pt x="183" y="69"/>
                      <a:pt x="183" y="69"/>
                    </a:cubicBezTo>
                    <a:cubicBezTo>
                      <a:pt x="184" y="68"/>
                      <a:pt x="184" y="67"/>
                      <a:pt x="184" y="66"/>
                    </a:cubicBezTo>
                    <a:cubicBezTo>
                      <a:pt x="190" y="68"/>
                      <a:pt x="190" y="68"/>
                      <a:pt x="190" y="68"/>
                    </a:cubicBezTo>
                    <a:cubicBezTo>
                      <a:pt x="189" y="69"/>
                      <a:pt x="189" y="70"/>
                      <a:pt x="189" y="71"/>
                    </a:cubicBezTo>
                    <a:cubicBezTo>
                      <a:pt x="188" y="72"/>
                      <a:pt x="187" y="74"/>
                      <a:pt x="185" y="74"/>
                    </a:cubicBezTo>
                    <a:close/>
                    <a:moveTo>
                      <a:pt x="212" y="69"/>
                    </a:moveTo>
                    <a:cubicBezTo>
                      <a:pt x="211" y="69"/>
                      <a:pt x="211" y="69"/>
                      <a:pt x="210" y="68"/>
                    </a:cubicBezTo>
                    <a:cubicBezTo>
                      <a:pt x="210" y="67"/>
                      <a:pt x="209" y="67"/>
                      <a:pt x="208" y="66"/>
                    </a:cubicBezTo>
                    <a:cubicBezTo>
                      <a:pt x="208" y="66"/>
                      <a:pt x="208" y="65"/>
                      <a:pt x="208" y="65"/>
                    </a:cubicBezTo>
                    <a:cubicBezTo>
                      <a:pt x="212" y="62"/>
                      <a:pt x="212" y="62"/>
                      <a:pt x="212" y="62"/>
                    </a:cubicBezTo>
                    <a:cubicBezTo>
                      <a:pt x="213" y="62"/>
                      <a:pt x="213" y="62"/>
                      <a:pt x="213" y="62"/>
                    </a:cubicBezTo>
                    <a:cubicBezTo>
                      <a:pt x="213" y="63"/>
                      <a:pt x="214" y="63"/>
                      <a:pt x="214" y="64"/>
                    </a:cubicBezTo>
                    <a:cubicBezTo>
                      <a:pt x="215" y="64"/>
                      <a:pt x="216" y="65"/>
                      <a:pt x="217" y="66"/>
                    </a:cubicBezTo>
                    <a:lnTo>
                      <a:pt x="212" y="69"/>
                    </a:lnTo>
                    <a:close/>
                    <a:moveTo>
                      <a:pt x="314" y="68"/>
                    </a:moveTo>
                    <a:cubicBezTo>
                      <a:pt x="312" y="62"/>
                      <a:pt x="312" y="62"/>
                      <a:pt x="312" y="62"/>
                    </a:cubicBezTo>
                    <a:cubicBezTo>
                      <a:pt x="312" y="63"/>
                      <a:pt x="312" y="63"/>
                      <a:pt x="312" y="63"/>
                    </a:cubicBezTo>
                    <a:cubicBezTo>
                      <a:pt x="313" y="62"/>
                      <a:pt x="313" y="62"/>
                      <a:pt x="313" y="62"/>
                    </a:cubicBezTo>
                    <a:cubicBezTo>
                      <a:pt x="315" y="60"/>
                      <a:pt x="316" y="59"/>
                      <a:pt x="317" y="59"/>
                    </a:cubicBezTo>
                    <a:cubicBezTo>
                      <a:pt x="319" y="65"/>
                      <a:pt x="319" y="65"/>
                      <a:pt x="319" y="65"/>
                    </a:cubicBezTo>
                    <a:cubicBezTo>
                      <a:pt x="319" y="65"/>
                      <a:pt x="318" y="66"/>
                      <a:pt x="317" y="66"/>
                    </a:cubicBezTo>
                    <a:cubicBezTo>
                      <a:pt x="316" y="67"/>
                      <a:pt x="316" y="67"/>
                      <a:pt x="316" y="67"/>
                    </a:cubicBezTo>
                    <a:cubicBezTo>
                      <a:pt x="315" y="68"/>
                      <a:pt x="315" y="68"/>
                      <a:pt x="314" y="68"/>
                    </a:cubicBezTo>
                    <a:close/>
                    <a:moveTo>
                      <a:pt x="331" y="65"/>
                    </a:moveTo>
                    <a:cubicBezTo>
                      <a:pt x="328" y="60"/>
                      <a:pt x="328" y="60"/>
                      <a:pt x="328" y="60"/>
                    </a:cubicBezTo>
                    <a:cubicBezTo>
                      <a:pt x="328" y="59"/>
                      <a:pt x="329" y="59"/>
                      <a:pt x="329" y="59"/>
                    </a:cubicBezTo>
                    <a:cubicBezTo>
                      <a:pt x="330" y="58"/>
                      <a:pt x="332" y="57"/>
                      <a:pt x="333" y="56"/>
                    </a:cubicBezTo>
                    <a:cubicBezTo>
                      <a:pt x="335" y="62"/>
                      <a:pt x="335" y="62"/>
                      <a:pt x="335" y="62"/>
                    </a:cubicBezTo>
                    <a:cubicBezTo>
                      <a:pt x="335" y="62"/>
                      <a:pt x="334" y="63"/>
                      <a:pt x="333" y="63"/>
                    </a:cubicBezTo>
                    <a:cubicBezTo>
                      <a:pt x="332" y="64"/>
                      <a:pt x="332" y="64"/>
                      <a:pt x="331" y="65"/>
                    </a:cubicBezTo>
                    <a:close/>
                    <a:moveTo>
                      <a:pt x="305" y="64"/>
                    </a:moveTo>
                    <a:cubicBezTo>
                      <a:pt x="300" y="61"/>
                      <a:pt x="300" y="61"/>
                      <a:pt x="300" y="61"/>
                    </a:cubicBezTo>
                    <a:cubicBezTo>
                      <a:pt x="301" y="59"/>
                      <a:pt x="303" y="57"/>
                      <a:pt x="304" y="56"/>
                    </a:cubicBezTo>
                    <a:cubicBezTo>
                      <a:pt x="307" y="61"/>
                      <a:pt x="307" y="61"/>
                      <a:pt x="307" y="61"/>
                    </a:cubicBezTo>
                    <a:cubicBezTo>
                      <a:pt x="307" y="61"/>
                      <a:pt x="306" y="62"/>
                      <a:pt x="305" y="64"/>
                    </a:cubicBezTo>
                    <a:close/>
                    <a:moveTo>
                      <a:pt x="192" y="58"/>
                    </a:moveTo>
                    <a:cubicBezTo>
                      <a:pt x="189" y="54"/>
                      <a:pt x="189" y="54"/>
                      <a:pt x="189" y="54"/>
                    </a:cubicBezTo>
                    <a:cubicBezTo>
                      <a:pt x="191" y="52"/>
                      <a:pt x="194" y="52"/>
                      <a:pt x="196" y="53"/>
                    </a:cubicBezTo>
                    <a:cubicBezTo>
                      <a:pt x="196" y="58"/>
                      <a:pt x="196" y="58"/>
                      <a:pt x="196" y="58"/>
                    </a:cubicBezTo>
                    <a:cubicBezTo>
                      <a:pt x="195" y="58"/>
                      <a:pt x="194" y="58"/>
                      <a:pt x="193" y="58"/>
                    </a:cubicBezTo>
                    <a:cubicBezTo>
                      <a:pt x="193" y="58"/>
                      <a:pt x="192" y="58"/>
                      <a:pt x="192" y="58"/>
                    </a:cubicBezTo>
                    <a:close/>
                    <a:moveTo>
                      <a:pt x="438" y="57"/>
                    </a:moveTo>
                    <a:cubicBezTo>
                      <a:pt x="432" y="57"/>
                      <a:pt x="432" y="57"/>
                      <a:pt x="432" y="57"/>
                    </a:cubicBezTo>
                    <a:cubicBezTo>
                      <a:pt x="432" y="56"/>
                      <a:pt x="432" y="56"/>
                      <a:pt x="432" y="56"/>
                    </a:cubicBezTo>
                    <a:cubicBezTo>
                      <a:pt x="433" y="55"/>
                      <a:pt x="433" y="54"/>
                      <a:pt x="433" y="53"/>
                    </a:cubicBezTo>
                    <a:cubicBezTo>
                      <a:pt x="433" y="52"/>
                      <a:pt x="433" y="52"/>
                      <a:pt x="433" y="51"/>
                    </a:cubicBezTo>
                    <a:cubicBezTo>
                      <a:pt x="438" y="51"/>
                      <a:pt x="438" y="51"/>
                      <a:pt x="438" y="51"/>
                    </a:cubicBezTo>
                    <a:cubicBezTo>
                      <a:pt x="438" y="52"/>
                      <a:pt x="438" y="52"/>
                      <a:pt x="438" y="53"/>
                    </a:cubicBezTo>
                    <a:cubicBezTo>
                      <a:pt x="438" y="54"/>
                      <a:pt x="438" y="56"/>
                      <a:pt x="438" y="57"/>
                    </a:cubicBezTo>
                    <a:close/>
                    <a:moveTo>
                      <a:pt x="209" y="56"/>
                    </a:moveTo>
                    <a:cubicBezTo>
                      <a:pt x="205" y="51"/>
                      <a:pt x="205" y="51"/>
                      <a:pt x="205" y="51"/>
                    </a:cubicBezTo>
                    <a:cubicBezTo>
                      <a:pt x="207" y="50"/>
                      <a:pt x="208" y="49"/>
                      <a:pt x="210" y="49"/>
                    </a:cubicBezTo>
                    <a:cubicBezTo>
                      <a:pt x="210" y="49"/>
                      <a:pt x="210" y="49"/>
                      <a:pt x="210" y="49"/>
                    </a:cubicBezTo>
                    <a:cubicBezTo>
                      <a:pt x="211" y="49"/>
                      <a:pt x="213" y="50"/>
                      <a:pt x="214" y="52"/>
                    </a:cubicBezTo>
                    <a:cubicBezTo>
                      <a:pt x="210" y="55"/>
                      <a:pt x="210" y="55"/>
                      <a:pt x="210" y="55"/>
                    </a:cubicBezTo>
                    <a:cubicBezTo>
                      <a:pt x="210" y="55"/>
                      <a:pt x="210" y="55"/>
                      <a:pt x="209" y="56"/>
                    </a:cubicBezTo>
                    <a:close/>
                    <a:moveTo>
                      <a:pt x="340" y="54"/>
                    </a:moveTo>
                    <a:cubicBezTo>
                      <a:pt x="340" y="54"/>
                      <a:pt x="339" y="53"/>
                      <a:pt x="339" y="53"/>
                    </a:cubicBezTo>
                    <a:cubicBezTo>
                      <a:pt x="338" y="52"/>
                      <a:pt x="337" y="51"/>
                      <a:pt x="336" y="50"/>
                    </a:cubicBezTo>
                    <a:cubicBezTo>
                      <a:pt x="341" y="46"/>
                      <a:pt x="341" y="46"/>
                      <a:pt x="341" y="46"/>
                    </a:cubicBezTo>
                    <a:cubicBezTo>
                      <a:pt x="342" y="47"/>
                      <a:pt x="342" y="48"/>
                      <a:pt x="343" y="49"/>
                    </a:cubicBezTo>
                    <a:cubicBezTo>
                      <a:pt x="344" y="50"/>
                      <a:pt x="345" y="51"/>
                      <a:pt x="345" y="52"/>
                    </a:cubicBezTo>
                    <a:lnTo>
                      <a:pt x="340" y="54"/>
                    </a:lnTo>
                    <a:close/>
                    <a:moveTo>
                      <a:pt x="426" y="50"/>
                    </a:moveTo>
                    <a:cubicBezTo>
                      <a:pt x="423" y="50"/>
                      <a:pt x="421" y="49"/>
                      <a:pt x="419" y="45"/>
                    </a:cubicBezTo>
                    <a:cubicBezTo>
                      <a:pt x="425" y="43"/>
                      <a:pt x="425" y="43"/>
                      <a:pt x="425" y="43"/>
                    </a:cubicBezTo>
                    <a:cubicBezTo>
                      <a:pt x="425" y="44"/>
                      <a:pt x="426" y="44"/>
                      <a:pt x="426" y="45"/>
                    </a:cubicBezTo>
                    <a:cubicBezTo>
                      <a:pt x="427" y="50"/>
                      <a:pt x="427" y="50"/>
                      <a:pt x="427" y="50"/>
                    </a:cubicBezTo>
                    <a:cubicBezTo>
                      <a:pt x="426" y="50"/>
                      <a:pt x="426" y="50"/>
                      <a:pt x="426" y="50"/>
                    </a:cubicBezTo>
                    <a:close/>
                    <a:moveTo>
                      <a:pt x="340" y="41"/>
                    </a:moveTo>
                    <a:cubicBezTo>
                      <a:pt x="337" y="36"/>
                      <a:pt x="337" y="36"/>
                      <a:pt x="337" y="36"/>
                    </a:cubicBezTo>
                    <a:cubicBezTo>
                      <a:pt x="338" y="35"/>
                      <a:pt x="339" y="35"/>
                      <a:pt x="340" y="35"/>
                    </a:cubicBezTo>
                    <a:cubicBezTo>
                      <a:pt x="340" y="35"/>
                      <a:pt x="341" y="35"/>
                      <a:pt x="341" y="35"/>
                    </a:cubicBezTo>
                    <a:cubicBezTo>
                      <a:pt x="340" y="35"/>
                      <a:pt x="340" y="36"/>
                      <a:pt x="340" y="36"/>
                    </a:cubicBezTo>
                    <a:cubicBezTo>
                      <a:pt x="345" y="35"/>
                      <a:pt x="345" y="35"/>
                      <a:pt x="345" y="35"/>
                    </a:cubicBezTo>
                    <a:cubicBezTo>
                      <a:pt x="345" y="36"/>
                      <a:pt x="346" y="36"/>
                      <a:pt x="346" y="36"/>
                    </a:cubicBezTo>
                    <a:cubicBezTo>
                      <a:pt x="345" y="40"/>
                      <a:pt x="342" y="41"/>
                      <a:pt x="341" y="41"/>
                    </a:cubicBezTo>
                    <a:cubicBezTo>
                      <a:pt x="341" y="41"/>
                      <a:pt x="340" y="41"/>
                      <a:pt x="340" y="41"/>
                    </a:cubicBezTo>
                    <a:close/>
                    <a:moveTo>
                      <a:pt x="416" y="38"/>
                    </a:moveTo>
                    <a:cubicBezTo>
                      <a:pt x="416" y="38"/>
                      <a:pt x="416" y="38"/>
                      <a:pt x="415" y="38"/>
                    </a:cubicBezTo>
                    <a:cubicBezTo>
                      <a:pt x="412" y="38"/>
                      <a:pt x="410" y="36"/>
                      <a:pt x="410" y="32"/>
                    </a:cubicBezTo>
                    <a:cubicBezTo>
                      <a:pt x="415" y="32"/>
                      <a:pt x="415" y="32"/>
                      <a:pt x="415" y="32"/>
                    </a:cubicBezTo>
                    <a:cubicBezTo>
                      <a:pt x="415" y="32"/>
                      <a:pt x="415" y="32"/>
                      <a:pt x="415" y="32"/>
                    </a:cubicBezTo>
                    <a:cubicBezTo>
                      <a:pt x="416" y="32"/>
                      <a:pt x="417" y="32"/>
                      <a:pt x="417" y="32"/>
                    </a:cubicBezTo>
                    <a:lnTo>
                      <a:pt x="416" y="38"/>
                    </a:lnTo>
                    <a:close/>
                    <a:moveTo>
                      <a:pt x="415" y="32"/>
                    </a:moveTo>
                    <a:cubicBezTo>
                      <a:pt x="415" y="32"/>
                      <a:pt x="415" y="32"/>
                      <a:pt x="415" y="32"/>
                    </a:cubicBezTo>
                    <a:close/>
                    <a:moveTo>
                      <a:pt x="343" y="25"/>
                    </a:moveTo>
                    <a:cubicBezTo>
                      <a:pt x="337" y="23"/>
                      <a:pt x="337" y="23"/>
                      <a:pt x="337" y="23"/>
                    </a:cubicBezTo>
                    <a:cubicBezTo>
                      <a:pt x="338" y="21"/>
                      <a:pt x="340" y="19"/>
                      <a:pt x="342" y="18"/>
                    </a:cubicBezTo>
                    <a:cubicBezTo>
                      <a:pt x="346" y="22"/>
                      <a:pt x="346" y="22"/>
                      <a:pt x="346" y="22"/>
                    </a:cubicBezTo>
                    <a:cubicBezTo>
                      <a:pt x="344" y="23"/>
                      <a:pt x="343" y="24"/>
                      <a:pt x="343" y="25"/>
                    </a:cubicBezTo>
                    <a:close/>
                    <a:moveTo>
                      <a:pt x="413" y="22"/>
                    </a:moveTo>
                    <a:cubicBezTo>
                      <a:pt x="413" y="22"/>
                      <a:pt x="412" y="21"/>
                      <a:pt x="411" y="20"/>
                    </a:cubicBezTo>
                    <a:cubicBezTo>
                      <a:pt x="410" y="20"/>
                      <a:pt x="410" y="20"/>
                      <a:pt x="410" y="20"/>
                    </a:cubicBezTo>
                    <a:cubicBezTo>
                      <a:pt x="410" y="20"/>
                      <a:pt x="410" y="19"/>
                      <a:pt x="409" y="19"/>
                    </a:cubicBezTo>
                    <a:cubicBezTo>
                      <a:pt x="413" y="15"/>
                      <a:pt x="413" y="15"/>
                      <a:pt x="413" y="15"/>
                    </a:cubicBezTo>
                    <a:cubicBezTo>
                      <a:pt x="414" y="16"/>
                      <a:pt x="414" y="16"/>
                      <a:pt x="414" y="16"/>
                    </a:cubicBezTo>
                    <a:cubicBezTo>
                      <a:pt x="416" y="17"/>
                      <a:pt x="417" y="18"/>
                      <a:pt x="418" y="20"/>
                    </a:cubicBezTo>
                    <a:lnTo>
                      <a:pt x="413" y="22"/>
                    </a:lnTo>
                    <a:close/>
                    <a:moveTo>
                      <a:pt x="355" y="18"/>
                    </a:moveTo>
                    <a:cubicBezTo>
                      <a:pt x="354" y="12"/>
                      <a:pt x="354" y="12"/>
                      <a:pt x="354" y="12"/>
                    </a:cubicBezTo>
                    <a:cubicBezTo>
                      <a:pt x="356" y="11"/>
                      <a:pt x="358" y="11"/>
                      <a:pt x="360" y="11"/>
                    </a:cubicBezTo>
                    <a:cubicBezTo>
                      <a:pt x="360" y="17"/>
                      <a:pt x="360" y="17"/>
                      <a:pt x="360" y="17"/>
                    </a:cubicBezTo>
                    <a:cubicBezTo>
                      <a:pt x="358" y="17"/>
                      <a:pt x="357" y="17"/>
                      <a:pt x="355" y="18"/>
                    </a:cubicBezTo>
                    <a:close/>
                    <a:moveTo>
                      <a:pt x="373" y="16"/>
                    </a:moveTo>
                    <a:cubicBezTo>
                      <a:pt x="371" y="10"/>
                      <a:pt x="371" y="10"/>
                      <a:pt x="371" y="10"/>
                    </a:cubicBezTo>
                    <a:cubicBezTo>
                      <a:pt x="372" y="10"/>
                      <a:pt x="373" y="9"/>
                      <a:pt x="373" y="8"/>
                    </a:cubicBezTo>
                    <a:cubicBezTo>
                      <a:pt x="379" y="11"/>
                      <a:pt x="379" y="11"/>
                      <a:pt x="379" y="11"/>
                    </a:cubicBezTo>
                    <a:cubicBezTo>
                      <a:pt x="377" y="13"/>
                      <a:pt x="375" y="15"/>
                      <a:pt x="373" y="16"/>
                    </a:cubicBezTo>
                    <a:close/>
                    <a:moveTo>
                      <a:pt x="402" y="9"/>
                    </a:moveTo>
                    <a:cubicBezTo>
                      <a:pt x="399" y="5"/>
                      <a:pt x="399" y="5"/>
                      <a:pt x="399" y="5"/>
                    </a:cubicBezTo>
                    <a:cubicBezTo>
                      <a:pt x="399" y="5"/>
                      <a:pt x="399" y="5"/>
                      <a:pt x="399" y="5"/>
                    </a:cubicBezTo>
                    <a:cubicBezTo>
                      <a:pt x="403" y="1"/>
                      <a:pt x="403" y="1"/>
                      <a:pt x="403" y="1"/>
                    </a:cubicBezTo>
                    <a:cubicBezTo>
                      <a:pt x="404" y="1"/>
                      <a:pt x="404" y="2"/>
                      <a:pt x="404" y="2"/>
                    </a:cubicBezTo>
                    <a:cubicBezTo>
                      <a:pt x="407" y="6"/>
                      <a:pt x="407" y="6"/>
                      <a:pt x="407" y="6"/>
                    </a:cubicBezTo>
                    <a:lnTo>
                      <a:pt x="402" y="9"/>
                    </a:lnTo>
                    <a:close/>
                    <a:moveTo>
                      <a:pt x="385" y="8"/>
                    </a:moveTo>
                    <a:cubicBezTo>
                      <a:pt x="385" y="2"/>
                      <a:pt x="385" y="2"/>
                      <a:pt x="385" y="2"/>
                    </a:cubicBezTo>
                    <a:cubicBezTo>
                      <a:pt x="386" y="2"/>
                      <a:pt x="386" y="2"/>
                      <a:pt x="387" y="1"/>
                    </a:cubicBezTo>
                    <a:cubicBezTo>
                      <a:pt x="388" y="1"/>
                      <a:pt x="389" y="1"/>
                      <a:pt x="389" y="0"/>
                    </a:cubicBezTo>
                    <a:cubicBezTo>
                      <a:pt x="392" y="6"/>
                      <a:pt x="392" y="6"/>
                      <a:pt x="392" y="6"/>
                    </a:cubicBezTo>
                    <a:cubicBezTo>
                      <a:pt x="391" y="6"/>
                      <a:pt x="390" y="6"/>
                      <a:pt x="389" y="7"/>
                    </a:cubicBezTo>
                    <a:cubicBezTo>
                      <a:pt x="388" y="7"/>
                      <a:pt x="386" y="8"/>
                      <a:pt x="385" y="8"/>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41" name="iṣļîḓe">
                <a:extLst>
                  <a:ext uri="{FF2B5EF4-FFF2-40B4-BE49-F238E27FC236}">
                    <a16:creationId xmlns:a16="http://schemas.microsoft.com/office/drawing/2014/main" id="{593B9C61-A4FC-4BBD-A0F2-ED84EA949B27}"/>
                  </a:ext>
                </a:extLst>
              </p:cNvPr>
              <p:cNvSpPr/>
              <p:nvPr/>
            </p:nvSpPr>
            <p:spPr bwMode="auto">
              <a:xfrm>
                <a:off x="8048625" y="1887538"/>
                <a:ext cx="979488" cy="771525"/>
              </a:xfrm>
              <a:custGeom>
                <a:avLst/>
                <a:gdLst>
                  <a:gd name="T0" fmla="*/ 65 w 457"/>
                  <a:gd name="T1" fmla="*/ 337 h 360"/>
                  <a:gd name="T2" fmla="*/ 60 w 457"/>
                  <a:gd name="T3" fmla="*/ 319 h 360"/>
                  <a:gd name="T4" fmla="*/ 57 w 457"/>
                  <a:gd name="T5" fmla="*/ 308 h 360"/>
                  <a:gd name="T6" fmla="*/ 32 w 457"/>
                  <a:gd name="T7" fmla="*/ 299 h 360"/>
                  <a:gd name="T8" fmla="*/ 48 w 457"/>
                  <a:gd name="T9" fmla="*/ 297 h 360"/>
                  <a:gd name="T10" fmla="*/ 15 w 457"/>
                  <a:gd name="T11" fmla="*/ 286 h 360"/>
                  <a:gd name="T12" fmla="*/ 2 w 457"/>
                  <a:gd name="T13" fmla="*/ 282 h 360"/>
                  <a:gd name="T14" fmla="*/ 10 w 457"/>
                  <a:gd name="T15" fmla="*/ 260 h 360"/>
                  <a:gd name="T16" fmla="*/ 14 w 457"/>
                  <a:gd name="T17" fmla="*/ 245 h 360"/>
                  <a:gd name="T18" fmla="*/ 22 w 457"/>
                  <a:gd name="T19" fmla="*/ 231 h 360"/>
                  <a:gd name="T20" fmla="*/ 29 w 457"/>
                  <a:gd name="T21" fmla="*/ 216 h 360"/>
                  <a:gd name="T22" fmla="*/ 453 w 457"/>
                  <a:gd name="T23" fmla="*/ 221 h 360"/>
                  <a:gd name="T24" fmla="*/ 453 w 457"/>
                  <a:gd name="T25" fmla="*/ 205 h 360"/>
                  <a:gd name="T26" fmla="*/ 75 w 457"/>
                  <a:gd name="T27" fmla="*/ 194 h 360"/>
                  <a:gd name="T28" fmla="*/ 450 w 457"/>
                  <a:gd name="T29" fmla="*/ 193 h 360"/>
                  <a:gd name="T30" fmla="*/ 450 w 457"/>
                  <a:gd name="T31" fmla="*/ 193 h 360"/>
                  <a:gd name="T32" fmla="*/ 437 w 457"/>
                  <a:gd name="T33" fmla="*/ 187 h 360"/>
                  <a:gd name="T34" fmla="*/ 71 w 457"/>
                  <a:gd name="T35" fmla="*/ 182 h 360"/>
                  <a:gd name="T36" fmla="*/ 84 w 457"/>
                  <a:gd name="T37" fmla="*/ 178 h 360"/>
                  <a:gd name="T38" fmla="*/ 28 w 457"/>
                  <a:gd name="T39" fmla="*/ 170 h 360"/>
                  <a:gd name="T40" fmla="*/ 431 w 457"/>
                  <a:gd name="T41" fmla="*/ 170 h 360"/>
                  <a:gd name="T42" fmla="*/ 94 w 457"/>
                  <a:gd name="T43" fmla="*/ 160 h 360"/>
                  <a:gd name="T44" fmla="*/ 25 w 457"/>
                  <a:gd name="T45" fmla="*/ 154 h 360"/>
                  <a:gd name="T46" fmla="*/ 100 w 457"/>
                  <a:gd name="T47" fmla="*/ 153 h 360"/>
                  <a:gd name="T48" fmla="*/ 50 w 457"/>
                  <a:gd name="T49" fmla="*/ 149 h 360"/>
                  <a:gd name="T50" fmla="*/ 37 w 457"/>
                  <a:gd name="T51" fmla="*/ 147 h 360"/>
                  <a:gd name="T52" fmla="*/ 117 w 457"/>
                  <a:gd name="T53" fmla="*/ 137 h 360"/>
                  <a:gd name="T54" fmla="*/ 130 w 457"/>
                  <a:gd name="T55" fmla="*/ 139 h 360"/>
                  <a:gd name="T56" fmla="*/ 408 w 457"/>
                  <a:gd name="T57" fmla="*/ 127 h 360"/>
                  <a:gd name="T58" fmla="*/ 142 w 457"/>
                  <a:gd name="T59" fmla="*/ 121 h 360"/>
                  <a:gd name="T60" fmla="*/ 172 w 457"/>
                  <a:gd name="T61" fmla="*/ 113 h 360"/>
                  <a:gd name="T62" fmla="*/ 159 w 457"/>
                  <a:gd name="T63" fmla="*/ 108 h 360"/>
                  <a:gd name="T64" fmla="*/ 417 w 457"/>
                  <a:gd name="T65" fmla="*/ 109 h 360"/>
                  <a:gd name="T66" fmla="*/ 411 w 457"/>
                  <a:gd name="T67" fmla="*/ 108 h 360"/>
                  <a:gd name="T68" fmla="*/ 182 w 457"/>
                  <a:gd name="T69" fmla="*/ 108 h 360"/>
                  <a:gd name="T70" fmla="*/ 403 w 457"/>
                  <a:gd name="T71" fmla="*/ 91 h 360"/>
                  <a:gd name="T72" fmla="*/ 191 w 457"/>
                  <a:gd name="T73" fmla="*/ 92 h 360"/>
                  <a:gd name="T74" fmla="*/ 214 w 457"/>
                  <a:gd name="T75" fmla="*/ 84 h 360"/>
                  <a:gd name="T76" fmla="*/ 390 w 457"/>
                  <a:gd name="T77" fmla="*/ 83 h 360"/>
                  <a:gd name="T78" fmla="*/ 231 w 457"/>
                  <a:gd name="T79" fmla="*/ 80 h 360"/>
                  <a:gd name="T80" fmla="*/ 253 w 457"/>
                  <a:gd name="T81" fmla="*/ 72 h 360"/>
                  <a:gd name="T82" fmla="*/ 216 w 457"/>
                  <a:gd name="T83" fmla="*/ 70 h 360"/>
                  <a:gd name="T84" fmla="*/ 384 w 457"/>
                  <a:gd name="T85" fmla="*/ 66 h 360"/>
                  <a:gd name="T86" fmla="*/ 262 w 457"/>
                  <a:gd name="T87" fmla="*/ 67 h 360"/>
                  <a:gd name="T88" fmla="*/ 375 w 457"/>
                  <a:gd name="T89" fmla="*/ 57 h 360"/>
                  <a:gd name="T90" fmla="*/ 351 w 457"/>
                  <a:gd name="T91" fmla="*/ 52 h 360"/>
                  <a:gd name="T92" fmla="*/ 280 w 457"/>
                  <a:gd name="T93" fmla="*/ 44 h 360"/>
                  <a:gd name="T94" fmla="*/ 338 w 457"/>
                  <a:gd name="T95" fmla="*/ 45 h 360"/>
                  <a:gd name="T96" fmla="*/ 367 w 457"/>
                  <a:gd name="T97" fmla="*/ 43 h 360"/>
                  <a:gd name="T98" fmla="*/ 351 w 457"/>
                  <a:gd name="T99" fmla="*/ 39 h 360"/>
                  <a:gd name="T100" fmla="*/ 336 w 457"/>
                  <a:gd name="T101" fmla="*/ 33 h 360"/>
                  <a:gd name="T102" fmla="*/ 286 w 457"/>
                  <a:gd name="T103" fmla="*/ 29 h 360"/>
                  <a:gd name="T104" fmla="*/ 367 w 457"/>
                  <a:gd name="T105" fmla="*/ 31 h 360"/>
                  <a:gd name="T106" fmla="*/ 324 w 457"/>
                  <a:gd name="T107" fmla="*/ 24 h 360"/>
                  <a:gd name="T108" fmla="*/ 293 w 457"/>
                  <a:gd name="T109" fmla="*/ 17 h 360"/>
                  <a:gd name="T110" fmla="*/ 301 w 457"/>
                  <a:gd name="T111" fmla="*/ 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7" h="360">
                    <a:moveTo>
                      <a:pt x="69" y="360"/>
                    </a:moveTo>
                    <a:cubicBezTo>
                      <a:pt x="69" y="360"/>
                      <a:pt x="68" y="358"/>
                      <a:pt x="67" y="354"/>
                    </a:cubicBezTo>
                    <a:cubicBezTo>
                      <a:pt x="73" y="353"/>
                      <a:pt x="73" y="353"/>
                      <a:pt x="73" y="353"/>
                    </a:cubicBezTo>
                    <a:cubicBezTo>
                      <a:pt x="74" y="356"/>
                      <a:pt x="74" y="358"/>
                      <a:pt x="74" y="358"/>
                    </a:cubicBezTo>
                    <a:lnTo>
                      <a:pt x="69" y="360"/>
                    </a:lnTo>
                    <a:close/>
                    <a:moveTo>
                      <a:pt x="66" y="342"/>
                    </a:moveTo>
                    <a:cubicBezTo>
                      <a:pt x="66" y="342"/>
                      <a:pt x="66" y="341"/>
                      <a:pt x="66" y="341"/>
                    </a:cubicBezTo>
                    <a:cubicBezTo>
                      <a:pt x="66" y="339"/>
                      <a:pt x="66" y="338"/>
                      <a:pt x="65" y="337"/>
                    </a:cubicBezTo>
                    <a:cubicBezTo>
                      <a:pt x="71" y="336"/>
                      <a:pt x="71" y="336"/>
                      <a:pt x="71" y="336"/>
                    </a:cubicBezTo>
                    <a:cubicBezTo>
                      <a:pt x="71" y="337"/>
                      <a:pt x="71" y="339"/>
                      <a:pt x="71" y="341"/>
                    </a:cubicBezTo>
                    <a:cubicBezTo>
                      <a:pt x="71" y="341"/>
                      <a:pt x="71" y="342"/>
                      <a:pt x="71" y="342"/>
                    </a:cubicBezTo>
                    <a:lnTo>
                      <a:pt x="66" y="342"/>
                    </a:lnTo>
                    <a:close/>
                    <a:moveTo>
                      <a:pt x="61" y="328"/>
                    </a:moveTo>
                    <a:cubicBezTo>
                      <a:pt x="61" y="327"/>
                      <a:pt x="60" y="326"/>
                      <a:pt x="59" y="326"/>
                    </a:cubicBezTo>
                    <a:cubicBezTo>
                      <a:pt x="59" y="325"/>
                      <a:pt x="58" y="325"/>
                      <a:pt x="58" y="325"/>
                    </a:cubicBezTo>
                    <a:cubicBezTo>
                      <a:pt x="60" y="319"/>
                      <a:pt x="60" y="319"/>
                      <a:pt x="60" y="319"/>
                    </a:cubicBezTo>
                    <a:cubicBezTo>
                      <a:pt x="61" y="320"/>
                      <a:pt x="62" y="320"/>
                      <a:pt x="62" y="321"/>
                    </a:cubicBezTo>
                    <a:cubicBezTo>
                      <a:pt x="64" y="322"/>
                      <a:pt x="65" y="323"/>
                      <a:pt x="66" y="324"/>
                    </a:cubicBezTo>
                    <a:lnTo>
                      <a:pt x="61" y="328"/>
                    </a:lnTo>
                    <a:close/>
                    <a:moveTo>
                      <a:pt x="57" y="314"/>
                    </a:moveTo>
                    <a:cubicBezTo>
                      <a:pt x="51" y="313"/>
                      <a:pt x="51" y="313"/>
                      <a:pt x="51" y="313"/>
                    </a:cubicBezTo>
                    <a:cubicBezTo>
                      <a:pt x="51" y="312"/>
                      <a:pt x="51" y="311"/>
                      <a:pt x="51" y="311"/>
                    </a:cubicBezTo>
                    <a:cubicBezTo>
                      <a:pt x="51" y="310"/>
                      <a:pt x="51" y="309"/>
                      <a:pt x="51" y="308"/>
                    </a:cubicBezTo>
                    <a:cubicBezTo>
                      <a:pt x="57" y="308"/>
                      <a:pt x="57" y="308"/>
                      <a:pt x="57" y="308"/>
                    </a:cubicBezTo>
                    <a:cubicBezTo>
                      <a:pt x="57" y="308"/>
                      <a:pt x="57" y="309"/>
                      <a:pt x="57" y="311"/>
                    </a:cubicBezTo>
                    <a:cubicBezTo>
                      <a:pt x="57" y="312"/>
                      <a:pt x="57" y="313"/>
                      <a:pt x="57" y="314"/>
                    </a:cubicBezTo>
                    <a:close/>
                    <a:moveTo>
                      <a:pt x="29" y="304"/>
                    </a:moveTo>
                    <a:cubicBezTo>
                      <a:pt x="27" y="303"/>
                      <a:pt x="26" y="302"/>
                      <a:pt x="25" y="300"/>
                    </a:cubicBezTo>
                    <a:cubicBezTo>
                      <a:pt x="25" y="300"/>
                      <a:pt x="24" y="299"/>
                      <a:pt x="24" y="299"/>
                    </a:cubicBezTo>
                    <a:cubicBezTo>
                      <a:pt x="29" y="295"/>
                      <a:pt x="29" y="295"/>
                      <a:pt x="29" y="295"/>
                    </a:cubicBezTo>
                    <a:cubicBezTo>
                      <a:pt x="29" y="296"/>
                      <a:pt x="29" y="296"/>
                      <a:pt x="30" y="297"/>
                    </a:cubicBezTo>
                    <a:cubicBezTo>
                      <a:pt x="30" y="298"/>
                      <a:pt x="31" y="298"/>
                      <a:pt x="32" y="299"/>
                    </a:cubicBezTo>
                    <a:lnTo>
                      <a:pt x="29" y="304"/>
                    </a:lnTo>
                    <a:close/>
                    <a:moveTo>
                      <a:pt x="46" y="302"/>
                    </a:moveTo>
                    <a:cubicBezTo>
                      <a:pt x="45" y="302"/>
                      <a:pt x="44" y="302"/>
                      <a:pt x="43" y="302"/>
                    </a:cubicBezTo>
                    <a:cubicBezTo>
                      <a:pt x="43" y="302"/>
                      <a:pt x="43" y="302"/>
                      <a:pt x="43" y="302"/>
                    </a:cubicBezTo>
                    <a:cubicBezTo>
                      <a:pt x="43" y="302"/>
                      <a:pt x="42" y="302"/>
                      <a:pt x="42" y="302"/>
                    </a:cubicBezTo>
                    <a:cubicBezTo>
                      <a:pt x="41" y="296"/>
                      <a:pt x="41" y="296"/>
                      <a:pt x="41" y="296"/>
                    </a:cubicBezTo>
                    <a:cubicBezTo>
                      <a:pt x="41" y="296"/>
                      <a:pt x="42" y="296"/>
                      <a:pt x="43" y="296"/>
                    </a:cubicBezTo>
                    <a:cubicBezTo>
                      <a:pt x="44" y="296"/>
                      <a:pt x="46" y="296"/>
                      <a:pt x="48" y="297"/>
                    </a:cubicBezTo>
                    <a:lnTo>
                      <a:pt x="46" y="302"/>
                    </a:lnTo>
                    <a:close/>
                    <a:moveTo>
                      <a:pt x="17" y="293"/>
                    </a:moveTo>
                    <a:cubicBezTo>
                      <a:pt x="18" y="290"/>
                      <a:pt x="18" y="290"/>
                      <a:pt x="18" y="290"/>
                    </a:cubicBezTo>
                    <a:cubicBezTo>
                      <a:pt x="17" y="293"/>
                      <a:pt x="17" y="293"/>
                      <a:pt x="17" y="293"/>
                    </a:cubicBezTo>
                    <a:cubicBezTo>
                      <a:pt x="16" y="292"/>
                      <a:pt x="14" y="292"/>
                      <a:pt x="13" y="291"/>
                    </a:cubicBezTo>
                    <a:cubicBezTo>
                      <a:pt x="12" y="291"/>
                      <a:pt x="12" y="291"/>
                      <a:pt x="11" y="290"/>
                    </a:cubicBezTo>
                    <a:cubicBezTo>
                      <a:pt x="14" y="285"/>
                      <a:pt x="14" y="285"/>
                      <a:pt x="14" y="285"/>
                    </a:cubicBezTo>
                    <a:cubicBezTo>
                      <a:pt x="15" y="285"/>
                      <a:pt x="15" y="286"/>
                      <a:pt x="15" y="286"/>
                    </a:cubicBezTo>
                    <a:cubicBezTo>
                      <a:pt x="16" y="286"/>
                      <a:pt x="18" y="287"/>
                      <a:pt x="19" y="287"/>
                    </a:cubicBezTo>
                    <a:lnTo>
                      <a:pt x="17" y="293"/>
                    </a:lnTo>
                    <a:close/>
                    <a:moveTo>
                      <a:pt x="2" y="282"/>
                    </a:moveTo>
                    <a:cubicBezTo>
                      <a:pt x="0" y="280"/>
                      <a:pt x="0" y="277"/>
                      <a:pt x="0" y="275"/>
                    </a:cubicBezTo>
                    <a:cubicBezTo>
                      <a:pt x="0" y="274"/>
                      <a:pt x="0" y="274"/>
                      <a:pt x="0" y="274"/>
                    </a:cubicBezTo>
                    <a:cubicBezTo>
                      <a:pt x="6" y="275"/>
                      <a:pt x="6" y="275"/>
                      <a:pt x="6" y="275"/>
                    </a:cubicBezTo>
                    <a:cubicBezTo>
                      <a:pt x="6" y="276"/>
                      <a:pt x="6" y="278"/>
                      <a:pt x="6" y="278"/>
                    </a:cubicBezTo>
                    <a:lnTo>
                      <a:pt x="2" y="282"/>
                    </a:lnTo>
                    <a:close/>
                    <a:moveTo>
                      <a:pt x="10" y="266"/>
                    </a:moveTo>
                    <a:cubicBezTo>
                      <a:pt x="6" y="262"/>
                      <a:pt x="6" y="262"/>
                      <a:pt x="6" y="262"/>
                    </a:cubicBezTo>
                    <a:cubicBezTo>
                      <a:pt x="6" y="262"/>
                      <a:pt x="6" y="263"/>
                      <a:pt x="6" y="263"/>
                    </a:cubicBezTo>
                    <a:cubicBezTo>
                      <a:pt x="6" y="263"/>
                      <a:pt x="6" y="264"/>
                      <a:pt x="6" y="264"/>
                    </a:cubicBezTo>
                    <a:cubicBezTo>
                      <a:pt x="6" y="263"/>
                      <a:pt x="5" y="263"/>
                      <a:pt x="5" y="262"/>
                    </a:cubicBezTo>
                    <a:cubicBezTo>
                      <a:pt x="4" y="260"/>
                      <a:pt x="4" y="260"/>
                      <a:pt x="4" y="260"/>
                    </a:cubicBezTo>
                    <a:cubicBezTo>
                      <a:pt x="10" y="258"/>
                      <a:pt x="10" y="258"/>
                      <a:pt x="10" y="258"/>
                    </a:cubicBezTo>
                    <a:cubicBezTo>
                      <a:pt x="10" y="260"/>
                      <a:pt x="10" y="260"/>
                      <a:pt x="10" y="260"/>
                    </a:cubicBezTo>
                    <a:cubicBezTo>
                      <a:pt x="11" y="261"/>
                      <a:pt x="11" y="262"/>
                      <a:pt x="11" y="263"/>
                    </a:cubicBezTo>
                    <a:cubicBezTo>
                      <a:pt x="11" y="265"/>
                      <a:pt x="10" y="266"/>
                      <a:pt x="10" y="266"/>
                    </a:cubicBezTo>
                    <a:close/>
                    <a:moveTo>
                      <a:pt x="6" y="264"/>
                    </a:moveTo>
                    <a:cubicBezTo>
                      <a:pt x="6" y="264"/>
                      <a:pt x="6" y="264"/>
                      <a:pt x="6" y="264"/>
                    </a:cubicBezTo>
                    <a:close/>
                    <a:moveTo>
                      <a:pt x="15" y="254"/>
                    </a:moveTo>
                    <a:cubicBezTo>
                      <a:pt x="12" y="249"/>
                      <a:pt x="12" y="249"/>
                      <a:pt x="12" y="249"/>
                    </a:cubicBezTo>
                    <a:cubicBezTo>
                      <a:pt x="13" y="248"/>
                      <a:pt x="13" y="248"/>
                      <a:pt x="13" y="247"/>
                    </a:cubicBezTo>
                    <a:cubicBezTo>
                      <a:pt x="14" y="247"/>
                      <a:pt x="14" y="246"/>
                      <a:pt x="14" y="245"/>
                    </a:cubicBezTo>
                    <a:cubicBezTo>
                      <a:pt x="19" y="249"/>
                      <a:pt x="19" y="249"/>
                      <a:pt x="19" y="249"/>
                    </a:cubicBezTo>
                    <a:cubicBezTo>
                      <a:pt x="19" y="249"/>
                      <a:pt x="19" y="249"/>
                      <a:pt x="19" y="250"/>
                    </a:cubicBezTo>
                    <a:cubicBezTo>
                      <a:pt x="18" y="252"/>
                      <a:pt x="17" y="253"/>
                      <a:pt x="15" y="254"/>
                    </a:cubicBezTo>
                    <a:close/>
                    <a:moveTo>
                      <a:pt x="26" y="239"/>
                    </a:moveTo>
                    <a:cubicBezTo>
                      <a:pt x="21" y="236"/>
                      <a:pt x="21" y="236"/>
                      <a:pt x="21" y="236"/>
                    </a:cubicBezTo>
                    <a:cubicBezTo>
                      <a:pt x="21" y="236"/>
                      <a:pt x="21" y="236"/>
                      <a:pt x="21" y="235"/>
                    </a:cubicBezTo>
                    <a:cubicBezTo>
                      <a:pt x="21" y="234"/>
                      <a:pt x="22" y="234"/>
                      <a:pt x="22" y="233"/>
                    </a:cubicBezTo>
                    <a:cubicBezTo>
                      <a:pt x="22" y="232"/>
                      <a:pt x="22" y="231"/>
                      <a:pt x="22" y="231"/>
                    </a:cubicBezTo>
                    <a:cubicBezTo>
                      <a:pt x="28" y="233"/>
                      <a:pt x="28" y="233"/>
                      <a:pt x="28" y="233"/>
                    </a:cubicBezTo>
                    <a:cubicBezTo>
                      <a:pt x="28" y="233"/>
                      <a:pt x="28" y="234"/>
                      <a:pt x="27" y="234"/>
                    </a:cubicBezTo>
                    <a:cubicBezTo>
                      <a:pt x="27" y="235"/>
                      <a:pt x="27" y="236"/>
                      <a:pt x="27" y="237"/>
                    </a:cubicBezTo>
                    <a:cubicBezTo>
                      <a:pt x="26" y="238"/>
                      <a:pt x="26" y="238"/>
                      <a:pt x="26" y="239"/>
                    </a:cubicBezTo>
                    <a:close/>
                    <a:moveTo>
                      <a:pt x="33" y="222"/>
                    </a:moveTo>
                    <a:cubicBezTo>
                      <a:pt x="27" y="221"/>
                      <a:pt x="27" y="221"/>
                      <a:pt x="27" y="221"/>
                    </a:cubicBezTo>
                    <a:cubicBezTo>
                      <a:pt x="27" y="220"/>
                      <a:pt x="27" y="219"/>
                      <a:pt x="28" y="217"/>
                    </a:cubicBezTo>
                    <a:cubicBezTo>
                      <a:pt x="28" y="217"/>
                      <a:pt x="29" y="216"/>
                      <a:pt x="29" y="216"/>
                    </a:cubicBezTo>
                    <a:cubicBezTo>
                      <a:pt x="34" y="217"/>
                      <a:pt x="34" y="217"/>
                      <a:pt x="34" y="217"/>
                    </a:cubicBezTo>
                    <a:cubicBezTo>
                      <a:pt x="34" y="218"/>
                      <a:pt x="34" y="219"/>
                      <a:pt x="33" y="220"/>
                    </a:cubicBezTo>
                    <a:cubicBezTo>
                      <a:pt x="33" y="221"/>
                      <a:pt x="33" y="222"/>
                      <a:pt x="33" y="222"/>
                    </a:cubicBezTo>
                    <a:close/>
                    <a:moveTo>
                      <a:pt x="453" y="221"/>
                    </a:moveTo>
                    <a:cubicBezTo>
                      <a:pt x="452" y="220"/>
                      <a:pt x="450" y="219"/>
                      <a:pt x="449" y="217"/>
                    </a:cubicBezTo>
                    <a:cubicBezTo>
                      <a:pt x="452" y="213"/>
                      <a:pt x="452" y="213"/>
                      <a:pt x="452" y="213"/>
                    </a:cubicBezTo>
                    <a:cubicBezTo>
                      <a:pt x="454" y="214"/>
                      <a:pt x="455" y="215"/>
                      <a:pt x="457" y="216"/>
                    </a:cubicBezTo>
                    <a:lnTo>
                      <a:pt x="453" y="221"/>
                    </a:lnTo>
                    <a:close/>
                    <a:moveTo>
                      <a:pt x="452" y="209"/>
                    </a:moveTo>
                    <a:cubicBezTo>
                      <a:pt x="447" y="207"/>
                      <a:pt x="447" y="207"/>
                      <a:pt x="447" y="207"/>
                    </a:cubicBezTo>
                    <a:cubicBezTo>
                      <a:pt x="447" y="207"/>
                      <a:pt x="447" y="206"/>
                      <a:pt x="447" y="205"/>
                    </a:cubicBezTo>
                    <a:cubicBezTo>
                      <a:pt x="447" y="205"/>
                      <a:pt x="447" y="204"/>
                      <a:pt x="447" y="204"/>
                    </a:cubicBezTo>
                    <a:cubicBezTo>
                      <a:pt x="447" y="202"/>
                      <a:pt x="447" y="202"/>
                      <a:pt x="447" y="202"/>
                    </a:cubicBezTo>
                    <a:cubicBezTo>
                      <a:pt x="453" y="202"/>
                      <a:pt x="453" y="202"/>
                      <a:pt x="453" y="202"/>
                    </a:cubicBezTo>
                    <a:cubicBezTo>
                      <a:pt x="453" y="203"/>
                      <a:pt x="453" y="203"/>
                      <a:pt x="453" y="203"/>
                    </a:cubicBezTo>
                    <a:cubicBezTo>
                      <a:pt x="453" y="204"/>
                      <a:pt x="453" y="205"/>
                      <a:pt x="453" y="205"/>
                    </a:cubicBezTo>
                    <a:cubicBezTo>
                      <a:pt x="453" y="207"/>
                      <a:pt x="453" y="208"/>
                      <a:pt x="452" y="209"/>
                    </a:cubicBezTo>
                    <a:close/>
                    <a:moveTo>
                      <a:pt x="29" y="204"/>
                    </a:moveTo>
                    <a:cubicBezTo>
                      <a:pt x="29" y="204"/>
                      <a:pt x="29" y="204"/>
                      <a:pt x="29" y="204"/>
                    </a:cubicBezTo>
                    <a:cubicBezTo>
                      <a:pt x="29" y="203"/>
                      <a:pt x="28" y="202"/>
                      <a:pt x="27" y="201"/>
                    </a:cubicBezTo>
                    <a:cubicBezTo>
                      <a:pt x="32" y="197"/>
                      <a:pt x="32" y="197"/>
                      <a:pt x="32" y="197"/>
                    </a:cubicBezTo>
                    <a:cubicBezTo>
                      <a:pt x="34" y="199"/>
                      <a:pt x="34" y="202"/>
                      <a:pt x="34" y="204"/>
                    </a:cubicBezTo>
                    <a:lnTo>
                      <a:pt x="29" y="204"/>
                    </a:lnTo>
                    <a:close/>
                    <a:moveTo>
                      <a:pt x="75" y="194"/>
                    </a:moveTo>
                    <a:cubicBezTo>
                      <a:pt x="74" y="194"/>
                      <a:pt x="73" y="193"/>
                      <a:pt x="73" y="193"/>
                    </a:cubicBezTo>
                    <a:cubicBezTo>
                      <a:pt x="74" y="188"/>
                      <a:pt x="74" y="188"/>
                      <a:pt x="74" y="188"/>
                    </a:cubicBezTo>
                    <a:cubicBezTo>
                      <a:pt x="74" y="188"/>
                      <a:pt x="74" y="188"/>
                      <a:pt x="74" y="188"/>
                    </a:cubicBezTo>
                    <a:cubicBezTo>
                      <a:pt x="74" y="188"/>
                      <a:pt x="74" y="188"/>
                      <a:pt x="74" y="188"/>
                    </a:cubicBezTo>
                    <a:cubicBezTo>
                      <a:pt x="74" y="188"/>
                      <a:pt x="74" y="187"/>
                      <a:pt x="74" y="187"/>
                    </a:cubicBezTo>
                    <a:cubicBezTo>
                      <a:pt x="80" y="188"/>
                      <a:pt x="80" y="188"/>
                      <a:pt x="80" y="188"/>
                    </a:cubicBezTo>
                    <a:cubicBezTo>
                      <a:pt x="80" y="193"/>
                      <a:pt x="77" y="194"/>
                      <a:pt x="75" y="194"/>
                    </a:cubicBezTo>
                    <a:close/>
                    <a:moveTo>
                      <a:pt x="450" y="193"/>
                    </a:moveTo>
                    <a:cubicBezTo>
                      <a:pt x="450" y="192"/>
                      <a:pt x="450" y="192"/>
                      <a:pt x="450" y="192"/>
                    </a:cubicBezTo>
                    <a:cubicBezTo>
                      <a:pt x="449" y="191"/>
                      <a:pt x="448" y="189"/>
                      <a:pt x="448" y="187"/>
                    </a:cubicBezTo>
                    <a:cubicBezTo>
                      <a:pt x="448" y="188"/>
                      <a:pt x="448" y="188"/>
                      <a:pt x="448" y="188"/>
                    </a:cubicBezTo>
                    <a:cubicBezTo>
                      <a:pt x="452" y="184"/>
                      <a:pt x="452" y="184"/>
                      <a:pt x="452" y="184"/>
                    </a:cubicBezTo>
                    <a:cubicBezTo>
                      <a:pt x="453" y="185"/>
                      <a:pt x="454" y="186"/>
                      <a:pt x="454" y="187"/>
                    </a:cubicBezTo>
                    <a:cubicBezTo>
                      <a:pt x="454" y="188"/>
                      <a:pt x="454" y="189"/>
                      <a:pt x="455" y="189"/>
                    </a:cubicBezTo>
                    <a:cubicBezTo>
                      <a:pt x="455" y="190"/>
                      <a:pt x="455" y="190"/>
                      <a:pt x="455" y="190"/>
                    </a:cubicBezTo>
                    <a:lnTo>
                      <a:pt x="450" y="193"/>
                    </a:lnTo>
                    <a:close/>
                    <a:moveTo>
                      <a:pt x="27" y="190"/>
                    </a:moveTo>
                    <a:cubicBezTo>
                      <a:pt x="21" y="190"/>
                      <a:pt x="21" y="190"/>
                      <a:pt x="21" y="190"/>
                    </a:cubicBezTo>
                    <a:cubicBezTo>
                      <a:pt x="21" y="189"/>
                      <a:pt x="21" y="189"/>
                      <a:pt x="21" y="189"/>
                    </a:cubicBezTo>
                    <a:cubicBezTo>
                      <a:pt x="21" y="188"/>
                      <a:pt x="21" y="186"/>
                      <a:pt x="22" y="184"/>
                    </a:cubicBezTo>
                    <a:cubicBezTo>
                      <a:pt x="27" y="184"/>
                      <a:pt x="27" y="184"/>
                      <a:pt x="27" y="184"/>
                    </a:cubicBezTo>
                    <a:cubicBezTo>
                      <a:pt x="27" y="186"/>
                      <a:pt x="27" y="188"/>
                      <a:pt x="27" y="189"/>
                    </a:cubicBezTo>
                    <a:lnTo>
                      <a:pt x="27" y="190"/>
                    </a:lnTo>
                    <a:close/>
                    <a:moveTo>
                      <a:pt x="437" y="187"/>
                    </a:moveTo>
                    <a:cubicBezTo>
                      <a:pt x="436" y="186"/>
                      <a:pt x="435" y="183"/>
                      <a:pt x="434" y="180"/>
                    </a:cubicBezTo>
                    <a:cubicBezTo>
                      <a:pt x="440" y="179"/>
                      <a:pt x="440" y="179"/>
                      <a:pt x="440" y="179"/>
                    </a:cubicBezTo>
                    <a:cubicBezTo>
                      <a:pt x="441" y="182"/>
                      <a:pt x="441" y="183"/>
                      <a:pt x="441" y="183"/>
                    </a:cubicBezTo>
                    <a:lnTo>
                      <a:pt x="437" y="187"/>
                    </a:lnTo>
                    <a:close/>
                    <a:moveTo>
                      <a:pt x="65" y="182"/>
                    </a:moveTo>
                    <a:cubicBezTo>
                      <a:pt x="65" y="181"/>
                      <a:pt x="65" y="179"/>
                      <a:pt x="64" y="178"/>
                    </a:cubicBezTo>
                    <a:cubicBezTo>
                      <a:pt x="70" y="175"/>
                      <a:pt x="70" y="175"/>
                      <a:pt x="70" y="175"/>
                    </a:cubicBezTo>
                    <a:cubicBezTo>
                      <a:pt x="71" y="178"/>
                      <a:pt x="71" y="180"/>
                      <a:pt x="71" y="182"/>
                    </a:cubicBezTo>
                    <a:lnTo>
                      <a:pt x="65" y="182"/>
                    </a:lnTo>
                    <a:close/>
                    <a:moveTo>
                      <a:pt x="84" y="178"/>
                    </a:moveTo>
                    <a:cubicBezTo>
                      <a:pt x="78" y="176"/>
                      <a:pt x="78" y="176"/>
                      <a:pt x="78" y="176"/>
                    </a:cubicBezTo>
                    <a:cubicBezTo>
                      <a:pt x="79" y="174"/>
                      <a:pt x="80" y="173"/>
                      <a:pt x="80" y="171"/>
                    </a:cubicBezTo>
                    <a:cubicBezTo>
                      <a:pt x="81" y="170"/>
                      <a:pt x="81" y="170"/>
                      <a:pt x="81" y="170"/>
                    </a:cubicBezTo>
                    <a:cubicBezTo>
                      <a:pt x="86" y="173"/>
                      <a:pt x="86" y="173"/>
                      <a:pt x="86" y="173"/>
                    </a:cubicBezTo>
                    <a:cubicBezTo>
                      <a:pt x="86" y="174"/>
                      <a:pt x="86" y="174"/>
                      <a:pt x="86" y="174"/>
                    </a:cubicBezTo>
                    <a:cubicBezTo>
                      <a:pt x="85" y="175"/>
                      <a:pt x="85" y="176"/>
                      <a:pt x="84" y="178"/>
                    </a:cubicBezTo>
                    <a:close/>
                    <a:moveTo>
                      <a:pt x="28" y="173"/>
                    </a:moveTo>
                    <a:cubicBezTo>
                      <a:pt x="22" y="172"/>
                      <a:pt x="22" y="172"/>
                      <a:pt x="22" y="172"/>
                    </a:cubicBezTo>
                    <a:cubicBezTo>
                      <a:pt x="22" y="171"/>
                      <a:pt x="22" y="170"/>
                      <a:pt x="22" y="169"/>
                    </a:cubicBezTo>
                    <a:cubicBezTo>
                      <a:pt x="22" y="168"/>
                      <a:pt x="23" y="167"/>
                      <a:pt x="23" y="167"/>
                    </a:cubicBezTo>
                    <a:cubicBezTo>
                      <a:pt x="23" y="166"/>
                      <a:pt x="23" y="166"/>
                      <a:pt x="23" y="166"/>
                    </a:cubicBezTo>
                    <a:cubicBezTo>
                      <a:pt x="29" y="167"/>
                      <a:pt x="29" y="167"/>
                      <a:pt x="29" y="167"/>
                    </a:cubicBezTo>
                    <a:cubicBezTo>
                      <a:pt x="28" y="168"/>
                      <a:pt x="28" y="168"/>
                      <a:pt x="28" y="168"/>
                    </a:cubicBezTo>
                    <a:cubicBezTo>
                      <a:pt x="28" y="169"/>
                      <a:pt x="28" y="169"/>
                      <a:pt x="28" y="170"/>
                    </a:cubicBezTo>
                    <a:cubicBezTo>
                      <a:pt x="28" y="171"/>
                      <a:pt x="28" y="172"/>
                      <a:pt x="28" y="173"/>
                    </a:cubicBezTo>
                    <a:close/>
                    <a:moveTo>
                      <a:pt x="431" y="170"/>
                    </a:moveTo>
                    <a:cubicBezTo>
                      <a:pt x="430" y="169"/>
                      <a:pt x="430" y="168"/>
                      <a:pt x="429" y="166"/>
                    </a:cubicBezTo>
                    <a:cubicBezTo>
                      <a:pt x="429" y="166"/>
                      <a:pt x="429" y="165"/>
                      <a:pt x="428" y="165"/>
                    </a:cubicBezTo>
                    <a:cubicBezTo>
                      <a:pt x="434" y="162"/>
                      <a:pt x="434" y="162"/>
                      <a:pt x="434" y="162"/>
                    </a:cubicBezTo>
                    <a:cubicBezTo>
                      <a:pt x="434" y="163"/>
                      <a:pt x="434" y="163"/>
                      <a:pt x="435" y="164"/>
                    </a:cubicBezTo>
                    <a:cubicBezTo>
                      <a:pt x="435" y="165"/>
                      <a:pt x="436" y="166"/>
                      <a:pt x="436" y="167"/>
                    </a:cubicBezTo>
                    <a:lnTo>
                      <a:pt x="431" y="170"/>
                    </a:lnTo>
                    <a:close/>
                    <a:moveTo>
                      <a:pt x="59" y="167"/>
                    </a:moveTo>
                    <a:cubicBezTo>
                      <a:pt x="58" y="166"/>
                      <a:pt x="57" y="164"/>
                      <a:pt x="56" y="162"/>
                    </a:cubicBezTo>
                    <a:cubicBezTo>
                      <a:pt x="62" y="160"/>
                      <a:pt x="62" y="160"/>
                      <a:pt x="62" y="160"/>
                    </a:cubicBezTo>
                    <a:cubicBezTo>
                      <a:pt x="62" y="161"/>
                      <a:pt x="63" y="163"/>
                      <a:pt x="64" y="165"/>
                    </a:cubicBezTo>
                    <a:lnTo>
                      <a:pt x="59" y="167"/>
                    </a:lnTo>
                    <a:close/>
                    <a:moveTo>
                      <a:pt x="93" y="167"/>
                    </a:moveTo>
                    <a:cubicBezTo>
                      <a:pt x="91" y="162"/>
                      <a:pt x="91" y="162"/>
                      <a:pt x="91" y="162"/>
                    </a:cubicBezTo>
                    <a:cubicBezTo>
                      <a:pt x="92" y="161"/>
                      <a:pt x="93" y="161"/>
                      <a:pt x="94" y="160"/>
                    </a:cubicBezTo>
                    <a:cubicBezTo>
                      <a:pt x="99" y="162"/>
                      <a:pt x="99" y="162"/>
                      <a:pt x="99" y="162"/>
                    </a:cubicBezTo>
                    <a:cubicBezTo>
                      <a:pt x="98" y="164"/>
                      <a:pt x="96" y="166"/>
                      <a:pt x="93" y="167"/>
                    </a:cubicBezTo>
                    <a:close/>
                    <a:moveTo>
                      <a:pt x="21" y="158"/>
                    </a:moveTo>
                    <a:cubicBezTo>
                      <a:pt x="20" y="157"/>
                      <a:pt x="20" y="157"/>
                      <a:pt x="19" y="156"/>
                    </a:cubicBezTo>
                    <a:cubicBezTo>
                      <a:pt x="18" y="155"/>
                      <a:pt x="17" y="154"/>
                      <a:pt x="17" y="153"/>
                    </a:cubicBezTo>
                    <a:cubicBezTo>
                      <a:pt x="22" y="150"/>
                      <a:pt x="22" y="150"/>
                      <a:pt x="22" y="150"/>
                    </a:cubicBezTo>
                    <a:cubicBezTo>
                      <a:pt x="22" y="151"/>
                      <a:pt x="23" y="151"/>
                      <a:pt x="24" y="152"/>
                    </a:cubicBezTo>
                    <a:cubicBezTo>
                      <a:pt x="24" y="153"/>
                      <a:pt x="25" y="153"/>
                      <a:pt x="25" y="154"/>
                    </a:cubicBezTo>
                    <a:lnTo>
                      <a:pt x="21" y="158"/>
                    </a:lnTo>
                    <a:close/>
                    <a:moveTo>
                      <a:pt x="423" y="153"/>
                    </a:moveTo>
                    <a:cubicBezTo>
                      <a:pt x="423" y="152"/>
                      <a:pt x="423" y="152"/>
                      <a:pt x="423" y="152"/>
                    </a:cubicBezTo>
                    <a:cubicBezTo>
                      <a:pt x="422" y="146"/>
                      <a:pt x="422" y="146"/>
                      <a:pt x="422" y="146"/>
                    </a:cubicBezTo>
                    <a:cubicBezTo>
                      <a:pt x="423" y="146"/>
                      <a:pt x="423" y="146"/>
                      <a:pt x="423" y="146"/>
                    </a:cubicBezTo>
                    <a:cubicBezTo>
                      <a:pt x="424" y="146"/>
                      <a:pt x="429" y="147"/>
                      <a:pt x="429" y="153"/>
                    </a:cubicBezTo>
                    <a:lnTo>
                      <a:pt x="423" y="153"/>
                    </a:lnTo>
                    <a:close/>
                    <a:moveTo>
                      <a:pt x="100" y="153"/>
                    </a:moveTo>
                    <a:cubicBezTo>
                      <a:pt x="97" y="148"/>
                      <a:pt x="97" y="148"/>
                      <a:pt x="97" y="148"/>
                    </a:cubicBezTo>
                    <a:cubicBezTo>
                      <a:pt x="97" y="148"/>
                      <a:pt x="98" y="147"/>
                      <a:pt x="98" y="147"/>
                    </a:cubicBezTo>
                    <a:cubicBezTo>
                      <a:pt x="99" y="146"/>
                      <a:pt x="101" y="146"/>
                      <a:pt x="102" y="145"/>
                    </a:cubicBezTo>
                    <a:cubicBezTo>
                      <a:pt x="105" y="150"/>
                      <a:pt x="105" y="150"/>
                      <a:pt x="105" y="150"/>
                    </a:cubicBezTo>
                    <a:cubicBezTo>
                      <a:pt x="103" y="151"/>
                      <a:pt x="102" y="151"/>
                      <a:pt x="101" y="152"/>
                    </a:cubicBezTo>
                    <a:cubicBezTo>
                      <a:pt x="101" y="152"/>
                      <a:pt x="101" y="152"/>
                      <a:pt x="100" y="153"/>
                    </a:cubicBezTo>
                    <a:close/>
                    <a:moveTo>
                      <a:pt x="52" y="151"/>
                    </a:moveTo>
                    <a:cubicBezTo>
                      <a:pt x="52" y="150"/>
                      <a:pt x="51" y="149"/>
                      <a:pt x="50" y="149"/>
                    </a:cubicBezTo>
                    <a:cubicBezTo>
                      <a:pt x="51" y="144"/>
                      <a:pt x="51" y="144"/>
                      <a:pt x="51" y="144"/>
                    </a:cubicBezTo>
                    <a:cubicBezTo>
                      <a:pt x="54" y="144"/>
                      <a:pt x="56" y="146"/>
                      <a:pt x="57" y="149"/>
                    </a:cubicBezTo>
                    <a:lnTo>
                      <a:pt x="52" y="151"/>
                    </a:lnTo>
                    <a:close/>
                    <a:moveTo>
                      <a:pt x="37" y="147"/>
                    </a:moveTo>
                    <a:cubicBezTo>
                      <a:pt x="36" y="145"/>
                      <a:pt x="34" y="143"/>
                      <a:pt x="33" y="141"/>
                    </a:cubicBezTo>
                    <a:cubicBezTo>
                      <a:pt x="39" y="139"/>
                      <a:pt x="39" y="139"/>
                      <a:pt x="39" y="139"/>
                    </a:cubicBezTo>
                    <a:cubicBezTo>
                      <a:pt x="39" y="140"/>
                      <a:pt x="40" y="142"/>
                      <a:pt x="41" y="143"/>
                    </a:cubicBezTo>
                    <a:lnTo>
                      <a:pt x="37" y="147"/>
                    </a:lnTo>
                    <a:close/>
                    <a:moveTo>
                      <a:pt x="412" y="146"/>
                    </a:moveTo>
                    <a:cubicBezTo>
                      <a:pt x="411" y="145"/>
                      <a:pt x="410" y="142"/>
                      <a:pt x="409" y="139"/>
                    </a:cubicBezTo>
                    <a:cubicBezTo>
                      <a:pt x="415" y="139"/>
                      <a:pt x="415" y="139"/>
                      <a:pt x="415" y="139"/>
                    </a:cubicBezTo>
                    <a:cubicBezTo>
                      <a:pt x="415" y="140"/>
                      <a:pt x="416" y="142"/>
                      <a:pt x="417" y="143"/>
                    </a:cubicBezTo>
                    <a:lnTo>
                      <a:pt x="412" y="146"/>
                    </a:lnTo>
                    <a:close/>
                    <a:moveTo>
                      <a:pt x="116" y="145"/>
                    </a:moveTo>
                    <a:cubicBezTo>
                      <a:pt x="113" y="139"/>
                      <a:pt x="113" y="139"/>
                      <a:pt x="113" y="139"/>
                    </a:cubicBezTo>
                    <a:cubicBezTo>
                      <a:pt x="115" y="138"/>
                      <a:pt x="116" y="137"/>
                      <a:pt x="117" y="137"/>
                    </a:cubicBezTo>
                    <a:cubicBezTo>
                      <a:pt x="121" y="141"/>
                      <a:pt x="121" y="141"/>
                      <a:pt x="121" y="141"/>
                    </a:cubicBezTo>
                    <a:cubicBezTo>
                      <a:pt x="120" y="142"/>
                      <a:pt x="118" y="143"/>
                      <a:pt x="116" y="145"/>
                    </a:cubicBezTo>
                    <a:close/>
                    <a:moveTo>
                      <a:pt x="26" y="144"/>
                    </a:moveTo>
                    <a:cubicBezTo>
                      <a:pt x="22" y="140"/>
                      <a:pt x="22" y="140"/>
                      <a:pt x="22" y="140"/>
                    </a:cubicBezTo>
                    <a:cubicBezTo>
                      <a:pt x="24" y="138"/>
                      <a:pt x="25" y="136"/>
                      <a:pt x="26" y="135"/>
                    </a:cubicBezTo>
                    <a:cubicBezTo>
                      <a:pt x="30" y="140"/>
                      <a:pt x="30" y="140"/>
                      <a:pt x="30" y="140"/>
                    </a:cubicBezTo>
                    <a:cubicBezTo>
                      <a:pt x="29" y="141"/>
                      <a:pt x="28" y="142"/>
                      <a:pt x="26" y="144"/>
                    </a:cubicBezTo>
                    <a:close/>
                    <a:moveTo>
                      <a:pt x="130" y="139"/>
                    </a:moveTo>
                    <a:cubicBezTo>
                      <a:pt x="130" y="139"/>
                      <a:pt x="130" y="139"/>
                      <a:pt x="129" y="139"/>
                    </a:cubicBezTo>
                    <a:cubicBezTo>
                      <a:pt x="130" y="133"/>
                      <a:pt x="130" y="133"/>
                      <a:pt x="130" y="133"/>
                    </a:cubicBezTo>
                    <a:cubicBezTo>
                      <a:pt x="130" y="133"/>
                      <a:pt x="130" y="133"/>
                      <a:pt x="130" y="133"/>
                    </a:cubicBezTo>
                    <a:cubicBezTo>
                      <a:pt x="131" y="133"/>
                      <a:pt x="132" y="133"/>
                      <a:pt x="133" y="132"/>
                    </a:cubicBezTo>
                    <a:cubicBezTo>
                      <a:pt x="137" y="136"/>
                      <a:pt x="137" y="136"/>
                      <a:pt x="137" y="136"/>
                    </a:cubicBezTo>
                    <a:cubicBezTo>
                      <a:pt x="135" y="138"/>
                      <a:pt x="133" y="139"/>
                      <a:pt x="130" y="139"/>
                    </a:cubicBezTo>
                    <a:close/>
                    <a:moveTo>
                      <a:pt x="408" y="128"/>
                    </a:moveTo>
                    <a:cubicBezTo>
                      <a:pt x="408" y="128"/>
                      <a:pt x="408" y="127"/>
                      <a:pt x="408" y="127"/>
                    </a:cubicBezTo>
                    <a:cubicBezTo>
                      <a:pt x="408" y="125"/>
                      <a:pt x="409" y="123"/>
                      <a:pt x="409" y="121"/>
                    </a:cubicBezTo>
                    <a:cubicBezTo>
                      <a:pt x="415" y="123"/>
                      <a:pt x="415" y="123"/>
                      <a:pt x="415" y="123"/>
                    </a:cubicBezTo>
                    <a:cubicBezTo>
                      <a:pt x="414" y="125"/>
                      <a:pt x="414" y="126"/>
                      <a:pt x="414" y="127"/>
                    </a:cubicBezTo>
                    <a:cubicBezTo>
                      <a:pt x="414" y="127"/>
                      <a:pt x="414" y="127"/>
                      <a:pt x="414" y="127"/>
                    </a:cubicBezTo>
                    <a:lnTo>
                      <a:pt x="408" y="128"/>
                    </a:lnTo>
                    <a:close/>
                    <a:moveTo>
                      <a:pt x="144" y="127"/>
                    </a:moveTo>
                    <a:cubicBezTo>
                      <a:pt x="140" y="123"/>
                      <a:pt x="140" y="123"/>
                      <a:pt x="140" y="123"/>
                    </a:cubicBezTo>
                    <a:cubicBezTo>
                      <a:pt x="142" y="121"/>
                      <a:pt x="142" y="121"/>
                      <a:pt x="142" y="121"/>
                    </a:cubicBezTo>
                    <a:cubicBezTo>
                      <a:pt x="143" y="120"/>
                      <a:pt x="143" y="119"/>
                      <a:pt x="144" y="118"/>
                    </a:cubicBezTo>
                    <a:cubicBezTo>
                      <a:pt x="148" y="122"/>
                      <a:pt x="148" y="122"/>
                      <a:pt x="148" y="122"/>
                    </a:cubicBezTo>
                    <a:cubicBezTo>
                      <a:pt x="148" y="123"/>
                      <a:pt x="147" y="124"/>
                      <a:pt x="146" y="125"/>
                    </a:cubicBezTo>
                    <a:lnTo>
                      <a:pt x="144" y="127"/>
                    </a:lnTo>
                    <a:close/>
                    <a:moveTo>
                      <a:pt x="172" y="119"/>
                    </a:moveTo>
                    <a:cubicBezTo>
                      <a:pt x="169" y="119"/>
                      <a:pt x="167" y="117"/>
                      <a:pt x="166" y="114"/>
                    </a:cubicBezTo>
                    <a:cubicBezTo>
                      <a:pt x="171" y="112"/>
                      <a:pt x="171" y="112"/>
                      <a:pt x="171" y="112"/>
                    </a:cubicBezTo>
                    <a:cubicBezTo>
                      <a:pt x="172" y="113"/>
                      <a:pt x="172" y="113"/>
                      <a:pt x="172" y="113"/>
                    </a:cubicBezTo>
                    <a:cubicBezTo>
                      <a:pt x="172" y="113"/>
                      <a:pt x="172" y="113"/>
                      <a:pt x="172" y="113"/>
                    </a:cubicBezTo>
                    <a:cubicBezTo>
                      <a:pt x="174" y="118"/>
                      <a:pt x="174" y="118"/>
                      <a:pt x="174" y="118"/>
                    </a:cubicBezTo>
                    <a:cubicBezTo>
                      <a:pt x="174" y="119"/>
                      <a:pt x="173" y="119"/>
                      <a:pt x="173" y="119"/>
                    </a:cubicBezTo>
                    <a:cubicBezTo>
                      <a:pt x="172" y="119"/>
                      <a:pt x="172" y="119"/>
                      <a:pt x="172" y="119"/>
                    </a:cubicBezTo>
                    <a:close/>
                    <a:moveTo>
                      <a:pt x="154" y="115"/>
                    </a:moveTo>
                    <a:cubicBezTo>
                      <a:pt x="154" y="109"/>
                      <a:pt x="154" y="109"/>
                      <a:pt x="154" y="109"/>
                    </a:cubicBezTo>
                    <a:cubicBezTo>
                      <a:pt x="155" y="109"/>
                      <a:pt x="155" y="109"/>
                      <a:pt x="155" y="109"/>
                    </a:cubicBezTo>
                    <a:cubicBezTo>
                      <a:pt x="155" y="109"/>
                      <a:pt x="157" y="109"/>
                      <a:pt x="159" y="108"/>
                    </a:cubicBezTo>
                    <a:cubicBezTo>
                      <a:pt x="160" y="114"/>
                      <a:pt x="160" y="114"/>
                      <a:pt x="160" y="114"/>
                    </a:cubicBezTo>
                    <a:cubicBezTo>
                      <a:pt x="158" y="115"/>
                      <a:pt x="156" y="115"/>
                      <a:pt x="155" y="115"/>
                    </a:cubicBezTo>
                    <a:lnTo>
                      <a:pt x="154" y="115"/>
                    </a:lnTo>
                    <a:close/>
                    <a:moveTo>
                      <a:pt x="420" y="113"/>
                    </a:moveTo>
                    <a:cubicBezTo>
                      <a:pt x="415" y="110"/>
                      <a:pt x="415" y="110"/>
                      <a:pt x="415" y="110"/>
                    </a:cubicBezTo>
                    <a:cubicBezTo>
                      <a:pt x="416" y="110"/>
                      <a:pt x="416" y="109"/>
                      <a:pt x="416" y="109"/>
                    </a:cubicBezTo>
                    <a:cubicBezTo>
                      <a:pt x="416" y="108"/>
                      <a:pt x="416" y="108"/>
                      <a:pt x="416" y="108"/>
                    </a:cubicBezTo>
                    <a:cubicBezTo>
                      <a:pt x="416" y="108"/>
                      <a:pt x="417" y="109"/>
                      <a:pt x="417" y="109"/>
                    </a:cubicBezTo>
                    <a:cubicBezTo>
                      <a:pt x="420" y="104"/>
                      <a:pt x="420" y="104"/>
                      <a:pt x="420" y="104"/>
                    </a:cubicBezTo>
                    <a:cubicBezTo>
                      <a:pt x="422" y="105"/>
                      <a:pt x="422" y="106"/>
                      <a:pt x="422" y="108"/>
                    </a:cubicBezTo>
                    <a:cubicBezTo>
                      <a:pt x="422" y="109"/>
                      <a:pt x="422" y="110"/>
                      <a:pt x="422" y="111"/>
                    </a:cubicBezTo>
                    <a:cubicBezTo>
                      <a:pt x="421" y="112"/>
                      <a:pt x="421" y="112"/>
                      <a:pt x="420" y="113"/>
                    </a:cubicBezTo>
                    <a:close/>
                    <a:moveTo>
                      <a:pt x="406" y="111"/>
                    </a:moveTo>
                    <a:cubicBezTo>
                      <a:pt x="405" y="110"/>
                      <a:pt x="405" y="107"/>
                      <a:pt x="404" y="104"/>
                    </a:cubicBezTo>
                    <a:cubicBezTo>
                      <a:pt x="410" y="103"/>
                      <a:pt x="410" y="103"/>
                      <a:pt x="410" y="103"/>
                    </a:cubicBezTo>
                    <a:cubicBezTo>
                      <a:pt x="411" y="107"/>
                      <a:pt x="411" y="108"/>
                      <a:pt x="411" y="108"/>
                    </a:cubicBezTo>
                    <a:lnTo>
                      <a:pt x="406" y="111"/>
                    </a:lnTo>
                    <a:close/>
                    <a:moveTo>
                      <a:pt x="182" y="108"/>
                    </a:moveTo>
                    <a:cubicBezTo>
                      <a:pt x="177" y="105"/>
                      <a:pt x="177" y="105"/>
                      <a:pt x="177" y="105"/>
                    </a:cubicBezTo>
                    <a:cubicBezTo>
                      <a:pt x="178" y="103"/>
                      <a:pt x="178" y="103"/>
                      <a:pt x="178" y="103"/>
                    </a:cubicBezTo>
                    <a:cubicBezTo>
                      <a:pt x="178" y="102"/>
                      <a:pt x="179" y="101"/>
                      <a:pt x="180" y="100"/>
                    </a:cubicBezTo>
                    <a:cubicBezTo>
                      <a:pt x="185" y="102"/>
                      <a:pt x="185" y="102"/>
                      <a:pt x="185" y="102"/>
                    </a:cubicBezTo>
                    <a:cubicBezTo>
                      <a:pt x="184" y="104"/>
                      <a:pt x="184" y="105"/>
                      <a:pt x="183" y="106"/>
                    </a:cubicBezTo>
                    <a:lnTo>
                      <a:pt x="182" y="108"/>
                    </a:lnTo>
                    <a:close/>
                    <a:moveTo>
                      <a:pt x="402" y="97"/>
                    </a:moveTo>
                    <a:cubicBezTo>
                      <a:pt x="401" y="97"/>
                      <a:pt x="401" y="97"/>
                      <a:pt x="400" y="97"/>
                    </a:cubicBezTo>
                    <a:cubicBezTo>
                      <a:pt x="398" y="97"/>
                      <a:pt x="398" y="97"/>
                      <a:pt x="398" y="97"/>
                    </a:cubicBezTo>
                    <a:cubicBezTo>
                      <a:pt x="397" y="97"/>
                      <a:pt x="396" y="96"/>
                      <a:pt x="395" y="95"/>
                    </a:cubicBezTo>
                    <a:cubicBezTo>
                      <a:pt x="399" y="91"/>
                      <a:pt x="399" y="91"/>
                      <a:pt x="399" y="91"/>
                    </a:cubicBezTo>
                    <a:cubicBezTo>
                      <a:pt x="398" y="91"/>
                      <a:pt x="398" y="91"/>
                      <a:pt x="398" y="91"/>
                    </a:cubicBezTo>
                    <a:cubicBezTo>
                      <a:pt x="400" y="91"/>
                      <a:pt x="400" y="91"/>
                      <a:pt x="400" y="91"/>
                    </a:cubicBezTo>
                    <a:cubicBezTo>
                      <a:pt x="401" y="91"/>
                      <a:pt x="402" y="91"/>
                      <a:pt x="403" y="91"/>
                    </a:cubicBezTo>
                    <a:lnTo>
                      <a:pt x="402" y="97"/>
                    </a:lnTo>
                    <a:close/>
                    <a:moveTo>
                      <a:pt x="191" y="92"/>
                    </a:moveTo>
                    <a:cubicBezTo>
                      <a:pt x="190" y="92"/>
                      <a:pt x="189" y="92"/>
                      <a:pt x="188" y="92"/>
                    </a:cubicBezTo>
                    <a:cubicBezTo>
                      <a:pt x="188" y="92"/>
                      <a:pt x="189" y="91"/>
                      <a:pt x="189" y="91"/>
                    </a:cubicBezTo>
                    <a:cubicBezTo>
                      <a:pt x="183" y="89"/>
                      <a:pt x="183" y="89"/>
                      <a:pt x="183" y="89"/>
                    </a:cubicBezTo>
                    <a:cubicBezTo>
                      <a:pt x="185" y="86"/>
                      <a:pt x="187" y="86"/>
                      <a:pt x="188" y="86"/>
                    </a:cubicBezTo>
                    <a:cubicBezTo>
                      <a:pt x="189" y="86"/>
                      <a:pt x="190" y="86"/>
                      <a:pt x="191" y="86"/>
                    </a:cubicBezTo>
                    <a:lnTo>
                      <a:pt x="191" y="92"/>
                    </a:lnTo>
                    <a:close/>
                    <a:moveTo>
                      <a:pt x="207" y="91"/>
                    </a:moveTo>
                    <a:cubicBezTo>
                      <a:pt x="206" y="91"/>
                      <a:pt x="206" y="91"/>
                      <a:pt x="206" y="91"/>
                    </a:cubicBezTo>
                    <a:cubicBezTo>
                      <a:pt x="206" y="91"/>
                      <a:pt x="204" y="90"/>
                      <a:pt x="204" y="90"/>
                    </a:cubicBezTo>
                    <a:cubicBezTo>
                      <a:pt x="201" y="85"/>
                      <a:pt x="201" y="85"/>
                      <a:pt x="201" y="85"/>
                    </a:cubicBezTo>
                    <a:cubicBezTo>
                      <a:pt x="203" y="84"/>
                      <a:pt x="207" y="85"/>
                      <a:pt x="209" y="85"/>
                    </a:cubicBezTo>
                    <a:cubicBezTo>
                      <a:pt x="209" y="86"/>
                      <a:pt x="209" y="86"/>
                      <a:pt x="209" y="86"/>
                    </a:cubicBezTo>
                    <a:lnTo>
                      <a:pt x="207" y="91"/>
                    </a:lnTo>
                    <a:close/>
                    <a:moveTo>
                      <a:pt x="214" y="84"/>
                    </a:moveTo>
                    <a:cubicBezTo>
                      <a:pt x="214" y="84"/>
                      <a:pt x="214" y="84"/>
                      <a:pt x="214" y="83"/>
                    </a:cubicBezTo>
                    <a:cubicBezTo>
                      <a:pt x="211" y="82"/>
                      <a:pt x="211" y="82"/>
                      <a:pt x="211" y="82"/>
                    </a:cubicBezTo>
                    <a:cubicBezTo>
                      <a:pt x="214" y="77"/>
                      <a:pt x="214" y="77"/>
                      <a:pt x="214" y="77"/>
                    </a:cubicBezTo>
                    <a:cubicBezTo>
                      <a:pt x="216" y="78"/>
                      <a:pt x="216" y="78"/>
                      <a:pt x="216" y="78"/>
                    </a:cubicBezTo>
                    <a:cubicBezTo>
                      <a:pt x="217" y="79"/>
                      <a:pt x="219" y="80"/>
                      <a:pt x="220" y="82"/>
                    </a:cubicBezTo>
                    <a:cubicBezTo>
                      <a:pt x="214" y="83"/>
                      <a:pt x="214" y="83"/>
                      <a:pt x="214" y="83"/>
                    </a:cubicBezTo>
                    <a:cubicBezTo>
                      <a:pt x="214" y="84"/>
                      <a:pt x="214" y="84"/>
                      <a:pt x="214" y="84"/>
                    </a:cubicBezTo>
                    <a:close/>
                    <a:moveTo>
                      <a:pt x="390" y="83"/>
                    </a:moveTo>
                    <a:cubicBezTo>
                      <a:pt x="390" y="82"/>
                      <a:pt x="390" y="81"/>
                      <a:pt x="389" y="80"/>
                    </a:cubicBezTo>
                    <a:cubicBezTo>
                      <a:pt x="389" y="79"/>
                      <a:pt x="389" y="79"/>
                      <a:pt x="388" y="78"/>
                    </a:cubicBezTo>
                    <a:cubicBezTo>
                      <a:pt x="394" y="76"/>
                      <a:pt x="394" y="76"/>
                      <a:pt x="394" y="76"/>
                    </a:cubicBezTo>
                    <a:cubicBezTo>
                      <a:pt x="394" y="77"/>
                      <a:pt x="394" y="77"/>
                      <a:pt x="395" y="78"/>
                    </a:cubicBezTo>
                    <a:cubicBezTo>
                      <a:pt x="395" y="79"/>
                      <a:pt x="396" y="80"/>
                      <a:pt x="396" y="81"/>
                    </a:cubicBezTo>
                    <a:lnTo>
                      <a:pt x="390" y="83"/>
                    </a:lnTo>
                    <a:close/>
                    <a:moveTo>
                      <a:pt x="236" y="81"/>
                    </a:moveTo>
                    <a:cubicBezTo>
                      <a:pt x="235" y="80"/>
                      <a:pt x="234" y="80"/>
                      <a:pt x="231" y="80"/>
                    </a:cubicBezTo>
                    <a:cubicBezTo>
                      <a:pt x="232" y="74"/>
                      <a:pt x="232" y="74"/>
                      <a:pt x="232" y="74"/>
                    </a:cubicBezTo>
                    <a:cubicBezTo>
                      <a:pt x="234" y="74"/>
                      <a:pt x="237" y="75"/>
                      <a:pt x="238" y="75"/>
                    </a:cubicBezTo>
                    <a:lnTo>
                      <a:pt x="236" y="81"/>
                    </a:lnTo>
                    <a:close/>
                    <a:moveTo>
                      <a:pt x="248" y="77"/>
                    </a:moveTo>
                    <a:cubicBezTo>
                      <a:pt x="246" y="71"/>
                      <a:pt x="246" y="71"/>
                      <a:pt x="246" y="71"/>
                    </a:cubicBezTo>
                    <a:cubicBezTo>
                      <a:pt x="247" y="71"/>
                      <a:pt x="248" y="70"/>
                      <a:pt x="250" y="70"/>
                    </a:cubicBezTo>
                    <a:cubicBezTo>
                      <a:pt x="250" y="70"/>
                      <a:pt x="251" y="70"/>
                      <a:pt x="251" y="70"/>
                    </a:cubicBezTo>
                    <a:cubicBezTo>
                      <a:pt x="253" y="72"/>
                      <a:pt x="253" y="72"/>
                      <a:pt x="253" y="72"/>
                    </a:cubicBezTo>
                    <a:cubicBezTo>
                      <a:pt x="253" y="75"/>
                      <a:pt x="253" y="75"/>
                      <a:pt x="253" y="75"/>
                    </a:cubicBezTo>
                    <a:cubicBezTo>
                      <a:pt x="253" y="76"/>
                      <a:pt x="252" y="76"/>
                      <a:pt x="251" y="76"/>
                    </a:cubicBezTo>
                    <a:cubicBezTo>
                      <a:pt x="250" y="76"/>
                      <a:pt x="249" y="76"/>
                      <a:pt x="248" y="77"/>
                    </a:cubicBezTo>
                    <a:close/>
                    <a:moveTo>
                      <a:pt x="219" y="76"/>
                    </a:moveTo>
                    <a:cubicBezTo>
                      <a:pt x="219" y="76"/>
                      <a:pt x="219" y="76"/>
                      <a:pt x="218" y="76"/>
                    </a:cubicBezTo>
                    <a:cubicBezTo>
                      <a:pt x="218" y="76"/>
                      <a:pt x="217" y="75"/>
                      <a:pt x="215" y="75"/>
                    </a:cubicBezTo>
                    <a:cubicBezTo>
                      <a:pt x="215" y="70"/>
                      <a:pt x="215" y="70"/>
                      <a:pt x="215" y="70"/>
                    </a:cubicBezTo>
                    <a:cubicBezTo>
                      <a:pt x="215" y="70"/>
                      <a:pt x="216" y="70"/>
                      <a:pt x="216" y="70"/>
                    </a:cubicBezTo>
                    <a:cubicBezTo>
                      <a:pt x="218" y="70"/>
                      <a:pt x="219" y="70"/>
                      <a:pt x="221" y="71"/>
                    </a:cubicBezTo>
                    <a:cubicBezTo>
                      <a:pt x="221" y="71"/>
                      <a:pt x="222" y="71"/>
                      <a:pt x="222" y="71"/>
                    </a:cubicBezTo>
                    <a:lnTo>
                      <a:pt x="219" y="76"/>
                    </a:lnTo>
                    <a:close/>
                    <a:moveTo>
                      <a:pt x="381" y="72"/>
                    </a:moveTo>
                    <a:cubicBezTo>
                      <a:pt x="380" y="72"/>
                      <a:pt x="379" y="72"/>
                      <a:pt x="378" y="71"/>
                    </a:cubicBezTo>
                    <a:cubicBezTo>
                      <a:pt x="381" y="66"/>
                      <a:pt x="381" y="66"/>
                      <a:pt x="381" y="66"/>
                    </a:cubicBezTo>
                    <a:cubicBezTo>
                      <a:pt x="381" y="66"/>
                      <a:pt x="381" y="66"/>
                      <a:pt x="381" y="66"/>
                    </a:cubicBezTo>
                    <a:cubicBezTo>
                      <a:pt x="382" y="66"/>
                      <a:pt x="383" y="66"/>
                      <a:pt x="384" y="66"/>
                    </a:cubicBezTo>
                    <a:cubicBezTo>
                      <a:pt x="384" y="66"/>
                      <a:pt x="385" y="66"/>
                      <a:pt x="385" y="66"/>
                    </a:cubicBezTo>
                    <a:cubicBezTo>
                      <a:pt x="386" y="71"/>
                      <a:pt x="386" y="71"/>
                      <a:pt x="386" y="71"/>
                    </a:cubicBezTo>
                    <a:cubicBezTo>
                      <a:pt x="386" y="71"/>
                      <a:pt x="385" y="72"/>
                      <a:pt x="385" y="72"/>
                    </a:cubicBezTo>
                    <a:cubicBezTo>
                      <a:pt x="384" y="72"/>
                      <a:pt x="382" y="72"/>
                      <a:pt x="381" y="72"/>
                    </a:cubicBezTo>
                    <a:close/>
                    <a:moveTo>
                      <a:pt x="265" y="72"/>
                    </a:moveTo>
                    <a:cubicBezTo>
                      <a:pt x="262" y="67"/>
                      <a:pt x="262" y="67"/>
                      <a:pt x="262" y="67"/>
                    </a:cubicBezTo>
                    <a:cubicBezTo>
                      <a:pt x="262" y="67"/>
                      <a:pt x="262" y="67"/>
                      <a:pt x="262" y="67"/>
                    </a:cubicBezTo>
                    <a:cubicBezTo>
                      <a:pt x="262" y="67"/>
                      <a:pt x="262" y="67"/>
                      <a:pt x="262" y="67"/>
                    </a:cubicBezTo>
                    <a:cubicBezTo>
                      <a:pt x="265" y="62"/>
                      <a:pt x="265" y="62"/>
                      <a:pt x="265" y="62"/>
                    </a:cubicBezTo>
                    <a:cubicBezTo>
                      <a:pt x="266" y="63"/>
                      <a:pt x="268" y="65"/>
                      <a:pt x="268" y="67"/>
                    </a:cubicBezTo>
                    <a:cubicBezTo>
                      <a:pt x="268" y="68"/>
                      <a:pt x="268" y="70"/>
                      <a:pt x="265" y="72"/>
                    </a:cubicBezTo>
                    <a:close/>
                    <a:moveTo>
                      <a:pt x="263" y="66"/>
                    </a:moveTo>
                    <a:cubicBezTo>
                      <a:pt x="263" y="66"/>
                      <a:pt x="263" y="66"/>
                      <a:pt x="263" y="66"/>
                    </a:cubicBezTo>
                    <a:close/>
                    <a:moveTo>
                      <a:pt x="381" y="58"/>
                    </a:moveTo>
                    <a:cubicBezTo>
                      <a:pt x="375" y="58"/>
                      <a:pt x="375" y="58"/>
                      <a:pt x="375" y="58"/>
                    </a:cubicBezTo>
                    <a:cubicBezTo>
                      <a:pt x="375" y="57"/>
                      <a:pt x="375" y="57"/>
                      <a:pt x="375" y="57"/>
                    </a:cubicBezTo>
                    <a:cubicBezTo>
                      <a:pt x="375" y="51"/>
                      <a:pt x="375" y="51"/>
                      <a:pt x="375" y="51"/>
                    </a:cubicBezTo>
                    <a:cubicBezTo>
                      <a:pt x="375" y="51"/>
                      <a:pt x="376" y="51"/>
                      <a:pt x="376" y="51"/>
                    </a:cubicBezTo>
                    <a:cubicBezTo>
                      <a:pt x="379" y="51"/>
                      <a:pt x="381" y="53"/>
                      <a:pt x="381" y="56"/>
                    </a:cubicBezTo>
                    <a:cubicBezTo>
                      <a:pt x="381" y="57"/>
                      <a:pt x="381" y="57"/>
                      <a:pt x="381" y="58"/>
                    </a:cubicBezTo>
                    <a:close/>
                    <a:moveTo>
                      <a:pt x="344" y="57"/>
                    </a:moveTo>
                    <a:cubicBezTo>
                      <a:pt x="344" y="51"/>
                      <a:pt x="344" y="51"/>
                      <a:pt x="344" y="51"/>
                    </a:cubicBezTo>
                    <a:cubicBezTo>
                      <a:pt x="344" y="51"/>
                      <a:pt x="345" y="51"/>
                      <a:pt x="346" y="49"/>
                    </a:cubicBezTo>
                    <a:cubicBezTo>
                      <a:pt x="351" y="52"/>
                      <a:pt x="351" y="52"/>
                      <a:pt x="351" y="52"/>
                    </a:cubicBezTo>
                    <a:cubicBezTo>
                      <a:pt x="349" y="54"/>
                      <a:pt x="347" y="57"/>
                      <a:pt x="344" y="57"/>
                    </a:cubicBezTo>
                    <a:close/>
                    <a:moveTo>
                      <a:pt x="267" y="57"/>
                    </a:moveTo>
                    <a:cubicBezTo>
                      <a:pt x="262" y="53"/>
                      <a:pt x="262" y="53"/>
                      <a:pt x="262" y="53"/>
                    </a:cubicBezTo>
                    <a:cubicBezTo>
                      <a:pt x="263" y="51"/>
                      <a:pt x="265" y="50"/>
                      <a:pt x="269" y="49"/>
                    </a:cubicBezTo>
                    <a:cubicBezTo>
                      <a:pt x="271" y="55"/>
                      <a:pt x="271" y="55"/>
                      <a:pt x="271" y="55"/>
                    </a:cubicBezTo>
                    <a:cubicBezTo>
                      <a:pt x="268" y="55"/>
                      <a:pt x="267" y="56"/>
                      <a:pt x="267" y="57"/>
                    </a:cubicBezTo>
                    <a:close/>
                    <a:moveTo>
                      <a:pt x="280" y="50"/>
                    </a:moveTo>
                    <a:cubicBezTo>
                      <a:pt x="280" y="44"/>
                      <a:pt x="280" y="44"/>
                      <a:pt x="280" y="44"/>
                    </a:cubicBezTo>
                    <a:cubicBezTo>
                      <a:pt x="281" y="44"/>
                      <a:pt x="283" y="44"/>
                      <a:pt x="283" y="44"/>
                    </a:cubicBezTo>
                    <a:cubicBezTo>
                      <a:pt x="288" y="48"/>
                      <a:pt x="288" y="48"/>
                      <a:pt x="288" y="48"/>
                    </a:cubicBezTo>
                    <a:cubicBezTo>
                      <a:pt x="286" y="50"/>
                      <a:pt x="284" y="50"/>
                      <a:pt x="281" y="50"/>
                    </a:cubicBezTo>
                    <a:cubicBezTo>
                      <a:pt x="281" y="50"/>
                      <a:pt x="281" y="50"/>
                      <a:pt x="280" y="50"/>
                    </a:cubicBezTo>
                    <a:close/>
                    <a:moveTo>
                      <a:pt x="341" y="49"/>
                    </a:moveTo>
                    <a:cubicBezTo>
                      <a:pt x="336" y="45"/>
                      <a:pt x="336" y="45"/>
                      <a:pt x="336" y="45"/>
                    </a:cubicBezTo>
                    <a:cubicBezTo>
                      <a:pt x="337" y="45"/>
                      <a:pt x="337" y="44"/>
                      <a:pt x="338" y="44"/>
                    </a:cubicBezTo>
                    <a:cubicBezTo>
                      <a:pt x="338" y="44"/>
                      <a:pt x="338" y="44"/>
                      <a:pt x="338" y="45"/>
                    </a:cubicBezTo>
                    <a:cubicBezTo>
                      <a:pt x="341" y="40"/>
                      <a:pt x="341" y="40"/>
                      <a:pt x="341" y="40"/>
                    </a:cubicBezTo>
                    <a:cubicBezTo>
                      <a:pt x="342" y="41"/>
                      <a:pt x="343" y="43"/>
                      <a:pt x="343" y="45"/>
                    </a:cubicBezTo>
                    <a:cubicBezTo>
                      <a:pt x="343" y="46"/>
                      <a:pt x="343" y="47"/>
                      <a:pt x="342" y="48"/>
                    </a:cubicBezTo>
                    <a:cubicBezTo>
                      <a:pt x="342" y="48"/>
                      <a:pt x="341" y="49"/>
                      <a:pt x="341" y="49"/>
                    </a:cubicBezTo>
                    <a:close/>
                    <a:moveTo>
                      <a:pt x="367" y="47"/>
                    </a:moveTo>
                    <a:cubicBezTo>
                      <a:pt x="367" y="47"/>
                      <a:pt x="367" y="46"/>
                      <a:pt x="367" y="46"/>
                    </a:cubicBezTo>
                    <a:cubicBezTo>
                      <a:pt x="367" y="45"/>
                      <a:pt x="367" y="45"/>
                      <a:pt x="367" y="44"/>
                    </a:cubicBezTo>
                    <a:cubicBezTo>
                      <a:pt x="367" y="44"/>
                      <a:pt x="367" y="44"/>
                      <a:pt x="367" y="43"/>
                    </a:cubicBezTo>
                    <a:cubicBezTo>
                      <a:pt x="367" y="43"/>
                      <a:pt x="367" y="43"/>
                      <a:pt x="367" y="43"/>
                    </a:cubicBezTo>
                    <a:cubicBezTo>
                      <a:pt x="372" y="39"/>
                      <a:pt x="372" y="39"/>
                      <a:pt x="372" y="39"/>
                    </a:cubicBezTo>
                    <a:cubicBezTo>
                      <a:pt x="373" y="40"/>
                      <a:pt x="373" y="42"/>
                      <a:pt x="373" y="43"/>
                    </a:cubicBezTo>
                    <a:cubicBezTo>
                      <a:pt x="373" y="44"/>
                      <a:pt x="373" y="44"/>
                      <a:pt x="373" y="45"/>
                    </a:cubicBezTo>
                    <a:cubicBezTo>
                      <a:pt x="373" y="45"/>
                      <a:pt x="373" y="46"/>
                      <a:pt x="373" y="46"/>
                    </a:cubicBezTo>
                    <a:lnTo>
                      <a:pt x="367" y="47"/>
                    </a:lnTo>
                    <a:close/>
                    <a:moveTo>
                      <a:pt x="356" y="41"/>
                    </a:moveTo>
                    <a:cubicBezTo>
                      <a:pt x="351" y="39"/>
                      <a:pt x="351" y="39"/>
                      <a:pt x="351" y="39"/>
                    </a:cubicBezTo>
                    <a:cubicBezTo>
                      <a:pt x="352" y="37"/>
                      <a:pt x="352" y="37"/>
                      <a:pt x="352" y="37"/>
                    </a:cubicBezTo>
                    <a:cubicBezTo>
                      <a:pt x="352" y="36"/>
                      <a:pt x="353" y="35"/>
                      <a:pt x="353" y="34"/>
                    </a:cubicBezTo>
                    <a:cubicBezTo>
                      <a:pt x="359" y="36"/>
                      <a:pt x="359" y="36"/>
                      <a:pt x="359" y="36"/>
                    </a:cubicBezTo>
                    <a:cubicBezTo>
                      <a:pt x="358" y="37"/>
                      <a:pt x="358" y="38"/>
                      <a:pt x="357" y="40"/>
                    </a:cubicBezTo>
                    <a:lnTo>
                      <a:pt x="356" y="41"/>
                    </a:lnTo>
                    <a:close/>
                    <a:moveTo>
                      <a:pt x="340" y="36"/>
                    </a:moveTo>
                    <a:cubicBezTo>
                      <a:pt x="336" y="32"/>
                      <a:pt x="336" y="32"/>
                      <a:pt x="336" y="32"/>
                    </a:cubicBezTo>
                    <a:cubicBezTo>
                      <a:pt x="336" y="32"/>
                      <a:pt x="336" y="33"/>
                      <a:pt x="336" y="33"/>
                    </a:cubicBezTo>
                    <a:cubicBezTo>
                      <a:pt x="336" y="33"/>
                      <a:pt x="336" y="34"/>
                      <a:pt x="336" y="34"/>
                    </a:cubicBezTo>
                    <a:cubicBezTo>
                      <a:pt x="336" y="34"/>
                      <a:pt x="336" y="33"/>
                      <a:pt x="334" y="32"/>
                    </a:cubicBezTo>
                    <a:cubicBezTo>
                      <a:pt x="338" y="27"/>
                      <a:pt x="338" y="27"/>
                      <a:pt x="338" y="27"/>
                    </a:cubicBezTo>
                    <a:cubicBezTo>
                      <a:pt x="339" y="29"/>
                      <a:pt x="342" y="30"/>
                      <a:pt x="342" y="33"/>
                    </a:cubicBezTo>
                    <a:cubicBezTo>
                      <a:pt x="342" y="34"/>
                      <a:pt x="341" y="35"/>
                      <a:pt x="340" y="36"/>
                    </a:cubicBezTo>
                    <a:close/>
                    <a:moveTo>
                      <a:pt x="291" y="35"/>
                    </a:moveTo>
                    <a:cubicBezTo>
                      <a:pt x="285" y="34"/>
                      <a:pt x="285" y="34"/>
                      <a:pt x="285" y="34"/>
                    </a:cubicBezTo>
                    <a:cubicBezTo>
                      <a:pt x="286" y="29"/>
                      <a:pt x="286" y="29"/>
                      <a:pt x="286" y="29"/>
                    </a:cubicBezTo>
                    <a:cubicBezTo>
                      <a:pt x="291" y="29"/>
                      <a:pt x="291" y="29"/>
                      <a:pt x="291" y="29"/>
                    </a:cubicBezTo>
                    <a:lnTo>
                      <a:pt x="291" y="35"/>
                    </a:lnTo>
                    <a:close/>
                    <a:moveTo>
                      <a:pt x="367" y="31"/>
                    </a:moveTo>
                    <a:cubicBezTo>
                      <a:pt x="366" y="31"/>
                      <a:pt x="366" y="31"/>
                      <a:pt x="364" y="31"/>
                    </a:cubicBezTo>
                    <a:cubicBezTo>
                      <a:pt x="364" y="25"/>
                      <a:pt x="364" y="25"/>
                      <a:pt x="364" y="25"/>
                    </a:cubicBezTo>
                    <a:cubicBezTo>
                      <a:pt x="369" y="25"/>
                      <a:pt x="371" y="27"/>
                      <a:pt x="372" y="29"/>
                    </a:cubicBezTo>
                    <a:cubicBezTo>
                      <a:pt x="367" y="31"/>
                      <a:pt x="367" y="31"/>
                      <a:pt x="367" y="31"/>
                    </a:cubicBezTo>
                    <a:cubicBezTo>
                      <a:pt x="367" y="31"/>
                      <a:pt x="367" y="31"/>
                      <a:pt x="367" y="31"/>
                    </a:cubicBezTo>
                    <a:close/>
                    <a:moveTo>
                      <a:pt x="324" y="24"/>
                    </a:moveTo>
                    <a:cubicBezTo>
                      <a:pt x="324" y="24"/>
                      <a:pt x="324" y="24"/>
                      <a:pt x="324" y="24"/>
                    </a:cubicBezTo>
                    <a:cubicBezTo>
                      <a:pt x="324" y="24"/>
                      <a:pt x="324" y="24"/>
                      <a:pt x="324" y="24"/>
                    </a:cubicBezTo>
                    <a:cubicBezTo>
                      <a:pt x="324" y="24"/>
                      <a:pt x="322" y="23"/>
                      <a:pt x="322" y="23"/>
                    </a:cubicBezTo>
                    <a:cubicBezTo>
                      <a:pt x="322" y="18"/>
                      <a:pt x="322" y="18"/>
                      <a:pt x="322" y="18"/>
                    </a:cubicBezTo>
                    <a:cubicBezTo>
                      <a:pt x="322" y="18"/>
                      <a:pt x="323" y="18"/>
                      <a:pt x="323" y="18"/>
                    </a:cubicBezTo>
                    <a:cubicBezTo>
                      <a:pt x="327" y="18"/>
                      <a:pt x="329" y="20"/>
                      <a:pt x="329" y="21"/>
                    </a:cubicBezTo>
                    <a:lnTo>
                      <a:pt x="324" y="24"/>
                    </a:lnTo>
                    <a:close/>
                    <a:moveTo>
                      <a:pt x="309" y="20"/>
                    </a:moveTo>
                    <a:cubicBezTo>
                      <a:pt x="309" y="20"/>
                      <a:pt x="308" y="20"/>
                      <a:pt x="307" y="19"/>
                    </a:cubicBezTo>
                    <a:cubicBezTo>
                      <a:pt x="306" y="19"/>
                      <a:pt x="305" y="18"/>
                      <a:pt x="304" y="17"/>
                    </a:cubicBezTo>
                    <a:cubicBezTo>
                      <a:pt x="307" y="13"/>
                      <a:pt x="307" y="13"/>
                      <a:pt x="307" y="13"/>
                    </a:cubicBezTo>
                    <a:cubicBezTo>
                      <a:pt x="308" y="13"/>
                      <a:pt x="309" y="14"/>
                      <a:pt x="310" y="14"/>
                    </a:cubicBezTo>
                    <a:cubicBezTo>
                      <a:pt x="310" y="14"/>
                      <a:pt x="311" y="15"/>
                      <a:pt x="312" y="15"/>
                    </a:cubicBezTo>
                    <a:lnTo>
                      <a:pt x="309" y="20"/>
                    </a:lnTo>
                    <a:close/>
                    <a:moveTo>
                      <a:pt x="293" y="17"/>
                    </a:moveTo>
                    <a:cubicBezTo>
                      <a:pt x="287" y="17"/>
                      <a:pt x="287" y="17"/>
                      <a:pt x="287" y="17"/>
                    </a:cubicBezTo>
                    <a:cubicBezTo>
                      <a:pt x="287" y="15"/>
                      <a:pt x="287" y="13"/>
                      <a:pt x="287" y="11"/>
                    </a:cubicBezTo>
                    <a:cubicBezTo>
                      <a:pt x="293" y="12"/>
                      <a:pt x="293" y="12"/>
                      <a:pt x="293" y="12"/>
                    </a:cubicBezTo>
                    <a:cubicBezTo>
                      <a:pt x="293" y="13"/>
                      <a:pt x="293" y="15"/>
                      <a:pt x="293" y="17"/>
                    </a:cubicBezTo>
                    <a:close/>
                    <a:moveTo>
                      <a:pt x="295" y="7"/>
                    </a:moveTo>
                    <a:cubicBezTo>
                      <a:pt x="295" y="6"/>
                      <a:pt x="294" y="6"/>
                      <a:pt x="293" y="5"/>
                    </a:cubicBezTo>
                    <a:cubicBezTo>
                      <a:pt x="294" y="0"/>
                      <a:pt x="294" y="0"/>
                      <a:pt x="294" y="0"/>
                    </a:cubicBezTo>
                    <a:cubicBezTo>
                      <a:pt x="297" y="0"/>
                      <a:pt x="300" y="2"/>
                      <a:pt x="301" y="5"/>
                    </a:cubicBezTo>
                    <a:lnTo>
                      <a:pt x="295" y="7"/>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42" name="îšļîďé">
                <a:extLst>
                  <a:ext uri="{FF2B5EF4-FFF2-40B4-BE49-F238E27FC236}">
                    <a16:creationId xmlns:a16="http://schemas.microsoft.com/office/drawing/2014/main" id="{F8F57295-11FF-4A6C-871C-014836758628}"/>
                  </a:ext>
                </a:extLst>
              </p:cNvPr>
              <p:cNvSpPr/>
              <p:nvPr/>
            </p:nvSpPr>
            <p:spPr bwMode="auto">
              <a:xfrm>
                <a:off x="6456363" y="2781300"/>
                <a:ext cx="519113" cy="388938"/>
              </a:xfrm>
              <a:custGeom>
                <a:avLst/>
                <a:gdLst>
                  <a:gd name="T0" fmla="*/ 28 w 242"/>
                  <a:gd name="T1" fmla="*/ 173 h 182"/>
                  <a:gd name="T2" fmla="*/ 41 w 242"/>
                  <a:gd name="T3" fmla="*/ 181 h 182"/>
                  <a:gd name="T4" fmla="*/ 47 w 242"/>
                  <a:gd name="T5" fmla="*/ 180 h 182"/>
                  <a:gd name="T6" fmla="*/ 75 w 242"/>
                  <a:gd name="T7" fmla="*/ 172 h 182"/>
                  <a:gd name="T8" fmla="*/ 75 w 242"/>
                  <a:gd name="T9" fmla="*/ 178 h 182"/>
                  <a:gd name="T10" fmla="*/ 63 w 242"/>
                  <a:gd name="T11" fmla="*/ 171 h 182"/>
                  <a:gd name="T12" fmla="*/ 20 w 242"/>
                  <a:gd name="T13" fmla="*/ 165 h 182"/>
                  <a:gd name="T14" fmla="*/ 25 w 242"/>
                  <a:gd name="T15" fmla="*/ 162 h 182"/>
                  <a:gd name="T16" fmla="*/ 0 w 242"/>
                  <a:gd name="T17" fmla="*/ 160 h 182"/>
                  <a:gd name="T18" fmla="*/ 6 w 242"/>
                  <a:gd name="T19" fmla="*/ 161 h 182"/>
                  <a:gd name="T20" fmla="*/ 77 w 242"/>
                  <a:gd name="T21" fmla="*/ 155 h 182"/>
                  <a:gd name="T22" fmla="*/ 83 w 242"/>
                  <a:gd name="T23" fmla="*/ 160 h 182"/>
                  <a:gd name="T24" fmla="*/ 92 w 242"/>
                  <a:gd name="T25" fmla="*/ 149 h 182"/>
                  <a:gd name="T26" fmla="*/ 98 w 242"/>
                  <a:gd name="T27" fmla="*/ 152 h 182"/>
                  <a:gd name="T28" fmla="*/ 85 w 242"/>
                  <a:gd name="T29" fmla="*/ 143 h 182"/>
                  <a:gd name="T30" fmla="*/ 95 w 242"/>
                  <a:gd name="T31" fmla="*/ 136 h 182"/>
                  <a:gd name="T32" fmla="*/ 94 w 242"/>
                  <a:gd name="T33" fmla="*/ 128 h 182"/>
                  <a:gd name="T34" fmla="*/ 95 w 242"/>
                  <a:gd name="T35" fmla="*/ 136 h 182"/>
                  <a:gd name="T36" fmla="*/ 88 w 242"/>
                  <a:gd name="T37" fmla="*/ 115 h 182"/>
                  <a:gd name="T38" fmla="*/ 94 w 242"/>
                  <a:gd name="T39" fmla="*/ 114 h 182"/>
                  <a:gd name="T40" fmla="*/ 102 w 242"/>
                  <a:gd name="T41" fmla="*/ 108 h 182"/>
                  <a:gd name="T42" fmla="*/ 106 w 242"/>
                  <a:gd name="T43" fmla="*/ 102 h 182"/>
                  <a:gd name="T44" fmla="*/ 110 w 242"/>
                  <a:gd name="T45" fmla="*/ 91 h 182"/>
                  <a:gd name="T46" fmla="*/ 118 w 242"/>
                  <a:gd name="T47" fmla="*/ 92 h 182"/>
                  <a:gd name="T48" fmla="*/ 123 w 242"/>
                  <a:gd name="T49" fmla="*/ 83 h 182"/>
                  <a:gd name="T50" fmla="*/ 124 w 242"/>
                  <a:gd name="T51" fmla="*/ 75 h 182"/>
                  <a:gd name="T52" fmla="*/ 123 w 242"/>
                  <a:gd name="T53" fmla="*/ 83 h 182"/>
                  <a:gd name="T54" fmla="*/ 132 w 242"/>
                  <a:gd name="T55" fmla="*/ 68 h 182"/>
                  <a:gd name="T56" fmla="*/ 138 w 242"/>
                  <a:gd name="T57" fmla="*/ 69 h 182"/>
                  <a:gd name="T58" fmla="*/ 140 w 242"/>
                  <a:gd name="T59" fmla="*/ 55 h 182"/>
                  <a:gd name="T60" fmla="*/ 146 w 242"/>
                  <a:gd name="T61" fmla="*/ 51 h 182"/>
                  <a:gd name="T62" fmla="*/ 154 w 242"/>
                  <a:gd name="T63" fmla="*/ 47 h 182"/>
                  <a:gd name="T64" fmla="*/ 160 w 242"/>
                  <a:gd name="T65" fmla="*/ 43 h 182"/>
                  <a:gd name="T66" fmla="*/ 166 w 242"/>
                  <a:gd name="T67" fmla="*/ 32 h 182"/>
                  <a:gd name="T68" fmla="*/ 173 w 242"/>
                  <a:gd name="T69" fmla="*/ 36 h 182"/>
                  <a:gd name="T70" fmla="*/ 200 w 242"/>
                  <a:gd name="T71" fmla="*/ 33 h 182"/>
                  <a:gd name="T72" fmla="*/ 201 w 242"/>
                  <a:gd name="T73" fmla="*/ 24 h 182"/>
                  <a:gd name="T74" fmla="*/ 200 w 242"/>
                  <a:gd name="T75" fmla="*/ 33 h 182"/>
                  <a:gd name="T76" fmla="*/ 187 w 242"/>
                  <a:gd name="T77" fmla="*/ 23 h 182"/>
                  <a:gd name="T78" fmla="*/ 191 w 242"/>
                  <a:gd name="T79" fmla="*/ 30 h 182"/>
                  <a:gd name="T80" fmla="*/ 209 w 242"/>
                  <a:gd name="T81" fmla="*/ 28 h 182"/>
                  <a:gd name="T82" fmla="*/ 216 w 242"/>
                  <a:gd name="T83" fmla="*/ 24 h 182"/>
                  <a:gd name="T84" fmla="*/ 172 w 242"/>
                  <a:gd name="T85" fmla="*/ 27 h 182"/>
                  <a:gd name="T86" fmla="*/ 176 w 242"/>
                  <a:gd name="T87" fmla="*/ 23 h 182"/>
                  <a:gd name="T88" fmla="*/ 172 w 242"/>
                  <a:gd name="T89" fmla="*/ 16 h 182"/>
                  <a:gd name="T90" fmla="*/ 175 w 242"/>
                  <a:gd name="T91" fmla="*/ 19 h 182"/>
                  <a:gd name="T92" fmla="*/ 219 w 242"/>
                  <a:gd name="T93" fmla="*/ 10 h 182"/>
                  <a:gd name="T94" fmla="*/ 222 w 242"/>
                  <a:gd name="T95" fmla="*/ 14 h 182"/>
                  <a:gd name="T96" fmla="*/ 233 w 242"/>
                  <a:gd name="T97" fmla="*/ 1 h 182"/>
                  <a:gd name="T98" fmla="*/ 237 w 242"/>
                  <a:gd name="T99" fmla="*/ 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82">
                    <a:moveTo>
                      <a:pt x="27" y="182"/>
                    </a:moveTo>
                    <a:cubicBezTo>
                      <a:pt x="26" y="180"/>
                      <a:pt x="24" y="179"/>
                      <a:pt x="23" y="176"/>
                    </a:cubicBezTo>
                    <a:cubicBezTo>
                      <a:pt x="28" y="173"/>
                      <a:pt x="28" y="173"/>
                      <a:pt x="28" y="173"/>
                    </a:cubicBezTo>
                    <a:cubicBezTo>
                      <a:pt x="29" y="176"/>
                      <a:pt x="30" y="176"/>
                      <a:pt x="31" y="177"/>
                    </a:cubicBezTo>
                    <a:lnTo>
                      <a:pt x="27" y="182"/>
                    </a:lnTo>
                    <a:close/>
                    <a:moveTo>
                      <a:pt x="41" y="181"/>
                    </a:moveTo>
                    <a:cubicBezTo>
                      <a:pt x="40" y="176"/>
                      <a:pt x="40" y="176"/>
                      <a:pt x="40" y="176"/>
                    </a:cubicBezTo>
                    <a:cubicBezTo>
                      <a:pt x="45" y="174"/>
                      <a:pt x="45" y="174"/>
                      <a:pt x="45" y="174"/>
                    </a:cubicBezTo>
                    <a:cubicBezTo>
                      <a:pt x="47" y="180"/>
                      <a:pt x="47" y="180"/>
                      <a:pt x="47" y="180"/>
                    </a:cubicBezTo>
                    <a:lnTo>
                      <a:pt x="41" y="181"/>
                    </a:lnTo>
                    <a:close/>
                    <a:moveTo>
                      <a:pt x="75" y="178"/>
                    </a:moveTo>
                    <a:cubicBezTo>
                      <a:pt x="75" y="172"/>
                      <a:pt x="75" y="172"/>
                      <a:pt x="75" y="172"/>
                    </a:cubicBezTo>
                    <a:cubicBezTo>
                      <a:pt x="76" y="172"/>
                      <a:pt x="77" y="171"/>
                      <a:pt x="77" y="171"/>
                    </a:cubicBezTo>
                    <a:cubicBezTo>
                      <a:pt x="82" y="173"/>
                      <a:pt x="82" y="173"/>
                      <a:pt x="82" y="173"/>
                    </a:cubicBezTo>
                    <a:cubicBezTo>
                      <a:pt x="81" y="175"/>
                      <a:pt x="79" y="178"/>
                      <a:pt x="75" y="178"/>
                    </a:cubicBezTo>
                    <a:close/>
                    <a:moveTo>
                      <a:pt x="58" y="177"/>
                    </a:moveTo>
                    <a:cubicBezTo>
                      <a:pt x="57" y="172"/>
                      <a:pt x="57" y="172"/>
                      <a:pt x="57" y="172"/>
                    </a:cubicBezTo>
                    <a:cubicBezTo>
                      <a:pt x="60" y="171"/>
                      <a:pt x="62" y="171"/>
                      <a:pt x="63" y="171"/>
                    </a:cubicBezTo>
                    <a:cubicBezTo>
                      <a:pt x="63" y="177"/>
                      <a:pt x="63" y="177"/>
                      <a:pt x="63" y="177"/>
                    </a:cubicBezTo>
                    <a:cubicBezTo>
                      <a:pt x="62" y="177"/>
                      <a:pt x="60" y="177"/>
                      <a:pt x="58" y="177"/>
                    </a:cubicBezTo>
                    <a:close/>
                    <a:moveTo>
                      <a:pt x="20" y="165"/>
                    </a:moveTo>
                    <a:cubicBezTo>
                      <a:pt x="20" y="165"/>
                      <a:pt x="19" y="164"/>
                      <a:pt x="16" y="163"/>
                    </a:cubicBezTo>
                    <a:cubicBezTo>
                      <a:pt x="19" y="158"/>
                      <a:pt x="19" y="158"/>
                      <a:pt x="19" y="158"/>
                    </a:cubicBezTo>
                    <a:cubicBezTo>
                      <a:pt x="21" y="159"/>
                      <a:pt x="23" y="160"/>
                      <a:pt x="25" y="162"/>
                    </a:cubicBezTo>
                    <a:lnTo>
                      <a:pt x="20" y="165"/>
                    </a:lnTo>
                    <a:close/>
                    <a:moveTo>
                      <a:pt x="6" y="161"/>
                    </a:moveTo>
                    <a:cubicBezTo>
                      <a:pt x="2" y="160"/>
                      <a:pt x="0" y="160"/>
                      <a:pt x="0" y="160"/>
                    </a:cubicBezTo>
                    <a:cubicBezTo>
                      <a:pt x="0" y="154"/>
                      <a:pt x="0" y="154"/>
                      <a:pt x="0" y="154"/>
                    </a:cubicBezTo>
                    <a:cubicBezTo>
                      <a:pt x="0" y="154"/>
                      <a:pt x="3" y="154"/>
                      <a:pt x="6" y="155"/>
                    </a:cubicBezTo>
                    <a:lnTo>
                      <a:pt x="6" y="161"/>
                    </a:lnTo>
                    <a:close/>
                    <a:moveTo>
                      <a:pt x="77" y="160"/>
                    </a:moveTo>
                    <a:cubicBezTo>
                      <a:pt x="77" y="158"/>
                      <a:pt x="77" y="158"/>
                      <a:pt x="77" y="158"/>
                    </a:cubicBezTo>
                    <a:cubicBezTo>
                      <a:pt x="77" y="157"/>
                      <a:pt x="77" y="156"/>
                      <a:pt x="77" y="155"/>
                    </a:cubicBezTo>
                    <a:cubicBezTo>
                      <a:pt x="83" y="154"/>
                      <a:pt x="83" y="154"/>
                      <a:pt x="83" y="154"/>
                    </a:cubicBezTo>
                    <a:cubicBezTo>
                      <a:pt x="83" y="155"/>
                      <a:pt x="83" y="157"/>
                      <a:pt x="83" y="158"/>
                    </a:cubicBezTo>
                    <a:cubicBezTo>
                      <a:pt x="83" y="160"/>
                      <a:pt x="83" y="160"/>
                      <a:pt x="83" y="160"/>
                    </a:cubicBezTo>
                    <a:lnTo>
                      <a:pt x="77" y="160"/>
                    </a:lnTo>
                    <a:close/>
                    <a:moveTo>
                      <a:pt x="98" y="152"/>
                    </a:moveTo>
                    <a:cubicBezTo>
                      <a:pt x="92" y="149"/>
                      <a:pt x="92" y="149"/>
                      <a:pt x="92" y="149"/>
                    </a:cubicBezTo>
                    <a:cubicBezTo>
                      <a:pt x="93" y="148"/>
                      <a:pt x="94" y="146"/>
                      <a:pt x="94" y="144"/>
                    </a:cubicBezTo>
                    <a:cubicBezTo>
                      <a:pt x="100" y="146"/>
                      <a:pt x="100" y="146"/>
                      <a:pt x="100" y="146"/>
                    </a:cubicBezTo>
                    <a:cubicBezTo>
                      <a:pt x="99" y="148"/>
                      <a:pt x="99" y="150"/>
                      <a:pt x="98" y="152"/>
                    </a:cubicBezTo>
                    <a:close/>
                    <a:moveTo>
                      <a:pt x="86" y="152"/>
                    </a:moveTo>
                    <a:cubicBezTo>
                      <a:pt x="84" y="149"/>
                      <a:pt x="84" y="149"/>
                      <a:pt x="83" y="149"/>
                    </a:cubicBezTo>
                    <a:cubicBezTo>
                      <a:pt x="85" y="143"/>
                      <a:pt x="85" y="143"/>
                      <a:pt x="85" y="143"/>
                    </a:cubicBezTo>
                    <a:cubicBezTo>
                      <a:pt x="88" y="144"/>
                      <a:pt x="89" y="146"/>
                      <a:pt x="91" y="148"/>
                    </a:cubicBezTo>
                    <a:lnTo>
                      <a:pt x="86" y="152"/>
                    </a:lnTo>
                    <a:close/>
                    <a:moveTo>
                      <a:pt x="95" y="136"/>
                    </a:moveTo>
                    <a:cubicBezTo>
                      <a:pt x="94" y="135"/>
                      <a:pt x="93" y="135"/>
                      <a:pt x="93" y="134"/>
                    </a:cubicBezTo>
                    <a:cubicBezTo>
                      <a:pt x="92" y="133"/>
                      <a:pt x="91" y="133"/>
                      <a:pt x="90" y="132"/>
                    </a:cubicBezTo>
                    <a:cubicBezTo>
                      <a:pt x="94" y="128"/>
                      <a:pt x="94" y="128"/>
                      <a:pt x="94" y="128"/>
                    </a:cubicBezTo>
                    <a:cubicBezTo>
                      <a:pt x="95" y="129"/>
                      <a:pt x="96" y="129"/>
                      <a:pt x="96" y="130"/>
                    </a:cubicBezTo>
                    <a:cubicBezTo>
                      <a:pt x="97" y="131"/>
                      <a:pt x="98" y="131"/>
                      <a:pt x="99" y="132"/>
                    </a:cubicBezTo>
                    <a:lnTo>
                      <a:pt x="95" y="136"/>
                    </a:lnTo>
                    <a:close/>
                    <a:moveTo>
                      <a:pt x="93" y="120"/>
                    </a:moveTo>
                    <a:cubicBezTo>
                      <a:pt x="88" y="118"/>
                      <a:pt x="88" y="118"/>
                      <a:pt x="88" y="118"/>
                    </a:cubicBezTo>
                    <a:cubicBezTo>
                      <a:pt x="88" y="117"/>
                      <a:pt x="88" y="116"/>
                      <a:pt x="88" y="115"/>
                    </a:cubicBezTo>
                    <a:cubicBezTo>
                      <a:pt x="88" y="114"/>
                      <a:pt x="88" y="114"/>
                      <a:pt x="88" y="114"/>
                    </a:cubicBezTo>
                    <a:cubicBezTo>
                      <a:pt x="88" y="114"/>
                      <a:pt x="88" y="114"/>
                      <a:pt x="88" y="113"/>
                    </a:cubicBezTo>
                    <a:cubicBezTo>
                      <a:pt x="94" y="114"/>
                      <a:pt x="94" y="114"/>
                      <a:pt x="94" y="114"/>
                    </a:cubicBezTo>
                    <a:cubicBezTo>
                      <a:pt x="94" y="115"/>
                      <a:pt x="94" y="115"/>
                      <a:pt x="94" y="115"/>
                    </a:cubicBezTo>
                    <a:cubicBezTo>
                      <a:pt x="94" y="116"/>
                      <a:pt x="94" y="118"/>
                      <a:pt x="93" y="120"/>
                    </a:cubicBezTo>
                    <a:close/>
                    <a:moveTo>
                      <a:pt x="102" y="108"/>
                    </a:moveTo>
                    <a:cubicBezTo>
                      <a:pt x="97" y="103"/>
                      <a:pt x="97" y="103"/>
                      <a:pt x="97" y="103"/>
                    </a:cubicBezTo>
                    <a:cubicBezTo>
                      <a:pt x="99" y="102"/>
                      <a:pt x="100" y="101"/>
                      <a:pt x="100" y="100"/>
                    </a:cubicBezTo>
                    <a:cubicBezTo>
                      <a:pt x="106" y="102"/>
                      <a:pt x="106" y="102"/>
                      <a:pt x="106" y="102"/>
                    </a:cubicBezTo>
                    <a:cubicBezTo>
                      <a:pt x="105" y="104"/>
                      <a:pt x="104" y="106"/>
                      <a:pt x="102" y="108"/>
                    </a:cubicBezTo>
                    <a:close/>
                    <a:moveTo>
                      <a:pt x="113" y="96"/>
                    </a:moveTo>
                    <a:cubicBezTo>
                      <a:pt x="110" y="91"/>
                      <a:pt x="110" y="91"/>
                      <a:pt x="110" y="91"/>
                    </a:cubicBezTo>
                    <a:cubicBezTo>
                      <a:pt x="110" y="90"/>
                      <a:pt x="110" y="90"/>
                      <a:pt x="110" y="90"/>
                    </a:cubicBezTo>
                    <a:cubicBezTo>
                      <a:pt x="112" y="89"/>
                      <a:pt x="113" y="88"/>
                      <a:pt x="114" y="88"/>
                    </a:cubicBezTo>
                    <a:cubicBezTo>
                      <a:pt x="118" y="92"/>
                      <a:pt x="118" y="92"/>
                      <a:pt x="118" y="92"/>
                    </a:cubicBezTo>
                    <a:cubicBezTo>
                      <a:pt x="117" y="93"/>
                      <a:pt x="115" y="94"/>
                      <a:pt x="114" y="95"/>
                    </a:cubicBezTo>
                    <a:lnTo>
                      <a:pt x="113" y="96"/>
                    </a:lnTo>
                    <a:close/>
                    <a:moveTo>
                      <a:pt x="123" y="83"/>
                    </a:moveTo>
                    <a:cubicBezTo>
                      <a:pt x="120" y="78"/>
                      <a:pt x="120" y="78"/>
                      <a:pt x="120" y="78"/>
                    </a:cubicBezTo>
                    <a:cubicBezTo>
                      <a:pt x="120" y="78"/>
                      <a:pt x="121" y="78"/>
                      <a:pt x="121" y="77"/>
                    </a:cubicBezTo>
                    <a:cubicBezTo>
                      <a:pt x="122" y="77"/>
                      <a:pt x="123" y="76"/>
                      <a:pt x="124" y="75"/>
                    </a:cubicBezTo>
                    <a:cubicBezTo>
                      <a:pt x="128" y="79"/>
                      <a:pt x="128" y="79"/>
                      <a:pt x="128" y="79"/>
                    </a:cubicBezTo>
                    <a:cubicBezTo>
                      <a:pt x="127" y="80"/>
                      <a:pt x="126" y="81"/>
                      <a:pt x="124" y="82"/>
                    </a:cubicBezTo>
                    <a:lnTo>
                      <a:pt x="123" y="83"/>
                    </a:lnTo>
                    <a:close/>
                    <a:moveTo>
                      <a:pt x="137" y="73"/>
                    </a:moveTo>
                    <a:cubicBezTo>
                      <a:pt x="132" y="70"/>
                      <a:pt x="132" y="70"/>
                      <a:pt x="132" y="70"/>
                    </a:cubicBezTo>
                    <a:cubicBezTo>
                      <a:pt x="132" y="70"/>
                      <a:pt x="132" y="69"/>
                      <a:pt x="132" y="68"/>
                    </a:cubicBezTo>
                    <a:cubicBezTo>
                      <a:pt x="132" y="67"/>
                      <a:pt x="133" y="66"/>
                      <a:pt x="133" y="65"/>
                    </a:cubicBezTo>
                    <a:cubicBezTo>
                      <a:pt x="139" y="67"/>
                      <a:pt x="139" y="67"/>
                      <a:pt x="139" y="67"/>
                    </a:cubicBezTo>
                    <a:cubicBezTo>
                      <a:pt x="138" y="67"/>
                      <a:pt x="138" y="68"/>
                      <a:pt x="138" y="69"/>
                    </a:cubicBezTo>
                    <a:cubicBezTo>
                      <a:pt x="138" y="70"/>
                      <a:pt x="138" y="72"/>
                      <a:pt x="137" y="73"/>
                    </a:cubicBezTo>
                    <a:close/>
                    <a:moveTo>
                      <a:pt x="145" y="57"/>
                    </a:moveTo>
                    <a:cubicBezTo>
                      <a:pt x="140" y="55"/>
                      <a:pt x="140" y="55"/>
                      <a:pt x="140" y="55"/>
                    </a:cubicBezTo>
                    <a:cubicBezTo>
                      <a:pt x="140" y="55"/>
                      <a:pt x="140" y="55"/>
                      <a:pt x="140" y="54"/>
                    </a:cubicBezTo>
                    <a:cubicBezTo>
                      <a:pt x="140" y="52"/>
                      <a:pt x="140" y="51"/>
                      <a:pt x="141" y="49"/>
                    </a:cubicBezTo>
                    <a:cubicBezTo>
                      <a:pt x="146" y="51"/>
                      <a:pt x="146" y="51"/>
                      <a:pt x="146" y="51"/>
                    </a:cubicBezTo>
                    <a:cubicBezTo>
                      <a:pt x="146" y="52"/>
                      <a:pt x="146" y="53"/>
                      <a:pt x="146" y="54"/>
                    </a:cubicBezTo>
                    <a:cubicBezTo>
                      <a:pt x="146" y="55"/>
                      <a:pt x="146" y="56"/>
                      <a:pt x="145" y="57"/>
                    </a:cubicBezTo>
                    <a:close/>
                    <a:moveTo>
                      <a:pt x="154" y="47"/>
                    </a:moveTo>
                    <a:cubicBezTo>
                      <a:pt x="152" y="42"/>
                      <a:pt x="152" y="42"/>
                      <a:pt x="152" y="42"/>
                    </a:cubicBezTo>
                    <a:cubicBezTo>
                      <a:pt x="153" y="41"/>
                      <a:pt x="155" y="40"/>
                      <a:pt x="155" y="39"/>
                    </a:cubicBezTo>
                    <a:cubicBezTo>
                      <a:pt x="160" y="43"/>
                      <a:pt x="160" y="43"/>
                      <a:pt x="160" y="43"/>
                    </a:cubicBezTo>
                    <a:cubicBezTo>
                      <a:pt x="159" y="45"/>
                      <a:pt x="157" y="46"/>
                      <a:pt x="154" y="47"/>
                    </a:cubicBezTo>
                    <a:close/>
                    <a:moveTo>
                      <a:pt x="166" y="38"/>
                    </a:moveTo>
                    <a:cubicBezTo>
                      <a:pt x="166" y="32"/>
                      <a:pt x="166" y="32"/>
                      <a:pt x="166" y="32"/>
                    </a:cubicBezTo>
                    <a:cubicBezTo>
                      <a:pt x="167" y="32"/>
                      <a:pt x="167" y="32"/>
                      <a:pt x="167" y="32"/>
                    </a:cubicBezTo>
                    <a:cubicBezTo>
                      <a:pt x="168" y="32"/>
                      <a:pt x="170" y="32"/>
                      <a:pt x="171" y="31"/>
                    </a:cubicBezTo>
                    <a:cubicBezTo>
                      <a:pt x="173" y="36"/>
                      <a:pt x="173" y="36"/>
                      <a:pt x="173" y="36"/>
                    </a:cubicBezTo>
                    <a:cubicBezTo>
                      <a:pt x="171" y="37"/>
                      <a:pt x="169" y="38"/>
                      <a:pt x="167" y="38"/>
                    </a:cubicBezTo>
                    <a:lnTo>
                      <a:pt x="166" y="38"/>
                    </a:lnTo>
                    <a:close/>
                    <a:moveTo>
                      <a:pt x="200" y="33"/>
                    </a:moveTo>
                    <a:cubicBezTo>
                      <a:pt x="199" y="32"/>
                      <a:pt x="198" y="30"/>
                      <a:pt x="198" y="29"/>
                    </a:cubicBezTo>
                    <a:cubicBezTo>
                      <a:pt x="197" y="28"/>
                      <a:pt x="197" y="28"/>
                      <a:pt x="197" y="28"/>
                    </a:cubicBezTo>
                    <a:cubicBezTo>
                      <a:pt x="201" y="24"/>
                      <a:pt x="201" y="24"/>
                      <a:pt x="201" y="24"/>
                    </a:cubicBezTo>
                    <a:cubicBezTo>
                      <a:pt x="202" y="25"/>
                      <a:pt x="202" y="25"/>
                      <a:pt x="203" y="26"/>
                    </a:cubicBezTo>
                    <a:cubicBezTo>
                      <a:pt x="203" y="27"/>
                      <a:pt x="204" y="28"/>
                      <a:pt x="204" y="29"/>
                    </a:cubicBezTo>
                    <a:lnTo>
                      <a:pt x="200" y="33"/>
                    </a:lnTo>
                    <a:close/>
                    <a:moveTo>
                      <a:pt x="188" y="31"/>
                    </a:moveTo>
                    <a:cubicBezTo>
                      <a:pt x="186" y="31"/>
                      <a:pt x="184" y="29"/>
                      <a:pt x="183" y="27"/>
                    </a:cubicBezTo>
                    <a:cubicBezTo>
                      <a:pt x="187" y="23"/>
                      <a:pt x="187" y="23"/>
                      <a:pt x="187" y="23"/>
                    </a:cubicBezTo>
                    <a:cubicBezTo>
                      <a:pt x="188" y="25"/>
                      <a:pt x="189" y="25"/>
                      <a:pt x="189" y="25"/>
                    </a:cubicBezTo>
                    <a:cubicBezTo>
                      <a:pt x="188" y="25"/>
                      <a:pt x="188" y="25"/>
                      <a:pt x="188" y="25"/>
                    </a:cubicBezTo>
                    <a:cubicBezTo>
                      <a:pt x="191" y="30"/>
                      <a:pt x="191" y="30"/>
                      <a:pt x="191" y="30"/>
                    </a:cubicBezTo>
                    <a:cubicBezTo>
                      <a:pt x="190" y="30"/>
                      <a:pt x="189" y="31"/>
                      <a:pt x="188" y="31"/>
                    </a:cubicBezTo>
                    <a:close/>
                    <a:moveTo>
                      <a:pt x="214" y="30"/>
                    </a:moveTo>
                    <a:cubicBezTo>
                      <a:pt x="209" y="28"/>
                      <a:pt x="209" y="28"/>
                      <a:pt x="209" y="28"/>
                    </a:cubicBezTo>
                    <a:cubicBezTo>
                      <a:pt x="209" y="27"/>
                      <a:pt x="209" y="26"/>
                      <a:pt x="210" y="25"/>
                    </a:cubicBezTo>
                    <a:cubicBezTo>
                      <a:pt x="210" y="24"/>
                      <a:pt x="210" y="23"/>
                      <a:pt x="210" y="22"/>
                    </a:cubicBezTo>
                    <a:cubicBezTo>
                      <a:pt x="216" y="24"/>
                      <a:pt x="216" y="24"/>
                      <a:pt x="216" y="24"/>
                    </a:cubicBezTo>
                    <a:cubicBezTo>
                      <a:pt x="216" y="25"/>
                      <a:pt x="215" y="25"/>
                      <a:pt x="215" y="26"/>
                    </a:cubicBezTo>
                    <a:cubicBezTo>
                      <a:pt x="215" y="27"/>
                      <a:pt x="215" y="29"/>
                      <a:pt x="214" y="30"/>
                    </a:cubicBezTo>
                    <a:close/>
                    <a:moveTo>
                      <a:pt x="172" y="27"/>
                    </a:moveTo>
                    <a:cubicBezTo>
                      <a:pt x="170" y="26"/>
                      <a:pt x="169" y="24"/>
                      <a:pt x="168" y="22"/>
                    </a:cubicBezTo>
                    <a:cubicBezTo>
                      <a:pt x="173" y="19"/>
                      <a:pt x="173" y="19"/>
                      <a:pt x="173" y="19"/>
                    </a:cubicBezTo>
                    <a:cubicBezTo>
                      <a:pt x="174" y="20"/>
                      <a:pt x="175" y="22"/>
                      <a:pt x="176" y="23"/>
                    </a:cubicBezTo>
                    <a:lnTo>
                      <a:pt x="172" y="27"/>
                    </a:lnTo>
                    <a:close/>
                    <a:moveTo>
                      <a:pt x="175" y="19"/>
                    </a:moveTo>
                    <a:cubicBezTo>
                      <a:pt x="174" y="17"/>
                      <a:pt x="172" y="16"/>
                      <a:pt x="172" y="16"/>
                    </a:cubicBezTo>
                    <a:cubicBezTo>
                      <a:pt x="173" y="11"/>
                      <a:pt x="173" y="11"/>
                      <a:pt x="173" y="11"/>
                    </a:cubicBezTo>
                    <a:cubicBezTo>
                      <a:pt x="175" y="11"/>
                      <a:pt x="177" y="12"/>
                      <a:pt x="179" y="14"/>
                    </a:cubicBezTo>
                    <a:lnTo>
                      <a:pt x="175" y="19"/>
                    </a:lnTo>
                    <a:close/>
                    <a:moveTo>
                      <a:pt x="221" y="15"/>
                    </a:moveTo>
                    <a:cubicBezTo>
                      <a:pt x="217" y="11"/>
                      <a:pt x="217" y="11"/>
                      <a:pt x="217" y="11"/>
                    </a:cubicBezTo>
                    <a:cubicBezTo>
                      <a:pt x="218" y="11"/>
                      <a:pt x="218" y="10"/>
                      <a:pt x="219" y="10"/>
                    </a:cubicBezTo>
                    <a:cubicBezTo>
                      <a:pt x="220" y="9"/>
                      <a:pt x="221" y="8"/>
                      <a:pt x="222" y="7"/>
                    </a:cubicBezTo>
                    <a:cubicBezTo>
                      <a:pt x="226" y="12"/>
                      <a:pt x="226" y="12"/>
                      <a:pt x="226" y="12"/>
                    </a:cubicBezTo>
                    <a:cubicBezTo>
                      <a:pt x="225" y="13"/>
                      <a:pt x="224" y="14"/>
                      <a:pt x="222" y="14"/>
                    </a:cubicBezTo>
                    <a:cubicBezTo>
                      <a:pt x="222" y="15"/>
                      <a:pt x="222" y="15"/>
                      <a:pt x="221" y="15"/>
                    </a:cubicBezTo>
                    <a:close/>
                    <a:moveTo>
                      <a:pt x="235" y="7"/>
                    </a:moveTo>
                    <a:cubicBezTo>
                      <a:pt x="233" y="1"/>
                      <a:pt x="233" y="1"/>
                      <a:pt x="233" y="1"/>
                    </a:cubicBezTo>
                    <a:cubicBezTo>
                      <a:pt x="236" y="0"/>
                      <a:pt x="238" y="0"/>
                      <a:pt x="240" y="1"/>
                    </a:cubicBezTo>
                    <a:cubicBezTo>
                      <a:pt x="241" y="2"/>
                      <a:pt x="241" y="2"/>
                      <a:pt x="242" y="2"/>
                    </a:cubicBezTo>
                    <a:cubicBezTo>
                      <a:pt x="237" y="6"/>
                      <a:pt x="237" y="6"/>
                      <a:pt x="237" y="6"/>
                    </a:cubicBezTo>
                    <a:cubicBezTo>
                      <a:pt x="237" y="6"/>
                      <a:pt x="236" y="6"/>
                      <a:pt x="235" y="7"/>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43" name="îSļïḍe">
                <a:extLst>
                  <a:ext uri="{FF2B5EF4-FFF2-40B4-BE49-F238E27FC236}">
                    <a16:creationId xmlns:a16="http://schemas.microsoft.com/office/drawing/2014/main" id="{ECF4C9CE-F2EC-4819-A5E4-AE2D9925FD52}"/>
                  </a:ext>
                </a:extLst>
              </p:cNvPr>
              <p:cNvSpPr/>
              <p:nvPr/>
            </p:nvSpPr>
            <p:spPr bwMode="auto">
              <a:xfrm>
                <a:off x="8124825" y="93663"/>
                <a:ext cx="633413" cy="1835150"/>
              </a:xfrm>
              <a:custGeom>
                <a:avLst/>
                <a:gdLst>
                  <a:gd name="T0" fmla="*/ 230 w 295"/>
                  <a:gd name="T1" fmla="*/ 851 h 856"/>
                  <a:gd name="T2" fmla="*/ 233 w 295"/>
                  <a:gd name="T3" fmla="*/ 825 h 856"/>
                  <a:gd name="T4" fmla="*/ 224 w 295"/>
                  <a:gd name="T5" fmla="*/ 793 h 856"/>
                  <a:gd name="T6" fmla="*/ 165 w 295"/>
                  <a:gd name="T7" fmla="*/ 782 h 856"/>
                  <a:gd name="T8" fmla="*/ 217 w 295"/>
                  <a:gd name="T9" fmla="*/ 777 h 856"/>
                  <a:gd name="T10" fmla="*/ 153 w 295"/>
                  <a:gd name="T11" fmla="*/ 774 h 856"/>
                  <a:gd name="T12" fmla="*/ 205 w 295"/>
                  <a:gd name="T13" fmla="*/ 771 h 856"/>
                  <a:gd name="T14" fmla="*/ 131 w 295"/>
                  <a:gd name="T15" fmla="*/ 747 h 856"/>
                  <a:gd name="T16" fmla="*/ 134 w 295"/>
                  <a:gd name="T17" fmla="*/ 730 h 856"/>
                  <a:gd name="T18" fmla="*/ 139 w 295"/>
                  <a:gd name="T19" fmla="*/ 695 h 856"/>
                  <a:gd name="T20" fmla="*/ 115 w 295"/>
                  <a:gd name="T21" fmla="*/ 668 h 856"/>
                  <a:gd name="T22" fmla="*/ 112 w 295"/>
                  <a:gd name="T23" fmla="*/ 661 h 856"/>
                  <a:gd name="T24" fmla="*/ 100 w 295"/>
                  <a:gd name="T25" fmla="*/ 657 h 856"/>
                  <a:gd name="T26" fmla="*/ 134 w 295"/>
                  <a:gd name="T27" fmla="*/ 645 h 856"/>
                  <a:gd name="T28" fmla="*/ 146 w 295"/>
                  <a:gd name="T29" fmla="*/ 646 h 856"/>
                  <a:gd name="T30" fmla="*/ 100 w 295"/>
                  <a:gd name="T31" fmla="*/ 638 h 856"/>
                  <a:gd name="T32" fmla="*/ 108 w 295"/>
                  <a:gd name="T33" fmla="*/ 627 h 856"/>
                  <a:gd name="T34" fmla="*/ 175 w 295"/>
                  <a:gd name="T35" fmla="*/ 614 h 856"/>
                  <a:gd name="T36" fmla="*/ 168 w 295"/>
                  <a:gd name="T37" fmla="*/ 588 h 856"/>
                  <a:gd name="T38" fmla="*/ 173 w 295"/>
                  <a:gd name="T39" fmla="*/ 568 h 856"/>
                  <a:gd name="T40" fmla="*/ 201 w 295"/>
                  <a:gd name="T41" fmla="*/ 566 h 856"/>
                  <a:gd name="T42" fmla="*/ 166 w 295"/>
                  <a:gd name="T43" fmla="*/ 556 h 856"/>
                  <a:gd name="T44" fmla="*/ 202 w 295"/>
                  <a:gd name="T45" fmla="*/ 551 h 856"/>
                  <a:gd name="T46" fmla="*/ 157 w 295"/>
                  <a:gd name="T47" fmla="*/ 543 h 856"/>
                  <a:gd name="T48" fmla="*/ 195 w 295"/>
                  <a:gd name="T49" fmla="*/ 539 h 856"/>
                  <a:gd name="T50" fmla="*/ 152 w 295"/>
                  <a:gd name="T51" fmla="*/ 531 h 856"/>
                  <a:gd name="T52" fmla="*/ 133 w 295"/>
                  <a:gd name="T53" fmla="*/ 505 h 856"/>
                  <a:gd name="T54" fmla="*/ 153 w 295"/>
                  <a:gd name="T55" fmla="*/ 480 h 856"/>
                  <a:gd name="T56" fmla="*/ 167 w 295"/>
                  <a:gd name="T57" fmla="*/ 455 h 856"/>
                  <a:gd name="T58" fmla="*/ 190 w 295"/>
                  <a:gd name="T59" fmla="*/ 429 h 856"/>
                  <a:gd name="T60" fmla="*/ 231 w 295"/>
                  <a:gd name="T61" fmla="*/ 422 h 856"/>
                  <a:gd name="T62" fmla="*/ 204 w 295"/>
                  <a:gd name="T63" fmla="*/ 417 h 856"/>
                  <a:gd name="T64" fmla="*/ 229 w 295"/>
                  <a:gd name="T65" fmla="*/ 404 h 856"/>
                  <a:gd name="T66" fmla="*/ 240 w 295"/>
                  <a:gd name="T67" fmla="*/ 387 h 856"/>
                  <a:gd name="T68" fmla="*/ 241 w 295"/>
                  <a:gd name="T69" fmla="*/ 350 h 856"/>
                  <a:gd name="T70" fmla="*/ 263 w 295"/>
                  <a:gd name="T71" fmla="*/ 330 h 856"/>
                  <a:gd name="T72" fmla="*/ 266 w 295"/>
                  <a:gd name="T73" fmla="*/ 296 h 856"/>
                  <a:gd name="T74" fmla="*/ 260 w 295"/>
                  <a:gd name="T75" fmla="*/ 290 h 856"/>
                  <a:gd name="T76" fmla="*/ 258 w 295"/>
                  <a:gd name="T77" fmla="*/ 250 h 856"/>
                  <a:gd name="T78" fmla="*/ 266 w 295"/>
                  <a:gd name="T79" fmla="*/ 223 h 856"/>
                  <a:gd name="T80" fmla="*/ 277 w 295"/>
                  <a:gd name="T81" fmla="*/ 202 h 856"/>
                  <a:gd name="T82" fmla="*/ 280 w 295"/>
                  <a:gd name="T83" fmla="*/ 175 h 856"/>
                  <a:gd name="T84" fmla="*/ 133 w 295"/>
                  <a:gd name="T85" fmla="*/ 159 h 856"/>
                  <a:gd name="T86" fmla="*/ 139 w 295"/>
                  <a:gd name="T87" fmla="*/ 157 h 856"/>
                  <a:gd name="T88" fmla="*/ 119 w 295"/>
                  <a:gd name="T89" fmla="*/ 153 h 856"/>
                  <a:gd name="T90" fmla="*/ 279 w 295"/>
                  <a:gd name="T91" fmla="*/ 143 h 856"/>
                  <a:gd name="T92" fmla="*/ 178 w 295"/>
                  <a:gd name="T93" fmla="*/ 143 h 856"/>
                  <a:gd name="T94" fmla="*/ 198 w 295"/>
                  <a:gd name="T95" fmla="*/ 145 h 856"/>
                  <a:gd name="T96" fmla="*/ 110 w 295"/>
                  <a:gd name="T97" fmla="*/ 134 h 856"/>
                  <a:gd name="T98" fmla="*/ 220 w 295"/>
                  <a:gd name="T99" fmla="*/ 125 h 856"/>
                  <a:gd name="T100" fmla="*/ 100 w 295"/>
                  <a:gd name="T101" fmla="*/ 128 h 856"/>
                  <a:gd name="T102" fmla="*/ 225 w 295"/>
                  <a:gd name="T103" fmla="*/ 114 h 856"/>
                  <a:gd name="T104" fmla="*/ 93 w 295"/>
                  <a:gd name="T105" fmla="*/ 112 h 856"/>
                  <a:gd name="T106" fmla="*/ 93 w 295"/>
                  <a:gd name="T107" fmla="*/ 113 h 856"/>
                  <a:gd name="T108" fmla="*/ 47 w 295"/>
                  <a:gd name="T109" fmla="*/ 88 h 856"/>
                  <a:gd name="T110" fmla="*/ 90 w 295"/>
                  <a:gd name="T111" fmla="*/ 80 h 856"/>
                  <a:gd name="T112" fmla="*/ 54 w 295"/>
                  <a:gd name="T113" fmla="*/ 76 h 856"/>
                  <a:gd name="T114" fmla="*/ 17 w 295"/>
                  <a:gd name="T115" fmla="*/ 66 h 856"/>
                  <a:gd name="T116" fmla="*/ 0 w 295"/>
                  <a:gd name="T117" fmla="*/ 63 h 856"/>
                  <a:gd name="T118" fmla="*/ 26 w 295"/>
                  <a:gd name="T119" fmla="*/ 36 h 856"/>
                  <a:gd name="T120" fmla="*/ 31 w 295"/>
                  <a:gd name="T121" fmla="*/ 12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5" h="856">
                    <a:moveTo>
                      <a:pt x="251" y="856"/>
                    </a:moveTo>
                    <a:cubicBezTo>
                      <a:pt x="250" y="856"/>
                      <a:pt x="249" y="856"/>
                      <a:pt x="247" y="856"/>
                    </a:cubicBezTo>
                    <a:cubicBezTo>
                      <a:pt x="248" y="850"/>
                      <a:pt x="248" y="850"/>
                      <a:pt x="248" y="850"/>
                    </a:cubicBezTo>
                    <a:cubicBezTo>
                      <a:pt x="251" y="850"/>
                      <a:pt x="252" y="850"/>
                      <a:pt x="252" y="850"/>
                    </a:cubicBezTo>
                    <a:cubicBezTo>
                      <a:pt x="252" y="850"/>
                      <a:pt x="251" y="850"/>
                      <a:pt x="250" y="852"/>
                    </a:cubicBezTo>
                    <a:cubicBezTo>
                      <a:pt x="256" y="854"/>
                      <a:pt x="256" y="854"/>
                      <a:pt x="256" y="854"/>
                    </a:cubicBezTo>
                    <a:cubicBezTo>
                      <a:pt x="255" y="856"/>
                      <a:pt x="252" y="856"/>
                      <a:pt x="251" y="856"/>
                    </a:cubicBezTo>
                    <a:close/>
                    <a:moveTo>
                      <a:pt x="236" y="852"/>
                    </a:moveTo>
                    <a:cubicBezTo>
                      <a:pt x="237" y="849"/>
                      <a:pt x="237" y="849"/>
                      <a:pt x="237" y="849"/>
                    </a:cubicBezTo>
                    <a:cubicBezTo>
                      <a:pt x="236" y="852"/>
                      <a:pt x="236" y="852"/>
                      <a:pt x="236" y="852"/>
                    </a:cubicBezTo>
                    <a:cubicBezTo>
                      <a:pt x="234" y="852"/>
                      <a:pt x="232" y="851"/>
                      <a:pt x="230" y="851"/>
                    </a:cubicBezTo>
                    <a:cubicBezTo>
                      <a:pt x="232" y="845"/>
                      <a:pt x="232" y="845"/>
                      <a:pt x="232" y="845"/>
                    </a:cubicBezTo>
                    <a:cubicBezTo>
                      <a:pt x="233" y="845"/>
                      <a:pt x="235" y="846"/>
                      <a:pt x="236" y="846"/>
                    </a:cubicBezTo>
                    <a:cubicBezTo>
                      <a:pt x="237" y="849"/>
                      <a:pt x="237" y="849"/>
                      <a:pt x="237" y="849"/>
                    </a:cubicBezTo>
                    <a:lnTo>
                      <a:pt x="236" y="852"/>
                    </a:lnTo>
                    <a:close/>
                    <a:moveTo>
                      <a:pt x="228" y="841"/>
                    </a:moveTo>
                    <a:cubicBezTo>
                      <a:pt x="223" y="838"/>
                      <a:pt x="223" y="838"/>
                      <a:pt x="223" y="838"/>
                    </a:cubicBezTo>
                    <a:cubicBezTo>
                      <a:pt x="224" y="836"/>
                      <a:pt x="226" y="834"/>
                      <a:pt x="229" y="833"/>
                    </a:cubicBezTo>
                    <a:cubicBezTo>
                      <a:pt x="231" y="839"/>
                      <a:pt x="231" y="839"/>
                      <a:pt x="231" y="839"/>
                    </a:cubicBezTo>
                    <a:cubicBezTo>
                      <a:pt x="230" y="839"/>
                      <a:pt x="229" y="840"/>
                      <a:pt x="228" y="841"/>
                    </a:cubicBezTo>
                    <a:close/>
                    <a:moveTo>
                      <a:pt x="234" y="830"/>
                    </a:moveTo>
                    <a:cubicBezTo>
                      <a:pt x="234" y="827"/>
                      <a:pt x="234" y="826"/>
                      <a:pt x="233" y="825"/>
                    </a:cubicBezTo>
                    <a:cubicBezTo>
                      <a:pt x="238" y="822"/>
                      <a:pt x="238" y="822"/>
                      <a:pt x="238" y="822"/>
                    </a:cubicBezTo>
                    <a:cubicBezTo>
                      <a:pt x="239" y="824"/>
                      <a:pt x="240" y="826"/>
                      <a:pt x="240" y="829"/>
                    </a:cubicBezTo>
                    <a:lnTo>
                      <a:pt x="234" y="830"/>
                    </a:lnTo>
                    <a:close/>
                    <a:moveTo>
                      <a:pt x="227" y="815"/>
                    </a:moveTo>
                    <a:cubicBezTo>
                      <a:pt x="226" y="813"/>
                      <a:pt x="226" y="811"/>
                      <a:pt x="225" y="810"/>
                    </a:cubicBezTo>
                    <a:cubicBezTo>
                      <a:pt x="230" y="807"/>
                      <a:pt x="230" y="807"/>
                      <a:pt x="230" y="807"/>
                    </a:cubicBezTo>
                    <a:cubicBezTo>
                      <a:pt x="231" y="809"/>
                      <a:pt x="232" y="811"/>
                      <a:pt x="233" y="813"/>
                    </a:cubicBezTo>
                    <a:lnTo>
                      <a:pt x="227" y="815"/>
                    </a:lnTo>
                    <a:close/>
                    <a:moveTo>
                      <a:pt x="220" y="800"/>
                    </a:moveTo>
                    <a:cubicBezTo>
                      <a:pt x="218" y="797"/>
                      <a:pt x="218" y="795"/>
                      <a:pt x="218" y="793"/>
                    </a:cubicBezTo>
                    <a:cubicBezTo>
                      <a:pt x="224" y="793"/>
                      <a:pt x="224" y="793"/>
                      <a:pt x="224" y="793"/>
                    </a:cubicBezTo>
                    <a:cubicBezTo>
                      <a:pt x="224" y="794"/>
                      <a:pt x="224" y="795"/>
                      <a:pt x="225" y="797"/>
                    </a:cubicBezTo>
                    <a:lnTo>
                      <a:pt x="220" y="800"/>
                    </a:lnTo>
                    <a:close/>
                    <a:moveTo>
                      <a:pt x="156" y="792"/>
                    </a:moveTo>
                    <a:cubicBezTo>
                      <a:pt x="155" y="792"/>
                      <a:pt x="153" y="792"/>
                      <a:pt x="152" y="791"/>
                    </a:cubicBezTo>
                    <a:cubicBezTo>
                      <a:pt x="151" y="791"/>
                      <a:pt x="150" y="790"/>
                      <a:pt x="149" y="788"/>
                    </a:cubicBezTo>
                    <a:cubicBezTo>
                      <a:pt x="154" y="785"/>
                      <a:pt x="154" y="785"/>
                      <a:pt x="154" y="785"/>
                    </a:cubicBezTo>
                    <a:cubicBezTo>
                      <a:pt x="154" y="786"/>
                      <a:pt x="154" y="786"/>
                      <a:pt x="155" y="786"/>
                    </a:cubicBezTo>
                    <a:cubicBezTo>
                      <a:pt x="155" y="786"/>
                      <a:pt x="156" y="786"/>
                      <a:pt x="156" y="786"/>
                    </a:cubicBezTo>
                    <a:lnTo>
                      <a:pt x="156" y="792"/>
                    </a:lnTo>
                    <a:close/>
                    <a:moveTo>
                      <a:pt x="169" y="787"/>
                    </a:moveTo>
                    <a:cubicBezTo>
                      <a:pt x="165" y="782"/>
                      <a:pt x="165" y="782"/>
                      <a:pt x="165" y="782"/>
                    </a:cubicBezTo>
                    <a:cubicBezTo>
                      <a:pt x="166" y="781"/>
                      <a:pt x="168" y="780"/>
                      <a:pt x="169" y="779"/>
                    </a:cubicBezTo>
                    <a:cubicBezTo>
                      <a:pt x="169" y="779"/>
                      <a:pt x="169" y="779"/>
                      <a:pt x="169" y="779"/>
                    </a:cubicBezTo>
                    <a:cubicBezTo>
                      <a:pt x="173" y="783"/>
                      <a:pt x="173" y="783"/>
                      <a:pt x="173" y="783"/>
                    </a:cubicBezTo>
                    <a:cubicBezTo>
                      <a:pt x="173" y="784"/>
                      <a:pt x="173" y="784"/>
                      <a:pt x="173" y="784"/>
                    </a:cubicBezTo>
                    <a:cubicBezTo>
                      <a:pt x="171" y="785"/>
                      <a:pt x="170" y="786"/>
                      <a:pt x="169" y="787"/>
                    </a:cubicBezTo>
                    <a:close/>
                    <a:moveTo>
                      <a:pt x="213" y="783"/>
                    </a:moveTo>
                    <a:cubicBezTo>
                      <a:pt x="213" y="783"/>
                      <a:pt x="213" y="783"/>
                      <a:pt x="213" y="782"/>
                    </a:cubicBezTo>
                    <a:cubicBezTo>
                      <a:pt x="212" y="781"/>
                      <a:pt x="212" y="780"/>
                      <a:pt x="212" y="779"/>
                    </a:cubicBezTo>
                    <a:cubicBezTo>
                      <a:pt x="211" y="778"/>
                      <a:pt x="211" y="778"/>
                      <a:pt x="211" y="778"/>
                    </a:cubicBezTo>
                    <a:cubicBezTo>
                      <a:pt x="217" y="776"/>
                      <a:pt x="217" y="776"/>
                      <a:pt x="217" y="776"/>
                    </a:cubicBezTo>
                    <a:cubicBezTo>
                      <a:pt x="217" y="777"/>
                      <a:pt x="217" y="777"/>
                      <a:pt x="217" y="777"/>
                    </a:cubicBezTo>
                    <a:cubicBezTo>
                      <a:pt x="217" y="778"/>
                      <a:pt x="218" y="779"/>
                      <a:pt x="218" y="780"/>
                    </a:cubicBezTo>
                    <a:cubicBezTo>
                      <a:pt x="218" y="780"/>
                      <a:pt x="218" y="781"/>
                      <a:pt x="219" y="781"/>
                    </a:cubicBezTo>
                    <a:lnTo>
                      <a:pt x="213" y="783"/>
                    </a:lnTo>
                    <a:close/>
                    <a:moveTo>
                      <a:pt x="153" y="775"/>
                    </a:moveTo>
                    <a:cubicBezTo>
                      <a:pt x="147" y="775"/>
                      <a:pt x="147" y="775"/>
                      <a:pt x="147" y="775"/>
                    </a:cubicBezTo>
                    <a:cubicBezTo>
                      <a:pt x="147" y="773"/>
                      <a:pt x="147" y="773"/>
                      <a:pt x="147" y="773"/>
                    </a:cubicBezTo>
                    <a:cubicBezTo>
                      <a:pt x="147" y="773"/>
                      <a:pt x="147" y="772"/>
                      <a:pt x="147" y="772"/>
                    </a:cubicBezTo>
                    <a:cubicBezTo>
                      <a:pt x="147" y="771"/>
                      <a:pt x="147" y="771"/>
                      <a:pt x="147" y="771"/>
                    </a:cubicBezTo>
                    <a:cubicBezTo>
                      <a:pt x="152" y="768"/>
                      <a:pt x="152" y="768"/>
                      <a:pt x="152" y="768"/>
                    </a:cubicBezTo>
                    <a:cubicBezTo>
                      <a:pt x="153" y="770"/>
                      <a:pt x="153" y="771"/>
                      <a:pt x="153" y="772"/>
                    </a:cubicBezTo>
                    <a:cubicBezTo>
                      <a:pt x="153" y="772"/>
                      <a:pt x="153" y="773"/>
                      <a:pt x="153" y="774"/>
                    </a:cubicBezTo>
                    <a:lnTo>
                      <a:pt x="153" y="775"/>
                    </a:lnTo>
                    <a:close/>
                    <a:moveTo>
                      <a:pt x="182" y="775"/>
                    </a:moveTo>
                    <a:cubicBezTo>
                      <a:pt x="178" y="771"/>
                      <a:pt x="178" y="771"/>
                      <a:pt x="178" y="771"/>
                    </a:cubicBezTo>
                    <a:cubicBezTo>
                      <a:pt x="182" y="767"/>
                      <a:pt x="182" y="767"/>
                      <a:pt x="182" y="767"/>
                    </a:cubicBezTo>
                    <a:cubicBezTo>
                      <a:pt x="186" y="771"/>
                      <a:pt x="186" y="771"/>
                      <a:pt x="186" y="771"/>
                    </a:cubicBezTo>
                    <a:lnTo>
                      <a:pt x="182" y="775"/>
                    </a:lnTo>
                    <a:close/>
                    <a:moveTo>
                      <a:pt x="205" y="771"/>
                    </a:moveTo>
                    <a:cubicBezTo>
                      <a:pt x="203" y="771"/>
                      <a:pt x="200" y="769"/>
                      <a:pt x="200" y="764"/>
                    </a:cubicBezTo>
                    <a:cubicBezTo>
                      <a:pt x="206" y="764"/>
                      <a:pt x="206" y="764"/>
                      <a:pt x="206" y="764"/>
                    </a:cubicBezTo>
                    <a:cubicBezTo>
                      <a:pt x="206" y="765"/>
                      <a:pt x="206" y="765"/>
                      <a:pt x="207" y="766"/>
                    </a:cubicBezTo>
                    <a:lnTo>
                      <a:pt x="205" y="771"/>
                    </a:lnTo>
                    <a:close/>
                    <a:moveTo>
                      <a:pt x="138" y="764"/>
                    </a:moveTo>
                    <a:cubicBezTo>
                      <a:pt x="137" y="763"/>
                      <a:pt x="135" y="761"/>
                      <a:pt x="134" y="759"/>
                    </a:cubicBezTo>
                    <a:cubicBezTo>
                      <a:pt x="140" y="756"/>
                      <a:pt x="140" y="756"/>
                      <a:pt x="140" y="756"/>
                    </a:cubicBezTo>
                    <a:cubicBezTo>
                      <a:pt x="140" y="758"/>
                      <a:pt x="141" y="759"/>
                      <a:pt x="142" y="760"/>
                    </a:cubicBezTo>
                    <a:lnTo>
                      <a:pt x="138" y="764"/>
                    </a:lnTo>
                    <a:close/>
                    <a:moveTo>
                      <a:pt x="195" y="763"/>
                    </a:moveTo>
                    <a:cubicBezTo>
                      <a:pt x="191" y="759"/>
                      <a:pt x="191" y="759"/>
                      <a:pt x="191" y="759"/>
                    </a:cubicBezTo>
                    <a:cubicBezTo>
                      <a:pt x="193" y="757"/>
                      <a:pt x="194" y="756"/>
                      <a:pt x="196" y="755"/>
                    </a:cubicBezTo>
                    <a:cubicBezTo>
                      <a:pt x="199" y="760"/>
                      <a:pt x="199" y="760"/>
                      <a:pt x="199" y="760"/>
                    </a:cubicBezTo>
                    <a:cubicBezTo>
                      <a:pt x="198" y="761"/>
                      <a:pt x="196" y="762"/>
                      <a:pt x="195" y="763"/>
                    </a:cubicBezTo>
                    <a:close/>
                    <a:moveTo>
                      <a:pt x="131" y="747"/>
                    </a:moveTo>
                    <a:cubicBezTo>
                      <a:pt x="131" y="746"/>
                      <a:pt x="131" y="746"/>
                      <a:pt x="131" y="746"/>
                    </a:cubicBezTo>
                    <a:cubicBezTo>
                      <a:pt x="131" y="744"/>
                      <a:pt x="130" y="743"/>
                      <a:pt x="130" y="742"/>
                    </a:cubicBezTo>
                    <a:cubicBezTo>
                      <a:pt x="135" y="739"/>
                      <a:pt x="135" y="739"/>
                      <a:pt x="135" y="739"/>
                    </a:cubicBezTo>
                    <a:cubicBezTo>
                      <a:pt x="136" y="741"/>
                      <a:pt x="136" y="743"/>
                      <a:pt x="137" y="744"/>
                    </a:cubicBezTo>
                    <a:cubicBezTo>
                      <a:pt x="137" y="745"/>
                      <a:pt x="137" y="745"/>
                      <a:pt x="137" y="745"/>
                    </a:cubicBezTo>
                    <a:lnTo>
                      <a:pt x="131" y="747"/>
                    </a:lnTo>
                    <a:close/>
                    <a:moveTo>
                      <a:pt x="134" y="730"/>
                    </a:moveTo>
                    <a:cubicBezTo>
                      <a:pt x="128" y="729"/>
                      <a:pt x="128" y="729"/>
                      <a:pt x="128" y="729"/>
                    </a:cubicBezTo>
                    <a:cubicBezTo>
                      <a:pt x="128" y="727"/>
                      <a:pt x="128" y="726"/>
                      <a:pt x="128" y="723"/>
                    </a:cubicBezTo>
                    <a:cubicBezTo>
                      <a:pt x="134" y="723"/>
                      <a:pt x="134" y="723"/>
                      <a:pt x="134" y="723"/>
                    </a:cubicBezTo>
                    <a:cubicBezTo>
                      <a:pt x="134" y="726"/>
                      <a:pt x="134" y="728"/>
                      <a:pt x="134" y="730"/>
                    </a:cubicBezTo>
                    <a:close/>
                    <a:moveTo>
                      <a:pt x="133" y="712"/>
                    </a:moveTo>
                    <a:cubicBezTo>
                      <a:pt x="127" y="711"/>
                      <a:pt x="127" y="711"/>
                      <a:pt x="127" y="711"/>
                    </a:cubicBezTo>
                    <a:cubicBezTo>
                      <a:pt x="128" y="709"/>
                      <a:pt x="129" y="707"/>
                      <a:pt x="130" y="705"/>
                    </a:cubicBezTo>
                    <a:cubicBezTo>
                      <a:pt x="135" y="708"/>
                      <a:pt x="135" y="708"/>
                      <a:pt x="135" y="708"/>
                    </a:cubicBezTo>
                    <a:cubicBezTo>
                      <a:pt x="134" y="710"/>
                      <a:pt x="133" y="711"/>
                      <a:pt x="133" y="712"/>
                    </a:cubicBezTo>
                    <a:close/>
                    <a:moveTo>
                      <a:pt x="134" y="698"/>
                    </a:moveTo>
                    <a:cubicBezTo>
                      <a:pt x="134" y="697"/>
                      <a:pt x="134" y="697"/>
                      <a:pt x="133" y="696"/>
                    </a:cubicBezTo>
                    <a:cubicBezTo>
                      <a:pt x="132" y="696"/>
                      <a:pt x="132" y="695"/>
                      <a:pt x="131" y="694"/>
                    </a:cubicBezTo>
                    <a:cubicBezTo>
                      <a:pt x="135" y="690"/>
                      <a:pt x="135" y="690"/>
                      <a:pt x="135" y="690"/>
                    </a:cubicBezTo>
                    <a:cubicBezTo>
                      <a:pt x="136" y="691"/>
                      <a:pt x="136" y="691"/>
                      <a:pt x="137" y="692"/>
                    </a:cubicBezTo>
                    <a:cubicBezTo>
                      <a:pt x="138" y="693"/>
                      <a:pt x="139" y="694"/>
                      <a:pt x="139" y="695"/>
                    </a:cubicBezTo>
                    <a:lnTo>
                      <a:pt x="134" y="698"/>
                    </a:lnTo>
                    <a:close/>
                    <a:moveTo>
                      <a:pt x="126" y="683"/>
                    </a:moveTo>
                    <a:cubicBezTo>
                      <a:pt x="126" y="682"/>
                      <a:pt x="125" y="681"/>
                      <a:pt x="124" y="680"/>
                    </a:cubicBezTo>
                    <a:cubicBezTo>
                      <a:pt x="123" y="679"/>
                      <a:pt x="123" y="679"/>
                      <a:pt x="123" y="679"/>
                    </a:cubicBezTo>
                    <a:cubicBezTo>
                      <a:pt x="127" y="675"/>
                      <a:pt x="127" y="675"/>
                      <a:pt x="127" y="675"/>
                    </a:cubicBezTo>
                    <a:cubicBezTo>
                      <a:pt x="127" y="675"/>
                      <a:pt x="128" y="675"/>
                      <a:pt x="128" y="676"/>
                    </a:cubicBezTo>
                    <a:cubicBezTo>
                      <a:pt x="129" y="677"/>
                      <a:pt x="131" y="679"/>
                      <a:pt x="132" y="680"/>
                    </a:cubicBezTo>
                    <a:lnTo>
                      <a:pt x="126" y="683"/>
                    </a:lnTo>
                    <a:close/>
                    <a:moveTo>
                      <a:pt x="115" y="669"/>
                    </a:moveTo>
                    <a:cubicBezTo>
                      <a:pt x="115" y="669"/>
                      <a:pt x="115" y="668"/>
                      <a:pt x="115" y="668"/>
                    </a:cubicBezTo>
                    <a:cubicBezTo>
                      <a:pt x="115" y="668"/>
                      <a:pt x="115" y="668"/>
                      <a:pt x="115" y="668"/>
                    </a:cubicBezTo>
                    <a:cubicBezTo>
                      <a:pt x="115" y="666"/>
                      <a:pt x="115" y="665"/>
                      <a:pt x="116" y="664"/>
                    </a:cubicBezTo>
                    <a:cubicBezTo>
                      <a:pt x="116" y="663"/>
                      <a:pt x="116" y="663"/>
                      <a:pt x="116" y="663"/>
                    </a:cubicBezTo>
                    <a:cubicBezTo>
                      <a:pt x="122" y="663"/>
                      <a:pt x="122" y="663"/>
                      <a:pt x="122" y="663"/>
                    </a:cubicBezTo>
                    <a:cubicBezTo>
                      <a:pt x="122" y="664"/>
                      <a:pt x="121" y="665"/>
                      <a:pt x="121" y="666"/>
                    </a:cubicBezTo>
                    <a:cubicBezTo>
                      <a:pt x="121" y="667"/>
                      <a:pt x="121" y="667"/>
                      <a:pt x="120" y="668"/>
                    </a:cubicBezTo>
                    <a:lnTo>
                      <a:pt x="115" y="669"/>
                    </a:lnTo>
                    <a:close/>
                    <a:moveTo>
                      <a:pt x="106" y="664"/>
                    </a:moveTo>
                    <a:cubicBezTo>
                      <a:pt x="105" y="658"/>
                      <a:pt x="105" y="658"/>
                      <a:pt x="105" y="658"/>
                    </a:cubicBezTo>
                    <a:cubicBezTo>
                      <a:pt x="106" y="658"/>
                      <a:pt x="107" y="658"/>
                      <a:pt x="108" y="657"/>
                    </a:cubicBezTo>
                    <a:cubicBezTo>
                      <a:pt x="109" y="656"/>
                      <a:pt x="109" y="656"/>
                      <a:pt x="109" y="656"/>
                    </a:cubicBezTo>
                    <a:cubicBezTo>
                      <a:pt x="112" y="661"/>
                      <a:pt x="112" y="661"/>
                      <a:pt x="112" y="661"/>
                    </a:cubicBezTo>
                    <a:cubicBezTo>
                      <a:pt x="111" y="662"/>
                      <a:pt x="111" y="662"/>
                      <a:pt x="111" y="662"/>
                    </a:cubicBezTo>
                    <a:cubicBezTo>
                      <a:pt x="110" y="663"/>
                      <a:pt x="108" y="664"/>
                      <a:pt x="106" y="664"/>
                    </a:cubicBezTo>
                    <a:close/>
                    <a:moveTo>
                      <a:pt x="100" y="657"/>
                    </a:moveTo>
                    <a:cubicBezTo>
                      <a:pt x="96" y="653"/>
                      <a:pt x="96" y="653"/>
                      <a:pt x="96" y="653"/>
                    </a:cubicBezTo>
                    <a:cubicBezTo>
                      <a:pt x="96" y="653"/>
                      <a:pt x="96" y="653"/>
                      <a:pt x="97" y="653"/>
                    </a:cubicBezTo>
                    <a:cubicBezTo>
                      <a:pt x="97" y="652"/>
                      <a:pt x="98" y="651"/>
                      <a:pt x="98" y="651"/>
                    </a:cubicBezTo>
                    <a:cubicBezTo>
                      <a:pt x="99" y="650"/>
                      <a:pt x="99" y="650"/>
                      <a:pt x="100" y="649"/>
                    </a:cubicBezTo>
                    <a:cubicBezTo>
                      <a:pt x="104" y="653"/>
                      <a:pt x="104" y="653"/>
                      <a:pt x="104" y="653"/>
                    </a:cubicBezTo>
                    <a:cubicBezTo>
                      <a:pt x="104" y="654"/>
                      <a:pt x="103" y="655"/>
                      <a:pt x="102" y="655"/>
                    </a:cubicBezTo>
                    <a:cubicBezTo>
                      <a:pt x="102" y="656"/>
                      <a:pt x="101" y="656"/>
                      <a:pt x="101" y="657"/>
                    </a:cubicBezTo>
                    <a:cubicBezTo>
                      <a:pt x="101" y="657"/>
                      <a:pt x="100" y="657"/>
                      <a:pt x="100" y="657"/>
                    </a:cubicBezTo>
                    <a:close/>
                    <a:moveTo>
                      <a:pt x="162" y="653"/>
                    </a:moveTo>
                    <a:cubicBezTo>
                      <a:pt x="161" y="653"/>
                      <a:pt x="160" y="653"/>
                      <a:pt x="158" y="653"/>
                    </a:cubicBezTo>
                    <a:cubicBezTo>
                      <a:pt x="159" y="647"/>
                      <a:pt x="159" y="647"/>
                      <a:pt x="159" y="647"/>
                    </a:cubicBezTo>
                    <a:cubicBezTo>
                      <a:pt x="160" y="647"/>
                      <a:pt x="161" y="647"/>
                      <a:pt x="162" y="647"/>
                    </a:cubicBezTo>
                    <a:cubicBezTo>
                      <a:pt x="163" y="647"/>
                      <a:pt x="163" y="647"/>
                      <a:pt x="163" y="647"/>
                    </a:cubicBezTo>
                    <a:cubicBezTo>
                      <a:pt x="166" y="653"/>
                      <a:pt x="166" y="653"/>
                      <a:pt x="166" y="653"/>
                    </a:cubicBezTo>
                    <a:cubicBezTo>
                      <a:pt x="165" y="653"/>
                      <a:pt x="163" y="653"/>
                      <a:pt x="162" y="653"/>
                    </a:cubicBezTo>
                    <a:close/>
                    <a:moveTo>
                      <a:pt x="139" y="649"/>
                    </a:moveTo>
                    <a:cubicBezTo>
                      <a:pt x="134" y="645"/>
                      <a:pt x="134" y="645"/>
                      <a:pt x="134" y="645"/>
                    </a:cubicBezTo>
                    <a:cubicBezTo>
                      <a:pt x="136" y="647"/>
                      <a:pt x="136" y="647"/>
                      <a:pt x="136" y="647"/>
                    </a:cubicBezTo>
                    <a:cubicBezTo>
                      <a:pt x="134" y="645"/>
                      <a:pt x="134" y="645"/>
                      <a:pt x="134" y="645"/>
                    </a:cubicBezTo>
                    <a:cubicBezTo>
                      <a:pt x="134" y="645"/>
                      <a:pt x="134" y="645"/>
                      <a:pt x="134" y="643"/>
                    </a:cubicBezTo>
                    <a:cubicBezTo>
                      <a:pt x="134" y="642"/>
                      <a:pt x="134" y="641"/>
                      <a:pt x="135" y="640"/>
                    </a:cubicBezTo>
                    <a:cubicBezTo>
                      <a:pt x="140" y="642"/>
                      <a:pt x="140" y="642"/>
                      <a:pt x="140" y="642"/>
                    </a:cubicBezTo>
                    <a:cubicBezTo>
                      <a:pt x="140" y="642"/>
                      <a:pt x="140" y="643"/>
                      <a:pt x="140" y="643"/>
                    </a:cubicBezTo>
                    <a:cubicBezTo>
                      <a:pt x="140" y="645"/>
                      <a:pt x="140" y="647"/>
                      <a:pt x="139" y="649"/>
                    </a:cubicBezTo>
                    <a:close/>
                    <a:moveTo>
                      <a:pt x="146" y="646"/>
                    </a:moveTo>
                    <a:cubicBezTo>
                      <a:pt x="146" y="645"/>
                      <a:pt x="146" y="645"/>
                      <a:pt x="146" y="645"/>
                    </a:cubicBezTo>
                    <a:cubicBezTo>
                      <a:pt x="146" y="644"/>
                      <a:pt x="145" y="642"/>
                      <a:pt x="144" y="641"/>
                    </a:cubicBezTo>
                    <a:cubicBezTo>
                      <a:pt x="149" y="638"/>
                      <a:pt x="149" y="638"/>
                      <a:pt x="149" y="638"/>
                    </a:cubicBezTo>
                    <a:cubicBezTo>
                      <a:pt x="150" y="640"/>
                      <a:pt x="151" y="642"/>
                      <a:pt x="152" y="643"/>
                    </a:cubicBezTo>
                    <a:lnTo>
                      <a:pt x="146" y="646"/>
                    </a:lnTo>
                    <a:close/>
                    <a:moveTo>
                      <a:pt x="125" y="646"/>
                    </a:moveTo>
                    <a:cubicBezTo>
                      <a:pt x="124" y="645"/>
                      <a:pt x="123" y="645"/>
                      <a:pt x="122" y="645"/>
                    </a:cubicBezTo>
                    <a:cubicBezTo>
                      <a:pt x="121" y="644"/>
                      <a:pt x="121" y="644"/>
                      <a:pt x="121" y="644"/>
                    </a:cubicBezTo>
                    <a:cubicBezTo>
                      <a:pt x="120" y="644"/>
                      <a:pt x="120" y="643"/>
                      <a:pt x="119" y="643"/>
                    </a:cubicBezTo>
                    <a:cubicBezTo>
                      <a:pt x="122" y="638"/>
                      <a:pt x="122" y="638"/>
                      <a:pt x="122" y="638"/>
                    </a:cubicBezTo>
                    <a:cubicBezTo>
                      <a:pt x="123" y="638"/>
                      <a:pt x="123" y="639"/>
                      <a:pt x="123" y="639"/>
                    </a:cubicBezTo>
                    <a:cubicBezTo>
                      <a:pt x="125" y="639"/>
                      <a:pt x="125" y="639"/>
                      <a:pt x="125" y="639"/>
                    </a:cubicBezTo>
                    <a:cubicBezTo>
                      <a:pt x="125" y="640"/>
                      <a:pt x="126" y="640"/>
                      <a:pt x="127" y="641"/>
                    </a:cubicBezTo>
                    <a:lnTo>
                      <a:pt x="125" y="646"/>
                    </a:lnTo>
                    <a:close/>
                    <a:moveTo>
                      <a:pt x="102" y="641"/>
                    </a:moveTo>
                    <a:cubicBezTo>
                      <a:pt x="102" y="640"/>
                      <a:pt x="101" y="639"/>
                      <a:pt x="100" y="638"/>
                    </a:cubicBezTo>
                    <a:cubicBezTo>
                      <a:pt x="103" y="633"/>
                      <a:pt x="103" y="633"/>
                      <a:pt x="103" y="633"/>
                    </a:cubicBezTo>
                    <a:cubicBezTo>
                      <a:pt x="106" y="635"/>
                      <a:pt x="107" y="637"/>
                      <a:pt x="108" y="640"/>
                    </a:cubicBezTo>
                    <a:lnTo>
                      <a:pt x="102" y="641"/>
                    </a:lnTo>
                    <a:close/>
                    <a:moveTo>
                      <a:pt x="162" y="639"/>
                    </a:moveTo>
                    <a:cubicBezTo>
                      <a:pt x="162" y="637"/>
                      <a:pt x="161" y="635"/>
                      <a:pt x="161" y="633"/>
                    </a:cubicBezTo>
                    <a:cubicBezTo>
                      <a:pt x="167" y="633"/>
                      <a:pt x="167" y="633"/>
                      <a:pt x="167" y="633"/>
                    </a:cubicBezTo>
                    <a:cubicBezTo>
                      <a:pt x="167" y="635"/>
                      <a:pt x="167" y="637"/>
                      <a:pt x="168" y="638"/>
                    </a:cubicBezTo>
                    <a:lnTo>
                      <a:pt x="162" y="639"/>
                    </a:lnTo>
                    <a:close/>
                    <a:moveTo>
                      <a:pt x="112" y="634"/>
                    </a:moveTo>
                    <a:cubicBezTo>
                      <a:pt x="111" y="633"/>
                      <a:pt x="110" y="633"/>
                      <a:pt x="109" y="633"/>
                    </a:cubicBezTo>
                    <a:cubicBezTo>
                      <a:pt x="108" y="627"/>
                      <a:pt x="108" y="627"/>
                      <a:pt x="108" y="627"/>
                    </a:cubicBezTo>
                    <a:cubicBezTo>
                      <a:pt x="110" y="627"/>
                      <a:pt x="113" y="628"/>
                      <a:pt x="115" y="629"/>
                    </a:cubicBezTo>
                    <a:lnTo>
                      <a:pt x="112" y="634"/>
                    </a:lnTo>
                    <a:close/>
                    <a:moveTo>
                      <a:pt x="160" y="622"/>
                    </a:moveTo>
                    <a:cubicBezTo>
                      <a:pt x="160" y="621"/>
                      <a:pt x="160" y="620"/>
                      <a:pt x="160" y="619"/>
                    </a:cubicBezTo>
                    <a:cubicBezTo>
                      <a:pt x="160" y="616"/>
                      <a:pt x="161" y="615"/>
                      <a:pt x="164" y="614"/>
                    </a:cubicBezTo>
                    <a:cubicBezTo>
                      <a:pt x="165" y="620"/>
                      <a:pt x="165" y="620"/>
                      <a:pt x="165" y="620"/>
                    </a:cubicBezTo>
                    <a:cubicBezTo>
                      <a:pt x="165" y="620"/>
                      <a:pt x="166" y="619"/>
                      <a:pt x="166" y="619"/>
                    </a:cubicBezTo>
                    <a:cubicBezTo>
                      <a:pt x="166" y="620"/>
                      <a:pt x="166" y="620"/>
                      <a:pt x="166" y="621"/>
                    </a:cubicBezTo>
                    <a:lnTo>
                      <a:pt x="160" y="622"/>
                    </a:lnTo>
                    <a:close/>
                    <a:moveTo>
                      <a:pt x="178" y="619"/>
                    </a:moveTo>
                    <a:cubicBezTo>
                      <a:pt x="175" y="614"/>
                      <a:pt x="175" y="614"/>
                      <a:pt x="175" y="614"/>
                    </a:cubicBezTo>
                    <a:cubicBezTo>
                      <a:pt x="176" y="613"/>
                      <a:pt x="176" y="612"/>
                      <a:pt x="177" y="611"/>
                    </a:cubicBezTo>
                    <a:cubicBezTo>
                      <a:pt x="177" y="610"/>
                      <a:pt x="177" y="610"/>
                      <a:pt x="177" y="610"/>
                    </a:cubicBezTo>
                    <a:cubicBezTo>
                      <a:pt x="183" y="613"/>
                      <a:pt x="183" y="613"/>
                      <a:pt x="183" y="613"/>
                    </a:cubicBezTo>
                    <a:cubicBezTo>
                      <a:pt x="182" y="614"/>
                      <a:pt x="182" y="614"/>
                      <a:pt x="182" y="614"/>
                    </a:cubicBezTo>
                    <a:cubicBezTo>
                      <a:pt x="181" y="616"/>
                      <a:pt x="179" y="618"/>
                      <a:pt x="178" y="619"/>
                    </a:cubicBezTo>
                    <a:close/>
                    <a:moveTo>
                      <a:pt x="179" y="601"/>
                    </a:moveTo>
                    <a:cubicBezTo>
                      <a:pt x="178" y="600"/>
                      <a:pt x="178" y="598"/>
                      <a:pt x="177" y="597"/>
                    </a:cubicBezTo>
                    <a:cubicBezTo>
                      <a:pt x="181" y="593"/>
                      <a:pt x="181" y="593"/>
                      <a:pt x="181" y="593"/>
                    </a:cubicBezTo>
                    <a:cubicBezTo>
                      <a:pt x="182" y="595"/>
                      <a:pt x="184" y="597"/>
                      <a:pt x="184" y="600"/>
                    </a:cubicBezTo>
                    <a:lnTo>
                      <a:pt x="179" y="601"/>
                    </a:lnTo>
                    <a:close/>
                    <a:moveTo>
                      <a:pt x="168" y="588"/>
                    </a:moveTo>
                    <a:cubicBezTo>
                      <a:pt x="168" y="586"/>
                      <a:pt x="168" y="585"/>
                      <a:pt x="168" y="583"/>
                    </a:cubicBezTo>
                    <a:cubicBezTo>
                      <a:pt x="167" y="581"/>
                      <a:pt x="167" y="581"/>
                      <a:pt x="167" y="581"/>
                    </a:cubicBezTo>
                    <a:cubicBezTo>
                      <a:pt x="173" y="581"/>
                      <a:pt x="173" y="581"/>
                      <a:pt x="173" y="581"/>
                    </a:cubicBezTo>
                    <a:cubicBezTo>
                      <a:pt x="173" y="583"/>
                      <a:pt x="173" y="583"/>
                      <a:pt x="173" y="583"/>
                    </a:cubicBezTo>
                    <a:cubicBezTo>
                      <a:pt x="173" y="584"/>
                      <a:pt x="174" y="585"/>
                      <a:pt x="174" y="586"/>
                    </a:cubicBezTo>
                    <a:lnTo>
                      <a:pt x="168" y="588"/>
                    </a:lnTo>
                    <a:close/>
                    <a:moveTo>
                      <a:pt x="174" y="577"/>
                    </a:moveTo>
                    <a:cubicBezTo>
                      <a:pt x="173" y="576"/>
                      <a:pt x="172" y="575"/>
                      <a:pt x="172" y="575"/>
                    </a:cubicBezTo>
                    <a:cubicBezTo>
                      <a:pt x="171" y="574"/>
                      <a:pt x="170" y="573"/>
                      <a:pt x="170" y="573"/>
                    </a:cubicBezTo>
                    <a:cubicBezTo>
                      <a:pt x="173" y="568"/>
                      <a:pt x="173" y="568"/>
                      <a:pt x="173" y="568"/>
                    </a:cubicBezTo>
                    <a:cubicBezTo>
                      <a:pt x="173" y="568"/>
                      <a:pt x="173" y="568"/>
                      <a:pt x="173" y="568"/>
                    </a:cubicBezTo>
                    <a:cubicBezTo>
                      <a:pt x="174" y="569"/>
                      <a:pt x="175" y="570"/>
                      <a:pt x="176" y="571"/>
                    </a:cubicBezTo>
                    <a:cubicBezTo>
                      <a:pt x="176" y="571"/>
                      <a:pt x="177" y="572"/>
                      <a:pt x="177" y="572"/>
                    </a:cubicBezTo>
                    <a:lnTo>
                      <a:pt x="174" y="577"/>
                    </a:lnTo>
                    <a:close/>
                    <a:moveTo>
                      <a:pt x="187" y="572"/>
                    </a:moveTo>
                    <a:cubicBezTo>
                      <a:pt x="181" y="570"/>
                      <a:pt x="181" y="570"/>
                      <a:pt x="181" y="570"/>
                    </a:cubicBezTo>
                    <a:cubicBezTo>
                      <a:pt x="181" y="570"/>
                      <a:pt x="181" y="569"/>
                      <a:pt x="182" y="569"/>
                    </a:cubicBezTo>
                    <a:cubicBezTo>
                      <a:pt x="182" y="567"/>
                      <a:pt x="182" y="565"/>
                      <a:pt x="185" y="564"/>
                    </a:cubicBezTo>
                    <a:cubicBezTo>
                      <a:pt x="188" y="568"/>
                      <a:pt x="188" y="568"/>
                      <a:pt x="188" y="568"/>
                    </a:cubicBezTo>
                    <a:cubicBezTo>
                      <a:pt x="188" y="569"/>
                      <a:pt x="188" y="569"/>
                      <a:pt x="187" y="570"/>
                    </a:cubicBezTo>
                    <a:cubicBezTo>
                      <a:pt x="187" y="571"/>
                      <a:pt x="187" y="571"/>
                      <a:pt x="187" y="572"/>
                    </a:cubicBezTo>
                    <a:close/>
                    <a:moveTo>
                      <a:pt x="201" y="566"/>
                    </a:moveTo>
                    <a:cubicBezTo>
                      <a:pt x="198" y="566"/>
                      <a:pt x="198" y="566"/>
                      <a:pt x="198" y="566"/>
                    </a:cubicBezTo>
                    <a:cubicBezTo>
                      <a:pt x="198" y="561"/>
                      <a:pt x="198" y="561"/>
                      <a:pt x="198" y="561"/>
                    </a:cubicBezTo>
                    <a:cubicBezTo>
                      <a:pt x="201" y="561"/>
                      <a:pt x="201" y="561"/>
                      <a:pt x="201" y="561"/>
                    </a:cubicBezTo>
                    <a:cubicBezTo>
                      <a:pt x="201" y="561"/>
                      <a:pt x="202" y="561"/>
                      <a:pt x="202" y="560"/>
                    </a:cubicBezTo>
                    <a:cubicBezTo>
                      <a:pt x="202" y="561"/>
                      <a:pt x="201" y="561"/>
                      <a:pt x="201" y="561"/>
                    </a:cubicBezTo>
                    <a:cubicBezTo>
                      <a:pt x="205" y="565"/>
                      <a:pt x="205" y="565"/>
                      <a:pt x="205" y="565"/>
                    </a:cubicBezTo>
                    <a:cubicBezTo>
                      <a:pt x="204" y="566"/>
                      <a:pt x="202" y="566"/>
                      <a:pt x="201" y="566"/>
                    </a:cubicBezTo>
                    <a:close/>
                    <a:moveTo>
                      <a:pt x="166" y="562"/>
                    </a:moveTo>
                    <a:cubicBezTo>
                      <a:pt x="162" y="562"/>
                      <a:pt x="160" y="561"/>
                      <a:pt x="159" y="560"/>
                    </a:cubicBezTo>
                    <a:cubicBezTo>
                      <a:pt x="162" y="556"/>
                      <a:pt x="162" y="556"/>
                      <a:pt x="162" y="556"/>
                    </a:cubicBezTo>
                    <a:cubicBezTo>
                      <a:pt x="163" y="556"/>
                      <a:pt x="163" y="556"/>
                      <a:pt x="166" y="556"/>
                    </a:cubicBezTo>
                    <a:lnTo>
                      <a:pt x="166" y="562"/>
                    </a:lnTo>
                    <a:close/>
                    <a:moveTo>
                      <a:pt x="179" y="558"/>
                    </a:moveTo>
                    <a:cubicBezTo>
                      <a:pt x="175" y="554"/>
                      <a:pt x="175" y="554"/>
                      <a:pt x="175" y="554"/>
                    </a:cubicBezTo>
                    <a:cubicBezTo>
                      <a:pt x="175" y="553"/>
                      <a:pt x="176" y="552"/>
                      <a:pt x="177" y="551"/>
                    </a:cubicBezTo>
                    <a:cubicBezTo>
                      <a:pt x="177" y="551"/>
                      <a:pt x="177" y="550"/>
                      <a:pt x="178" y="550"/>
                    </a:cubicBezTo>
                    <a:cubicBezTo>
                      <a:pt x="182" y="553"/>
                      <a:pt x="182" y="553"/>
                      <a:pt x="182" y="553"/>
                    </a:cubicBezTo>
                    <a:cubicBezTo>
                      <a:pt x="182" y="553"/>
                      <a:pt x="182" y="554"/>
                      <a:pt x="182" y="554"/>
                    </a:cubicBezTo>
                    <a:cubicBezTo>
                      <a:pt x="181" y="556"/>
                      <a:pt x="180" y="557"/>
                      <a:pt x="179" y="558"/>
                    </a:cubicBezTo>
                    <a:close/>
                    <a:moveTo>
                      <a:pt x="205" y="555"/>
                    </a:moveTo>
                    <a:cubicBezTo>
                      <a:pt x="202" y="549"/>
                      <a:pt x="202" y="549"/>
                      <a:pt x="202" y="549"/>
                    </a:cubicBezTo>
                    <a:cubicBezTo>
                      <a:pt x="202" y="550"/>
                      <a:pt x="202" y="550"/>
                      <a:pt x="202" y="551"/>
                    </a:cubicBezTo>
                    <a:cubicBezTo>
                      <a:pt x="202" y="550"/>
                      <a:pt x="201" y="549"/>
                      <a:pt x="201" y="548"/>
                    </a:cubicBezTo>
                    <a:cubicBezTo>
                      <a:pt x="206" y="546"/>
                      <a:pt x="206" y="546"/>
                      <a:pt x="206" y="546"/>
                    </a:cubicBezTo>
                    <a:cubicBezTo>
                      <a:pt x="207" y="547"/>
                      <a:pt x="208" y="549"/>
                      <a:pt x="208" y="551"/>
                    </a:cubicBezTo>
                    <a:cubicBezTo>
                      <a:pt x="208" y="552"/>
                      <a:pt x="207" y="554"/>
                      <a:pt x="205" y="555"/>
                    </a:cubicBezTo>
                    <a:close/>
                    <a:moveTo>
                      <a:pt x="156" y="548"/>
                    </a:moveTo>
                    <a:cubicBezTo>
                      <a:pt x="156" y="548"/>
                      <a:pt x="156" y="548"/>
                      <a:pt x="155" y="548"/>
                    </a:cubicBezTo>
                    <a:cubicBezTo>
                      <a:pt x="155" y="548"/>
                      <a:pt x="154" y="548"/>
                      <a:pt x="154" y="548"/>
                    </a:cubicBezTo>
                    <a:cubicBezTo>
                      <a:pt x="153" y="547"/>
                      <a:pt x="152" y="547"/>
                      <a:pt x="151" y="546"/>
                    </a:cubicBezTo>
                    <a:cubicBezTo>
                      <a:pt x="155" y="542"/>
                      <a:pt x="155" y="542"/>
                      <a:pt x="155" y="542"/>
                    </a:cubicBezTo>
                    <a:cubicBezTo>
                      <a:pt x="155" y="542"/>
                      <a:pt x="155" y="542"/>
                      <a:pt x="156" y="542"/>
                    </a:cubicBezTo>
                    <a:cubicBezTo>
                      <a:pt x="156" y="542"/>
                      <a:pt x="157" y="542"/>
                      <a:pt x="157" y="543"/>
                    </a:cubicBezTo>
                    <a:cubicBezTo>
                      <a:pt x="158" y="543"/>
                      <a:pt x="160" y="544"/>
                      <a:pt x="161" y="545"/>
                    </a:cubicBezTo>
                    <a:cubicBezTo>
                      <a:pt x="156" y="548"/>
                      <a:pt x="156" y="548"/>
                      <a:pt x="156" y="548"/>
                    </a:cubicBezTo>
                    <a:cubicBezTo>
                      <a:pt x="156" y="548"/>
                      <a:pt x="156" y="548"/>
                      <a:pt x="156" y="548"/>
                    </a:cubicBezTo>
                    <a:close/>
                    <a:moveTo>
                      <a:pt x="184" y="545"/>
                    </a:moveTo>
                    <a:cubicBezTo>
                      <a:pt x="184" y="544"/>
                      <a:pt x="184" y="542"/>
                      <a:pt x="183" y="541"/>
                    </a:cubicBezTo>
                    <a:cubicBezTo>
                      <a:pt x="183" y="540"/>
                      <a:pt x="183" y="540"/>
                      <a:pt x="183" y="540"/>
                    </a:cubicBezTo>
                    <a:cubicBezTo>
                      <a:pt x="189" y="539"/>
                      <a:pt x="189" y="539"/>
                      <a:pt x="189" y="539"/>
                    </a:cubicBezTo>
                    <a:cubicBezTo>
                      <a:pt x="189" y="540"/>
                      <a:pt x="189" y="540"/>
                      <a:pt x="189" y="540"/>
                    </a:cubicBezTo>
                    <a:cubicBezTo>
                      <a:pt x="189" y="542"/>
                      <a:pt x="189" y="544"/>
                      <a:pt x="190" y="545"/>
                    </a:cubicBezTo>
                    <a:lnTo>
                      <a:pt x="184" y="545"/>
                    </a:lnTo>
                    <a:close/>
                    <a:moveTo>
                      <a:pt x="195" y="539"/>
                    </a:moveTo>
                    <a:cubicBezTo>
                      <a:pt x="194" y="538"/>
                      <a:pt x="193" y="537"/>
                      <a:pt x="192" y="536"/>
                    </a:cubicBezTo>
                    <a:cubicBezTo>
                      <a:pt x="194" y="531"/>
                      <a:pt x="194" y="531"/>
                      <a:pt x="194" y="531"/>
                    </a:cubicBezTo>
                    <a:cubicBezTo>
                      <a:pt x="196" y="531"/>
                      <a:pt x="198" y="533"/>
                      <a:pt x="200" y="535"/>
                    </a:cubicBezTo>
                    <a:lnTo>
                      <a:pt x="195" y="539"/>
                    </a:lnTo>
                    <a:close/>
                    <a:moveTo>
                      <a:pt x="148" y="535"/>
                    </a:moveTo>
                    <a:cubicBezTo>
                      <a:pt x="147" y="534"/>
                      <a:pt x="146" y="533"/>
                      <a:pt x="145" y="533"/>
                    </a:cubicBezTo>
                    <a:cubicBezTo>
                      <a:pt x="145" y="530"/>
                      <a:pt x="145" y="530"/>
                      <a:pt x="145" y="530"/>
                    </a:cubicBezTo>
                    <a:cubicBezTo>
                      <a:pt x="147" y="527"/>
                      <a:pt x="147" y="527"/>
                      <a:pt x="147" y="527"/>
                    </a:cubicBezTo>
                    <a:cubicBezTo>
                      <a:pt x="146" y="530"/>
                      <a:pt x="146" y="530"/>
                      <a:pt x="146" y="530"/>
                    </a:cubicBezTo>
                    <a:cubicBezTo>
                      <a:pt x="147" y="527"/>
                      <a:pt x="147" y="527"/>
                      <a:pt x="147" y="527"/>
                    </a:cubicBezTo>
                    <a:cubicBezTo>
                      <a:pt x="149" y="528"/>
                      <a:pt x="151" y="530"/>
                      <a:pt x="152" y="531"/>
                    </a:cubicBezTo>
                    <a:lnTo>
                      <a:pt x="148" y="535"/>
                    </a:lnTo>
                    <a:close/>
                    <a:moveTo>
                      <a:pt x="133" y="527"/>
                    </a:moveTo>
                    <a:cubicBezTo>
                      <a:pt x="131" y="525"/>
                      <a:pt x="130" y="523"/>
                      <a:pt x="129" y="521"/>
                    </a:cubicBezTo>
                    <a:cubicBezTo>
                      <a:pt x="134" y="519"/>
                      <a:pt x="134" y="519"/>
                      <a:pt x="134" y="519"/>
                    </a:cubicBezTo>
                    <a:cubicBezTo>
                      <a:pt x="134" y="520"/>
                      <a:pt x="135" y="521"/>
                      <a:pt x="137" y="522"/>
                    </a:cubicBezTo>
                    <a:lnTo>
                      <a:pt x="133" y="527"/>
                    </a:lnTo>
                    <a:close/>
                    <a:moveTo>
                      <a:pt x="131" y="511"/>
                    </a:moveTo>
                    <a:cubicBezTo>
                      <a:pt x="125" y="508"/>
                      <a:pt x="125" y="508"/>
                      <a:pt x="125" y="508"/>
                    </a:cubicBezTo>
                    <a:cubicBezTo>
                      <a:pt x="125" y="508"/>
                      <a:pt x="125" y="508"/>
                      <a:pt x="125" y="508"/>
                    </a:cubicBezTo>
                    <a:cubicBezTo>
                      <a:pt x="126" y="507"/>
                      <a:pt x="126" y="505"/>
                      <a:pt x="127" y="503"/>
                    </a:cubicBezTo>
                    <a:cubicBezTo>
                      <a:pt x="133" y="505"/>
                      <a:pt x="133" y="505"/>
                      <a:pt x="133" y="505"/>
                    </a:cubicBezTo>
                    <a:cubicBezTo>
                      <a:pt x="132" y="507"/>
                      <a:pt x="132" y="509"/>
                      <a:pt x="131" y="511"/>
                    </a:cubicBezTo>
                    <a:close/>
                    <a:moveTo>
                      <a:pt x="136" y="495"/>
                    </a:moveTo>
                    <a:cubicBezTo>
                      <a:pt x="131" y="491"/>
                      <a:pt x="131" y="491"/>
                      <a:pt x="131" y="491"/>
                    </a:cubicBezTo>
                    <a:cubicBezTo>
                      <a:pt x="132" y="490"/>
                      <a:pt x="134" y="488"/>
                      <a:pt x="136" y="487"/>
                    </a:cubicBezTo>
                    <a:cubicBezTo>
                      <a:pt x="139" y="491"/>
                      <a:pt x="139" y="491"/>
                      <a:pt x="139" y="491"/>
                    </a:cubicBezTo>
                    <a:cubicBezTo>
                      <a:pt x="138" y="492"/>
                      <a:pt x="137" y="493"/>
                      <a:pt x="136" y="495"/>
                    </a:cubicBezTo>
                    <a:close/>
                    <a:moveTo>
                      <a:pt x="149" y="484"/>
                    </a:moveTo>
                    <a:cubicBezTo>
                      <a:pt x="145" y="479"/>
                      <a:pt x="145" y="479"/>
                      <a:pt x="145" y="479"/>
                    </a:cubicBezTo>
                    <a:cubicBezTo>
                      <a:pt x="146" y="478"/>
                      <a:pt x="147" y="477"/>
                      <a:pt x="148" y="476"/>
                    </a:cubicBezTo>
                    <a:cubicBezTo>
                      <a:pt x="149" y="475"/>
                      <a:pt x="149" y="475"/>
                      <a:pt x="149" y="475"/>
                    </a:cubicBezTo>
                    <a:cubicBezTo>
                      <a:pt x="153" y="480"/>
                      <a:pt x="153" y="480"/>
                      <a:pt x="153" y="480"/>
                    </a:cubicBezTo>
                    <a:cubicBezTo>
                      <a:pt x="152" y="481"/>
                      <a:pt x="152" y="481"/>
                      <a:pt x="152" y="481"/>
                    </a:cubicBezTo>
                    <a:cubicBezTo>
                      <a:pt x="151" y="482"/>
                      <a:pt x="150" y="483"/>
                      <a:pt x="149" y="484"/>
                    </a:cubicBezTo>
                    <a:close/>
                    <a:moveTo>
                      <a:pt x="162" y="473"/>
                    </a:moveTo>
                    <a:cubicBezTo>
                      <a:pt x="158" y="468"/>
                      <a:pt x="158" y="468"/>
                      <a:pt x="158" y="468"/>
                    </a:cubicBezTo>
                    <a:cubicBezTo>
                      <a:pt x="159" y="467"/>
                      <a:pt x="159" y="467"/>
                      <a:pt x="159" y="467"/>
                    </a:cubicBezTo>
                    <a:cubicBezTo>
                      <a:pt x="160" y="466"/>
                      <a:pt x="162" y="466"/>
                      <a:pt x="163" y="465"/>
                    </a:cubicBezTo>
                    <a:cubicBezTo>
                      <a:pt x="167" y="469"/>
                      <a:pt x="167" y="469"/>
                      <a:pt x="167" y="469"/>
                    </a:cubicBezTo>
                    <a:cubicBezTo>
                      <a:pt x="165" y="470"/>
                      <a:pt x="164" y="471"/>
                      <a:pt x="162" y="472"/>
                    </a:cubicBezTo>
                    <a:lnTo>
                      <a:pt x="162" y="473"/>
                    </a:lnTo>
                    <a:close/>
                    <a:moveTo>
                      <a:pt x="173" y="458"/>
                    </a:moveTo>
                    <a:cubicBezTo>
                      <a:pt x="167" y="455"/>
                      <a:pt x="167" y="455"/>
                      <a:pt x="167" y="455"/>
                    </a:cubicBezTo>
                    <a:cubicBezTo>
                      <a:pt x="168" y="453"/>
                      <a:pt x="170" y="451"/>
                      <a:pt x="171" y="450"/>
                    </a:cubicBezTo>
                    <a:cubicBezTo>
                      <a:pt x="175" y="454"/>
                      <a:pt x="175" y="454"/>
                      <a:pt x="175" y="454"/>
                    </a:cubicBezTo>
                    <a:cubicBezTo>
                      <a:pt x="174" y="455"/>
                      <a:pt x="173" y="456"/>
                      <a:pt x="173" y="458"/>
                    </a:cubicBezTo>
                    <a:close/>
                    <a:moveTo>
                      <a:pt x="185" y="447"/>
                    </a:moveTo>
                    <a:cubicBezTo>
                      <a:pt x="181" y="443"/>
                      <a:pt x="181" y="443"/>
                      <a:pt x="181" y="443"/>
                    </a:cubicBezTo>
                    <a:cubicBezTo>
                      <a:pt x="182" y="441"/>
                      <a:pt x="183" y="440"/>
                      <a:pt x="184" y="439"/>
                    </a:cubicBezTo>
                    <a:cubicBezTo>
                      <a:pt x="189" y="442"/>
                      <a:pt x="189" y="442"/>
                      <a:pt x="189" y="442"/>
                    </a:cubicBezTo>
                    <a:cubicBezTo>
                      <a:pt x="188" y="444"/>
                      <a:pt x="186" y="446"/>
                      <a:pt x="185" y="447"/>
                    </a:cubicBezTo>
                    <a:close/>
                    <a:moveTo>
                      <a:pt x="195" y="431"/>
                    </a:moveTo>
                    <a:cubicBezTo>
                      <a:pt x="190" y="429"/>
                      <a:pt x="190" y="429"/>
                      <a:pt x="190" y="429"/>
                    </a:cubicBezTo>
                    <a:cubicBezTo>
                      <a:pt x="190" y="429"/>
                      <a:pt x="190" y="429"/>
                      <a:pt x="190" y="429"/>
                    </a:cubicBezTo>
                    <a:cubicBezTo>
                      <a:pt x="190" y="427"/>
                      <a:pt x="191" y="426"/>
                      <a:pt x="192" y="424"/>
                    </a:cubicBezTo>
                    <a:cubicBezTo>
                      <a:pt x="197" y="427"/>
                      <a:pt x="197" y="427"/>
                      <a:pt x="197" y="427"/>
                    </a:cubicBezTo>
                    <a:cubicBezTo>
                      <a:pt x="196" y="429"/>
                      <a:pt x="196" y="430"/>
                      <a:pt x="195" y="431"/>
                    </a:cubicBezTo>
                    <a:close/>
                    <a:moveTo>
                      <a:pt x="243" y="426"/>
                    </a:moveTo>
                    <a:cubicBezTo>
                      <a:pt x="237" y="424"/>
                      <a:pt x="237" y="424"/>
                      <a:pt x="237" y="424"/>
                    </a:cubicBezTo>
                    <a:cubicBezTo>
                      <a:pt x="238" y="423"/>
                      <a:pt x="238" y="422"/>
                      <a:pt x="238" y="421"/>
                    </a:cubicBezTo>
                    <a:cubicBezTo>
                      <a:pt x="238" y="420"/>
                      <a:pt x="238" y="420"/>
                      <a:pt x="238" y="419"/>
                    </a:cubicBezTo>
                    <a:cubicBezTo>
                      <a:pt x="244" y="420"/>
                      <a:pt x="244" y="420"/>
                      <a:pt x="244" y="420"/>
                    </a:cubicBezTo>
                    <a:cubicBezTo>
                      <a:pt x="244" y="420"/>
                      <a:pt x="244" y="421"/>
                      <a:pt x="244" y="421"/>
                    </a:cubicBezTo>
                    <a:cubicBezTo>
                      <a:pt x="244" y="422"/>
                      <a:pt x="243" y="424"/>
                      <a:pt x="243" y="426"/>
                    </a:cubicBezTo>
                    <a:close/>
                    <a:moveTo>
                      <a:pt x="231" y="422"/>
                    </a:moveTo>
                    <a:cubicBezTo>
                      <a:pt x="230" y="421"/>
                      <a:pt x="230" y="421"/>
                      <a:pt x="230" y="421"/>
                    </a:cubicBezTo>
                    <a:cubicBezTo>
                      <a:pt x="230" y="420"/>
                      <a:pt x="229" y="419"/>
                      <a:pt x="228" y="417"/>
                    </a:cubicBezTo>
                    <a:cubicBezTo>
                      <a:pt x="233" y="414"/>
                      <a:pt x="233" y="414"/>
                      <a:pt x="233" y="414"/>
                    </a:cubicBezTo>
                    <a:cubicBezTo>
                      <a:pt x="234" y="416"/>
                      <a:pt x="235" y="417"/>
                      <a:pt x="235" y="418"/>
                    </a:cubicBezTo>
                    <a:cubicBezTo>
                      <a:pt x="236" y="419"/>
                      <a:pt x="236" y="419"/>
                      <a:pt x="236" y="419"/>
                    </a:cubicBezTo>
                    <a:lnTo>
                      <a:pt x="231" y="422"/>
                    </a:lnTo>
                    <a:close/>
                    <a:moveTo>
                      <a:pt x="204" y="417"/>
                    </a:moveTo>
                    <a:cubicBezTo>
                      <a:pt x="199" y="414"/>
                      <a:pt x="199" y="414"/>
                      <a:pt x="199" y="414"/>
                    </a:cubicBezTo>
                    <a:cubicBezTo>
                      <a:pt x="200" y="412"/>
                      <a:pt x="202" y="411"/>
                      <a:pt x="203" y="409"/>
                    </a:cubicBezTo>
                    <a:cubicBezTo>
                      <a:pt x="208" y="413"/>
                      <a:pt x="208" y="413"/>
                      <a:pt x="208" y="413"/>
                    </a:cubicBezTo>
                    <a:cubicBezTo>
                      <a:pt x="206" y="414"/>
                      <a:pt x="205" y="416"/>
                      <a:pt x="204" y="417"/>
                    </a:cubicBezTo>
                    <a:close/>
                    <a:moveTo>
                      <a:pt x="239" y="409"/>
                    </a:moveTo>
                    <a:cubicBezTo>
                      <a:pt x="239" y="408"/>
                      <a:pt x="239" y="407"/>
                      <a:pt x="239" y="407"/>
                    </a:cubicBezTo>
                    <a:cubicBezTo>
                      <a:pt x="239" y="406"/>
                      <a:pt x="238" y="405"/>
                      <a:pt x="238" y="403"/>
                    </a:cubicBezTo>
                    <a:cubicBezTo>
                      <a:pt x="243" y="402"/>
                      <a:pt x="243" y="402"/>
                      <a:pt x="243" y="402"/>
                    </a:cubicBezTo>
                    <a:cubicBezTo>
                      <a:pt x="244" y="403"/>
                      <a:pt x="244" y="404"/>
                      <a:pt x="244" y="404"/>
                    </a:cubicBezTo>
                    <a:cubicBezTo>
                      <a:pt x="245" y="405"/>
                      <a:pt x="245" y="406"/>
                      <a:pt x="245" y="407"/>
                    </a:cubicBezTo>
                    <a:lnTo>
                      <a:pt x="239" y="409"/>
                    </a:lnTo>
                    <a:close/>
                    <a:moveTo>
                      <a:pt x="224" y="406"/>
                    </a:moveTo>
                    <a:cubicBezTo>
                      <a:pt x="223" y="404"/>
                      <a:pt x="222" y="402"/>
                      <a:pt x="222" y="400"/>
                    </a:cubicBezTo>
                    <a:cubicBezTo>
                      <a:pt x="227" y="398"/>
                      <a:pt x="227" y="398"/>
                      <a:pt x="227" y="398"/>
                    </a:cubicBezTo>
                    <a:cubicBezTo>
                      <a:pt x="228" y="400"/>
                      <a:pt x="229" y="402"/>
                      <a:pt x="229" y="404"/>
                    </a:cubicBezTo>
                    <a:lnTo>
                      <a:pt x="224" y="406"/>
                    </a:lnTo>
                    <a:close/>
                    <a:moveTo>
                      <a:pt x="215" y="404"/>
                    </a:moveTo>
                    <a:cubicBezTo>
                      <a:pt x="211" y="400"/>
                      <a:pt x="211" y="400"/>
                      <a:pt x="211" y="400"/>
                    </a:cubicBezTo>
                    <a:cubicBezTo>
                      <a:pt x="212" y="398"/>
                      <a:pt x="214" y="397"/>
                      <a:pt x="215" y="396"/>
                    </a:cubicBezTo>
                    <a:cubicBezTo>
                      <a:pt x="219" y="400"/>
                      <a:pt x="219" y="400"/>
                      <a:pt x="219" y="400"/>
                    </a:cubicBezTo>
                    <a:cubicBezTo>
                      <a:pt x="218" y="401"/>
                      <a:pt x="217" y="403"/>
                      <a:pt x="215" y="404"/>
                    </a:cubicBezTo>
                    <a:close/>
                    <a:moveTo>
                      <a:pt x="235" y="391"/>
                    </a:moveTo>
                    <a:cubicBezTo>
                      <a:pt x="235" y="390"/>
                      <a:pt x="235" y="388"/>
                      <a:pt x="235" y="387"/>
                    </a:cubicBezTo>
                    <a:cubicBezTo>
                      <a:pt x="235" y="385"/>
                      <a:pt x="235" y="385"/>
                      <a:pt x="235" y="385"/>
                    </a:cubicBezTo>
                    <a:cubicBezTo>
                      <a:pt x="240" y="385"/>
                      <a:pt x="240" y="385"/>
                      <a:pt x="240" y="385"/>
                    </a:cubicBezTo>
                    <a:cubicBezTo>
                      <a:pt x="240" y="387"/>
                      <a:pt x="240" y="387"/>
                      <a:pt x="240" y="387"/>
                    </a:cubicBezTo>
                    <a:cubicBezTo>
                      <a:pt x="240" y="388"/>
                      <a:pt x="241" y="389"/>
                      <a:pt x="241" y="391"/>
                    </a:cubicBezTo>
                    <a:lnTo>
                      <a:pt x="235" y="391"/>
                    </a:lnTo>
                    <a:close/>
                    <a:moveTo>
                      <a:pt x="241" y="374"/>
                    </a:moveTo>
                    <a:cubicBezTo>
                      <a:pt x="235" y="373"/>
                      <a:pt x="235" y="373"/>
                      <a:pt x="235" y="373"/>
                    </a:cubicBezTo>
                    <a:cubicBezTo>
                      <a:pt x="236" y="371"/>
                      <a:pt x="236" y="369"/>
                      <a:pt x="236" y="367"/>
                    </a:cubicBezTo>
                    <a:cubicBezTo>
                      <a:pt x="242" y="368"/>
                      <a:pt x="242" y="368"/>
                      <a:pt x="242" y="368"/>
                    </a:cubicBezTo>
                    <a:cubicBezTo>
                      <a:pt x="242" y="370"/>
                      <a:pt x="242" y="372"/>
                      <a:pt x="241" y="374"/>
                    </a:cubicBezTo>
                    <a:close/>
                    <a:moveTo>
                      <a:pt x="245" y="357"/>
                    </a:moveTo>
                    <a:cubicBezTo>
                      <a:pt x="239" y="355"/>
                      <a:pt x="239" y="355"/>
                      <a:pt x="239" y="355"/>
                    </a:cubicBezTo>
                    <a:cubicBezTo>
                      <a:pt x="239" y="355"/>
                      <a:pt x="240" y="354"/>
                      <a:pt x="240" y="354"/>
                    </a:cubicBezTo>
                    <a:cubicBezTo>
                      <a:pt x="241" y="350"/>
                      <a:pt x="241" y="350"/>
                      <a:pt x="241" y="350"/>
                    </a:cubicBezTo>
                    <a:cubicBezTo>
                      <a:pt x="247" y="352"/>
                      <a:pt x="247" y="352"/>
                      <a:pt x="247" y="352"/>
                    </a:cubicBezTo>
                    <a:cubicBezTo>
                      <a:pt x="245" y="356"/>
                      <a:pt x="245" y="356"/>
                      <a:pt x="245" y="356"/>
                    </a:cubicBezTo>
                    <a:cubicBezTo>
                      <a:pt x="245" y="356"/>
                      <a:pt x="245" y="357"/>
                      <a:pt x="245" y="357"/>
                    </a:cubicBezTo>
                    <a:close/>
                    <a:moveTo>
                      <a:pt x="249" y="340"/>
                    </a:moveTo>
                    <a:cubicBezTo>
                      <a:pt x="243" y="339"/>
                      <a:pt x="243" y="339"/>
                      <a:pt x="243" y="339"/>
                    </a:cubicBezTo>
                    <a:cubicBezTo>
                      <a:pt x="244" y="337"/>
                      <a:pt x="245" y="334"/>
                      <a:pt x="247" y="332"/>
                    </a:cubicBezTo>
                    <a:cubicBezTo>
                      <a:pt x="251" y="337"/>
                      <a:pt x="251" y="337"/>
                      <a:pt x="251" y="337"/>
                    </a:cubicBezTo>
                    <a:cubicBezTo>
                      <a:pt x="250" y="338"/>
                      <a:pt x="249" y="339"/>
                      <a:pt x="249" y="340"/>
                    </a:cubicBezTo>
                    <a:close/>
                    <a:moveTo>
                      <a:pt x="260" y="337"/>
                    </a:moveTo>
                    <a:cubicBezTo>
                      <a:pt x="260" y="331"/>
                      <a:pt x="260" y="331"/>
                      <a:pt x="260" y="331"/>
                    </a:cubicBezTo>
                    <a:cubicBezTo>
                      <a:pt x="262" y="331"/>
                      <a:pt x="263" y="331"/>
                      <a:pt x="263" y="330"/>
                    </a:cubicBezTo>
                    <a:cubicBezTo>
                      <a:pt x="268" y="333"/>
                      <a:pt x="268" y="333"/>
                      <a:pt x="268" y="333"/>
                    </a:cubicBezTo>
                    <a:cubicBezTo>
                      <a:pt x="267" y="335"/>
                      <a:pt x="264" y="337"/>
                      <a:pt x="260" y="337"/>
                    </a:cubicBezTo>
                    <a:close/>
                    <a:moveTo>
                      <a:pt x="271" y="321"/>
                    </a:moveTo>
                    <a:cubicBezTo>
                      <a:pt x="265" y="320"/>
                      <a:pt x="265" y="320"/>
                      <a:pt x="265" y="320"/>
                    </a:cubicBezTo>
                    <a:cubicBezTo>
                      <a:pt x="266" y="318"/>
                      <a:pt x="266" y="316"/>
                      <a:pt x="266" y="314"/>
                    </a:cubicBezTo>
                    <a:cubicBezTo>
                      <a:pt x="272" y="315"/>
                      <a:pt x="272" y="315"/>
                      <a:pt x="272" y="315"/>
                    </a:cubicBezTo>
                    <a:cubicBezTo>
                      <a:pt x="272" y="316"/>
                      <a:pt x="272" y="319"/>
                      <a:pt x="271" y="321"/>
                    </a:cubicBezTo>
                    <a:close/>
                    <a:moveTo>
                      <a:pt x="264" y="304"/>
                    </a:moveTo>
                    <a:cubicBezTo>
                      <a:pt x="264" y="303"/>
                      <a:pt x="263" y="302"/>
                      <a:pt x="262" y="301"/>
                    </a:cubicBezTo>
                    <a:cubicBezTo>
                      <a:pt x="261" y="300"/>
                      <a:pt x="261" y="300"/>
                      <a:pt x="261" y="300"/>
                    </a:cubicBezTo>
                    <a:cubicBezTo>
                      <a:pt x="266" y="296"/>
                      <a:pt x="266" y="296"/>
                      <a:pt x="266" y="296"/>
                    </a:cubicBezTo>
                    <a:cubicBezTo>
                      <a:pt x="267" y="298"/>
                      <a:pt x="267" y="298"/>
                      <a:pt x="267" y="298"/>
                    </a:cubicBezTo>
                    <a:cubicBezTo>
                      <a:pt x="268" y="299"/>
                      <a:pt x="269" y="300"/>
                      <a:pt x="269" y="302"/>
                    </a:cubicBezTo>
                    <a:lnTo>
                      <a:pt x="264" y="304"/>
                    </a:lnTo>
                    <a:close/>
                    <a:moveTo>
                      <a:pt x="260" y="290"/>
                    </a:moveTo>
                    <a:cubicBezTo>
                      <a:pt x="260" y="290"/>
                      <a:pt x="260" y="290"/>
                      <a:pt x="260" y="290"/>
                    </a:cubicBezTo>
                    <a:cubicBezTo>
                      <a:pt x="256" y="287"/>
                      <a:pt x="256" y="287"/>
                      <a:pt x="256" y="287"/>
                    </a:cubicBezTo>
                    <a:cubicBezTo>
                      <a:pt x="256" y="286"/>
                      <a:pt x="257" y="285"/>
                      <a:pt x="258" y="285"/>
                    </a:cubicBezTo>
                    <a:cubicBezTo>
                      <a:pt x="259" y="285"/>
                      <a:pt x="259" y="284"/>
                      <a:pt x="259" y="284"/>
                    </a:cubicBezTo>
                    <a:cubicBezTo>
                      <a:pt x="265" y="285"/>
                      <a:pt x="265" y="285"/>
                      <a:pt x="265" y="285"/>
                    </a:cubicBezTo>
                    <a:cubicBezTo>
                      <a:pt x="264" y="288"/>
                      <a:pt x="263" y="290"/>
                      <a:pt x="260" y="290"/>
                    </a:cubicBezTo>
                    <a:cubicBezTo>
                      <a:pt x="260" y="290"/>
                      <a:pt x="260" y="290"/>
                      <a:pt x="260" y="290"/>
                    </a:cubicBezTo>
                    <a:close/>
                    <a:moveTo>
                      <a:pt x="256" y="274"/>
                    </a:moveTo>
                    <a:cubicBezTo>
                      <a:pt x="255" y="273"/>
                      <a:pt x="255" y="272"/>
                      <a:pt x="255" y="270"/>
                    </a:cubicBezTo>
                    <a:cubicBezTo>
                      <a:pt x="255" y="270"/>
                      <a:pt x="255" y="269"/>
                      <a:pt x="255" y="268"/>
                    </a:cubicBezTo>
                    <a:cubicBezTo>
                      <a:pt x="261" y="268"/>
                      <a:pt x="261" y="268"/>
                      <a:pt x="261" y="268"/>
                    </a:cubicBezTo>
                    <a:cubicBezTo>
                      <a:pt x="261" y="269"/>
                      <a:pt x="261" y="270"/>
                      <a:pt x="261" y="270"/>
                    </a:cubicBezTo>
                    <a:cubicBezTo>
                      <a:pt x="261" y="271"/>
                      <a:pt x="261" y="272"/>
                      <a:pt x="261" y="273"/>
                    </a:cubicBezTo>
                    <a:lnTo>
                      <a:pt x="256" y="274"/>
                    </a:lnTo>
                    <a:close/>
                    <a:moveTo>
                      <a:pt x="262" y="257"/>
                    </a:moveTo>
                    <a:cubicBezTo>
                      <a:pt x="256" y="255"/>
                      <a:pt x="256" y="255"/>
                      <a:pt x="256" y="255"/>
                    </a:cubicBezTo>
                    <a:cubicBezTo>
                      <a:pt x="256" y="254"/>
                      <a:pt x="257" y="253"/>
                      <a:pt x="257" y="252"/>
                    </a:cubicBezTo>
                    <a:cubicBezTo>
                      <a:pt x="257" y="251"/>
                      <a:pt x="258" y="250"/>
                      <a:pt x="258" y="250"/>
                    </a:cubicBezTo>
                    <a:cubicBezTo>
                      <a:pt x="263" y="252"/>
                      <a:pt x="263" y="252"/>
                      <a:pt x="263" y="252"/>
                    </a:cubicBezTo>
                    <a:cubicBezTo>
                      <a:pt x="263" y="252"/>
                      <a:pt x="263" y="253"/>
                      <a:pt x="263" y="254"/>
                    </a:cubicBezTo>
                    <a:cubicBezTo>
                      <a:pt x="262" y="255"/>
                      <a:pt x="262" y="256"/>
                      <a:pt x="262" y="257"/>
                    </a:cubicBezTo>
                    <a:close/>
                    <a:moveTo>
                      <a:pt x="268" y="241"/>
                    </a:moveTo>
                    <a:cubicBezTo>
                      <a:pt x="263" y="239"/>
                      <a:pt x="263" y="239"/>
                      <a:pt x="263" y="239"/>
                    </a:cubicBezTo>
                    <a:cubicBezTo>
                      <a:pt x="264" y="236"/>
                      <a:pt x="264" y="236"/>
                      <a:pt x="264" y="236"/>
                    </a:cubicBezTo>
                    <a:cubicBezTo>
                      <a:pt x="265" y="235"/>
                      <a:pt x="265" y="234"/>
                      <a:pt x="265" y="234"/>
                    </a:cubicBezTo>
                    <a:cubicBezTo>
                      <a:pt x="271" y="236"/>
                      <a:pt x="271" y="236"/>
                      <a:pt x="271" y="236"/>
                    </a:cubicBezTo>
                    <a:cubicBezTo>
                      <a:pt x="270" y="237"/>
                      <a:pt x="270" y="238"/>
                      <a:pt x="270" y="239"/>
                    </a:cubicBezTo>
                    <a:lnTo>
                      <a:pt x="268" y="241"/>
                    </a:lnTo>
                    <a:close/>
                    <a:moveTo>
                      <a:pt x="266" y="223"/>
                    </a:moveTo>
                    <a:cubicBezTo>
                      <a:pt x="266" y="223"/>
                      <a:pt x="266" y="222"/>
                      <a:pt x="266" y="221"/>
                    </a:cubicBezTo>
                    <a:cubicBezTo>
                      <a:pt x="266" y="220"/>
                      <a:pt x="266" y="219"/>
                      <a:pt x="266" y="219"/>
                    </a:cubicBezTo>
                    <a:cubicBezTo>
                      <a:pt x="266" y="217"/>
                      <a:pt x="266" y="217"/>
                      <a:pt x="266" y="217"/>
                    </a:cubicBezTo>
                    <a:cubicBezTo>
                      <a:pt x="272" y="217"/>
                      <a:pt x="272" y="217"/>
                      <a:pt x="272" y="217"/>
                    </a:cubicBezTo>
                    <a:cubicBezTo>
                      <a:pt x="272" y="219"/>
                      <a:pt x="272" y="219"/>
                      <a:pt x="272" y="219"/>
                    </a:cubicBezTo>
                    <a:cubicBezTo>
                      <a:pt x="272" y="219"/>
                      <a:pt x="272" y="220"/>
                      <a:pt x="272" y="221"/>
                    </a:cubicBezTo>
                    <a:cubicBezTo>
                      <a:pt x="272" y="222"/>
                      <a:pt x="272" y="222"/>
                      <a:pt x="272" y="223"/>
                    </a:cubicBezTo>
                    <a:lnTo>
                      <a:pt x="266" y="223"/>
                    </a:lnTo>
                    <a:close/>
                    <a:moveTo>
                      <a:pt x="276" y="210"/>
                    </a:moveTo>
                    <a:cubicBezTo>
                      <a:pt x="273" y="206"/>
                      <a:pt x="273" y="206"/>
                      <a:pt x="273" y="206"/>
                    </a:cubicBezTo>
                    <a:cubicBezTo>
                      <a:pt x="275" y="205"/>
                      <a:pt x="276" y="204"/>
                      <a:pt x="277" y="202"/>
                    </a:cubicBezTo>
                    <a:cubicBezTo>
                      <a:pt x="281" y="206"/>
                      <a:pt x="281" y="206"/>
                      <a:pt x="281" y="206"/>
                    </a:cubicBezTo>
                    <a:cubicBezTo>
                      <a:pt x="280" y="208"/>
                      <a:pt x="278" y="209"/>
                      <a:pt x="276" y="210"/>
                    </a:cubicBezTo>
                    <a:close/>
                    <a:moveTo>
                      <a:pt x="279" y="194"/>
                    </a:moveTo>
                    <a:cubicBezTo>
                      <a:pt x="279" y="194"/>
                      <a:pt x="279" y="194"/>
                      <a:pt x="279" y="194"/>
                    </a:cubicBezTo>
                    <a:cubicBezTo>
                      <a:pt x="278" y="192"/>
                      <a:pt x="278" y="190"/>
                      <a:pt x="277" y="188"/>
                    </a:cubicBezTo>
                    <a:cubicBezTo>
                      <a:pt x="283" y="187"/>
                      <a:pt x="283" y="187"/>
                      <a:pt x="283" y="187"/>
                    </a:cubicBezTo>
                    <a:cubicBezTo>
                      <a:pt x="283" y="189"/>
                      <a:pt x="284" y="190"/>
                      <a:pt x="284" y="192"/>
                    </a:cubicBezTo>
                    <a:cubicBezTo>
                      <a:pt x="281" y="193"/>
                      <a:pt x="281" y="193"/>
                      <a:pt x="281" y="193"/>
                    </a:cubicBezTo>
                    <a:lnTo>
                      <a:pt x="279" y="194"/>
                    </a:lnTo>
                    <a:close/>
                    <a:moveTo>
                      <a:pt x="284" y="179"/>
                    </a:moveTo>
                    <a:cubicBezTo>
                      <a:pt x="280" y="175"/>
                      <a:pt x="280" y="175"/>
                      <a:pt x="280" y="175"/>
                    </a:cubicBezTo>
                    <a:cubicBezTo>
                      <a:pt x="281" y="174"/>
                      <a:pt x="282" y="172"/>
                      <a:pt x="283" y="171"/>
                    </a:cubicBezTo>
                    <a:cubicBezTo>
                      <a:pt x="288" y="173"/>
                      <a:pt x="288" y="173"/>
                      <a:pt x="288" y="173"/>
                    </a:cubicBezTo>
                    <a:cubicBezTo>
                      <a:pt x="287" y="176"/>
                      <a:pt x="286" y="178"/>
                      <a:pt x="284" y="179"/>
                    </a:cubicBezTo>
                    <a:close/>
                    <a:moveTo>
                      <a:pt x="130" y="163"/>
                    </a:moveTo>
                    <a:cubicBezTo>
                      <a:pt x="129" y="163"/>
                      <a:pt x="129" y="163"/>
                      <a:pt x="128" y="163"/>
                    </a:cubicBezTo>
                    <a:cubicBezTo>
                      <a:pt x="128" y="163"/>
                      <a:pt x="128" y="163"/>
                      <a:pt x="128" y="163"/>
                    </a:cubicBezTo>
                    <a:cubicBezTo>
                      <a:pt x="128" y="163"/>
                      <a:pt x="127" y="163"/>
                      <a:pt x="127" y="163"/>
                    </a:cubicBezTo>
                    <a:cubicBezTo>
                      <a:pt x="126" y="157"/>
                      <a:pt x="126" y="157"/>
                      <a:pt x="126" y="157"/>
                    </a:cubicBezTo>
                    <a:cubicBezTo>
                      <a:pt x="126" y="157"/>
                      <a:pt x="127" y="157"/>
                      <a:pt x="128" y="157"/>
                    </a:cubicBezTo>
                    <a:cubicBezTo>
                      <a:pt x="128" y="157"/>
                      <a:pt x="128" y="157"/>
                      <a:pt x="128" y="157"/>
                    </a:cubicBezTo>
                    <a:cubicBezTo>
                      <a:pt x="130" y="157"/>
                      <a:pt x="132" y="157"/>
                      <a:pt x="133" y="159"/>
                    </a:cubicBezTo>
                    <a:lnTo>
                      <a:pt x="130" y="163"/>
                    </a:lnTo>
                    <a:close/>
                    <a:moveTo>
                      <a:pt x="294" y="163"/>
                    </a:moveTo>
                    <a:cubicBezTo>
                      <a:pt x="289" y="161"/>
                      <a:pt x="289" y="161"/>
                      <a:pt x="289" y="161"/>
                    </a:cubicBezTo>
                    <a:cubicBezTo>
                      <a:pt x="289" y="161"/>
                      <a:pt x="289" y="160"/>
                      <a:pt x="289" y="160"/>
                    </a:cubicBezTo>
                    <a:cubicBezTo>
                      <a:pt x="289" y="160"/>
                      <a:pt x="288" y="159"/>
                      <a:pt x="288" y="159"/>
                    </a:cubicBezTo>
                    <a:cubicBezTo>
                      <a:pt x="292" y="155"/>
                      <a:pt x="292" y="155"/>
                      <a:pt x="292" y="155"/>
                    </a:cubicBezTo>
                    <a:cubicBezTo>
                      <a:pt x="293" y="156"/>
                      <a:pt x="294" y="157"/>
                      <a:pt x="294" y="158"/>
                    </a:cubicBezTo>
                    <a:cubicBezTo>
                      <a:pt x="295" y="158"/>
                      <a:pt x="295" y="159"/>
                      <a:pt x="295" y="160"/>
                    </a:cubicBezTo>
                    <a:cubicBezTo>
                      <a:pt x="295" y="161"/>
                      <a:pt x="295" y="162"/>
                      <a:pt x="294" y="163"/>
                    </a:cubicBezTo>
                    <a:close/>
                    <a:moveTo>
                      <a:pt x="144" y="161"/>
                    </a:moveTo>
                    <a:cubicBezTo>
                      <a:pt x="139" y="157"/>
                      <a:pt x="139" y="157"/>
                      <a:pt x="139" y="157"/>
                    </a:cubicBezTo>
                    <a:cubicBezTo>
                      <a:pt x="140" y="156"/>
                      <a:pt x="142" y="154"/>
                      <a:pt x="145" y="154"/>
                    </a:cubicBezTo>
                    <a:cubicBezTo>
                      <a:pt x="146" y="154"/>
                      <a:pt x="147" y="154"/>
                      <a:pt x="148" y="155"/>
                    </a:cubicBezTo>
                    <a:cubicBezTo>
                      <a:pt x="146" y="160"/>
                      <a:pt x="146" y="160"/>
                      <a:pt x="146" y="160"/>
                    </a:cubicBezTo>
                    <a:cubicBezTo>
                      <a:pt x="145" y="160"/>
                      <a:pt x="145" y="160"/>
                      <a:pt x="145" y="160"/>
                    </a:cubicBezTo>
                    <a:cubicBezTo>
                      <a:pt x="144" y="160"/>
                      <a:pt x="144" y="160"/>
                      <a:pt x="144" y="161"/>
                    </a:cubicBezTo>
                    <a:close/>
                    <a:moveTo>
                      <a:pt x="114" y="157"/>
                    </a:moveTo>
                    <a:cubicBezTo>
                      <a:pt x="114" y="157"/>
                      <a:pt x="113" y="156"/>
                      <a:pt x="113" y="156"/>
                    </a:cubicBezTo>
                    <a:cubicBezTo>
                      <a:pt x="112" y="155"/>
                      <a:pt x="111" y="154"/>
                      <a:pt x="110" y="153"/>
                    </a:cubicBezTo>
                    <a:cubicBezTo>
                      <a:pt x="114" y="149"/>
                      <a:pt x="114" y="149"/>
                      <a:pt x="114" y="149"/>
                    </a:cubicBezTo>
                    <a:cubicBezTo>
                      <a:pt x="115" y="150"/>
                      <a:pt x="116" y="151"/>
                      <a:pt x="117" y="151"/>
                    </a:cubicBezTo>
                    <a:cubicBezTo>
                      <a:pt x="117" y="152"/>
                      <a:pt x="118" y="153"/>
                      <a:pt x="119" y="153"/>
                    </a:cubicBezTo>
                    <a:lnTo>
                      <a:pt x="114" y="157"/>
                    </a:lnTo>
                    <a:close/>
                    <a:moveTo>
                      <a:pt x="169" y="154"/>
                    </a:moveTo>
                    <a:cubicBezTo>
                      <a:pt x="167" y="154"/>
                      <a:pt x="165" y="154"/>
                      <a:pt x="163" y="152"/>
                    </a:cubicBezTo>
                    <a:cubicBezTo>
                      <a:pt x="162" y="152"/>
                      <a:pt x="162" y="152"/>
                      <a:pt x="162" y="152"/>
                    </a:cubicBezTo>
                    <a:cubicBezTo>
                      <a:pt x="165" y="147"/>
                      <a:pt x="165" y="147"/>
                      <a:pt x="165" y="147"/>
                    </a:cubicBezTo>
                    <a:cubicBezTo>
                      <a:pt x="166" y="148"/>
                      <a:pt x="166" y="148"/>
                      <a:pt x="166" y="148"/>
                    </a:cubicBezTo>
                    <a:cubicBezTo>
                      <a:pt x="167" y="148"/>
                      <a:pt x="168" y="148"/>
                      <a:pt x="169" y="148"/>
                    </a:cubicBezTo>
                    <a:cubicBezTo>
                      <a:pt x="169" y="154"/>
                      <a:pt x="169" y="154"/>
                      <a:pt x="169" y="154"/>
                    </a:cubicBezTo>
                    <a:close/>
                    <a:moveTo>
                      <a:pt x="279" y="152"/>
                    </a:moveTo>
                    <a:cubicBezTo>
                      <a:pt x="277" y="150"/>
                      <a:pt x="276" y="149"/>
                      <a:pt x="275" y="147"/>
                    </a:cubicBezTo>
                    <a:cubicBezTo>
                      <a:pt x="279" y="143"/>
                      <a:pt x="279" y="143"/>
                      <a:pt x="279" y="143"/>
                    </a:cubicBezTo>
                    <a:cubicBezTo>
                      <a:pt x="280" y="145"/>
                      <a:pt x="282" y="146"/>
                      <a:pt x="283" y="147"/>
                    </a:cubicBezTo>
                    <a:lnTo>
                      <a:pt x="279" y="152"/>
                    </a:lnTo>
                    <a:close/>
                    <a:moveTo>
                      <a:pt x="154" y="149"/>
                    </a:moveTo>
                    <a:cubicBezTo>
                      <a:pt x="148" y="149"/>
                      <a:pt x="148" y="149"/>
                      <a:pt x="148" y="149"/>
                    </a:cubicBezTo>
                    <a:cubicBezTo>
                      <a:pt x="148" y="147"/>
                      <a:pt x="148" y="146"/>
                      <a:pt x="149" y="145"/>
                    </a:cubicBezTo>
                    <a:cubicBezTo>
                      <a:pt x="150" y="143"/>
                      <a:pt x="151" y="142"/>
                      <a:pt x="153" y="141"/>
                    </a:cubicBezTo>
                    <a:cubicBezTo>
                      <a:pt x="154" y="147"/>
                      <a:pt x="154" y="147"/>
                      <a:pt x="154" y="147"/>
                    </a:cubicBezTo>
                    <a:cubicBezTo>
                      <a:pt x="154" y="147"/>
                      <a:pt x="154" y="147"/>
                      <a:pt x="154" y="147"/>
                    </a:cubicBezTo>
                    <a:cubicBezTo>
                      <a:pt x="154" y="148"/>
                      <a:pt x="154" y="149"/>
                      <a:pt x="154" y="149"/>
                    </a:cubicBezTo>
                    <a:close/>
                    <a:moveTo>
                      <a:pt x="181" y="148"/>
                    </a:moveTo>
                    <a:cubicBezTo>
                      <a:pt x="178" y="143"/>
                      <a:pt x="178" y="143"/>
                      <a:pt x="178" y="143"/>
                    </a:cubicBezTo>
                    <a:cubicBezTo>
                      <a:pt x="180" y="142"/>
                      <a:pt x="182" y="142"/>
                      <a:pt x="184" y="141"/>
                    </a:cubicBezTo>
                    <a:cubicBezTo>
                      <a:pt x="185" y="147"/>
                      <a:pt x="185" y="147"/>
                      <a:pt x="185" y="147"/>
                    </a:cubicBezTo>
                    <a:cubicBezTo>
                      <a:pt x="183" y="147"/>
                      <a:pt x="182" y="148"/>
                      <a:pt x="181" y="148"/>
                    </a:cubicBezTo>
                    <a:close/>
                    <a:moveTo>
                      <a:pt x="198" y="145"/>
                    </a:moveTo>
                    <a:cubicBezTo>
                      <a:pt x="194" y="140"/>
                      <a:pt x="194" y="140"/>
                      <a:pt x="194" y="140"/>
                    </a:cubicBezTo>
                    <a:cubicBezTo>
                      <a:pt x="195" y="139"/>
                      <a:pt x="196" y="138"/>
                      <a:pt x="197" y="137"/>
                    </a:cubicBezTo>
                    <a:cubicBezTo>
                      <a:pt x="197" y="137"/>
                      <a:pt x="197" y="137"/>
                      <a:pt x="197" y="137"/>
                    </a:cubicBezTo>
                    <a:cubicBezTo>
                      <a:pt x="197" y="136"/>
                      <a:pt x="197" y="136"/>
                      <a:pt x="197" y="136"/>
                    </a:cubicBezTo>
                    <a:cubicBezTo>
                      <a:pt x="200" y="138"/>
                      <a:pt x="200" y="138"/>
                      <a:pt x="200" y="138"/>
                    </a:cubicBezTo>
                    <a:cubicBezTo>
                      <a:pt x="202" y="140"/>
                      <a:pt x="202" y="140"/>
                      <a:pt x="202" y="140"/>
                    </a:cubicBezTo>
                    <a:cubicBezTo>
                      <a:pt x="201" y="141"/>
                      <a:pt x="200" y="143"/>
                      <a:pt x="198" y="145"/>
                    </a:cubicBezTo>
                    <a:close/>
                    <a:moveTo>
                      <a:pt x="210" y="145"/>
                    </a:moveTo>
                    <a:cubicBezTo>
                      <a:pt x="208" y="139"/>
                      <a:pt x="208" y="139"/>
                      <a:pt x="208" y="139"/>
                    </a:cubicBezTo>
                    <a:cubicBezTo>
                      <a:pt x="209" y="139"/>
                      <a:pt x="210" y="138"/>
                      <a:pt x="212" y="136"/>
                    </a:cubicBezTo>
                    <a:cubicBezTo>
                      <a:pt x="216" y="141"/>
                      <a:pt x="216" y="141"/>
                      <a:pt x="216" y="141"/>
                    </a:cubicBezTo>
                    <a:cubicBezTo>
                      <a:pt x="214" y="143"/>
                      <a:pt x="212" y="144"/>
                      <a:pt x="210" y="145"/>
                    </a:cubicBezTo>
                    <a:close/>
                    <a:moveTo>
                      <a:pt x="109" y="141"/>
                    </a:moveTo>
                    <a:cubicBezTo>
                      <a:pt x="109" y="140"/>
                      <a:pt x="108" y="140"/>
                      <a:pt x="108" y="139"/>
                    </a:cubicBezTo>
                    <a:cubicBezTo>
                      <a:pt x="108" y="139"/>
                      <a:pt x="107" y="139"/>
                      <a:pt x="107" y="139"/>
                    </a:cubicBezTo>
                    <a:cubicBezTo>
                      <a:pt x="106" y="138"/>
                      <a:pt x="106" y="138"/>
                      <a:pt x="106" y="138"/>
                    </a:cubicBezTo>
                    <a:cubicBezTo>
                      <a:pt x="109" y="133"/>
                      <a:pt x="109" y="133"/>
                      <a:pt x="109" y="133"/>
                    </a:cubicBezTo>
                    <a:cubicBezTo>
                      <a:pt x="110" y="134"/>
                      <a:pt x="110" y="134"/>
                      <a:pt x="110" y="134"/>
                    </a:cubicBezTo>
                    <a:cubicBezTo>
                      <a:pt x="110" y="134"/>
                      <a:pt x="111" y="134"/>
                      <a:pt x="111" y="135"/>
                    </a:cubicBezTo>
                    <a:cubicBezTo>
                      <a:pt x="113" y="136"/>
                      <a:pt x="114" y="138"/>
                      <a:pt x="114" y="140"/>
                    </a:cubicBezTo>
                    <a:lnTo>
                      <a:pt x="109" y="141"/>
                    </a:lnTo>
                    <a:close/>
                    <a:moveTo>
                      <a:pt x="267" y="139"/>
                    </a:moveTo>
                    <a:cubicBezTo>
                      <a:pt x="265" y="138"/>
                      <a:pt x="264" y="136"/>
                      <a:pt x="262" y="135"/>
                    </a:cubicBezTo>
                    <a:cubicBezTo>
                      <a:pt x="267" y="131"/>
                      <a:pt x="267" y="131"/>
                      <a:pt x="267" y="131"/>
                    </a:cubicBezTo>
                    <a:cubicBezTo>
                      <a:pt x="268" y="132"/>
                      <a:pt x="269" y="133"/>
                      <a:pt x="271" y="134"/>
                    </a:cubicBezTo>
                    <a:lnTo>
                      <a:pt x="267" y="139"/>
                    </a:lnTo>
                    <a:close/>
                    <a:moveTo>
                      <a:pt x="225" y="131"/>
                    </a:moveTo>
                    <a:cubicBezTo>
                      <a:pt x="219" y="129"/>
                      <a:pt x="219" y="129"/>
                      <a:pt x="219" y="129"/>
                    </a:cubicBezTo>
                    <a:cubicBezTo>
                      <a:pt x="220" y="128"/>
                      <a:pt x="220" y="127"/>
                      <a:pt x="220" y="125"/>
                    </a:cubicBezTo>
                    <a:cubicBezTo>
                      <a:pt x="220" y="125"/>
                      <a:pt x="220" y="124"/>
                      <a:pt x="220" y="124"/>
                    </a:cubicBezTo>
                    <a:cubicBezTo>
                      <a:pt x="226" y="125"/>
                      <a:pt x="226" y="125"/>
                      <a:pt x="226" y="125"/>
                    </a:cubicBezTo>
                    <a:cubicBezTo>
                      <a:pt x="226" y="125"/>
                      <a:pt x="226" y="125"/>
                      <a:pt x="226" y="125"/>
                    </a:cubicBezTo>
                    <a:cubicBezTo>
                      <a:pt x="226" y="128"/>
                      <a:pt x="226" y="130"/>
                      <a:pt x="225" y="131"/>
                    </a:cubicBezTo>
                    <a:close/>
                    <a:moveTo>
                      <a:pt x="100" y="128"/>
                    </a:moveTo>
                    <a:cubicBezTo>
                      <a:pt x="99" y="127"/>
                      <a:pt x="99" y="127"/>
                      <a:pt x="99" y="127"/>
                    </a:cubicBezTo>
                    <a:cubicBezTo>
                      <a:pt x="98" y="126"/>
                      <a:pt x="97" y="124"/>
                      <a:pt x="96" y="123"/>
                    </a:cubicBezTo>
                    <a:cubicBezTo>
                      <a:pt x="101" y="120"/>
                      <a:pt x="101" y="120"/>
                      <a:pt x="101" y="120"/>
                    </a:cubicBezTo>
                    <a:cubicBezTo>
                      <a:pt x="102" y="121"/>
                      <a:pt x="102" y="122"/>
                      <a:pt x="103" y="123"/>
                    </a:cubicBezTo>
                    <a:cubicBezTo>
                      <a:pt x="104" y="125"/>
                      <a:pt x="104" y="125"/>
                      <a:pt x="104" y="125"/>
                    </a:cubicBezTo>
                    <a:lnTo>
                      <a:pt x="100" y="128"/>
                    </a:lnTo>
                    <a:close/>
                    <a:moveTo>
                      <a:pt x="255" y="125"/>
                    </a:moveTo>
                    <a:cubicBezTo>
                      <a:pt x="254" y="124"/>
                      <a:pt x="252" y="123"/>
                      <a:pt x="251" y="121"/>
                    </a:cubicBezTo>
                    <a:cubicBezTo>
                      <a:pt x="255" y="117"/>
                      <a:pt x="255" y="117"/>
                      <a:pt x="255" y="117"/>
                    </a:cubicBezTo>
                    <a:cubicBezTo>
                      <a:pt x="257" y="119"/>
                      <a:pt x="258" y="120"/>
                      <a:pt x="259" y="122"/>
                    </a:cubicBezTo>
                    <a:lnTo>
                      <a:pt x="255" y="125"/>
                    </a:lnTo>
                    <a:close/>
                    <a:moveTo>
                      <a:pt x="242" y="115"/>
                    </a:moveTo>
                    <a:cubicBezTo>
                      <a:pt x="241" y="114"/>
                      <a:pt x="239" y="113"/>
                      <a:pt x="238" y="112"/>
                    </a:cubicBezTo>
                    <a:cubicBezTo>
                      <a:pt x="240" y="107"/>
                      <a:pt x="240" y="107"/>
                      <a:pt x="240" y="107"/>
                    </a:cubicBezTo>
                    <a:cubicBezTo>
                      <a:pt x="242" y="108"/>
                      <a:pt x="244" y="109"/>
                      <a:pt x="246" y="110"/>
                    </a:cubicBezTo>
                    <a:lnTo>
                      <a:pt x="242" y="115"/>
                    </a:lnTo>
                    <a:close/>
                    <a:moveTo>
                      <a:pt x="225" y="114"/>
                    </a:moveTo>
                    <a:cubicBezTo>
                      <a:pt x="225" y="113"/>
                      <a:pt x="225" y="113"/>
                      <a:pt x="224" y="112"/>
                    </a:cubicBezTo>
                    <a:cubicBezTo>
                      <a:pt x="224" y="111"/>
                      <a:pt x="224" y="110"/>
                      <a:pt x="224" y="110"/>
                    </a:cubicBezTo>
                    <a:cubicBezTo>
                      <a:pt x="224" y="109"/>
                      <a:pt x="224" y="108"/>
                      <a:pt x="224" y="108"/>
                    </a:cubicBezTo>
                    <a:cubicBezTo>
                      <a:pt x="225" y="107"/>
                      <a:pt x="225" y="106"/>
                      <a:pt x="225" y="106"/>
                    </a:cubicBezTo>
                    <a:cubicBezTo>
                      <a:pt x="230" y="110"/>
                      <a:pt x="230" y="110"/>
                      <a:pt x="230" y="110"/>
                    </a:cubicBezTo>
                    <a:cubicBezTo>
                      <a:pt x="230" y="110"/>
                      <a:pt x="230" y="110"/>
                      <a:pt x="230" y="109"/>
                    </a:cubicBezTo>
                    <a:cubicBezTo>
                      <a:pt x="230" y="110"/>
                      <a:pt x="230" y="111"/>
                      <a:pt x="230" y="111"/>
                    </a:cubicBezTo>
                    <a:cubicBezTo>
                      <a:pt x="230" y="112"/>
                      <a:pt x="230" y="113"/>
                      <a:pt x="230" y="114"/>
                    </a:cubicBezTo>
                    <a:lnTo>
                      <a:pt x="225" y="114"/>
                    </a:lnTo>
                    <a:close/>
                    <a:moveTo>
                      <a:pt x="93" y="113"/>
                    </a:moveTo>
                    <a:cubicBezTo>
                      <a:pt x="93" y="112"/>
                      <a:pt x="93" y="112"/>
                      <a:pt x="93" y="112"/>
                    </a:cubicBezTo>
                    <a:cubicBezTo>
                      <a:pt x="92" y="112"/>
                      <a:pt x="92" y="112"/>
                      <a:pt x="92" y="111"/>
                    </a:cubicBezTo>
                    <a:cubicBezTo>
                      <a:pt x="90" y="110"/>
                      <a:pt x="89" y="109"/>
                      <a:pt x="89" y="107"/>
                    </a:cubicBezTo>
                    <a:cubicBezTo>
                      <a:pt x="95" y="106"/>
                      <a:pt x="95" y="106"/>
                      <a:pt x="95" y="106"/>
                    </a:cubicBezTo>
                    <a:cubicBezTo>
                      <a:pt x="95" y="106"/>
                      <a:pt x="95" y="106"/>
                      <a:pt x="94" y="106"/>
                    </a:cubicBezTo>
                    <a:cubicBezTo>
                      <a:pt x="95" y="106"/>
                      <a:pt x="95" y="106"/>
                      <a:pt x="95" y="106"/>
                    </a:cubicBezTo>
                    <a:cubicBezTo>
                      <a:pt x="95" y="106"/>
                      <a:pt x="95" y="106"/>
                      <a:pt x="95" y="106"/>
                    </a:cubicBezTo>
                    <a:cubicBezTo>
                      <a:pt x="95" y="106"/>
                      <a:pt x="95" y="106"/>
                      <a:pt x="95" y="106"/>
                    </a:cubicBezTo>
                    <a:cubicBezTo>
                      <a:pt x="95" y="106"/>
                      <a:pt x="95" y="106"/>
                      <a:pt x="95" y="107"/>
                    </a:cubicBezTo>
                    <a:cubicBezTo>
                      <a:pt x="96" y="107"/>
                      <a:pt x="96" y="107"/>
                      <a:pt x="97" y="108"/>
                    </a:cubicBezTo>
                    <a:cubicBezTo>
                      <a:pt x="97" y="109"/>
                      <a:pt x="97" y="109"/>
                      <a:pt x="97" y="109"/>
                    </a:cubicBezTo>
                    <a:lnTo>
                      <a:pt x="93" y="113"/>
                    </a:lnTo>
                    <a:close/>
                    <a:moveTo>
                      <a:pt x="87" y="97"/>
                    </a:moveTo>
                    <a:cubicBezTo>
                      <a:pt x="85" y="95"/>
                      <a:pt x="84" y="93"/>
                      <a:pt x="84" y="91"/>
                    </a:cubicBezTo>
                    <a:cubicBezTo>
                      <a:pt x="84" y="91"/>
                      <a:pt x="84" y="90"/>
                      <a:pt x="84" y="89"/>
                    </a:cubicBezTo>
                    <a:cubicBezTo>
                      <a:pt x="90" y="91"/>
                      <a:pt x="90" y="91"/>
                      <a:pt x="90" y="91"/>
                    </a:cubicBezTo>
                    <a:cubicBezTo>
                      <a:pt x="90" y="91"/>
                      <a:pt x="90" y="92"/>
                      <a:pt x="91" y="94"/>
                    </a:cubicBezTo>
                    <a:lnTo>
                      <a:pt x="87" y="97"/>
                    </a:lnTo>
                    <a:close/>
                    <a:moveTo>
                      <a:pt x="43" y="89"/>
                    </a:moveTo>
                    <a:cubicBezTo>
                      <a:pt x="42" y="89"/>
                      <a:pt x="41" y="88"/>
                      <a:pt x="39" y="88"/>
                    </a:cubicBezTo>
                    <a:cubicBezTo>
                      <a:pt x="42" y="82"/>
                      <a:pt x="42" y="82"/>
                      <a:pt x="42" y="82"/>
                    </a:cubicBezTo>
                    <a:cubicBezTo>
                      <a:pt x="43" y="83"/>
                      <a:pt x="44" y="83"/>
                      <a:pt x="45" y="82"/>
                    </a:cubicBezTo>
                    <a:cubicBezTo>
                      <a:pt x="47" y="88"/>
                      <a:pt x="47" y="88"/>
                      <a:pt x="47" y="88"/>
                    </a:cubicBezTo>
                    <a:cubicBezTo>
                      <a:pt x="46" y="88"/>
                      <a:pt x="45" y="89"/>
                      <a:pt x="43" y="89"/>
                    </a:cubicBezTo>
                    <a:close/>
                    <a:moveTo>
                      <a:pt x="77" y="81"/>
                    </a:moveTo>
                    <a:cubicBezTo>
                      <a:pt x="72" y="80"/>
                      <a:pt x="71" y="78"/>
                      <a:pt x="70" y="76"/>
                    </a:cubicBezTo>
                    <a:cubicBezTo>
                      <a:pt x="70" y="76"/>
                      <a:pt x="70" y="76"/>
                      <a:pt x="70" y="76"/>
                    </a:cubicBezTo>
                    <a:cubicBezTo>
                      <a:pt x="76" y="74"/>
                      <a:pt x="76" y="74"/>
                      <a:pt x="76" y="74"/>
                    </a:cubicBezTo>
                    <a:cubicBezTo>
                      <a:pt x="76" y="74"/>
                      <a:pt x="76" y="74"/>
                      <a:pt x="76" y="74"/>
                    </a:cubicBezTo>
                    <a:cubicBezTo>
                      <a:pt x="76" y="75"/>
                      <a:pt x="76" y="75"/>
                      <a:pt x="77" y="75"/>
                    </a:cubicBezTo>
                    <a:lnTo>
                      <a:pt x="77" y="81"/>
                    </a:lnTo>
                    <a:close/>
                    <a:moveTo>
                      <a:pt x="96" y="80"/>
                    </a:moveTo>
                    <a:cubicBezTo>
                      <a:pt x="90" y="80"/>
                      <a:pt x="90" y="80"/>
                      <a:pt x="90" y="80"/>
                    </a:cubicBezTo>
                    <a:cubicBezTo>
                      <a:pt x="90" y="80"/>
                      <a:pt x="90" y="80"/>
                      <a:pt x="90" y="80"/>
                    </a:cubicBezTo>
                    <a:cubicBezTo>
                      <a:pt x="89" y="80"/>
                      <a:pt x="89" y="80"/>
                      <a:pt x="89" y="80"/>
                    </a:cubicBezTo>
                    <a:cubicBezTo>
                      <a:pt x="89" y="74"/>
                      <a:pt x="89" y="74"/>
                      <a:pt x="89" y="74"/>
                    </a:cubicBezTo>
                    <a:cubicBezTo>
                      <a:pt x="90" y="74"/>
                      <a:pt x="90" y="74"/>
                      <a:pt x="90" y="74"/>
                    </a:cubicBezTo>
                    <a:cubicBezTo>
                      <a:pt x="93" y="74"/>
                      <a:pt x="96" y="76"/>
                      <a:pt x="96" y="80"/>
                    </a:cubicBezTo>
                    <a:cubicBezTo>
                      <a:pt x="96" y="80"/>
                      <a:pt x="96" y="80"/>
                      <a:pt x="96" y="80"/>
                    </a:cubicBezTo>
                    <a:close/>
                    <a:moveTo>
                      <a:pt x="31" y="78"/>
                    </a:moveTo>
                    <a:cubicBezTo>
                      <a:pt x="29" y="76"/>
                      <a:pt x="29" y="76"/>
                      <a:pt x="28" y="76"/>
                    </a:cubicBezTo>
                    <a:cubicBezTo>
                      <a:pt x="29" y="70"/>
                      <a:pt x="29" y="70"/>
                      <a:pt x="29" y="70"/>
                    </a:cubicBezTo>
                    <a:cubicBezTo>
                      <a:pt x="31" y="71"/>
                      <a:pt x="33" y="72"/>
                      <a:pt x="35" y="75"/>
                    </a:cubicBezTo>
                    <a:lnTo>
                      <a:pt x="31" y="78"/>
                    </a:lnTo>
                    <a:close/>
                    <a:moveTo>
                      <a:pt x="54" y="76"/>
                    </a:moveTo>
                    <a:cubicBezTo>
                      <a:pt x="49" y="75"/>
                      <a:pt x="49" y="75"/>
                      <a:pt x="49" y="75"/>
                    </a:cubicBezTo>
                    <a:cubicBezTo>
                      <a:pt x="49" y="73"/>
                      <a:pt x="49" y="73"/>
                      <a:pt x="49" y="73"/>
                    </a:cubicBezTo>
                    <a:cubicBezTo>
                      <a:pt x="49" y="72"/>
                      <a:pt x="49" y="70"/>
                      <a:pt x="50" y="69"/>
                    </a:cubicBezTo>
                    <a:cubicBezTo>
                      <a:pt x="55" y="70"/>
                      <a:pt x="55" y="70"/>
                      <a:pt x="55" y="70"/>
                    </a:cubicBezTo>
                    <a:cubicBezTo>
                      <a:pt x="55" y="72"/>
                      <a:pt x="55" y="73"/>
                      <a:pt x="55" y="74"/>
                    </a:cubicBezTo>
                    <a:lnTo>
                      <a:pt x="54" y="76"/>
                    </a:lnTo>
                    <a:close/>
                    <a:moveTo>
                      <a:pt x="15" y="73"/>
                    </a:moveTo>
                    <a:cubicBezTo>
                      <a:pt x="14" y="72"/>
                      <a:pt x="14" y="71"/>
                      <a:pt x="13" y="71"/>
                    </a:cubicBezTo>
                    <a:cubicBezTo>
                      <a:pt x="12" y="70"/>
                      <a:pt x="11" y="69"/>
                      <a:pt x="11" y="69"/>
                    </a:cubicBezTo>
                    <a:cubicBezTo>
                      <a:pt x="14" y="64"/>
                      <a:pt x="14" y="64"/>
                      <a:pt x="14" y="64"/>
                    </a:cubicBezTo>
                    <a:cubicBezTo>
                      <a:pt x="15" y="65"/>
                      <a:pt x="16" y="65"/>
                      <a:pt x="17" y="66"/>
                    </a:cubicBezTo>
                    <a:cubicBezTo>
                      <a:pt x="17" y="67"/>
                      <a:pt x="18" y="68"/>
                      <a:pt x="19" y="68"/>
                    </a:cubicBezTo>
                    <a:lnTo>
                      <a:pt x="15" y="73"/>
                    </a:lnTo>
                    <a:close/>
                    <a:moveTo>
                      <a:pt x="64" y="68"/>
                    </a:moveTo>
                    <a:cubicBezTo>
                      <a:pt x="64" y="67"/>
                      <a:pt x="63" y="67"/>
                      <a:pt x="63" y="67"/>
                    </a:cubicBezTo>
                    <a:cubicBezTo>
                      <a:pt x="62" y="67"/>
                      <a:pt x="61" y="66"/>
                      <a:pt x="60" y="66"/>
                    </a:cubicBezTo>
                    <a:cubicBezTo>
                      <a:pt x="61" y="60"/>
                      <a:pt x="61" y="60"/>
                      <a:pt x="61" y="60"/>
                    </a:cubicBezTo>
                    <a:cubicBezTo>
                      <a:pt x="62" y="61"/>
                      <a:pt x="64" y="61"/>
                      <a:pt x="65" y="62"/>
                    </a:cubicBezTo>
                    <a:cubicBezTo>
                      <a:pt x="66" y="62"/>
                      <a:pt x="67" y="62"/>
                      <a:pt x="68" y="63"/>
                    </a:cubicBezTo>
                    <a:lnTo>
                      <a:pt x="64" y="68"/>
                    </a:lnTo>
                    <a:close/>
                    <a:moveTo>
                      <a:pt x="6" y="65"/>
                    </a:moveTo>
                    <a:cubicBezTo>
                      <a:pt x="0" y="63"/>
                      <a:pt x="0" y="63"/>
                      <a:pt x="0" y="63"/>
                    </a:cubicBezTo>
                    <a:cubicBezTo>
                      <a:pt x="0" y="61"/>
                      <a:pt x="1" y="60"/>
                      <a:pt x="3" y="58"/>
                    </a:cubicBezTo>
                    <a:cubicBezTo>
                      <a:pt x="4" y="57"/>
                      <a:pt x="4" y="57"/>
                      <a:pt x="4" y="57"/>
                    </a:cubicBezTo>
                    <a:cubicBezTo>
                      <a:pt x="8" y="61"/>
                      <a:pt x="8" y="61"/>
                      <a:pt x="8" y="61"/>
                    </a:cubicBezTo>
                    <a:cubicBezTo>
                      <a:pt x="8" y="62"/>
                      <a:pt x="8" y="62"/>
                      <a:pt x="8" y="62"/>
                    </a:cubicBezTo>
                    <a:cubicBezTo>
                      <a:pt x="6" y="63"/>
                      <a:pt x="6" y="64"/>
                      <a:pt x="6" y="65"/>
                    </a:cubicBezTo>
                    <a:close/>
                    <a:moveTo>
                      <a:pt x="16" y="52"/>
                    </a:moveTo>
                    <a:cubicBezTo>
                      <a:pt x="11" y="48"/>
                      <a:pt x="11" y="48"/>
                      <a:pt x="11" y="48"/>
                    </a:cubicBezTo>
                    <a:cubicBezTo>
                      <a:pt x="12" y="46"/>
                      <a:pt x="14" y="45"/>
                      <a:pt x="15" y="43"/>
                    </a:cubicBezTo>
                    <a:cubicBezTo>
                      <a:pt x="19" y="47"/>
                      <a:pt x="19" y="47"/>
                      <a:pt x="19" y="47"/>
                    </a:cubicBezTo>
                    <a:cubicBezTo>
                      <a:pt x="18" y="49"/>
                      <a:pt x="17" y="50"/>
                      <a:pt x="16" y="52"/>
                    </a:cubicBezTo>
                    <a:close/>
                    <a:moveTo>
                      <a:pt x="26" y="36"/>
                    </a:moveTo>
                    <a:cubicBezTo>
                      <a:pt x="21" y="34"/>
                      <a:pt x="21" y="34"/>
                      <a:pt x="21" y="34"/>
                    </a:cubicBezTo>
                    <a:cubicBezTo>
                      <a:pt x="21" y="33"/>
                      <a:pt x="21" y="33"/>
                      <a:pt x="21" y="32"/>
                    </a:cubicBezTo>
                    <a:cubicBezTo>
                      <a:pt x="21" y="31"/>
                      <a:pt x="21" y="30"/>
                      <a:pt x="21" y="29"/>
                    </a:cubicBezTo>
                    <a:cubicBezTo>
                      <a:pt x="27" y="30"/>
                      <a:pt x="27" y="30"/>
                      <a:pt x="27" y="30"/>
                    </a:cubicBezTo>
                    <a:cubicBezTo>
                      <a:pt x="27" y="31"/>
                      <a:pt x="27" y="31"/>
                      <a:pt x="27" y="32"/>
                    </a:cubicBezTo>
                    <a:cubicBezTo>
                      <a:pt x="27" y="33"/>
                      <a:pt x="27" y="35"/>
                      <a:pt x="26" y="36"/>
                    </a:cubicBezTo>
                    <a:close/>
                    <a:moveTo>
                      <a:pt x="31" y="21"/>
                    </a:moveTo>
                    <a:cubicBezTo>
                      <a:pt x="26" y="17"/>
                      <a:pt x="26" y="17"/>
                      <a:pt x="26" y="17"/>
                    </a:cubicBezTo>
                    <a:cubicBezTo>
                      <a:pt x="27" y="17"/>
                      <a:pt x="27" y="16"/>
                      <a:pt x="27" y="16"/>
                    </a:cubicBezTo>
                    <a:cubicBezTo>
                      <a:pt x="27" y="16"/>
                      <a:pt x="27" y="15"/>
                      <a:pt x="27" y="15"/>
                    </a:cubicBezTo>
                    <a:cubicBezTo>
                      <a:pt x="31" y="12"/>
                      <a:pt x="31" y="12"/>
                      <a:pt x="31" y="12"/>
                    </a:cubicBezTo>
                    <a:cubicBezTo>
                      <a:pt x="32" y="13"/>
                      <a:pt x="33" y="14"/>
                      <a:pt x="33" y="16"/>
                    </a:cubicBezTo>
                    <a:cubicBezTo>
                      <a:pt x="33" y="18"/>
                      <a:pt x="32" y="20"/>
                      <a:pt x="31" y="21"/>
                    </a:cubicBezTo>
                    <a:close/>
                    <a:moveTo>
                      <a:pt x="18" y="7"/>
                    </a:moveTo>
                    <a:cubicBezTo>
                      <a:pt x="17" y="6"/>
                      <a:pt x="17" y="6"/>
                      <a:pt x="16" y="4"/>
                    </a:cubicBezTo>
                    <a:cubicBezTo>
                      <a:pt x="15" y="4"/>
                      <a:pt x="15" y="4"/>
                      <a:pt x="15" y="4"/>
                    </a:cubicBezTo>
                    <a:cubicBezTo>
                      <a:pt x="19" y="0"/>
                      <a:pt x="19" y="0"/>
                      <a:pt x="19" y="0"/>
                    </a:cubicBezTo>
                    <a:cubicBezTo>
                      <a:pt x="20" y="0"/>
                      <a:pt x="20" y="0"/>
                      <a:pt x="20" y="0"/>
                    </a:cubicBezTo>
                    <a:cubicBezTo>
                      <a:pt x="22" y="2"/>
                      <a:pt x="23" y="3"/>
                      <a:pt x="23" y="6"/>
                    </a:cubicBezTo>
                    <a:lnTo>
                      <a:pt x="18" y="7"/>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44" name="îṡľíḍê">
                <a:extLst>
                  <a:ext uri="{FF2B5EF4-FFF2-40B4-BE49-F238E27FC236}">
                    <a16:creationId xmlns:a16="http://schemas.microsoft.com/office/drawing/2014/main" id="{0B18A1EF-311E-42DA-AC73-3273C11B9DC3}"/>
                  </a:ext>
                </a:extLst>
              </p:cNvPr>
              <p:cNvSpPr/>
              <p:nvPr/>
            </p:nvSpPr>
            <p:spPr bwMode="auto">
              <a:xfrm>
                <a:off x="8515350" y="1360488"/>
                <a:ext cx="1185863" cy="415925"/>
              </a:xfrm>
              <a:custGeom>
                <a:avLst/>
                <a:gdLst>
                  <a:gd name="T0" fmla="*/ 406 w 553"/>
                  <a:gd name="T1" fmla="*/ 192 h 194"/>
                  <a:gd name="T2" fmla="*/ 388 w 553"/>
                  <a:gd name="T3" fmla="*/ 191 h 194"/>
                  <a:gd name="T4" fmla="*/ 417 w 553"/>
                  <a:gd name="T5" fmla="*/ 180 h 194"/>
                  <a:gd name="T6" fmla="*/ 382 w 553"/>
                  <a:gd name="T7" fmla="*/ 167 h 194"/>
                  <a:gd name="T8" fmla="*/ 524 w 553"/>
                  <a:gd name="T9" fmla="*/ 162 h 194"/>
                  <a:gd name="T10" fmla="*/ 417 w 553"/>
                  <a:gd name="T11" fmla="*/ 167 h 194"/>
                  <a:gd name="T12" fmla="*/ 546 w 553"/>
                  <a:gd name="T13" fmla="*/ 166 h 194"/>
                  <a:gd name="T14" fmla="*/ 534 w 553"/>
                  <a:gd name="T15" fmla="*/ 161 h 194"/>
                  <a:gd name="T16" fmla="*/ 534 w 553"/>
                  <a:gd name="T17" fmla="*/ 161 h 194"/>
                  <a:gd name="T18" fmla="*/ 313 w 553"/>
                  <a:gd name="T19" fmla="*/ 159 h 194"/>
                  <a:gd name="T20" fmla="*/ 317 w 553"/>
                  <a:gd name="T21" fmla="*/ 155 h 194"/>
                  <a:gd name="T22" fmla="*/ 504 w 553"/>
                  <a:gd name="T23" fmla="*/ 151 h 194"/>
                  <a:gd name="T24" fmla="*/ 434 w 553"/>
                  <a:gd name="T25" fmla="*/ 151 h 194"/>
                  <a:gd name="T26" fmla="*/ 485 w 553"/>
                  <a:gd name="T27" fmla="*/ 153 h 194"/>
                  <a:gd name="T28" fmla="*/ 457 w 553"/>
                  <a:gd name="T29" fmla="*/ 152 h 194"/>
                  <a:gd name="T30" fmla="*/ 460 w 553"/>
                  <a:gd name="T31" fmla="*/ 153 h 194"/>
                  <a:gd name="T32" fmla="*/ 440 w 553"/>
                  <a:gd name="T33" fmla="*/ 148 h 194"/>
                  <a:gd name="T34" fmla="*/ 446 w 553"/>
                  <a:gd name="T35" fmla="*/ 147 h 194"/>
                  <a:gd name="T36" fmla="*/ 304 w 553"/>
                  <a:gd name="T37" fmla="*/ 140 h 194"/>
                  <a:gd name="T38" fmla="*/ 328 w 553"/>
                  <a:gd name="T39" fmla="*/ 138 h 194"/>
                  <a:gd name="T40" fmla="*/ 329 w 553"/>
                  <a:gd name="T41" fmla="*/ 144 h 194"/>
                  <a:gd name="T42" fmla="*/ 472 w 553"/>
                  <a:gd name="T43" fmla="*/ 139 h 194"/>
                  <a:gd name="T44" fmla="*/ 472 w 553"/>
                  <a:gd name="T45" fmla="*/ 139 h 194"/>
                  <a:gd name="T46" fmla="*/ 453 w 553"/>
                  <a:gd name="T47" fmla="*/ 132 h 194"/>
                  <a:gd name="T48" fmla="*/ 288 w 553"/>
                  <a:gd name="T49" fmla="*/ 128 h 194"/>
                  <a:gd name="T50" fmla="*/ 350 w 553"/>
                  <a:gd name="T51" fmla="*/ 128 h 194"/>
                  <a:gd name="T52" fmla="*/ 334 w 553"/>
                  <a:gd name="T53" fmla="*/ 123 h 194"/>
                  <a:gd name="T54" fmla="*/ 264 w 553"/>
                  <a:gd name="T55" fmla="*/ 119 h 194"/>
                  <a:gd name="T56" fmla="*/ 343 w 553"/>
                  <a:gd name="T57" fmla="*/ 113 h 194"/>
                  <a:gd name="T58" fmla="*/ 347 w 553"/>
                  <a:gd name="T59" fmla="*/ 120 h 194"/>
                  <a:gd name="T60" fmla="*/ 293 w 553"/>
                  <a:gd name="T61" fmla="*/ 115 h 194"/>
                  <a:gd name="T62" fmla="*/ 271 w 553"/>
                  <a:gd name="T63" fmla="*/ 112 h 194"/>
                  <a:gd name="T64" fmla="*/ 260 w 553"/>
                  <a:gd name="T65" fmla="*/ 98 h 194"/>
                  <a:gd name="T66" fmla="*/ 254 w 553"/>
                  <a:gd name="T67" fmla="*/ 88 h 194"/>
                  <a:gd name="T68" fmla="*/ 258 w 553"/>
                  <a:gd name="T69" fmla="*/ 92 h 194"/>
                  <a:gd name="T70" fmla="*/ 204 w 553"/>
                  <a:gd name="T71" fmla="*/ 85 h 194"/>
                  <a:gd name="T72" fmla="*/ 182 w 553"/>
                  <a:gd name="T73" fmla="*/ 77 h 194"/>
                  <a:gd name="T74" fmla="*/ 250 w 553"/>
                  <a:gd name="T75" fmla="*/ 75 h 194"/>
                  <a:gd name="T76" fmla="*/ 215 w 553"/>
                  <a:gd name="T77" fmla="*/ 70 h 194"/>
                  <a:gd name="T78" fmla="*/ 91 w 553"/>
                  <a:gd name="T79" fmla="*/ 69 h 194"/>
                  <a:gd name="T80" fmla="*/ 226 w 553"/>
                  <a:gd name="T81" fmla="*/ 71 h 194"/>
                  <a:gd name="T82" fmla="*/ 169 w 553"/>
                  <a:gd name="T83" fmla="*/ 74 h 194"/>
                  <a:gd name="T84" fmla="*/ 131 w 553"/>
                  <a:gd name="T85" fmla="*/ 72 h 194"/>
                  <a:gd name="T86" fmla="*/ 137 w 553"/>
                  <a:gd name="T87" fmla="*/ 71 h 194"/>
                  <a:gd name="T88" fmla="*/ 113 w 553"/>
                  <a:gd name="T89" fmla="*/ 70 h 194"/>
                  <a:gd name="T90" fmla="*/ 148 w 553"/>
                  <a:gd name="T91" fmla="*/ 61 h 194"/>
                  <a:gd name="T92" fmla="*/ 148 w 553"/>
                  <a:gd name="T93" fmla="*/ 68 h 194"/>
                  <a:gd name="T94" fmla="*/ 121 w 553"/>
                  <a:gd name="T95" fmla="*/ 62 h 194"/>
                  <a:gd name="T96" fmla="*/ 121 w 553"/>
                  <a:gd name="T97" fmla="*/ 62 h 194"/>
                  <a:gd name="T98" fmla="*/ 163 w 553"/>
                  <a:gd name="T99" fmla="*/ 58 h 194"/>
                  <a:gd name="T100" fmla="*/ 65 w 553"/>
                  <a:gd name="T101" fmla="*/ 56 h 194"/>
                  <a:gd name="T102" fmla="*/ 60 w 553"/>
                  <a:gd name="T103" fmla="*/ 25 h 194"/>
                  <a:gd name="T104" fmla="*/ 6 w 553"/>
                  <a:gd name="T105" fmla="*/ 13 h 194"/>
                  <a:gd name="T106" fmla="*/ 17 w 553"/>
                  <a:gd name="T107" fmla="*/ 6 h 194"/>
                  <a:gd name="T108" fmla="*/ 35 w 553"/>
                  <a:gd name="T109" fmla="*/ 2 h 194"/>
                  <a:gd name="T110" fmla="*/ 51 w 553"/>
                  <a:gd name="T111" fmla="*/ 8 h 194"/>
                  <a:gd name="T112" fmla="*/ 57 w 553"/>
                  <a:gd name="T113" fmla="*/ 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194">
                    <a:moveTo>
                      <a:pt x="402" y="194"/>
                    </a:moveTo>
                    <a:cubicBezTo>
                      <a:pt x="400" y="189"/>
                      <a:pt x="400" y="189"/>
                      <a:pt x="400" y="189"/>
                    </a:cubicBezTo>
                    <a:cubicBezTo>
                      <a:pt x="401" y="188"/>
                      <a:pt x="401" y="188"/>
                      <a:pt x="402" y="187"/>
                    </a:cubicBezTo>
                    <a:cubicBezTo>
                      <a:pt x="403" y="187"/>
                      <a:pt x="404" y="186"/>
                      <a:pt x="405" y="186"/>
                    </a:cubicBezTo>
                    <a:cubicBezTo>
                      <a:pt x="408" y="191"/>
                      <a:pt x="408" y="191"/>
                      <a:pt x="408" y="191"/>
                    </a:cubicBezTo>
                    <a:cubicBezTo>
                      <a:pt x="407" y="191"/>
                      <a:pt x="406" y="191"/>
                      <a:pt x="406" y="192"/>
                    </a:cubicBezTo>
                    <a:cubicBezTo>
                      <a:pt x="405" y="193"/>
                      <a:pt x="404" y="194"/>
                      <a:pt x="402" y="194"/>
                    </a:cubicBezTo>
                    <a:close/>
                    <a:moveTo>
                      <a:pt x="388" y="191"/>
                    </a:moveTo>
                    <a:cubicBezTo>
                      <a:pt x="387" y="190"/>
                      <a:pt x="386" y="188"/>
                      <a:pt x="385" y="186"/>
                    </a:cubicBezTo>
                    <a:cubicBezTo>
                      <a:pt x="390" y="183"/>
                      <a:pt x="390" y="183"/>
                      <a:pt x="390" y="183"/>
                    </a:cubicBezTo>
                    <a:cubicBezTo>
                      <a:pt x="391" y="185"/>
                      <a:pt x="392" y="186"/>
                      <a:pt x="393" y="187"/>
                    </a:cubicBezTo>
                    <a:lnTo>
                      <a:pt x="388" y="191"/>
                    </a:lnTo>
                    <a:close/>
                    <a:moveTo>
                      <a:pt x="412" y="182"/>
                    </a:moveTo>
                    <a:cubicBezTo>
                      <a:pt x="412" y="182"/>
                      <a:pt x="411" y="181"/>
                      <a:pt x="411" y="181"/>
                    </a:cubicBezTo>
                    <a:cubicBezTo>
                      <a:pt x="410" y="180"/>
                      <a:pt x="410" y="179"/>
                      <a:pt x="409" y="177"/>
                    </a:cubicBezTo>
                    <a:cubicBezTo>
                      <a:pt x="415" y="175"/>
                      <a:pt x="415" y="175"/>
                      <a:pt x="415" y="175"/>
                    </a:cubicBezTo>
                    <a:cubicBezTo>
                      <a:pt x="415" y="176"/>
                      <a:pt x="415" y="177"/>
                      <a:pt x="416" y="178"/>
                    </a:cubicBezTo>
                    <a:cubicBezTo>
                      <a:pt x="416" y="178"/>
                      <a:pt x="417" y="179"/>
                      <a:pt x="417" y="180"/>
                    </a:cubicBezTo>
                    <a:cubicBezTo>
                      <a:pt x="417" y="180"/>
                      <a:pt x="417" y="180"/>
                      <a:pt x="417" y="180"/>
                    </a:cubicBezTo>
                    <a:cubicBezTo>
                      <a:pt x="415" y="181"/>
                      <a:pt x="415" y="181"/>
                      <a:pt x="415" y="181"/>
                    </a:cubicBezTo>
                    <a:lnTo>
                      <a:pt x="412" y="182"/>
                    </a:lnTo>
                    <a:close/>
                    <a:moveTo>
                      <a:pt x="380" y="175"/>
                    </a:moveTo>
                    <a:cubicBezTo>
                      <a:pt x="380" y="173"/>
                      <a:pt x="379" y="172"/>
                      <a:pt x="378" y="171"/>
                    </a:cubicBezTo>
                    <a:cubicBezTo>
                      <a:pt x="382" y="167"/>
                      <a:pt x="382" y="167"/>
                      <a:pt x="382" y="167"/>
                    </a:cubicBezTo>
                    <a:cubicBezTo>
                      <a:pt x="383" y="168"/>
                      <a:pt x="385" y="170"/>
                      <a:pt x="386" y="173"/>
                    </a:cubicBezTo>
                    <a:lnTo>
                      <a:pt x="380" y="175"/>
                    </a:lnTo>
                    <a:close/>
                    <a:moveTo>
                      <a:pt x="522" y="168"/>
                    </a:moveTo>
                    <a:cubicBezTo>
                      <a:pt x="520" y="167"/>
                      <a:pt x="518" y="166"/>
                      <a:pt x="516" y="165"/>
                    </a:cubicBezTo>
                    <a:cubicBezTo>
                      <a:pt x="519" y="160"/>
                      <a:pt x="519" y="160"/>
                      <a:pt x="519" y="160"/>
                    </a:cubicBezTo>
                    <a:cubicBezTo>
                      <a:pt x="521" y="161"/>
                      <a:pt x="522" y="162"/>
                      <a:pt x="524" y="162"/>
                    </a:cubicBezTo>
                    <a:lnTo>
                      <a:pt x="522" y="168"/>
                    </a:lnTo>
                    <a:close/>
                    <a:moveTo>
                      <a:pt x="417" y="167"/>
                    </a:moveTo>
                    <a:cubicBezTo>
                      <a:pt x="412" y="163"/>
                      <a:pt x="412" y="163"/>
                      <a:pt x="412" y="163"/>
                    </a:cubicBezTo>
                    <a:cubicBezTo>
                      <a:pt x="414" y="162"/>
                      <a:pt x="415" y="160"/>
                      <a:pt x="417" y="159"/>
                    </a:cubicBezTo>
                    <a:cubicBezTo>
                      <a:pt x="421" y="163"/>
                      <a:pt x="421" y="163"/>
                      <a:pt x="421" y="163"/>
                    </a:cubicBezTo>
                    <a:cubicBezTo>
                      <a:pt x="419" y="164"/>
                      <a:pt x="418" y="166"/>
                      <a:pt x="417" y="167"/>
                    </a:cubicBezTo>
                    <a:close/>
                    <a:moveTo>
                      <a:pt x="546" y="166"/>
                    </a:moveTo>
                    <a:cubicBezTo>
                      <a:pt x="546" y="160"/>
                      <a:pt x="546" y="160"/>
                      <a:pt x="546" y="160"/>
                    </a:cubicBezTo>
                    <a:cubicBezTo>
                      <a:pt x="546" y="161"/>
                      <a:pt x="546" y="161"/>
                      <a:pt x="546" y="161"/>
                    </a:cubicBezTo>
                    <a:cubicBezTo>
                      <a:pt x="547" y="160"/>
                      <a:pt x="547" y="160"/>
                      <a:pt x="549" y="159"/>
                    </a:cubicBezTo>
                    <a:cubicBezTo>
                      <a:pt x="553" y="163"/>
                      <a:pt x="553" y="163"/>
                      <a:pt x="553" y="163"/>
                    </a:cubicBezTo>
                    <a:cubicBezTo>
                      <a:pt x="551" y="165"/>
                      <a:pt x="549" y="166"/>
                      <a:pt x="546" y="166"/>
                    </a:cubicBezTo>
                    <a:close/>
                    <a:moveTo>
                      <a:pt x="368" y="166"/>
                    </a:moveTo>
                    <a:cubicBezTo>
                      <a:pt x="366" y="165"/>
                      <a:pt x="364" y="163"/>
                      <a:pt x="363" y="160"/>
                    </a:cubicBezTo>
                    <a:cubicBezTo>
                      <a:pt x="369" y="158"/>
                      <a:pt x="369" y="158"/>
                      <a:pt x="369" y="158"/>
                    </a:cubicBezTo>
                    <a:cubicBezTo>
                      <a:pt x="369" y="160"/>
                      <a:pt x="370" y="161"/>
                      <a:pt x="371" y="161"/>
                    </a:cubicBezTo>
                    <a:lnTo>
                      <a:pt x="368" y="166"/>
                    </a:lnTo>
                    <a:close/>
                    <a:moveTo>
                      <a:pt x="534" y="161"/>
                    </a:moveTo>
                    <a:cubicBezTo>
                      <a:pt x="529" y="158"/>
                      <a:pt x="529" y="158"/>
                      <a:pt x="529" y="158"/>
                    </a:cubicBezTo>
                    <a:cubicBezTo>
                      <a:pt x="529" y="157"/>
                      <a:pt x="531" y="154"/>
                      <a:pt x="534" y="154"/>
                    </a:cubicBezTo>
                    <a:cubicBezTo>
                      <a:pt x="535" y="154"/>
                      <a:pt x="536" y="155"/>
                      <a:pt x="537" y="155"/>
                    </a:cubicBezTo>
                    <a:cubicBezTo>
                      <a:pt x="534" y="161"/>
                      <a:pt x="534" y="161"/>
                      <a:pt x="534" y="161"/>
                    </a:cubicBezTo>
                    <a:cubicBezTo>
                      <a:pt x="534" y="161"/>
                      <a:pt x="534" y="160"/>
                      <a:pt x="534" y="160"/>
                    </a:cubicBezTo>
                    <a:cubicBezTo>
                      <a:pt x="534" y="161"/>
                      <a:pt x="534" y="161"/>
                      <a:pt x="534" y="161"/>
                    </a:cubicBezTo>
                    <a:close/>
                    <a:moveTo>
                      <a:pt x="327" y="160"/>
                    </a:moveTo>
                    <a:cubicBezTo>
                      <a:pt x="326" y="155"/>
                      <a:pt x="326" y="155"/>
                      <a:pt x="326" y="155"/>
                    </a:cubicBezTo>
                    <a:cubicBezTo>
                      <a:pt x="327" y="154"/>
                      <a:pt x="328" y="154"/>
                      <a:pt x="329" y="153"/>
                    </a:cubicBezTo>
                    <a:cubicBezTo>
                      <a:pt x="334" y="157"/>
                      <a:pt x="334" y="157"/>
                      <a:pt x="334" y="157"/>
                    </a:cubicBezTo>
                    <a:cubicBezTo>
                      <a:pt x="332" y="158"/>
                      <a:pt x="330" y="160"/>
                      <a:pt x="327" y="160"/>
                    </a:cubicBezTo>
                    <a:close/>
                    <a:moveTo>
                      <a:pt x="313" y="159"/>
                    </a:moveTo>
                    <a:cubicBezTo>
                      <a:pt x="312" y="158"/>
                      <a:pt x="312" y="156"/>
                      <a:pt x="312" y="155"/>
                    </a:cubicBezTo>
                    <a:cubicBezTo>
                      <a:pt x="311" y="155"/>
                      <a:pt x="311" y="155"/>
                      <a:pt x="311" y="154"/>
                    </a:cubicBezTo>
                    <a:cubicBezTo>
                      <a:pt x="311" y="154"/>
                      <a:pt x="311" y="154"/>
                      <a:pt x="311" y="154"/>
                    </a:cubicBezTo>
                    <a:cubicBezTo>
                      <a:pt x="315" y="149"/>
                      <a:pt x="315" y="149"/>
                      <a:pt x="315" y="149"/>
                    </a:cubicBezTo>
                    <a:cubicBezTo>
                      <a:pt x="315" y="150"/>
                      <a:pt x="316" y="151"/>
                      <a:pt x="316" y="151"/>
                    </a:cubicBezTo>
                    <a:cubicBezTo>
                      <a:pt x="317" y="153"/>
                      <a:pt x="317" y="154"/>
                      <a:pt x="317" y="155"/>
                    </a:cubicBezTo>
                    <a:cubicBezTo>
                      <a:pt x="317" y="155"/>
                      <a:pt x="317" y="155"/>
                      <a:pt x="317" y="155"/>
                    </a:cubicBezTo>
                    <a:cubicBezTo>
                      <a:pt x="317" y="155"/>
                      <a:pt x="317" y="155"/>
                      <a:pt x="317" y="155"/>
                    </a:cubicBezTo>
                    <a:lnTo>
                      <a:pt x="313" y="159"/>
                    </a:lnTo>
                    <a:close/>
                    <a:moveTo>
                      <a:pt x="506" y="158"/>
                    </a:moveTo>
                    <a:cubicBezTo>
                      <a:pt x="504" y="157"/>
                      <a:pt x="503" y="157"/>
                      <a:pt x="501" y="156"/>
                    </a:cubicBezTo>
                    <a:cubicBezTo>
                      <a:pt x="504" y="151"/>
                      <a:pt x="504" y="151"/>
                      <a:pt x="504" y="151"/>
                    </a:cubicBezTo>
                    <a:cubicBezTo>
                      <a:pt x="505" y="151"/>
                      <a:pt x="507" y="152"/>
                      <a:pt x="509" y="153"/>
                    </a:cubicBezTo>
                    <a:lnTo>
                      <a:pt x="506" y="158"/>
                    </a:lnTo>
                    <a:close/>
                    <a:moveTo>
                      <a:pt x="430" y="158"/>
                    </a:moveTo>
                    <a:cubicBezTo>
                      <a:pt x="428" y="152"/>
                      <a:pt x="428" y="152"/>
                      <a:pt x="428" y="152"/>
                    </a:cubicBezTo>
                    <a:cubicBezTo>
                      <a:pt x="430" y="152"/>
                      <a:pt x="432" y="152"/>
                      <a:pt x="433" y="151"/>
                    </a:cubicBezTo>
                    <a:cubicBezTo>
                      <a:pt x="434" y="151"/>
                      <a:pt x="434" y="151"/>
                      <a:pt x="434" y="151"/>
                    </a:cubicBezTo>
                    <a:cubicBezTo>
                      <a:pt x="435" y="157"/>
                      <a:pt x="435" y="157"/>
                      <a:pt x="435" y="157"/>
                    </a:cubicBezTo>
                    <a:cubicBezTo>
                      <a:pt x="435" y="157"/>
                      <a:pt x="435" y="157"/>
                      <a:pt x="435" y="157"/>
                    </a:cubicBezTo>
                    <a:cubicBezTo>
                      <a:pt x="433" y="157"/>
                      <a:pt x="431" y="158"/>
                      <a:pt x="430" y="158"/>
                    </a:cubicBezTo>
                    <a:close/>
                    <a:moveTo>
                      <a:pt x="491" y="153"/>
                    </a:moveTo>
                    <a:cubicBezTo>
                      <a:pt x="490" y="153"/>
                      <a:pt x="488" y="153"/>
                      <a:pt x="487" y="153"/>
                    </a:cubicBezTo>
                    <a:cubicBezTo>
                      <a:pt x="487" y="153"/>
                      <a:pt x="486" y="153"/>
                      <a:pt x="485" y="153"/>
                    </a:cubicBezTo>
                    <a:cubicBezTo>
                      <a:pt x="486" y="147"/>
                      <a:pt x="486" y="147"/>
                      <a:pt x="486" y="147"/>
                    </a:cubicBezTo>
                    <a:cubicBezTo>
                      <a:pt x="486" y="147"/>
                      <a:pt x="487" y="147"/>
                      <a:pt x="488" y="147"/>
                    </a:cubicBezTo>
                    <a:cubicBezTo>
                      <a:pt x="489" y="147"/>
                      <a:pt x="490" y="147"/>
                      <a:pt x="492" y="148"/>
                    </a:cubicBezTo>
                    <a:lnTo>
                      <a:pt x="491" y="153"/>
                    </a:lnTo>
                    <a:close/>
                    <a:moveTo>
                      <a:pt x="460" y="153"/>
                    </a:moveTo>
                    <a:cubicBezTo>
                      <a:pt x="458" y="153"/>
                      <a:pt x="457" y="152"/>
                      <a:pt x="457" y="152"/>
                    </a:cubicBezTo>
                    <a:cubicBezTo>
                      <a:pt x="460" y="147"/>
                      <a:pt x="460" y="147"/>
                      <a:pt x="460" y="147"/>
                    </a:cubicBezTo>
                    <a:cubicBezTo>
                      <a:pt x="460" y="147"/>
                      <a:pt x="460" y="147"/>
                      <a:pt x="460" y="147"/>
                    </a:cubicBezTo>
                    <a:cubicBezTo>
                      <a:pt x="460" y="147"/>
                      <a:pt x="461" y="146"/>
                      <a:pt x="461" y="146"/>
                    </a:cubicBezTo>
                    <a:cubicBezTo>
                      <a:pt x="466" y="150"/>
                      <a:pt x="466" y="150"/>
                      <a:pt x="466" y="150"/>
                    </a:cubicBezTo>
                    <a:cubicBezTo>
                      <a:pt x="464" y="152"/>
                      <a:pt x="462" y="153"/>
                      <a:pt x="460" y="153"/>
                    </a:cubicBezTo>
                    <a:cubicBezTo>
                      <a:pt x="460" y="153"/>
                      <a:pt x="460" y="153"/>
                      <a:pt x="460" y="153"/>
                    </a:cubicBezTo>
                    <a:close/>
                    <a:moveTo>
                      <a:pt x="361" y="150"/>
                    </a:moveTo>
                    <a:cubicBezTo>
                      <a:pt x="360" y="148"/>
                      <a:pt x="359" y="147"/>
                      <a:pt x="357" y="146"/>
                    </a:cubicBezTo>
                    <a:cubicBezTo>
                      <a:pt x="361" y="141"/>
                      <a:pt x="361" y="141"/>
                      <a:pt x="361" y="141"/>
                    </a:cubicBezTo>
                    <a:cubicBezTo>
                      <a:pt x="362" y="142"/>
                      <a:pt x="364" y="144"/>
                      <a:pt x="366" y="147"/>
                    </a:cubicBezTo>
                    <a:lnTo>
                      <a:pt x="361" y="150"/>
                    </a:lnTo>
                    <a:close/>
                    <a:moveTo>
                      <a:pt x="440" y="148"/>
                    </a:moveTo>
                    <a:cubicBezTo>
                      <a:pt x="440" y="148"/>
                      <a:pt x="440" y="148"/>
                      <a:pt x="440" y="148"/>
                    </a:cubicBezTo>
                    <a:cubicBezTo>
                      <a:pt x="440" y="147"/>
                      <a:pt x="440" y="146"/>
                      <a:pt x="440" y="145"/>
                    </a:cubicBezTo>
                    <a:cubicBezTo>
                      <a:pt x="440" y="144"/>
                      <a:pt x="440" y="142"/>
                      <a:pt x="441" y="141"/>
                    </a:cubicBezTo>
                    <a:cubicBezTo>
                      <a:pt x="446" y="144"/>
                      <a:pt x="446" y="144"/>
                      <a:pt x="446" y="144"/>
                    </a:cubicBezTo>
                    <a:cubicBezTo>
                      <a:pt x="446" y="144"/>
                      <a:pt x="445" y="145"/>
                      <a:pt x="445" y="145"/>
                    </a:cubicBezTo>
                    <a:cubicBezTo>
                      <a:pt x="445" y="146"/>
                      <a:pt x="446" y="147"/>
                      <a:pt x="446" y="147"/>
                    </a:cubicBezTo>
                    <a:cubicBezTo>
                      <a:pt x="446" y="148"/>
                      <a:pt x="446" y="148"/>
                      <a:pt x="446" y="148"/>
                    </a:cubicBezTo>
                    <a:lnTo>
                      <a:pt x="440" y="148"/>
                    </a:lnTo>
                    <a:close/>
                    <a:moveTo>
                      <a:pt x="301" y="147"/>
                    </a:moveTo>
                    <a:cubicBezTo>
                      <a:pt x="301" y="147"/>
                      <a:pt x="301" y="146"/>
                      <a:pt x="301" y="146"/>
                    </a:cubicBezTo>
                    <a:cubicBezTo>
                      <a:pt x="301" y="145"/>
                      <a:pt x="300" y="144"/>
                      <a:pt x="300" y="143"/>
                    </a:cubicBezTo>
                    <a:cubicBezTo>
                      <a:pt x="304" y="140"/>
                      <a:pt x="304" y="140"/>
                      <a:pt x="304" y="140"/>
                    </a:cubicBezTo>
                    <a:cubicBezTo>
                      <a:pt x="306" y="142"/>
                      <a:pt x="307" y="144"/>
                      <a:pt x="307" y="146"/>
                    </a:cubicBezTo>
                    <a:cubicBezTo>
                      <a:pt x="307" y="146"/>
                      <a:pt x="307" y="146"/>
                      <a:pt x="307" y="146"/>
                    </a:cubicBezTo>
                    <a:lnTo>
                      <a:pt x="301" y="147"/>
                    </a:lnTo>
                    <a:close/>
                    <a:moveTo>
                      <a:pt x="329" y="144"/>
                    </a:moveTo>
                    <a:cubicBezTo>
                      <a:pt x="329" y="143"/>
                      <a:pt x="328" y="141"/>
                      <a:pt x="328" y="140"/>
                    </a:cubicBezTo>
                    <a:cubicBezTo>
                      <a:pt x="328" y="139"/>
                      <a:pt x="328" y="139"/>
                      <a:pt x="328" y="138"/>
                    </a:cubicBezTo>
                    <a:cubicBezTo>
                      <a:pt x="334" y="137"/>
                      <a:pt x="334" y="137"/>
                      <a:pt x="334" y="137"/>
                    </a:cubicBezTo>
                    <a:cubicBezTo>
                      <a:pt x="334" y="138"/>
                      <a:pt x="334" y="138"/>
                      <a:pt x="334" y="138"/>
                    </a:cubicBezTo>
                    <a:cubicBezTo>
                      <a:pt x="334" y="138"/>
                      <a:pt x="334" y="139"/>
                      <a:pt x="334" y="139"/>
                    </a:cubicBezTo>
                    <a:cubicBezTo>
                      <a:pt x="334" y="139"/>
                      <a:pt x="334" y="139"/>
                      <a:pt x="334" y="140"/>
                    </a:cubicBezTo>
                    <a:cubicBezTo>
                      <a:pt x="334" y="141"/>
                      <a:pt x="334" y="142"/>
                      <a:pt x="335" y="143"/>
                    </a:cubicBezTo>
                    <a:lnTo>
                      <a:pt x="329" y="144"/>
                    </a:lnTo>
                    <a:close/>
                    <a:moveTo>
                      <a:pt x="477" y="142"/>
                    </a:moveTo>
                    <a:cubicBezTo>
                      <a:pt x="476" y="141"/>
                      <a:pt x="476" y="139"/>
                      <a:pt x="475" y="137"/>
                    </a:cubicBezTo>
                    <a:cubicBezTo>
                      <a:pt x="481" y="135"/>
                      <a:pt x="481" y="135"/>
                      <a:pt x="481" y="135"/>
                    </a:cubicBezTo>
                    <a:cubicBezTo>
                      <a:pt x="482" y="137"/>
                      <a:pt x="482" y="139"/>
                      <a:pt x="482" y="141"/>
                    </a:cubicBezTo>
                    <a:lnTo>
                      <a:pt x="477" y="142"/>
                    </a:lnTo>
                    <a:close/>
                    <a:moveTo>
                      <a:pt x="472" y="139"/>
                    </a:moveTo>
                    <a:cubicBezTo>
                      <a:pt x="466" y="136"/>
                      <a:pt x="466" y="136"/>
                      <a:pt x="466" y="136"/>
                    </a:cubicBezTo>
                    <a:cubicBezTo>
                      <a:pt x="467" y="135"/>
                      <a:pt x="467" y="134"/>
                      <a:pt x="468" y="133"/>
                    </a:cubicBezTo>
                    <a:cubicBezTo>
                      <a:pt x="468" y="132"/>
                      <a:pt x="469" y="131"/>
                      <a:pt x="469" y="131"/>
                    </a:cubicBezTo>
                    <a:cubicBezTo>
                      <a:pt x="474" y="134"/>
                      <a:pt x="474" y="134"/>
                      <a:pt x="474" y="134"/>
                    </a:cubicBezTo>
                    <a:cubicBezTo>
                      <a:pt x="474" y="135"/>
                      <a:pt x="473" y="135"/>
                      <a:pt x="473" y="136"/>
                    </a:cubicBezTo>
                    <a:cubicBezTo>
                      <a:pt x="472" y="137"/>
                      <a:pt x="472" y="138"/>
                      <a:pt x="472" y="139"/>
                    </a:cubicBezTo>
                    <a:close/>
                    <a:moveTo>
                      <a:pt x="453" y="139"/>
                    </a:moveTo>
                    <a:cubicBezTo>
                      <a:pt x="453" y="138"/>
                      <a:pt x="453" y="138"/>
                      <a:pt x="453" y="138"/>
                    </a:cubicBezTo>
                    <a:cubicBezTo>
                      <a:pt x="453" y="138"/>
                      <a:pt x="453" y="138"/>
                      <a:pt x="453" y="138"/>
                    </a:cubicBezTo>
                    <a:cubicBezTo>
                      <a:pt x="451" y="133"/>
                      <a:pt x="451" y="133"/>
                      <a:pt x="451" y="133"/>
                    </a:cubicBezTo>
                    <a:cubicBezTo>
                      <a:pt x="452" y="132"/>
                      <a:pt x="453" y="132"/>
                      <a:pt x="453" y="132"/>
                    </a:cubicBezTo>
                    <a:cubicBezTo>
                      <a:pt x="453" y="132"/>
                      <a:pt x="453" y="132"/>
                      <a:pt x="453" y="132"/>
                    </a:cubicBezTo>
                    <a:cubicBezTo>
                      <a:pt x="455" y="132"/>
                      <a:pt x="457" y="133"/>
                      <a:pt x="458" y="134"/>
                    </a:cubicBezTo>
                    <a:cubicBezTo>
                      <a:pt x="458" y="135"/>
                      <a:pt x="459" y="136"/>
                      <a:pt x="459" y="138"/>
                    </a:cubicBezTo>
                    <a:lnTo>
                      <a:pt x="453" y="139"/>
                    </a:lnTo>
                    <a:close/>
                    <a:moveTo>
                      <a:pt x="292" y="134"/>
                    </a:moveTo>
                    <a:cubicBezTo>
                      <a:pt x="292" y="134"/>
                      <a:pt x="291" y="133"/>
                      <a:pt x="290" y="132"/>
                    </a:cubicBezTo>
                    <a:cubicBezTo>
                      <a:pt x="289" y="131"/>
                      <a:pt x="289" y="130"/>
                      <a:pt x="288" y="128"/>
                    </a:cubicBezTo>
                    <a:cubicBezTo>
                      <a:pt x="294" y="127"/>
                      <a:pt x="294" y="127"/>
                      <a:pt x="294" y="127"/>
                    </a:cubicBezTo>
                    <a:cubicBezTo>
                      <a:pt x="294" y="127"/>
                      <a:pt x="294" y="128"/>
                      <a:pt x="295" y="129"/>
                    </a:cubicBezTo>
                    <a:cubicBezTo>
                      <a:pt x="296" y="129"/>
                      <a:pt x="296" y="130"/>
                      <a:pt x="297" y="130"/>
                    </a:cubicBezTo>
                    <a:lnTo>
                      <a:pt x="292" y="134"/>
                    </a:lnTo>
                    <a:close/>
                    <a:moveTo>
                      <a:pt x="351" y="134"/>
                    </a:moveTo>
                    <a:cubicBezTo>
                      <a:pt x="351" y="132"/>
                      <a:pt x="351" y="130"/>
                      <a:pt x="350" y="128"/>
                    </a:cubicBezTo>
                    <a:cubicBezTo>
                      <a:pt x="356" y="128"/>
                      <a:pt x="356" y="128"/>
                      <a:pt x="356" y="128"/>
                    </a:cubicBezTo>
                    <a:cubicBezTo>
                      <a:pt x="356" y="129"/>
                      <a:pt x="357" y="131"/>
                      <a:pt x="357" y="133"/>
                    </a:cubicBezTo>
                    <a:lnTo>
                      <a:pt x="351" y="134"/>
                    </a:lnTo>
                    <a:close/>
                    <a:moveTo>
                      <a:pt x="333" y="131"/>
                    </a:moveTo>
                    <a:cubicBezTo>
                      <a:pt x="331" y="126"/>
                      <a:pt x="331" y="126"/>
                      <a:pt x="331" y="126"/>
                    </a:cubicBezTo>
                    <a:cubicBezTo>
                      <a:pt x="331" y="126"/>
                      <a:pt x="332" y="125"/>
                      <a:pt x="334" y="123"/>
                    </a:cubicBezTo>
                    <a:cubicBezTo>
                      <a:pt x="338" y="126"/>
                      <a:pt x="338" y="126"/>
                      <a:pt x="338" y="126"/>
                    </a:cubicBezTo>
                    <a:cubicBezTo>
                      <a:pt x="337" y="129"/>
                      <a:pt x="335" y="130"/>
                      <a:pt x="333" y="131"/>
                    </a:cubicBezTo>
                    <a:close/>
                    <a:moveTo>
                      <a:pt x="259" y="122"/>
                    </a:moveTo>
                    <a:cubicBezTo>
                      <a:pt x="258" y="121"/>
                      <a:pt x="257" y="119"/>
                      <a:pt x="257" y="116"/>
                    </a:cubicBezTo>
                    <a:cubicBezTo>
                      <a:pt x="262" y="115"/>
                      <a:pt x="262" y="115"/>
                      <a:pt x="262" y="115"/>
                    </a:cubicBezTo>
                    <a:cubicBezTo>
                      <a:pt x="263" y="117"/>
                      <a:pt x="264" y="119"/>
                      <a:pt x="264" y="119"/>
                    </a:cubicBezTo>
                    <a:lnTo>
                      <a:pt x="259" y="122"/>
                    </a:lnTo>
                    <a:close/>
                    <a:moveTo>
                      <a:pt x="347" y="120"/>
                    </a:moveTo>
                    <a:cubicBezTo>
                      <a:pt x="347" y="119"/>
                      <a:pt x="347" y="119"/>
                      <a:pt x="347" y="119"/>
                    </a:cubicBezTo>
                    <a:cubicBezTo>
                      <a:pt x="346" y="119"/>
                      <a:pt x="346" y="119"/>
                      <a:pt x="346" y="118"/>
                    </a:cubicBezTo>
                    <a:cubicBezTo>
                      <a:pt x="346" y="118"/>
                      <a:pt x="345" y="119"/>
                      <a:pt x="345" y="119"/>
                    </a:cubicBezTo>
                    <a:cubicBezTo>
                      <a:pt x="343" y="113"/>
                      <a:pt x="343" y="113"/>
                      <a:pt x="343" y="113"/>
                    </a:cubicBezTo>
                    <a:cubicBezTo>
                      <a:pt x="344" y="113"/>
                      <a:pt x="345" y="113"/>
                      <a:pt x="346" y="113"/>
                    </a:cubicBezTo>
                    <a:cubicBezTo>
                      <a:pt x="346" y="113"/>
                      <a:pt x="346" y="113"/>
                      <a:pt x="346" y="113"/>
                    </a:cubicBezTo>
                    <a:cubicBezTo>
                      <a:pt x="347" y="113"/>
                      <a:pt x="348" y="113"/>
                      <a:pt x="349" y="114"/>
                    </a:cubicBezTo>
                    <a:cubicBezTo>
                      <a:pt x="350" y="114"/>
                      <a:pt x="350" y="114"/>
                      <a:pt x="350" y="115"/>
                    </a:cubicBezTo>
                    <a:cubicBezTo>
                      <a:pt x="351" y="115"/>
                      <a:pt x="351" y="115"/>
                      <a:pt x="351" y="115"/>
                    </a:cubicBezTo>
                    <a:lnTo>
                      <a:pt x="347" y="120"/>
                    </a:lnTo>
                    <a:close/>
                    <a:moveTo>
                      <a:pt x="289" y="119"/>
                    </a:moveTo>
                    <a:cubicBezTo>
                      <a:pt x="288" y="118"/>
                      <a:pt x="287" y="118"/>
                      <a:pt x="287" y="118"/>
                    </a:cubicBezTo>
                    <a:cubicBezTo>
                      <a:pt x="287" y="118"/>
                      <a:pt x="286" y="118"/>
                      <a:pt x="286" y="118"/>
                    </a:cubicBezTo>
                    <a:cubicBezTo>
                      <a:pt x="286" y="112"/>
                      <a:pt x="286" y="112"/>
                      <a:pt x="286" y="112"/>
                    </a:cubicBezTo>
                    <a:cubicBezTo>
                      <a:pt x="286" y="112"/>
                      <a:pt x="286" y="112"/>
                      <a:pt x="287" y="112"/>
                    </a:cubicBezTo>
                    <a:cubicBezTo>
                      <a:pt x="290" y="112"/>
                      <a:pt x="291" y="113"/>
                      <a:pt x="293" y="115"/>
                    </a:cubicBezTo>
                    <a:lnTo>
                      <a:pt x="289" y="119"/>
                    </a:lnTo>
                    <a:close/>
                    <a:moveTo>
                      <a:pt x="274" y="119"/>
                    </a:moveTo>
                    <a:cubicBezTo>
                      <a:pt x="272" y="119"/>
                      <a:pt x="271" y="118"/>
                      <a:pt x="269" y="118"/>
                    </a:cubicBezTo>
                    <a:cubicBezTo>
                      <a:pt x="269" y="118"/>
                      <a:pt x="269" y="118"/>
                      <a:pt x="269" y="118"/>
                    </a:cubicBezTo>
                    <a:cubicBezTo>
                      <a:pt x="268" y="112"/>
                      <a:pt x="268" y="112"/>
                      <a:pt x="268" y="112"/>
                    </a:cubicBezTo>
                    <a:cubicBezTo>
                      <a:pt x="269" y="112"/>
                      <a:pt x="270" y="112"/>
                      <a:pt x="271" y="112"/>
                    </a:cubicBezTo>
                    <a:cubicBezTo>
                      <a:pt x="272" y="113"/>
                      <a:pt x="273" y="113"/>
                      <a:pt x="274" y="113"/>
                    </a:cubicBezTo>
                    <a:lnTo>
                      <a:pt x="274" y="119"/>
                    </a:lnTo>
                    <a:close/>
                    <a:moveTo>
                      <a:pt x="254" y="104"/>
                    </a:moveTo>
                    <a:cubicBezTo>
                      <a:pt x="254" y="103"/>
                      <a:pt x="254" y="101"/>
                      <a:pt x="254" y="100"/>
                    </a:cubicBezTo>
                    <a:cubicBezTo>
                      <a:pt x="254" y="99"/>
                      <a:pt x="254" y="99"/>
                      <a:pt x="254" y="98"/>
                    </a:cubicBezTo>
                    <a:cubicBezTo>
                      <a:pt x="260" y="98"/>
                      <a:pt x="260" y="98"/>
                      <a:pt x="260" y="98"/>
                    </a:cubicBezTo>
                    <a:cubicBezTo>
                      <a:pt x="260" y="100"/>
                      <a:pt x="260" y="100"/>
                      <a:pt x="260" y="100"/>
                    </a:cubicBezTo>
                    <a:cubicBezTo>
                      <a:pt x="260" y="101"/>
                      <a:pt x="260" y="102"/>
                      <a:pt x="260" y="104"/>
                    </a:cubicBezTo>
                    <a:lnTo>
                      <a:pt x="254" y="104"/>
                    </a:lnTo>
                    <a:close/>
                    <a:moveTo>
                      <a:pt x="258" y="92"/>
                    </a:moveTo>
                    <a:cubicBezTo>
                      <a:pt x="258" y="91"/>
                      <a:pt x="257" y="91"/>
                      <a:pt x="257" y="91"/>
                    </a:cubicBezTo>
                    <a:cubicBezTo>
                      <a:pt x="256" y="90"/>
                      <a:pt x="255" y="89"/>
                      <a:pt x="254" y="88"/>
                    </a:cubicBezTo>
                    <a:cubicBezTo>
                      <a:pt x="254" y="88"/>
                      <a:pt x="254" y="88"/>
                      <a:pt x="254" y="88"/>
                    </a:cubicBezTo>
                    <a:cubicBezTo>
                      <a:pt x="258" y="83"/>
                      <a:pt x="258" y="83"/>
                      <a:pt x="258" y="83"/>
                    </a:cubicBezTo>
                    <a:cubicBezTo>
                      <a:pt x="258" y="84"/>
                      <a:pt x="258" y="84"/>
                      <a:pt x="258" y="84"/>
                    </a:cubicBezTo>
                    <a:cubicBezTo>
                      <a:pt x="259" y="85"/>
                      <a:pt x="260" y="86"/>
                      <a:pt x="262" y="87"/>
                    </a:cubicBezTo>
                    <a:cubicBezTo>
                      <a:pt x="262" y="87"/>
                      <a:pt x="262" y="88"/>
                      <a:pt x="262" y="88"/>
                    </a:cubicBezTo>
                    <a:lnTo>
                      <a:pt x="258" y="92"/>
                    </a:lnTo>
                    <a:close/>
                    <a:moveTo>
                      <a:pt x="199" y="86"/>
                    </a:moveTo>
                    <a:cubicBezTo>
                      <a:pt x="198" y="86"/>
                      <a:pt x="197" y="86"/>
                      <a:pt x="197" y="86"/>
                    </a:cubicBezTo>
                    <a:cubicBezTo>
                      <a:pt x="197" y="80"/>
                      <a:pt x="197" y="80"/>
                      <a:pt x="197" y="80"/>
                    </a:cubicBezTo>
                    <a:cubicBezTo>
                      <a:pt x="198" y="80"/>
                      <a:pt x="198" y="80"/>
                      <a:pt x="199" y="80"/>
                    </a:cubicBezTo>
                    <a:cubicBezTo>
                      <a:pt x="201" y="80"/>
                      <a:pt x="201" y="80"/>
                      <a:pt x="202" y="80"/>
                    </a:cubicBezTo>
                    <a:cubicBezTo>
                      <a:pt x="204" y="85"/>
                      <a:pt x="204" y="85"/>
                      <a:pt x="204" y="85"/>
                    </a:cubicBezTo>
                    <a:cubicBezTo>
                      <a:pt x="203" y="85"/>
                      <a:pt x="201" y="86"/>
                      <a:pt x="199" y="86"/>
                    </a:cubicBezTo>
                    <a:close/>
                    <a:moveTo>
                      <a:pt x="185" y="84"/>
                    </a:moveTo>
                    <a:cubicBezTo>
                      <a:pt x="183" y="83"/>
                      <a:pt x="181" y="83"/>
                      <a:pt x="180" y="82"/>
                    </a:cubicBezTo>
                    <a:cubicBezTo>
                      <a:pt x="179" y="82"/>
                      <a:pt x="179" y="82"/>
                      <a:pt x="178" y="81"/>
                    </a:cubicBezTo>
                    <a:cubicBezTo>
                      <a:pt x="181" y="76"/>
                      <a:pt x="181" y="76"/>
                      <a:pt x="181" y="76"/>
                    </a:cubicBezTo>
                    <a:cubicBezTo>
                      <a:pt x="182" y="76"/>
                      <a:pt x="182" y="77"/>
                      <a:pt x="182" y="77"/>
                    </a:cubicBezTo>
                    <a:cubicBezTo>
                      <a:pt x="183" y="77"/>
                      <a:pt x="184" y="77"/>
                      <a:pt x="186" y="78"/>
                    </a:cubicBezTo>
                    <a:lnTo>
                      <a:pt x="185" y="84"/>
                    </a:lnTo>
                    <a:close/>
                    <a:moveTo>
                      <a:pt x="246" y="79"/>
                    </a:moveTo>
                    <a:cubicBezTo>
                      <a:pt x="245" y="78"/>
                      <a:pt x="244" y="78"/>
                      <a:pt x="243" y="78"/>
                    </a:cubicBezTo>
                    <a:cubicBezTo>
                      <a:pt x="242" y="72"/>
                      <a:pt x="242" y="72"/>
                      <a:pt x="242" y="72"/>
                    </a:cubicBezTo>
                    <a:cubicBezTo>
                      <a:pt x="246" y="72"/>
                      <a:pt x="248" y="73"/>
                      <a:pt x="250" y="75"/>
                    </a:cubicBezTo>
                    <a:lnTo>
                      <a:pt x="246" y="79"/>
                    </a:lnTo>
                    <a:close/>
                    <a:moveTo>
                      <a:pt x="214" y="78"/>
                    </a:moveTo>
                    <a:cubicBezTo>
                      <a:pt x="212" y="76"/>
                      <a:pt x="212" y="76"/>
                      <a:pt x="212" y="76"/>
                    </a:cubicBezTo>
                    <a:cubicBezTo>
                      <a:pt x="211" y="73"/>
                      <a:pt x="211" y="73"/>
                      <a:pt x="211" y="73"/>
                    </a:cubicBezTo>
                    <a:cubicBezTo>
                      <a:pt x="212" y="72"/>
                      <a:pt x="213" y="71"/>
                      <a:pt x="214" y="71"/>
                    </a:cubicBezTo>
                    <a:cubicBezTo>
                      <a:pt x="215" y="70"/>
                      <a:pt x="215" y="70"/>
                      <a:pt x="215" y="70"/>
                    </a:cubicBezTo>
                    <a:cubicBezTo>
                      <a:pt x="219" y="75"/>
                      <a:pt x="219" y="75"/>
                      <a:pt x="219" y="75"/>
                    </a:cubicBezTo>
                    <a:cubicBezTo>
                      <a:pt x="218" y="75"/>
                      <a:pt x="218" y="75"/>
                      <a:pt x="218" y="75"/>
                    </a:cubicBezTo>
                    <a:cubicBezTo>
                      <a:pt x="217" y="76"/>
                      <a:pt x="216" y="77"/>
                      <a:pt x="214" y="78"/>
                    </a:cubicBezTo>
                    <a:close/>
                    <a:moveTo>
                      <a:pt x="95" y="76"/>
                    </a:moveTo>
                    <a:cubicBezTo>
                      <a:pt x="93" y="76"/>
                      <a:pt x="91" y="75"/>
                      <a:pt x="89" y="74"/>
                    </a:cubicBezTo>
                    <a:cubicBezTo>
                      <a:pt x="91" y="69"/>
                      <a:pt x="91" y="69"/>
                      <a:pt x="91" y="69"/>
                    </a:cubicBezTo>
                    <a:cubicBezTo>
                      <a:pt x="93" y="70"/>
                      <a:pt x="94" y="70"/>
                      <a:pt x="95" y="70"/>
                    </a:cubicBezTo>
                    <a:cubicBezTo>
                      <a:pt x="96" y="76"/>
                      <a:pt x="96" y="76"/>
                      <a:pt x="96" y="76"/>
                    </a:cubicBezTo>
                    <a:cubicBezTo>
                      <a:pt x="96" y="76"/>
                      <a:pt x="95" y="76"/>
                      <a:pt x="95" y="76"/>
                    </a:cubicBezTo>
                    <a:close/>
                    <a:moveTo>
                      <a:pt x="230" y="75"/>
                    </a:moveTo>
                    <a:cubicBezTo>
                      <a:pt x="229" y="74"/>
                      <a:pt x="227" y="73"/>
                      <a:pt x="227" y="72"/>
                    </a:cubicBezTo>
                    <a:cubicBezTo>
                      <a:pt x="226" y="71"/>
                      <a:pt x="226" y="71"/>
                      <a:pt x="226" y="71"/>
                    </a:cubicBezTo>
                    <a:cubicBezTo>
                      <a:pt x="229" y="67"/>
                      <a:pt x="229" y="67"/>
                      <a:pt x="229" y="67"/>
                    </a:cubicBezTo>
                    <a:cubicBezTo>
                      <a:pt x="230" y="67"/>
                      <a:pt x="230" y="67"/>
                      <a:pt x="231" y="68"/>
                    </a:cubicBezTo>
                    <a:cubicBezTo>
                      <a:pt x="231" y="68"/>
                      <a:pt x="231" y="68"/>
                      <a:pt x="231" y="68"/>
                    </a:cubicBezTo>
                    <a:cubicBezTo>
                      <a:pt x="232" y="69"/>
                      <a:pt x="233" y="70"/>
                      <a:pt x="234" y="71"/>
                    </a:cubicBezTo>
                    <a:lnTo>
                      <a:pt x="230" y="75"/>
                    </a:lnTo>
                    <a:close/>
                    <a:moveTo>
                      <a:pt x="169" y="74"/>
                    </a:moveTo>
                    <a:cubicBezTo>
                      <a:pt x="168" y="73"/>
                      <a:pt x="168" y="73"/>
                      <a:pt x="168" y="73"/>
                    </a:cubicBezTo>
                    <a:cubicBezTo>
                      <a:pt x="167" y="72"/>
                      <a:pt x="166" y="70"/>
                      <a:pt x="165" y="67"/>
                    </a:cubicBezTo>
                    <a:cubicBezTo>
                      <a:pt x="171" y="66"/>
                      <a:pt x="171" y="66"/>
                      <a:pt x="171" y="66"/>
                    </a:cubicBezTo>
                    <a:cubicBezTo>
                      <a:pt x="171" y="67"/>
                      <a:pt x="172" y="68"/>
                      <a:pt x="172" y="69"/>
                    </a:cubicBezTo>
                    <a:lnTo>
                      <a:pt x="169" y="74"/>
                    </a:lnTo>
                    <a:close/>
                    <a:moveTo>
                      <a:pt x="131" y="72"/>
                    </a:moveTo>
                    <a:cubicBezTo>
                      <a:pt x="130" y="72"/>
                      <a:pt x="130" y="72"/>
                      <a:pt x="130" y="72"/>
                    </a:cubicBezTo>
                    <a:cubicBezTo>
                      <a:pt x="130" y="66"/>
                      <a:pt x="130" y="66"/>
                      <a:pt x="130" y="66"/>
                    </a:cubicBezTo>
                    <a:cubicBezTo>
                      <a:pt x="130" y="69"/>
                      <a:pt x="130" y="69"/>
                      <a:pt x="130" y="69"/>
                    </a:cubicBezTo>
                    <a:cubicBezTo>
                      <a:pt x="131" y="66"/>
                      <a:pt x="131" y="66"/>
                      <a:pt x="131" y="66"/>
                    </a:cubicBezTo>
                    <a:cubicBezTo>
                      <a:pt x="133" y="66"/>
                      <a:pt x="134" y="66"/>
                      <a:pt x="136" y="66"/>
                    </a:cubicBezTo>
                    <a:cubicBezTo>
                      <a:pt x="137" y="71"/>
                      <a:pt x="137" y="71"/>
                      <a:pt x="137" y="71"/>
                    </a:cubicBezTo>
                    <a:cubicBezTo>
                      <a:pt x="135" y="72"/>
                      <a:pt x="133" y="72"/>
                      <a:pt x="131" y="72"/>
                    </a:cubicBezTo>
                    <a:close/>
                    <a:moveTo>
                      <a:pt x="107" y="71"/>
                    </a:moveTo>
                    <a:cubicBezTo>
                      <a:pt x="105" y="66"/>
                      <a:pt x="105" y="66"/>
                      <a:pt x="105" y="66"/>
                    </a:cubicBezTo>
                    <a:cubicBezTo>
                      <a:pt x="107" y="65"/>
                      <a:pt x="108" y="65"/>
                      <a:pt x="110" y="65"/>
                    </a:cubicBezTo>
                    <a:cubicBezTo>
                      <a:pt x="110" y="65"/>
                      <a:pt x="111" y="65"/>
                      <a:pt x="111" y="64"/>
                    </a:cubicBezTo>
                    <a:cubicBezTo>
                      <a:pt x="113" y="70"/>
                      <a:pt x="113" y="70"/>
                      <a:pt x="113" y="70"/>
                    </a:cubicBezTo>
                    <a:cubicBezTo>
                      <a:pt x="112" y="70"/>
                      <a:pt x="111" y="70"/>
                      <a:pt x="110" y="70"/>
                    </a:cubicBezTo>
                    <a:cubicBezTo>
                      <a:pt x="109" y="70"/>
                      <a:pt x="108" y="71"/>
                      <a:pt x="107" y="71"/>
                    </a:cubicBezTo>
                    <a:close/>
                    <a:moveTo>
                      <a:pt x="148" y="68"/>
                    </a:moveTo>
                    <a:cubicBezTo>
                      <a:pt x="147" y="62"/>
                      <a:pt x="147" y="62"/>
                      <a:pt x="147" y="62"/>
                    </a:cubicBezTo>
                    <a:cubicBezTo>
                      <a:pt x="147" y="62"/>
                      <a:pt x="147" y="62"/>
                      <a:pt x="147" y="62"/>
                    </a:cubicBezTo>
                    <a:cubicBezTo>
                      <a:pt x="147" y="62"/>
                      <a:pt x="147" y="61"/>
                      <a:pt x="148" y="61"/>
                    </a:cubicBezTo>
                    <a:cubicBezTo>
                      <a:pt x="148" y="60"/>
                      <a:pt x="148" y="60"/>
                      <a:pt x="148" y="60"/>
                    </a:cubicBezTo>
                    <a:cubicBezTo>
                      <a:pt x="148" y="60"/>
                      <a:pt x="149" y="60"/>
                      <a:pt x="149" y="59"/>
                    </a:cubicBezTo>
                    <a:cubicBezTo>
                      <a:pt x="154" y="63"/>
                      <a:pt x="154" y="63"/>
                      <a:pt x="154" y="63"/>
                    </a:cubicBezTo>
                    <a:cubicBezTo>
                      <a:pt x="153" y="63"/>
                      <a:pt x="153" y="63"/>
                      <a:pt x="153" y="64"/>
                    </a:cubicBezTo>
                    <a:cubicBezTo>
                      <a:pt x="153" y="64"/>
                      <a:pt x="153" y="64"/>
                      <a:pt x="153" y="64"/>
                    </a:cubicBezTo>
                    <a:cubicBezTo>
                      <a:pt x="151" y="66"/>
                      <a:pt x="150" y="67"/>
                      <a:pt x="148" y="68"/>
                    </a:cubicBezTo>
                    <a:close/>
                    <a:moveTo>
                      <a:pt x="79" y="66"/>
                    </a:moveTo>
                    <a:cubicBezTo>
                      <a:pt x="78" y="65"/>
                      <a:pt x="77" y="64"/>
                      <a:pt x="75" y="63"/>
                    </a:cubicBezTo>
                    <a:cubicBezTo>
                      <a:pt x="78" y="58"/>
                      <a:pt x="78" y="58"/>
                      <a:pt x="78" y="58"/>
                    </a:cubicBezTo>
                    <a:cubicBezTo>
                      <a:pt x="80" y="59"/>
                      <a:pt x="82" y="61"/>
                      <a:pt x="83" y="63"/>
                    </a:cubicBezTo>
                    <a:lnTo>
                      <a:pt x="79" y="66"/>
                    </a:lnTo>
                    <a:close/>
                    <a:moveTo>
                      <a:pt x="121" y="62"/>
                    </a:moveTo>
                    <a:cubicBezTo>
                      <a:pt x="120" y="62"/>
                      <a:pt x="120" y="62"/>
                      <a:pt x="120" y="62"/>
                    </a:cubicBezTo>
                    <a:cubicBezTo>
                      <a:pt x="119" y="61"/>
                      <a:pt x="119" y="61"/>
                      <a:pt x="119" y="61"/>
                    </a:cubicBezTo>
                    <a:cubicBezTo>
                      <a:pt x="117" y="56"/>
                      <a:pt x="117" y="56"/>
                      <a:pt x="117" y="56"/>
                    </a:cubicBezTo>
                    <a:cubicBezTo>
                      <a:pt x="119" y="55"/>
                      <a:pt x="121" y="55"/>
                      <a:pt x="124" y="57"/>
                    </a:cubicBezTo>
                    <a:cubicBezTo>
                      <a:pt x="124" y="58"/>
                      <a:pt x="125" y="58"/>
                      <a:pt x="125" y="59"/>
                    </a:cubicBezTo>
                    <a:lnTo>
                      <a:pt x="121" y="62"/>
                    </a:lnTo>
                    <a:close/>
                    <a:moveTo>
                      <a:pt x="162" y="58"/>
                    </a:moveTo>
                    <a:cubicBezTo>
                      <a:pt x="160" y="52"/>
                      <a:pt x="160" y="52"/>
                      <a:pt x="160" y="52"/>
                    </a:cubicBezTo>
                    <a:cubicBezTo>
                      <a:pt x="161" y="52"/>
                      <a:pt x="161" y="52"/>
                      <a:pt x="162" y="52"/>
                    </a:cubicBezTo>
                    <a:cubicBezTo>
                      <a:pt x="165" y="51"/>
                      <a:pt x="167" y="52"/>
                      <a:pt x="168" y="52"/>
                    </a:cubicBezTo>
                    <a:cubicBezTo>
                      <a:pt x="165" y="57"/>
                      <a:pt x="165" y="57"/>
                      <a:pt x="165" y="57"/>
                    </a:cubicBezTo>
                    <a:cubicBezTo>
                      <a:pt x="165" y="58"/>
                      <a:pt x="164" y="58"/>
                      <a:pt x="163" y="58"/>
                    </a:cubicBezTo>
                    <a:cubicBezTo>
                      <a:pt x="163" y="58"/>
                      <a:pt x="162" y="58"/>
                      <a:pt x="162" y="58"/>
                    </a:cubicBezTo>
                    <a:close/>
                    <a:moveTo>
                      <a:pt x="65" y="56"/>
                    </a:moveTo>
                    <a:cubicBezTo>
                      <a:pt x="64" y="55"/>
                      <a:pt x="63" y="53"/>
                      <a:pt x="62" y="53"/>
                    </a:cubicBezTo>
                    <a:cubicBezTo>
                      <a:pt x="63" y="48"/>
                      <a:pt x="63" y="48"/>
                      <a:pt x="63" y="48"/>
                    </a:cubicBezTo>
                    <a:cubicBezTo>
                      <a:pt x="66" y="48"/>
                      <a:pt x="68" y="50"/>
                      <a:pt x="70" y="52"/>
                    </a:cubicBezTo>
                    <a:lnTo>
                      <a:pt x="65" y="56"/>
                    </a:lnTo>
                    <a:close/>
                    <a:moveTo>
                      <a:pt x="58" y="40"/>
                    </a:moveTo>
                    <a:cubicBezTo>
                      <a:pt x="58" y="37"/>
                      <a:pt x="57" y="37"/>
                      <a:pt x="57" y="36"/>
                    </a:cubicBezTo>
                    <a:cubicBezTo>
                      <a:pt x="61" y="32"/>
                      <a:pt x="61" y="32"/>
                      <a:pt x="61" y="32"/>
                    </a:cubicBezTo>
                    <a:cubicBezTo>
                      <a:pt x="63" y="34"/>
                      <a:pt x="63" y="36"/>
                      <a:pt x="64" y="39"/>
                    </a:cubicBezTo>
                    <a:lnTo>
                      <a:pt x="58" y="40"/>
                    </a:lnTo>
                    <a:close/>
                    <a:moveTo>
                      <a:pt x="60" y="25"/>
                    </a:moveTo>
                    <a:cubicBezTo>
                      <a:pt x="54" y="24"/>
                      <a:pt x="54" y="24"/>
                      <a:pt x="54" y="24"/>
                    </a:cubicBezTo>
                    <a:cubicBezTo>
                      <a:pt x="54" y="23"/>
                      <a:pt x="54" y="22"/>
                      <a:pt x="53" y="21"/>
                    </a:cubicBezTo>
                    <a:cubicBezTo>
                      <a:pt x="58" y="17"/>
                      <a:pt x="58" y="17"/>
                      <a:pt x="58" y="17"/>
                    </a:cubicBezTo>
                    <a:cubicBezTo>
                      <a:pt x="59" y="18"/>
                      <a:pt x="60" y="21"/>
                      <a:pt x="60" y="23"/>
                    </a:cubicBezTo>
                    <a:cubicBezTo>
                      <a:pt x="60" y="24"/>
                      <a:pt x="60" y="24"/>
                      <a:pt x="60" y="25"/>
                    </a:cubicBezTo>
                    <a:close/>
                    <a:moveTo>
                      <a:pt x="6" y="13"/>
                    </a:moveTo>
                    <a:cubicBezTo>
                      <a:pt x="2" y="13"/>
                      <a:pt x="0" y="12"/>
                      <a:pt x="0" y="12"/>
                    </a:cubicBezTo>
                    <a:cubicBezTo>
                      <a:pt x="0" y="6"/>
                      <a:pt x="0" y="6"/>
                      <a:pt x="0" y="6"/>
                    </a:cubicBezTo>
                    <a:cubicBezTo>
                      <a:pt x="1" y="6"/>
                      <a:pt x="3" y="7"/>
                      <a:pt x="6" y="7"/>
                    </a:cubicBezTo>
                    <a:lnTo>
                      <a:pt x="6" y="13"/>
                    </a:lnTo>
                    <a:close/>
                    <a:moveTo>
                      <a:pt x="18" y="11"/>
                    </a:moveTo>
                    <a:cubicBezTo>
                      <a:pt x="17" y="6"/>
                      <a:pt x="17" y="6"/>
                      <a:pt x="17" y="6"/>
                    </a:cubicBezTo>
                    <a:cubicBezTo>
                      <a:pt x="19" y="5"/>
                      <a:pt x="21" y="5"/>
                      <a:pt x="23" y="4"/>
                    </a:cubicBezTo>
                    <a:cubicBezTo>
                      <a:pt x="23" y="10"/>
                      <a:pt x="23" y="10"/>
                      <a:pt x="23" y="10"/>
                    </a:cubicBezTo>
                    <a:cubicBezTo>
                      <a:pt x="22" y="10"/>
                      <a:pt x="20" y="11"/>
                      <a:pt x="18" y="11"/>
                    </a:cubicBezTo>
                    <a:close/>
                    <a:moveTo>
                      <a:pt x="36" y="8"/>
                    </a:moveTo>
                    <a:cubicBezTo>
                      <a:pt x="33" y="3"/>
                      <a:pt x="33" y="3"/>
                      <a:pt x="33" y="3"/>
                    </a:cubicBezTo>
                    <a:cubicBezTo>
                      <a:pt x="35" y="2"/>
                      <a:pt x="35" y="2"/>
                      <a:pt x="35" y="2"/>
                    </a:cubicBezTo>
                    <a:cubicBezTo>
                      <a:pt x="36" y="2"/>
                      <a:pt x="37" y="1"/>
                      <a:pt x="38" y="0"/>
                    </a:cubicBezTo>
                    <a:cubicBezTo>
                      <a:pt x="40" y="3"/>
                      <a:pt x="40" y="3"/>
                      <a:pt x="40" y="3"/>
                    </a:cubicBezTo>
                    <a:cubicBezTo>
                      <a:pt x="41" y="5"/>
                      <a:pt x="41" y="5"/>
                      <a:pt x="41" y="5"/>
                    </a:cubicBezTo>
                    <a:cubicBezTo>
                      <a:pt x="40" y="6"/>
                      <a:pt x="39" y="7"/>
                      <a:pt x="37" y="7"/>
                    </a:cubicBezTo>
                    <a:lnTo>
                      <a:pt x="36" y="8"/>
                    </a:lnTo>
                    <a:close/>
                    <a:moveTo>
                      <a:pt x="51" y="8"/>
                    </a:moveTo>
                    <a:cubicBezTo>
                      <a:pt x="51" y="7"/>
                      <a:pt x="51" y="7"/>
                      <a:pt x="51" y="7"/>
                    </a:cubicBezTo>
                    <a:cubicBezTo>
                      <a:pt x="51" y="6"/>
                      <a:pt x="51" y="6"/>
                      <a:pt x="51" y="6"/>
                    </a:cubicBezTo>
                    <a:cubicBezTo>
                      <a:pt x="51" y="6"/>
                      <a:pt x="51" y="6"/>
                      <a:pt x="51" y="6"/>
                    </a:cubicBezTo>
                    <a:cubicBezTo>
                      <a:pt x="51" y="6"/>
                      <a:pt x="50" y="6"/>
                      <a:pt x="50" y="6"/>
                    </a:cubicBezTo>
                    <a:cubicBezTo>
                      <a:pt x="51" y="0"/>
                      <a:pt x="51" y="0"/>
                      <a:pt x="51" y="0"/>
                    </a:cubicBezTo>
                    <a:cubicBezTo>
                      <a:pt x="55" y="1"/>
                      <a:pt x="56" y="3"/>
                      <a:pt x="57" y="7"/>
                    </a:cubicBezTo>
                    <a:cubicBezTo>
                      <a:pt x="57" y="7"/>
                      <a:pt x="57" y="7"/>
                      <a:pt x="57" y="7"/>
                    </a:cubicBezTo>
                    <a:lnTo>
                      <a:pt x="51"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45" name="îṥlíḋè">
                <a:extLst>
                  <a:ext uri="{FF2B5EF4-FFF2-40B4-BE49-F238E27FC236}">
                    <a16:creationId xmlns:a16="http://schemas.microsoft.com/office/drawing/2014/main" id="{AA0094A2-BE97-4BBD-B2F1-EE3D08C28B95}"/>
                  </a:ext>
                </a:extLst>
              </p:cNvPr>
              <p:cNvSpPr/>
              <p:nvPr/>
            </p:nvSpPr>
            <p:spPr bwMode="auto">
              <a:xfrm>
                <a:off x="8650288" y="4295775"/>
                <a:ext cx="219075" cy="98425"/>
              </a:xfrm>
              <a:custGeom>
                <a:avLst/>
                <a:gdLst>
                  <a:gd name="T0" fmla="*/ 5 w 102"/>
                  <a:gd name="T1" fmla="*/ 46 h 46"/>
                  <a:gd name="T2" fmla="*/ 0 w 102"/>
                  <a:gd name="T3" fmla="*/ 46 h 46"/>
                  <a:gd name="T4" fmla="*/ 1 w 102"/>
                  <a:gd name="T5" fmla="*/ 40 h 46"/>
                  <a:gd name="T6" fmla="*/ 6 w 102"/>
                  <a:gd name="T7" fmla="*/ 40 h 46"/>
                  <a:gd name="T8" fmla="*/ 6 w 102"/>
                  <a:gd name="T9" fmla="*/ 46 h 46"/>
                  <a:gd name="T10" fmla="*/ 5 w 102"/>
                  <a:gd name="T11" fmla="*/ 46 h 46"/>
                  <a:gd name="T12" fmla="*/ 18 w 102"/>
                  <a:gd name="T13" fmla="*/ 45 h 46"/>
                  <a:gd name="T14" fmla="*/ 18 w 102"/>
                  <a:gd name="T15" fmla="*/ 39 h 46"/>
                  <a:gd name="T16" fmla="*/ 23 w 102"/>
                  <a:gd name="T17" fmla="*/ 38 h 46"/>
                  <a:gd name="T18" fmla="*/ 24 w 102"/>
                  <a:gd name="T19" fmla="*/ 44 h 46"/>
                  <a:gd name="T20" fmla="*/ 18 w 102"/>
                  <a:gd name="T21" fmla="*/ 45 h 46"/>
                  <a:gd name="T22" fmla="*/ 35 w 102"/>
                  <a:gd name="T23" fmla="*/ 36 h 46"/>
                  <a:gd name="T24" fmla="*/ 30 w 102"/>
                  <a:gd name="T25" fmla="*/ 32 h 46"/>
                  <a:gd name="T26" fmla="*/ 32 w 102"/>
                  <a:gd name="T27" fmla="*/ 31 h 46"/>
                  <a:gd name="T28" fmla="*/ 34 w 102"/>
                  <a:gd name="T29" fmla="*/ 28 h 46"/>
                  <a:gd name="T30" fmla="*/ 38 w 102"/>
                  <a:gd name="T31" fmla="*/ 31 h 46"/>
                  <a:gd name="T32" fmla="*/ 37 w 102"/>
                  <a:gd name="T33" fmla="*/ 34 h 46"/>
                  <a:gd name="T34" fmla="*/ 35 w 102"/>
                  <a:gd name="T35" fmla="*/ 36 h 46"/>
                  <a:gd name="T36" fmla="*/ 47 w 102"/>
                  <a:gd name="T37" fmla="*/ 26 h 46"/>
                  <a:gd name="T38" fmla="*/ 45 w 102"/>
                  <a:gd name="T39" fmla="*/ 21 h 46"/>
                  <a:gd name="T40" fmla="*/ 51 w 102"/>
                  <a:gd name="T41" fmla="*/ 19 h 46"/>
                  <a:gd name="T42" fmla="*/ 52 w 102"/>
                  <a:gd name="T43" fmla="*/ 25 h 46"/>
                  <a:gd name="T44" fmla="*/ 47 w 102"/>
                  <a:gd name="T45" fmla="*/ 26 h 46"/>
                  <a:gd name="T46" fmla="*/ 64 w 102"/>
                  <a:gd name="T47" fmla="*/ 22 h 46"/>
                  <a:gd name="T48" fmla="*/ 62 w 102"/>
                  <a:gd name="T49" fmla="*/ 16 h 46"/>
                  <a:gd name="T50" fmla="*/ 67 w 102"/>
                  <a:gd name="T51" fmla="*/ 14 h 46"/>
                  <a:gd name="T52" fmla="*/ 69 w 102"/>
                  <a:gd name="T53" fmla="*/ 19 h 46"/>
                  <a:gd name="T54" fmla="*/ 64 w 102"/>
                  <a:gd name="T55" fmla="*/ 22 h 46"/>
                  <a:gd name="T56" fmla="*/ 80 w 102"/>
                  <a:gd name="T57" fmla="*/ 15 h 46"/>
                  <a:gd name="T58" fmla="*/ 78 w 102"/>
                  <a:gd name="T59" fmla="*/ 9 h 46"/>
                  <a:gd name="T60" fmla="*/ 83 w 102"/>
                  <a:gd name="T61" fmla="*/ 7 h 46"/>
                  <a:gd name="T62" fmla="*/ 86 w 102"/>
                  <a:gd name="T63" fmla="*/ 12 h 46"/>
                  <a:gd name="T64" fmla="*/ 80 w 102"/>
                  <a:gd name="T65" fmla="*/ 15 h 46"/>
                  <a:gd name="T66" fmla="*/ 96 w 102"/>
                  <a:gd name="T67" fmla="*/ 7 h 46"/>
                  <a:gd name="T68" fmla="*/ 94 w 102"/>
                  <a:gd name="T69" fmla="*/ 2 h 46"/>
                  <a:gd name="T70" fmla="*/ 99 w 102"/>
                  <a:gd name="T71" fmla="*/ 0 h 46"/>
                  <a:gd name="T72" fmla="*/ 102 w 102"/>
                  <a:gd name="T73" fmla="*/ 5 h 46"/>
                  <a:gd name="T74" fmla="*/ 96 w 102"/>
                  <a:gd name="T75" fmla="*/ 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46">
                    <a:moveTo>
                      <a:pt x="5" y="46"/>
                    </a:moveTo>
                    <a:cubicBezTo>
                      <a:pt x="3" y="46"/>
                      <a:pt x="2" y="46"/>
                      <a:pt x="0" y="46"/>
                    </a:cubicBezTo>
                    <a:cubicBezTo>
                      <a:pt x="1" y="40"/>
                      <a:pt x="1" y="40"/>
                      <a:pt x="1" y="40"/>
                    </a:cubicBezTo>
                    <a:cubicBezTo>
                      <a:pt x="3" y="40"/>
                      <a:pt x="4" y="40"/>
                      <a:pt x="6" y="40"/>
                    </a:cubicBezTo>
                    <a:cubicBezTo>
                      <a:pt x="6" y="46"/>
                      <a:pt x="6" y="46"/>
                      <a:pt x="6" y="46"/>
                    </a:cubicBezTo>
                    <a:cubicBezTo>
                      <a:pt x="6" y="46"/>
                      <a:pt x="5" y="46"/>
                      <a:pt x="5" y="46"/>
                    </a:cubicBezTo>
                    <a:close/>
                    <a:moveTo>
                      <a:pt x="18" y="45"/>
                    </a:moveTo>
                    <a:cubicBezTo>
                      <a:pt x="18" y="39"/>
                      <a:pt x="18" y="39"/>
                      <a:pt x="18" y="39"/>
                    </a:cubicBezTo>
                    <a:cubicBezTo>
                      <a:pt x="20" y="39"/>
                      <a:pt x="21" y="39"/>
                      <a:pt x="23" y="38"/>
                    </a:cubicBezTo>
                    <a:cubicBezTo>
                      <a:pt x="24" y="44"/>
                      <a:pt x="24" y="44"/>
                      <a:pt x="24" y="44"/>
                    </a:cubicBezTo>
                    <a:cubicBezTo>
                      <a:pt x="23" y="44"/>
                      <a:pt x="21" y="45"/>
                      <a:pt x="18" y="45"/>
                    </a:cubicBezTo>
                    <a:close/>
                    <a:moveTo>
                      <a:pt x="35" y="36"/>
                    </a:moveTo>
                    <a:cubicBezTo>
                      <a:pt x="30" y="32"/>
                      <a:pt x="30" y="32"/>
                      <a:pt x="30" y="32"/>
                    </a:cubicBezTo>
                    <a:cubicBezTo>
                      <a:pt x="31" y="32"/>
                      <a:pt x="31" y="31"/>
                      <a:pt x="32" y="31"/>
                    </a:cubicBezTo>
                    <a:cubicBezTo>
                      <a:pt x="32" y="30"/>
                      <a:pt x="33" y="28"/>
                      <a:pt x="34" y="28"/>
                    </a:cubicBezTo>
                    <a:cubicBezTo>
                      <a:pt x="38" y="31"/>
                      <a:pt x="38" y="31"/>
                      <a:pt x="38" y="31"/>
                    </a:cubicBezTo>
                    <a:cubicBezTo>
                      <a:pt x="38" y="32"/>
                      <a:pt x="37" y="33"/>
                      <a:pt x="37" y="34"/>
                    </a:cubicBezTo>
                    <a:cubicBezTo>
                      <a:pt x="36" y="35"/>
                      <a:pt x="36" y="35"/>
                      <a:pt x="35" y="36"/>
                    </a:cubicBezTo>
                    <a:close/>
                    <a:moveTo>
                      <a:pt x="47" y="26"/>
                    </a:moveTo>
                    <a:cubicBezTo>
                      <a:pt x="45" y="21"/>
                      <a:pt x="45" y="21"/>
                      <a:pt x="45" y="21"/>
                    </a:cubicBezTo>
                    <a:cubicBezTo>
                      <a:pt x="47" y="20"/>
                      <a:pt x="49" y="20"/>
                      <a:pt x="51" y="19"/>
                    </a:cubicBezTo>
                    <a:cubicBezTo>
                      <a:pt x="52" y="25"/>
                      <a:pt x="52" y="25"/>
                      <a:pt x="52" y="25"/>
                    </a:cubicBezTo>
                    <a:cubicBezTo>
                      <a:pt x="50" y="25"/>
                      <a:pt x="49" y="26"/>
                      <a:pt x="47" y="26"/>
                    </a:cubicBezTo>
                    <a:close/>
                    <a:moveTo>
                      <a:pt x="64" y="22"/>
                    </a:moveTo>
                    <a:cubicBezTo>
                      <a:pt x="62" y="16"/>
                      <a:pt x="62" y="16"/>
                      <a:pt x="62" y="16"/>
                    </a:cubicBezTo>
                    <a:cubicBezTo>
                      <a:pt x="63" y="16"/>
                      <a:pt x="65" y="15"/>
                      <a:pt x="67" y="14"/>
                    </a:cubicBezTo>
                    <a:cubicBezTo>
                      <a:pt x="69" y="19"/>
                      <a:pt x="69" y="19"/>
                      <a:pt x="69" y="19"/>
                    </a:cubicBezTo>
                    <a:cubicBezTo>
                      <a:pt x="67" y="20"/>
                      <a:pt x="66" y="21"/>
                      <a:pt x="64" y="22"/>
                    </a:cubicBezTo>
                    <a:close/>
                    <a:moveTo>
                      <a:pt x="80" y="15"/>
                    </a:moveTo>
                    <a:cubicBezTo>
                      <a:pt x="78" y="9"/>
                      <a:pt x="78" y="9"/>
                      <a:pt x="78" y="9"/>
                    </a:cubicBezTo>
                    <a:cubicBezTo>
                      <a:pt x="83" y="7"/>
                      <a:pt x="83" y="7"/>
                      <a:pt x="83" y="7"/>
                    </a:cubicBezTo>
                    <a:cubicBezTo>
                      <a:pt x="86" y="12"/>
                      <a:pt x="86" y="12"/>
                      <a:pt x="86" y="12"/>
                    </a:cubicBezTo>
                    <a:lnTo>
                      <a:pt x="80" y="15"/>
                    </a:lnTo>
                    <a:close/>
                    <a:moveTo>
                      <a:pt x="96" y="7"/>
                    </a:moveTo>
                    <a:cubicBezTo>
                      <a:pt x="94" y="2"/>
                      <a:pt x="94" y="2"/>
                      <a:pt x="94" y="2"/>
                    </a:cubicBezTo>
                    <a:cubicBezTo>
                      <a:pt x="99" y="0"/>
                      <a:pt x="99" y="0"/>
                      <a:pt x="99" y="0"/>
                    </a:cubicBezTo>
                    <a:cubicBezTo>
                      <a:pt x="102" y="5"/>
                      <a:pt x="102" y="5"/>
                      <a:pt x="102" y="5"/>
                    </a:cubicBezTo>
                    <a:lnTo>
                      <a:pt x="96" y="7"/>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46" name="ïšľiḋé">
                <a:extLst>
                  <a:ext uri="{FF2B5EF4-FFF2-40B4-BE49-F238E27FC236}">
                    <a16:creationId xmlns:a16="http://schemas.microsoft.com/office/drawing/2014/main" id="{8CA2148A-8B9A-4911-9EC9-E53F759CA3D6}"/>
                  </a:ext>
                </a:extLst>
              </p:cNvPr>
              <p:cNvSpPr/>
              <p:nvPr/>
            </p:nvSpPr>
            <p:spPr bwMode="auto">
              <a:xfrm>
                <a:off x="8558213" y="4303713"/>
                <a:ext cx="84138" cy="85725"/>
              </a:xfrm>
              <a:custGeom>
                <a:avLst/>
                <a:gdLst>
                  <a:gd name="T0" fmla="*/ 37 w 39"/>
                  <a:gd name="T1" fmla="*/ 40 h 40"/>
                  <a:gd name="T2" fmla="*/ 31 w 39"/>
                  <a:gd name="T3" fmla="*/ 37 h 40"/>
                  <a:gd name="T4" fmla="*/ 34 w 39"/>
                  <a:gd name="T5" fmla="*/ 32 h 40"/>
                  <a:gd name="T6" fmla="*/ 39 w 39"/>
                  <a:gd name="T7" fmla="*/ 35 h 40"/>
                  <a:gd name="T8" fmla="*/ 37 w 39"/>
                  <a:gd name="T9" fmla="*/ 40 h 40"/>
                  <a:gd name="T10" fmla="*/ 23 w 39"/>
                  <a:gd name="T11" fmla="*/ 30 h 40"/>
                  <a:gd name="T12" fmla="*/ 17 w 39"/>
                  <a:gd name="T13" fmla="*/ 29 h 40"/>
                  <a:gd name="T14" fmla="*/ 19 w 39"/>
                  <a:gd name="T15" fmla="*/ 24 h 40"/>
                  <a:gd name="T16" fmla="*/ 21 w 39"/>
                  <a:gd name="T17" fmla="*/ 24 h 40"/>
                  <a:gd name="T18" fmla="*/ 24 w 39"/>
                  <a:gd name="T19" fmla="*/ 24 h 40"/>
                  <a:gd name="T20" fmla="*/ 23 w 39"/>
                  <a:gd name="T21" fmla="*/ 30 h 40"/>
                  <a:gd name="T22" fmla="*/ 8 w 39"/>
                  <a:gd name="T23" fmla="*/ 19 h 40"/>
                  <a:gd name="T24" fmla="*/ 6 w 39"/>
                  <a:gd name="T25" fmla="*/ 14 h 40"/>
                  <a:gd name="T26" fmla="*/ 12 w 39"/>
                  <a:gd name="T27" fmla="*/ 11 h 40"/>
                  <a:gd name="T28" fmla="*/ 14 w 39"/>
                  <a:gd name="T29" fmla="*/ 17 h 40"/>
                  <a:gd name="T30" fmla="*/ 8 w 39"/>
                  <a:gd name="T31" fmla="*/ 19 h 40"/>
                  <a:gd name="T32" fmla="*/ 0 w 39"/>
                  <a:gd name="T33" fmla="*/ 5 h 40"/>
                  <a:gd name="T34" fmla="*/ 0 w 39"/>
                  <a:gd name="T35" fmla="*/ 4 h 40"/>
                  <a:gd name="T36" fmla="*/ 4 w 39"/>
                  <a:gd name="T37" fmla="*/ 0 h 40"/>
                  <a:gd name="T38" fmla="*/ 5 w 39"/>
                  <a:gd name="T39" fmla="*/ 1 h 40"/>
                  <a:gd name="T40" fmla="*/ 0 w 39"/>
                  <a:gd name="T41"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40">
                    <a:moveTo>
                      <a:pt x="37" y="40"/>
                    </a:moveTo>
                    <a:cubicBezTo>
                      <a:pt x="34" y="39"/>
                      <a:pt x="32" y="38"/>
                      <a:pt x="31" y="37"/>
                    </a:cubicBezTo>
                    <a:cubicBezTo>
                      <a:pt x="34" y="32"/>
                      <a:pt x="34" y="32"/>
                      <a:pt x="34" y="32"/>
                    </a:cubicBezTo>
                    <a:cubicBezTo>
                      <a:pt x="35" y="33"/>
                      <a:pt x="37" y="34"/>
                      <a:pt x="39" y="35"/>
                    </a:cubicBezTo>
                    <a:lnTo>
                      <a:pt x="37" y="40"/>
                    </a:lnTo>
                    <a:close/>
                    <a:moveTo>
                      <a:pt x="23" y="30"/>
                    </a:moveTo>
                    <a:cubicBezTo>
                      <a:pt x="22" y="30"/>
                      <a:pt x="19" y="30"/>
                      <a:pt x="17" y="29"/>
                    </a:cubicBezTo>
                    <a:cubicBezTo>
                      <a:pt x="19" y="24"/>
                      <a:pt x="19" y="24"/>
                      <a:pt x="19" y="24"/>
                    </a:cubicBezTo>
                    <a:cubicBezTo>
                      <a:pt x="20" y="24"/>
                      <a:pt x="20" y="24"/>
                      <a:pt x="21" y="24"/>
                    </a:cubicBezTo>
                    <a:cubicBezTo>
                      <a:pt x="22" y="24"/>
                      <a:pt x="23" y="24"/>
                      <a:pt x="24" y="24"/>
                    </a:cubicBezTo>
                    <a:lnTo>
                      <a:pt x="23" y="30"/>
                    </a:lnTo>
                    <a:close/>
                    <a:moveTo>
                      <a:pt x="8" y="19"/>
                    </a:moveTo>
                    <a:cubicBezTo>
                      <a:pt x="8" y="17"/>
                      <a:pt x="7" y="16"/>
                      <a:pt x="6" y="14"/>
                    </a:cubicBezTo>
                    <a:cubicBezTo>
                      <a:pt x="12" y="11"/>
                      <a:pt x="12" y="11"/>
                      <a:pt x="12" y="11"/>
                    </a:cubicBezTo>
                    <a:cubicBezTo>
                      <a:pt x="13" y="13"/>
                      <a:pt x="14" y="15"/>
                      <a:pt x="14" y="17"/>
                    </a:cubicBezTo>
                    <a:lnTo>
                      <a:pt x="8" y="19"/>
                    </a:lnTo>
                    <a:close/>
                    <a:moveTo>
                      <a:pt x="0" y="5"/>
                    </a:moveTo>
                    <a:cubicBezTo>
                      <a:pt x="0" y="4"/>
                      <a:pt x="0" y="4"/>
                      <a:pt x="0" y="4"/>
                    </a:cubicBezTo>
                    <a:cubicBezTo>
                      <a:pt x="4" y="0"/>
                      <a:pt x="4" y="0"/>
                      <a:pt x="4" y="0"/>
                    </a:cubicBezTo>
                    <a:cubicBezTo>
                      <a:pt x="5" y="1"/>
                      <a:pt x="5" y="1"/>
                      <a:pt x="5" y="1"/>
                    </a:cubicBezTo>
                    <a:lnTo>
                      <a:pt x="0" y="5"/>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47" name="iṧliḍè">
                <a:extLst>
                  <a:ext uri="{FF2B5EF4-FFF2-40B4-BE49-F238E27FC236}">
                    <a16:creationId xmlns:a16="http://schemas.microsoft.com/office/drawing/2014/main" id="{BC10F333-640A-4E73-BE28-20304EAB3A16}"/>
                  </a:ext>
                </a:extLst>
              </p:cNvPr>
              <p:cNvSpPr/>
              <p:nvPr/>
            </p:nvSpPr>
            <p:spPr bwMode="auto">
              <a:xfrm>
                <a:off x="7775575" y="3554413"/>
                <a:ext cx="915988" cy="817563"/>
              </a:xfrm>
              <a:custGeom>
                <a:avLst/>
                <a:gdLst>
                  <a:gd name="T0" fmla="*/ 341 w 427"/>
                  <a:gd name="T1" fmla="*/ 372 h 382"/>
                  <a:gd name="T2" fmla="*/ 304 w 427"/>
                  <a:gd name="T3" fmla="*/ 365 h 382"/>
                  <a:gd name="T4" fmla="*/ 319 w 427"/>
                  <a:gd name="T5" fmla="*/ 366 h 382"/>
                  <a:gd name="T6" fmla="*/ 347 w 427"/>
                  <a:gd name="T7" fmla="*/ 358 h 382"/>
                  <a:gd name="T8" fmla="*/ 298 w 427"/>
                  <a:gd name="T9" fmla="*/ 357 h 382"/>
                  <a:gd name="T10" fmla="*/ 261 w 427"/>
                  <a:gd name="T11" fmla="*/ 357 h 382"/>
                  <a:gd name="T12" fmla="*/ 208 w 427"/>
                  <a:gd name="T13" fmla="*/ 354 h 382"/>
                  <a:gd name="T14" fmla="*/ 224 w 427"/>
                  <a:gd name="T15" fmla="*/ 348 h 382"/>
                  <a:gd name="T16" fmla="*/ 252 w 427"/>
                  <a:gd name="T17" fmla="*/ 350 h 382"/>
                  <a:gd name="T18" fmla="*/ 201 w 427"/>
                  <a:gd name="T19" fmla="*/ 348 h 382"/>
                  <a:gd name="T20" fmla="*/ 372 w 427"/>
                  <a:gd name="T21" fmla="*/ 345 h 382"/>
                  <a:gd name="T22" fmla="*/ 372 w 427"/>
                  <a:gd name="T23" fmla="*/ 344 h 382"/>
                  <a:gd name="T24" fmla="*/ 378 w 427"/>
                  <a:gd name="T25" fmla="*/ 327 h 382"/>
                  <a:gd name="T26" fmla="*/ 203 w 427"/>
                  <a:gd name="T27" fmla="*/ 317 h 382"/>
                  <a:gd name="T28" fmla="*/ 197 w 427"/>
                  <a:gd name="T29" fmla="*/ 314 h 382"/>
                  <a:gd name="T30" fmla="*/ 385 w 427"/>
                  <a:gd name="T31" fmla="*/ 313 h 382"/>
                  <a:gd name="T32" fmla="*/ 388 w 427"/>
                  <a:gd name="T33" fmla="*/ 294 h 382"/>
                  <a:gd name="T34" fmla="*/ 176 w 427"/>
                  <a:gd name="T35" fmla="*/ 295 h 382"/>
                  <a:gd name="T36" fmla="*/ 408 w 427"/>
                  <a:gd name="T37" fmla="*/ 282 h 382"/>
                  <a:gd name="T38" fmla="*/ 382 w 427"/>
                  <a:gd name="T39" fmla="*/ 287 h 382"/>
                  <a:gd name="T40" fmla="*/ 166 w 427"/>
                  <a:gd name="T41" fmla="*/ 285 h 382"/>
                  <a:gd name="T42" fmla="*/ 172 w 427"/>
                  <a:gd name="T43" fmla="*/ 271 h 382"/>
                  <a:gd name="T44" fmla="*/ 190 w 427"/>
                  <a:gd name="T45" fmla="*/ 255 h 382"/>
                  <a:gd name="T46" fmla="*/ 216 w 427"/>
                  <a:gd name="T47" fmla="*/ 241 h 382"/>
                  <a:gd name="T48" fmla="*/ 184 w 427"/>
                  <a:gd name="T49" fmla="*/ 233 h 382"/>
                  <a:gd name="T50" fmla="*/ 195 w 427"/>
                  <a:gd name="T51" fmla="*/ 232 h 382"/>
                  <a:gd name="T52" fmla="*/ 229 w 427"/>
                  <a:gd name="T53" fmla="*/ 227 h 382"/>
                  <a:gd name="T54" fmla="*/ 219 w 427"/>
                  <a:gd name="T55" fmla="*/ 216 h 382"/>
                  <a:gd name="T56" fmla="*/ 181 w 427"/>
                  <a:gd name="T57" fmla="*/ 215 h 382"/>
                  <a:gd name="T58" fmla="*/ 167 w 427"/>
                  <a:gd name="T59" fmla="*/ 221 h 382"/>
                  <a:gd name="T60" fmla="*/ 189 w 427"/>
                  <a:gd name="T61" fmla="*/ 203 h 382"/>
                  <a:gd name="T62" fmla="*/ 214 w 427"/>
                  <a:gd name="T63" fmla="*/ 203 h 382"/>
                  <a:gd name="T64" fmla="*/ 200 w 427"/>
                  <a:gd name="T65" fmla="*/ 193 h 382"/>
                  <a:gd name="T66" fmla="*/ 150 w 427"/>
                  <a:gd name="T67" fmla="*/ 189 h 382"/>
                  <a:gd name="T68" fmla="*/ 142 w 427"/>
                  <a:gd name="T69" fmla="*/ 182 h 382"/>
                  <a:gd name="T70" fmla="*/ 127 w 427"/>
                  <a:gd name="T71" fmla="*/ 165 h 382"/>
                  <a:gd name="T72" fmla="*/ 132 w 427"/>
                  <a:gd name="T73" fmla="*/ 158 h 382"/>
                  <a:gd name="T74" fmla="*/ 138 w 427"/>
                  <a:gd name="T75" fmla="*/ 145 h 382"/>
                  <a:gd name="T76" fmla="*/ 113 w 427"/>
                  <a:gd name="T77" fmla="*/ 132 h 382"/>
                  <a:gd name="T78" fmla="*/ 131 w 427"/>
                  <a:gd name="T79" fmla="*/ 136 h 382"/>
                  <a:gd name="T80" fmla="*/ 105 w 427"/>
                  <a:gd name="T81" fmla="*/ 126 h 382"/>
                  <a:gd name="T82" fmla="*/ 77 w 427"/>
                  <a:gd name="T83" fmla="*/ 112 h 382"/>
                  <a:gd name="T84" fmla="*/ 60 w 427"/>
                  <a:gd name="T85" fmla="*/ 104 h 382"/>
                  <a:gd name="T86" fmla="*/ 48 w 427"/>
                  <a:gd name="T87" fmla="*/ 100 h 382"/>
                  <a:gd name="T88" fmla="*/ 25 w 427"/>
                  <a:gd name="T89" fmla="*/ 77 h 382"/>
                  <a:gd name="T90" fmla="*/ 145 w 427"/>
                  <a:gd name="T91" fmla="*/ 73 h 382"/>
                  <a:gd name="T92" fmla="*/ 64 w 427"/>
                  <a:gd name="T93" fmla="*/ 70 h 382"/>
                  <a:gd name="T94" fmla="*/ 13 w 427"/>
                  <a:gd name="T95" fmla="*/ 63 h 382"/>
                  <a:gd name="T96" fmla="*/ 96 w 427"/>
                  <a:gd name="T97" fmla="*/ 71 h 382"/>
                  <a:gd name="T98" fmla="*/ 131 w 427"/>
                  <a:gd name="T99" fmla="*/ 70 h 382"/>
                  <a:gd name="T100" fmla="*/ 150 w 427"/>
                  <a:gd name="T101" fmla="*/ 61 h 382"/>
                  <a:gd name="T102" fmla="*/ 0 w 427"/>
                  <a:gd name="T103" fmla="*/ 55 h 382"/>
                  <a:gd name="T104" fmla="*/ 124 w 427"/>
                  <a:gd name="T105" fmla="*/ 49 h 382"/>
                  <a:gd name="T106" fmla="*/ 56 w 427"/>
                  <a:gd name="T107" fmla="*/ 52 h 382"/>
                  <a:gd name="T108" fmla="*/ 174 w 427"/>
                  <a:gd name="T109" fmla="*/ 40 h 382"/>
                  <a:gd name="T110" fmla="*/ 174 w 427"/>
                  <a:gd name="T111" fmla="*/ 40 h 382"/>
                  <a:gd name="T112" fmla="*/ 44 w 427"/>
                  <a:gd name="T113" fmla="*/ 33 h 382"/>
                  <a:gd name="T114" fmla="*/ 178 w 427"/>
                  <a:gd name="T115" fmla="*/ 31 h 382"/>
                  <a:gd name="T116" fmla="*/ 183 w 427"/>
                  <a:gd name="T117" fmla="*/ 14 h 382"/>
                  <a:gd name="T118" fmla="*/ 217 w 427"/>
                  <a:gd name="T119" fmla="*/ 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7" h="382">
                    <a:moveTo>
                      <a:pt x="332" y="382"/>
                    </a:moveTo>
                    <a:cubicBezTo>
                      <a:pt x="331" y="380"/>
                      <a:pt x="331" y="378"/>
                      <a:pt x="330" y="376"/>
                    </a:cubicBezTo>
                    <a:cubicBezTo>
                      <a:pt x="330" y="375"/>
                      <a:pt x="330" y="375"/>
                      <a:pt x="330" y="375"/>
                    </a:cubicBezTo>
                    <a:cubicBezTo>
                      <a:pt x="336" y="374"/>
                      <a:pt x="336" y="374"/>
                      <a:pt x="336" y="374"/>
                    </a:cubicBezTo>
                    <a:cubicBezTo>
                      <a:pt x="336" y="375"/>
                      <a:pt x="336" y="375"/>
                      <a:pt x="336" y="375"/>
                    </a:cubicBezTo>
                    <a:cubicBezTo>
                      <a:pt x="336" y="376"/>
                      <a:pt x="337" y="378"/>
                      <a:pt x="337" y="379"/>
                    </a:cubicBezTo>
                    <a:lnTo>
                      <a:pt x="332" y="382"/>
                    </a:lnTo>
                    <a:close/>
                    <a:moveTo>
                      <a:pt x="345" y="376"/>
                    </a:moveTo>
                    <a:cubicBezTo>
                      <a:pt x="341" y="372"/>
                      <a:pt x="341" y="372"/>
                      <a:pt x="341" y="372"/>
                    </a:cubicBezTo>
                    <a:cubicBezTo>
                      <a:pt x="342" y="371"/>
                      <a:pt x="344" y="369"/>
                      <a:pt x="345" y="369"/>
                    </a:cubicBezTo>
                    <a:cubicBezTo>
                      <a:pt x="346" y="368"/>
                      <a:pt x="346" y="368"/>
                      <a:pt x="347" y="368"/>
                    </a:cubicBezTo>
                    <a:cubicBezTo>
                      <a:pt x="348" y="374"/>
                      <a:pt x="348" y="374"/>
                      <a:pt x="348" y="374"/>
                    </a:cubicBezTo>
                    <a:cubicBezTo>
                      <a:pt x="348" y="374"/>
                      <a:pt x="348" y="374"/>
                      <a:pt x="348" y="374"/>
                    </a:cubicBezTo>
                    <a:cubicBezTo>
                      <a:pt x="347" y="374"/>
                      <a:pt x="346" y="375"/>
                      <a:pt x="345" y="376"/>
                    </a:cubicBezTo>
                    <a:close/>
                    <a:moveTo>
                      <a:pt x="308" y="372"/>
                    </a:moveTo>
                    <a:cubicBezTo>
                      <a:pt x="306" y="372"/>
                      <a:pt x="305" y="372"/>
                      <a:pt x="304" y="372"/>
                    </a:cubicBezTo>
                    <a:cubicBezTo>
                      <a:pt x="303" y="371"/>
                      <a:pt x="302" y="371"/>
                      <a:pt x="301" y="370"/>
                    </a:cubicBezTo>
                    <a:cubicBezTo>
                      <a:pt x="304" y="365"/>
                      <a:pt x="304" y="365"/>
                      <a:pt x="304" y="365"/>
                    </a:cubicBezTo>
                    <a:cubicBezTo>
                      <a:pt x="305" y="366"/>
                      <a:pt x="305" y="366"/>
                      <a:pt x="306" y="366"/>
                    </a:cubicBezTo>
                    <a:cubicBezTo>
                      <a:pt x="307" y="366"/>
                      <a:pt x="307" y="366"/>
                      <a:pt x="308" y="367"/>
                    </a:cubicBezTo>
                    <a:lnTo>
                      <a:pt x="308" y="372"/>
                    </a:lnTo>
                    <a:close/>
                    <a:moveTo>
                      <a:pt x="324" y="372"/>
                    </a:moveTo>
                    <a:cubicBezTo>
                      <a:pt x="324" y="371"/>
                      <a:pt x="324" y="371"/>
                      <a:pt x="324" y="371"/>
                    </a:cubicBezTo>
                    <a:cubicBezTo>
                      <a:pt x="323" y="371"/>
                      <a:pt x="323" y="371"/>
                      <a:pt x="322" y="371"/>
                    </a:cubicBezTo>
                    <a:cubicBezTo>
                      <a:pt x="322" y="371"/>
                      <a:pt x="322" y="371"/>
                      <a:pt x="321" y="371"/>
                    </a:cubicBezTo>
                    <a:cubicBezTo>
                      <a:pt x="320" y="371"/>
                      <a:pt x="320" y="371"/>
                      <a:pt x="320" y="371"/>
                    </a:cubicBezTo>
                    <a:cubicBezTo>
                      <a:pt x="319" y="366"/>
                      <a:pt x="319" y="366"/>
                      <a:pt x="319" y="366"/>
                    </a:cubicBezTo>
                    <a:cubicBezTo>
                      <a:pt x="320" y="366"/>
                      <a:pt x="320" y="366"/>
                      <a:pt x="320" y="366"/>
                    </a:cubicBezTo>
                    <a:cubicBezTo>
                      <a:pt x="321" y="365"/>
                      <a:pt x="322" y="365"/>
                      <a:pt x="322" y="365"/>
                    </a:cubicBezTo>
                    <a:cubicBezTo>
                      <a:pt x="323" y="365"/>
                      <a:pt x="324" y="365"/>
                      <a:pt x="326" y="366"/>
                    </a:cubicBezTo>
                    <a:cubicBezTo>
                      <a:pt x="326" y="366"/>
                      <a:pt x="326" y="366"/>
                      <a:pt x="326" y="366"/>
                    </a:cubicBezTo>
                    <a:lnTo>
                      <a:pt x="324" y="372"/>
                    </a:lnTo>
                    <a:close/>
                    <a:moveTo>
                      <a:pt x="350" y="366"/>
                    </a:moveTo>
                    <a:cubicBezTo>
                      <a:pt x="350" y="365"/>
                      <a:pt x="349" y="365"/>
                      <a:pt x="349" y="365"/>
                    </a:cubicBezTo>
                    <a:cubicBezTo>
                      <a:pt x="348" y="364"/>
                      <a:pt x="347" y="362"/>
                      <a:pt x="347" y="360"/>
                    </a:cubicBezTo>
                    <a:cubicBezTo>
                      <a:pt x="347" y="359"/>
                      <a:pt x="347" y="358"/>
                      <a:pt x="347" y="358"/>
                    </a:cubicBezTo>
                    <a:cubicBezTo>
                      <a:pt x="352" y="360"/>
                      <a:pt x="352" y="360"/>
                      <a:pt x="352" y="360"/>
                    </a:cubicBezTo>
                    <a:cubicBezTo>
                      <a:pt x="352" y="360"/>
                      <a:pt x="352" y="360"/>
                      <a:pt x="352" y="360"/>
                    </a:cubicBezTo>
                    <a:cubicBezTo>
                      <a:pt x="353" y="360"/>
                      <a:pt x="353" y="361"/>
                      <a:pt x="354" y="361"/>
                    </a:cubicBezTo>
                    <a:cubicBezTo>
                      <a:pt x="354" y="361"/>
                      <a:pt x="354" y="362"/>
                      <a:pt x="354" y="362"/>
                    </a:cubicBezTo>
                    <a:lnTo>
                      <a:pt x="350" y="366"/>
                    </a:lnTo>
                    <a:close/>
                    <a:moveTo>
                      <a:pt x="293" y="360"/>
                    </a:moveTo>
                    <a:cubicBezTo>
                      <a:pt x="292" y="358"/>
                      <a:pt x="291" y="356"/>
                      <a:pt x="290" y="355"/>
                    </a:cubicBezTo>
                    <a:cubicBezTo>
                      <a:pt x="295" y="352"/>
                      <a:pt x="295" y="352"/>
                      <a:pt x="295" y="352"/>
                    </a:cubicBezTo>
                    <a:cubicBezTo>
                      <a:pt x="296" y="353"/>
                      <a:pt x="297" y="355"/>
                      <a:pt x="298" y="357"/>
                    </a:cubicBezTo>
                    <a:lnTo>
                      <a:pt x="293" y="360"/>
                    </a:lnTo>
                    <a:close/>
                    <a:moveTo>
                      <a:pt x="361" y="358"/>
                    </a:moveTo>
                    <a:cubicBezTo>
                      <a:pt x="360" y="352"/>
                      <a:pt x="360" y="352"/>
                      <a:pt x="360" y="352"/>
                    </a:cubicBezTo>
                    <a:cubicBezTo>
                      <a:pt x="362" y="352"/>
                      <a:pt x="363" y="352"/>
                      <a:pt x="364" y="351"/>
                    </a:cubicBezTo>
                    <a:cubicBezTo>
                      <a:pt x="364" y="351"/>
                      <a:pt x="364" y="351"/>
                      <a:pt x="364" y="351"/>
                    </a:cubicBezTo>
                    <a:cubicBezTo>
                      <a:pt x="368" y="356"/>
                      <a:pt x="368" y="356"/>
                      <a:pt x="368" y="356"/>
                    </a:cubicBezTo>
                    <a:cubicBezTo>
                      <a:pt x="367" y="356"/>
                      <a:pt x="367" y="356"/>
                      <a:pt x="367" y="356"/>
                    </a:cubicBezTo>
                    <a:cubicBezTo>
                      <a:pt x="365" y="357"/>
                      <a:pt x="363" y="358"/>
                      <a:pt x="361" y="358"/>
                    </a:cubicBezTo>
                    <a:close/>
                    <a:moveTo>
                      <a:pt x="261" y="357"/>
                    </a:moveTo>
                    <a:cubicBezTo>
                      <a:pt x="261" y="351"/>
                      <a:pt x="261" y="351"/>
                      <a:pt x="261" y="351"/>
                    </a:cubicBezTo>
                    <a:cubicBezTo>
                      <a:pt x="263" y="351"/>
                      <a:pt x="265" y="351"/>
                      <a:pt x="267" y="351"/>
                    </a:cubicBezTo>
                    <a:cubicBezTo>
                      <a:pt x="267" y="357"/>
                      <a:pt x="267" y="357"/>
                      <a:pt x="267" y="357"/>
                    </a:cubicBezTo>
                    <a:cubicBezTo>
                      <a:pt x="265" y="357"/>
                      <a:pt x="263" y="357"/>
                      <a:pt x="261" y="357"/>
                    </a:cubicBezTo>
                    <a:close/>
                    <a:moveTo>
                      <a:pt x="208" y="354"/>
                    </a:moveTo>
                    <a:cubicBezTo>
                      <a:pt x="208" y="348"/>
                      <a:pt x="208" y="348"/>
                      <a:pt x="208" y="348"/>
                    </a:cubicBezTo>
                    <a:cubicBezTo>
                      <a:pt x="210" y="348"/>
                      <a:pt x="212" y="348"/>
                      <a:pt x="214" y="348"/>
                    </a:cubicBezTo>
                    <a:cubicBezTo>
                      <a:pt x="214" y="354"/>
                      <a:pt x="214" y="354"/>
                      <a:pt x="214" y="354"/>
                    </a:cubicBezTo>
                    <a:cubicBezTo>
                      <a:pt x="212" y="354"/>
                      <a:pt x="210" y="354"/>
                      <a:pt x="208" y="354"/>
                    </a:cubicBezTo>
                    <a:close/>
                    <a:moveTo>
                      <a:pt x="279" y="354"/>
                    </a:moveTo>
                    <a:cubicBezTo>
                      <a:pt x="277" y="349"/>
                      <a:pt x="277" y="349"/>
                      <a:pt x="277" y="349"/>
                    </a:cubicBezTo>
                    <a:cubicBezTo>
                      <a:pt x="277" y="348"/>
                      <a:pt x="278" y="348"/>
                      <a:pt x="279" y="348"/>
                    </a:cubicBezTo>
                    <a:cubicBezTo>
                      <a:pt x="280" y="347"/>
                      <a:pt x="282" y="347"/>
                      <a:pt x="283" y="347"/>
                    </a:cubicBezTo>
                    <a:cubicBezTo>
                      <a:pt x="284" y="352"/>
                      <a:pt x="284" y="352"/>
                      <a:pt x="284" y="352"/>
                    </a:cubicBezTo>
                    <a:cubicBezTo>
                      <a:pt x="283" y="353"/>
                      <a:pt x="282" y="353"/>
                      <a:pt x="280" y="353"/>
                    </a:cubicBezTo>
                    <a:cubicBezTo>
                      <a:pt x="280" y="354"/>
                      <a:pt x="280" y="354"/>
                      <a:pt x="279" y="354"/>
                    </a:cubicBezTo>
                    <a:close/>
                    <a:moveTo>
                      <a:pt x="226" y="354"/>
                    </a:moveTo>
                    <a:cubicBezTo>
                      <a:pt x="224" y="348"/>
                      <a:pt x="224" y="348"/>
                      <a:pt x="224" y="348"/>
                    </a:cubicBezTo>
                    <a:cubicBezTo>
                      <a:pt x="225" y="348"/>
                      <a:pt x="227" y="347"/>
                      <a:pt x="228" y="345"/>
                    </a:cubicBezTo>
                    <a:cubicBezTo>
                      <a:pt x="232" y="350"/>
                      <a:pt x="232" y="350"/>
                      <a:pt x="232" y="350"/>
                    </a:cubicBezTo>
                    <a:cubicBezTo>
                      <a:pt x="230" y="351"/>
                      <a:pt x="228" y="353"/>
                      <a:pt x="226" y="354"/>
                    </a:cubicBezTo>
                    <a:close/>
                    <a:moveTo>
                      <a:pt x="247" y="353"/>
                    </a:moveTo>
                    <a:cubicBezTo>
                      <a:pt x="247" y="352"/>
                      <a:pt x="246" y="350"/>
                      <a:pt x="246" y="348"/>
                    </a:cubicBezTo>
                    <a:cubicBezTo>
                      <a:pt x="246" y="348"/>
                      <a:pt x="246" y="347"/>
                      <a:pt x="246" y="346"/>
                    </a:cubicBezTo>
                    <a:cubicBezTo>
                      <a:pt x="252" y="347"/>
                      <a:pt x="252" y="347"/>
                      <a:pt x="252" y="347"/>
                    </a:cubicBezTo>
                    <a:cubicBezTo>
                      <a:pt x="252" y="347"/>
                      <a:pt x="252" y="348"/>
                      <a:pt x="252" y="348"/>
                    </a:cubicBezTo>
                    <a:cubicBezTo>
                      <a:pt x="252" y="349"/>
                      <a:pt x="252" y="350"/>
                      <a:pt x="252" y="350"/>
                    </a:cubicBezTo>
                    <a:lnTo>
                      <a:pt x="247" y="353"/>
                    </a:lnTo>
                    <a:close/>
                    <a:moveTo>
                      <a:pt x="195" y="349"/>
                    </a:moveTo>
                    <a:cubicBezTo>
                      <a:pt x="195" y="348"/>
                      <a:pt x="195" y="348"/>
                      <a:pt x="194" y="347"/>
                    </a:cubicBezTo>
                    <a:cubicBezTo>
                      <a:pt x="194" y="346"/>
                      <a:pt x="194" y="345"/>
                      <a:pt x="194" y="344"/>
                    </a:cubicBezTo>
                    <a:cubicBezTo>
                      <a:pt x="194" y="343"/>
                      <a:pt x="194" y="343"/>
                      <a:pt x="194" y="342"/>
                    </a:cubicBezTo>
                    <a:cubicBezTo>
                      <a:pt x="200" y="344"/>
                      <a:pt x="200" y="344"/>
                      <a:pt x="200" y="344"/>
                    </a:cubicBezTo>
                    <a:cubicBezTo>
                      <a:pt x="200" y="344"/>
                      <a:pt x="200" y="344"/>
                      <a:pt x="200" y="344"/>
                    </a:cubicBezTo>
                    <a:cubicBezTo>
                      <a:pt x="200" y="344"/>
                      <a:pt x="200" y="344"/>
                      <a:pt x="200" y="345"/>
                    </a:cubicBezTo>
                    <a:cubicBezTo>
                      <a:pt x="200" y="346"/>
                      <a:pt x="201" y="347"/>
                      <a:pt x="201" y="348"/>
                    </a:cubicBezTo>
                    <a:lnTo>
                      <a:pt x="195" y="349"/>
                    </a:lnTo>
                    <a:close/>
                    <a:moveTo>
                      <a:pt x="241" y="348"/>
                    </a:moveTo>
                    <a:cubicBezTo>
                      <a:pt x="240" y="342"/>
                      <a:pt x="240" y="342"/>
                      <a:pt x="240" y="342"/>
                    </a:cubicBezTo>
                    <a:cubicBezTo>
                      <a:pt x="241" y="342"/>
                      <a:pt x="242" y="342"/>
                      <a:pt x="242" y="342"/>
                    </a:cubicBezTo>
                    <a:cubicBezTo>
                      <a:pt x="242" y="341"/>
                      <a:pt x="243" y="341"/>
                      <a:pt x="244" y="340"/>
                    </a:cubicBezTo>
                    <a:cubicBezTo>
                      <a:pt x="247" y="345"/>
                      <a:pt x="247" y="345"/>
                      <a:pt x="247" y="345"/>
                    </a:cubicBezTo>
                    <a:cubicBezTo>
                      <a:pt x="247" y="345"/>
                      <a:pt x="247" y="345"/>
                      <a:pt x="246" y="345"/>
                    </a:cubicBezTo>
                    <a:cubicBezTo>
                      <a:pt x="245" y="347"/>
                      <a:pt x="244" y="348"/>
                      <a:pt x="241" y="348"/>
                    </a:cubicBezTo>
                    <a:close/>
                    <a:moveTo>
                      <a:pt x="372" y="345"/>
                    </a:moveTo>
                    <a:cubicBezTo>
                      <a:pt x="370" y="343"/>
                      <a:pt x="370" y="343"/>
                      <a:pt x="370" y="343"/>
                    </a:cubicBezTo>
                    <a:cubicBezTo>
                      <a:pt x="367" y="341"/>
                      <a:pt x="367" y="341"/>
                      <a:pt x="367" y="341"/>
                    </a:cubicBezTo>
                    <a:cubicBezTo>
                      <a:pt x="367" y="341"/>
                      <a:pt x="367" y="341"/>
                      <a:pt x="367" y="341"/>
                    </a:cubicBezTo>
                    <a:cubicBezTo>
                      <a:pt x="367" y="341"/>
                      <a:pt x="367" y="341"/>
                      <a:pt x="367" y="341"/>
                    </a:cubicBezTo>
                    <a:cubicBezTo>
                      <a:pt x="368" y="339"/>
                      <a:pt x="369" y="338"/>
                      <a:pt x="370" y="337"/>
                    </a:cubicBezTo>
                    <a:cubicBezTo>
                      <a:pt x="370" y="337"/>
                      <a:pt x="371" y="336"/>
                      <a:pt x="371" y="336"/>
                    </a:cubicBezTo>
                    <a:cubicBezTo>
                      <a:pt x="375" y="340"/>
                      <a:pt x="375" y="340"/>
                      <a:pt x="375" y="340"/>
                    </a:cubicBezTo>
                    <a:cubicBezTo>
                      <a:pt x="375" y="340"/>
                      <a:pt x="375" y="341"/>
                      <a:pt x="375" y="341"/>
                    </a:cubicBezTo>
                    <a:cubicBezTo>
                      <a:pt x="374" y="342"/>
                      <a:pt x="373" y="343"/>
                      <a:pt x="372" y="344"/>
                    </a:cubicBezTo>
                    <a:lnTo>
                      <a:pt x="372" y="345"/>
                    </a:lnTo>
                    <a:close/>
                    <a:moveTo>
                      <a:pt x="209" y="338"/>
                    </a:moveTo>
                    <a:cubicBezTo>
                      <a:pt x="204" y="335"/>
                      <a:pt x="204" y="335"/>
                      <a:pt x="204" y="335"/>
                    </a:cubicBezTo>
                    <a:cubicBezTo>
                      <a:pt x="204" y="335"/>
                      <a:pt x="204" y="335"/>
                      <a:pt x="204" y="334"/>
                    </a:cubicBezTo>
                    <a:cubicBezTo>
                      <a:pt x="204" y="334"/>
                      <a:pt x="204" y="333"/>
                      <a:pt x="204" y="332"/>
                    </a:cubicBezTo>
                    <a:cubicBezTo>
                      <a:pt x="210" y="330"/>
                      <a:pt x="210" y="330"/>
                      <a:pt x="210" y="330"/>
                    </a:cubicBezTo>
                    <a:cubicBezTo>
                      <a:pt x="210" y="332"/>
                      <a:pt x="210" y="333"/>
                      <a:pt x="210" y="334"/>
                    </a:cubicBezTo>
                    <a:cubicBezTo>
                      <a:pt x="210" y="336"/>
                      <a:pt x="210" y="337"/>
                      <a:pt x="209" y="338"/>
                    </a:cubicBezTo>
                    <a:close/>
                    <a:moveTo>
                      <a:pt x="378" y="327"/>
                    </a:moveTo>
                    <a:cubicBezTo>
                      <a:pt x="373" y="326"/>
                      <a:pt x="373" y="326"/>
                      <a:pt x="373" y="326"/>
                    </a:cubicBezTo>
                    <a:cubicBezTo>
                      <a:pt x="373" y="326"/>
                      <a:pt x="373" y="325"/>
                      <a:pt x="373" y="323"/>
                    </a:cubicBezTo>
                    <a:cubicBezTo>
                      <a:pt x="373" y="322"/>
                      <a:pt x="373" y="321"/>
                      <a:pt x="373" y="320"/>
                    </a:cubicBezTo>
                    <a:cubicBezTo>
                      <a:pt x="379" y="322"/>
                      <a:pt x="379" y="322"/>
                      <a:pt x="379" y="322"/>
                    </a:cubicBezTo>
                    <a:cubicBezTo>
                      <a:pt x="379" y="322"/>
                      <a:pt x="379" y="323"/>
                      <a:pt x="379" y="323"/>
                    </a:cubicBezTo>
                    <a:cubicBezTo>
                      <a:pt x="379" y="325"/>
                      <a:pt x="379" y="326"/>
                      <a:pt x="378" y="327"/>
                    </a:cubicBezTo>
                    <a:close/>
                    <a:moveTo>
                      <a:pt x="209" y="320"/>
                    </a:moveTo>
                    <a:cubicBezTo>
                      <a:pt x="203" y="319"/>
                      <a:pt x="203" y="319"/>
                      <a:pt x="203" y="319"/>
                    </a:cubicBezTo>
                    <a:cubicBezTo>
                      <a:pt x="203" y="318"/>
                      <a:pt x="203" y="317"/>
                      <a:pt x="203" y="317"/>
                    </a:cubicBezTo>
                    <a:cubicBezTo>
                      <a:pt x="203" y="317"/>
                      <a:pt x="204" y="318"/>
                      <a:pt x="204" y="318"/>
                    </a:cubicBezTo>
                    <a:cubicBezTo>
                      <a:pt x="204" y="312"/>
                      <a:pt x="204" y="312"/>
                      <a:pt x="204" y="312"/>
                    </a:cubicBezTo>
                    <a:cubicBezTo>
                      <a:pt x="207" y="312"/>
                      <a:pt x="209" y="314"/>
                      <a:pt x="209" y="317"/>
                    </a:cubicBezTo>
                    <a:cubicBezTo>
                      <a:pt x="209" y="317"/>
                      <a:pt x="209" y="318"/>
                      <a:pt x="209" y="320"/>
                    </a:cubicBezTo>
                    <a:close/>
                    <a:moveTo>
                      <a:pt x="193" y="318"/>
                    </a:moveTo>
                    <a:cubicBezTo>
                      <a:pt x="190" y="314"/>
                      <a:pt x="190" y="314"/>
                      <a:pt x="190" y="314"/>
                    </a:cubicBezTo>
                    <a:cubicBezTo>
                      <a:pt x="190" y="313"/>
                      <a:pt x="190" y="313"/>
                      <a:pt x="191" y="312"/>
                    </a:cubicBezTo>
                    <a:cubicBezTo>
                      <a:pt x="192" y="311"/>
                      <a:pt x="193" y="310"/>
                      <a:pt x="194" y="310"/>
                    </a:cubicBezTo>
                    <a:cubicBezTo>
                      <a:pt x="197" y="314"/>
                      <a:pt x="197" y="314"/>
                      <a:pt x="197" y="314"/>
                    </a:cubicBezTo>
                    <a:cubicBezTo>
                      <a:pt x="197" y="315"/>
                      <a:pt x="196" y="316"/>
                      <a:pt x="195" y="316"/>
                    </a:cubicBezTo>
                    <a:cubicBezTo>
                      <a:pt x="194" y="317"/>
                      <a:pt x="194" y="318"/>
                      <a:pt x="193" y="318"/>
                    </a:cubicBezTo>
                    <a:close/>
                    <a:moveTo>
                      <a:pt x="385" y="313"/>
                    </a:moveTo>
                    <a:cubicBezTo>
                      <a:pt x="380" y="309"/>
                      <a:pt x="380" y="309"/>
                      <a:pt x="380" y="309"/>
                    </a:cubicBezTo>
                    <a:cubicBezTo>
                      <a:pt x="381" y="308"/>
                      <a:pt x="382" y="307"/>
                      <a:pt x="383" y="306"/>
                    </a:cubicBezTo>
                    <a:cubicBezTo>
                      <a:pt x="383" y="306"/>
                      <a:pt x="383" y="305"/>
                      <a:pt x="384" y="305"/>
                    </a:cubicBezTo>
                    <a:cubicBezTo>
                      <a:pt x="388" y="309"/>
                      <a:pt x="388" y="309"/>
                      <a:pt x="388" y="309"/>
                    </a:cubicBezTo>
                    <a:cubicBezTo>
                      <a:pt x="388" y="309"/>
                      <a:pt x="388" y="309"/>
                      <a:pt x="388" y="310"/>
                    </a:cubicBezTo>
                    <a:cubicBezTo>
                      <a:pt x="387" y="311"/>
                      <a:pt x="386" y="312"/>
                      <a:pt x="385" y="313"/>
                    </a:cubicBezTo>
                    <a:close/>
                    <a:moveTo>
                      <a:pt x="186" y="308"/>
                    </a:moveTo>
                    <a:cubicBezTo>
                      <a:pt x="186" y="308"/>
                      <a:pt x="186" y="307"/>
                      <a:pt x="183" y="305"/>
                    </a:cubicBezTo>
                    <a:cubicBezTo>
                      <a:pt x="186" y="300"/>
                      <a:pt x="186" y="300"/>
                      <a:pt x="186" y="300"/>
                    </a:cubicBezTo>
                    <a:cubicBezTo>
                      <a:pt x="189" y="302"/>
                      <a:pt x="191" y="304"/>
                      <a:pt x="192" y="306"/>
                    </a:cubicBezTo>
                    <a:lnTo>
                      <a:pt x="186" y="308"/>
                    </a:lnTo>
                    <a:close/>
                    <a:moveTo>
                      <a:pt x="390" y="301"/>
                    </a:moveTo>
                    <a:cubicBezTo>
                      <a:pt x="389" y="301"/>
                      <a:pt x="388" y="301"/>
                      <a:pt x="387" y="300"/>
                    </a:cubicBezTo>
                    <a:cubicBezTo>
                      <a:pt x="387" y="300"/>
                      <a:pt x="386" y="299"/>
                      <a:pt x="385" y="299"/>
                    </a:cubicBezTo>
                    <a:cubicBezTo>
                      <a:pt x="388" y="294"/>
                      <a:pt x="388" y="294"/>
                      <a:pt x="388" y="294"/>
                    </a:cubicBezTo>
                    <a:cubicBezTo>
                      <a:pt x="388" y="294"/>
                      <a:pt x="389" y="295"/>
                      <a:pt x="390" y="295"/>
                    </a:cubicBezTo>
                    <a:cubicBezTo>
                      <a:pt x="391" y="295"/>
                      <a:pt x="392" y="296"/>
                      <a:pt x="393" y="296"/>
                    </a:cubicBezTo>
                    <a:lnTo>
                      <a:pt x="390" y="301"/>
                    </a:lnTo>
                    <a:close/>
                    <a:moveTo>
                      <a:pt x="173" y="300"/>
                    </a:moveTo>
                    <a:cubicBezTo>
                      <a:pt x="172" y="299"/>
                      <a:pt x="172" y="299"/>
                      <a:pt x="172" y="299"/>
                    </a:cubicBezTo>
                    <a:cubicBezTo>
                      <a:pt x="170" y="298"/>
                      <a:pt x="169" y="298"/>
                      <a:pt x="168" y="297"/>
                    </a:cubicBezTo>
                    <a:cubicBezTo>
                      <a:pt x="171" y="292"/>
                      <a:pt x="171" y="292"/>
                      <a:pt x="171" y="292"/>
                    </a:cubicBezTo>
                    <a:cubicBezTo>
                      <a:pt x="172" y="293"/>
                      <a:pt x="173" y="293"/>
                      <a:pt x="174" y="294"/>
                    </a:cubicBezTo>
                    <a:cubicBezTo>
                      <a:pt x="176" y="295"/>
                      <a:pt x="176" y="295"/>
                      <a:pt x="176" y="295"/>
                    </a:cubicBezTo>
                    <a:lnTo>
                      <a:pt x="173" y="300"/>
                    </a:lnTo>
                    <a:close/>
                    <a:moveTo>
                      <a:pt x="425" y="297"/>
                    </a:moveTo>
                    <a:cubicBezTo>
                      <a:pt x="423" y="296"/>
                      <a:pt x="422" y="296"/>
                      <a:pt x="421" y="296"/>
                    </a:cubicBezTo>
                    <a:cubicBezTo>
                      <a:pt x="424" y="290"/>
                      <a:pt x="424" y="290"/>
                      <a:pt x="424" y="290"/>
                    </a:cubicBezTo>
                    <a:cubicBezTo>
                      <a:pt x="425" y="291"/>
                      <a:pt x="426" y="291"/>
                      <a:pt x="427" y="292"/>
                    </a:cubicBezTo>
                    <a:lnTo>
                      <a:pt x="425" y="297"/>
                    </a:lnTo>
                    <a:close/>
                    <a:moveTo>
                      <a:pt x="411" y="290"/>
                    </a:moveTo>
                    <a:cubicBezTo>
                      <a:pt x="409" y="289"/>
                      <a:pt x="407" y="288"/>
                      <a:pt x="405" y="287"/>
                    </a:cubicBezTo>
                    <a:cubicBezTo>
                      <a:pt x="408" y="282"/>
                      <a:pt x="408" y="282"/>
                      <a:pt x="408" y="282"/>
                    </a:cubicBezTo>
                    <a:cubicBezTo>
                      <a:pt x="410" y="283"/>
                      <a:pt x="411" y="284"/>
                      <a:pt x="413" y="285"/>
                    </a:cubicBezTo>
                    <a:lnTo>
                      <a:pt x="411" y="290"/>
                    </a:lnTo>
                    <a:close/>
                    <a:moveTo>
                      <a:pt x="374" y="290"/>
                    </a:moveTo>
                    <a:cubicBezTo>
                      <a:pt x="374" y="289"/>
                      <a:pt x="374" y="289"/>
                      <a:pt x="374" y="289"/>
                    </a:cubicBezTo>
                    <a:cubicBezTo>
                      <a:pt x="374" y="287"/>
                      <a:pt x="376" y="285"/>
                      <a:pt x="377" y="285"/>
                    </a:cubicBezTo>
                    <a:cubicBezTo>
                      <a:pt x="377" y="285"/>
                      <a:pt x="377" y="284"/>
                      <a:pt x="377" y="284"/>
                    </a:cubicBezTo>
                    <a:cubicBezTo>
                      <a:pt x="377" y="284"/>
                      <a:pt x="378" y="283"/>
                      <a:pt x="379" y="282"/>
                    </a:cubicBezTo>
                    <a:cubicBezTo>
                      <a:pt x="383" y="287"/>
                      <a:pt x="383" y="287"/>
                      <a:pt x="383" y="287"/>
                    </a:cubicBezTo>
                    <a:cubicBezTo>
                      <a:pt x="382" y="287"/>
                      <a:pt x="382" y="287"/>
                      <a:pt x="382" y="287"/>
                    </a:cubicBezTo>
                    <a:cubicBezTo>
                      <a:pt x="382" y="288"/>
                      <a:pt x="381" y="289"/>
                      <a:pt x="380" y="289"/>
                    </a:cubicBezTo>
                    <a:cubicBezTo>
                      <a:pt x="380" y="289"/>
                      <a:pt x="380" y="289"/>
                      <a:pt x="380" y="289"/>
                    </a:cubicBezTo>
                    <a:cubicBezTo>
                      <a:pt x="380" y="289"/>
                      <a:pt x="380" y="289"/>
                      <a:pt x="380" y="289"/>
                    </a:cubicBezTo>
                    <a:lnTo>
                      <a:pt x="374" y="290"/>
                    </a:lnTo>
                    <a:close/>
                    <a:moveTo>
                      <a:pt x="160" y="286"/>
                    </a:moveTo>
                    <a:cubicBezTo>
                      <a:pt x="160" y="285"/>
                      <a:pt x="160" y="285"/>
                      <a:pt x="160" y="285"/>
                    </a:cubicBezTo>
                    <a:cubicBezTo>
                      <a:pt x="160" y="282"/>
                      <a:pt x="161" y="280"/>
                      <a:pt x="162" y="278"/>
                    </a:cubicBezTo>
                    <a:cubicBezTo>
                      <a:pt x="167" y="282"/>
                      <a:pt x="167" y="282"/>
                      <a:pt x="167" y="282"/>
                    </a:cubicBezTo>
                    <a:cubicBezTo>
                      <a:pt x="166" y="283"/>
                      <a:pt x="166" y="284"/>
                      <a:pt x="166" y="285"/>
                    </a:cubicBezTo>
                    <a:cubicBezTo>
                      <a:pt x="166" y="285"/>
                      <a:pt x="166" y="285"/>
                      <a:pt x="166" y="285"/>
                    </a:cubicBezTo>
                    <a:lnTo>
                      <a:pt x="160" y="286"/>
                    </a:lnTo>
                    <a:close/>
                    <a:moveTo>
                      <a:pt x="392" y="282"/>
                    </a:moveTo>
                    <a:cubicBezTo>
                      <a:pt x="390" y="276"/>
                      <a:pt x="390" y="276"/>
                      <a:pt x="390" y="276"/>
                    </a:cubicBezTo>
                    <a:cubicBezTo>
                      <a:pt x="393" y="275"/>
                      <a:pt x="395" y="275"/>
                      <a:pt x="398" y="276"/>
                    </a:cubicBezTo>
                    <a:cubicBezTo>
                      <a:pt x="396" y="282"/>
                      <a:pt x="396" y="282"/>
                      <a:pt x="396" y="282"/>
                    </a:cubicBezTo>
                    <a:cubicBezTo>
                      <a:pt x="394" y="281"/>
                      <a:pt x="394" y="281"/>
                      <a:pt x="392" y="282"/>
                    </a:cubicBezTo>
                    <a:close/>
                    <a:moveTo>
                      <a:pt x="176" y="275"/>
                    </a:moveTo>
                    <a:cubicBezTo>
                      <a:pt x="172" y="271"/>
                      <a:pt x="172" y="271"/>
                      <a:pt x="172" y="271"/>
                    </a:cubicBezTo>
                    <a:cubicBezTo>
                      <a:pt x="172" y="270"/>
                      <a:pt x="173" y="269"/>
                      <a:pt x="174" y="268"/>
                    </a:cubicBezTo>
                    <a:cubicBezTo>
                      <a:pt x="176" y="267"/>
                      <a:pt x="176" y="267"/>
                      <a:pt x="176" y="267"/>
                    </a:cubicBezTo>
                    <a:cubicBezTo>
                      <a:pt x="180" y="271"/>
                      <a:pt x="180" y="271"/>
                      <a:pt x="180" y="271"/>
                    </a:cubicBezTo>
                    <a:cubicBezTo>
                      <a:pt x="178" y="272"/>
                      <a:pt x="178" y="272"/>
                      <a:pt x="178" y="272"/>
                    </a:cubicBezTo>
                    <a:cubicBezTo>
                      <a:pt x="177" y="273"/>
                      <a:pt x="176" y="274"/>
                      <a:pt x="176" y="275"/>
                    </a:cubicBezTo>
                    <a:close/>
                    <a:moveTo>
                      <a:pt x="188" y="261"/>
                    </a:moveTo>
                    <a:cubicBezTo>
                      <a:pt x="183" y="259"/>
                      <a:pt x="183" y="259"/>
                      <a:pt x="183" y="259"/>
                    </a:cubicBezTo>
                    <a:cubicBezTo>
                      <a:pt x="183" y="258"/>
                      <a:pt x="184" y="256"/>
                      <a:pt x="184" y="254"/>
                    </a:cubicBezTo>
                    <a:cubicBezTo>
                      <a:pt x="190" y="255"/>
                      <a:pt x="190" y="255"/>
                      <a:pt x="190" y="255"/>
                    </a:cubicBezTo>
                    <a:cubicBezTo>
                      <a:pt x="189" y="257"/>
                      <a:pt x="189" y="260"/>
                      <a:pt x="188" y="261"/>
                    </a:cubicBezTo>
                    <a:close/>
                    <a:moveTo>
                      <a:pt x="183" y="245"/>
                    </a:moveTo>
                    <a:cubicBezTo>
                      <a:pt x="182" y="244"/>
                      <a:pt x="182" y="244"/>
                      <a:pt x="181" y="243"/>
                    </a:cubicBezTo>
                    <a:cubicBezTo>
                      <a:pt x="180" y="243"/>
                      <a:pt x="179" y="243"/>
                      <a:pt x="179" y="242"/>
                    </a:cubicBezTo>
                    <a:cubicBezTo>
                      <a:pt x="182" y="238"/>
                      <a:pt x="182" y="238"/>
                      <a:pt x="182" y="238"/>
                    </a:cubicBezTo>
                    <a:cubicBezTo>
                      <a:pt x="182" y="238"/>
                      <a:pt x="183" y="238"/>
                      <a:pt x="183" y="238"/>
                    </a:cubicBezTo>
                    <a:cubicBezTo>
                      <a:pt x="185" y="239"/>
                      <a:pt x="187" y="240"/>
                      <a:pt x="188" y="242"/>
                    </a:cubicBezTo>
                    <a:lnTo>
                      <a:pt x="183" y="245"/>
                    </a:lnTo>
                    <a:close/>
                    <a:moveTo>
                      <a:pt x="216" y="241"/>
                    </a:moveTo>
                    <a:cubicBezTo>
                      <a:pt x="214" y="241"/>
                      <a:pt x="211" y="240"/>
                      <a:pt x="210" y="238"/>
                    </a:cubicBezTo>
                    <a:cubicBezTo>
                      <a:pt x="209" y="238"/>
                      <a:pt x="209" y="238"/>
                      <a:pt x="209" y="238"/>
                    </a:cubicBezTo>
                    <a:cubicBezTo>
                      <a:pt x="209" y="237"/>
                      <a:pt x="209" y="237"/>
                      <a:pt x="209" y="237"/>
                    </a:cubicBezTo>
                    <a:cubicBezTo>
                      <a:pt x="211" y="236"/>
                      <a:pt x="211" y="236"/>
                      <a:pt x="211" y="236"/>
                    </a:cubicBezTo>
                    <a:cubicBezTo>
                      <a:pt x="213" y="233"/>
                      <a:pt x="213" y="233"/>
                      <a:pt x="213" y="233"/>
                    </a:cubicBezTo>
                    <a:cubicBezTo>
                      <a:pt x="213" y="234"/>
                      <a:pt x="213" y="234"/>
                      <a:pt x="213" y="234"/>
                    </a:cubicBezTo>
                    <a:cubicBezTo>
                      <a:pt x="214" y="234"/>
                      <a:pt x="216" y="235"/>
                      <a:pt x="217" y="236"/>
                    </a:cubicBezTo>
                    <a:lnTo>
                      <a:pt x="216" y="241"/>
                    </a:lnTo>
                    <a:close/>
                    <a:moveTo>
                      <a:pt x="184" y="233"/>
                    </a:moveTo>
                    <a:cubicBezTo>
                      <a:pt x="183" y="233"/>
                      <a:pt x="182" y="233"/>
                      <a:pt x="181" y="233"/>
                    </a:cubicBezTo>
                    <a:cubicBezTo>
                      <a:pt x="180" y="233"/>
                      <a:pt x="180" y="233"/>
                      <a:pt x="179" y="233"/>
                    </a:cubicBezTo>
                    <a:cubicBezTo>
                      <a:pt x="178" y="227"/>
                      <a:pt x="178" y="227"/>
                      <a:pt x="178" y="227"/>
                    </a:cubicBezTo>
                    <a:cubicBezTo>
                      <a:pt x="179" y="227"/>
                      <a:pt x="180" y="227"/>
                      <a:pt x="182" y="227"/>
                    </a:cubicBezTo>
                    <a:cubicBezTo>
                      <a:pt x="183" y="227"/>
                      <a:pt x="184" y="228"/>
                      <a:pt x="185" y="228"/>
                    </a:cubicBezTo>
                    <a:lnTo>
                      <a:pt x="184" y="233"/>
                    </a:lnTo>
                    <a:close/>
                    <a:moveTo>
                      <a:pt x="201" y="233"/>
                    </a:moveTo>
                    <a:cubicBezTo>
                      <a:pt x="201" y="233"/>
                      <a:pt x="201" y="233"/>
                      <a:pt x="200" y="233"/>
                    </a:cubicBezTo>
                    <a:cubicBezTo>
                      <a:pt x="198" y="233"/>
                      <a:pt x="197" y="232"/>
                      <a:pt x="195" y="232"/>
                    </a:cubicBezTo>
                    <a:cubicBezTo>
                      <a:pt x="196" y="227"/>
                      <a:pt x="196" y="227"/>
                      <a:pt x="196" y="227"/>
                    </a:cubicBezTo>
                    <a:cubicBezTo>
                      <a:pt x="197" y="227"/>
                      <a:pt x="199" y="227"/>
                      <a:pt x="200" y="227"/>
                    </a:cubicBezTo>
                    <a:cubicBezTo>
                      <a:pt x="201" y="227"/>
                      <a:pt x="201" y="227"/>
                      <a:pt x="202" y="227"/>
                    </a:cubicBezTo>
                    <a:lnTo>
                      <a:pt x="201" y="233"/>
                    </a:lnTo>
                    <a:close/>
                    <a:moveTo>
                      <a:pt x="225" y="233"/>
                    </a:moveTo>
                    <a:cubicBezTo>
                      <a:pt x="220" y="230"/>
                      <a:pt x="220" y="230"/>
                      <a:pt x="220" y="230"/>
                    </a:cubicBezTo>
                    <a:cubicBezTo>
                      <a:pt x="221" y="229"/>
                      <a:pt x="221" y="228"/>
                      <a:pt x="222" y="227"/>
                    </a:cubicBezTo>
                    <a:cubicBezTo>
                      <a:pt x="222" y="227"/>
                      <a:pt x="223" y="227"/>
                      <a:pt x="223" y="225"/>
                    </a:cubicBezTo>
                    <a:cubicBezTo>
                      <a:pt x="229" y="227"/>
                      <a:pt x="229" y="227"/>
                      <a:pt x="229" y="227"/>
                    </a:cubicBezTo>
                    <a:cubicBezTo>
                      <a:pt x="228" y="228"/>
                      <a:pt x="227" y="231"/>
                      <a:pt x="226" y="232"/>
                    </a:cubicBezTo>
                    <a:cubicBezTo>
                      <a:pt x="226" y="232"/>
                      <a:pt x="226" y="232"/>
                      <a:pt x="226" y="232"/>
                    </a:cubicBezTo>
                    <a:cubicBezTo>
                      <a:pt x="226" y="232"/>
                      <a:pt x="225" y="232"/>
                      <a:pt x="225" y="233"/>
                    </a:cubicBezTo>
                    <a:close/>
                    <a:moveTo>
                      <a:pt x="218" y="222"/>
                    </a:moveTo>
                    <a:cubicBezTo>
                      <a:pt x="216" y="222"/>
                      <a:pt x="215" y="221"/>
                      <a:pt x="215" y="219"/>
                    </a:cubicBezTo>
                    <a:cubicBezTo>
                      <a:pt x="220" y="218"/>
                      <a:pt x="220" y="218"/>
                      <a:pt x="220" y="218"/>
                    </a:cubicBezTo>
                    <a:cubicBezTo>
                      <a:pt x="220" y="217"/>
                      <a:pt x="219" y="216"/>
                      <a:pt x="218" y="216"/>
                    </a:cubicBezTo>
                    <a:cubicBezTo>
                      <a:pt x="218" y="216"/>
                      <a:pt x="218" y="216"/>
                      <a:pt x="218" y="216"/>
                    </a:cubicBezTo>
                    <a:cubicBezTo>
                      <a:pt x="218" y="216"/>
                      <a:pt x="218" y="216"/>
                      <a:pt x="219" y="216"/>
                    </a:cubicBezTo>
                    <a:cubicBezTo>
                      <a:pt x="220" y="215"/>
                      <a:pt x="221" y="215"/>
                      <a:pt x="221" y="215"/>
                    </a:cubicBezTo>
                    <a:cubicBezTo>
                      <a:pt x="223" y="220"/>
                      <a:pt x="223" y="220"/>
                      <a:pt x="223" y="220"/>
                    </a:cubicBezTo>
                    <a:cubicBezTo>
                      <a:pt x="223" y="220"/>
                      <a:pt x="222" y="221"/>
                      <a:pt x="222" y="221"/>
                    </a:cubicBezTo>
                    <a:cubicBezTo>
                      <a:pt x="220" y="222"/>
                      <a:pt x="219" y="222"/>
                      <a:pt x="218" y="222"/>
                    </a:cubicBezTo>
                    <a:close/>
                    <a:moveTo>
                      <a:pt x="184" y="222"/>
                    </a:moveTo>
                    <a:cubicBezTo>
                      <a:pt x="183" y="222"/>
                      <a:pt x="181" y="221"/>
                      <a:pt x="180" y="221"/>
                    </a:cubicBezTo>
                    <a:cubicBezTo>
                      <a:pt x="179" y="221"/>
                      <a:pt x="179" y="221"/>
                      <a:pt x="178" y="221"/>
                    </a:cubicBezTo>
                    <a:cubicBezTo>
                      <a:pt x="179" y="215"/>
                      <a:pt x="179" y="215"/>
                      <a:pt x="179" y="215"/>
                    </a:cubicBezTo>
                    <a:cubicBezTo>
                      <a:pt x="180" y="215"/>
                      <a:pt x="180" y="215"/>
                      <a:pt x="181" y="215"/>
                    </a:cubicBezTo>
                    <a:cubicBezTo>
                      <a:pt x="183" y="216"/>
                      <a:pt x="184" y="216"/>
                      <a:pt x="185" y="216"/>
                    </a:cubicBezTo>
                    <a:lnTo>
                      <a:pt x="184" y="222"/>
                    </a:lnTo>
                    <a:close/>
                    <a:moveTo>
                      <a:pt x="162" y="222"/>
                    </a:moveTo>
                    <a:cubicBezTo>
                      <a:pt x="162" y="222"/>
                      <a:pt x="161" y="222"/>
                      <a:pt x="161" y="222"/>
                    </a:cubicBezTo>
                    <a:cubicBezTo>
                      <a:pt x="162" y="216"/>
                      <a:pt x="162" y="216"/>
                      <a:pt x="162" y="216"/>
                    </a:cubicBezTo>
                    <a:cubicBezTo>
                      <a:pt x="162" y="216"/>
                      <a:pt x="164" y="216"/>
                      <a:pt x="166" y="215"/>
                    </a:cubicBezTo>
                    <a:cubicBezTo>
                      <a:pt x="167" y="215"/>
                      <a:pt x="167" y="215"/>
                      <a:pt x="167" y="215"/>
                    </a:cubicBezTo>
                    <a:cubicBezTo>
                      <a:pt x="168" y="221"/>
                      <a:pt x="168" y="221"/>
                      <a:pt x="168" y="221"/>
                    </a:cubicBezTo>
                    <a:cubicBezTo>
                      <a:pt x="167" y="221"/>
                      <a:pt x="167" y="221"/>
                      <a:pt x="167" y="221"/>
                    </a:cubicBezTo>
                    <a:cubicBezTo>
                      <a:pt x="165" y="221"/>
                      <a:pt x="163" y="222"/>
                      <a:pt x="162" y="222"/>
                    </a:cubicBezTo>
                    <a:close/>
                    <a:moveTo>
                      <a:pt x="151" y="213"/>
                    </a:moveTo>
                    <a:cubicBezTo>
                      <a:pt x="148" y="210"/>
                      <a:pt x="147" y="208"/>
                      <a:pt x="147" y="206"/>
                    </a:cubicBezTo>
                    <a:cubicBezTo>
                      <a:pt x="153" y="206"/>
                      <a:pt x="153" y="206"/>
                      <a:pt x="153" y="206"/>
                    </a:cubicBezTo>
                    <a:cubicBezTo>
                      <a:pt x="153" y="206"/>
                      <a:pt x="154" y="208"/>
                      <a:pt x="155" y="209"/>
                    </a:cubicBezTo>
                    <a:lnTo>
                      <a:pt x="151" y="213"/>
                    </a:lnTo>
                    <a:close/>
                    <a:moveTo>
                      <a:pt x="192" y="211"/>
                    </a:moveTo>
                    <a:cubicBezTo>
                      <a:pt x="186" y="211"/>
                      <a:pt x="186" y="211"/>
                      <a:pt x="186" y="211"/>
                    </a:cubicBezTo>
                    <a:cubicBezTo>
                      <a:pt x="186" y="209"/>
                      <a:pt x="186" y="205"/>
                      <a:pt x="189" y="203"/>
                    </a:cubicBezTo>
                    <a:cubicBezTo>
                      <a:pt x="192" y="208"/>
                      <a:pt x="192" y="208"/>
                      <a:pt x="192" y="208"/>
                    </a:cubicBezTo>
                    <a:cubicBezTo>
                      <a:pt x="192" y="208"/>
                      <a:pt x="192" y="208"/>
                      <a:pt x="192" y="208"/>
                    </a:cubicBezTo>
                    <a:cubicBezTo>
                      <a:pt x="192" y="208"/>
                      <a:pt x="192" y="209"/>
                      <a:pt x="192" y="211"/>
                    </a:cubicBezTo>
                    <a:close/>
                    <a:moveTo>
                      <a:pt x="213" y="211"/>
                    </a:moveTo>
                    <a:cubicBezTo>
                      <a:pt x="212" y="210"/>
                      <a:pt x="212" y="210"/>
                      <a:pt x="212" y="210"/>
                    </a:cubicBezTo>
                    <a:cubicBezTo>
                      <a:pt x="212" y="210"/>
                      <a:pt x="211" y="210"/>
                      <a:pt x="211" y="209"/>
                    </a:cubicBezTo>
                    <a:cubicBezTo>
                      <a:pt x="209" y="208"/>
                      <a:pt x="209" y="207"/>
                      <a:pt x="208" y="206"/>
                    </a:cubicBezTo>
                    <a:cubicBezTo>
                      <a:pt x="208" y="206"/>
                      <a:pt x="208" y="205"/>
                      <a:pt x="208" y="205"/>
                    </a:cubicBezTo>
                    <a:cubicBezTo>
                      <a:pt x="214" y="203"/>
                      <a:pt x="214" y="203"/>
                      <a:pt x="214" y="203"/>
                    </a:cubicBezTo>
                    <a:cubicBezTo>
                      <a:pt x="214" y="203"/>
                      <a:pt x="214" y="204"/>
                      <a:pt x="214" y="204"/>
                    </a:cubicBezTo>
                    <a:cubicBezTo>
                      <a:pt x="214" y="204"/>
                      <a:pt x="214" y="205"/>
                      <a:pt x="214" y="205"/>
                    </a:cubicBezTo>
                    <a:cubicBezTo>
                      <a:pt x="215" y="205"/>
                      <a:pt x="215" y="205"/>
                      <a:pt x="215" y="205"/>
                    </a:cubicBezTo>
                    <a:cubicBezTo>
                      <a:pt x="216" y="206"/>
                      <a:pt x="216" y="206"/>
                      <a:pt x="216" y="206"/>
                    </a:cubicBezTo>
                    <a:lnTo>
                      <a:pt x="213" y="211"/>
                    </a:lnTo>
                    <a:close/>
                    <a:moveTo>
                      <a:pt x="198" y="199"/>
                    </a:moveTo>
                    <a:cubicBezTo>
                      <a:pt x="196" y="194"/>
                      <a:pt x="196" y="194"/>
                      <a:pt x="196" y="194"/>
                    </a:cubicBezTo>
                    <a:cubicBezTo>
                      <a:pt x="197" y="194"/>
                      <a:pt x="198" y="193"/>
                      <a:pt x="199" y="193"/>
                    </a:cubicBezTo>
                    <a:cubicBezTo>
                      <a:pt x="200" y="193"/>
                      <a:pt x="200" y="193"/>
                      <a:pt x="200" y="193"/>
                    </a:cubicBezTo>
                    <a:cubicBezTo>
                      <a:pt x="201" y="193"/>
                      <a:pt x="202" y="193"/>
                      <a:pt x="203" y="193"/>
                    </a:cubicBezTo>
                    <a:cubicBezTo>
                      <a:pt x="203" y="199"/>
                      <a:pt x="203" y="199"/>
                      <a:pt x="203" y="199"/>
                    </a:cubicBezTo>
                    <a:cubicBezTo>
                      <a:pt x="202" y="199"/>
                      <a:pt x="201" y="199"/>
                      <a:pt x="200" y="199"/>
                    </a:cubicBezTo>
                    <a:cubicBezTo>
                      <a:pt x="200" y="199"/>
                      <a:pt x="199" y="199"/>
                      <a:pt x="199" y="199"/>
                    </a:cubicBezTo>
                    <a:cubicBezTo>
                      <a:pt x="199" y="199"/>
                      <a:pt x="199" y="199"/>
                      <a:pt x="198" y="199"/>
                    </a:cubicBezTo>
                    <a:close/>
                    <a:moveTo>
                      <a:pt x="148" y="196"/>
                    </a:moveTo>
                    <a:cubicBezTo>
                      <a:pt x="147" y="195"/>
                      <a:pt x="147" y="194"/>
                      <a:pt x="146" y="193"/>
                    </a:cubicBezTo>
                    <a:cubicBezTo>
                      <a:pt x="145" y="192"/>
                      <a:pt x="145" y="191"/>
                      <a:pt x="144" y="190"/>
                    </a:cubicBezTo>
                    <a:cubicBezTo>
                      <a:pt x="150" y="189"/>
                      <a:pt x="150" y="189"/>
                      <a:pt x="150" y="189"/>
                    </a:cubicBezTo>
                    <a:cubicBezTo>
                      <a:pt x="150" y="189"/>
                      <a:pt x="150" y="189"/>
                      <a:pt x="150" y="189"/>
                    </a:cubicBezTo>
                    <a:cubicBezTo>
                      <a:pt x="151" y="191"/>
                      <a:pt x="152" y="192"/>
                      <a:pt x="153" y="193"/>
                    </a:cubicBezTo>
                    <a:lnTo>
                      <a:pt x="148" y="196"/>
                    </a:lnTo>
                    <a:close/>
                    <a:moveTo>
                      <a:pt x="129" y="187"/>
                    </a:moveTo>
                    <a:cubicBezTo>
                      <a:pt x="127" y="186"/>
                      <a:pt x="125" y="183"/>
                      <a:pt x="125" y="181"/>
                    </a:cubicBezTo>
                    <a:cubicBezTo>
                      <a:pt x="130" y="179"/>
                      <a:pt x="130" y="179"/>
                      <a:pt x="130" y="179"/>
                    </a:cubicBezTo>
                    <a:cubicBezTo>
                      <a:pt x="131" y="181"/>
                      <a:pt x="132" y="182"/>
                      <a:pt x="132" y="182"/>
                    </a:cubicBezTo>
                    <a:lnTo>
                      <a:pt x="129" y="187"/>
                    </a:lnTo>
                    <a:close/>
                    <a:moveTo>
                      <a:pt x="142" y="182"/>
                    </a:moveTo>
                    <a:cubicBezTo>
                      <a:pt x="138" y="178"/>
                      <a:pt x="138" y="178"/>
                      <a:pt x="138" y="178"/>
                    </a:cubicBezTo>
                    <a:cubicBezTo>
                      <a:pt x="139" y="177"/>
                      <a:pt x="141" y="176"/>
                      <a:pt x="143" y="176"/>
                    </a:cubicBezTo>
                    <a:cubicBezTo>
                      <a:pt x="144" y="176"/>
                      <a:pt x="145" y="176"/>
                      <a:pt x="146" y="177"/>
                    </a:cubicBezTo>
                    <a:cubicBezTo>
                      <a:pt x="144" y="182"/>
                      <a:pt x="144" y="182"/>
                      <a:pt x="144" y="182"/>
                    </a:cubicBezTo>
                    <a:cubicBezTo>
                      <a:pt x="143" y="182"/>
                      <a:pt x="143" y="182"/>
                      <a:pt x="143" y="182"/>
                    </a:cubicBezTo>
                    <a:cubicBezTo>
                      <a:pt x="143" y="182"/>
                      <a:pt x="142" y="182"/>
                      <a:pt x="142" y="182"/>
                    </a:cubicBezTo>
                    <a:close/>
                    <a:moveTo>
                      <a:pt x="131" y="171"/>
                    </a:moveTo>
                    <a:cubicBezTo>
                      <a:pt x="126" y="167"/>
                      <a:pt x="126" y="167"/>
                      <a:pt x="126" y="167"/>
                    </a:cubicBezTo>
                    <a:cubicBezTo>
                      <a:pt x="126" y="166"/>
                      <a:pt x="127" y="166"/>
                      <a:pt x="127" y="165"/>
                    </a:cubicBezTo>
                    <a:cubicBezTo>
                      <a:pt x="128" y="164"/>
                      <a:pt x="128" y="164"/>
                      <a:pt x="128" y="164"/>
                    </a:cubicBezTo>
                    <a:cubicBezTo>
                      <a:pt x="128" y="164"/>
                      <a:pt x="129" y="163"/>
                      <a:pt x="129" y="163"/>
                    </a:cubicBezTo>
                    <a:cubicBezTo>
                      <a:pt x="134" y="165"/>
                      <a:pt x="134" y="165"/>
                      <a:pt x="134" y="165"/>
                    </a:cubicBezTo>
                    <a:cubicBezTo>
                      <a:pt x="134" y="166"/>
                      <a:pt x="133" y="167"/>
                      <a:pt x="133" y="168"/>
                    </a:cubicBezTo>
                    <a:cubicBezTo>
                      <a:pt x="132" y="169"/>
                      <a:pt x="132" y="169"/>
                      <a:pt x="132" y="169"/>
                    </a:cubicBezTo>
                    <a:cubicBezTo>
                      <a:pt x="132" y="169"/>
                      <a:pt x="131" y="170"/>
                      <a:pt x="131" y="171"/>
                    </a:cubicBezTo>
                    <a:close/>
                    <a:moveTo>
                      <a:pt x="137" y="159"/>
                    </a:moveTo>
                    <a:cubicBezTo>
                      <a:pt x="137" y="159"/>
                      <a:pt x="137" y="159"/>
                      <a:pt x="137" y="159"/>
                    </a:cubicBezTo>
                    <a:cubicBezTo>
                      <a:pt x="135" y="159"/>
                      <a:pt x="134" y="159"/>
                      <a:pt x="132" y="158"/>
                    </a:cubicBezTo>
                    <a:cubicBezTo>
                      <a:pt x="132" y="157"/>
                      <a:pt x="132" y="157"/>
                      <a:pt x="132" y="157"/>
                    </a:cubicBezTo>
                    <a:cubicBezTo>
                      <a:pt x="135" y="152"/>
                      <a:pt x="135" y="152"/>
                      <a:pt x="135" y="152"/>
                    </a:cubicBezTo>
                    <a:cubicBezTo>
                      <a:pt x="135" y="152"/>
                      <a:pt x="136" y="153"/>
                      <a:pt x="136" y="153"/>
                    </a:cubicBezTo>
                    <a:cubicBezTo>
                      <a:pt x="136" y="153"/>
                      <a:pt x="137" y="153"/>
                      <a:pt x="137" y="153"/>
                    </a:cubicBezTo>
                    <a:cubicBezTo>
                      <a:pt x="136" y="153"/>
                      <a:pt x="136" y="154"/>
                      <a:pt x="135" y="154"/>
                    </a:cubicBezTo>
                    <a:cubicBezTo>
                      <a:pt x="141" y="156"/>
                      <a:pt x="141" y="156"/>
                      <a:pt x="141" y="156"/>
                    </a:cubicBezTo>
                    <a:cubicBezTo>
                      <a:pt x="140" y="158"/>
                      <a:pt x="138" y="159"/>
                      <a:pt x="137" y="159"/>
                    </a:cubicBezTo>
                    <a:close/>
                    <a:moveTo>
                      <a:pt x="138" y="145"/>
                    </a:moveTo>
                    <a:cubicBezTo>
                      <a:pt x="138" y="145"/>
                      <a:pt x="138" y="145"/>
                      <a:pt x="138" y="145"/>
                    </a:cubicBezTo>
                    <a:cubicBezTo>
                      <a:pt x="132" y="144"/>
                      <a:pt x="132" y="144"/>
                      <a:pt x="132" y="144"/>
                    </a:cubicBezTo>
                    <a:cubicBezTo>
                      <a:pt x="133" y="142"/>
                      <a:pt x="135" y="140"/>
                      <a:pt x="136" y="140"/>
                    </a:cubicBezTo>
                    <a:cubicBezTo>
                      <a:pt x="136" y="140"/>
                      <a:pt x="136" y="139"/>
                      <a:pt x="137" y="139"/>
                    </a:cubicBezTo>
                    <a:cubicBezTo>
                      <a:pt x="142" y="142"/>
                      <a:pt x="142" y="142"/>
                      <a:pt x="142" y="142"/>
                    </a:cubicBezTo>
                    <a:cubicBezTo>
                      <a:pt x="141" y="144"/>
                      <a:pt x="139" y="145"/>
                      <a:pt x="138" y="145"/>
                    </a:cubicBezTo>
                    <a:cubicBezTo>
                      <a:pt x="138" y="145"/>
                      <a:pt x="138" y="145"/>
                      <a:pt x="138" y="145"/>
                    </a:cubicBezTo>
                    <a:close/>
                    <a:moveTo>
                      <a:pt x="118" y="139"/>
                    </a:moveTo>
                    <a:cubicBezTo>
                      <a:pt x="116" y="138"/>
                      <a:pt x="114" y="138"/>
                      <a:pt x="112" y="138"/>
                    </a:cubicBezTo>
                    <a:cubicBezTo>
                      <a:pt x="113" y="132"/>
                      <a:pt x="113" y="132"/>
                      <a:pt x="113" y="132"/>
                    </a:cubicBezTo>
                    <a:cubicBezTo>
                      <a:pt x="113" y="132"/>
                      <a:pt x="114" y="132"/>
                      <a:pt x="114" y="132"/>
                    </a:cubicBezTo>
                    <a:cubicBezTo>
                      <a:pt x="116" y="132"/>
                      <a:pt x="118" y="133"/>
                      <a:pt x="119" y="133"/>
                    </a:cubicBezTo>
                    <a:lnTo>
                      <a:pt x="118" y="139"/>
                    </a:lnTo>
                    <a:close/>
                    <a:moveTo>
                      <a:pt x="131" y="136"/>
                    </a:moveTo>
                    <a:cubicBezTo>
                      <a:pt x="128" y="132"/>
                      <a:pt x="128" y="132"/>
                      <a:pt x="128" y="132"/>
                    </a:cubicBezTo>
                    <a:cubicBezTo>
                      <a:pt x="130" y="130"/>
                      <a:pt x="132" y="129"/>
                      <a:pt x="135" y="129"/>
                    </a:cubicBezTo>
                    <a:cubicBezTo>
                      <a:pt x="135" y="129"/>
                      <a:pt x="135" y="129"/>
                      <a:pt x="135" y="129"/>
                    </a:cubicBezTo>
                    <a:cubicBezTo>
                      <a:pt x="135" y="135"/>
                      <a:pt x="135" y="135"/>
                      <a:pt x="135" y="135"/>
                    </a:cubicBezTo>
                    <a:cubicBezTo>
                      <a:pt x="134" y="135"/>
                      <a:pt x="133" y="135"/>
                      <a:pt x="131" y="136"/>
                    </a:cubicBezTo>
                    <a:close/>
                    <a:moveTo>
                      <a:pt x="105" y="126"/>
                    </a:moveTo>
                    <a:cubicBezTo>
                      <a:pt x="105" y="126"/>
                      <a:pt x="105" y="125"/>
                      <a:pt x="105" y="125"/>
                    </a:cubicBezTo>
                    <a:cubicBezTo>
                      <a:pt x="105" y="125"/>
                      <a:pt x="105" y="125"/>
                      <a:pt x="104" y="124"/>
                    </a:cubicBezTo>
                    <a:cubicBezTo>
                      <a:pt x="104" y="124"/>
                      <a:pt x="103" y="124"/>
                      <a:pt x="103" y="123"/>
                    </a:cubicBezTo>
                    <a:cubicBezTo>
                      <a:pt x="107" y="119"/>
                      <a:pt x="107" y="119"/>
                      <a:pt x="107" y="119"/>
                    </a:cubicBezTo>
                    <a:cubicBezTo>
                      <a:pt x="107" y="119"/>
                      <a:pt x="108" y="120"/>
                      <a:pt x="108" y="120"/>
                    </a:cubicBezTo>
                    <a:cubicBezTo>
                      <a:pt x="108" y="120"/>
                      <a:pt x="109" y="121"/>
                      <a:pt x="109" y="121"/>
                    </a:cubicBezTo>
                    <a:cubicBezTo>
                      <a:pt x="110" y="122"/>
                      <a:pt x="111" y="123"/>
                      <a:pt x="111" y="125"/>
                    </a:cubicBezTo>
                    <a:lnTo>
                      <a:pt x="105" y="126"/>
                    </a:lnTo>
                    <a:close/>
                    <a:moveTo>
                      <a:pt x="95" y="118"/>
                    </a:moveTo>
                    <a:cubicBezTo>
                      <a:pt x="93" y="118"/>
                      <a:pt x="91" y="117"/>
                      <a:pt x="90" y="116"/>
                    </a:cubicBezTo>
                    <a:cubicBezTo>
                      <a:pt x="94" y="111"/>
                      <a:pt x="94" y="111"/>
                      <a:pt x="94" y="111"/>
                    </a:cubicBezTo>
                    <a:cubicBezTo>
                      <a:pt x="94" y="112"/>
                      <a:pt x="94" y="112"/>
                      <a:pt x="95" y="112"/>
                    </a:cubicBezTo>
                    <a:cubicBezTo>
                      <a:pt x="96" y="112"/>
                      <a:pt x="96" y="112"/>
                      <a:pt x="97" y="112"/>
                    </a:cubicBezTo>
                    <a:cubicBezTo>
                      <a:pt x="97" y="117"/>
                      <a:pt x="97" y="117"/>
                      <a:pt x="97" y="117"/>
                    </a:cubicBezTo>
                    <a:cubicBezTo>
                      <a:pt x="97" y="117"/>
                      <a:pt x="96" y="118"/>
                      <a:pt x="95" y="118"/>
                    </a:cubicBezTo>
                    <a:cubicBezTo>
                      <a:pt x="95" y="118"/>
                      <a:pt x="95" y="118"/>
                      <a:pt x="95" y="118"/>
                    </a:cubicBezTo>
                    <a:close/>
                    <a:moveTo>
                      <a:pt x="77" y="112"/>
                    </a:moveTo>
                    <a:cubicBezTo>
                      <a:pt x="76" y="106"/>
                      <a:pt x="76" y="106"/>
                      <a:pt x="76" y="106"/>
                    </a:cubicBezTo>
                    <a:cubicBezTo>
                      <a:pt x="78" y="106"/>
                      <a:pt x="78" y="106"/>
                      <a:pt x="78" y="106"/>
                    </a:cubicBezTo>
                    <a:cubicBezTo>
                      <a:pt x="80" y="106"/>
                      <a:pt x="81" y="106"/>
                      <a:pt x="82" y="106"/>
                    </a:cubicBezTo>
                    <a:cubicBezTo>
                      <a:pt x="82" y="112"/>
                      <a:pt x="82" y="112"/>
                      <a:pt x="82" y="112"/>
                    </a:cubicBezTo>
                    <a:cubicBezTo>
                      <a:pt x="81" y="112"/>
                      <a:pt x="80" y="112"/>
                      <a:pt x="79" y="112"/>
                    </a:cubicBezTo>
                    <a:lnTo>
                      <a:pt x="77" y="112"/>
                    </a:lnTo>
                    <a:close/>
                    <a:moveTo>
                      <a:pt x="64" y="112"/>
                    </a:moveTo>
                    <a:cubicBezTo>
                      <a:pt x="62" y="111"/>
                      <a:pt x="60" y="110"/>
                      <a:pt x="58" y="110"/>
                    </a:cubicBezTo>
                    <a:cubicBezTo>
                      <a:pt x="60" y="104"/>
                      <a:pt x="60" y="104"/>
                      <a:pt x="60" y="104"/>
                    </a:cubicBezTo>
                    <a:cubicBezTo>
                      <a:pt x="62" y="105"/>
                      <a:pt x="64" y="106"/>
                      <a:pt x="65" y="106"/>
                    </a:cubicBezTo>
                    <a:lnTo>
                      <a:pt x="64" y="112"/>
                    </a:lnTo>
                    <a:close/>
                    <a:moveTo>
                      <a:pt x="48" y="100"/>
                    </a:moveTo>
                    <a:cubicBezTo>
                      <a:pt x="48" y="98"/>
                      <a:pt x="48" y="96"/>
                      <a:pt x="47" y="94"/>
                    </a:cubicBezTo>
                    <a:cubicBezTo>
                      <a:pt x="47" y="93"/>
                      <a:pt x="47" y="93"/>
                      <a:pt x="47" y="93"/>
                    </a:cubicBezTo>
                    <a:cubicBezTo>
                      <a:pt x="53" y="93"/>
                      <a:pt x="53" y="93"/>
                      <a:pt x="53" y="93"/>
                    </a:cubicBezTo>
                    <a:cubicBezTo>
                      <a:pt x="53" y="94"/>
                      <a:pt x="53" y="94"/>
                      <a:pt x="53" y="94"/>
                    </a:cubicBezTo>
                    <a:cubicBezTo>
                      <a:pt x="53" y="95"/>
                      <a:pt x="54" y="97"/>
                      <a:pt x="54" y="98"/>
                    </a:cubicBezTo>
                    <a:lnTo>
                      <a:pt x="48" y="100"/>
                    </a:lnTo>
                    <a:close/>
                    <a:moveTo>
                      <a:pt x="41" y="85"/>
                    </a:moveTo>
                    <a:cubicBezTo>
                      <a:pt x="41" y="80"/>
                      <a:pt x="41" y="80"/>
                      <a:pt x="41" y="80"/>
                    </a:cubicBezTo>
                    <a:cubicBezTo>
                      <a:pt x="41" y="80"/>
                      <a:pt x="42" y="80"/>
                      <a:pt x="42" y="79"/>
                    </a:cubicBezTo>
                    <a:cubicBezTo>
                      <a:pt x="44" y="78"/>
                      <a:pt x="47" y="79"/>
                      <a:pt x="48" y="80"/>
                    </a:cubicBezTo>
                    <a:cubicBezTo>
                      <a:pt x="45" y="85"/>
                      <a:pt x="45" y="85"/>
                      <a:pt x="45" y="85"/>
                    </a:cubicBezTo>
                    <a:cubicBezTo>
                      <a:pt x="45" y="85"/>
                      <a:pt x="44" y="85"/>
                      <a:pt x="44" y="85"/>
                    </a:cubicBezTo>
                    <a:cubicBezTo>
                      <a:pt x="43" y="85"/>
                      <a:pt x="42" y="85"/>
                      <a:pt x="41" y="85"/>
                    </a:cubicBezTo>
                    <a:close/>
                    <a:moveTo>
                      <a:pt x="29" y="79"/>
                    </a:moveTo>
                    <a:cubicBezTo>
                      <a:pt x="28" y="78"/>
                      <a:pt x="27" y="78"/>
                      <a:pt x="25" y="77"/>
                    </a:cubicBezTo>
                    <a:cubicBezTo>
                      <a:pt x="26" y="72"/>
                      <a:pt x="26" y="72"/>
                      <a:pt x="26" y="72"/>
                    </a:cubicBezTo>
                    <a:cubicBezTo>
                      <a:pt x="29" y="72"/>
                      <a:pt x="31" y="73"/>
                      <a:pt x="32" y="74"/>
                    </a:cubicBezTo>
                    <a:lnTo>
                      <a:pt x="29" y="79"/>
                    </a:lnTo>
                    <a:close/>
                    <a:moveTo>
                      <a:pt x="145" y="73"/>
                    </a:moveTo>
                    <a:cubicBezTo>
                      <a:pt x="140" y="70"/>
                      <a:pt x="140" y="70"/>
                      <a:pt x="140" y="70"/>
                    </a:cubicBezTo>
                    <a:cubicBezTo>
                      <a:pt x="141" y="68"/>
                      <a:pt x="144" y="67"/>
                      <a:pt x="147" y="66"/>
                    </a:cubicBezTo>
                    <a:cubicBezTo>
                      <a:pt x="148" y="72"/>
                      <a:pt x="148" y="72"/>
                      <a:pt x="148" y="72"/>
                    </a:cubicBezTo>
                    <a:cubicBezTo>
                      <a:pt x="148" y="72"/>
                      <a:pt x="148" y="72"/>
                      <a:pt x="148" y="72"/>
                    </a:cubicBezTo>
                    <a:cubicBezTo>
                      <a:pt x="147" y="72"/>
                      <a:pt x="146" y="73"/>
                      <a:pt x="145" y="73"/>
                    </a:cubicBezTo>
                    <a:close/>
                    <a:moveTo>
                      <a:pt x="84" y="73"/>
                    </a:moveTo>
                    <a:cubicBezTo>
                      <a:pt x="82" y="72"/>
                      <a:pt x="80" y="71"/>
                      <a:pt x="78" y="69"/>
                    </a:cubicBezTo>
                    <a:cubicBezTo>
                      <a:pt x="82" y="65"/>
                      <a:pt x="82" y="65"/>
                      <a:pt x="82" y="65"/>
                    </a:cubicBezTo>
                    <a:cubicBezTo>
                      <a:pt x="84" y="66"/>
                      <a:pt x="85" y="67"/>
                      <a:pt x="87" y="68"/>
                    </a:cubicBezTo>
                    <a:lnTo>
                      <a:pt x="84" y="73"/>
                    </a:lnTo>
                    <a:close/>
                    <a:moveTo>
                      <a:pt x="59" y="73"/>
                    </a:moveTo>
                    <a:cubicBezTo>
                      <a:pt x="58" y="71"/>
                      <a:pt x="57" y="70"/>
                      <a:pt x="56" y="67"/>
                    </a:cubicBezTo>
                    <a:cubicBezTo>
                      <a:pt x="61" y="65"/>
                      <a:pt x="61" y="65"/>
                      <a:pt x="61" y="65"/>
                    </a:cubicBezTo>
                    <a:cubicBezTo>
                      <a:pt x="62" y="67"/>
                      <a:pt x="63" y="69"/>
                      <a:pt x="64" y="70"/>
                    </a:cubicBezTo>
                    <a:lnTo>
                      <a:pt x="59" y="73"/>
                    </a:lnTo>
                    <a:close/>
                    <a:moveTo>
                      <a:pt x="72" y="72"/>
                    </a:moveTo>
                    <a:cubicBezTo>
                      <a:pt x="67" y="72"/>
                      <a:pt x="67" y="72"/>
                      <a:pt x="67" y="72"/>
                    </a:cubicBezTo>
                    <a:cubicBezTo>
                      <a:pt x="67" y="69"/>
                      <a:pt x="67" y="67"/>
                      <a:pt x="69" y="65"/>
                    </a:cubicBezTo>
                    <a:cubicBezTo>
                      <a:pt x="74" y="68"/>
                      <a:pt x="74" y="68"/>
                      <a:pt x="74" y="68"/>
                    </a:cubicBezTo>
                    <a:cubicBezTo>
                      <a:pt x="73" y="69"/>
                      <a:pt x="72" y="71"/>
                      <a:pt x="72" y="72"/>
                    </a:cubicBezTo>
                    <a:close/>
                    <a:moveTo>
                      <a:pt x="14" y="71"/>
                    </a:moveTo>
                    <a:cubicBezTo>
                      <a:pt x="12" y="70"/>
                      <a:pt x="11" y="69"/>
                      <a:pt x="10" y="68"/>
                    </a:cubicBezTo>
                    <a:cubicBezTo>
                      <a:pt x="13" y="63"/>
                      <a:pt x="13" y="63"/>
                      <a:pt x="13" y="63"/>
                    </a:cubicBezTo>
                    <a:cubicBezTo>
                      <a:pt x="15" y="65"/>
                      <a:pt x="17" y="66"/>
                      <a:pt x="18" y="67"/>
                    </a:cubicBezTo>
                    <a:lnTo>
                      <a:pt x="14" y="71"/>
                    </a:lnTo>
                    <a:close/>
                    <a:moveTo>
                      <a:pt x="96" y="71"/>
                    </a:moveTo>
                    <a:cubicBezTo>
                      <a:pt x="93" y="65"/>
                      <a:pt x="93" y="65"/>
                      <a:pt x="93" y="65"/>
                    </a:cubicBezTo>
                    <a:cubicBezTo>
                      <a:pt x="95" y="65"/>
                      <a:pt x="97" y="64"/>
                      <a:pt x="99" y="63"/>
                    </a:cubicBezTo>
                    <a:cubicBezTo>
                      <a:pt x="99" y="63"/>
                      <a:pt x="99" y="63"/>
                      <a:pt x="99" y="63"/>
                    </a:cubicBezTo>
                    <a:cubicBezTo>
                      <a:pt x="101" y="69"/>
                      <a:pt x="101" y="69"/>
                      <a:pt x="101" y="69"/>
                    </a:cubicBezTo>
                    <a:cubicBezTo>
                      <a:pt x="100" y="69"/>
                      <a:pt x="100" y="69"/>
                      <a:pt x="100" y="69"/>
                    </a:cubicBezTo>
                    <a:cubicBezTo>
                      <a:pt x="99" y="69"/>
                      <a:pt x="97" y="70"/>
                      <a:pt x="96" y="71"/>
                    </a:cubicBezTo>
                    <a:close/>
                    <a:moveTo>
                      <a:pt x="131" y="70"/>
                    </a:moveTo>
                    <a:cubicBezTo>
                      <a:pt x="131" y="69"/>
                      <a:pt x="131" y="68"/>
                      <a:pt x="131" y="68"/>
                    </a:cubicBezTo>
                    <a:cubicBezTo>
                      <a:pt x="131" y="66"/>
                      <a:pt x="131" y="65"/>
                      <a:pt x="131" y="64"/>
                    </a:cubicBezTo>
                    <a:cubicBezTo>
                      <a:pt x="131" y="64"/>
                      <a:pt x="131" y="63"/>
                      <a:pt x="131" y="63"/>
                    </a:cubicBezTo>
                    <a:cubicBezTo>
                      <a:pt x="137" y="64"/>
                      <a:pt x="137" y="64"/>
                      <a:pt x="137" y="64"/>
                    </a:cubicBezTo>
                    <a:cubicBezTo>
                      <a:pt x="137" y="64"/>
                      <a:pt x="137" y="65"/>
                      <a:pt x="137" y="66"/>
                    </a:cubicBezTo>
                    <a:cubicBezTo>
                      <a:pt x="137" y="66"/>
                      <a:pt x="136" y="67"/>
                      <a:pt x="136" y="68"/>
                    </a:cubicBezTo>
                    <a:cubicBezTo>
                      <a:pt x="136" y="68"/>
                      <a:pt x="136" y="68"/>
                      <a:pt x="136" y="68"/>
                    </a:cubicBezTo>
                    <a:lnTo>
                      <a:pt x="131" y="70"/>
                    </a:lnTo>
                    <a:close/>
                    <a:moveTo>
                      <a:pt x="150" y="61"/>
                    </a:moveTo>
                    <a:cubicBezTo>
                      <a:pt x="150" y="60"/>
                      <a:pt x="150" y="60"/>
                      <a:pt x="150" y="60"/>
                    </a:cubicBezTo>
                    <a:cubicBezTo>
                      <a:pt x="150" y="59"/>
                      <a:pt x="150" y="57"/>
                      <a:pt x="150" y="56"/>
                    </a:cubicBezTo>
                    <a:cubicBezTo>
                      <a:pt x="150" y="56"/>
                      <a:pt x="150" y="55"/>
                      <a:pt x="150" y="55"/>
                    </a:cubicBezTo>
                    <a:cubicBezTo>
                      <a:pt x="156" y="55"/>
                      <a:pt x="156" y="55"/>
                      <a:pt x="156" y="55"/>
                    </a:cubicBezTo>
                    <a:cubicBezTo>
                      <a:pt x="156" y="56"/>
                      <a:pt x="156" y="56"/>
                      <a:pt x="156" y="56"/>
                    </a:cubicBezTo>
                    <a:cubicBezTo>
                      <a:pt x="156" y="57"/>
                      <a:pt x="156" y="58"/>
                      <a:pt x="156" y="60"/>
                    </a:cubicBezTo>
                    <a:cubicBezTo>
                      <a:pt x="156" y="61"/>
                      <a:pt x="156" y="61"/>
                      <a:pt x="156" y="61"/>
                    </a:cubicBezTo>
                    <a:lnTo>
                      <a:pt x="150" y="61"/>
                    </a:lnTo>
                    <a:close/>
                    <a:moveTo>
                      <a:pt x="111" y="60"/>
                    </a:moveTo>
                    <a:cubicBezTo>
                      <a:pt x="106" y="57"/>
                      <a:pt x="106" y="57"/>
                      <a:pt x="106" y="57"/>
                    </a:cubicBezTo>
                    <a:cubicBezTo>
                      <a:pt x="106" y="56"/>
                      <a:pt x="106" y="56"/>
                      <a:pt x="106" y="56"/>
                    </a:cubicBezTo>
                    <a:cubicBezTo>
                      <a:pt x="107" y="54"/>
                      <a:pt x="108" y="53"/>
                      <a:pt x="110" y="51"/>
                    </a:cubicBezTo>
                    <a:cubicBezTo>
                      <a:pt x="114" y="56"/>
                      <a:pt x="114" y="56"/>
                      <a:pt x="114" y="56"/>
                    </a:cubicBezTo>
                    <a:cubicBezTo>
                      <a:pt x="113" y="57"/>
                      <a:pt x="112" y="58"/>
                      <a:pt x="111" y="59"/>
                    </a:cubicBezTo>
                    <a:lnTo>
                      <a:pt x="111" y="60"/>
                    </a:lnTo>
                    <a:close/>
                    <a:moveTo>
                      <a:pt x="0" y="58"/>
                    </a:moveTo>
                    <a:cubicBezTo>
                      <a:pt x="0" y="57"/>
                      <a:pt x="0" y="56"/>
                      <a:pt x="0" y="55"/>
                    </a:cubicBezTo>
                    <a:cubicBezTo>
                      <a:pt x="0" y="54"/>
                      <a:pt x="0" y="52"/>
                      <a:pt x="1" y="51"/>
                    </a:cubicBezTo>
                    <a:cubicBezTo>
                      <a:pt x="6" y="52"/>
                      <a:pt x="6" y="52"/>
                      <a:pt x="6" y="52"/>
                    </a:cubicBezTo>
                    <a:cubicBezTo>
                      <a:pt x="6" y="53"/>
                      <a:pt x="6" y="54"/>
                      <a:pt x="6" y="55"/>
                    </a:cubicBezTo>
                    <a:cubicBezTo>
                      <a:pt x="6" y="56"/>
                      <a:pt x="6" y="56"/>
                      <a:pt x="6" y="57"/>
                    </a:cubicBezTo>
                    <a:lnTo>
                      <a:pt x="0" y="58"/>
                    </a:lnTo>
                    <a:close/>
                    <a:moveTo>
                      <a:pt x="127" y="56"/>
                    </a:moveTo>
                    <a:cubicBezTo>
                      <a:pt x="126" y="56"/>
                      <a:pt x="124" y="55"/>
                      <a:pt x="123" y="54"/>
                    </a:cubicBezTo>
                    <a:cubicBezTo>
                      <a:pt x="123" y="54"/>
                      <a:pt x="122" y="54"/>
                      <a:pt x="122" y="54"/>
                    </a:cubicBezTo>
                    <a:cubicBezTo>
                      <a:pt x="124" y="49"/>
                      <a:pt x="124" y="49"/>
                      <a:pt x="124" y="49"/>
                    </a:cubicBezTo>
                    <a:cubicBezTo>
                      <a:pt x="124" y="49"/>
                      <a:pt x="125" y="49"/>
                      <a:pt x="125" y="49"/>
                    </a:cubicBezTo>
                    <a:cubicBezTo>
                      <a:pt x="127" y="50"/>
                      <a:pt x="128" y="51"/>
                      <a:pt x="130" y="52"/>
                    </a:cubicBezTo>
                    <a:lnTo>
                      <a:pt x="127" y="56"/>
                    </a:lnTo>
                    <a:close/>
                    <a:moveTo>
                      <a:pt x="51" y="56"/>
                    </a:moveTo>
                    <a:cubicBezTo>
                      <a:pt x="51" y="54"/>
                      <a:pt x="51" y="54"/>
                      <a:pt x="51" y="54"/>
                    </a:cubicBezTo>
                    <a:cubicBezTo>
                      <a:pt x="51" y="54"/>
                      <a:pt x="51" y="54"/>
                      <a:pt x="51" y="54"/>
                    </a:cubicBezTo>
                    <a:cubicBezTo>
                      <a:pt x="51" y="54"/>
                      <a:pt x="50" y="53"/>
                      <a:pt x="49" y="51"/>
                    </a:cubicBezTo>
                    <a:cubicBezTo>
                      <a:pt x="54" y="49"/>
                      <a:pt x="54" y="49"/>
                      <a:pt x="54" y="49"/>
                    </a:cubicBezTo>
                    <a:cubicBezTo>
                      <a:pt x="55" y="51"/>
                      <a:pt x="56" y="52"/>
                      <a:pt x="56" y="52"/>
                    </a:cubicBezTo>
                    <a:cubicBezTo>
                      <a:pt x="57" y="54"/>
                      <a:pt x="57" y="54"/>
                      <a:pt x="57" y="54"/>
                    </a:cubicBezTo>
                    <a:lnTo>
                      <a:pt x="51" y="56"/>
                    </a:lnTo>
                    <a:close/>
                    <a:moveTo>
                      <a:pt x="160" y="47"/>
                    </a:moveTo>
                    <a:cubicBezTo>
                      <a:pt x="155" y="43"/>
                      <a:pt x="155" y="43"/>
                      <a:pt x="155" y="43"/>
                    </a:cubicBezTo>
                    <a:cubicBezTo>
                      <a:pt x="157" y="41"/>
                      <a:pt x="160" y="39"/>
                      <a:pt x="162" y="39"/>
                    </a:cubicBezTo>
                    <a:cubicBezTo>
                      <a:pt x="163" y="45"/>
                      <a:pt x="163" y="45"/>
                      <a:pt x="163" y="45"/>
                    </a:cubicBezTo>
                    <a:cubicBezTo>
                      <a:pt x="162" y="45"/>
                      <a:pt x="161" y="46"/>
                      <a:pt x="160" y="47"/>
                    </a:cubicBezTo>
                    <a:close/>
                    <a:moveTo>
                      <a:pt x="174" y="46"/>
                    </a:moveTo>
                    <a:cubicBezTo>
                      <a:pt x="174" y="40"/>
                      <a:pt x="174" y="40"/>
                      <a:pt x="174" y="40"/>
                    </a:cubicBezTo>
                    <a:cubicBezTo>
                      <a:pt x="173" y="41"/>
                      <a:pt x="173" y="41"/>
                      <a:pt x="173" y="41"/>
                    </a:cubicBezTo>
                    <a:cubicBezTo>
                      <a:pt x="173" y="41"/>
                      <a:pt x="173" y="42"/>
                      <a:pt x="173" y="42"/>
                    </a:cubicBezTo>
                    <a:cubicBezTo>
                      <a:pt x="173" y="41"/>
                      <a:pt x="173" y="41"/>
                      <a:pt x="173" y="40"/>
                    </a:cubicBezTo>
                    <a:cubicBezTo>
                      <a:pt x="178" y="37"/>
                      <a:pt x="178" y="37"/>
                      <a:pt x="178" y="37"/>
                    </a:cubicBezTo>
                    <a:cubicBezTo>
                      <a:pt x="178" y="38"/>
                      <a:pt x="178" y="38"/>
                      <a:pt x="178" y="38"/>
                    </a:cubicBezTo>
                    <a:cubicBezTo>
                      <a:pt x="179" y="39"/>
                      <a:pt x="179" y="40"/>
                      <a:pt x="179" y="41"/>
                    </a:cubicBezTo>
                    <a:cubicBezTo>
                      <a:pt x="179" y="42"/>
                      <a:pt x="179" y="45"/>
                      <a:pt x="174" y="46"/>
                    </a:cubicBezTo>
                    <a:close/>
                    <a:moveTo>
                      <a:pt x="174" y="40"/>
                    </a:moveTo>
                    <a:cubicBezTo>
                      <a:pt x="174" y="40"/>
                      <a:pt x="174" y="40"/>
                      <a:pt x="174" y="40"/>
                    </a:cubicBezTo>
                    <a:close/>
                    <a:moveTo>
                      <a:pt x="11" y="44"/>
                    </a:moveTo>
                    <a:cubicBezTo>
                      <a:pt x="7" y="39"/>
                      <a:pt x="7" y="39"/>
                      <a:pt x="7" y="39"/>
                    </a:cubicBezTo>
                    <a:cubicBezTo>
                      <a:pt x="9" y="38"/>
                      <a:pt x="10" y="37"/>
                      <a:pt x="13" y="36"/>
                    </a:cubicBezTo>
                    <a:cubicBezTo>
                      <a:pt x="15" y="41"/>
                      <a:pt x="15" y="41"/>
                      <a:pt x="15" y="41"/>
                    </a:cubicBezTo>
                    <a:cubicBezTo>
                      <a:pt x="13" y="42"/>
                      <a:pt x="12" y="43"/>
                      <a:pt x="11" y="44"/>
                    </a:cubicBezTo>
                    <a:close/>
                    <a:moveTo>
                      <a:pt x="44" y="41"/>
                    </a:moveTo>
                    <a:cubicBezTo>
                      <a:pt x="43" y="40"/>
                      <a:pt x="43" y="40"/>
                      <a:pt x="42" y="39"/>
                    </a:cubicBezTo>
                    <a:cubicBezTo>
                      <a:pt x="41" y="38"/>
                      <a:pt x="41" y="38"/>
                      <a:pt x="40" y="37"/>
                    </a:cubicBezTo>
                    <a:cubicBezTo>
                      <a:pt x="44" y="33"/>
                      <a:pt x="44" y="33"/>
                      <a:pt x="44" y="33"/>
                    </a:cubicBezTo>
                    <a:cubicBezTo>
                      <a:pt x="45" y="34"/>
                      <a:pt x="45" y="34"/>
                      <a:pt x="46" y="35"/>
                    </a:cubicBezTo>
                    <a:cubicBezTo>
                      <a:pt x="47" y="36"/>
                      <a:pt x="48" y="37"/>
                      <a:pt x="49" y="38"/>
                    </a:cubicBezTo>
                    <a:lnTo>
                      <a:pt x="44" y="41"/>
                    </a:lnTo>
                    <a:close/>
                    <a:moveTo>
                      <a:pt x="26" y="39"/>
                    </a:moveTo>
                    <a:cubicBezTo>
                      <a:pt x="25" y="33"/>
                      <a:pt x="25" y="33"/>
                      <a:pt x="25" y="33"/>
                    </a:cubicBezTo>
                    <a:cubicBezTo>
                      <a:pt x="31" y="32"/>
                      <a:pt x="31" y="32"/>
                      <a:pt x="31" y="32"/>
                    </a:cubicBezTo>
                    <a:cubicBezTo>
                      <a:pt x="32" y="38"/>
                      <a:pt x="32" y="38"/>
                      <a:pt x="32" y="38"/>
                    </a:cubicBezTo>
                    <a:lnTo>
                      <a:pt x="26" y="39"/>
                    </a:lnTo>
                    <a:close/>
                    <a:moveTo>
                      <a:pt x="178" y="31"/>
                    </a:moveTo>
                    <a:cubicBezTo>
                      <a:pt x="175" y="26"/>
                      <a:pt x="175" y="26"/>
                      <a:pt x="175" y="26"/>
                    </a:cubicBezTo>
                    <a:cubicBezTo>
                      <a:pt x="176" y="25"/>
                      <a:pt x="177" y="24"/>
                      <a:pt x="177" y="23"/>
                    </a:cubicBezTo>
                    <a:cubicBezTo>
                      <a:pt x="183" y="25"/>
                      <a:pt x="183" y="25"/>
                      <a:pt x="183" y="25"/>
                    </a:cubicBezTo>
                    <a:cubicBezTo>
                      <a:pt x="182" y="27"/>
                      <a:pt x="180" y="29"/>
                      <a:pt x="178" y="31"/>
                    </a:cubicBezTo>
                    <a:close/>
                    <a:moveTo>
                      <a:pt x="183" y="14"/>
                    </a:moveTo>
                    <a:cubicBezTo>
                      <a:pt x="178" y="11"/>
                      <a:pt x="178" y="11"/>
                      <a:pt x="178" y="11"/>
                    </a:cubicBezTo>
                    <a:cubicBezTo>
                      <a:pt x="179" y="9"/>
                      <a:pt x="181" y="7"/>
                      <a:pt x="185" y="7"/>
                    </a:cubicBezTo>
                    <a:cubicBezTo>
                      <a:pt x="185" y="13"/>
                      <a:pt x="185" y="13"/>
                      <a:pt x="185" y="13"/>
                    </a:cubicBezTo>
                    <a:cubicBezTo>
                      <a:pt x="184" y="13"/>
                      <a:pt x="183" y="14"/>
                      <a:pt x="183" y="14"/>
                    </a:cubicBezTo>
                    <a:close/>
                    <a:moveTo>
                      <a:pt x="197" y="9"/>
                    </a:moveTo>
                    <a:cubicBezTo>
                      <a:pt x="193" y="5"/>
                      <a:pt x="193" y="5"/>
                      <a:pt x="193" y="5"/>
                    </a:cubicBezTo>
                    <a:cubicBezTo>
                      <a:pt x="195" y="3"/>
                      <a:pt x="197" y="2"/>
                      <a:pt x="199" y="1"/>
                    </a:cubicBezTo>
                    <a:cubicBezTo>
                      <a:pt x="201" y="6"/>
                      <a:pt x="201" y="6"/>
                      <a:pt x="201" y="6"/>
                    </a:cubicBezTo>
                    <a:cubicBezTo>
                      <a:pt x="200" y="7"/>
                      <a:pt x="198" y="8"/>
                      <a:pt x="197" y="9"/>
                    </a:cubicBezTo>
                    <a:close/>
                    <a:moveTo>
                      <a:pt x="217" y="6"/>
                    </a:moveTo>
                    <a:cubicBezTo>
                      <a:pt x="212" y="6"/>
                      <a:pt x="212" y="6"/>
                      <a:pt x="212" y="6"/>
                    </a:cubicBezTo>
                    <a:cubicBezTo>
                      <a:pt x="212" y="0"/>
                      <a:pt x="212" y="0"/>
                      <a:pt x="212" y="0"/>
                    </a:cubicBezTo>
                    <a:cubicBezTo>
                      <a:pt x="217" y="0"/>
                      <a:pt x="217" y="0"/>
                      <a:pt x="217" y="0"/>
                    </a:cubicBezTo>
                    <a:lnTo>
                      <a:pt x="217" y="6"/>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48" name="îşḷîḑê">
                <a:extLst>
                  <a:ext uri="{FF2B5EF4-FFF2-40B4-BE49-F238E27FC236}">
                    <a16:creationId xmlns:a16="http://schemas.microsoft.com/office/drawing/2014/main" id="{7F097C98-F7AA-444F-917C-98B9F65ABD4C}"/>
                  </a:ext>
                </a:extLst>
              </p:cNvPr>
              <p:cNvSpPr/>
              <p:nvPr/>
            </p:nvSpPr>
            <p:spPr bwMode="auto">
              <a:xfrm>
                <a:off x="7773988" y="2738438"/>
                <a:ext cx="146050" cy="203200"/>
              </a:xfrm>
              <a:custGeom>
                <a:avLst/>
                <a:gdLst>
                  <a:gd name="T0" fmla="*/ 31 w 68"/>
                  <a:gd name="T1" fmla="*/ 92 h 95"/>
                  <a:gd name="T2" fmla="*/ 35 w 68"/>
                  <a:gd name="T3" fmla="*/ 88 h 95"/>
                  <a:gd name="T4" fmla="*/ 36 w 68"/>
                  <a:gd name="T5" fmla="*/ 89 h 95"/>
                  <a:gd name="T6" fmla="*/ 34 w 68"/>
                  <a:gd name="T7" fmla="*/ 90 h 95"/>
                  <a:gd name="T8" fmla="*/ 35 w 68"/>
                  <a:gd name="T9" fmla="*/ 95 h 95"/>
                  <a:gd name="T10" fmla="*/ 44 w 68"/>
                  <a:gd name="T11" fmla="*/ 90 h 95"/>
                  <a:gd name="T12" fmla="*/ 50 w 68"/>
                  <a:gd name="T13" fmla="*/ 85 h 95"/>
                  <a:gd name="T14" fmla="*/ 49 w 68"/>
                  <a:gd name="T15" fmla="*/ 91 h 95"/>
                  <a:gd name="T16" fmla="*/ 60 w 68"/>
                  <a:gd name="T17" fmla="*/ 82 h 95"/>
                  <a:gd name="T18" fmla="*/ 68 w 68"/>
                  <a:gd name="T19" fmla="*/ 84 h 95"/>
                  <a:gd name="T20" fmla="*/ 22 w 68"/>
                  <a:gd name="T21" fmla="*/ 84 h 95"/>
                  <a:gd name="T22" fmla="*/ 26 w 68"/>
                  <a:gd name="T23" fmla="*/ 77 h 95"/>
                  <a:gd name="T24" fmla="*/ 29 w 68"/>
                  <a:gd name="T25" fmla="*/ 82 h 95"/>
                  <a:gd name="T26" fmla="*/ 29 w 68"/>
                  <a:gd name="T27" fmla="*/ 82 h 95"/>
                  <a:gd name="T28" fmla="*/ 9 w 68"/>
                  <a:gd name="T29" fmla="*/ 81 h 95"/>
                  <a:gd name="T30" fmla="*/ 4 w 68"/>
                  <a:gd name="T31" fmla="*/ 75 h 95"/>
                  <a:gd name="T32" fmla="*/ 10 w 68"/>
                  <a:gd name="T33" fmla="*/ 74 h 95"/>
                  <a:gd name="T34" fmla="*/ 9 w 68"/>
                  <a:gd name="T35" fmla="*/ 81 h 95"/>
                  <a:gd name="T36" fmla="*/ 1 w 68"/>
                  <a:gd name="T37" fmla="*/ 63 h 95"/>
                  <a:gd name="T38" fmla="*/ 3 w 68"/>
                  <a:gd name="T39" fmla="*/ 57 h 95"/>
                  <a:gd name="T40" fmla="*/ 6 w 68"/>
                  <a:gd name="T41" fmla="*/ 62 h 95"/>
                  <a:gd name="T42" fmla="*/ 1 w 68"/>
                  <a:gd name="T43" fmla="*/ 63 h 95"/>
                  <a:gd name="T44" fmla="*/ 9 w 68"/>
                  <a:gd name="T45" fmla="*/ 48 h 95"/>
                  <a:gd name="T46" fmla="*/ 16 w 68"/>
                  <a:gd name="T47" fmla="*/ 53 h 95"/>
                  <a:gd name="T48" fmla="*/ 12 w 68"/>
                  <a:gd name="T49" fmla="*/ 41 h 95"/>
                  <a:gd name="T50" fmla="*/ 16 w 68"/>
                  <a:gd name="T51" fmla="*/ 34 h 95"/>
                  <a:gd name="T52" fmla="*/ 12 w 68"/>
                  <a:gd name="T53" fmla="*/ 41 h 95"/>
                  <a:gd name="T54" fmla="*/ 8 w 68"/>
                  <a:gd name="T55" fmla="*/ 22 h 95"/>
                  <a:gd name="T56" fmla="*/ 13 w 68"/>
                  <a:gd name="T57" fmla="*/ 17 h 95"/>
                  <a:gd name="T58" fmla="*/ 14 w 68"/>
                  <a:gd name="T59" fmla="*/ 22 h 95"/>
                  <a:gd name="T60" fmla="*/ 5 w 68"/>
                  <a:gd name="T61" fmla="*/ 6 h 95"/>
                  <a:gd name="T62" fmla="*/ 5 w 68"/>
                  <a:gd name="T63" fmla="*/ 0 h 95"/>
                  <a:gd name="T64" fmla="*/ 11 w 68"/>
                  <a:gd name="T65" fmla="*/ 5 h 95"/>
                  <a:gd name="T66" fmla="*/ 5 w 68"/>
                  <a:gd name="T67" fmla="*/ 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95">
                    <a:moveTo>
                      <a:pt x="35" y="95"/>
                    </a:moveTo>
                    <a:cubicBezTo>
                      <a:pt x="34" y="95"/>
                      <a:pt x="32" y="94"/>
                      <a:pt x="31" y="92"/>
                    </a:cubicBezTo>
                    <a:cubicBezTo>
                      <a:pt x="31" y="92"/>
                      <a:pt x="30" y="91"/>
                      <a:pt x="30" y="91"/>
                    </a:cubicBezTo>
                    <a:cubicBezTo>
                      <a:pt x="35" y="88"/>
                      <a:pt x="35" y="88"/>
                      <a:pt x="35" y="88"/>
                    </a:cubicBezTo>
                    <a:cubicBezTo>
                      <a:pt x="36" y="88"/>
                      <a:pt x="36" y="89"/>
                      <a:pt x="36" y="89"/>
                    </a:cubicBezTo>
                    <a:cubicBezTo>
                      <a:pt x="36" y="89"/>
                      <a:pt x="36" y="89"/>
                      <a:pt x="36" y="89"/>
                    </a:cubicBezTo>
                    <a:cubicBezTo>
                      <a:pt x="36" y="89"/>
                      <a:pt x="36" y="89"/>
                      <a:pt x="35" y="89"/>
                    </a:cubicBezTo>
                    <a:cubicBezTo>
                      <a:pt x="34" y="89"/>
                      <a:pt x="34" y="89"/>
                      <a:pt x="34" y="90"/>
                    </a:cubicBezTo>
                    <a:cubicBezTo>
                      <a:pt x="39" y="92"/>
                      <a:pt x="39" y="92"/>
                      <a:pt x="39" y="92"/>
                    </a:cubicBezTo>
                    <a:cubicBezTo>
                      <a:pt x="38" y="94"/>
                      <a:pt x="36" y="95"/>
                      <a:pt x="35" y="95"/>
                    </a:cubicBezTo>
                    <a:close/>
                    <a:moveTo>
                      <a:pt x="49" y="91"/>
                    </a:moveTo>
                    <a:cubicBezTo>
                      <a:pt x="48" y="91"/>
                      <a:pt x="46" y="91"/>
                      <a:pt x="44" y="90"/>
                    </a:cubicBezTo>
                    <a:cubicBezTo>
                      <a:pt x="46" y="85"/>
                      <a:pt x="46" y="85"/>
                      <a:pt x="46" y="85"/>
                    </a:cubicBezTo>
                    <a:cubicBezTo>
                      <a:pt x="47" y="85"/>
                      <a:pt x="49" y="85"/>
                      <a:pt x="50" y="85"/>
                    </a:cubicBezTo>
                    <a:cubicBezTo>
                      <a:pt x="51" y="91"/>
                      <a:pt x="51" y="91"/>
                      <a:pt x="51" y="91"/>
                    </a:cubicBezTo>
                    <a:cubicBezTo>
                      <a:pt x="50" y="91"/>
                      <a:pt x="50" y="91"/>
                      <a:pt x="49" y="91"/>
                    </a:cubicBezTo>
                    <a:close/>
                    <a:moveTo>
                      <a:pt x="63" y="87"/>
                    </a:moveTo>
                    <a:cubicBezTo>
                      <a:pt x="60" y="82"/>
                      <a:pt x="60" y="82"/>
                      <a:pt x="60" y="82"/>
                    </a:cubicBezTo>
                    <a:cubicBezTo>
                      <a:pt x="63" y="80"/>
                      <a:pt x="66" y="79"/>
                      <a:pt x="66" y="79"/>
                    </a:cubicBezTo>
                    <a:cubicBezTo>
                      <a:pt x="68" y="84"/>
                      <a:pt x="68" y="84"/>
                      <a:pt x="68" y="84"/>
                    </a:cubicBezTo>
                    <a:cubicBezTo>
                      <a:pt x="68" y="84"/>
                      <a:pt x="66" y="86"/>
                      <a:pt x="63" y="87"/>
                    </a:cubicBezTo>
                    <a:close/>
                    <a:moveTo>
                      <a:pt x="22" y="84"/>
                    </a:moveTo>
                    <a:cubicBezTo>
                      <a:pt x="22" y="78"/>
                      <a:pt x="22" y="78"/>
                      <a:pt x="22" y="78"/>
                    </a:cubicBezTo>
                    <a:cubicBezTo>
                      <a:pt x="24" y="78"/>
                      <a:pt x="25" y="77"/>
                      <a:pt x="26" y="77"/>
                    </a:cubicBezTo>
                    <a:cubicBezTo>
                      <a:pt x="26" y="76"/>
                      <a:pt x="26" y="76"/>
                      <a:pt x="26" y="76"/>
                    </a:cubicBezTo>
                    <a:cubicBezTo>
                      <a:pt x="29" y="82"/>
                      <a:pt x="29" y="82"/>
                      <a:pt x="29" y="82"/>
                    </a:cubicBezTo>
                    <a:cubicBezTo>
                      <a:pt x="28" y="79"/>
                      <a:pt x="28" y="79"/>
                      <a:pt x="28" y="79"/>
                    </a:cubicBezTo>
                    <a:cubicBezTo>
                      <a:pt x="29" y="82"/>
                      <a:pt x="29" y="82"/>
                      <a:pt x="29" y="82"/>
                    </a:cubicBezTo>
                    <a:cubicBezTo>
                      <a:pt x="28" y="82"/>
                      <a:pt x="26" y="84"/>
                      <a:pt x="22" y="84"/>
                    </a:cubicBezTo>
                    <a:close/>
                    <a:moveTo>
                      <a:pt x="9" y="81"/>
                    </a:moveTo>
                    <a:cubicBezTo>
                      <a:pt x="7" y="80"/>
                      <a:pt x="6" y="78"/>
                      <a:pt x="5" y="76"/>
                    </a:cubicBezTo>
                    <a:cubicBezTo>
                      <a:pt x="4" y="75"/>
                      <a:pt x="4" y="75"/>
                      <a:pt x="4" y="75"/>
                    </a:cubicBezTo>
                    <a:cubicBezTo>
                      <a:pt x="10" y="73"/>
                      <a:pt x="10" y="73"/>
                      <a:pt x="10" y="73"/>
                    </a:cubicBezTo>
                    <a:cubicBezTo>
                      <a:pt x="10" y="74"/>
                      <a:pt x="10" y="74"/>
                      <a:pt x="10" y="74"/>
                    </a:cubicBezTo>
                    <a:cubicBezTo>
                      <a:pt x="11" y="75"/>
                      <a:pt x="11" y="75"/>
                      <a:pt x="12" y="76"/>
                    </a:cubicBezTo>
                    <a:lnTo>
                      <a:pt x="9" y="81"/>
                    </a:lnTo>
                    <a:close/>
                    <a:moveTo>
                      <a:pt x="1" y="63"/>
                    </a:moveTo>
                    <a:cubicBezTo>
                      <a:pt x="1" y="63"/>
                      <a:pt x="1" y="63"/>
                      <a:pt x="1" y="63"/>
                    </a:cubicBezTo>
                    <a:cubicBezTo>
                      <a:pt x="0" y="61"/>
                      <a:pt x="0" y="59"/>
                      <a:pt x="0" y="58"/>
                    </a:cubicBezTo>
                    <a:cubicBezTo>
                      <a:pt x="3" y="57"/>
                      <a:pt x="3" y="57"/>
                      <a:pt x="3" y="57"/>
                    </a:cubicBezTo>
                    <a:cubicBezTo>
                      <a:pt x="6" y="57"/>
                      <a:pt x="6" y="57"/>
                      <a:pt x="6" y="57"/>
                    </a:cubicBezTo>
                    <a:cubicBezTo>
                      <a:pt x="6" y="59"/>
                      <a:pt x="6" y="60"/>
                      <a:pt x="6" y="62"/>
                    </a:cubicBezTo>
                    <a:cubicBezTo>
                      <a:pt x="6" y="63"/>
                      <a:pt x="6" y="63"/>
                      <a:pt x="6" y="63"/>
                    </a:cubicBezTo>
                    <a:lnTo>
                      <a:pt x="1" y="63"/>
                    </a:lnTo>
                    <a:close/>
                    <a:moveTo>
                      <a:pt x="9" y="54"/>
                    </a:moveTo>
                    <a:cubicBezTo>
                      <a:pt x="9" y="48"/>
                      <a:pt x="9" y="48"/>
                      <a:pt x="9" y="48"/>
                    </a:cubicBezTo>
                    <a:cubicBezTo>
                      <a:pt x="12" y="47"/>
                      <a:pt x="13" y="47"/>
                      <a:pt x="14" y="47"/>
                    </a:cubicBezTo>
                    <a:cubicBezTo>
                      <a:pt x="16" y="53"/>
                      <a:pt x="16" y="53"/>
                      <a:pt x="16" y="53"/>
                    </a:cubicBezTo>
                    <a:cubicBezTo>
                      <a:pt x="15" y="53"/>
                      <a:pt x="13" y="53"/>
                      <a:pt x="9" y="54"/>
                    </a:cubicBezTo>
                    <a:close/>
                    <a:moveTo>
                      <a:pt x="12" y="41"/>
                    </a:moveTo>
                    <a:cubicBezTo>
                      <a:pt x="11" y="39"/>
                      <a:pt x="10" y="37"/>
                      <a:pt x="10" y="35"/>
                    </a:cubicBezTo>
                    <a:cubicBezTo>
                      <a:pt x="16" y="34"/>
                      <a:pt x="16" y="34"/>
                      <a:pt x="16" y="34"/>
                    </a:cubicBezTo>
                    <a:cubicBezTo>
                      <a:pt x="16" y="35"/>
                      <a:pt x="16" y="37"/>
                      <a:pt x="17" y="39"/>
                    </a:cubicBezTo>
                    <a:lnTo>
                      <a:pt x="12" y="41"/>
                    </a:lnTo>
                    <a:close/>
                    <a:moveTo>
                      <a:pt x="9" y="24"/>
                    </a:moveTo>
                    <a:cubicBezTo>
                      <a:pt x="9" y="23"/>
                      <a:pt x="8" y="22"/>
                      <a:pt x="8" y="22"/>
                    </a:cubicBezTo>
                    <a:cubicBezTo>
                      <a:pt x="8" y="20"/>
                      <a:pt x="7" y="19"/>
                      <a:pt x="7" y="17"/>
                    </a:cubicBezTo>
                    <a:cubicBezTo>
                      <a:pt x="13" y="17"/>
                      <a:pt x="13" y="17"/>
                      <a:pt x="13" y="17"/>
                    </a:cubicBezTo>
                    <a:cubicBezTo>
                      <a:pt x="13" y="18"/>
                      <a:pt x="13" y="19"/>
                      <a:pt x="14" y="20"/>
                    </a:cubicBezTo>
                    <a:cubicBezTo>
                      <a:pt x="14" y="21"/>
                      <a:pt x="14" y="21"/>
                      <a:pt x="14" y="22"/>
                    </a:cubicBezTo>
                    <a:lnTo>
                      <a:pt x="9" y="24"/>
                    </a:lnTo>
                    <a:close/>
                    <a:moveTo>
                      <a:pt x="5" y="6"/>
                    </a:moveTo>
                    <a:cubicBezTo>
                      <a:pt x="5" y="5"/>
                      <a:pt x="5" y="5"/>
                      <a:pt x="5" y="5"/>
                    </a:cubicBezTo>
                    <a:cubicBezTo>
                      <a:pt x="5" y="3"/>
                      <a:pt x="5" y="1"/>
                      <a:pt x="5" y="0"/>
                    </a:cubicBezTo>
                    <a:cubicBezTo>
                      <a:pt x="11" y="0"/>
                      <a:pt x="11" y="0"/>
                      <a:pt x="11" y="0"/>
                    </a:cubicBezTo>
                    <a:cubicBezTo>
                      <a:pt x="11" y="2"/>
                      <a:pt x="11" y="3"/>
                      <a:pt x="11" y="5"/>
                    </a:cubicBezTo>
                    <a:cubicBezTo>
                      <a:pt x="11" y="6"/>
                      <a:pt x="11" y="6"/>
                      <a:pt x="11" y="6"/>
                    </a:cubicBezTo>
                    <a:lnTo>
                      <a:pt x="5" y="6"/>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49" name="íṡļiḋé">
                <a:extLst>
                  <a:ext uri="{FF2B5EF4-FFF2-40B4-BE49-F238E27FC236}">
                    <a16:creationId xmlns:a16="http://schemas.microsoft.com/office/drawing/2014/main" id="{B17BB7AC-0812-480C-83D6-917153C9B7A1}"/>
                  </a:ext>
                </a:extLst>
              </p:cNvPr>
              <p:cNvSpPr/>
              <p:nvPr/>
            </p:nvSpPr>
            <p:spPr bwMode="auto">
              <a:xfrm>
                <a:off x="7880350" y="2611438"/>
                <a:ext cx="104775" cy="179388"/>
              </a:xfrm>
              <a:custGeom>
                <a:avLst/>
                <a:gdLst>
                  <a:gd name="T0" fmla="*/ 42 w 49"/>
                  <a:gd name="T1" fmla="*/ 79 h 84"/>
                  <a:gd name="T2" fmla="*/ 49 w 49"/>
                  <a:gd name="T3" fmla="*/ 84 h 84"/>
                  <a:gd name="T4" fmla="*/ 35 w 49"/>
                  <a:gd name="T5" fmla="*/ 74 h 84"/>
                  <a:gd name="T6" fmla="*/ 29 w 49"/>
                  <a:gd name="T7" fmla="*/ 72 h 84"/>
                  <a:gd name="T8" fmla="*/ 32 w 49"/>
                  <a:gd name="T9" fmla="*/ 68 h 84"/>
                  <a:gd name="T10" fmla="*/ 35 w 49"/>
                  <a:gd name="T11" fmla="*/ 74 h 84"/>
                  <a:gd name="T12" fmla="*/ 16 w 49"/>
                  <a:gd name="T13" fmla="*/ 63 h 84"/>
                  <a:gd name="T14" fmla="*/ 20 w 49"/>
                  <a:gd name="T15" fmla="*/ 59 h 84"/>
                  <a:gd name="T16" fmla="*/ 19 w 49"/>
                  <a:gd name="T17" fmla="*/ 57 h 84"/>
                  <a:gd name="T18" fmla="*/ 20 w 49"/>
                  <a:gd name="T19" fmla="*/ 65 h 84"/>
                  <a:gd name="T20" fmla="*/ 28 w 49"/>
                  <a:gd name="T21" fmla="*/ 58 h 84"/>
                  <a:gd name="T22" fmla="*/ 29 w 49"/>
                  <a:gd name="T23" fmla="*/ 57 h 84"/>
                  <a:gd name="T24" fmla="*/ 31 w 49"/>
                  <a:gd name="T25" fmla="*/ 52 h 84"/>
                  <a:gd name="T26" fmla="*/ 34 w 49"/>
                  <a:gd name="T27" fmla="*/ 60 h 84"/>
                  <a:gd name="T28" fmla="*/ 30 w 49"/>
                  <a:gd name="T29" fmla="*/ 57 h 84"/>
                  <a:gd name="T30" fmla="*/ 12 w 49"/>
                  <a:gd name="T31" fmla="*/ 52 h 84"/>
                  <a:gd name="T32" fmla="*/ 9 w 49"/>
                  <a:gd name="T33" fmla="*/ 50 h 84"/>
                  <a:gd name="T34" fmla="*/ 13 w 49"/>
                  <a:gd name="T35" fmla="*/ 46 h 84"/>
                  <a:gd name="T36" fmla="*/ 12 w 49"/>
                  <a:gd name="T37" fmla="*/ 52 h 84"/>
                  <a:gd name="T38" fmla="*/ 1 w 49"/>
                  <a:gd name="T39" fmla="*/ 36 h 84"/>
                  <a:gd name="T40" fmla="*/ 5 w 49"/>
                  <a:gd name="T41" fmla="*/ 31 h 84"/>
                  <a:gd name="T42" fmla="*/ 8 w 49"/>
                  <a:gd name="T43" fmla="*/ 37 h 84"/>
                  <a:gd name="T44" fmla="*/ 10 w 49"/>
                  <a:gd name="T45" fmla="*/ 27 h 84"/>
                  <a:gd name="T46" fmla="*/ 6 w 49"/>
                  <a:gd name="T47" fmla="*/ 27 h 84"/>
                  <a:gd name="T48" fmla="*/ 8 w 49"/>
                  <a:gd name="T49" fmla="*/ 21 h 84"/>
                  <a:gd name="T50" fmla="*/ 12 w 49"/>
                  <a:gd name="T51" fmla="*/ 27 h 84"/>
                  <a:gd name="T52" fmla="*/ 13 w 49"/>
                  <a:gd name="T53" fmla="*/ 16 h 84"/>
                  <a:gd name="T54" fmla="*/ 13 w 49"/>
                  <a:gd name="T55" fmla="*/ 12 h 84"/>
                  <a:gd name="T56" fmla="*/ 13 w 49"/>
                  <a:gd name="T57" fmla="*/ 10 h 84"/>
                  <a:gd name="T58" fmla="*/ 19 w 49"/>
                  <a:gd name="T59" fmla="*/ 11 h 84"/>
                  <a:gd name="T60" fmla="*/ 19 w 49"/>
                  <a:gd name="T61" fmla="*/ 14 h 84"/>
                  <a:gd name="T62" fmla="*/ 13 w 49"/>
                  <a:gd name="T63" fmla="*/ 16 h 84"/>
                  <a:gd name="T64" fmla="*/ 3 w 49"/>
                  <a:gd name="T65" fmla="*/ 6 h 84"/>
                  <a:gd name="T66" fmla="*/ 1 w 49"/>
                  <a:gd name="T67" fmla="*/ 0 h 84"/>
                  <a:gd name="T68" fmla="*/ 7 w 49"/>
                  <a:gd name="T69"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84">
                    <a:moveTo>
                      <a:pt x="43" y="84"/>
                    </a:moveTo>
                    <a:cubicBezTo>
                      <a:pt x="43" y="84"/>
                      <a:pt x="43" y="82"/>
                      <a:pt x="42" y="79"/>
                    </a:cubicBezTo>
                    <a:cubicBezTo>
                      <a:pt x="48" y="77"/>
                      <a:pt x="48" y="77"/>
                      <a:pt x="48" y="77"/>
                    </a:cubicBezTo>
                    <a:cubicBezTo>
                      <a:pt x="49" y="80"/>
                      <a:pt x="49" y="84"/>
                      <a:pt x="49" y="84"/>
                    </a:cubicBezTo>
                    <a:lnTo>
                      <a:pt x="43" y="84"/>
                    </a:lnTo>
                    <a:close/>
                    <a:moveTo>
                      <a:pt x="35" y="74"/>
                    </a:moveTo>
                    <a:cubicBezTo>
                      <a:pt x="33" y="74"/>
                      <a:pt x="32" y="74"/>
                      <a:pt x="32" y="74"/>
                    </a:cubicBezTo>
                    <a:cubicBezTo>
                      <a:pt x="31" y="74"/>
                      <a:pt x="30" y="73"/>
                      <a:pt x="29" y="72"/>
                    </a:cubicBezTo>
                    <a:cubicBezTo>
                      <a:pt x="32" y="68"/>
                      <a:pt x="32" y="68"/>
                      <a:pt x="32" y="68"/>
                    </a:cubicBezTo>
                    <a:cubicBezTo>
                      <a:pt x="32" y="68"/>
                      <a:pt x="32" y="68"/>
                      <a:pt x="32" y="68"/>
                    </a:cubicBezTo>
                    <a:cubicBezTo>
                      <a:pt x="33" y="68"/>
                      <a:pt x="36" y="68"/>
                      <a:pt x="37" y="69"/>
                    </a:cubicBezTo>
                    <a:lnTo>
                      <a:pt x="35" y="74"/>
                    </a:lnTo>
                    <a:close/>
                    <a:moveTo>
                      <a:pt x="20" y="65"/>
                    </a:moveTo>
                    <a:cubicBezTo>
                      <a:pt x="19" y="65"/>
                      <a:pt x="17" y="65"/>
                      <a:pt x="16" y="63"/>
                    </a:cubicBezTo>
                    <a:cubicBezTo>
                      <a:pt x="21" y="60"/>
                      <a:pt x="21" y="60"/>
                      <a:pt x="21" y="60"/>
                    </a:cubicBezTo>
                    <a:cubicBezTo>
                      <a:pt x="21" y="60"/>
                      <a:pt x="21" y="59"/>
                      <a:pt x="20" y="59"/>
                    </a:cubicBezTo>
                    <a:cubicBezTo>
                      <a:pt x="19" y="59"/>
                      <a:pt x="18" y="59"/>
                      <a:pt x="18" y="60"/>
                    </a:cubicBezTo>
                    <a:cubicBezTo>
                      <a:pt x="18" y="60"/>
                      <a:pt x="18" y="59"/>
                      <a:pt x="19" y="57"/>
                    </a:cubicBezTo>
                    <a:cubicBezTo>
                      <a:pt x="25" y="59"/>
                      <a:pt x="25" y="59"/>
                      <a:pt x="25" y="59"/>
                    </a:cubicBezTo>
                    <a:cubicBezTo>
                      <a:pt x="24" y="62"/>
                      <a:pt x="22" y="65"/>
                      <a:pt x="20" y="65"/>
                    </a:cubicBezTo>
                    <a:close/>
                    <a:moveTo>
                      <a:pt x="34" y="60"/>
                    </a:moveTo>
                    <a:cubicBezTo>
                      <a:pt x="28" y="58"/>
                      <a:pt x="28" y="58"/>
                      <a:pt x="28" y="58"/>
                    </a:cubicBezTo>
                    <a:cubicBezTo>
                      <a:pt x="29" y="57"/>
                      <a:pt x="29" y="56"/>
                      <a:pt x="29" y="56"/>
                    </a:cubicBezTo>
                    <a:cubicBezTo>
                      <a:pt x="29" y="56"/>
                      <a:pt x="29" y="57"/>
                      <a:pt x="29" y="57"/>
                    </a:cubicBezTo>
                    <a:cubicBezTo>
                      <a:pt x="31" y="52"/>
                      <a:pt x="31" y="52"/>
                      <a:pt x="31" y="52"/>
                    </a:cubicBezTo>
                    <a:cubicBezTo>
                      <a:pt x="31" y="52"/>
                      <a:pt x="31" y="52"/>
                      <a:pt x="31" y="52"/>
                    </a:cubicBezTo>
                    <a:cubicBezTo>
                      <a:pt x="33" y="52"/>
                      <a:pt x="35" y="54"/>
                      <a:pt x="35" y="56"/>
                    </a:cubicBezTo>
                    <a:cubicBezTo>
                      <a:pt x="35" y="57"/>
                      <a:pt x="34" y="59"/>
                      <a:pt x="34" y="60"/>
                    </a:cubicBezTo>
                    <a:close/>
                    <a:moveTo>
                      <a:pt x="30" y="57"/>
                    </a:moveTo>
                    <a:cubicBezTo>
                      <a:pt x="30" y="57"/>
                      <a:pt x="30" y="57"/>
                      <a:pt x="30" y="57"/>
                    </a:cubicBezTo>
                    <a:cubicBezTo>
                      <a:pt x="30" y="57"/>
                      <a:pt x="30" y="57"/>
                      <a:pt x="30" y="57"/>
                    </a:cubicBezTo>
                    <a:close/>
                    <a:moveTo>
                      <a:pt x="12" y="52"/>
                    </a:moveTo>
                    <a:cubicBezTo>
                      <a:pt x="12" y="52"/>
                      <a:pt x="11" y="51"/>
                      <a:pt x="11" y="51"/>
                    </a:cubicBezTo>
                    <a:cubicBezTo>
                      <a:pt x="10" y="51"/>
                      <a:pt x="9" y="50"/>
                      <a:pt x="9" y="50"/>
                    </a:cubicBezTo>
                    <a:cubicBezTo>
                      <a:pt x="12" y="45"/>
                      <a:pt x="12" y="45"/>
                      <a:pt x="12" y="45"/>
                    </a:cubicBezTo>
                    <a:cubicBezTo>
                      <a:pt x="12" y="45"/>
                      <a:pt x="13" y="45"/>
                      <a:pt x="13" y="46"/>
                    </a:cubicBezTo>
                    <a:cubicBezTo>
                      <a:pt x="15" y="47"/>
                      <a:pt x="17" y="48"/>
                      <a:pt x="17" y="50"/>
                    </a:cubicBezTo>
                    <a:lnTo>
                      <a:pt x="12" y="52"/>
                    </a:lnTo>
                    <a:close/>
                    <a:moveTo>
                      <a:pt x="2" y="39"/>
                    </a:moveTo>
                    <a:cubicBezTo>
                      <a:pt x="2" y="38"/>
                      <a:pt x="1" y="37"/>
                      <a:pt x="1" y="36"/>
                    </a:cubicBezTo>
                    <a:cubicBezTo>
                      <a:pt x="0" y="35"/>
                      <a:pt x="0" y="34"/>
                      <a:pt x="0" y="34"/>
                    </a:cubicBezTo>
                    <a:cubicBezTo>
                      <a:pt x="5" y="31"/>
                      <a:pt x="5" y="31"/>
                      <a:pt x="5" y="31"/>
                    </a:cubicBezTo>
                    <a:cubicBezTo>
                      <a:pt x="5" y="32"/>
                      <a:pt x="6" y="32"/>
                      <a:pt x="6" y="33"/>
                    </a:cubicBezTo>
                    <a:cubicBezTo>
                      <a:pt x="7" y="34"/>
                      <a:pt x="7" y="35"/>
                      <a:pt x="8" y="37"/>
                    </a:cubicBezTo>
                    <a:lnTo>
                      <a:pt x="2" y="39"/>
                    </a:lnTo>
                    <a:close/>
                    <a:moveTo>
                      <a:pt x="10" y="27"/>
                    </a:moveTo>
                    <a:cubicBezTo>
                      <a:pt x="9" y="27"/>
                      <a:pt x="8" y="27"/>
                      <a:pt x="7" y="27"/>
                    </a:cubicBezTo>
                    <a:cubicBezTo>
                      <a:pt x="6" y="27"/>
                      <a:pt x="6" y="27"/>
                      <a:pt x="6" y="27"/>
                    </a:cubicBezTo>
                    <a:cubicBezTo>
                      <a:pt x="6" y="21"/>
                      <a:pt x="6" y="21"/>
                      <a:pt x="6" y="21"/>
                    </a:cubicBezTo>
                    <a:cubicBezTo>
                      <a:pt x="8" y="21"/>
                      <a:pt x="8" y="21"/>
                      <a:pt x="8" y="21"/>
                    </a:cubicBezTo>
                    <a:cubicBezTo>
                      <a:pt x="9" y="21"/>
                      <a:pt x="10" y="21"/>
                      <a:pt x="12" y="21"/>
                    </a:cubicBezTo>
                    <a:cubicBezTo>
                      <a:pt x="12" y="27"/>
                      <a:pt x="12" y="27"/>
                      <a:pt x="12" y="27"/>
                    </a:cubicBezTo>
                    <a:cubicBezTo>
                      <a:pt x="11" y="27"/>
                      <a:pt x="10" y="27"/>
                      <a:pt x="10" y="27"/>
                    </a:cubicBezTo>
                    <a:close/>
                    <a:moveTo>
                      <a:pt x="13" y="16"/>
                    </a:moveTo>
                    <a:cubicBezTo>
                      <a:pt x="13" y="15"/>
                      <a:pt x="13" y="14"/>
                      <a:pt x="13" y="14"/>
                    </a:cubicBezTo>
                    <a:cubicBezTo>
                      <a:pt x="13" y="13"/>
                      <a:pt x="13" y="13"/>
                      <a:pt x="13" y="12"/>
                    </a:cubicBezTo>
                    <a:cubicBezTo>
                      <a:pt x="13" y="12"/>
                      <a:pt x="13" y="12"/>
                      <a:pt x="13" y="11"/>
                    </a:cubicBezTo>
                    <a:cubicBezTo>
                      <a:pt x="13" y="11"/>
                      <a:pt x="13" y="10"/>
                      <a:pt x="13" y="10"/>
                    </a:cubicBezTo>
                    <a:cubicBezTo>
                      <a:pt x="19" y="9"/>
                      <a:pt x="19" y="9"/>
                      <a:pt x="19" y="9"/>
                    </a:cubicBezTo>
                    <a:cubicBezTo>
                      <a:pt x="19" y="9"/>
                      <a:pt x="19" y="10"/>
                      <a:pt x="19" y="11"/>
                    </a:cubicBezTo>
                    <a:cubicBezTo>
                      <a:pt x="19" y="12"/>
                      <a:pt x="19" y="12"/>
                      <a:pt x="19" y="13"/>
                    </a:cubicBezTo>
                    <a:cubicBezTo>
                      <a:pt x="19" y="13"/>
                      <a:pt x="19" y="13"/>
                      <a:pt x="19" y="14"/>
                    </a:cubicBezTo>
                    <a:cubicBezTo>
                      <a:pt x="19" y="14"/>
                      <a:pt x="19" y="14"/>
                      <a:pt x="19" y="14"/>
                    </a:cubicBezTo>
                    <a:lnTo>
                      <a:pt x="13" y="16"/>
                    </a:lnTo>
                    <a:close/>
                    <a:moveTo>
                      <a:pt x="7" y="7"/>
                    </a:moveTo>
                    <a:cubicBezTo>
                      <a:pt x="6" y="7"/>
                      <a:pt x="4" y="6"/>
                      <a:pt x="3" y="6"/>
                    </a:cubicBezTo>
                    <a:cubicBezTo>
                      <a:pt x="1" y="6"/>
                      <a:pt x="1" y="6"/>
                      <a:pt x="1" y="6"/>
                    </a:cubicBezTo>
                    <a:cubicBezTo>
                      <a:pt x="1" y="0"/>
                      <a:pt x="1" y="0"/>
                      <a:pt x="1" y="0"/>
                    </a:cubicBezTo>
                    <a:cubicBezTo>
                      <a:pt x="4" y="1"/>
                      <a:pt x="4" y="1"/>
                      <a:pt x="4" y="1"/>
                    </a:cubicBezTo>
                    <a:cubicBezTo>
                      <a:pt x="5" y="1"/>
                      <a:pt x="6" y="1"/>
                      <a:pt x="7" y="1"/>
                    </a:cubicBezTo>
                    <a:lnTo>
                      <a:pt x="7" y="7"/>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50" name="îŝlïďe">
                <a:extLst>
                  <a:ext uri="{FF2B5EF4-FFF2-40B4-BE49-F238E27FC236}">
                    <a16:creationId xmlns:a16="http://schemas.microsoft.com/office/drawing/2014/main" id="{431B5474-C642-4DAD-A171-520C9D0DDA2C}"/>
                  </a:ext>
                </a:extLst>
              </p:cNvPr>
              <p:cNvSpPr/>
              <p:nvPr/>
            </p:nvSpPr>
            <p:spPr bwMode="auto">
              <a:xfrm>
                <a:off x="7586663" y="2452688"/>
                <a:ext cx="280988" cy="325438"/>
              </a:xfrm>
              <a:custGeom>
                <a:avLst/>
                <a:gdLst>
                  <a:gd name="T0" fmla="*/ 62 w 131"/>
                  <a:gd name="T1" fmla="*/ 144 h 152"/>
                  <a:gd name="T2" fmla="*/ 24 w 131"/>
                  <a:gd name="T3" fmla="*/ 148 h 152"/>
                  <a:gd name="T4" fmla="*/ 24 w 131"/>
                  <a:gd name="T5" fmla="*/ 148 h 152"/>
                  <a:gd name="T6" fmla="*/ 69 w 131"/>
                  <a:gd name="T7" fmla="*/ 138 h 152"/>
                  <a:gd name="T8" fmla="*/ 72 w 131"/>
                  <a:gd name="T9" fmla="*/ 143 h 152"/>
                  <a:gd name="T10" fmla="*/ 71 w 131"/>
                  <a:gd name="T11" fmla="*/ 143 h 152"/>
                  <a:gd name="T12" fmla="*/ 37 w 131"/>
                  <a:gd name="T13" fmla="*/ 135 h 152"/>
                  <a:gd name="T14" fmla="*/ 9 w 131"/>
                  <a:gd name="T15" fmla="*/ 141 h 152"/>
                  <a:gd name="T16" fmla="*/ 9 w 131"/>
                  <a:gd name="T17" fmla="*/ 141 h 152"/>
                  <a:gd name="T18" fmla="*/ 51 w 131"/>
                  <a:gd name="T19" fmla="*/ 134 h 152"/>
                  <a:gd name="T20" fmla="*/ 78 w 131"/>
                  <a:gd name="T21" fmla="*/ 131 h 152"/>
                  <a:gd name="T22" fmla="*/ 85 w 131"/>
                  <a:gd name="T23" fmla="*/ 136 h 152"/>
                  <a:gd name="T24" fmla="*/ 113 w 131"/>
                  <a:gd name="T25" fmla="*/ 134 h 152"/>
                  <a:gd name="T26" fmla="*/ 113 w 131"/>
                  <a:gd name="T27" fmla="*/ 134 h 152"/>
                  <a:gd name="T28" fmla="*/ 96 w 131"/>
                  <a:gd name="T29" fmla="*/ 123 h 152"/>
                  <a:gd name="T30" fmla="*/ 98 w 131"/>
                  <a:gd name="T31" fmla="*/ 132 h 152"/>
                  <a:gd name="T32" fmla="*/ 6 w 131"/>
                  <a:gd name="T33" fmla="*/ 116 h 152"/>
                  <a:gd name="T34" fmla="*/ 117 w 131"/>
                  <a:gd name="T35" fmla="*/ 119 h 152"/>
                  <a:gd name="T36" fmla="*/ 117 w 131"/>
                  <a:gd name="T37" fmla="*/ 119 h 152"/>
                  <a:gd name="T38" fmla="*/ 89 w 131"/>
                  <a:gd name="T39" fmla="*/ 109 h 152"/>
                  <a:gd name="T40" fmla="*/ 95 w 131"/>
                  <a:gd name="T41" fmla="*/ 114 h 152"/>
                  <a:gd name="T42" fmla="*/ 0 w 131"/>
                  <a:gd name="T43" fmla="*/ 100 h 152"/>
                  <a:gd name="T44" fmla="*/ 6 w 131"/>
                  <a:gd name="T45" fmla="*/ 105 h 152"/>
                  <a:gd name="T46" fmla="*/ 115 w 131"/>
                  <a:gd name="T47" fmla="*/ 94 h 152"/>
                  <a:gd name="T48" fmla="*/ 115 w 131"/>
                  <a:gd name="T49" fmla="*/ 101 h 152"/>
                  <a:gd name="T50" fmla="*/ 93 w 131"/>
                  <a:gd name="T51" fmla="*/ 92 h 152"/>
                  <a:gd name="T52" fmla="*/ 87 w 131"/>
                  <a:gd name="T53" fmla="*/ 99 h 152"/>
                  <a:gd name="T54" fmla="*/ 108 w 131"/>
                  <a:gd name="T55" fmla="*/ 87 h 152"/>
                  <a:gd name="T56" fmla="*/ 12 w 131"/>
                  <a:gd name="T57" fmla="*/ 93 h 152"/>
                  <a:gd name="T58" fmla="*/ 12 w 131"/>
                  <a:gd name="T59" fmla="*/ 93 h 152"/>
                  <a:gd name="T60" fmla="*/ 122 w 131"/>
                  <a:gd name="T61" fmla="*/ 81 h 152"/>
                  <a:gd name="T62" fmla="*/ 127 w 131"/>
                  <a:gd name="T63" fmla="*/ 83 h 152"/>
                  <a:gd name="T64" fmla="*/ 123 w 131"/>
                  <a:gd name="T65" fmla="*/ 87 h 152"/>
                  <a:gd name="T66" fmla="*/ 33 w 131"/>
                  <a:gd name="T67" fmla="*/ 81 h 152"/>
                  <a:gd name="T68" fmla="*/ 124 w 131"/>
                  <a:gd name="T69" fmla="*/ 64 h 152"/>
                  <a:gd name="T70" fmla="*/ 25 w 131"/>
                  <a:gd name="T71" fmla="*/ 65 h 152"/>
                  <a:gd name="T72" fmla="*/ 123 w 131"/>
                  <a:gd name="T73" fmla="*/ 57 h 152"/>
                  <a:gd name="T74" fmla="*/ 123 w 131"/>
                  <a:gd name="T75" fmla="*/ 55 h 152"/>
                  <a:gd name="T76" fmla="*/ 24 w 131"/>
                  <a:gd name="T77" fmla="*/ 47 h 152"/>
                  <a:gd name="T78" fmla="*/ 27 w 131"/>
                  <a:gd name="T79" fmla="*/ 53 h 152"/>
                  <a:gd name="T80" fmla="*/ 40 w 131"/>
                  <a:gd name="T81" fmla="*/ 40 h 152"/>
                  <a:gd name="T82" fmla="*/ 123 w 131"/>
                  <a:gd name="T83" fmla="*/ 42 h 152"/>
                  <a:gd name="T84" fmla="*/ 121 w 131"/>
                  <a:gd name="T85" fmla="*/ 39 h 152"/>
                  <a:gd name="T86" fmla="*/ 124 w 131"/>
                  <a:gd name="T87" fmla="*/ 30 h 152"/>
                  <a:gd name="T88" fmla="*/ 121 w 131"/>
                  <a:gd name="T89" fmla="*/ 39 h 152"/>
                  <a:gd name="T90" fmla="*/ 103 w 131"/>
                  <a:gd name="T91" fmla="*/ 30 h 152"/>
                  <a:gd name="T92" fmla="*/ 50 w 131"/>
                  <a:gd name="T93" fmla="*/ 33 h 152"/>
                  <a:gd name="T94" fmla="*/ 51 w 131"/>
                  <a:gd name="T95" fmla="*/ 32 h 152"/>
                  <a:gd name="T96" fmla="*/ 90 w 131"/>
                  <a:gd name="T97" fmla="*/ 27 h 152"/>
                  <a:gd name="T98" fmla="*/ 91 w 131"/>
                  <a:gd name="T99" fmla="*/ 32 h 152"/>
                  <a:gd name="T100" fmla="*/ 60 w 131"/>
                  <a:gd name="T101" fmla="*/ 21 h 152"/>
                  <a:gd name="T102" fmla="*/ 82 w 131"/>
                  <a:gd name="T103" fmla="*/ 21 h 152"/>
                  <a:gd name="T104" fmla="*/ 82 w 131"/>
                  <a:gd name="T105" fmla="*/ 21 h 152"/>
                  <a:gd name="T106" fmla="*/ 63 w 131"/>
                  <a:gd name="T107" fmla="*/ 13 h 152"/>
                  <a:gd name="T108" fmla="*/ 74 w 131"/>
                  <a:gd name="T109" fmla="*/ 0 h 152"/>
                  <a:gd name="T110" fmla="*/ 74 w 131"/>
                  <a:gd name="T111" fmla="*/ 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 h="152">
                    <a:moveTo>
                      <a:pt x="65" y="152"/>
                    </a:moveTo>
                    <a:cubicBezTo>
                      <a:pt x="64" y="152"/>
                      <a:pt x="63" y="151"/>
                      <a:pt x="62" y="151"/>
                    </a:cubicBezTo>
                    <a:cubicBezTo>
                      <a:pt x="61" y="150"/>
                      <a:pt x="61" y="150"/>
                      <a:pt x="60" y="149"/>
                    </a:cubicBezTo>
                    <a:cubicBezTo>
                      <a:pt x="62" y="144"/>
                      <a:pt x="62" y="144"/>
                      <a:pt x="62" y="144"/>
                    </a:cubicBezTo>
                    <a:cubicBezTo>
                      <a:pt x="63" y="144"/>
                      <a:pt x="64" y="145"/>
                      <a:pt x="65" y="145"/>
                    </a:cubicBezTo>
                    <a:cubicBezTo>
                      <a:pt x="66" y="146"/>
                      <a:pt x="66" y="146"/>
                      <a:pt x="67" y="147"/>
                    </a:cubicBezTo>
                    <a:lnTo>
                      <a:pt x="65" y="152"/>
                    </a:lnTo>
                    <a:close/>
                    <a:moveTo>
                      <a:pt x="24" y="148"/>
                    </a:moveTo>
                    <a:cubicBezTo>
                      <a:pt x="23" y="148"/>
                      <a:pt x="21" y="147"/>
                      <a:pt x="18" y="145"/>
                    </a:cubicBezTo>
                    <a:cubicBezTo>
                      <a:pt x="22" y="140"/>
                      <a:pt x="22" y="140"/>
                      <a:pt x="22" y="140"/>
                    </a:cubicBezTo>
                    <a:cubicBezTo>
                      <a:pt x="23" y="142"/>
                      <a:pt x="25" y="142"/>
                      <a:pt x="26" y="143"/>
                    </a:cubicBezTo>
                    <a:lnTo>
                      <a:pt x="24" y="148"/>
                    </a:lnTo>
                    <a:close/>
                    <a:moveTo>
                      <a:pt x="67" y="146"/>
                    </a:moveTo>
                    <a:cubicBezTo>
                      <a:pt x="66" y="145"/>
                      <a:pt x="65" y="144"/>
                      <a:pt x="65" y="142"/>
                    </a:cubicBezTo>
                    <a:cubicBezTo>
                      <a:pt x="65" y="141"/>
                      <a:pt x="66" y="139"/>
                      <a:pt x="67" y="139"/>
                    </a:cubicBezTo>
                    <a:cubicBezTo>
                      <a:pt x="68" y="138"/>
                      <a:pt x="69" y="138"/>
                      <a:pt x="69" y="138"/>
                    </a:cubicBezTo>
                    <a:cubicBezTo>
                      <a:pt x="70" y="138"/>
                      <a:pt x="70" y="138"/>
                      <a:pt x="70" y="138"/>
                    </a:cubicBezTo>
                    <a:cubicBezTo>
                      <a:pt x="71" y="142"/>
                      <a:pt x="71" y="142"/>
                      <a:pt x="71" y="142"/>
                    </a:cubicBezTo>
                    <a:cubicBezTo>
                      <a:pt x="71" y="142"/>
                      <a:pt x="72" y="142"/>
                      <a:pt x="72" y="143"/>
                    </a:cubicBezTo>
                    <a:cubicBezTo>
                      <a:pt x="72" y="143"/>
                      <a:pt x="72" y="143"/>
                      <a:pt x="72" y="143"/>
                    </a:cubicBezTo>
                    <a:cubicBezTo>
                      <a:pt x="72" y="143"/>
                      <a:pt x="72" y="143"/>
                      <a:pt x="72" y="143"/>
                    </a:cubicBezTo>
                    <a:cubicBezTo>
                      <a:pt x="71" y="143"/>
                      <a:pt x="71" y="144"/>
                      <a:pt x="71" y="144"/>
                    </a:cubicBezTo>
                    <a:cubicBezTo>
                      <a:pt x="71" y="144"/>
                      <a:pt x="70" y="144"/>
                      <a:pt x="70" y="144"/>
                    </a:cubicBezTo>
                    <a:cubicBezTo>
                      <a:pt x="70" y="144"/>
                      <a:pt x="70" y="144"/>
                      <a:pt x="71" y="143"/>
                    </a:cubicBezTo>
                    <a:lnTo>
                      <a:pt x="67" y="146"/>
                    </a:lnTo>
                    <a:close/>
                    <a:moveTo>
                      <a:pt x="35" y="141"/>
                    </a:moveTo>
                    <a:cubicBezTo>
                      <a:pt x="32" y="136"/>
                      <a:pt x="32" y="136"/>
                      <a:pt x="32" y="136"/>
                    </a:cubicBezTo>
                    <a:cubicBezTo>
                      <a:pt x="34" y="136"/>
                      <a:pt x="35" y="135"/>
                      <a:pt x="37" y="135"/>
                    </a:cubicBezTo>
                    <a:cubicBezTo>
                      <a:pt x="37" y="135"/>
                      <a:pt x="38" y="135"/>
                      <a:pt x="39" y="135"/>
                    </a:cubicBezTo>
                    <a:cubicBezTo>
                      <a:pt x="40" y="141"/>
                      <a:pt x="40" y="141"/>
                      <a:pt x="40" y="141"/>
                    </a:cubicBezTo>
                    <a:cubicBezTo>
                      <a:pt x="37" y="141"/>
                      <a:pt x="36" y="141"/>
                      <a:pt x="35" y="141"/>
                    </a:cubicBezTo>
                    <a:close/>
                    <a:moveTo>
                      <a:pt x="9" y="141"/>
                    </a:moveTo>
                    <a:cubicBezTo>
                      <a:pt x="6" y="140"/>
                      <a:pt x="4" y="138"/>
                      <a:pt x="4" y="134"/>
                    </a:cubicBezTo>
                    <a:cubicBezTo>
                      <a:pt x="10" y="133"/>
                      <a:pt x="10" y="133"/>
                      <a:pt x="10" y="133"/>
                    </a:cubicBezTo>
                    <a:cubicBezTo>
                      <a:pt x="10" y="133"/>
                      <a:pt x="10" y="135"/>
                      <a:pt x="10" y="135"/>
                    </a:cubicBezTo>
                    <a:lnTo>
                      <a:pt x="9" y="141"/>
                    </a:lnTo>
                    <a:close/>
                    <a:moveTo>
                      <a:pt x="56" y="140"/>
                    </a:moveTo>
                    <a:cubicBezTo>
                      <a:pt x="56" y="140"/>
                      <a:pt x="55" y="140"/>
                      <a:pt x="53" y="140"/>
                    </a:cubicBezTo>
                    <a:cubicBezTo>
                      <a:pt x="52" y="140"/>
                      <a:pt x="52" y="140"/>
                      <a:pt x="51" y="140"/>
                    </a:cubicBezTo>
                    <a:cubicBezTo>
                      <a:pt x="51" y="134"/>
                      <a:pt x="51" y="134"/>
                      <a:pt x="51" y="134"/>
                    </a:cubicBezTo>
                    <a:cubicBezTo>
                      <a:pt x="55" y="134"/>
                      <a:pt x="57" y="134"/>
                      <a:pt x="58" y="135"/>
                    </a:cubicBezTo>
                    <a:lnTo>
                      <a:pt x="56" y="140"/>
                    </a:lnTo>
                    <a:close/>
                    <a:moveTo>
                      <a:pt x="81" y="136"/>
                    </a:moveTo>
                    <a:cubicBezTo>
                      <a:pt x="78" y="131"/>
                      <a:pt x="78" y="131"/>
                      <a:pt x="78" y="131"/>
                    </a:cubicBezTo>
                    <a:cubicBezTo>
                      <a:pt x="80" y="130"/>
                      <a:pt x="81" y="129"/>
                      <a:pt x="82" y="129"/>
                    </a:cubicBezTo>
                    <a:cubicBezTo>
                      <a:pt x="83" y="129"/>
                      <a:pt x="84" y="130"/>
                      <a:pt x="85" y="130"/>
                    </a:cubicBezTo>
                    <a:cubicBezTo>
                      <a:pt x="86" y="130"/>
                      <a:pt x="86" y="130"/>
                      <a:pt x="86" y="130"/>
                    </a:cubicBezTo>
                    <a:cubicBezTo>
                      <a:pt x="85" y="136"/>
                      <a:pt x="85" y="136"/>
                      <a:pt x="85" y="136"/>
                    </a:cubicBezTo>
                    <a:cubicBezTo>
                      <a:pt x="84" y="135"/>
                      <a:pt x="84" y="135"/>
                      <a:pt x="84" y="135"/>
                    </a:cubicBezTo>
                    <a:cubicBezTo>
                      <a:pt x="83" y="135"/>
                      <a:pt x="83" y="135"/>
                      <a:pt x="82" y="135"/>
                    </a:cubicBezTo>
                    <a:cubicBezTo>
                      <a:pt x="82" y="135"/>
                      <a:pt x="82" y="135"/>
                      <a:pt x="81" y="136"/>
                    </a:cubicBezTo>
                    <a:close/>
                    <a:moveTo>
                      <a:pt x="113" y="134"/>
                    </a:moveTo>
                    <a:cubicBezTo>
                      <a:pt x="112" y="128"/>
                      <a:pt x="112" y="128"/>
                      <a:pt x="112" y="128"/>
                    </a:cubicBezTo>
                    <a:cubicBezTo>
                      <a:pt x="113" y="128"/>
                      <a:pt x="115" y="127"/>
                      <a:pt x="116" y="127"/>
                    </a:cubicBezTo>
                    <a:cubicBezTo>
                      <a:pt x="119" y="132"/>
                      <a:pt x="119" y="132"/>
                      <a:pt x="119" y="132"/>
                    </a:cubicBezTo>
                    <a:cubicBezTo>
                      <a:pt x="117" y="133"/>
                      <a:pt x="114" y="134"/>
                      <a:pt x="113" y="134"/>
                    </a:cubicBezTo>
                    <a:close/>
                    <a:moveTo>
                      <a:pt x="98" y="132"/>
                    </a:moveTo>
                    <a:cubicBezTo>
                      <a:pt x="94" y="128"/>
                      <a:pt x="94" y="128"/>
                      <a:pt x="94" y="128"/>
                    </a:cubicBezTo>
                    <a:cubicBezTo>
                      <a:pt x="95" y="127"/>
                      <a:pt x="95" y="126"/>
                      <a:pt x="96" y="125"/>
                    </a:cubicBezTo>
                    <a:cubicBezTo>
                      <a:pt x="96" y="124"/>
                      <a:pt x="96" y="124"/>
                      <a:pt x="96" y="123"/>
                    </a:cubicBezTo>
                    <a:cubicBezTo>
                      <a:pt x="101" y="123"/>
                      <a:pt x="101" y="123"/>
                      <a:pt x="101" y="123"/>
                    </a:cubicBezTo>
                    <a:cubicBezTo>
                      <a:pt x="102" y="124"/>
                      <a:pt x="102" y="125"/>
                      <a:pt x="103" y="125"/>
                    </a:cubicBezTo>
                    <a:cubicBezTo>
                      <a:pt x="102" y="126"/>
                      <a:pt x="102" y="126"/>
                      <a:pt x="102" y="126"/>
                    </a:cubicBezTo>
                    <a:cubicBezTo>
                      <a:pt x="102" y="127"/>
                      <a:pt x="101" y="129"/>
                      <a:pt x="98" y="132"/>
                    </a:cubicBezTo>
                    <a:close/>
                    <a:moveTo>
                      <a:pt x="0" y="123"/>
                    </a:moveTo>
                    <a:cubicBezTo>
                      <a:pt x="0" y="122"/>
                      <a:pt x="0" y="122"/>
                      <a:pt x="0" y="122"/>
                    </a:cubicBezTo>
                    <a:cubicBezTo>
                      <a:pt x="0" y="120"/>
                      <a:pt x="0" y="119"/>
                      <a:pt x="0" y="117"/>
                    </a:cubicBezTo>
                    <a:cubicBezTo>
                      <a:pt x="6" y="116"/>
                      <a:pt x="6" y="116"/>
                      <a:pt x="6" y="116"/>
                    </a:cubicBezTo>
                    <a:cubicBezTo>
                      <a:pt x="6" y="118"/>
                      <a:pt x="6" y="120"/>
                      <a:pt x="6" y="121"/>
                    </a:cubicBezTo>
                    <a:cubicBezTo>
                      <a:pt x="6" y="122"/>
                      <a:pt x="6" y="122"/>
                      <a:pt x="6" y="122"/>
                    </a:cubicBezTo>
                    <a:lnTo>
                      <a:pt x="0" y="123"/>
                    </a:lnTo>
                    <a:close/>
                    <a:moveTo>
                      <a:pt x="117" y="119"/>
                    </a:moveTo>
                    <a:cubicBezTo>
                      <a:pt x="117" y="117"/>
                      <a:pt x="117" y="115"/>
                      <a:pt x="116" y="113"/>
                    </a:cubicBezTo>
                    <a:cubicBezTo>
                      <a:pt x="122" y="112"/>
                      <a:pt x="122" y="112"/>
                      <a:pt x="122" y="112"/>
                    </a:cubicBezTo>
                    <a:cubicBezTo>
                      <a:pt x="122" y="114"/>
                      <a:pt x="123" y="116"/>
                      <a:pt x="123" y="118"/>
                    </a:cubicBezTo>
                    <a:lnTo>
                      <a:pt x="117" y="119"/>
                    </a:lnTo>
                    <a:close/>
                    <a:moveTo>
                      <a:pt x="89" y="115"/>
                    </a:moveTo>
                    <a:cubicBezTo>
                      <a:pt x="89" y="114"/>
                      <a:pt x="89" y="114"/>
                      <a:pt x="89" y="113"/>
                    </a:cubicBezTo>
                    <a:cubicBezTo>
                      <a:pt x="89" y="112"/>
                      <a:pt x="89" y="111"/>
                      <a:pt x="89" y="110"/>
                    </a:cubicBezTo>
                    <a:cubicBezTo>
                      <a:pt x="89" y="109"/>
                      <a:pt x="89" y="109"/>
                      <a:pt x="89" y="109"/>
                    </a:cubicBezTo>
                    <a:cubicBezTo>
                      <a:pt x="95" y="109"/>
                      <a:pt x="95" y="109"/>
                      <a:pt x="95" y="109"/>
                    </a:cubicBezTo>
                    <a:cubicBezTo>
                      <a:pt x="95" y="110"/>
                      <a:pt x="95" y="110"/>
                      <a:pt x="95" y="110"/>
                    </a:cubicBezTo>
                    <a:cubicBezTo>
                      <a:pt x="95" y="111"/>
                      <a:pt x="95" y="112"/>
                      <a:pt x="95" y="113"/>
                    </a:cubicBezTo>
                    <a:cubicBezTo>
                      <a:pt x="95" y="113"/>
                      <a:pt x="95" y="114"/>
                      <a:pt x="95" y="114"/>
                    </a:cubicBezTo>
                    <a:lnTo>
                      <a:pt x="89" y="115"/>
                    </a:lnTo>
                    <a:close/>
                    <a:moveTo>
                      <a:pt x="6" y="105"/>
                    </a:moveTo>
                    <a:cubicBezTo>
                      <a:pt x="0" y="105"/>
                      <a:pt x="0" y="105"/>
                      <a:pt x="0" y="105"/>
                    </a:cubicBezTo>
                    <a:cubicBezTo>
                      <a:pt x="0" y="103"/>
                      <a:pt x="0" y="102"/>
                      <a:pt x="0" y="100"/>
                    </a:cubicBezTo>
                    <a:cubicBezTo>
                      <a:pt x="0" y="100"/>
                      <a:pt x="0" y="99"/>
                      <a:pt x="0" y="99"/>
                    </a:cubicBezTo>
                    <a:cubicBezTo>
                      <a:pt x="6" y="99"/>
                      <a:pt x="6" y="99"/>
                      <a:pt x="6" y="99"/>
                    </a:cubicBezTo>
                    <a:cubicBezTo>
                      <a:pt x="6" y="100"/>
                      <a:pt x="6" y="100"/>
                      <a:pt x="6" y="100"/>
                    </a:cubicBezTo>
                    <a:cubicBezTo>
                      <a:pt x="6" y="102"/>
                      <a:pt x="6" y="103"/>
                      <a:pt x="6" y="105"/>
                    </a:cubicBezTo>
                    <a:close/>
                    <a:moveTo>
                      <a:pt x="115" y="101"/>
                    </a:moveTo>
                    <a:cubicBezTo>
                      <a:pt x="115" y="100"/>
                      <a:pt x="115" y="98"/>
                      <a:pt x="114" y="97"/>
                    </a:cubicBezTo>
                    <a:cubicBezTo>
                      <a:pt x="114" y="97"/>
                      <a:pt x="114" y="97"/>
                      <a:pt x="114" y="97"/>
                    </a:cubicBezTo>
                    <a:cubicBezTo>
                      <a:pt x="114" y="96"/>
                      <a:pt x="114" y="95"/>
                      <a:pt x="115" y="94"/>
                    </a:cubicBezTo>
                    <a:cubicBezTo>
                      <a:pt x="120" y="96"/>
                      <a:pt x="120" y="96"/>
                      <a:pt x="120" y="96"/>
                    </a:cubicBezTo>
                    <a:cubicBezTo>
                      <a:pt x="120" y="96"/>
                      <a:pt x="120" y="97"/>
                      <a:pt x="120" y="97"/>
                    </a:cubicBezTo>
                    <a:cubicBezTo>
                      <a:pt x="120" y="97"/>
                      <a:pt x="120" y="99"/>
                      <a:pt x="121" y="101"/>
                    </a:cubicBezTo>
                    <a:lnTo>
                      <a:pt x="115" y="101"/>
                    </a:lnTo>
                    <a:close/>
                    <a:moveTo>
                      <a:pt x="87" y="99"/>
                    </a:moveTo>
                    <a:cubicBezTo>
                      <a:pt x="87" y="98"/>
                      <a:pt x="87" y="97"/>
                      <a:pt x="87" y="96"/>
                    </a:cubicBezTo>
                    <a:cubicBezTo>
                      <a:pt x="87" y="95"/>
                      <a:pt x="88" y="92"/>
                      <a:pt x="91" y="92"/>
                    </a:cubicBezTo>
                    <a:cubicBezTo>
                      <a:pt x="92" y="92"/>
                      <a:pt x="92" y="92"/>
                      <a:pt x="93" y="92"/>
                    </a:cubicBezTo>
                    <a:cubicBezTo>
                      <a:pt x="94" y="98"/>
                      <a:pt x="94" y="98"/>
                      <a:pt x="94" y="98"/>
                    </a:cubicBezTo>
                    <a:cubicBezTo>
                      <a:pt x="93" y="98"/>
                      <a:pt x="92" y="98"/>
                      <a:pt x="91" y="98"/>
                    </a:cubicBezTo>
                    <a:cubicBezTo>
                      <a:pt x="91" y="98"/>
                      <a:pt x="92" y="98"/>
                      <a:pt x="92" y="97"/>
                    </a:cubicBezTo>
                    <a:lnTo>
                      <a:pt x="87" y="99"/>
                    </a:lnTo>
                    <a:close/>
                    <a:moveTo>
                      <a:pt x="106" y="95"/>
                    </a:moveTo>
                    <a:cubicBezTo>
                      <a:pt x="104" y="90"/>
                      <a:pt x="104" y="90"/>
                      <a:pt x="104" y="90"/>
                    </a:cubicBezTo>
                    <a:cubicBezTo>
                      <a:pt x="104" y="90"/>
                      <a:pt x="105" y="89"/>
                      <a:pt x="105" y="89"/>
                    </a:cubicBezTo>
                    <a:cubicBezTo>
                      <a:pt x="106" y="89"/>
                      <a:pt x="107" y="88"/>
                      <a:pt x="108" y="87"/>
                    </a:cubicBezTo>
                    <a:cubicBezTo>
                      <a:pt x="112" y="91"/>
                      <a:pt x="112" y="91"/>
                      <a:pt x="112" y="91"/>
                    </a:cubicBezTo>
                    <a:cubicBezTo>
                      <a:pt x="111" y="92"/>
                      <a:pt x="110" y="93"/>
                      <a:pt x="108" y="94"/>
                    </a:cubicBezTo>
                    <a:cubicBezTo>
                      <a:pt x="108" y="94"/>
                      <a:pt x="107" y="95"/>
                      <a:pt x="106" y="95"/>
                    </a:cubicBezTo>
                    <a:close/>
                    <a:moveTo>
                      <a:pt x="12" y="93"/>
                    </a:moveTo>
                    <a:cubicBezTo>
                      <a:pt x="9" y="88"/>
                      <a:pt x="9" y="88"/>
                      <a:pt x="9" y="88"/>
                    </a:cubicBezTo>
                    <a:cubicBezTo>
                      <a:pt x="11" y="87"/>
                      <a:pt x="13" y="86"/>
                      <a:pt x="16" y="86"/>
                    </a:cubicBezTo>
                    <a:cubicBezTo>
                      <a:pt x="17" y="91"/>
                      <a:pt x="17" y="91"/>
                      <a:pt x="17" y="91"/>
                    </a:cubicBezTo>
                    <a:cubicBezTo>
                      <a:pt x="15" y="92"/>
                      <a:pt x="13" y="92"/>
                      <a:pt x="12" y="93"/>
                    </a:cubicBezTo>
                    <a:close/>
                    <a:moveTo>
                      <a:pt x="123" y="87"/>
                    </a:moveTo>
                    <a:cubicBezTo>
                      <a:pt x="123" y="87"/>
                      <a:pt x="121" y="87"/>
                      <a:pt x="119" y="86"/>
                    </a:cubicBezTo>
                    <a:cubicBezTo>
                      <a:pt x="119" y="81"/>
                      <a:pt x="119" y="81"/>
                      <a:pt x="119" y="81"/>
                    </a:cubicBezTo>
                    <a:cubicBezTo>
                      <a:pt x="120" y="81"/>
                      <a:pt x="121" y="81"/>
                      <a:pt x="122" y="81"/>
                    </a:cubicBezTo>
                    <a:cubicBezTo>
                      <a:pt x="122" y="81"/>
                      <a:pt x="122" y="80"/>
                      <a:pt x="122" y="80"/>
                    </a:cubicBezTo>
                    <a:cubicBezTo>
                      <a:pt x="124" y="78"/>
                      <a:pt x="124" y="78"/>
                      <a:pt x="124" y="78"/>
                    </a:cubicBezTo>
                    <a:cubicBezTo>
                      <a:pt x="129" y="82"/>
                      <a:pt x="129" y="82"/>
                      <a:pt x="129" y="82"/>
                    </a:cubicBezTo>
                    <a:cubicBezTo>
                      <a:pt x="127" y="83"/>
                      <a:pt x="127" y="83"/>
                      <a:pt x="127" y="83"/>
                    </a:cubicBezTo>
                    <a:cubicBezTo>
                      <a:pt x="127" y="84"/>
                      <a:pt x="126" y="85"/>
                      <a:pt x="125" y="86"/>
                    </a:cubicBezTo>
                    <a:cubicBezTo>
                      <a:pt x="125" y="86"/>
                      <a:pt x="125" y="86"/>
                      <a:pt x="125" y="86"/>
                    </a:cubicBezTo>
                    <a:cubicBezTo>
                      <a:pt x="126" y="87"/>
                      <a:pt x="126" y="87"/>
                      <a:pt x="126" y="87"/>
                    </a:cubicBezTo>
                    <a:lnTo>
                      <a:pt x="123" y="87"/>
                    </a:lnTo>
                    <a:close/>
                    <a:moveTo>
                      <a:pt x="29" y="87"/>
                    </a:moveTo>
                    <a:cubicBezTo>
                      <a:pt x="25" y="82"/>
                      <a:pt x="25" y="82"/>
                      <a:pt x="25" y="82"/>
                    </a:cubicBezTo>
                    <a:cubicBezTo>
                      <a:pt x="26" y="81"/>
                      <a:pt x="27" y="80"/>
                      <a:pt x="28" y="79"/>
                    </a:cubicBezTo>
                    <a:cubicBezTo>
                      <a:pt x="33" y="81"/>
                      <a:pt x="33" y="81"/>
                      <a:pt x="33" y="81"/>
                    </a:cubicBezTo>
                    <a:cubicBezTo>
                      <a:pt x="32" y="83"/>
                      <a:pt x="31" y="85"/>
                      <a:pt x="29" y="87"/>
                    </a:cubicBezTo>
                    <a:close/>
                    <a:moveTo>
                      <a:pt x="124" y="72"/>
                    </a:moveTo>
                    <a:cubicBezTo>
                      <a:pt x="120" y="68"/>
                      <a:pt x="120" y="68"/>
                      <a:pt x="120" y="68"/>
                    </a:cubicBezTo>
                    <a:cubicBezTo>
                      <a:pt x="124" y="64"/>
                      <a:pt x="124" y="64"/>
                      <a:pt x="124" y="64"/>
                    </a:cubicBezTo>
                    <a:cubicBezTo>
                      <a:pt x="128" y="68"/>
                      <a:pt x="128" y="68"/>
                      <a:pt x="128" y="68"/>
                    </a:cubicBezTo>
                    <a:lnTo>
                      <a:pt x="124" y="72"/>
                    </a:lnTo>
                    <a:close/>
                    <a:moveTo>
                      <a:pt x="27" y="69"/>
                    </a:moveTo>
                    <a:cubicBezTo>
                      <a:pt x="27" y="68"/>
                      <a:pt x="26" y="66"/>
                      <a:pt x="25" y="65"/>
                    </a:cubicBezTo>
                    <a:cubicBezTo>
                      <a:pt x="29" y="61"/>
                      <a:pt x="29" y="61"/>
                      <a:pt x="29" y="61"/>
                    </a:cubicBezTo>
                    <a:cubicBezTo>
                      <a:pt x="31" y="63"/>
                      <a:pt x="32" y="65"/>
                      <a:pt x="33" y="67"/>
                    </a:cubicBezTo>
                    <a:lnTo>
                      <a:pt x="27" y="69"/>
                    </a:lnTo>
                    <a:close/>
                    <a:moveTo>
                      <a:pt x="123" y="57"/>
                    </a:moveTo>
                    <a:cubicBezTo>
                      <a:pt x="117" y="56"/>
                      <a:pt x="117" y="56"/>
                      <a:pt x="117" y="56"/>
                    </a:cubicBezTo>
                    <a:cubicBezTo>
                      <a:pt x="117" y="55"/>
                      <a:pt x="117" y="55"/>
                      <a:pt x="116" y="54"/>
                    </a:cubicBezTo>
                    <a:cubicBezTo>
                      <a:pt x="119" y="49"/>
                      <a:pt x="119" y="49"/>
                      <a:pt x="119" y="49"/>
                    </a:cubicBezTo>
                    <a:cubicBezTo>
                      <a:pt x="122" y="51"/>
                      <a:pt x="123" y="53"/>
                      <a:pt x="123" y="55"/>
                    </a:cubicBezTo>
                    <a:cubicBezTo>
                      <a:pt x="123" y="56"/>
                      <a:pt x="123" y="56"/>
                      <a:pt x="123" y="57"/>
                    </a:cubicBezTo>
                    <a:close/>
                    <a:moveTo>
                      <a:pt x="27" y="53"/>
                    </a:moveTo>
                    <a:cubicBezTo>
                      <a:pt x="21" y="52"/>
                      <a:pt x="21" y="52"/>
                      <a:pt x="21" y="52"/>
                    </a:cubicBezTo>
                    <a:cubicBezTo>
                      <a:pt x="22" y="50"/>
                      <a:pt x="23" y="48"/>
                      <a:pt x="24" y="47"/>
                    </a:cubicBezTo>
                    <a:cubicBezTo>
                      <a:pt x="25" y="46"/>
                      <a:pt x="25" y="46"/>
                      <a:pt x="26" y="45"/>
                    </a:cubicBezTo>
                    <a:cubicBezTo>
                      <a:pt x="29" y="50"/>
                      <a:pt x="29" y="50"/>
                      <a:pt x="29" y="50"/>
                    </a:cubicBezTo>
                    <a:cubicBezTo>
                      <a:pt x="29" y="50"/>
                      <a:pt x="28" y="50"/>
                      <a:pt x="28" y="51"/>
                    </a:cubicBezTo>
                    <a:cubicBezTo>
                      <a:pt x="28" y="51"/>
                      <a:pt x="27" y="52"/>
                      <a:pt x="27" y="53"/>
                    </a:cubicBezTo>
                    <a:close/>
                    <a:moveTo>
                      <a:pt x="39" y="49"/>
                    </a:moveTo>
                    <a:cubicBezTo>
                      <a:pt x="38" y="43"/>
                      <a:pt x="38" y="43"/>
                      <a:pt x="38" y="43"/>
                    </a:cubicBezTo>
                    <a:cubicBezTo>
                      <a:pt x="38" y="43"/>
                      <a:pt x="38" y="43"/>
                      <a:pt x="38" y="43"/>
                    </a:cubicBezTo>
                    <a:cubicBezTo>
                      <a:pt x="38" y="43"/>
                      <a:pt x="39" y="43"/>
                      <a:pt x="40" y="40"/>
                    </a:cubicBezTo>
                    <a:cubicBezTo>
                      <a:pt x="45" y="43"/>
                      <a:pt x="45" y="43"/>
                      <a:pt x="45" y="43"/>
                    </a:cubicBezTo>
                    <a:cubicBezTo>
                      <a:pt x="43" y="46"/>
                      <a:pt x="41" y="48"/>
                      <a:pt x="39" y="49"/>
                    </a:cubicBezTo>
                    <a:close/>
                    <a:moveTo>
                      <a:pt x="127" y="46"/>
                    </a:moveTo>
                    <a:cubicBezTo>
                      <a:pt x="123" y="42"/>
                      <a:pt x="123" y="42"/>
                      <a:pt x="123" y="42"/>
                    </a:cubicBezTo>
                    <a:cubicBezTo>
                      <a:pt x="124" y="40"/>
                      <a:pt x="125" y="39"/>
                      <a:pt x="126" y="38"/>
                    </a:cubicBezTo>
                    <a:cubicBezTo>
                      <a:pt x="131" y="40"/>
                      <a:pt x="131" y="40"/>
                      <a:pt x="131" y="40"/>
                    </a:cubicBezTo>
                    <a:cubicBezTo>
                      <a:pt x="130" y="42"/>
                      <a:pt x="129" y="45"/>
                      <a:pt x="127" y="46"/>
                    </a:cubicBezTo>
                    <a:close/>
                    <a:moveTo>
                      <a:pt x="121" y="39"/>
                    </a:moveTo>
                    <a:cubicBezTo>
                      <a:pt x="121" y="33"/>
                      <a:pt x="121" y="33"/>
                      <a:pt x="121" y="33"/>
                    </a:cubicBezTo>
                    <a:cubicBezTo>
                      <a:pt x="120" y="33"/>
                      <a:pt x="120" y="33"/>
                      <a:pt x="120" y="33"/>
                    </a:cubicBezTo>
                    <a:cubicBezTo>
                      <a:pt x="121" y="33"/>
                      <a:pt x="121" y="32"/>
                      <a:pt x="122" y="32"/>
                    </a:cubicBezTo>
                    <a:cubicBezTo>
                      <a:pt x="122" y="31"/>
                      <a:pt x="123" y="31"/>
                      <a:pt x="124" y="30"/>
                    </a:cubicBezTo>
                    <a:cubicBezTo>
                      <a:pt x="127" y="35"/>
                      <a:pt x="127" y="35"/>
                      <a:pt x="127" y="35"/>
                    </a:cubicBezTo>
                    <a:cubicBezTo>
                      <a:pt x="126" y="35"/>
                      <a:pt x="126" y="36"/>
                      <a:pt x="126" y="36"/>
                    </a:cubicBezTo>
                    <a:cubicBezTo>
                      <a:pt x="125" y="37"/>
                      <a:pt x="124" y="38"/>
                      <a:pt x="122" y="38"/>
                    </a:cubicBezTo>
                    <a:cubicBezTo>
                      <a:pt x="122" y="39"/>
                      <a:pt x="121" y="39"/>
                      <a:pt x="121" y="39"/>
                    </a:cubicBezTo>
                    <a:close/>
                    <a:moveTo>
                      <a:pt x="109" y="36"/>
                    </a:moveTo>
                    <a:cubicBezTo>
                      <a:pt x="108" y="36"/>
                      <a:pt x="107" y="36"/>
                      <a:pt x="106" y="36"/>
                    </a:cubicBezTo>
                    <a:cubicBezTo>
                      <a:pt x="105" y="36"/>
                      <a:pt x="105" y="36"/>
                      <a:pt x="104" y="36"/>
                    </a:cubicBezTo>
                    <a:cubicBezTo>
                      <a:pt x="103" y="30"/>
                      <a:pt x="103" y="30"/>
                      <a:pt x="103" y="30"/>
                    </a:cubicBezTo>
                    <a:cubicBezTo>
                      <a:pt x="104" y="30"/>
                      <a:pt x="105" y="30"/>
                      <a:pt x="106" y="30"/>
                    </a:cubicBezTo>
                    <a:cubicBezTo>
                      <a:pt x="107" y="30"/>
                      <a:pt x="109" y="30"/>
                      <a:pt x="110" y="30"/>
                    </a:cubicBezTo>
                    <a:lnTo>
                      <a:pt x="109" y="36"/>
                    </a:lnTo>
                    <a:close/>
                    <a:moveTo>
                      <a:pt x="50" y="33"/>
                    </a:moveTo>
                    <a:cubicBezTo>
                      <a:pt x="45" y="29"/>
                      <a:pt x="45" y="29"/>
                      <a:pt x="45" y="29"/>
                    </a:cubicBezTo>
                    <a:cubicBezTo>
                      <a:pt x="47" y="27"/>
                      <a:pt x="50" y="26"/>
                      <a:pt x="53" y="27"/>
                    </a:cubicBezTo>
                    <a:cubicBezTo>
                      <a:pt x="52" y="33"/>
                      <a:pt x="52" y="33"/>
                      <a:pt x="52" y="33"/>
                    </a:cubicBezTo>
                    <a:cubicBezTo>
                      <a:pt x="52" y="32"/>
                      <a:pt x="52" y="32"/>
                      <a:pt x="51" y="32"/>
                    </a:cubicBezTo>
                    <a:cubicBezTo>
                      <a:pt x="50" y="32"/>
                      <a:pt x="50" y="33"/>
                      <a:pt x="50" y="33"/>
                    </a:cubicBezTo>
                    <a:close/>
                    <a:moveTo>
                      <a:pt x="91" y="32"/>
                    </a:moveTo>
                    <a:cubicBezTo>
                      <a:pt x="91" y="31"/>
                      <a:pt x="91" y="30"/>
                      <a:pt x="91" y="28"/>
                    </a:cubicBezTo>
                    <a:cubicBezTo>
                      <a:pt x="91" y="28"/>
                      <a:pt x="91" y="28"/>
                      <a:pt x="90" y="27"/>
                    </a:cubicBezTo>
                    <a:cubicBezTo>
                      <a:pt x="95" y="24"/>
                      <a:pt x="95" y="24"/>
                      <a:pt x="95" y="24"/>
                    </a:cubicBezTo>
                    <a:cubicBezTo>
                      <a:pt x="96" y="25"/>
                      <a:pt x="97" y="27"/>
                      <a:pt x="97" y="28"/>
                    </a:cubicBezTo>
                    <a:cubicBezTo>
                      <a:pt x="97" y="29"/>
                      <a:pt x="97" y="29"/>
                      <a:pt x="97" y="30"/>
                    </a:cubicBezTo>
                    <a:lnTo>
                      <a:pt x="91" y="32"/>
                    </a:lnTo>
                    <a:close/>
                    <a:moveTo>
                      <a:pt x="59" y="28"/>
                    </a:moveTo>
                    <a:cubicBezTo>
                      <a:pt x="59" y="28"/>
                      <a:pt x="58" y="28"/>
                      <a:pt x="58" y="27"/>
                    </a:cubicBezTo>
                    <a:cubicBezTo>
                      <a:pt x="57" y="26"/>
                      <a:pt x="56" y="25"/>
                      <a:pt x="55" y="24"/>
                    </a:cubicBezTo>
                    <a:cubicBezTo>
                      <a:pt x="60" y="21"/>
                      <a:pt x="60" y="21"/>
                      <a:pt x="60" y="21"/>
                    </a:cubicBezTo>
                    <a:cubicBezTo>
                      <a:pt x="60" y="22"/>
                      <a:pt x="61" y="22"/>
                      <a:pt x="61" y="22"/>
                    </a:cubicBezTo>
                    <a:cubicBezTo>
                      <a:pt x="63" y="23"/>
                      <a:pt x="64" y="25"/>
                      <a:pt x="64" y="26"/>
                    </a:cubicBezTo>
                    <a:lnTo>
                      <a:pt x="59" y="28"/>
                    </a:lnTo>
                    <a:close/>
                    <a:moveTo>
                      <a:pt x="82" y="21"/>
                    </a:moveTo>
                    <a:cubicBezTo>
                      <a:pt x="81" y="20"/>
                      <a:pt x="79" y="19"/>
                      <a:pt x="77" y="16"/>
                    </a:cubicBezTo>
                    <a:cubicBezTo>
                      <a:pt x="81" y="13"/>
                      <a:pt x="81" y="13"/>
                      <a:pt x="81" y="13"/>
                    </a:cubicBezTo>
                    <a:cubicBezTo>
                      <a:pt x="83" y="14"/>
                      <a:pt x="84" y="15"/>
                      <a:pt x="85" y="16"/>
                    </a:cubicBezTo>
                    <a:lnTo>
                      <a:pt x="82" y="21"/>
                    </a:lnTo>
                    <a:close/>
                    <a:moveTo>
                      <a:pt x="59" y="14"/>
                    </a:moveTo>
                    <a:cubicBezTo>
                      <a:pt x="55" y="10"/>
                      <a:pt x="55" y="10"/>
                      <a:pt x="55" y="10"/>
                    </a:cubicBezTo>
                    <a:cubicBezTo>
                      <a:pt x="57" y="8"/>
                      <a:pt x="59" y="8"/>
                      <a:pt x="62" y="7"/>
                    </a:cubicBezTo>
                    <a:cubicBezTo>
                      <a:pt x="63" y="13"/>
                      <a:pt x="63" y="13"/>
                      <a:pt x="63" y="13"/>
                    </a:cubicBezTo>
                    <a:cubicBezTo>
                      <a:pt x="61" y="13"/>
                      <a:pt x="59" y="14"/>
                      <a:pt x="59" y="14"/>
                    </a:cubicBezTo>
                    <a:close/>
                    <a:moveTo>
                      <a:pt x="74" y="6"/>
                    </a:moveTo>
                    <a:cubicBezTo>
                      <a:pt x="68" y="5"/>
                      <a:pt x="68" y="5"/>
                      <a:pt x="68" y="5"/>
                    </a:cubicBezTo>
                    <a:cubicBezTo>
                      <a:pt x="69" y="2"/>
                      <a:pt x="71" y="0"/>
                      <a:pt x="74" y="0"/>
                    </a:cubicBezTo>
                    <a:cubicBezTo>
                      <a:pt x="75" y="0"/>
                      <a:pt x="76" y="0"/>
                      <a:pt x="76" y="1"/>
                    </a:cubicBezTo>
                    <a:cubicBezTo>
                      <a:pt x="77" y="1"/>
                      <a:pt x="77" y="1"/>
                      <a:pt x="78" y="2"/>
                    </a:cubicBezTo>
                    <a:cubicBezTo>
                      <a:pt x="73" y="6"/>
                      <a:pt x="73" y="6"/>
                      <a:pt x="73" y="6"/>
                    </a:cubicBezTo>
                    <a:cubicBezTo>
                      <a:pt x="73" y="6"/>
                      <a:pt x="74" y="6"/>
                      <a:pt x="74" y="6"/>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51" name="ïśḷiḑe">
                <a:extLst>
                  <a:ext uri="{FF2B5EF4-FFF2-40B4-BE49-F238E27FC236}">
                    <a16:creationId xmlns:a16="http://schemas.microsoft.com/office/drawing/2014/main" id="{C81C10A1-2C47-4022-998D-5E938B6FF69A}"/>
                  </a:ext>
                </a:extLst>
              </p:cNvPr>
              <p:cNvSpPr/>
              <p:nvPr/>
            </p:nvSpPr>
            <p:spPr bwMode="auto">
              <a:xfrm>
                <a:off x="9691688" y="5302250"/>
                <a:ext cx="125413" cy="23813"/>
              </a:xfrm>
              <a:custGeom>
                <a:avLst/>
                <a:gdLst>
                  <a:gd name="T0" fmla="*/ 22 w 59"/>
                  <a:gd name="T1" fmla="*/ 11 h 11"/>
                  <a:gd name="T2" fmla="*/ 20 w 59"/>
                  <a:gd name="T3" fmla="*/ 11 h 11"/>
                  <a:gd name="T4" fmla="*/ 20 w 59"/>
                  <a:gd name="T5" fmla="*/ 5 h 11"/>
                  <a:gd name="T6" fmla="*/ 23 w 59"/>
                  <a:gd name="T7" fmla="*/ 5 h 11"/>
                  <a:gd name="T8" fmla="*/ 26 w 59"/>
                  <a:gd name="T9" fmla="*/ 5 h 11"/>
                  <a:gd name="T10" fmla="*/ 26 w 59"/>
                  <a:gd name="T11" fmla="*/ 11 h 11"/>
                  <a:gd name="T12" fmla="*/ 22 w 59"/>
                  <a:gd name="T13" fmla="*/ 11 h 11"/>
                  <a:gd name="T14" fmla="*/ 8 w 59"/>
                  <a:gd name="T15" fmla="*/ 10 h 11"/>
                  <a:gd name="T16" fmla="*/ 0 w 59"/>
                  <a:gd name="T17" fmla="*/ 7 h 11"/>
                  <a:gd name="T18" fmla="*/ 6 w 59"/>
                  <a:gd name="T19" fmla="*/ 5 h 11"/>
                  <a:gd name="T20" fmla="*/ 5 w 59"/>
                  <a:gd name="T21" fmla="*/ 4 h 11"/>
                  <a:gd name="T22" fmla="*/ 9 w 59"/>
                  <a:gd name="T23" fmla="*/ 4 h 11"/>
                  <a:gd name="T24" fmla="*/ 8 w 59"/>
                  <a:gd name="T25" fmla="*/ 10 h 11"/>
                  <a:gd name="T26" fmla="*/ 38 w 59"/>
                  <a:gd name="T27" fmla="*/ 10 h 11"/>
                  <a:gd name="T28" fmla="*/ 38 w 59"/>
                  <a:gd name="T29" fmla="*/ 4 h 11"/>
                  <a:gd name="T30" fmla="*/ 43 w 59"/>
                  <a:gd name="T31" fmla="*/ 3 h 11"/>
                  <a:gd name="T32" fmla="*/ 44 w 59"/>
                  <a:gd name="T33" fmla="*/ 9 h 11"/>
                  <a:gd name="T34" fmla="*/ 38 w 59"/>
                  <a:gd name="T35" fmla="*/ 10 h 11"/>
                  <a:gd name="T36" fmla="*/ 56 w 59"/>
                  <a:gd name="T37" fmla="*/ 6 h 11"/>
                  <a:gd name="T38" fmla="*/ 54 w 59"/>
                  <a:gd name="T39" fmla="*/ 1 h 11"/>
                  <a:gd name="T40" fmla="*/ 57 w 59"/>
                  <a:gd name="T41" fmla="*/ 0 h 11"/>
                  <a:gd name="T42" fmla="*/ 59 w 59"/>
                  <a:gd name="T43" fmla="*/ 5 h 11"/>
                  <a:gd name="T44" fmla="*/ 56 w 59"/>
                  <a:gd name="T4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 h="11">
                    <a:moveTo>
                      <a:pt x="22" y="11"/>
                    </a:moveTo>
                    <a:cubicBezTo>
                      <a:pt x="22" y="11"/>
                      <a:pt x="21" y="11"/>
                      <a:pt x="20" y="11"/>
                    </a:cubicBezTo>
                    <a:cubicBezTo>
                      <a:pt x="20" y="5"/>
                      <a:pt x="20" y="5"/>
                      <a:pt x="20" y="5"/>
                    </a:cubicBezTo>
                    <a:cubicBezTo>
                      <a:pt x="21" y="5"/>
                      <a:pt x="22" y="5"/>
                      <a:pt x="23" y="5"/>
                    </a:cubicBezTo>
                    <a:cubicBezTo>
                      <a:pt x="24" y="5"/>
                      <a:pt x="25" y="5"/>
                      <a:pt x="26" y="5"/>
                    </a:cubicBezTo>
                    <a:cubicBezTo>
                      <a:pt x="26" y="11"/>
                      <a:pt x="26" y="11"/>
                      <a:pt x="26" y="11"/>
                    </a:cubicBezTo>
                    <a:cubicBezTo>
                      <a:pt x="25" y="11"/>
                      <a:pt x="24" y="11"/>
                      <a:pt x="22" y="11"/>
                    </a:cubicBezTo>
                    <a:close/>
                    <a:moveTo>
                      <a:pt x="8" y="10"/>
                    </a:moveTo>
                    <a:cubicBezTo>
                      <a:pt x="3" y="9"/>
                      <a:pt x="1" y="9"/>
                      <a:pt x="0" y="7"/>
                    </a:cubicBezTo>
                    <a:cubicBezTo>
                      <a:pt x="6" y="5"/>
                      <a:pt x="6" y="5"/>
                      <a:pt x="6" y="5"/>
                    </a:cubicBezTo>
                    <a:cubicBezTo>
                      <a:pt x="5" y="4"/>
                      <a:pt x="5" y="4"/>
                      <a:pt x="5" y="4"/>
                    </a:cubicBezTo>
                    <a:cubicBezTo>
                      <a:pt x="5" y="4"/>
                      <a:pt x="5" y="4"/>
                      <a:pt x="9" y="4"/>
                    </a:cubicBezTo>
                    <a:lnTo>
                      <a:pt x="8" y="10"/>
                    </a:lnTo>
                    <a:close/>
                    <a:moveTo>
                      <a:pt x="38" y="10"/>
                    </a:moveTo>
                    <a:cubicBezTo>
                      <a:pt x="38" y="4"/>
                      <a:pt x="38" y="4"/>
                      <a:pt x="38" y="4"/>
                    </a:cubicBezTo>
                    <a:cubicBezTo>
                      <a:pt x="39" y="4"/>
                      <a:pt x="41" y="4"/>
                      <a:pt x="43" y="3"/>
                    </a:cubicBezTo>
                    <a:cubicBezTo>
                      <a:pt x="44" y="9"/>
                      <a:pt x="44" y="9"/>
                      <a:pt x="44" y="9"/>
                    </a:cubicBezTo>
                    <a:cubicBezTo>
                      <a:pt x="42" y="10"/>
                      <a:pt x="40" y="10"/>
                      <a:pt x="38" y="10"/>
                    </a:cubicBezTo>
                    <a:close/>
                    <a:moveTo>
                      <a:pt x="56" y="6"/>
                    </a:moveTo>
                    <a:cubicBezTo>
                      <a:pt x="54" y="1"/>
                      <a:pt x="54" y="1"/>
                      <a:pt x="54" y="1"/>
                    </a:cubicBezTo>
                    <a:cubicBezTo>
                      <a:pt x="55" y="0"/>
                      <a:pt x="56" y="0"/>
                      <a:pt x="57" y="0"/>
                    </a:cubicBezTo>
                    <a:cubicBezTo>
                      <a:pt x="59" y="5"/>
                      <a:pt x="59" y="5"/>
                      <a:pt x="59" y="5"/>
                    </a:cubicBezTo>
                    <a:cubicBezTo>
                      <a:pt x="58" y="5"/>
                      <a:pt x="57" y="6"/>
                      <a:pt x="56" y="6"/>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52" name="iṩḻiḓé">
                <a:extLst>
                  <a:ext uri="{FF2B5EF4-FFF2-40B4-BE49-F238E27FC236}">
                    <a16:creationId xmlns:a16="http://schemas.microsoft.com/office/drawing/2014/main" id="{229545F2-433D-4E3D-A469-24250E67614A}"/>
                  </a:ext>
                </a:extLst>
              </p:cNvPr>
              <p:cNvSpPr/>
              <p:nvPr/>
            </p:nvSpPr>
            <p:spPr bwMode="auto">
              <a:xfrm>
                <a:off x="6731000" y="6467475"/>
                <a:ext cx="200025" cy="42863"/>
              </a:xfrm>
              <a:custGeom>
                <a:avLst/>
                <a:gdLst>
                  <a:gd name="T0" fmla="*/ 0 w 93"/>
                  <a:gd name="T1" fmla="*/ 20 h 20"/>
                  <a:gd name="T2" fmla="*/ 0 w 93"/>
                  <a:gd name="T3" fmla="*/ 14 h 20"/>
                  <a:gd name="T4" fmla="*/ 6 w 93"/>
                  <a:gd name="T5" fmla="*/ 14 h 20"/>
                  <a:gd name="T6" fmla="*/ 6 w 93"/>
                  <a:gd name="T7" fmla="*/ 20 h 20"/>
                  <a:gd name="T8" fmla="*/ 0 w 93"/>
                  <a:gd name="T9" fmla="*/ 20 h 20"/>
                  <a:gd name="T10" fmla="*/ 18 w 93"/>
                  <a:gd name="T11" fmla="*/ 19 h 20"/>
                  <a:gd name="T12" fmla="*/ 17 w 93"/>
                  <a:gd name="T13" fmla="*/ 13 h 20"/>
                  <a:gd name="T14" fmla="*/ 23 w 93"/>
                  <a:gd name="T15" fmla="*/ 12 h 20"/>
                  <a:gd name="T16" fmla="*/ 24 w 93"/>
                  <a:gd name="T17" fmla="*/ 18 h 20"/>
                  <a:gd name="T18" fmla="*/ 18 w 93"/>
                  <a:gd name="T19" fmla="*/ 19 h 20"/>
                  <a:gd name="T20" fmla="*/ 35 w 93"/>
                  <a:gd name="T21" fmla="*/ 17 h 20"/>
                  <a:gd name="T22" fmla="*/ 35 w 93"/>
                  <a:gd name="T23" fmla="*/ 11 h 20"/>
                  <a:gd name="T24" fmla="*/ 40 w 93"/>
                  <a:gd name="T25" fmla="*/ 10 h 20"/>
                  <a:gd name="T26" fmla="*/ 41 w 93"/>
                  <a:gd name="T27" fmla="*/ 16 h 20"/>
                  <a:gd name="T28" fmla="*/ 35 w 93"/>
                  <a:gd name="T29" fmla="*/ 17 h 20"/>
                  <a:gd name="T30" fmla="*/ 53 w 93"/>
                  <a:gd name="T31" fmla="*/ 14 h 20"/>
                  <a:gd name="T32" fmla="*/ 52 w 93"/>
                  <a:gd name="T33" fmla="*/ 8 h 20"/>
                  <a:gd name="T34" fmla="*/ 58 w 93"/>
                  <a:gd name="T35" fmla="*/ 7 h 20"/>
                  <a:gd name="T36" fmla="*/ 59 w 93"/>
                  <a:gd name="T37" fmla="*/ 13 h 20"/>
                  <a:gd name="T38" fmla="*/ 53 w 93"/>
                  <a:gd name="T39" fmla="*/ 14 h 20"/>
                  <a:gd name="T40" fmla="*/ 70 w 93"/>
                  <a:gd name="T41" fmla="*/ 11 h 20"/>
                  <a:gd name="T42" fmla="*/ 69 w 93"/>
                  <a:gd name="T43" fmla="*/ 5 h 20"/>
                  <a:gd name="T44" fmla="*/ 75 w 93"/>
                  <a:gd name="T45" fmla="*/ 4 h 20"/>
                  <a:gd name="T46" fmla="*/ 76 w 93"/>
                  <a:gd name="T47" fmla="*/ 10 h 20"/>
                  <a:gd name="T48" fmla="*/ 70 w 93"/>
                  <a:gd name="T49" fmla="*/ 11 h 20"/>
                  <a:gd name="T50" fmla="*/ 87 w 93"/>
                  <a:gd name="T51" fmla="*/ 7 h 20"/>
                  <a:gd name="T52" fmla="*/ 86 w 93"/>
                  <a:gd name="T53" fmla="*/ 1 h 20"/>
                  <a:gd name="T54" fmla="*/ 92 w 93"/>
                  <a:gd name="T55" fmla="*/ 0 h 20"/>
                  <a:gd name="T56" fmla="*/ 93 w 93"/>
                  <a:gd name="T57" fmla="*/ 6 h 20"/>
                  <a:gd name="T58" fmla="*/ 87 w 93"/>
                  <a:gd name="T59"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20">
                    <a:moveTo>
                      <a:pt x="0" y="20"/>
                    </a:moveTo>
                    <a:cubicBezTo>
                      <a:pt x="0" y="14"/>
                      <a:pt x="0" y="14"/>
                      <a:pt x="0" y="14"/>
                    </a:cubicBezTo>
                    <a:cubicBezTo>
                      <a:pt x="0" y="14"/>
                      <a:pt x="2" y="14"/>
                      <a:pt x="6" y="14"/>
                    </a:cubicBezTo>
                    <a:cubicBezTo>
                      <a:pt x="6" y="20"/>
                      <a:pt x="6" y="20"/>
                      <a:pt x="6" y="20"/>
                    </a:cubicBezTo>
                    <a:cubicBezTo>
                      <a:pt x="2" y="20"/>
                      <a:pt x="0" y="20"/>
                      <a:pt x="0" y="20"/>
                    </a:cubicBezTo>
                    <a:close/>
                    <a:moveTo>
                      <a:pt x="18" y="19"/>
                    </a:moveTo>
                    <a:cubicBezTo>
                      <a:pt x="17" y="13"/>
                      <a:pt x="17" y="13"/>
                      <a:pt x="17" y="13"/>
                    </a:cubicBezTo>
                    <a:cubicBezTo>
                      <a:pt x="19" y="13"/>
                      <a:pt x="21" y="13"/>
                      <a:pt x="23" y="12"/>
                    </a:cubicBezTo>
                    <a:cubicBezTo>
                      <a:pt x="24" y="18"/>
                      <a:pt x="24" y="18"/>
                      <a:pt x="24" y="18"/>
                    </a:cubicBezTo>
                    <a:cubicBezTo>
                      <a:pt x="22" y="18"/>
                      <a:pt x="20" y="19"/>
                      <a:pt x="18" y="19"/>
                    </a:cubicBezTo>
                    <a:close/>
                    <a:moveTo>
                      <a:pt x="35" y="17"/>
                    </a:moveTo>
                    <a:cubicBezTo>
                      <a:pt x="35" y="11"/>
                      <a:pt x="35" y="11"/>
                      <a:pt x="35" y="11"/>
                    </a:cubicBezTo>
                    <a:cubicBezTo>
                      <a:pt x="36" y="11"/>
                      <a:pt x="38" y="10"/>
                      <a:pt x="40" y="10"/>
                    </a:cubicBezTo>
                    <a:cubicBezTo>
                      <a:pt x="41" y="16"/>
                      <a:pt x="41" y="16"/>
                      <a:pt x="41" y="16"/>
                    </a:cubicBezTo>
                    <a:cubicBezTo>
                      <a:pt x="39" y="16"/>
                      <a:pt x="37" y="17"/>
                      <a:pt x="35" y="17"/>
                    </a:cubicBezTo>
                    <a:close/>
                    <a:moveTo>
                      <a:pt x="53" y="14"/>
                    </a:moveTo>
                    <a:cubicBezTo>
                      <a:pt x="52" y="8"/>
                      <a:pt x="52" y="8"/>
                      <a:pt x="52" y="8"/>
                    </a:cubicBezTo>
                    <a:cubicBezTo>
                      <a:pt x="54" y="8"/>
                      <a:pt x="56" y="8"/>
                      <a:pt x="58" y="7"/>
                    </a:cubicBezTo>
                    <a:cubicBezTo>
                      <a:pt x="59" y="13"/>
                      <a:pt x="59" y="13"/>
                      <a:pt x="59" y="13"/>
                    </a:cubicBezTo>
                    <a:cubicBezTo>
                      <a:pt x="57" y="14"/>
                      <a:pt x="55" y="14"/>
                      <a:pt x="53" y="14"/>
                    </a:cubicBezTo>
                    <a:close/>
                    <a:moveTo>
                      <a:pt x="70" y="11"/>
                    </a:moveTo>
                    <a:cubicBezTo>
                      <a:pt x="69" y="5"/>
                      <a:pt x="69" y="5"/>
                      <a:pt x="69" y="5"/>
                    </a:cubicBezTo>
                    <a:cubicBezTo>
                      <a:pt x="71" y="5"/>
                      <a:pt x="73" y="5"/>
                      <a:pt x="75" y="4"/>
                    </a:cubicBezTo>
                    <a:cubicBezTo>
                      <a:pt x="76" y="10"/>
                      <a:pt x="76" y="10"/>
                      <a:pt x="76" y="10"/>
                    </a:cubicBezTo>
                    <a:cubicBezTo>
                      <a:pt x="74" y="10"/>
                      <a:pt x="72" y="11"/>
                      <a:pt x="70" y="11"/>
                    </a:cubicBezTo>
                    <a:close/>
                    <a:moveTo>
                      <a:pt x="87" y="7"/>
                    </a:moveTo>
                    <a:cubicBezTo>
                      <a:pt x="86" y="1"/>
                      <a:pt x="86" y="1"/>
                      <a:pt x="86" y="1"/>
                    </a:cubicBezTo>
                    <a:cubicBezTo>
                      <a:pt x="88" y="1"/>
                      <a:pt x="90" y="0"/>
                      <a:pt x="92" y="0"/>
                    </a:cubicBezTo>
                    <a:cubicBezTo>
                      <a:pt x="93" y="6"/>
                      <a:pt x="93" y="6"/>
                      <a:pt x="93" y="6"/>
                    </a:cubicBezTo>
                    <a:cubicBezTo>
                      <a:pt x="91" y="6"/>
                      <a:pt x="89" y="7"/>
                      <a:pt x="87" y="7"/>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53" name="iṥḻïḓè">
                <a:extLst>
                  <a:ext uri="{FF2B5EF4-FFF2-40B4-BE49-F238E27FC236}">
                    <a16:creationId xmlns:a16="http://schemas.microsoft.com/office/drawing/2014/main" id="{BDB407E1-A1F2-4584-B493-C429F5989A56}"/>
                  </a:ext>
                </a:extLst>
              </p:cNvPr>
              <p:cNvSpPr/>
              <p:nvPr/>
            </p:nvSpPr>
            <p:spPr bwMode="auto">
              <a:xfrm>
                <a:off x="4979988" y="4100513"/>
                <a:ext cx="60325" cy="120650"/>
              </a:xfrm>
              <a:custGeom>
                <a:avLst/>
                <a:gdLst>
                  <a:gd name="T0" fmla="*/ 22 w 28"/>
                  <a:gd name="T1" fmla="*/ 56 h 56"/>
                  <a:gd name="T2" fmla="*/ 21 w 28"/>
                  <a:gd name="T3" fmla="*/ 51 h 56"/>
                  <a:gd name="T4" fmla="*/ 26 w 28"/>
                  <a:gd name="T5" fmla="*/ 49 h 56"/>
                  <a:gd name="T6" fmla="*/ 28 w 28"/>
                  <a:gd name="T7" fmla="*/ 55 h 56"/>
                  <a:gd name="T8" fmla="*/ 22 w 28"/>
                  <a:gd name="T9" fmla="*/ 56 h 56"/>
                  <a:gd name="T10" fmla="*/ 17 w 28"/>
                  <a:gd name="T11" fmla="*/ 40 h 56"/>
                  <a:gd name="T12" fmla="*/ 15 w 28"/>
                  <a:gd name="T13" fmla="*/ 35 h 56"/>
                  <a:gd name="T14" fmla="*/ 21 w 28"/>
                  <a:gd name="T15" fmla="*/ 32 h 56"/>
                  <a:gd name="T16" fmla="*/ 23 w 28"/>
                  <a:gd name="T17" fmla="*/ 38 h 56"/>
                  <a:gd name="T18" fmla="*/ 17 w 28"/>
                  <a:gd name="T19" fmla="*/ 40 h 56"/>
                  <a:gd name="T20" fmla="*/ 11 w 28"/>
                  <a:gd name="T21" fmla="*/ 24 h 56"/>
                  <a:gd name="T22" fmla="*/ 8 w 28"/>
                  <a:gd name="T23" fmla="*/ 19 h 56"/>
                  <a:gd name="T24" fmla="*/ 13 w 28"/>
                  <a:gd name="T25" fmla="*/ 16 h 56"/>
                  <a:gd name="T26" fmla="*/ 16 w 28"/>
                  <a:gd name="T27" fmla="*/ 21 h 56"/>
                  <a:gd name="T28" fmla="*/ 11 w 28"/>
                  <a:gd name="T29" fmla="*/ 24 h 56"/>
                  <a:gd name="T30" fmla="*/ 3 w 28"/>
                  <a:gd name="T31" fmla="*/ 8 h 56"/>
                  <a:gd name="T32" fmla="*/ 0 w 28"/>
                  <a:gd name="T33" fmla="*/ 3 h 56"/>
                  <a:gd name="T34" fmla="*/ 5 w 28"/>
                  <a:gd name="T35" fmla="*/ 0 h 56"/>
                  <a:gd name="T36" fmla="*/ 8 w 28"/>
                  <a:gd name="T37" fmla="*/ 6 h 56"/>
                  <a:gd name="T38" fmla="*/ 3 w 28"/>
                  <a:gd name="T39" fmla="*/ 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56">
                    <a:moveTo>
                      <a:pt x="22" y="56"/>
                    </a:moveTo>
                    <a:cubicBezTo>
                      <a:pt x="22" y="55"/>
                      <a:pt x="21" y="53"/>
                      <a:pt x="21" y="51"/>
                    </a:cubicBezTo>
                    <a:cubicBezTo>
                      <a:pt x="26" y="49"/>
                      <a:pt x="26" y="49"/>
                      <a:pt x="26" y="49"/>
                    </a:cubicBezTo>
                    <a:cubicBezTo>
                      <a:pt x="27" y="51"/>
                      <a:pt x="27" y="53"/>
                      <a:pt x="28" y="55"/>
                    </a:cubicBezTo>
                    <a:lnTo>
                      <a:pt x="22" y="56"/>
                    </a:lnTo>
                    <a:close/>
                    <a:moveTo>
                      <a:pt x="17" y="40"/>
                    </a:moveTo>
                    <a:cubicBezTo>
                      <a:pt x="16" y="38"/>
                      <a:pt x="16" y="36"/>
                      <a:pt x="15" y="35"/>
                    </a:cubicBezTo>
                    <a:cubicBezTo>
                      <a:pt x="21" y="32"/>
                      <a:pt x="21" y="32"/>
                      <a:pt x="21" y="32"/>
                    </a:cubicBezTo>
                    <a:cubicBezTo>
                      <a:pt x="21" y="34"/>
                      <a:pt x="22" y="36"/>
                      <a:pt x="23" y="38"/>
                    </a:cubicBezTo>
                    <a:lnTo>
                      <a:pt x="17" y="40"/>
                    </a:lnTo>
                    <a:close/>
                    <a:moveTo>
                      <a:pt x="11" y="24"/>
                    </a:moveTo>
                    <a:cubicBezTo>
                      <a:pt x="10" y="22"/>
                      <a:pt x="9" y="20"/>
                      <a:pt x="8" y="19"/>
                    </a:cubicBezTo>
                    <a:cubicBezTo>
                      <a:pt x="13" y="16"/>
                      <a:pt x="13" y="16"/>
                      <a:pt x="13" y="16"/>
                    </a:cubicBezTo>
                    <a:cubicBezTo>
                      <a:pt x="14" y="18"/>
                      <a:pt x="15" y="20"/>
                      <a:pt x="16" y="21"/>
                    </a:cubicBezTo>
                    <a:lnTo>
                      <a:pt x="11" y="24"/>
                    </a:lnTo>
                    <a:close/>
                    <a:moveTo>
                      <a:pt x="3" y="8"/>
                    </a:moveTo>
                    <a:cubicBezTo>
                      <a:pt x="1" y="5"/>
                      <a:pt x="0" y="4"/>
                      <a:pt x="0" y="3"/>
                    </a:cubicBezTo>
                    <a:cubicBezTo>
                      <a:pt x="5" y="0"/>
                      <a:pt x="5" y="0"/>
                      <a:pt x="5" y="0"/>
                    </a:cubicBezTo>
                    <a:cubicBezTo>
                      <a:pt x="5" y="0"/>
                      <a:pt x="6" y="2"/>
                      <a:pt x="8" y="6"/>
                    </a:cubicBezTo>
                    <a:lnTo>
                      <a:pt x="3"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54" name="iSḻíďê">
                <a:extLst>
                  <a:ext uri="{FF2B5EF4-FFF2-40B4-BE49-F238E27FC236}">
                    <a16:creationId xmlns:a16="http://schemas.microsoft.com/office/drawing/2014/main" id="{0995A57A-489D-4BAE-BDAD-A87B629054D7}"/>
                  </a:ext>
                </a:extLst>
              </p:cNvPr>
              <p:cNvSpPr/>
              <p:nvPr/>
            </p:nvSpPr>
            <p:spPr bwMode="auto">
              <a:xfrm>
                <a:off x="6918325" y="2940050"/>
                <a:ext cx="55563" cy="106363"/>
              </a:xfrm>
              <a:custGeom>
                <a:avLst/>
                <a:gdLst>
                  <a:gd name="T0" fmla="*/ 3 w 26"/>
                  <a:gd name="T1" fmla="*/ 50 h 50"/>
                  <a:gd name="T2" fmla="*/ 0 w 26"/>
                  <a:gd name="T3" fmla="*/ 45 h 50"/>
                  <a:gd name="T4" fmla="*/ 0 w 26"/>
                  <a:gd name="T5" fmla="*/ 44 h 50"/>
                  <a:gd name="T6" fmla="*/ 4 w 26"/>
                  <a:gd name="T7" fmla="*/ 49 h 50"/>
                  <a:gd name="T8" fmla="*/ 3 w 26"/>
                  <a:gd name="T9" fmla="*/ 50 h 50"/>
                  <a:gd name="T10" fmla="*/ 13 w 26"/>
                  <a:gd name="T11" fmla="*/ 40 h 50"/>
                  <a:gd name="T12" fmla="*/ 8 w 26"/>
                  <a:gd name="T13" fmla="*/ 37 h 50"/>
                  <a:gd name="T14" fmla="*/ 12 w 26"/>
                  <a:gd name="T15" fmla="*/ 32 h 50"/>
                  <a:gd name="T16" fmla="*/ 16 w 26"/>
                  <a:gd name="T17" fmla="*/ 35 h 50"/>
                  <a:gd name="T18" fmla="*/ 13 w 26"/>
                  <a:gd name="T19" fmla="*/ 40 h 50"/>
                  <a:gd name="T20" fmla="*/ 22 w 26"/>
                  <a:gd name="T21" fmla="*/ 24 h 50"/>
                  <a:gd name="T22" fmla="*/ 16 w 26"/>
                  <a:gd name="T23" fmla="*/ 22 h 50"/>
                  <a:gd name="T24" fmla="*/ 18 w 26"/>
                  <a:gd name="T25" fmla="*/ 17 h 50"/>
                  <a:gd name="T26" fmla="*/ 24 w 26"/>
                  <a:gd name="T27" fmla="*/ 18 h 50"/>
                  <a:gd name="T28" fmla="*/ 22 w 26"/>
                  <a:gd name="T29" fmla="*/ 24 h 50"/>
                  <a:gd name="T30" fmla="*/ 26 w 26"/>
                  <a:gd name="T31" fmla="*/ 6 h 50"/>
                  <a:gd name="T32" fmla="*/ 20 w 26"/>
                  <a:gd name="T33" fmla="*/ 6 h 50"/>
                  <a:gd name="T34" fmla="*/ 20 w 26"/>
                  <a:gd name="T35" fmla="*/ 5 h 50"/>
                  <a:gd name="T36" fmla="*/ 20 w 26"/>
                  <a:gd name="T37" fmla="*/ 1 h 50"/>
                  <a:gd name="T38" fmla="*/ 25 w 26"/>
                  <a:gd name="T39" fmla="*/ 0 h 50"/>
                  <a:gd name="T40" fmla="*/ 26 w 26"/>
                  <a:gd name="T41" fmla="*/ 5 h 50"/>
                  <a:gd name="T42" fmla="*/ 26 w 26"/>
                  <a:gd name="T43"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50">
                    <a:moveTo>
                      <a:pt x="3" y="50"/>
                    </a:moveTo>
                    <a:cubicBezTo>
                      <a:pt x="0" y="45"/>
                      <a:pt x="0" y="45"/>
                      <a:pt x="0" y="45"/>
                    </a:cubicBezTo>
                    <a:cubicBezTo>
                      <a:pt x="0" y="44"/>
                      <a:pt x="0" y="44"/>
                      <a:pt x="0" y="44"/>
                    </a:cubicBezTo>
                    <a:cubicBezTo>
                      <a:pt x="4" y="49"/>
                      <a:pt x="4" y="49"/>
                      <a:pt x="4" y="49"/>
                    </a:cubicBezTo>
                    <a:lnTo>
                      <a:pt x="3" y="50"/>
                    </a:lnTo>
                    <a:close/>
                    <a:moveTo>
                      <a:pt x="13" y="40"/>
                    </a:moveTo>
                    <a:cubicBezTo>
                      <a:pt x="8" y="37"/>
                      <a:pt x="8" y="37"/>
                      <a:pt x="8" y="37"/>
                    </a:cubicBezTo>
                    <a:cubicBezTo>
                      <a:pt x="9" y="35"/>
                      <a:pt x="11" y="34"/>
                      <a:pt x="12" y="32"/>
                    </a:cubicBezTo>
                    <a:cubicBezTo>
                      <a:pt x="16" y="35"/>
                      <a:pt x="16" y="35"/>
                      <a:pt x="16" y="35"/>
                    </a:cubicBezTo>
                    <a:cubicBezTo>
                      <a:pt x="15" y="37"/>
                      <a:pt x="14" y="39"/>
                      <a:pt x="13" y="40"/>
                    </a:cubicBezTo>
                    <a:close/>
                    <a:moveTo>
                      <a:pt x="22" y="24"/>
                    </a:moveTo>
                    <a:cubicBezTo>
                      <a:pt x="16" y="22"/>
                      <a:pt x="16" y="22"/>
                      <a:pt x="16" y="22"/>
                    </a:cubicBezTo>
                    <a:cubicBezTo>
                      <a:pt x="17" y="20"/>
                      <a:pt x="18" y="19"/>
                      <a:pt x="18" y="17"/>
                    </a:cubicBezTo>
                    <a:cubicBezTo>
                      <a:pt x="24" y="18"/>
                      <a:pt x="24" y="18"/>
                      <a:pt x="24" y="18"/>
                    </a:cubicBezTo>
                    <a:cubicBezTo>
                      <a:pt x="23" y="20"/>
                      <a:pt x="23" y="22"/>
                      <a:pt x="22" y="24"/>
                    </a:cubicBezTo>
                    <a:close/>
                    <a:moveTo>
                      <a:pt x="26" y="6"/>
                    </a:moveTo>
                    <a:cubicBezTo>
                      <a:pt x="20" y="6"/>
                      <a:pt x="20" y="6"/>
                      <a:pt x="20" y="6"/>
                    </a:cubicBezTo>
                    <a:cubicBezTo>
                      <a:pt x="20" y="5"/>
                      <a:pt x="20" y="5"/>
                      <a:pt x="20" y="5"/>
                    </a:cubicBezTo>
                    <a:cubicBezTo>
                      <a:pt x="20" y="3"/>
                      <a:pt x="20" y="2"/>
                      <a:pt x="20" y="1"/>
                    </a:cubicBezTo>
                    <a:cubicBezTo>
                      <a:pt x="25" y="0"/>
                      <a:pt x="25" y="0"/>
                      <a:pt x="25" y="0"/>
                    </a:cubicBezTo>
                    <a:cubicBezTo>
                      <a:pt x="26" y="2"/>
                      <a:pt x="26" y="3"/>
                      <a:pt x="26" y="5"/>
                    </a:cubicBezTo>
                    <a:lnTo>
                      <a:pt x="26" y="6"/>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55" name="îşļïḍè">
                <a:extLst>
                  <a:ext uri="{FF2B5EF4-FFF2-40B4-BE49-F238E27FC236}">
                    <a16:creationId xmlns:a16="http://schemas.microsoft.com/office/drawing/2014/main" id="{6AB1AD20-34DF-458A-8C6F-AD209DB83A82}"/>
                  </a:ext>
                </a:extLst>
              </p:cNvPr>
              <p:cNvSpPr/>
              <p:nvPr/>
            </p:nvSpPr>
            <p:spPr bwMode="auto">
              <a:xfrm>
                <a:off x="6845300" y="3368675"/>
                <a:ext cx="22225" cy="125413"/>
              </a:xfrm>
              <a:custGeom>
                <a:avLst/>
                <a:gdLst>
                  <a:gd name="T0" fmla="*/ 6 w 14"/>
                  <a:gd name="T1" fmla="*/ 79 h 79"/>
                  <a:gd name="T2" fmla="*/ 5 w 14"/>
                  <a:gd name="T3" fmla="*/ 71 h 79"/>
                  <a:gd name="T4" fmla="*/ 13 w 14"/>
                  <a:gd name="T5" fmla="*/ 71 h 79"/>
                  <a:gd name="T6" fmla="*/ 14 w 14"/>
                  <a:gd name="T7" fmla="*/ 78 h 79"/>
                  <a:gd name="T8" fmla="*/ 6 w 14"/>
                  <a:gd name="T9" fmla="*/ 79 h 79"/>
                  <a:gd name="T10" fmla="*/ 4 w 14"/>
                  <a:gd name="T11" fmla="*/ 55 h 79"/>
                  <a:gd name="T12" fmla="*/ 4 w 14"/>
                  <a:gd name="T13" fmla="*/ 48 h 79"/>
                  <a:gd name="T14" fmla="*/ 12 w 14"/>
                  <a:gd name="T15" fmla="*/ 47 h 79"/>
                  <a:gd name="T16" fmla="*/ 12 w 14"/>
                  <a:gd name="T17" fmla="*/ 55 h 79"/>
                  <a:gd name="T18" fmla="*/ 4 w 14"/>
                  <a:gd name="T19" fmla="*/ 55 h 79"/>
                  <a:gd name="T20" fmla="*/ 2 w 14"/>
                  <a:gd name="T21" fmla="*/ 32 h 79"/>
                  <a:gd name="T22" fmla="*/ 1 w 14"/>
                  <a:gd name="T23" fmla="*/ 24 h 79"/>
                  <a:gd name="T24" fmla="*/ 9 w 14"/>
                  <a:gd name="T25" fmla="*/ 24 h 79"/>
                  <a:gd name="T26" fmla="*/ 9 w 14"/>
                  <a:gd name="T27" fmla="*/ 32 h 79"/>
                  <a:gd name="T28" fmla="*/ 2 w 14"/>
                  <a:gd name="T29" fmla="*/ 32 h 79"/>
                  <a:gd name="T30" fmla="*/ 0 w 14"/>
                  <a:gd name="T31" fmla="*/ 9 h 79"/>
                  <a:gd name="T32" fmla="*/ 0 w 14"/>
                  <a:gd name="T33" fmla="*/ 1 h 79"/>
                  <a:gd name="T34" fmla="*/ 6 w 14"/>
                  <a:gd name="T35" fmla="*/ 0 h 79"/>
                  <a:gd name="T36" fmla="*/ 8 w 14"/>
                  <a:gd name="T37" fmla="*/ 8 h 79"/>
                  <a:gd name="T38" fmla="*/ 0 w 14"/>
                  <a:gd name="T39" fmla="*/ 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79">
                    <a:moveTo>
                      <a:pt x="6" y="79"/>
                    </a:moveTo>
                    <a:lnTo>
                      <a:pt x="5" y="71"/>
                    </a:lnTo>
                    <a:lnTo>
                      <a:pt x="13" y="71"/>
                    </a:lnTo>
                    <a:lnTo>
                      <a:pt x="14" y="78"/>
                    </a:lnTo>
                    <a:lnTo>
                      <a:pt x="6" y="79"/>
                    </a:lnTo>
                    <a:close/>
                    <a:moveTo>
                      <a:pt x="4" y="55"/>
                    </a:moveTo>
                    <a:lnTo>
                      <a:pt x="4" y="48"/>
                    </a:lnTo>
                    <a:lnTo>
                      <a:pt x="12" y="47"/>
                    </a:lnTo>
                    <a:lnTo>
                      <a:pt x="12" y="55"/>
                    </a:lnTo>
                    <a:lnTo>
                      <a:pt x="4" y="55"/>
                    </a:lnTo>
                    <a:close/>
                    <a:moveTo>
                      <a:pt x="2" y="32"/>
                    </a:moveTo>
                    <a:lnTo>
                      <a:pt x="1" y="24"/>
                    </a:lnTo>
                    <a:lnTo>
                      <a:pt x="9" y="24"/>
                    </a:lnTo>
                    <a:lnTo>
                      <a:pt x="9" y="32"/>
                    </a:lnTo>
                    <a:lnTo>
                      <a:pt x="2" y="32"/>
                    </a:lnTo>
                    <a:close/>
                    <a:moveTo>
                      <a:pt x="0" y="9"/>
                    </a:moveTo>
                    <a:lnTo>
                      <a:pt x="0" y="1"/>
                    </a:lnTo>
                    <a:lnTo>
                      <a:pt x="6" y="0"/>
                    </a:lnTo>
                    <a:lnTo>
                      <a:pt x="8" y="8"/>
                    </a:lnTo>
                    <a:lnTo>
                      <a:pt x="0" y="9"/>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56" name="iṡḻïḋe">
                <a:extLst>
                  <a:ext uri="{FF2B5EF4-FFF2-40B4-BE49-F238E27FC236}">
                    <a16:creationId xmlns:a16="http://schemas.microsoft.com/office/drawing/2014/main" id="{11F6FE19-1C9B-4889-B4A2-27D28A5BBB2E}"/>
                  </a:ext>
                </a:extLst>
              </p:cNvPr>
              <p:cNvSpPr/>
              <p:nvPr/>
            </p:nvSpPr>
            <p:spPr bwMode="auto">
              <a:xfrm>
                <a:off x="5564188" y="4983163"/>
                <a:ext cx="115888" cy="103188"/>
              </a:xfrm>
              <a:custGeom>
                <a:avLst/>
                <a:gdLst>
                  <a:gd name="T0" fmla="*/ 0 w 54"/>
                  <a:gd name="T1" fmla="*/ 48 h 48"/>
                  <a:gd name="T2" fmla="*/ 0 w 54"/>
                  <a:gd name="T3" fmla="*/ 48 h 48"/>
                  <a:gd name="T4" fmla="*/ 2 w 54"/>
                  <a:gd name="T5" fmla="*/ 41 h 48"/>
                  <a:gd name="T6" fmla="*/ 7 w 54"/>
                  <a:gd name="T7" fmla="*/ 43 h 48"/>
                  <a:gd name="T8" fmla="*/ 6 w 54"/>
                  <a:gd name="T9" fmla="*/ 48 h 48"/>
                  <a:gd name="T10" fmla="*/ 0 w 54"/>
                  <a:gd name="T11" fmla="*/ 48 h 48"/>
                  <a:gd name="T12" fmla="*/ 14 w 54"/>
                  <a:gd name="T13" fmla="*/ 36 h 48"/>
                  <a:gd name="T14" fmla="*/ 11 w 54"/>
                  <a:gd name="T15" fmla="*/ 31 h 48"/>
                  <a:gd name="T16" fmla="*/ 16 w 54"/>
                  <a:gd name="T17" fmla="*/ 29 h 48"/>
                  <a:gd name="T18" fmla="*/ 18 w 54"/>
                  <a:gd name="T19" fmla="*/ 34 h 48"/>
                  <a:gd name="T20" fmla="*/ 14 w 54"/>
                  <a:gd name="T21" fmla="*/ 36 h 48"/>
                  <a:gd name="T22" fmla="*/ 29 w 54"/>
                  <a:gd name="T23" fmla="*/ 31 h 48"/>
                  <a:gd name="T24" fmla="*/ 27 w 54"/>
                  <a:gd name="T25" fmla="*/ 25 h 48"/>
                  <a:gd name="T26" fmla="*/ 32 w 54"/>
                  <a:gd name="T27" fmla="*/ 23 h 48"/>
                  <a:gd name="T28" fmla="*/ 35 w 54"/>
                  <a:gd name="T29" fmla="*/ 27 h 48"/>
                  <a:gd name="T30" fmla="*/ 29 w 54"/>
                  <a:gd name="T31" fmla="*/ 31 h 48"/>
                  <a:gd name="T32" fmla="*/ 43 w 54"/>
                  <a:gd name="T33" fmla="*/ 18 h 48"/>
                  <a:gd name="T34" fmla="*/ 38 w 54"/>
                  <a:gd name="T35" fmla="*/ 14 h 48"/>
                  <a:gd name="T36" fmla="*/ 42 w 54"/>
                  <a:gd name="T37" fmla="*/ 9 h 48"/>
                  <a:gd name="T38" fmla="*/ 46 w 54"/>
                  <a:gd name="T39" fmla="*/ 13 h 48"/>
                  <a:gd name="T40" fmla="*/ 43 w 54"/>
                  <a:gd name="T41" fmla="*/ 18 h 48"/>
                  <a:gd name="T42" fmla="*/ 54 w 54"/>
                  <a:gd name="T43" fmla="*/ 4 h 48"/>
                  <a:gd name="T44" fmla="*/ 50 w 54"/>
                  <a:gd name="T45" fmla="*/ 0 h 48"/>
                  <a:gd name="T46" fmla="*/ 50 w 54"/>
                  <a:gd name="T47" fmla="*/ 0 h 48"/>
                  <a:gd name="T48" fmla="*/ 54 w 54"/>
                  <a:gd name="T4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 h="48">
                    <a:moveTo>
                      <a:pt x="0" y="48"/>
                    </a:moveTo>
                    <a:cubicBezTo>
                      <a:pt x="0" y="48"/>
                      <a:pt x="0" y="48"/>
                      <a:pt x="0" y="48"/>
                    </a:cubicBezTo>
                    <a:cubicBezTo>
                      <a:pt x="0" y="47"/>
                      <a:pt x="0" y="44"/>
                      <a:pt x="2" y="41"/>
                    </a:cubicBezTo>
                    <a:cubicBezTo>
                      <a:pt x="7" y="43"/>
                      <a:pt x="7" y="43"/>
                      <a:pt x="7" y="43"/>
                    </a:cubicBezTo>
                    <a:cubicBezTo>
                      <a:pt x="6" y="45"/>
                      <a:pt x="6" y="47"/>
                      <a:pt x="6" y="48"/>
                    </a:cubicBezTo>
                    <a:lnTo>
                      <a:pt x="0" y="48"/>
                    </a:lnTo>
                    <a:close/>
                    <a:moveTo>
                      <a:pt x="14" y="36"/>
                    </a:moveTo>
                    <a:cubicBezTo>
                      <a:pt x="11" y="31"/>
                      <a:pt x="11" y="31"/>
                      <a:pt x="11" y="31"/>
                    </a:cubicBezTo>
                    <a:cubicBezTo>
                      <a:pt x="12" y="30"/>
                      <a:pt x="14" y="29"/>
                      <a:pt x="16" y="29"/>
                    </a:cubicBezTo>
                    <a:cubicBezTo>
                      <a:pt x="18" y="34"/>
                      <a:pt x="18" y="34"/>
                      <a:pt x="18" y="34"/>
                    </a:cubicBezTo>
                    <a:cubicBezTo>
                      <a:pt x="16" y="35"/>
                      <a:pt x="15" y="36"/>
                      <a:pt x="14" y="36"/>
                    </a:cubicBezTo>
                    <a:close/>
                    <a:moveTo>
                      <a:pt x="29" y="31"/>
                    </a:moveTo>
                    <a:cubicBezTo>
                      <a:pt x="27" y="25"/>
                      <a:pt x="27" y="25"/>
                      <a:pt x="27" y="25"/>
                    </a:cubicBezTo>
                    <a:cubicBezTo>
                      <a:pt x="29" y="24"/>
                      <a:pt x="31" y="24"/>
                      <a:pt x="32" y="23"/>
                    </a:cubicBezTo>
                    <a:cubicBezTo>
                      <a:pt x="35" y="27"/>
                      <a:pt x="35" y="27"/>
                      <a:pt x="35" y="27"/>
                    </a:cubicBezTo>
                    <a:cubicBezTo>
                      <a:pt x="33" y="29"/>
                      <a:pt x="31" y="30"/>
                      <a:pt x="29" y="31"/>
                    </a:cubicBezTo>
                    <a:close/>
                    <a:moveTo>
                      <a:pt x="43" y="18"/>
                    </a:moveTo>
                    <a:cubicBezTo>
                      <a:pt x="38" y="14"/>
                      <a:pt x="38" y="14"/>
                      <a:pt x="38" y="14"/>
                    </a:cubicBezTo>
                    <a:cubicBezTo>
                      <a:pt x="40" y="12"/>
                      <a:pt x="41" y="11"/>
                      <a:pt x="42" y="9"/>
                    </a:cubicBezTo>
                    <a:cubicBezTo>
                      <a:pt x="46" y="13"/>
                      <a:pt x="46" y="13"/>
                      <a:pt x="46" y="13"/>
                    </a:cubicBezTo>
                    <a:cubicBezTo>
                      <a:pt x="45" y="14"/>
                      <a:pt x="44" y="16"/>
                      <a:pt x="43" y="18"/>
                    </a:cubicBezTo>
                    <a:close/>
                    <a:moveTo>
                      <a:pt x="54" y="4"/>
                    </a:moveTo>
                    <a:cubicBezTo>
                      <a:pt x="50" y="0"/>
                      <a:pt x="50" y="0"/>
                      <a:pt x="50" y="0"/>
                    </a:cubicBezTo>
                    <a:cubicBezTo>
                      <a:pt x="50" y="0"/>
                      <a:pt x="50" y="0"/>
                      <a:pt x="50" y="0"/>
                    </a:cubicBezTo>
                    <a:cubicBezTo>
                      <a:pt x="54" y="4"/>
                      <a:pt x="54" y="4"/>
                      <a:pt x="54" y="4"/>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57" name="ïṡľîḍe">
                <a:extLst>
                  <a:ext uri="{FF2B5EF4-FFF2-40B4-BE49-F238E27FC236}">
                    <a16:creationId xmlns:a16="http://schemas.microsoft.com/office/drawing/2014/main" id="{0038DC9A-7F4D-471D-81A7-04A7DFAEFAD8}"/>
                  </a:ext>
                </a:extLst>
              </p:cNvPr>
              <p:cNvSpPr/>
              <p:nvPr/>
            </p:nvSpPr>
            <p:spPr bwMode="auto">
              <a:xfrm>
                <a:off x="4946650" y="4362450"/>
                <a:ext cx="26988" cy="161925"/>
              </a:xfrm>
              <a:custGeom>
                <a:avLst/>
                <a:gdLst>
                  <a:gd name="T0" fmla="*/ 12 w 13"/>
                  <a:gd name="T1" fmla="*/ 76 h 76"/>
                  <a:gd name="T2" fmla="*/ 6 w 13"/>
                  <a:gd name="T3" fmla="*/ 75 h 76"/>
                  <a:gd name="T4" fmla="*/ 7 w 13"/>
                  <a:gd name="T5" fmla="*/ 70 h 76"/>
                  <a:gd name="T6" fmla="*/ 13 w 13"/>
                  <a:gd name="T7" fmla="*/ 70 h 76"/>
                  <a:gd name="T8" fmla="*/ 12 w 13"/>
                  <a:gd name="T9" fmla="*/ 76 h 76"/>
                  <a:gd name="T10" fmla="*/ 7 w 13"/>
                  <a:gd name="T11" fmla="*/ 58 h 76"/>
                  <a:gd name="T12" fmla="*/ 6 w 13"/>
                  <a:gd name="T13" fmla="*/ 53 h 76"/>
                  <a:gd name="T14" fmla="*/ 12 w 13"/>
                  <a:gd name="T15" fmla="*/ 52 h 76"/>
                  <a:gd name="T16" fmla="*/ 13 w 13"/>
                  <a:gd name="T17" fmla="*/ 58 h 76"/>
                  <a:gd name="T18" fmla="*/ 7 w 13"/>
                  <a:gd name="T19" fmla="*/ 58 h 76"/>
                  <a:gd name="T20" fmla="*/ 5 w 13"/>
                  <a:gd name="T21" fmla="*/ 41 h 76"/>
                  <a:gd name="T22" fmla="*/ 5 w 13"/>
                  <a:gd name="T23" fmla="*/ 35 h 76"/>
                  <a:gd name="T24" fmla="*/ 11 w 13"/>
                  <a:gd name="T25" fmla="*/ 35 h 76"/>
                  <a:gd name="T26" fmla="*/ 11 w 13"/>
                  <a:gd name="T27" fmla="*/ 40 h 76"/>
                  <a:gd name="T28" fmla="*/ 5 w 13"/>
                  <a:gd name="T29" fmla="*/ 41 h 76"/>
                  <a:gd name="T30" fmla="*/ 3 w 13"/>
                  <a:gd name="T31" fmla="*/ 24 h 76"/>
                  <a:gd name="T32" fmla="*/ 3 w 13"/>
                  <a:gd name="T33" fmla="*/ 18 h 76"/>
                  <a:gd name="T34" fmla="*/ 8 w 13"/>
                  <a:gd name="T35" fmla="*/ 17 h 76"/>
                  <a:gd name="T36" fmla="*/ 9 w 13"/>
                  <a:gd name="T37" fmla="*/ 23 h 76"/>
                  <a:gd name="T38" fmla="*/ 3 w 13"/>
                  <a:gd name="T39" fmla="*/ 24 h 76"/>
                  <a:gd name="T40" fmla="*/ 1 w 13"/>
                  <a:gd name="T41" fmla="*/ 6 h 76"/>
                  <a:gd name="T42" fmla="*/ 0 w 13"/>
                  <a:gd name="T43" fmla="*/ 1 h 76"/>
                  <a:gd name="T44" fmla="*/ 6 w 13"/>
                  <a:gd name="T45" fmla="*/ 0 h 76"/>
                  <a:gd name="T46" fmla="*/ 7 w 13"/>
                  <a:gd name="T47" fmla="*/ 5 h 76"/>
                  <a:gd name="T48" fmla="*/ 1 w 13"/>
                  <a:gd name="T49" fmla="*/ 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76">
                    <a:moveTo>
                      <a:pt x="12" y="76"/>
                    </a:moveTo>
                    <a:cubicBezTo>
                      <a:pt x="6" y="75"/>
                      <a:pt x="6" y="75"/>
                      <a:pt x="6" y="75"/>
                    </a:cubicBezTo>
                    <a:cubicBezTo>
                      <a:pt x="7" y="74"/>
                      <a:pt x="7" y="72"/>
                      <a:pt x="7" y="70"/>
                    </a:cubicBezTo>
                    <a:cubicBezTo>
                      <a:pt x="13" y="70"/>
                      <a:pt x="13" y="70"/>
                      <a:pt x="13" y="70"/>
                    </a:cubicBezTo>
                    <a:cubicBezTo>
                      <a:pt x="13" y="72"/>
                      <a:pt x="12" y="74"/>
                      <a:pt x="12" y="76"/>
                    </a:cubicBezTo>
                    <a:close/>
                    <a:moveTo>
                      <a:pt x="7" y="58"/>
                    </a:moveTo>
                    <a:cubicBezTo>
                      <a:pt x="7" y="57"/>
                      <a:pt x="7" y="55"/>
                      <a:pt x="6" y="53"/>
                    </a:cubicBezTo>
                    <a:cubicBezTo>
                      <a:pt x="12" y="52"/>
                      <a:pt x="12" y="52"/>
                      <a:pt x="12" y="52"/>
                    </a:cubicBezTo>
                    <a:cubicBezTo>
                      <a:pt x="12" y="54"/>
                      <a:pt x="13" y="56"/>
                      <a:pt x="13" y="58"/>
                    </a:cubicBezTo>
                    <a:lnTo>
                      <a:pt x="7" y="58"/>
                    </a:lnTo>
                    <a:close/>
                    <a:moveTo>
                      <a:pt x="5" y="41"/>
                    </a:moveTo>
                    <a:cubicBezTo>
                      <a:pt x="5" y="39"/>
                      <a:pt x="5" y="37"/>
                      <a:pt x="5" y="35"/>
                    </a:cubicBezTo>
                    <a:cubicBezTo>
                      <a:pt x="11" y="35"/>
                      <a:pt x="11" y="35"/>
                      <a:pt x="11" y="35"/>
                    </a:cubicBezTo>
                    <a:cubicBezTo>
                      <a:pt x="11" y="37"/>
                      <a:pt x="11" y="39"/>
                      <a:pt x="11" y="40"/>
                    </a:cubicBezTo>
                    <a:lnTo>
                      <a:pt x="5" y="41"/>
                    </a:lnTo>
                    <a:close/>
                    <a:moveTo>
                      <a:pt x="3" y="24"/>
                    </a:moveTo>
                    <a:cubicBezTo>
                      <a:pt x="3" y="22"/>
                      <a:pt x="3" y="20"/>
                      <a:pt x="3" y="18"/>
                    </a:cubicBezTo>
                    <a:cubicBezTo>
                      <a:pt x="8" y="17"/>
                      <a:pt x="8" y="17"/>
                      <a:pt x="8" y="17"/>
                    </a:cubicBezTo>
                    <a:cubicBezTo>
                      <a:pt x="9" y="19"/>
                      <a:pt x="9" y="21"/>
                      <a:pt x="9" y="23"/>
                    </a:cubicBezTo>
                    <a:lnTo>
                      <a:pt x="3" y="24"/>
                    </a:lnTo>
                    <a:close/>
                    <a:moveTo>
                      <a:pt x="1" y="6"/>
                    </a:moveTo>
                    <a:cubicBezTo>
                      <a:pt x="0" y="3"/>
                      <a:pt x="0" y="1"/>
                      <a:pt x="0" y="1"/>
                    </a:cubicBezTo>
                    <a:cubicBezTo>
                      <a:pt x="6" y="0"/>
                      <a:pt x="6" y="0"/>
                      <a:pt x="6" y="0"/>
                    </a:cubicBezTo>
                    <a:cubicBezTo>
                      <a:pt x="6" y="0"/>
                      <a:pt x="6" y="2"/>
                      <a:pt x="7" y="5"/>
                    </a:cubicBezTo>
                    <a:lnTo>
                      <a:pt x="1" y="6"/>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58" name="ïṩļiďé">
                <a:extLst>
                  <a:ext uri="{FF2B5EF4-FFF2-40B4-BE49-F238E27FC236}">
                    <a16:creationId xmlns:a16="http://schemas.microsoft.com/office/drawing/2014/main" id="{134D514E-37F4-492E-8FBC-5ED78424DB27}"/>
                  </a:ext>
                </a:extLst>
              </p:cNvPr>
              <p:cNvSpPr/>
              <p:nvPr/>
            </p:nvSpPr>
            <p:spPr bwMode="auto">
              <a:xfrm>
                <a:off x="4784725" y="3665538"/>
                <a:ext cx="727075" cy="379413"/>
              </a:xfrm>
              <a:custGeom>
                <a:avLst/>
                <a:gdLst>
                  <a:gd name="T0" fmla="*/ 248 w 339"/>
                  <a:gd name="T1" fmla="*/ 173 h 177"/>
                  <a:gd name="T2" fmla="*/ 250 w 339"/>
                  <a:gd name="T3" fmla="*/ 164 h 177"/>
                  <a:gd name="T4" fmla="*/ 269 w 339"/>
                  <a:gd name="T5" fmla="*/ 167 h 177"/>
                  <a:gd name="T6" fmla="*/ 276 w 339"/>
                  <a:gd name="T7" fmla="*/ 170 h 177"/>
                  <a:gd name="T8" fmla="*/ 256 w 339"/>
                  <a:gd name="T9" fmla="*/ 164 h 177"/>
                  <a:gd name="T10" fmla="*/ 281 w 339"/>
                  <a:gd name="T11" fmla="*/ 163 h 177"/>
                  <a:gd name="T12" fmla="*/ 211 w 339"/>
                  <a:gd name="T13" fmla="*/ 167 h 177"/>
                  <a:gd name="T14" fmla="*/ 211 w 339"/>
                  <a:gd name="T15" fmla="*/ 161 h 177"/>
                  <a:gd name="T16" fmla="*/ 227 w 339"/>
                  <a:gd name="T17" fmla="*/ 159 h 177"/>
                  <a:gd name="T18" fmla="*/ 227 w 339"/>
                  <a:gd name="T19" fmla="*/ 165 h 177"/>
                  <a:gd name="T20" fmla="*/ 220 w 339"/>
                  <a:gd name="T21" fmla="*/ 153 h 177"/>
                  <a:gd name="T22" fmla="*/ 204 w 339"/>
                  <a:gd name="T23" fmla="*/ 154 h 177"/>
                  <a:gd name="T24" fmla="*/ 210 w 339"/>
                  <a:gd name="T25" fmla="*/ 152 h 177"/>
                  <a:gd name="T26" fmla="*/ 292 w 339"/>
                  <a:gd name="T27" fmla="*/ 150 h 177"/>
                  <a:gd name="T28" fmla="*/ 176 w 339"/>
                  <a:gd name="T29" fmla="*/ 143 h 177"/>
                  <a:gd name="T30" fmla="*/ 185 w 339"/>
                  <a:gd name="T31" fmla="*/ 146 h 177"/>
                  <a:gd name="T32" fmla="*/ 187 w 339"/>
                  <a:gd name="T33" fmla="*/ 141 h 177"/>
                  <a:gd name="T34" fmla="*/ 291 w 339"/>
                  <a:gd name="T35" fmla="*/ 139 h 177"/>
                  <a:gd name="T36" fmla="*/ 161 w 339"/>
                  <a:gd name="T37" fmla="*/ 136 h 177"/>
                  <a:gd name="T38" fmla="*/ 201 w 339"/>
                  <a:gd name="T39" fmla="*/ 131 h 177"/>
                  <a:gd name="T40" fmla="*/ 286 w 339"/>
                  <a:gd name="T41" fmla="*/ 138 h 177"/>
                  <a:gd name="T42" fmla="*/ 147 w 339"/>
                  <a:gd name="T43" fmla="*/ 138 h 177"/>
                  <a:gd name="T44" fmla="*/ 192 w 339"/>
                  <a:gd name="T45" fmla="*/ 128 h 177"/>
                  <a:gd name="T46" fmla="*/ 303 w 339"/>
                  <a:gd name="T47" fmla="*/ 122 h 177"/>
                  <a:gd name="T48" fmla="*/ 302 w 339"/>
                  <a:gd name="T49" fmla="*/ 128 h 177"/>
                  <a:gd name="T50" fmla="*/ 287 w 339"/>
                  <a:gd name="T51" fmla="*/ 121 h 177"/>
                  <a:gd name="T52" fmla="*/ 313 w 339"/>
                  <a:gd name="T53" fmla="*/ 126 h 177"/>
                  <a:gd name="T54" fmla="*/ 325 w 339"/>
                  <a:gd name="T55" fmla="*/ 126 h 177"/>
                  <a:gd name="T56" fmla="*/ 325 w 339"/>
                  <a:gd name="T57" fmla="*/ 126 h 177"/>
                  <a:gd name="T58" fmla="*/ 140 w 339"/>
                  <a:gd name="T59" fmla="*/ 119 h 177"/>
                  <a:gd name="T60" fmla="*/ 291 w 339"/>
                  <a:gd name="T61" fmla="*/ 111 h 177"/>
                  <a:gd name="T62" fmla="*/ 120 w 339"/>
                  <a:gd name="T63" fmla="*/ 115 h 177"/>
                  <a:gd name="T64" fmla="*/ 5 w 339"/>
                  <a:gd name="T65" fmla="*/ 115 h 177"/>
                  <a:gd name="T66" fmla="*/ 320 w 339"/>
                  <a:gd name="T67" fmla="*/ 114 h 177"/>
                  <a:gd name="T68" fmla="*/ 320 w 339"/>
                  <a:gd name="T69" fmla="*/ 114 h 177"/>
                  <a:gd name="T70" fmla="*/ 15 w 339"/>
                  <a:gd name="T71" fmla="*/ 108 h 177"/>
                  <a:gd name="T72" fmla="*/ 334 w 339"/>
                  <a:gd name="T73" fmla="*/ 95 h 177"/>
                  <a:gd name="T74" fmla="*/ 114 w 339"/>
                  <a:gd name="T75" fmla="*/ 99 h 177"/>
                  <a:gd name="T76" fmla="*/ 21 w 339"/>
                  <a:gd name="T77" fmla="*/ 93 h 177"/>
                  <a:gd name="T78" fmla="*/ 28 w 339"/>
                  <a:gd name="T79" fmla="*/ 77 h 177"/>
                  <a:gd name="T80" fmla="*/ 32 w 339"/>
                  <a:gd name="T81" fmla="*/ 82 h 177"/>
                  <a:gd name="T82" fmla="*/ 106 w 339"/>
                  <a:gd name="T83" fmla="*/ 79 h 177"/>
                  <a:gd name="T84" fmla="*/ 112 w 339"/>
                  <a:gd name="T85" fmla="*/ 83 h 177"/>
                  <a:gd name="T86" fmla="*/ 28 w 339"/>
                  <a:gd name="T87" fmla="*/ 66 h 177"/>
                  <a:gd name="T88" fmla="*/ 100 w 339"/>
                  <a:gd name="T89" fmla="*/ 62 h 177"/>
                  <a:gd name="T90" fmla="*/ 19 w 339"/>
                  <a:gd name="T91" fmla="*/ 60 h 177"/>
                  <a:gd name="T92" fmla="*/ 95 w 339"/>
                  <a:gd name="T93" fmla="*/ 52 h 177"/>
                  <a:gd name="T94" fmla="*/ 101 w 339"/>
                  <a:gd name="T95" fmla="*/ 51 h 177"/>
                  <a:gd name="T96" fmla="*/ 19 w 339"/>
                  <a:gd name="T97" fmla="*/ 41 h 177"/>
                  <a:gd name="T98" fmla="*/ 23 w 339"/>
                  <a:gd name="T99" fmla="*/ 48 h 177"/>
                  <a:gd name="T100" fmla="*/ 101 w 339"/>
                  <a:gd name="T101" fmla="*/ 32 h 177"/>
                  <a:gd name="T102" fmla="*/ 27 w 339"/>
                  <a:gd name="T103" fmla="*/ 26 h 177"/>
                  <a:gd name="T104" fmla="*/ 40 w 339"/>
                  <a:gd name="T105" fmla="*/ 25 h 177"/>
                  <a:gd name="T106" fmla="*/ 47 w 339"/>
                  <a:gd name="T107" fmla="*/ 24 h 177"/>
                  <a:gd name="T108" fmla="*/ 95 w 339"/>
                  <a:gd name="T109" fmla="*/ 16 h 177"/>
                  <a:gd name="T110" fmla="*/ 74 w 339"/>
                  <a:gd name="T111" fmla="*/ 12 h 177"/>
                  <a:gd name="T112" fmla="*/ 47 w 339"/>
                  <a:gd name="T113" fmla="*/ 7 h 177"/>
                  <a:gd name="T114" fmla="*/ 62 w 339"/>
                  <a:gd name="T115" fmla="*/ 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9" h="177">
                    <a:moveTo>
                      <a:pt x="238" y="177"/>
                    </a:moveTo>
                    <a:cubicBezTo>
                      <a:pt x="236" y="175"/>
                      <a:pt x="235" y="174"/>
                      <a:pt x="234" y="171"/>
                    </a:cubicBezTo>
                    <a:cubicBezTo>
                      <a:pt x="239" y="168"/>
                      <a:pt x="239" y="168"/>
                      <a:pt x="239" y="168"/>
                    </a:cubicBezTo>
                    <a:cubicBezTo>
                      <a:pt x="240" y="171"/>
                      <a:pt x="241" y="172"/>
                      <a:pt x="242" y="172"/>
                    </a:cubicBezTo>
                    <a:lnTo>
                      <a:pt x="238" y="177"/>
                    </a:lnTo>
                    <a:close/>
                    <a:moveTo>
                      <a:pt x="248" y="173"/>
                    </a:moveTo>
                    <a:cubicBezTo>
                      <a:pt x="247" y="167"/>
                      <a:pt x="247" y="167"/>
                      <a:pt x="247" y="167"/>
                    </a:cubicBezTo>
                    <a:cubicBezTo>
                      <a:pt x="246" y="168"/>
                      <a:pt x="246" y="168"/>
                      <a:pt x="246" y="169"/>
                    </a:cubicBezTo>
                    <a:cubicBezTo>
                      <a:pt x="246" y="169"/>
                      <a:pt x="246" y="170"/>
                      <a:pt x="246" y="170"/>
                    </a:cubicBezTo>
                    <a:cubicBezTo>
                      <a:pt x="246" y="169"/>
                      <a:pt x="246" y="169"/>
                      <a:pt x="245" y="169"/>
                    </a:cubicBezTo>
                    <a:cubicBezTo>
                      <a:pt x="245" y="168"/>
                      <a:pt x="245" y="168"/>
                      <a:pt x="245" y="168"/>
                    </a:cubicBezTo>
                    <a:cubicBezTo>
                      <a:pt x="250" y="164"/>
                      <a:pt x="250" y="164"/>
                      <a:pt x="250" y="164"/>
                    </a:cubicBezTo>
                    <a:cubicBezTo>
                      <a:pt x="250" y="165"/>
                      <a:pt x="250" y="165"/>
                      <a:pt x="250" y="165"/>
                    </a:cubicBezTo>
                    <a:cubicBezTo>
                      <a:pt x="251" y="166"/>
                      <a:pt x="252" y="167"/>
                      <a:pt x="252" y="169"/>
                    </a:cubicBezTo>
                    <a:cubicBezTo>
                      <a:pt x="252" y="170"/>
                      <a:pt x="251" y="171"/>
                      <a:pt x="250" y="172"/>
                    </a:cubicBezTo>
                    <a:cubicBezTo>
                      <a:pt x="250" y="173"/>
                      <a:pt x="249" y="173"/>
                      <a:pt x="248" y="173"/>
                    </a:cubicBezTo>
                    <a:close/>
                    <a:moveTo>
                      <a:pt x="272" y="172"/>
                    </a:moveTo>
                    <a:cubicBezTo>
                      <a:pt x="269" y="167"/>
                      <a:pt x="269" y="167"/>
                      <a:pt x="269" y="167"/>
                    </a:cubicBezTo>
                    <a:cubicBezTo>
                      <a:pt x="270" y="166"/>
                      <a:pt x="271" y="166"/>
                      <a:pt x="271" y="165"/>
                    </a:cubicBezTo>
                    <a:cubicBezTo>
                      <a:pt x="272" y="165"/>
                      <a:pt x="274" y="164"/>
                      <a:pt x="276" y="164"/>
                    </a:cubicBezTo>
                    <a:cubicBezTo>
                      <a:pt x="276" y="167"/>
                      <a:pt x="276" y="167"/>
                      <a:pt x="276" y="167"/>
                    </a:cubicBezTo>
                    <a:cubicBezTo>
                      <a:pt x="276" y="168"/>
                      <a:pt x="276" y="168"/>
                      <a:pt x="276" y="168"/>
                    </a:cubicBezTo>
                    <a:cubicBezTo>
                      <a:pt x="276" y="168"/>
                      <a:pt x="276" y="168"/>
                      <a:pt x="276" y="168"/>
                    </a:cubicBezTo>
                    <a:cubicBezTo>
                      <a:pt x="276" y="170"/>
                      <a:pt x="276" y="170"/>
                      <a:pt x="276" y="170"/>
                    </a:cubicBezTo>
                    <a:cubicBezTo>
                      <a:pt x="274" y="171"/>
                      <a:pt x="274" y="171"/>
                      <a:pt x="274" y="171"/>
                    </a:cubicBezTo>
                    <a:cubicBezTo>
                      <a:pt x="274" y="171"/>
                      <a:pt x="273" y="171"/>
                      <a:pt x="272" y="172"/>
                    </a:cubicBezTo>
                    <a:close/>
                    <a:moveTo>
                      <a:pt x="259" y="170"/>
                    </a:moveTo>
                    <a:cubicBezTo>
                      <a:pt x="258" y="170"/>
                      <a:pt x="257" y="170"/>
                      <a:pt x="255" y="169"/>
                    </a:cubicBezTo>
                    <a:cubicBezTo>
                      <a:pt x="255" y="166"/>
                      <a:pt x="255" y="166"/>
                      <a:pt x="255" y="166"/>
                    </a:cubicBezTo>
                    <a:cubicBezTo>
                      <a:pt x="256" y="164"/>
                      <a:pt x="256" y="164"/>
                      <a:pt x="256" y="164"/>
                    </a:cubicBezTo>
                    <a:cubicBezTo>
                      <a:pt x="255" y="166"/>
                      <a:pt x="255" y="166"/>
                      <a:pt x="255" y="166"/>
                    </a:cubicBezTo>
                    <a:cubicBezTo>
                      <a:pt x="256" y="164"/>
                      <a:pt x="256" y="164"/>
                      <a:pt x="256" y="164"/>
                    </a:cubicBezTo>
                    <a:cubicBezTo>
                      <a:pt x="259" y="164"/>
                      <a:pt x="261" y="164"/>
                      <a:pt x="263" y="166"/>
                    </a:cubicBezTo>
                    <a:lnTo>
                      <a:pt x="259" y="170"/>
                    </a:lnTo>
                    <a:close/>
                    <a:moveTo>
                      <a:pt x="285" y="167"/>
                    </a:moveTo>
                    <a:cubicBezTo>
                      <a:pt x="281" y="163"/>
                      <a:pt x="281" y="163"/>
                      <a:pt x="281" y="163"/>
                    </a:cubicBezTo>
                    <a:cubicBezTo>
                      <a:pt x="282" y="162"/>
                      <a:pt x="283" y="161"/>
                      <a:pt x="284" y="159"/>
                    </a:cubicBezTo>
                    <a:cubicBezTo>
                      <a:pt x="285" y="159"/>
                      <a:pt x="285" y="159"/>
                      <a:pt x="285" y="159"/>
                    </a:cubicBezTo>
                    <a:cubicBezTo>
                      <a:pt x="289" y="163"/>
                      <a:pt x="289" y="163"/>
                      <a:pt x="289" y="163"/>
                    </a:cubicBezTo>
                    <a:cubicBezTo>
                      <a:pt x="289" y="163"/>
                      <a:pt x="289" y="163"/>
                      <a:pt x="289" y="163"/>
                    </a:cubicBezTo>
                    <a:cubicBezTo>
                      <a:pt x="287" y="165"/>
                      <a:pt x="286" y="166"/>
                      <a:pt x="285" y="167"/>
                    </a:cubicBezTo>
                    <a:close/>
                    <a:moveTo>
                      <a:pt x="211" y="167"/>
                    </a:moveTo>
                    <a:cubicBezTo>
                      <a:pt x="211" y="167"/>
                      <a:pt x="211" y="167"/>
                      <a:pt x="211" y="167"/>
                    </a:cubicBezTo>
                    <a:cubicBezTo>
                      <a:pt x="210" y="167"/>
                      <a:pt x="210" y="167"/>
                      <a:pt x="209" y="167"/>
                    </a:cubicBezTo>
                    <a:cubicBezTo>
                      <a:pt x="209" y="167"/>
                      <a:pt x="208" y="167"/>
                      <a:pt x="208" y="167"/>
                    </a:cubicBezTo>
                    <a:cubicBezTo>
                      <a:pt x="209" y="161"/>
                      <a:pt x="209" y="161"/>
                      <a:pt x="209" y="161"/>
                    </a:cubicBezTo>
                    <a:cubicBezTo>
                      <a:pt x="209" y="161"/>
                      <a:pt x="210" y="161"/>
                      <a:pt x="210" y="161"/>
                    </a:cubicBezTo>
                    <a:cubicBezTo>
                      <a:pt x="210" y="161"/>
                      <a:pt x="211" y="161"/>
                      <a:pt x="211" y="161"/>
                    </a:cubicBezTo>
                    <a:cubicBezTo>
                      <a:pt x="216" y="164"/>
                      <a:pt x="216" y="164"/>
                      <a:pt x="216" y="164"/>
                    </a:cubicBezTo>
                    <a:cubicBezTo>
                      <a:pt x="215" y="166"/>
                      <a:pt x="213" y="167"/>
                      <a:pt x="211" y="167"/>
                    </a:cubicBezTo>
                    <a:close/>
                    <a:moveTo>
                      <a:pt x="227" y="165"/>
                    </a:moveTo>
                    <a:cubicBezTo>
                      <a:pt x="226" y="165"/>
                      <a:pt x="225" y="165"/>
                      <a:pt x="224" y="164"/>
                    </a:cubicBezTo>
                    <a:cubicBezTo>
                      <a:pt x="228" y="159"/>
                      <a:pt x="228" y="159"/>
                      <a:pt x="228" y="159"/>
                    </a:cubicBezTo>
                    <a:cubicBezTo>
                      <a:pt x="227" y="159"/>
                      <a:pt x="227" y="159"/>
                      <a:pt x="227" y="159"/>
                    </a:cubicBezTo>
                    <a:cubicBezTo>
                      <a:pt x="227" y="159"/>
                      <a:pt x="228" y="158"/>
                      <a:pt x="228" y="158"/>
                    </a:cubicBezTo>
                    <a:cubicBezTo>
                      <a:pt x="230" y="155"/>
                      <a:pt x="230" y="155"/>
                      <a:pt x="230" y="155"/>
                    </a:cubicBezTo>
                    <a:cubicBezTo>
                      <a:pt x="233" y="157"/>
                      <a:pt x="233" y="157"/>
                      <a:pt x="233" y="157"/>
                    </a:cubicBezTo>
                    <a:cubicBezTo>
                      <a:pt x="231" y="160"/>
                      <a:pt x="231" y="160"/>
                      <a:pt x="231" y="160"/>
                    </a:cubicBezTo>
                    <a:cubicBezTo>
                      <a:pt x="233" y="161"/>
                      <a:pt x="233" y="161"/>
                      <a:pt x="233" y="161"/>
                    </a:cubicBezTo>
                    <a:cubicBezTo>
                      <a:pt x="232" y="162"/>
                      <a:pt x="230" y="165"/>
                      <a:pt x="227" y="165"/>
                    </a:cubicBezTo>
                    <a:close/>
                    <a:moveTo>
                      <a:pt x="223" y="160"/>
                    </a:moveTo>
                    <a:cubicBezTo>
                      <a:pt x="222" y="160"/>
                      <a:pt x="221" y="159"/>
                      <a:pt x="219" y="159"/>
                    </a:cubicBezTo>
                    <a:cubicBezTo>
                      <a:pt x="219" y="159"/>
                      <a:pt x="218" y="158"/>
                      <a:pt x="218" y="158"/>
                    </a:cubicBezTo>
                    <a:cubicBezTo>
                      <a:pt x="217" y="158"/>
                      <a:pt x="217" y="158"/>
                      <a:pt x="217" y="158"/>
                    </a:cubicBezTo>
                    <a:cubicBezTo>
                      <a:pt x="220" y="153"/>
                      <a:pt x="220" y="153"/>
                      <a:pt x="220" y="153"/>
                    </a:cubicBezTo>
                    <a:cubicBezTo>
                      <a:pt x="220" y="153"/>
                      <a:pt x="220" y="153"/>
                      <a:pt x="220" y="153"/>
                    </a:cubicBezTo>
                    <a:cubicBezTo>
                      <a:pt x="221" y="153"/>
                      <a:pt x="221" y="153"/>
                      <a:pt x="222" y="154"/>
                    </a:cubicBezTo>
                    <a:cubicBezTo>
                      <a:pt x="222" y="154"/>
                      <a:pt x="223" y="154"/>
                      <a:pt x="223" y="154"/>
                    </a:cubicBezTo>
                    <a:cubicBezTo>
                      <a:pt x="225" y="160"/>
                      <a:pt x="225" y="160"/>
                      <a:pt x="225" y="160"/>
                    </a:cubicBezTo>
                    <a:cubicBezTo>
                      <a:pt x="224" y="160"/>
                      <a:pt x="224" y="160"/>
                      <a:pt x="223" y="160"/>
                    </a:cubicBezTo>
                    <a:close/>
                    <a:moveTo>
                      <a:pt x="210" y="155"/>
                    </a:moveTo>
                    <a:cubicBezTo>
                      <a:pt x="204" y="154"/>
                      <a:pt x="204" y="154"/>
                      <a:pt x="204" y="154"/>
                    </a:cubicBezTo>
                    <a:cubicBezTo>
                      <a:pt x="204" y="153"/>
                      <a:pt x="204" y="153"/>
                      <a:pt x="204" y="152"/>
                    </a:cubicBezTo>
                    <a:cubicBezTo>
                      <a:pt x="204" y="151"/>
                      <a:pt x="205" y="150"/>
                      <a:pt x="205" y="149"/>
                    </a:cubicBezTo>
                    <a:cubicBezTo>
                      <a:pt x="204" y="149"/>
                      <a:pt x="204" y="149"/>
                      <a:pt x="204" y="149"/>
                    </a:cubicBezTo>
                    <a:cubicBezTo>
                      <a:pt x="210" y="148"/>
                      <a:pt x="210" y="148"/>
                      <a:pt x="210" y="148"/>
                    </a:cubicBezTo>
                    <a:cubicBezTo>
                      <a:pt x="210" y="149"/>
                      <a:pt x="210" y="149"/>
                      <a:pt x="210" y="149"/>
                    </a:cubicBezTo>
                    <a:cubicBezTo>
                      <a:pt x="210" y="150"/>
                      <a:pt x="210" y="151"/>
                      <a:pt x="210" y="152"/>
                    </a:cubicBezTo>
                    <a:cubicBezTo>
                      <a:pt x="210" y="153"/>
                      <a:pt x="210" y="154"/>
                      <a:pt x="210" y="155"/>
                    </a:cubicBezTo>
                    <a:close/>
                    <a:moveTo>
                      <a:pt x="286" y="151"/>
                    </a:moveTo>
                    <a:cubicBezTo>
                      <a:pt x="286" y="151"/>
                      <a:pt x="286" y="150"/>
                      <a:pt x="286" y="150"/>
                    </a:cubicBezTo>
                    <a:cubicBezTo>
                      <a:pt x="285" y="150"/>
                      <a:pt x="285" y="150"/>
                      <a:pt x="284" y="150"/>
                    </a:cubicBezTo>
                    <a:cubicBezTo>
                      <a:pt x="285" y="144"/>
                      <a:pt x="285" y="144"/>
                      <a:pt x="285" y="144"/>
                    </a:cubicBezTo>
                    <a:cubicBezTo>
                      <a:pt x="289" y="145"/>
                      <a:pt x="291" y="146"/>
                      <a:pt x="292" y="150"/>
                    </a:cubicBezTo>
                    <a:lnTo>
                      <a:pt x="286" y="151"/>
                    </a:lnTo>
                    <a:close/>
                    <a:moveTo>
                      <a:pt x="172" y="149"/>
                    </a:moveTo>
                    <a:cubicBezTo>
                      <a:pt x="172" y="143"/>
                      <a:pt x="172" y="143"/>
                      <a:pt x="172" y="143"/>
                    </a:cubicBezTo>
                    <a:cubicBezTo>
                      <a:pt x="173" y="143"/>
                      <a:pt x="173" y="143"/>
                      <a:pt x="174" y="143"/>
                    </a:cubicBezTo>
                    <a:cubicBezTo>
                      <a:pt x="174" y="143"/>
                      <a:pt x="175" y="143"/>
                      <a:pt x="175" y="143"/>
                    </a:cubicBezTo>
                    <a:cubicBezTo>
                      <a:pt x="176" y="143"/>
                      <a:pt x="176" y="143"/>
                      <a:pt x="176" y="143"/>
                    </a:cubicBezTo>
                    <a:cubicBezTo>
                      <a:pt x="178" y="143"/>
                      <a:pt x="180" y="144"/>
                      <a:pt x="180" y="147"/>
                    </a:cubicBezTo>
                    <a:cubicBezTo>
                      <a:pt x="174" y="147"/>
                      <a:pt x="174" y="147"/>
                      <a:pt x="174" y="147"/>
                    </a:cubicBezTo>
                    <a:cubicBezTo>
                      <a:pt x="174" y="148"/>
                      <a:pt x="175" y="148"/>
                      <a:pt x="176" y="148"/>
                    </a:cubicBezTo>
                    <a:cubicBezTo>
                      <a:pt x="175" y="148"/>
                      <a:pt x="175" y="148"/>
                      <a:pt x="175" y="149"/>
                    </a:cubicBezTo>
                    <a:cubicBezTo>
                      <a:pt x="174" y="149"/>
                      <a:pt x="173" y="149"/>
                      <a:pt x="172" y="149"/>
                    </a:cubicBezTo>
                    <a:close/>
                    <a:moveTo>
                      <a:pt x="185" y="146"/>
                    </a:moveTo>
                    <a:cubicBezTo>
                      <a:pt x="180" y="144"/>
                      <a:pt x="180" y="144"/>
                      <a:pt x="180" y="144"/>
                    </a:cubicBezTo>
                    <a:cubicBezTo>
                      <a:pt x="181" y="142"/>
                      <a:pt x="181" y="141"/>
                      <a:pt x="181" y="140"/>
                    </a:cubicBezTo>
                    <a:cubicBezTo>
                      <a:pt x="181" y="140"/>
                      <a:pt x="181" y="140"/>
                      <a:pt x="181" y="140"/>
                    </a:cubicBezTo>
                    <a:cubicBezTo>
                      <a:pt x="187" y="139"/>
                      <a:pt x="187" y="139"/>
                      <a:pt x="187" y="139"/>
                    </a:cubicBezTo>
                    <a:cubicBezTo>
                      <a:pt x="187" y="140"/>
                      <a:pt x="187" y="140"/>
                      <a:pt x="187" y="140"/>
                    </a:cubicBezTo>
                    <a:cubicBezTo>
                      <a:pt x="187" y="141"/>
                      <a:pt x="187" y="141"/>
                      <a:pt x="187" y="141"/>
                    </a:cubicBezTo>
                    <a:cubicBezTo>
                      <a:pt x="187" y="142"/>
                      <a:pt x="186" y="144"/>
                      <a:pt x="185" y="146"/>
                    </a:cubicBezTo>
                    <a:close/>
                    <a:moveTo>
                      <a:pt x="289" y="142"/>
                    </a:moveTo>
                    <a:cubicBezTo>
                      <a:pt x="286" y="138"/>
                      <a:pt x="286" y="138"/>
                      <a:pt x="286" y="138"/>
                    </a:cubicBezTo>
                    <a:cubicBezTo>
                      <a:pt x="288" y="133"/>
                      <a:pt x="288" y="133"/>
                      <a:pt x="288" y="133"/>
                    </a:cubicBezTo>
                    <a:cubicBezTo>
                      <a:pt x="289" y="133"/>
                      <a:pt x="292" y="134"/>
                      <a:pt x="292" y="137"/>
                    </a:cubicBezTo>
                    <a:cubicBezTo>
                      <a:pt x="292" y="138"/>
                      <a:pt x="292" y="138"/>
                      <a:pt x="291" y="139"/>
                    </a:cubicBezTo>
                    <a:cubicBezTo>
                      <a:pt x="291" y="140"/>
                      <a:pt x="290" y="142"/>
                      <a:pt x="289" y="142"/>
                    </a:cubicBezTo>
                    <a:close/>
                    <a:moveTo>
                      <a:pt x="162" y="142"/>
                    </a:moveTo>
                    <a:cubicBezTo>
                      <a:pt x="161" y="142"/>
                      <a:pt x="160" y="141"/>
                      <a:pt x="160" y="141"/>
                    </a:cubicBezTo>
                    <a:cubicBezTo>
                      <a:pt x="158" y="141"/>
                      <a:pt x="157" y="140"/>
                      <a:pt x="156" y="139"/>
                    </a:cubicBezTo>
                    <a:cubicBezTo>
                      <a:pt x="160" y="135"/>
                      <a:pt x="160" y="135"/>
                      <a:pt x="160" y="135"/>
                    </a:cubicBezTo>
                    <a:cubicBezTo>
                      <a:pt x="160" y="135"/>
                      <a:pt x="160" y="136"/>
                      <a:pt x="161" y="136"/>
                    </a:cubicBezTo>
                    <a:cubicBezTo>
                      <a:pt x="161" y="136"/>
                      <a:pt x="162" y="136"/>
                      <a:pt x="164" y="137"/>
                    </a:cubicBezTo>
                    <a:lnTo>
                      <a:pt x="162" y="142"/>
                    </a:lnTo>
                    <a:close/>
                    <a:moveTo>
                      <a:pt x="200" y="140"/>
                    </a:moveTo>
                    <a:cubicBezTo>
                      <a:pt x="199" y="139"/>
                      <a:pt x="199" y="137"/>
                      <a:pt x="198" y="136"/>
                    </a:cubicBezTo>
                    <a:cubicBezTo>
                      <a:pt x="197" y="136"/>
                      <a:pt x="197" y="136"/>
                      <a:pt x="197" y="136"/>
                    </a:cubicBezTo>
                    <a:cubicBezTo>
                      <a:pt x="201" y="131"/>
                      <a:pt x="201" y="131"/>
                      <a:pt x="201" y="131"/>
                    </a:cubicBezTo>
                    <a:cubicBezTo>
                      <a:pt x="201" y="132"/>
                      <a:pt x="202" y="132"/>
                      <a:pt x="202" y="132"/>
                    </a:cubicBezTo>
                    <a:cubicBezTo>
                      <a:pt x="203" y="134"/>
                      <a:pt x="204" y="135"/>
                      <a:pt x="205" y="137"/>
                    </a:cubicBezTo>
                    <a:lnTo>
                      <a:pt x="200" y="140"/>
                    </a:lnTo>
                    <a:close/>
                    <a:moveTo>
                      <a:pt x="286" y="138"/>
                    </a:moveTo>
                    <a:cubicBezTo>
                      <a:pt x="286" y="138"/>
                      <a:pt x="286" y="138"/>
                      <a:pt x="286" y="138"/>
                    </a:cubicBezTo>
                    <a:cubicBezTo>
                      <a:pt x="286" y="138"/>
                      <a:pt x="286" y="138"/>
                      <a:pt x="286" y="138"/>
                    </a:cubicBezTo>
                    <a:cubicBezTo>
                      <a:pt x="286" y="138"/>
                      <a:pt x="286" y="138"/>
                      <a:pt x="286" y="138"/>
                    </a:cubicBezTo>
                    <a:close/>
                    <a:moveTo>
                      <a:pt x="147" y="138"/>
                    </a:moveTo>
                    <a:cubicBezTo>
                      <a:pt x="143" y="138"/>
                      <a:pt x="141" y="136"/>
                      <a:pt x="140" y="133"/>
                    </a:cubicBezTo>
                    <a:cubicBezTo>
                      <a:pt x="145" y="130"/>
                      <a:pt x="145" y="130"/>
                      <a:pt x="145" y="130"/>
                    </a:cubicBezTo>
                    <a:cubicBezTo>
                      <a:pt x="146" y="132"/>
                      <a:pt x="146" y="132"/>
                      <a:pt x="147" y="132"/>
                    </a:cubicBezTo>
                    <a:lnTo>
                      <a:pt x="147" y="138"/>
                    </a:lnTo>
                    <a:close/>
                    <a:moveTo>
                      <a:pt x="190" y="133"/>
                    </a:moveTo>
                    <a:cubicBezTo>
                      <a:pt x="186" y="129"/>
                      <a:pt x="186" y="129"/>
                      <a:pt x="186" y="129"/>
                    </a:cubicBezTo>
                    <a:cubicBezTo>
                      <a:pt x="186" y="129"/>
                      <a:pt x="186" y="128"/>
                      <a:pt x="186" y="128"/>
                    </a:cubicBezTo>
                    <a:cubicBezTo>
                      <a:pt x="186" y="126"/>
                      <a:pt x="188" y="124"/>
                      <a:pt x="190" y="124"/>
                    </a:cubicBezTo>
                    <a:cubicBezTo>
                      <a:pt x="192" y="129"/>
                      <a:pt x="192" y="129"/>
                      <a:pt x="192" y="129"/>
                    </a:cubicBezTo>
                    <a:cubicBezTo>
                      <a:pt x="192" y="129"/>
                      <a:pt x="192" y="129"/>
                      <a:pt x="192" y="128"/>
                    </a:cubicBezTo>
                    <a:cubicBezTo>
                      <a:pt x="192" y="130"/>
                      <a:pt x="191" y="132"/>
                      <a:pt x="190" y="133"/>
                    </a:cubicBezTo>
                    <a:close/>
                    <a:moveTo>
                      <a:pt x="302" y="128"/>
                    </a:moveTo>
                    <a:cubicBezTo>
                      <a:pt x="301" y="128"/>
                      <a:pt x="301" y="128"/>
                      <a:pt x="301" y="128"/>
                    </a:cubicBezTo>
                    <a:cubicBezTo>
                      <a:pt x="300" y="128"/>
                      <a:pt x="299" y="126"/>
                      <a:pt x="298" y="126"/>
                    </a:cubicBezTo>
                    <a:cubicBezTo>
                      <a:pt x="304" y="123"/>
                      <a:pt x="304" y="123"/>
                      <a:pt x="304" y="123"/>
                    </a:cubicBezTo>
                    <a:cubicBezTo>
                      <a:pt x="303" y="123"/>
                      <a:pt x="303" y="122"/>
                      <a:pt x="303" y="122"/>
                    </a:cubicBezTo>
                    <a:cubicBezTo>
                      <a:pt x="301" y="122"/>
                      <a:pt x="300" y="123"/>
                      <a:pt x="300" y="124"/>
                    </a:cubicBezTo>
                    <a:cubicBezTo>
                      <a:pt x="300" y="123"/>
                      <a:pt x="300" y="123"/>
                      <a:pt x="300" y="122"/>
                    </a:cubicBezTo>
                    <a:cubicBezTo>
                      <a:pt x="300" y="122"/>
                      <a:pt x="300" y="121"/>
                      <a:pt x="300" y="121"/>
                    </a:cubicBezTo>
                    <a:cubicBezTo>
                      <a:pt x="306" y="122"/>
                      <a:pt x="306" y="122"/>
                      <a:pt x="306" y="122"/>
                    </a:cubicBezTo>
                    <a:cubicBezTo>
                      <a:pt x="306" y="122"/>
                      <a:pt x="306" y="122"/>
                      <a:pt x="306" y="123"/>
                    </a:cubicBezTo>
                    <a:cubicBezTo>
                      <a:pt x="306" y="124"/>
                      <a:pt x="306" y="128"/>
                      <a:pt x="302" y="128"/>
                    </a:cubicBezTo>
                    <a:close/>
                    <a:moveTo>
                      <a:pt x="284" y="128"/>
                    </a:moveTo>
                    <a:cubicBezTo>
                      <a:pt x="284" y="127"/>
                      <a:pt x="283" y="126"/>
                      <a:pt x="283" y="126"/>
                    </a:cubicBezTo>
                    <a:cubicBezTo>
                      <a:pt x="282" y="125"/>
                      <a:pt x="282" y="125"/>
                      <a:pt x="282" y="125"/>
                    </a:cubicBezTo>
                    <a:cubicBezTo>
                      <a:pt x="282" y="124"/>
                      <a:pt x="281" y="124"/>
                      <a:pt x="281" y="123"/>
                    </a:cubicBezTo>
                    <a:cubicBezTo>
                      <a:pt x="286" y="121"/>
                      <a:pt x="286" y="121"/>
                      <a:pt x="286" y="121"/>
                    </a:cubicBezTo>
                    <a:cubicBezTo>
                      <a:pt x="286" y="121"/>
                      <a:pt x="286" y="121"/>
                      <a:pt x="287" y="121"/>
                    </a:cubicBezTo>
                    <a:cubicBezTo>
                      <a:pt x="287" y="122"/>
                      <a:pt x="287" y="122"/>
                      <a:pt x="287" y="122"/>
                    </a:cubicBezTo>
                    <a:cubicBezTo>
                      <a:pt x="289" y="123"/>
                      <a:pt x="290" y="125"/>
                      <a:pt x="290" y="126"/>
                    </a:cubicBezTo>
                    <a:cubicBezTo>
                      <a:pt x="284" y="127"/>
                      <a:pt x="284" y="127"/>
                      <a:pt x="284" y="127"/>
                    </a:cubicBezTo>
                    <a:cubicBezTo>
                      <a:pt x="284" y="127"/>
                      <a:pt x="284" y="128"/>
                      <a:pt x="284" y="128"/>
                    </a:cubicBezTo>
                    <a:close/>
                    <a:moveTo>
                      <a:pt x="314" y="127"/>
                    </a:moveTo>
                    <a:cubicBezTo>
                      <a:pt x="313" y="126"/>
                      <a:pt x="313" y="126"/>
                      <a:pt x="313" y="126"/>
                    </a:cubicBezTo>
                    <a:cubicBezTo>
                      <a:pt x="312" y="125"/>
                      <a:pt x="311" y="124"/>
                      <a:pt x="310" y="123"/>
                    </a:cubicBezTo>
                    <a:cubicBezTo>
                      <a:pt x="314" y="119"/>
                      <a:pt x="314" y="119"/>
                      <a:pt x="314" y="119"/>
                    </a:cubicBezTo>
                    <a:cubicBezTo>
                      <a:pt x="315" y="120"/>
                      <a:pt x="316" y="121"/>
                      <a:pt x="317" y="122"/>
                    </a:cubicBezTo>
                    <a:cubicBezTo>
                      <a:pt x="318" y="123"/>
                      <a:pt x="318" y="123"/>
                      <a:pt x="318" y="123"/>
                    </a:cubicBezTo>
                    <a:lnTo>
                      <a:pt x="314" y="127"/>
                    </a:lnTo>
                    <a:close/>
                    <a:moveTo>
                      <a:pt x="325" y="126"/>
                    </a:moveTo>
                    <a:cubicBezTo>
                      <a:pt x="321" y="122"/>
                      <a:pt x="321" y="122"/>
                      <a:pt x="321" y="122"/>
                    </a:cubicBezTo>
                    <a:cubicBezTo>
                      <a:pt x="322" y="120"/>
                      <a:pt x="324" y="119"/>
                      <a:pt x="325" y="118"/>
                    </a:cubicBezTo>
                    <a:cubicBezTo>
                      <a:pt x="330" y="122"/>
                      <a:pt x="330" y="122"/>
                      <a:pt x="330" y="122"/>
                    </a:cubicBezTo>
                    <a:cubicBezTo>
                      <a:pt x="329" y="123"/>
                      <a:pt x="329" y="123"/>
                      <a:pt x="329" y="123"/>
                    </a:cubicBezTo>
                    <a:cubicBezTo>
                      <a:pt x="328" y="123"/>
                      <a:pt x="328" y="123"/>
                      <a:pt x="328" y="123"/>
                    </a:cubicBezTo>
                    <a:cubicBezTo>
                      <a:pt x="328" y="124"/>
                      <a:pt x="326" y="125"/>
                      <a:pt x="325" y="126"/>
                    </a:cubicBezTo>
                    <a:close/>
                    <a:moveTo>
                      <a:pt x="136" y="123"/>
                    </a:moveTo>
                    <a:cubicBezTo>
                      <a:pt x="134" y="122"/>
                      <a:pt x="133" y="121"/>
                      <a:pt x="132" y="120"/>
                    </a:cubicBezTo>
                    <a:cubicBezTo>
                      <a:pt x="131" y="120"/>
                      <a:pt x="131" y="120"/>
                      <a:pt x="131" y="120"/>
                    </a:cubicBezTo>
                    <a:cubicBezTo>
                      <a:pt x="134" y="115"/>
                      <a:pt x="134" y="115"/>
                      <a:pt x="134" y="115"/>
                    </a:cubicBezTo>
                    <a:cubicBezTo>
                      <a:pt x="135" y="115"/>
                      <a:pt x="135" y="115"/>
                      <a:pt x="135" y="115"/>
                    </a:cubicBezTo>
                    <a:cubicBezTo>
                      <a:pt x="136" y="116"/>
                      <a:pt x="138" y="117"/>
                      <a:pt x="140" y="119"/>
                    </a:cubicBezTo>
                    <a:lnTo>
                      <a:pt x="136" y="123"/>
                    </a:lnTo>
                    <a:close/>
                    <a:moveTo>
                      <a:pt x="296" y="118"/>
                    </a:moveTo>
                    <a:cubicBezTo>
                      <a:pt x="295" y="118"/>
                      <a:pt x="295" y="118"/>
                      <a:pt x="295" y="118"/>
                    </a:cubicBezTo>
                    <a:cubicBezTo>
                      <a:pt x="294" y="118"/>
                      <a:pt x="292" y="118"/>
                      <a:pt x="291" y="117"/>
                    </a:cubicBezTo>
                    <a:cubicBezTo>
                      <a:pt x="291" y="117"/>
                      <a:pt x="290" y="117"/>
                      <a:pt x="290" y="117"/>
                    </a:cubicBezTo>
                    <a:cubicBezTo>
                      <a:pt x="291" y="111"/>
                      <a:pt x="291" y="111"/>
                      <a:pt x="291" y="111"/>
                    </a:cubicBezTo>
                    <a:cubicBezTo>
                      <a:pt x="292" y="111"/>
                      <a:pt x="292" y="111"/>
                      <a:pt x="293" y="112"/>
                    </a:cubicBezTo>
                    <a:cubicBezTo>
                      <a:pt x="294" y="112"/>
                      <a:pt x="295" y="112"/>
                      <a:pt x="296" y="112"/>
                    </a:cubicBezTo>
                    <a:cubicBezTo>
                      <a:pt x="297" y="112"/>
                      <a:pt x="297" y="112"/>
                      <a:pt x="297" y="112"/>
                    </a:cubicBezTo>
                    <a:lnTo>
                      <a:pt x="296" y="118"/>
                    </a:lnTo>
                    <a:close/>
                    <a:moveTo>
                      <a:pt x="121" y="115"/>
                    </a:moveTo>
                    <a:cubicBezTo>
                      <a:pt x="121" y="115"/>
                      <a:pt x="121" y="115"/>
                      <a:pt x="120" y="115"/>
                    </a:cubicBezTo>
                    <a:cubicBezTo>
                      <a:pt x="119" y="114"/>
                      <a:pt x="117" y="113"/>
                      <a:pt x="116" y="112"/>
                    </a:cubicBezTo>
                    <a:cubicBezTo>
                      <a:pt x="119" y="108"/>
                      <a:pt x="119" y="108"/>
                      <a:pt x="119" y="108"/>
                    </a:cubicBezTo>
                    <a:cubicBezTo>
                      <a:pt x="120" y="108"/>
                      <a:pt x="121" y="109"/>
                      <a:pt x="123" y="110"/>
                    </a:cubicBezTo>
                    <a:cubicBezTo>
                      <a:pt x="123" y="110"/>
                      <a:pt x="123" y="110"/>
                      <a:pt x="123" y="110"/>
                    </a:cubicBezTo>
                    <a:lnTo>
                      <a:pt x="121" y="115"/>
                    </a:lnTo>
                    <a:close/>
                    <a:moveTo>
                      <a:pt x="5" y="115"/>
                    </a:moveTo>
                    <a:cubicBezTo>
                      <a:pt x="0" y="112"/>
                      <a:pt x="0" y="112"/>
                      <a:pt x="0" y="112"/>
                    </a:cubicBezTo>
                    <a:cubicBezTo>
                      <a:pt x="2" y="109"/>
                      <a:pt x="4" y="107"/>
                      <a:pt x="6" y="107"/>
                    </a:cubicBezTo>
                    <a:cubicBezTo>
                      <a:pt x="6" y="107"/>
                      <a:pt x="6" y="107"/>
                      <a:pt x="6" y="107"/>
                    </a:cubicBezTo>
                    <a:cubicBezTo>
                      <a:pt x="7" y="113"/>
                      <a:pt x="7" y="113"/>
                      <a:pt x="7" y="113"/>
                    </a:cubicBezTo>
                    <a:cubicBezTo>
                      <a:pt x="7" y="113"/>
                      <a:pt x="6" y="113"/>
                      <a:pt x="5" y="115"/>
                    </a:cubicBezTo>
                    <a:close/>
                    <a:moveTo>
                      <a:pt x="320" y="114"/>
                    </a:moveTo>
                    <a:cubicBezTo>
                      <a:pt x="320" y="113"/>
                      <a:pt x="320" y="113"/>
                      <a:pt x="320" y="112"/>
                    </a:cubicBezTo>
                    <a:cubicBezTo>
                      <a:pt x="320" y="111"/>
                      <a:pt x="320" y="111"/>
                      <a:pt x="320" y="111"/>
                    </a:cubicBezTo>
                    <a:cubicBezTo>
                      <a:pt x="320" y="109"/>
                      <a:pt x="321" y="107"/>
                      <a:pt x="321" y="106"/>
                    </a:cubicBezTo>
                    <a:cubicBezTo>
                      <a:pt x="327" y="108"/>
                      <a:pt x="327" y="108"/>
                      <a:pt x="327" y="108"/>
                    </a:cubicBezTo>
                    <a:cubicBezTo>
                      <a:pt x="326" y="109"/>
                      <a:pt x="326" y="110"/>
                      <a:pt x="326" y="112"/>
                    </a:cubicBezTo>
                    <a:lnTo>
                      <a:pt x="320" y="114"/>
                    </a:lnTo>
                    <a:close/>
                    <a:moveTo>
                      <a:pt x="12" y="109"/>
                    </a:moveTo>
                    <a:cubicBezTo>
                      <a:pt x="12" y="108"/>
                      <a:pt x="11" y="107"/>
                      <a:pt x="11" y="106"/>
                    </a:cubicBezTo>
                    <a:cubicBezTo>
                      <a:pt x="11" y="105"/>
                      <a:pt x="12" y="103"/>
                      <a:pt x="15" y="103"/>
                    </a:cubicBezTo>
                    <a:cubicBezTo>
                      <a:pt x="16" y="103"/>
                      <a:pt x="16" y="102"/>
                      <a:pt x="16" y="102"/>
                    </a:cubicBezTo>
                    <a:cubicBezTo>
                      <a:pt x="20" y="107"/>
                      <a:pt x="20" y="107"/>
                      <a:pt x="20" y="107"/>
                    </a:cubicBezTo>
                    <a:cubicBezTo>
                      <a:pt x="19" y="108"/>
                      <a:pt x="17" y="108"/>
                      <a:pt x="15" y="108"/>
                    </a:cubicBezTo>
                    <a:cubicBezTo>
                      <a:pt x="16" y="108"/>
                      <a:pt x="17" y="108"/>
                      <a:pt x="17" y="106"/>
                    </a:cubicBezTo>
                    <a:cubicBezTo>
                      <a:pt x="17" y="106"/>
                      <a:pt x="17" y="105"/>
                      <a:pt x="17" y="105"/>
                    </a:cubicBezTo>
                    <a:lnTo>
                      <a:pt x="12" y="109"/>
                    </a:lnTo>
                    <a:close/>
                    <a:moveTo>
                      <a:pt x="336" y="103"/>
                    </a:moveTo>
                    <a:cubicBezTo>
                      <a:pt x="331" y="99"/>
                      <a:pt x="331" y="99"/>
                      <a:pt x="331" y="99"/>
                    </a:cubicBezTo>
                    <a:cubicBezTo>
                      <a:pt x="332" y="98"/>
                      <a:pt x="334" y="96"/>
                      <a:pt x="334" y="95"/>
                    </a:cubicBezTo>
                    <a:cubicBezTo>
                      <a:pt x="339" y="98"/>
                      <a:pt x="339" y="98"/>
                      <a:pt x="339" y="98"/>
                    </a:cubicBezTo>
                    <a:cubicBezTo>
                      <a:pt x="339" y="99"/>
                      <a:pt x="337" y="101"/>
                      <a:pt x="336" y="103"/>
                    </a:cubicBezTo>
                    <a:close/>
                    <a:moveTo>
                      <a:pt x="109" y="101"/>
                    </a:moveTo>
                    <a:cubicBezTo>
                      <a:pt x="108" y="99"/>
                      <a:pt x="108" y="97"/>
                      <a:pt x="108" y="95"/>
                    </a:cubicBezTo>
                    <a:cubicBezTo>
                      <a:pt x="113" y="94"/>
                      <a:pt x="113" y="94"/>
                      <a:pt x="113" y="94"/>
                    </a:cubicBezTo>
                    <a:cubicBezTo>
                      <a:pt x="114" y="96"/>
                      <a:pt x="114" y="97"/>
                      <a:pt x="114" y="99"/>
                    </a:cubicBezTo>
                    <a:lnTo>
                      <a:pt x="109" y="101"/>
                    </a:lnTo>
                    <a:close/>
                    <a:moveTo>
                      <a:pt x="18" y="95"/>
                    </a:moveTo>
                    <a:cubicBezTo>
                      <a:pt x="13" y="93"/>
                      <a:pt x="13" y="93"/>
                      <a:pt x="13" y="93"/>
                    </a:cubicBezTo>
                    <a:cubicBezTo>
                      <a:pt x="14" y="91"/>
                      <a:pt x="15" y="90"/>
                      <a:pt x="18" y="89"/>
                    </a:cubicBezTo>
                    <a:cubicBezTo>
                      <a:pt x="19" y="88"/>
                      <a:pt x="19" y="88"/>
                      <a:pt x="19" y="88"/>
                    </a:cubicBezTo>
                    <a:cubicBezTo>
                      <a:pt x="21" y="93"/>
                      <a:pt x="21" y="93"/>
                      <a:pt x="21" y="93"/>
                    </a:cubicBezTo>
                    <a:cubicBezTo>
                      <a:pt x="20" y="94"/>
                      <a:pt x="20" y="94"/>
                      <a:pt x="20" y="94"/>
                    </a:cubicBezTo>
                    <a:cubicBezTo>
                      <a:pt x="19" y="94"/>
                      <a:pt x="18" y="95"/>
                      <a:pt x="18" y="95"/>
                    </a:cubicBezTo>
                    <a:close/>
                    <a:moveTo>
                      <a:pt x="31" y="84"/>
                    </a:moveTo>
                    <a:cubicBezTo>
                      <a:pt x="26" y="82"/>
                      <a:pt x="26" y="82"/>
                      <a:pt x="26" y="82"/>
                    </a:cubicBezTo>
                    <a:cubicBezTo>
                      <a:pt x="26" y="81"/>
                      <a:pt x="26" y="81"/>
                      <a:pt x="26" y="80"/>
                    </a:cubicBezTo>
                    <a:cubicBezTo>
                      <a:pt x="26" y="79"/>
                      <a:pt x="27" y="78"/>
                      <a:pt x="28" y="77"/>
                    </a:cubicBezTo>
                    <a:cubicBezTo>
                      <a:pt x="28" y="76"/>
                      <a:pt x="29" y="76"/>
                      <a:pt x="29" y="75"/>
                    </a:cubicBezTo>
                    <a:cubicBezTo>
                      <a:pt x="32" y="80"/>
                      <a:pt x="32" y="80"/>
                      <a:pt x="32" y="80"/>
                    </a:cubicBezTo>
                    <a:cubicBezTo>
                      <a:pt x="33" y="80"/>
                      <a:pt x="33" y="80"/>
                      <a:pt x="33" y="79"/>
                    </a:cubicBezTo>
                    <a:cubicBezTo>
                      <a:pt x="33" y="80"/>
                      <a:pt x="33" y="80"/>
                      <a:pt x="33" y="80"/>
                    </a:cubicBezTo>
                    <a:cubicBezTo>
                      <a:pt x="32" y="81"/>
                      <a:pt x="32" y="81"/>
                      <a:pt x="32" y="81"/>
                    </a:cubicBezTo>
                    <a:cubicBezTo>
                      <a:pt x="32" y="81"/>
                      <a:pt x="32" y="82"/>
                      <a:pt x="32" y="82"/>
                    </a:cubicBezTo>
                    <a:cubicBezTo>
                      <a:pt x="31" y="83"/>
                      <a:pt x="31" y="83"/>
                      <a:pt x="31" y="84"/>
                    </a:cubicBezTo>
                    <a:close/>
                    <a:moveTo>
                      <a:pt x="109" y="83"/>
                    </a:moveTo>
                    <a:cubicBezTo>
                      <a:pt x="106" y="83"/>
                      <a:pt x="106" y="83"/>
                      <a:pt x="106" y="83"/>
                    </a:cubicBezTo>
                    <a:cubicBezTo>
                      <a:pt x="106" y="82"/>
                      <a:pt x="106" y="82"/>
                      <a:pt x="106" y="82"/>
                    </a:cubicBezTo>
                    <a:cubicBezTo>
                      <a:pt x="106" y="81"/>
                      <a:pt x="106" y="81"/>
                      <a:pt x="106" y="80"/>
                    </a:cubicBezTo>
                    <a:cubicBezTo>
                      <a:pt x="106" y="80"/>
                      <a:pt x="106" y="80"/>
                      <a:pt x="106" y="79"/>
                    </a:cubicBezTo>
                    <a:cubicBezTo>
                      <a:pt x="106" y="79"/>
                      <a:pt x="106" y="78"/>
                      <a:pt x="106" y="78"/>
                    </a:cubicBezTo>
                    <a:cubicBezTo>
                      <a:pt x="111" y="76"/>
                      <a:pt x="111" y="76"/>
                      <a:pt x="111" y="76"/>
                    </a:cubicBezTo>
                    <a:cubicBezTo>
                      <a:pt x="111" y="77"/>
                      <a:pt x="112" y="78"/>
                      <a:pt x="112" y="79"/>
                    </a:cubicBezTo>
                    <a:cubicBezTo>
                      <a:pt x="112" y="80"/>
                      <a:pt x="112" y="80"/>
                      <a:pt x="112" y="81"/>
                    </a:cubicBezTo>
                    <a:cubicBezTo>
                      <a:pt x="112" y="81"/>
                      <a:pt x="112" y="81"/>
                      <a:pt x="112" y="82"/>
                    </a:cubicBezTo>
                    <a:cubicBezTo>
                      <a:pt x="112" y="83"/>
                      <a:pt x="112" y="83"/>
                      <a:pt x="112" y="83"/>
                    </a:cubicBezTo>
                    <a:lnTo>
                      <a:pt x="109" y="83"/>
                    </a:lnTo>
                    <a:close/>
                    <a:moveTo>
                      <a:pt x="29" y="74"/>
                    </a:moveTo>
                    <a:cubicBezTo>
                      <a:pt x="28" y="73"/>
                      <a:pt x="28" y="73"/>
                      <a:pt x="28" y="73"/>
                    </a:cubicBezTo>
                    <a:cubicBezTo>
                      <a:pt x="27" y="72"/>
                      <a:pt x="27" y="72"/>
                      <a:pt x="26" y="72"/>
                    </a:cubicBezTo>
                    <a:cubicBezTo>
                      <a:pt x="26" y="72"/>
                      <a:pt x="25" y="72"/>
                      <a:pt x="24" y="71"/>
                    </a:cubicBezTo>
                    <a:cubicBezTo>
                      <a:pt x="28" y="66"/>
                      <a:pt x="28" y="66"/>
                      <a:pt x="28" y="66"/>
                    </a:cubicBezTo>
                    <a:cubicBezTo>
                      <a:pt x="29" y="67"/>
                      <a:pt x="30" y="67"/>
                      <a:pt x="32" y="69"/>
                    </a:cubicBezTo>
                    <a:cubicBezTo>
                      <a:pt x="33" y="70"/>
                      <a:pt x="33" y="70"/>
                      <a:pt x="33" y="70"/>
                    </a:cubicBezTo>
                    <a:lnTo>
                      <a:pt x="29" y="74"/>
                    </a:lnTo>
                    <a:close/>
                    <a:moveTo>
                      <a:pt x="103" y="67"/>
                    </a:moveTo>
                    <a:cubicBezTo>
                      <a:pt x="103" y="67"/>
                      <a:pt x="102" y="67"/>
                      <a:pt x="102" y="66"/>
                    </a:cubicBezTo>
                    <a:cubicBezTo>
                      <a:pt x="102" y="65"/>
                      <a:pt x="101" y="64"/>
                      <a:pt x="100" y="62"/>
                    </a:cubicBezTo>
                    <a:cubicBezTo>
                      <a:pt x="106" y="61"/>
                      <a:pt x="106" y="61"/>
                      <a:pt x="106" y="61"/>
                    </a:cubicBezTo>
                    <a:cubicBezTo>
                      <a:pt x="106" y="62"/>
                      <a:pt x="107" y="63"/>
                      <a:pt x="107" y="63"/>
                    </a:cubicBezTo>
                    <a:cubicBezTo>
                      <a:pt x="108" y="64"/>
                      <a:pt x="108" y="65"/>
                      <a:pt x="108" y="66"/>
                    </a:cubicBezTo>
                    <a:lnTo>
                      <a:pt x="103" y="67"/>
                    </a:lnTo>
                    <a:close/>
                    <a:moveTo>
                      <a:pt x="20" y="61"/>
                    </a:moveTo>
                    <a:cubicBezTo>
                      <a:pt x="20" y="61"/>
                      <a:pt x="20" y="60"/>
                      <a:pt x="19" y="60"/>
                    </a:cubicBezTo>
                    <a:cubicBezTo>
                      <a:pt x="17" y="60"/>
                      <a:pt x="16" y="59"/>
                      <a:pt x="15" y="58"/>
                    </a:cubicBezTo>
                    <a:cubicBezTo>
                      <a:pt x="18" y="54"/>
                      <a:pt x="18" y="54"/>
                      <a:pt x="18" y="54"/>
                    </a:cubicBezTo>
                    <a:cubicBezTo>
                      <a:pt x="19" y="54"/>
                      <a:pt x="19" y="54"/>
                      <a:pt x="21" y="55"/>
                    </a:cubicBezTo>
                    <a:cubicBezTo>
                      <a:pt x="22" y="55"/>
                      <a:pt x="23" y="56"/>
                      <a:pt x="24" y="56"/>
                    </a:cubicBezTo>
                    <a:lnTo>
                      <a:pt x="20" y="61"/>
                    </a:lnTo>
                    <a:close/>
                    <a:moveTo>
                      <a:pt x="95" y="52"/>
                    </a:moveTo>
                    <a:cubicBezTo>
                      <a:pt x="95" y="51"/>
                      <a:pt x="95" y="51"/>
                      <a:pt x="95" y="50"/>
                    </a:cubicBezTo>
                    <a:cubicBezTo>
                      <a:pt x="95" y="48"/>
                      <a:pt x="96" y="46"/>
                      <a:pt x="96" y="45"/>
                    </a:cubicBezTo>
                    <a:cubicBezTo>
                      <a:pt x="102" y="47"/>
                      <a:pt x="102" y="47"/>
                      <a:pt x="102" y="47"/>
                    </a:cubicBezTo>
                    <a:cubicBezTo>
                      <a:pt x="102" y="47"/>
                      <a:pt x="102" y="47"/>
                      <a:pt x="102" y="47"/>
                    </a:cubicBezTo>
                    <a:cubicBezTo>
                      <a:pt x="101" y="48"/>
                      <a:pt x="101" y="49"/>
                      <a:pt x="101" y="50"/>
                    </a:cubicBezTo>
                    <a:cubicBezTo>
                      <a:pt x="101" y="50"/>
                      <a:pt x="101" y="51"/>
                      <a:pt x="101" y="51"/>
                    </a:cubicBezTo>
                    <a:lnTo>
                      <a:pt x="95" y="52"/>
                    </a:lnTo>
                    <a:close/>
                    <a:moveTo>
                      <a:pt x="23" y="48"/>
                    </a:moveTo>
                    <a:cubicBezTo>
                      <a:pt x="18" y="45"/>
                      <a:pt x="18" y="45"/>
                      <a:pt x="18" y="45"/>
                    </a:cubicBezTo>
                    <a:cubicBezTo>
                      <a:pt x="19" y="44"/>
                      <a:pt x="19" y="44"/>
                      <a:pt x="19" y="44"/>
                    </a:cubicBezTo>
                    <a:cubicBezTo>
                      <a:pt x="19" y="43"/>
                      <a:pt x="19" y="43"/>
                      <a:pt x="19" y="43"/>
                    </a:cubicBezTo>
                    <a:cubicBezTo>
                      <a:pt x="19" y="41"/>
                      <a:pt x="19" y="41"/>
                      <a:pt x="19" y="41"/>
                    </a:cubicBezTo>
                    <a:cubicBezTo>
                      <a:pt x="24" y="41"/>
                      <a:pt x="24" y="41"/>
                      <a:pt x="24" y="41"/>
                    </a:cubicBezTo>
                    <a:cubicBezTo>
                      <a:pt x="25" y="42"/>
                      <a:pt x="25" y="42"/>
                      <a:pt x="25" y="42"/>
                    </a:cubicBezTo>
                    <a:cubicBezTo>
                      <a:pt x="25" y="43"/>
                      <a:pt x="25" y="44"/>
                      <a:pt x="25" y="44"/>
                    </a:cubicBezTo>
                    <a:cubicBezTo>
                      <a:pt x="25" y="45"/>
                      <a:pt x="25" y="45"/>
                      <a:pt x="25" y="45"/>
                    </a:cubicBezTo>
                    <a:cubicBezTo>
                      <a:pt x="25" y="46"/>
                      <a:pt x="25" y="46"/>
                      <a:pt x="25" y="46"/>
                    </a:cubicBezTo>
                    <a:cubicBezTo>
                      <a:pt x="24" y="46"/>
                      <a:pt x="24" y="47"/>
                      <a:pt x="23" y="48"/>
                    </a:cubicBezTo>
                    <a:close/>
                    <a:moveTo>
                      <a:pt x="94" y="35"/>
                    </a:moveTo>
                    <a:cubicBezTo>
                      <a:pt x="94" y="34"/>
                      <a:pt x="94" y="33"/>
                      <a:pt x="95" y="32"/>
                    </a:cubicBezTo>
                    <a:cubicBezTo>
                      <a:pt x="95" y="31"/>
                      <a:pt x="95" y="30"/>
                      <a:pt x="95" y="30"/>
                    </a:cubicBezTo>
                    <a:cubicBezTo>
                      <a:pt x="96" y="29"/>
                      <a:pt x="96" y="29"/>
                      <a:pt x="96" y="28"/>
                    </a:cubicBezTo>
                    <a:cubicBezTo>
                      <a:pt x="102" y="30"/>
                      <a:pt x="102" y="30"/>
                      <a:pt x="102" y="30"/>
                    </a:cubicBezTo>
                    <a:cubicBezTo>
                      <a:pt x="101" y="31"/>
                      <a:pt x="101" y="31"/>
                      <a:pt x="101" y="32"/>
                    </a:cubicBezTo>
                    <a:cubicBezTo>
                      <a:pt x="101" y="32"/>
                      <a:pt x="100" y="33"/>
                      <a:pt x="100" y="34"/>
                    </a:cubicBezTo>
                    <a:cubicBezTo>
                      <a:pt x="100" y="34"/>
                      <a:pt x="100" y="34"/>
                      <a:pt x="100" y="34"/>
                    </a:cubicBezTo>
                    <a:lnTo>
                      <a:pt x="94" y="35"/>
                    </a:lnTo>
                    <a:close/>
                    <a:moveTo>
                      <a:pt x="26" y="32"/>
                    </a:moveTo>
                    <a:cubicBezTo>
                      <a:pt x="22" y="28"/>
                      <a:pt x="22" y="28"/>
                      <a:pt x="22" y="28"/>
                    </a:cubicBezTo>
                    <a:cubicBezTo>
                      <a:pt x="23" y="27"/>
                      <a:pt x="25" y="26"/>
                      <a:pt x="27" y="26"/>
                    </a:cubicBezTo>
                    <a:cubicBezTo>
                      <a:pt x="28" y="26"/>
                      <a:pt x="29" y="26"/>
                      <a:pt x="30" y="26"/>
                    </a:cubicBezTo>
                    <a:cubicBezTo>
                      <a:pt x="30" y="32"/>
                      <a:pt x="30" y="32"/>
                      <a:pt x="30" y="32"/>
                    </a:cubicBezTo>
                    <a:cubicBezTo>
                      <a:pt x="29" y="32"/>
                      <a:pt x="28" y="32"/>
                      <a:pt x="27" y="32"/>
                    </a:cubicBezTo>
                    <a:cubicBezTo>
                      <a:pt x="26" y="32"/>
                      <a:pt x="26" y="32"/>
                      <a:pt x="26" y="32"/>
                    </a:cubicBezTo>
                    <a:close/>
                    <a:moveTo>
                      <a:pt x="42" y="31"/>
                    </a:moveTo>
                    <a:cubicBezTo>
                      <a:pt x="40" y="25"/>
                      <a:pt x="40" y="25"/>
                      <a:pt x="40" y="25"/>
                    </a:cubicBezTo>
                    <a:cubicBezTo>
                      <a:pt x="41" y="28"/>
                      <a:pt x="41" y="28"/>
                      <a:pt x="41" y="28"/>
                    </a:cubicBezTo>
                    <a:cubicBezTo>
                      <a:pt x="40" y="25"/>
                      <a:pt x="40" y="25"/>
                      <a:pt x="40" y="25"/>
                    </a:cubicBezTo>
                    <a:cubicBezTo>
                      <a:pt x="40" y="25"/>
                      <a:pt x="41" y="24"/>
                      <a:pt x="41" y="23"/>
                    </a:cubicBezTo>
                    <a:cubicBezTo>
                      <a:pt x="41" y="23"/>
                      <a:pt x="41" y="23"/>
                      <a:pt x="41" y="23"/>
                    </a:cubicBezTo>
                    <a:cubicBezTo>
                      <a:pt x="47" y="24"/>
                      <a:pt x="47" y="24"/>
                      <a:pt x="47" y="24"/>
                    </a:cubicBezTo>
                    <a:cubicBezTo>
                      <a:pt x="47" y="24"/>
                      <a:pt x="47" y="24"/>
                      <a:pt x="47" y="24"/>
                    </a:cubicBezTo>
                    <a:cubicBezTo>
                      <a:pt x="46" y="26"/>
                      <a:pt x="46" y="30"/>
                      <a:pt x="42" y="31"/>
                    </a:cubicBezTo>
                    <a:close/>
                    <a:moveTo>
                      <a:pt x="93" y="22"/>
                    </a:moveTo>
                    <a:cubicBezTo>
                      <a:pt x="92" y="22"/>
                      <a:pt x="91" y="22"/>
                      <a:pt x="90" y="22"/>
                    </a:cubicBezTo>
                    <a:cubicBezTo>
                      <a:pt x="90" y="16"/>
                      <a:pt x="90" y="16"/>
                      <a:pt x="90" y="16"/>
                    </a:cubicBezTo>
                    <a:cubicBezTo>
                      <a:pt x="91" y="16"/>
                      <a:pt x="92" y="16"/>
                      <a:pt x="93" y="16"/>
                    </a:cubicBezTo>
                    <a:cubicBezTo>
                      <a:pt x="94" y="16"/>
                      <a:pt x="95" y="16"/>
                      <a:pt x="95" y="16"/>
                    </a:cubicBezTo>
                    <a:cubicBezTo>
                      <a:pt x="97" y="22"/>
                      <a:pt x="97" y="22"/>
                      <a:pt x="97" y="22"/>
                    </a:cubicBezTo>
                    <a:cubicBezTo>
                      <a:pt x="96" y="22"/>
                      <a:pt x="94" y="22"/>
                      <a:pt x="93" y="22"/>
                    </a:cubicBezTo>
                    <a:close/>
                    <a:moveTo>
                      <a:pt x="78" y="20"/>
                    </a:moveTo>
                    <a:cubicBezTo>
                      <a:pt x="75" y="19"/>
                      <a:pt x="73" y="18"/>
                      <a:pt x="72" y="17"/>
                    </a:cubicBezTo>
                    <a:cubicBezTo>
                      <a:pt x="73" y="15"/>
                      <a:pt x="73" y="15"/>
                      <a:pt x="73" y="15"/>
                    </a:cubicBezTo>
                    <a:cubicBezTo>
                      <a:pt x="74" y="12"/>
                      <a:pt x="74" y="12"/>
                      <a:pt x="74" y="12"/>
                    </a:cubicBezTo>
                    <a:cubicBezTo>
                      <a:pt x="75" y="12"/>
                      <a:pt x="75" y="12"/>
                      <a:pt x="75" y="12"/>
                    </a:cubicBezTo>
                    <a:cubicBezTo>
                      <a:pt x="75" y="13"/>
                      <a:pt x="76" y="13"/>
                      <a:pt x="79" y="14"/>
                    </a:cubicBezTo>
                    <a:lnTo>
                      <a:pt x="78" y="20"/>
                    </a:lnTo>
                    <a:close/>
                    <a:moveTo>
                      <a:pt x="50" y="13"/>
                    </a:moveTo>
                    <a:cubicBezTo>
                      <a:pt x="44" y="11"/>
                      <a:pt x="44" y="11"/>
                      <a:pt x="44" y="11"/>
                    </a:cubicBezTo>
                    <a:cubicBezTo>
                      <a:pt x="45" y="9"/>
                      <a:pt x="46" y="8"/>
                      <a:pt x="47" y="7"/>
                    </a:cubicBezTo>
                    <a:cubicBezTo>
                      <a:pt x="48" y="6"/>
                      <a:pt x="49" y="5"/>
                      <a:pt x="50" y="5"/>
                    </a:cubicBezTo>
                    <a:cubicBezTo>
                      <a:pt x="52" y="11"/>
                      <a:pt x="52" y="11"/>
                      <a:pt x="52" y="11"/>
                    </a:cubicBezTo>
                    <a:cubicBezTo>
                      <a:pt x="51" y="11"/>
                      <a:pt x="51" y="11"/>
                      <a:pt x="51" y="11"/>
                    </a:cubicBezTo>
                    <a:cubicBezTo>
                      <a:pt x="50" y="12"/>
                      <a:pt x="50" y="12"/>
                      <a:pt x="50" y="13"/>
                    </a:cubicBezTo>
                    <a:close/>
                    <a:moveTo>
                      <a:pt x="63" y="8"/>
                    </a:moveTo>
                    <a:cubicBezTo>
                      <a:pt x="62" y="7"/>
                      <a:pt x="62" y="6"/>
                      <a:pt x="62" y="6"/>
                    </a:cubicBezTo>
                    <a:cubicBezTo>
                      <a:pt x="61" y="6"/>
                      <a:pt x="61" y="6"/>
                      <a:pt x="61" y="6"/>
                    </a:cubicBezTo>
                    <a:cubicBezTo>
                      <a:pt x="61" y="0"/>
                      <a:pt x="61" y="0"/>
                      <a:pt x="61" y="0"/>
                    </a:cubicBezTo>
                    <a:cubicBezTo>
                      <a:pt x="62" y="0"/>
                      <a:pt x="63" y="0"/>
                      <a:pt x="64" y="1"/>
                    </a:cubicBezTo>
                    <a:cubicBezTo>
                      <a:pt x="66" y="1"/>
                      <a:pt x="66" y="3"/>
                      <a:pt x="68" y="5"/>
                    </a:cubicBezTo>
                    <a:lnTo>
                      <a:pt x="63"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59" name="îṧḻïḓê">
                <a:extLst>
                  <a:ext uri="{FF2B5EF4-FFF2-40B4-BE49-F238E27FC236}">
                    <a16:creationId xmlns:a16="http://schemas.microsoft.com/office/drawing/2014/main" id="{0641765D-BD33-4EAF-807B-575532954E41}"/>
                  </a:ext>
                </a:extLst>
              </p:cNvPr>
              <p:cNvSpPr/>
              <p:nvPr/>
            </p:nvSpPr>
            <p:spPr bwMode="auto">
              <a:xfrm>
                <a:off x="5510213" y="3438525"/>
                <a:ext cx="163513" cy="320675"/>
              </a:xfrm>
              <a:custGeom>
                <a:avLst/>
                <a:gdLst>
                  <a:gd name="T0" fmla="*/ 4 w 76"/>
                  <a:gd name="T1" fmla="*/ 145 h 150"/>
                  <a:gd name="T2" fmla="*/ 12 w 76"/>
                  <a:gd name="T3" fmla="*/ 145 h 150"/>
                  <a:gd name="T4" fmla="*/ 18 w 76"/>
                  <a:gd name="T5" fmla="*/ 137 h 150"/>
                  <a:gd name="T6" fmla="*/ 19 w 76"/>
                  <a:gd name="T7" fmla="*/ 131 h 150"/>
                  <a:gd name="T8" fmla="*/ 20 w 76"/>
                  <a:gd name="T9" fmla="*/ 131 h 150"/>
                  <a:gd name="T10" fmla="*/ 21 w 76"/>
                  <a:gd name="T11" fmla="*/ 137 h 150"/>
                  <a:gd name="T12" fmla="*/ 18 w 76"/>
                  <a:gd name="T13" fmla="*/ 137 h 150"/>
                  <a:gd name="T14" fmla="*/ 29 w 76"/>
                  <a:gd name="T15" fmla="*/ 131 h 150"/>
                  <a:gd name="T16" fmla="*/ 28 w 76"/>
                  <a:gd name="T17" fmla="*/ 127 h 150"/>
                  <a:gd name="T18" fmla="*/ 27 w 76"/>
                  <a:gd name="T19" fmla="*/ 124 h 150"/>
                  <a:gd name="T20" fmla="*/ 33 w 76"/>
                  <a:gd name="T21" fmla="*/ 124 h 150"/>
                  <a:gd name="T22" fmla="*/ 30 w 76"/>
                  <a:gd name="T23" fmla="*/ 131 h 150"/>
                  <a:gd name="T24" fmla="*/ 17 w 76"/>
                  <a:gd name="T25" fmla="*/ 115 h 150"/>
                  <a:gd name="T26" fmla="*/ 25 w 76"/>
                  <a:gd name="T27" fmla="*/ 111 h 150"/>
                  <a:gd name="T28" fmla="*/ 6 w 76"/>
                  <a:gd name="T29" fmla="*/ 111 h 150"/>
                  <a:gd name="T30" fmla="*/ 4 w 76"/>
                  <a:gd name="T31" fmla="*/ 103 h 150"/>
                  <a:gd name="T32" fmla="*/ 6 w 76"/>
                  <a:gd name="T33" fmla="*/ 111 h 150"/>
                  <a:gd name="T34" fmla="*/ 0 w 76"/>
                  <a:gd name="T35" fmla="*/ 93 h 150"/>
                  <a:gd name="T36" fmla="*/ 8 w 76"/>
                  <a:gd name="T37" fmla="*/ 91 h 150"/>
                  <a:gd name="T38" fmla="*/ 11 w 76"/>
                  <a:gd name="T39" fmla="*/ 81 h 150"/>
                  <a:gd name="T40" fmla="*/ 8 w 76"/>
                  <a:gd name="T41" fmla="*/ 77 h 150"/>
                  <a:gd name="T42" fmla="*/ 12 w 76"/>
                  <a:gd name="T43" fmla="*/ 74 h 150"/>
                  <a:gd name="T44" fmla="*/ 11 w 76"/>
                  <a:gd name="T45" fmla="*/ 81 h 150"/>
                  <a:gd name="T46" fmla="*/ 22 w 76"/>
                  <a:gd name="T47" fmla="*/ 66 h 150"/>
                  <a:gd name="T48" fmla="*/ 27 w 76"/>
                  <a:gd name="T49" fmla="*/ 64 h 150"/>
                  <a:gd name="T50" fmla="*/ 28 w 76"/>
                  <a:gd name="T51" fmla="*/ 70 h 150"/>
                  <a:gd name="T52" fmla="*/ 40 w 76"/>
                  <a:gd name="T53" fmla="*/ 61 h 150"/>
                  <a:gd name="T54" fmla="*/ 35 w 76"/>
                  <a:gd name="T55" fmla="*/ 57 h 150"/>
                  <a:gd name="T56" fmla="*/ 43 w 76"/>
                  <a:gd name="T57" fmla="*/ 57 h 150"/>
                  <a:gd name="T58" fmla="*/ 42 w 76"/>
                  <a:gd name="T59" fmla="*/ 49 h 150"/>
                  <a:gd name="T60" fmla="*/ 39 w 76"/>
                  <a:gd name="T61" fmla="*/ 46 h 150"/>
                  <a:gd name="T62" fmla="*/ 42 w 76"/>
                  <a:gd name="T63" fmla="*/ 41 h 150"/>
                  <a:gd name="T64" fmla="*/ 45 w 76"/>
                  <a:gd name="T65" fmla="*/ 43 h 150"/>
                  <a:gd name="T66" fmla="*/ 42 w 76"/>
                  <a:gd name="T67" fmla="*/ 49 h 150"/>
                  <a:gd name="T68" fmla="*/ 36 w 76"/>
                  <a:gd name="T69" fmla="*/ 31 h 150"/>
                  <a:gd name="T70" fmla="*/ 44 w 76"/>
                  <a:gd name="T71" fmla="*/ 32 h 150"/>
                  <a:gd name="T72" fmla="*/ 56 w 76"/>
                  <a:gd name="T73" fmla="*/ 26 h 150"/>
                  <a:gd name="T74" fmla="*/ 53 w 76"/>
                  <a:gd name="T75" fmla="*/ 20 h 150"/>
                  <a:gd name="T76" fmla="*/ 58 w 76"/>
                  <a:gd name="T77" fmla="*/ 22 h 150"/>
                  <a:gd name="T78" fmla="*/ 69 w 76"/>
                  <a:gd name="T79" fmla="*/ 24 h 150"/>
                  <a:gd name="T80" fmla="*/ 69 w 76"/>
                  <a:gd name="T81" fmla="*/ 18 h 150"/>
                  <a:gd name="T82" fmla="*/ 76 w 76"/>
                  <a:gd name="T83" fmla="*/ 18 h 150"/>
                  <a:gd name="T84" fmla="*/ 69 w 76"/>
                  <a:gd name="T85" fmla="*/ 24 h 150"/>
                  <a:gd name="T86" fmla="*/ 67 w 76"/>
                  <a:gd name="T87" fmla="*/ 4 h 150"/>
                  <a:gd name="T88" fmla="*/ 67 w 76"/>
                  <a:gd name="T89" fmla="*/ 0 h 150"/>
                  <a:gd name="T90" fmla="*/ 73 w 76"/>
                  <a:gd name="T91" fmla="*/ 2 h 150"/>
                  <a:gd name="T92" fmla="*/ 73 w 76"/>
                  <a:gd name="T93" fmla="*/ 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6" h="150">
                    <a:moveTo>
                      <a:pt x="7" y="150"/>
                    </a:moveTo>
                    <a:cubicBezTo>
                      <a:pt x="4" y="145"/>
                      <a:pt x="4" y="145"/>
                      <a:pt x="4" y="145"/>
                    </a:cubicBezTo>
                    <a:cubicBezTo>
                      <a:pt x="5" y="144"/>
                      <a:pt x="6" y="143"/>
                      <a:pt x="7" y="141"/>
                    </a:cubicBezTo>
                    <a:cubicBezTo>
                      <a:pt x="12" y="145"/>
                      <a:pt x="12" y="145"/>
                      <a:pt x="12" y="145"/>
                    </a:cubicBezTo>
                    <a:cubicBezTo>
                      <a:pt x="10" y="147"/>
                      <a:pt x="9" y="148"/>
                      <a:pt x="7" y="150"/>
                    </a:cubicBezTo>
                    <a:close/>
                    <a:moveTo>
                      <a:pt x="18" y="137"/>
                    </a:moveTo>
                    <a:cubicBezTo>
                      <a:pt x="16" y="131"/>
                      <a:pt x="16" y="131"/>
                      <a:pt x="16" y="131"/>
                    </a:cubicBezTo>
                    <a:cubicBezTo>
                      <a:pt x="17" y="131"/>
                      <a:pt x="19" y="131"/>
                      <a:pt x="19" y="131"/>
                    </a:cubicBezTo>
                    <a:cubicBezTo>
                      <a:pt x="21" y="131"/>
                      <a:pt x="21" y="131"/>
                      <a:pt x="21" y="131"/>
                    </a:cubicBezTo>
                    <a:cubicBezTo>
                      <a:pt x="21" y="131"/>
                      <a:pt x="21" y="131"/>
                      <a:pt x="20" y="131"/>
                    </a:cubicBezTo>
                    <a:cubicBezTo>
                      <a:pt x="24" y="136"/>
                      <a:pt x="24" y="136"/>
                      <a:pt x="24" y="136"/>
                    </a:cubicBezTo>
                    <a:cubicBezTo>
                      <a:pt x="23" y="136"/>
                      <a:pt x="22" y="137"/>
                      <a:pt x="21" y="137"/>
                    </a:cubicBezTo>
                    <a:cubicBezTo>
                      <a:pt x="19" y="137"/>
                      <a:pt x="19" y="137"/>
                      <a:pt x="19" y="137"/>
                    </a:cubicBezTo>
                    <a:cubicBezTo>
                      <a:pt x="19" y="137"/>
                      <a:pt x="18" y="137"/>
                      <a:pt x="18" y="137"/>
                    </a:cubicBezTo>
                    <a:close/>
                    <a:moveTo>
                      <a:pt x="30" y="131"/>
                    </a:moveTo>
                    <a:cubicBezTo>
                      <a:pt x="30" y="131"/>
                      <a:pt x="29" y="131"/>
                      <a:pt x="29" y="131"/>
                    </a:cubicBezTo>
                    <a:cubicBezTo>
                      <a:pt x="30" y="125"/>
                      <a:pt x="30" y="125"/>
                      <a:pt x="30" y="125"/>
                    </a:cubicBezTo>
                    <a:cubicBezTo>
                      <a:pt x="29" y="125"/>
                      <a:pt x="28" y="126"/>
                      <a:pt x="28" y="127"/>
                    </a:cubicBezTo>
                    <a:cubicBezTo>
                      <a:pt x="28" y="127"/>
                      <a:pt x="28" y="126"/>
                      <a:pt x="27" y="126"/>
                    </a:cubicBezTo>
                    <a:cubicBezTo>
                      <a:pt x="27" y="124"/>
                      <a:pt x="27" y="124"/>
                      <a:pt x="27" y="124"/>
                    </a:cubicBezTo>
                    <a:cubicBezTo>
                      <a:pt x="32" y="122"/>
                      <a:pt x="32" y="122"/>
                      <a:pt x="32" y="122"/>
                    </a:cubicBezTo>
                    <a:cubicBezTo>
                      <a:pt x="33" y="124"/>
                      <a:pt x="33" y="124"/>
                      <a:pt x="33" y="124"/>
                    </a:cubicBezTo>
                    <a:cubicBezTo>
                      <a:pt x="33" y="125"/>
                      <a:pt x="34" y="126"/>
                      <a:pt x="34" y="127"/>
                    </a:cubicBezTo>
                    <a:cubicBezTo>
                      <a:pt x="34" y="129"/>
                      <a:pt x="32" y="131"/>
                      <a:pt x="30" y="131"/>
                    </a:cubicBezTo>
                    <a:close/>
                    <a:moveTo>
                      <a:pt x="22" y="116"/>
                    </a:moveTo>
                    <a:cubicBezTo>
                      <a:pt x="21" y="116"/>
                      <a:pt x="19" y="115"/>
                      <a:pt x="17" y="115"/>
                    </a:cubicBezTo>
                    <a:cubicBezTo>
                      <a:pt x="19" y="109"/>
                      <a:pt x="19" y="109"/>
                      <a:pt x="19" y="109"/>
                    </a:cubicBezTo>
                    <a:cubicBezTo>
                      <a:pt x="21" y="110"/>
                      <a:pt x="23" y="110"/>
                      <a:pt x="25" y="111"/>
                    </a:cubicBezTo>
                    <a:lnTo>
                      <a:pt x="22" y="116"/>
                    </a:lnTo>
                    <a:close/>
                    <a:moveTo>
                      <a:pt x="6" y="111"/>
                    </a:moveTo>
                    <a:cubicBezTo>
                      <a:pt x="3" y="110"/>
                      <a:pt x="1" y="109"/>
                      <a:pt x="0" y="107"/>
                    </a:cubicBezTo>
                    <a:cubicBezTo>
                      <a:pt x="4" y="103"/>
                      <a:pt x="4" y="103"/>
                      <a:pt x="4" y="103"/>
                    </a:cubicBezTo>
                    <a:cubicBezTo>
                      <a:pt x="5" y="104"/>
                      <a:pt x="6" y="105"/>
                      <a:pt x="8" y="106"/>
                    </a:cubicBezTo>
                    <a:lnTo>
                      <a:pt x="6" y="111"/>
                    </a:lnTo>
                    <a:close/>
                    <a:moveTo>
                      <a:pt x="5" y="96"/>
                    </a:moveTo>
                    <a:cubicBezTo>
                      <a:pt x="0" y="93"/>
                      <a:pt x="0" y="93"/>
                      <a:pt x="0" y="93"/>
                    </a:cubicBezTo>
                    <a:cubicBezTo>
                      <a:pt x="1" y="91"/>
                      <a:pt x="2" y="89"/>
                      <a:pt x="3" y="88"/>
                    </a:cubicBezTo>
                    <a:cubicBezTo>
                      <a:pt x="8" y="91"/>
                      <a:pt x="8" y="91"/>
                      <a:pt x="8" y="91"/>
                    </a:cubicBezTo>
                    <a:cubicBezTo>
                      <a:pt x="7" y="92"/>
                      <a:pt x="6" y="94"/>
                      <a:pt x="5" y="96"/>
                    </a:cubicBezTo>
                    <a:close/>
                    <a:moveTo>
                      <a:pt x="11" y="81"/>
                    </a:moveTo>
                    <a:cubicBezTo>
                      <a:pt x="11" y="81"/>
                      <a:pt x="11" y="81"/>
                      <a:pt x="12" y="81"/>
                    </a:cubicBezTo>
                    <a:cubicBezTo>
                      <a:pt x="8" y="77"/>
                      <a:pt x="8" y="77"/>
                      <a:pt x="8" y="77"/>
                    </a:cubicBezTo>
                    <a:cubicBezTo>
                      <a:pt x="9" y="76"/>
                      <a:pt x="10" y="76"/>
                      <a:pt x="11" y="76"/>
                    </a:cubicBezTo>
                    <a:cubicBezTo>
                      <a:pt x="11" y="75"/>
                      <a:pt x="11" y="75"/>
                      <a:pt x="12" y="74"/>
                    </a:cubicBezTo>
                    <a:cubicBezTo>
                      <a:pt x="17" y="77"/>
                      <a:pt x="17" y="77"/>
                      <a:pt x="17" y="77"/>
                    </a:cubicBezTo>
                    <a:cubicBezTo>
                      <a:pt x="16" y="79"/>
                      <a:pt x="14" y="81"/>
                      <a:pt x="11" y="81"/>
                    </a:cubicBezTo>
                    <a:close/>
                    <a:moveTo>
                      <a:pt x="24" y="71"/>
                    </a:moveTo>
                    <a:cubicBezTo>
                      <a:pt x="22" y="66"/>
                      <a:pt x="22" y="66"/>
                      <a:pt x="22" y="66"/>
                    </a:cubicBezTo>
                    <a:cubicBezTo>
                      <a:pt x="23" y="65"/>
                      <a:pt x="25" y="65"/>
                      <a:pt x="26" y="64"/>
                    </a:cubicBezTo>
                    <a:cubicBezTo>
                      <a:pt x="26" y="64"/>
                      <a:pt x="27" y="64"/>
                      <a:pt x="27" y="64"/>
                    </a:cubicBezTo>
                    <a:cubicBezTo>
                      <a:pt x="30" y="69"/>
                      <a:pt x="30" y="69"/>
                      <a:pt x="30" y="69"/>
                    </a:cubicBezTo>
                    <a:cubicBezTo>
                      <a:pt x="29" y="69"/>
                      <a:pt x="28" y="70"/>
                      <a:pt x="28" y="70"/>
                    </a:cubicBezTo>
                    <a:cubicBezTo>
                      <a:pt x="27" y="70"/>
                      <a:pt x="25" y="71"/>
                      <a:pt x="24" y="71"/>
                    </a:cubicBezTo>
                    <a:close/>
                    <a:moveTo>
                      <a:pt x="40" y="61"/>
                    </a:moveTo>
                    <a:cubicBezTo>
                      <a:pt x="37" y="59"/>
                      <a:pt x="37" y="59"/>
                      <a:pt x="37" y="59"/>
                    </a:cubicBezTo>
                    <a:cubicBezTo>
                      <a:pt x="35" y="57"/>
                      <a:pt x="35" y="57"/>
                      <a:pt x="35" y="57"/>
                    </a:cubicBezTo>
                    <a:cubicBezTo>
                      <a:pt x="37" y="55"/>
                      <a:pt x="38" y="54"/>
                      <a:pt x="40" y="53"/>
                    </a:cubicBezTo>
                    <a:cubicBezTo>
                      <a:pt x="43" y="57"/>
                      <a:pt x="43" y="57"/>
                      <a:pt x="43" y="57"/>
                    </a:cubicBezTo>
                    <a:cubicBezTo>
                      <a:pt x="42" y="58"/>
                      <a:pt x="41" y="59"/>
                      <a:pt x="40" y="61"/>
                    </a:cubicBezTo>
                    <a:close/>
                    <a:moveTo>
                      <a:pt x="42" y="49"/>
                    </a:moveTo>
                    <a:cubicBezTo>
                      <a:pt x="42" y="48"/>
                      <a:pt x="41" y="48"/>
                      <a:pt x="41" y="47"/>
                    </a:cubicBezTo>
                    <a:cubicBezTo>
                      <a:pt x="40" y="47"/>
                      <a:pt x="40" y="46"/>
                      <a:pt x="39" y="46"/>
                    </a:cubicBezTo>
                    <a:cubicBezTo>
                      <a:pt x="39" y="45"/>
                      <a:pt x="39" y="45"/>
                      <a:pt x="38" y="45"/>
                    </a:cubicBezTo>
                    <a:cubicBezTo>
                      <a:pt x="42" y="41"/>
                      <a:pt x="42" y="41"/>
                      <a:pt x="42" y="41"/>
                    </a:cubicBezTo>
                    <a:cubicBezTo>
                      <a:pt x="43" y="41"/>
                      <a:pt x="43" y="41"/>
                      <a:pt x="44" y="42"/>
                    </a:cubicBezTo>
                    <a:cubicBezTo>
                      <a:pt x="44" y="42"/>
                      <a:pt x="44" y="43"/>
                      <a:pt x="45" y="43"/>
                    </a:cubicBezTo>
                    <a:cubicBezTo>
                      <a:pt x="45" y="44"/>
                      <a:pt x="46" y="45"/>
                      <a:pt x="47" y="45"/>
                    </a:cubicBezTo>
                    <a:lnTo>
                      <a:pt x="42" y="49"/>
                    </a:lnTo>
                    <a:close/>
                    <a:moveTo>
                      <a:pt x="42" y="32"/>
                    </a:moveTo>
                    <a:cubicBezTo>
                      <a:pt x="36" y="31"/>
                      <a:pt x="36" y="31"/>
                      <a:pt x="36" y="31"/>
                    </a:cubicBezTo>
                    <a:cubicBezTo>
                      <a:pt x="36" y="29"/>
                      <a:pt x="38" y="26"/>
                      <a:pt x="44" y="26"/>
                    </a:cubicBezTo>
                    <a:cubicBezTo>
                      <a:pt x="44" y="32"/>
                      <a:pt x="44" y="32"/>
                      <a:pt x="44" y="32"/>
                    </a:cubicBezTo>
                    <a:cubicBezTo>
                      <a:pt x="42" y="32"/>
                      <a:pt x="42" y="32"/>
                      <a:pt x="42" y="32"/>
                    </a:cubicBezTo>
                    <a:close/>
                    <a:moveTo>
                      <a:pt x="56" y="26"/>
                    </a:moveTo>
                    <a:cubicBezTo>
                      <a:pt x="52" y="23"/>
                      <a:pt x="52" y="23"/>
                      <a:pt x="52" y="23"/>
                    </a:cubicBezTo>
                    <a:cubicBezTo>
                      <a:pt x="52" y="22"/>
                      <a:pt x="53" y="21"/>
                      <a:pt x="53" y="20"/>
                    </a:cubicBezTo>
                    <a:cubicBezTo>
                      <a:pt x="54" y="18"/>
                      <a:pt x="55" y="17"/>
                      <a:pt x="56" y="17"/>
                    </a:cubicBezTo>
                    <a:cubicBezTo>
                      <a:pt x="58" y="22"/>
                      <a:pt x="58" y="22"/>
                      <a:pt x="58" y="22"/>
                    </a:cubicBezTo>
                    <a:cubicBezTo>
                      <a:pt x="58" y="24"/>
                      <a:pt x="57" y="25"/>
                      <a:pt x="56" y="26"/>
                    </a:cubicBezTo>
                    <a:close/>
                    <a:moveTo>
                      <a:pt x="69" y="24"/>
                    </a:moveTo>
                    <a:cubicBezTo>
                      <a:pt x="69" y="18"/>
                      <a:pt x="69" y="18"/>
                      <a:pt x="69" y="18"/>
                    </a:cubicBezTo>
                    <a:cubicBezTo>
                      <a:pt x="69" y="18"/>
                      <a:pt x="69" y="18"/>
                      <a:pt x="69" y="18"/>
                    </a:cubicBezTo>
                    <a:cubicBezTo>
                      <a:pt x="70" y="18"/>
                      <a:pt x="70" y="18"/>
                      <a:pt x="70" y="17"/>
                    </a:cubicBezTo>
                    <a:cubicBezTo>
                      <a:pt x="76" y="18"/>
                      <a:pt x="76" y="18"/>
                      <a:pt x="76" y="18"/>
                    </a:cubicBezTo>
                    <a:cubicBezTo>
                      <a:pt x="75" y="21"/>
                      <a:pt x="74" y="23"/>
                      <a:pt x="71" y="24"/>
                    </a:cubicBezTo>
                    <a:cubicBezTo>
                      <a:pt x="70" y="24"/>
                      <a:pt x="70" y="24"/>
                      <a:pt x="69" y="24"/>
                    </a:cubicBezTo>
                    <a:close/>
                    <a:moveTo>
                      <a:pt x="68" y="7"/>
                    </a:moveTo>
                    <a:cubicBezTo>
                      <a:pt x="67" y="6"/>
                      <a:pt x="67" y="5"/>
                      <a:pt x="67" y="4"/>
                    </a:cubicBezTo>
                    <a:cubicBezTo>
                      <a:pt x="67" y="3"/>
                      <a:pt x="67" y="3"/>
                      <a:pt x="67" y="2"/>
                    </a:cubicBezTo>
                    <a:cubicBezTo>
                      <a:pt x="67" y="1"/>
                      <a:pt x="67" y="1"/>
                      <a:pt x="67" y="0"/>
                    </a:cubicBezTo>
                    <a:cubicBezTo>
                      <a:pt x="73" y="1"/>
                      <a:pt x="73" y="1"/>
                      <a:pt x="73" y="1"/>
                    </a:cubicBezTo>
                    <a:cubicBezTo>
                      <a:pt x="73" y="2"/>
                      <a:pt x="73" y="2"/>
                      <a:pt x="73" y="2"/>
                    </a:cubicBezTo>
                    <a:cubicBezTo>
                      <a:pt x="73" y="2"/>
                      <a:pt x="73" y="3"/>
                      <a:pt x="73" y="3"/>
                    </a:cubicBezTo>
                    <a:cubicBezTo>
                      <a:pt x="73" y="4"/>
                      <a:pt x="73" y="5"/>
                      <a:pt x="73" y="6"/>
                    </a:cubicBezTo>
                    <a:lnTo>
                      <a:pt x="68" y="7"/>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60" name="íṡlïḑé">
                <a:extLst>
                  <a:ext uri="{FF2B5EF4-FFF2-40B4-BE49-F238E27FC236}">
                    <a16:creationId xmlns:a16="http://schemas.microsoft.com/office/drawing/2014/main" id="{CC715756-5B8D-42A8-AC3F-9CE97179842E}"/>
                  </a:ext>
                </a:extLst>
              </p:cNvPr>
              <p:cNvSpPr/>
              <p:nvPr/>
            </p:nvSpPr>
            <p:spPr bwMode="auto">
              <a:xfrm>
                <a:off x="4213225" y="2633663"/>
                <a:ext cx="1485900" cy="723900"/>
              </a:xfrm>
              <a:custGeom>
                <a:avLst/>
                <a:gdLst>
                  <a:gd name="T0" fmla="*/ 678 w 693"/>
                  <a:gd name="T1" fmla="*/ 320 h 338"/>
                  <a:gd name="T2" fmla="*/ 670 w 693"/>
                  <a:gd name="T3" fmla="*/ 308 h 338"/>
                  <a:gd name="T4" fmla="*/ 673 w 693"/>
                  <a:gd name="T5" fmla="*/ 298 h 338"/>
                  <a:gd name="T6" fmla="*/ 662 w 693"/>
                  <a:gd name="T7" fmla="*/ 271 h 338"/>
                  <a:gd name="T8" fmla="*/ 672 w 693"/>
                  <a:gd name="T9" fmla="*/ 261 h 338"/>
                  <a:gd name="T10" fmla="*/ 678 w 693"/>
                  <a:gd name="T11" fmla="*/ 262 h 338"/>
                  <a:gd name="T12" fmla="*/ 663 w 693"/>
                  <a:gd name="T13" fmla="*/ 253 h 338"/>
                  <a:gd name="T14" fmla="*/ 640 w 693"/>
                  <a:gd name="T15" fmla="*/ 226 h 338"/>
                  <a:gd name="T16" fmla="*/ 634 w 693"/>
                  <a:gd name="T17" fmla="*/ 209 h 338"/>
                  <a:gd name="T18" fmla="*/ 623 w 693"/>
                  <a:gd name="T19" fmla="*/ 207 h 338"/>
                  <a:gd name="T20" fmla="*/ 615 w 693"/>
                  <a:gd name="T21" fmla="*/ 199 h 338"/>
                  <a:gd name="T22" fmla="*/ 585 w 693"/>
                  <a:gd name="T23" fmla="*/ 195 h 338"/>
                  <a:gd name="T24" fmla="*/ 597 w 693"/>
                  <a:gd name="T25" fmla="*/ 194 h 338"/>
                  <a:gd name="T26" fmla="*/ 574 w 693"/>
                  <a:gd name="T27" fmla="*/ 182 h 338"/>
                  <a:gd name="T28" fmla="*/ 564 w 693"/>
                  <a:gd name="T29" fmla="*/ 172 h 338"/>
                  <a:gd name="T30" fmla="*/ 561 w 693"/>
                  <a:gd name="T31" fmla="*/ 162 h 338"/>
                  <a:gd name="T32" fmla="*/ 548 w 693"/>
                  <a:gd name="T33" fmla="*/ 153 h 338"/>
                  <a:gd name="T34" fmla="*/ 524 w 693"/>
                  <a:gd name="T35" fmla="*/ 144 h 338"/>
                  <a:gd name="T36" fmla="*/ 507 w 693"/>
                  <a:gd name="T37" fmla="*/ 139 h 338"/>
                  <a:gd name="T38" fmla="*/ 491 w 693"/>
                  <a:gd name="T39" fmla="*/ 129 h 338"/>
                  <a:gd name="T40" fmla="*/ 518 w 693"/>
                  <a:gd name="T41" fmla="*/ 134 h 338"/>
                  <a:gd name="T42" fmla="*/ 511 w 693"/>
                  <a:gd name="T43" fmla="*/ 129 h 338"/>
                  <a:gd name="T44" fmla="*/ 228 w 693"/>
                  <a:gd name="T45" fmla="*/ 121 h 338"/>
                  <a:gd name="T46" fmla="*/ 271 w 693"/>
                  <a:gd name="T47" fmla="*/ 120 h 338"/>
                  <a:gd name="T48" fmla="*/ 257 w 693"/>
                  <a:gd name="T49" fmla="*/ 120 h 338"/>
                  <a:gd name="T50" fmla="*/ 476 w 693"/>
                  <a:gd name="T51" fmla="*/ 122 h 338"/>
                  <a:gd name="T52" fmla="*/ 188 w 693"/>
                  <a:gd name="T53" fmla="*/ 108 h 338"/>
                  <a:gd name="T54" fmla="*/ 470 w 693"/>
                  <a:gd name="T55" fmla="*/ 103 h 338"/>
                  <a:gd name="T56" fmla="*/ 275 w 693"/>
                  <a:gd name="T57" fmla="*/ 107 h 338"/>
                  <a:gd name="T58" fmla="*/ 207 w 693"/>
                  <a:gd name="T59" fmla="*/ 107 h 338"/>
                  <a:gd name="T60" fmla="*/ 176 w 693"/>
                  <a:gd name="T61" fmla="*/ 102 h 338"/>
                  <a:gd name="T62" fmla="*/ 282 w 693"/>
                  <a:gd name="T63" fmla="*/ 98 h 338"/>
                  <a:gd name="T64" fmla="*/ 143 w 693"/>
                  <a:gd name="T65" fmla="*/ 94 h 338"/>
                  <a:gd name="T66" fmla="*/ 167 w 693"/>
                  <a:gd name="T67" fmla="*/ 89 h 338"/>
                  <a:gd name="T68" fmla="*/ 304 w 693"/>
                  <a:gd name="T69" fmla="*/ 87 h 338"/>
                  <a:gd name="T70" fmla="*/ 134 w 693"/>
                  <a:gd name="T71" fmla="*/ 87 h 338"/>
                  <a:gd name="T72" fmla="*/ 388 w 693"/>
                  <a:gd name="T73" fmla="*/ 82 h 338"/>
                  <a:gd name="T74" fmla="*/ 447 w 693"/>
                  <a:gd name="T75" fmla="*/ 79 h 338"/>
                  <a:gd name="T76" fmla="*/ 305 w 693"/>
                  <a:gd name="T77" fmla="*/ 72 h 338"/>
                  <a:gd name="T78" fmla="*/ 125 w 693"/>
                  <a:gd name="T79" fmla="*/ 73 h 338"/>
                  <a:gd name="T80" fmla="*/ 361 w 693"/>
                  <a:gd name="T81" fmla="*/ 65 h 338"/>
                  <a:gd name="T82" fmla="*/ 436 w 693"/>
                  <a:gd name="T83" fmla="*/ 63 h 338"/>
                  <a:gd name="T84" fmla="*/ 399 w 693"/>
                  <a:gd name="T85" fmla="*/ 66 h 338"/>
                  <a:gd name="T86" fmla="*/ 350 w 693"/>
                  <a:gd name="T87" fmla="*/ 53 h 338"/>
                  <a:gd name="T88" fmla="*/ 308 w 693"/>
                  <a:gd name="T89" fmla="*/ 61 h 338"/>
                  <a:gd name="T90" fmla="*/ 128 w 693"/>
                  <a:gd name="T91" fmla="*/ 53 h 338"/>
                  <a:gd name="T92" fmla="*/ 109 w 693"/>
                  <a:gd name="T93" fmla="*/ 57 h 338"/>
                  <a:gd name="T94" fmla="*/ 337 w 693"/>
                  <a:gd name="T95" fmla="*/ 50 h 338"/>
                  <a:gd name="T96" fmla="*/ 88 w 693"/>
                  <a:gd name="T97" fmla="*/ 41 h 338"/>
                  <a:gd name="T98" fmla="*/ 307 w 693"/>
                  <a:gd name="T99" fmla="*/ 38 h 338"/>
                  <a:gd name="T100" fmla="*/ 323 w 693"/>
                  <a:gd name="T101" fmla="*/ 39 h 338"/>
                  <a:gd name="T102" fmla="*/ 85 w 693"/>
                  <a:gd name="T103" fmla="*/ 37 h 338"/>
                  <a:gd name="T104" fmla="*/ 52 w 693"/>
                  <a:gd name="T105" fmla="*/ 32 h 338"/>
                  <a:gd name="T106" fmla="*/ 53 w 693"/>
                  <a:gd name="T107" fmla="*/ 32 h 338"/>
                  <a:gd name="T108" fmla="*/ 47 w 693"/>
                  <a:gd name="T109" fmla="*/ 14 h 338"/>
                  <a:gd name="T110" fmla="*/ 24 w 693"/>
                  <a:gd name="T111" fmla="*/ 8 h 338"/>
                  <a:gd name="T112" fmla="*/ 5 w 693"/>
                  <a:gd name="T113" fmla="*/ 8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3" h="338">
                    <a:moveTo>
                      <a:pt x="689" y="338"/>
                    </a:moveTo>
                    <a:cubicBezTo>
                      <a:pt x="688" y="338"/>
                      <a:pt x="688" y="338"/>
                      <a:pt x="688" y="338"/>
                    </a:cubicBezTo>
                    <a:cubicBezTo>
                      <a:pt x="687" y="336"/>
                      <a:pt x="686" y="335"/>
                      <a:pt x="685" y="333"/>
                    </a:cubicBezTo>
                    <a:cubicBezTo>
                      <a:pt x="690" y="330"/>
                      <a:pt x="690" y="330"/>
                      <a:pt x="690" y="330"/>
                    </a:cubicBezTo>
                    <a:cubicBezTo>
                      <a:pt x="690" y="331"/>
                      <a:pt x="691" y="332"/>
                      <a:pt x="693" y="334"/>
                    </a:cubicBezTo>
                    <a:cubicBezTo>
                      <a:pt x="693" y="334"/>
                      <a:pt x="693" y="334"/>
                      <a:pt x="693" y="334"/>
                    </a:cubicBezTo>
                    <a:lnTo>
                      <a:pt x="689" y="338"/>
                    </a:lnTo>
                    <a:close/>
                    <a:moveTo>
                      <a:pt x="680" y="323"/>
                    </a:moveTo>
                    <a:cubicBezTo>
                      <a:pt x="679" y="322"/>
                      <a:pt x="678" y="321"/>
                      <a:pt x="678" y="320"/>
                    </a:cubicBezTo>
                    <a:cubicBezTo>
                      <a:pt x="678" y="318"/>
                      <a:pt x="679" y="317"/>
                      <a:pt x="679" y="316"/>
                    </a:cubicBezTo>
                    <a:cubicBezTo>
                      <a:pt x="685" y="316"/>
                      <a:pt x="685" y="316"/>
                      <a:pt x="685" y="316"/>
                    </a:cubicBezTo>
                    <a:cubicBezTo>
                      <a:pt x="685" y="316"/>
                      <a:pt x="685" y="316"/>
                      <a:pt x="685" y="316"/>
                    </a:cubicBezTo>
                    <a:cubicBezTo>
                      <a:pt x="684" y="318"/>
                      <a:pt x="684" y="319"/>
                      <a:pt x="684" y="320"/>
                    </a:cubicBezTo>
                    <a:cubicBezTo>
                      <a:pt x="684" y="320"/>
                      <a:pt x="684" y="320"/>
                      <a:pt x="684" y="320"/>
                    </a:cubicBezTo>
                    <a:lnTo>
                      <a:pt x="680" y="323"/>
                    </a:lnTo>
                    <a:close/>
                    <a:moveTo>
                      <a:pt x="675" y="309"/>
                    </a:moveTo>
                    <a:cubicBezTo>
                      <a:pt x="675" y="309"/>
                      <a:pt x="674" y="309"/>
                      <a:pt x="672" y="309"/>
                    </a:cubicBezTo>
                    <a:cubicBezTo>
                      <a:pt x="671" y="308"/>
                      <a:pt x="671" y="308"/>
                      <a:pt x="670" y="308"/>
                    </a:cubicBezTo>
                    <a:cubicBezTo>
                      <a:pt x="673" y="303"/>
                      <a:pt x="673" y="303"/>
                      <a:pt x="673" y="303"/>
                    </a:cubicBezTo>
                    <a:cubicBezTo>
                      <a:pt x="673" y="303"/>
                      <a:pt x="673" y="303"/>
                      <a:pt x="673" y="303"/>
                    </a:cubicBezTo>
                    <a:cubicBezTo>
                      <a:pt x="675" y="303"/>
                      <a:pt x="677" y="304"/>
                      <a:pt x="678" y="305"/>
                    </a:cubicBezTo>
                    <a:lnTo>
                      <a:pt x="675" y="309"/>
                    </a:lnTo>
                    <a:close/>
                    <a:moveTo>
                      <a:pt x="673" y="298"/>
                    </a:moveTo>
                    <a:cubicBezTo>
                      <a:pt x="670" y="293"/>
                      <a:pt x="670" y="293"/>
                      <a:pt x="670" y="293"/>
                    </a:cubicBezTo>
                    <a:cubicBezTo>
                      <a:pt x="672" y="292"/>
                      <a:pt x="674" y="291"/>
                      <a:pt x="676" y="290"/>
                    </a:cubicBezTo>
                    <a:cubicBezTo>
                      <a:pt x="678" y="295"/>
                      <a:pt x="678" y="295"/>
                      <a:pt x="678" y="295"/>
                    </a:cubicBezTo>
                    <a:cubicBezTo>
                      <a:pt x="676" y="296"/>
                      <a:pt x="674" y="297"/>
                      <a:pt x="673" y="298"/>
                    </a:cubicBezTo>
                    <a:close/>
                    <a:moveTo>
                      <a:pt x="673" y="286"/>
                    </a:moveTo>
                    <a:cubicBezTo>
                      <a:pt x="672" y="285"/>
                      <a:pt x="670" y="284"/>
                      <a:pt x="669" y="283"/>
                    </a:cubicBezTo>
                    <a:cubicBezTo>
                      <a:pt x="669" y="283"/>
                      <a:pt x="669" y="282"/>
                      <a:pt x="669" y="282"/>
                    </a:cubicBezTo>
                    <a:cubicBezTo>
                      <a:pt x="673" y="278"/>
                      <a:pt x="673" y="278"/>
                      <a:pt x="673" y="278"/>
                    </a:cubicBezTo>
                    <a:cubicBezTo>
                      <a:pt x="673" y="278"/>
                      <a:pt x="673" y="279"/>
                      <a:pt x="674" y="279"/>
                    </a:cubicBezTo>
                    <a:cubicBezTo>
                      <a:pt x="675" y="280"/>
                      <a:pt x="676" y="281"/>
                      <a:pt x="677" y="282"/>
                    </a:cubicBezTo>
                    <a:lnTo>
                      <a:pt x="673" y="286"/>
                    </a:lnTo>
                    <a:close/>
                    <a:moveTo>
                      <a:pt x="667" y="273"/>
                    </a:moveTo>
                    <a:cubicBezTo>
                      <a:pt x="662" y="271"/>
                      <a:pt x="662" y="271"/>
                      <a:pt x="662" y="271"/>
                    </a:cubicBezTo>
                    <a:cubicBezTo>
                      <a:pt x="662" y="270"/>
                      <a:pt x="662" y="269"/>
                      <a:pt x="663" y="269"/>
                    </a:cubicBezTo>
                    <a:cubicBezTo>
                      <a:pt x="663" y="268"/>
                      <a:pt x="663" y="268"/>
                      <a:pt x="663" y="267"/>
                    </a:cubicBezTo>
                    <a:cubicBezTo>
                      <a:pt x="663" y="266"/>
                      <a:pt x="663" y="266"/>
                      <a:pt x="663" y="266"/>
                    </a:cubicBezTo>
                    <a:cubicBezTo>
                      <a:pt x="669" y="267"/>
                      <a:pt x="669" y="267"/>
                      <a:pt x="669" y="267"/>
                    </a:cubicBezTo>
                    <a:cubicBezTo>
                      <a:pt x="669" y="267"/>
                      <a:pt x="669" y="267"/>
                      <a:pt x="669" y="267"/>
                    </a:cubicBezTo>
                    <a:cubicBezTo>
                      <a:pt x="668" y="268"/>
                      <a:pt x="668" y="269"/>
                      <a:pt x="668" y="270"/>
                    </a:cubicBezTo>
                    <a:cubicBezTo>
                      <a:pt x="668" y="271"/>
                      <a:pt x="667" y="272"/>
                      <a:pt x="667" y="273"/>
                    </a:cubicBezTo>
                    <a:close/>
                    <a:moveTo>
                      <a:pt x="675" y="266"/>
                    </a:moveTo>
                    <a:cubicBezTo>
                      <a:pt x="672" y="261"/>
                      <a:pt x="672" y="261"/>
                      <a:pt x="672" y="261"/>
                    </a:cubicBezTo>
                    <a:cubicBezTo>
                      <a:pt x="672" y="261"/>
                      <a:pt x="672" y="262"/>
                      <a:pt x="672" y="262"/>
                    </a:cubicBezTo>
                    <a:cubicBezTo>
                      <a:pt x="672" y="262"/>
                      <a:pt x="672" y="261"/>
                      <a:pt x="672" y="261"/>
                    </a:cubicBezTo>
                    <a:cubicBezTo>
                      <a:pt x="672" y="261"/>
                      <a:pt x="672" y="261"/>
                      <a:pt x="672" y="261"/>
                    </a:cubicBezTo>
                    <a:cubicBezTo>
                      <a:pt x="672" y="261"/>
                      <a:pt x="672" y="261"/>
                      <a:pt x="672" y="261"/>
                    </a:cubicBezTo>
                    <a:cubicBezTo>
                      <a:pt x="672" y="260"/>
                      <a:pt x="672" y="260"/>
                      <a:pt x="672" y="260"/>
                    </a:cubicBezTo>
                    <a:cubicBezTo>
                      <a:pt x="672" y="260"/>
                      <a:pt x="672" y="260"/>
                      <a:pt x="672" y="260"/>
                    </a:cubicBezTo>
                    <a:cubicBezTo>
                      <a:pt x="677" y="257"/>
                      <a:pt x="677" y="257"/>
                      <a:pt x="677" y="257"/>
                    </a:cubicBezTo>
                    <a:cubicBezTo>
                      <a:pt x="678" y="258"/>
                      <a:pt x="678" y="259"/>
                      <a:pt x="678" y="260"/>
                    </a:cubicBezTo>
                    <a:cubicBezTo>
                      <a:pt x="678" y="261"/>
                      <a:pt x="678" y="262"/>
                      <a:pt x="678" y="262"/>
                    </a:cubicBezTo>
                    <a:cubicBezTo>
                      <a:pt x="677" y="263"/>
                      <a:pt x="677" y="263"/>
                      <a:pt x="677" y="263"/>
                    </a:cubicBezTo>
                    <a:cubicBezTo>
                      <a:pt x="677" y="264"/>
                      <a:pt x="676" y="265"/>
                      <a:pt x="675" y="266"/>
                    </a:cubicBezTo>
                    <a:close/>
                    <a:moveTo>
                      <a:pt x="663" y="253"/>
                    </a:moveTo>
                    <a:cubicBezTo>
                      <a:pt x="661" y="252"/>
                      <a:pt x="661" y="250"/>
                      <a:pt x="660" y="247"/>
                    </a:cubicBezTo>
                    <a:cubicBezTo>
                      <a:pt x="660" y="247"/>
                      <a:pt x="660" y="247"/>
                      <a:pt x="660" y="247"/>
                    </a:cubicBezTo>
                    <a:cubicBezTo>
                      <a:pt x="666" y="245"/>
                      <a:pt x="666" y="245"/>
                      <a:pt x="666" y="245"/>
                    </a:cubicBezTo>
                    <a:cubicBezTo>
                      <a:pt x="666" y="246"/>
                      <a:pt x="666" y="246"/>
                      <a:pt x="666" y="247"/>
                    </a:cubicBezTo>
                    <a:cubicBezTo>
                      <a:pt x="666" y="248"/>
                      <a:pt x="667" y="249"/>
                      <a:pt x="667" y="249"/>
                    </a:cubicBezTo>
                    <a:lnTo>
                      <a:pt x="663" y="253"/>
                    </a:lnTo>
                    <a:close/>
                    <a:moveTo>
                      <a:pt x="652" y="242"/>
                    </a:moveTo>
                    <a:cubicBezTo>
                      <a:pt x="652" y="241"/>
                      <a:pt x="652" y="241"/>
                      <a:pt x="652" y="241"/>
                    </a:cubicBezTo>
                    <a:cubicBezTo>
                      <a:pt x="650" y="240"/>
                      <a:pt x="649" y="239"/>
                      <a:pt x="647" y="238"/>
                    </a:cubicBezTo>
                    <a:cubicBezTo>
                      <a:pt x="651" y="234"/>
                      <a:pt x="651" y="234"/>
                      <a:pt x="651" y="234"/>
                    </a:cubicBezTo>
                    <a:cubicBezTo>
                      <a:pt x="652" y="234"/>
                      <a:pt x="653" y="235"/>
                      <a:pt x="655" y="236"/>
                    </a:cubicBezTo>
                    <a:cubicBezTo>
                      <a:pt x="656" y="237"/>
                      <a:pt x="656" y="237"/>
                      <a:pt x="656" y="237"/>
                    </a:cubicBezTo>
                    <a:lnTo>
                      <a:pt x="652" y="242"/>
                    </a:lnTo>
                    <a:close/>
                    <a:moveTo>
                      <a:pt x="645" y="229"/>
                    </a:moveTo>
                    <a:cubicBezTo>
                      <a:pt x="640" y="226"/>
                      <a:pt x="640" y="226"/>
                      <a:pt x="640" y="226"/>
                    </a:cubicBezTo>
                    <a:cubicBezTo>
                      <a:pt x="640" y="225"/>
                      <a:pt x="641" y="225"/>
                      <a:pt x="641" y="224"/>
                    </a:cubicBezTo>
                    <a:cubicBezTo>
                      <a:pt x="642" y="223"/>
                      <a:pt x="642" y="223"/>
                      <a:pt x="642" y="223"/>
                    </a:cubicBezTo>
                    <a:cubicBezTo>
                      <a:pt x="648" y="222"/>
                      <a:pt x="648" y="222"/>
                      <a:pt x="648" y="222"/>
                    </a:cubicBezTo>
                    <a:cubicBezTo>
                      <a:pt x="648" y="222"/>
                      <a:pt x="648" y="222"/>
                      <a:pt x="648" y="223"/>
                    </a:cubicBezTo>
                    <a:cubicBezTo>
                      <a:pt x="648" y="224"/>
                      <a:pt x="647" y="226"/>
                      <a:pt x="646" y="227"/>
                    </a:cubicBezTo>
                    <a:cubicBezTo>
                      <a:pt x="646" y="228"/>
                      <a:pt x="645" y="228"/>
                      <a:pt x="645" y="229"/>
                    </a:cubicBezTo>
                    <a:close/>
                    <a:moveTo>
                      <a:pt x="636" y="214"/>
                    </a:moveTo>
                    <a:cubicBezTo>
                      <a:pt x="635" y="213"/>
                      <a:pt x="634" y="211"/>
                      <a:pt x="634" y="209"/>
                    </a:cubicBezTo>
                    <a:cubicBezTo>
                      <a:pt x="634" y="209"/>
                      <a:pt x="634" y="209"/>
                      <a:pt x="634" y="209"/>
                    </a:cubicBezTo>
                    <a:cubicBezTo>
                      <a:pt x="639" y="205"/>
                      <a:pt x="639" y="205"/>
                      <a:pt x="639" y="205"/>
                    </a:cubicBezTo>
                    <a:cubicBezTo>
                      <a:pt x="639" y="206"/>
                      <a:pt x="640" y="207"/>
                      <a:pt x="640" y="209"/>
                    </a:cubicBezTo>
                    <a:cubicBezTo>
                      <a:pt x="640" y="209"/>
                      <a:pt x="640" y="210"/>
                      <a:pt x="641" y="211"/>
                    </a:cubicBezTo>
                    <a:lnTo>
                      <a:pt x="636" y="214"/>
                    </a:lnTo>
                    <a:close/>
                    <a:moveTo>
                      <a:pt x="622" y="213"/>
                    </a:moveTo>
                    <a:cubicBezTo>
                      <a:pt x="621" y="213"/>
                      <a:pt x="619" y="213"/>
                      <a:pt x="619" y="210"/>
                    </a:cubicBezTo>
                    <a:cubicBezTo>
                      <a:pt x="623" y="208"/>
                      <a:pt x="623" y="208"/>
                      <a:pt x="623" y="208"/>
                    </a:cubicBezTo>
                    <a:cubicBezTo>
                      <a:pt x="623" y="208"/>
                      <a:pt x="622" y="208"/>
                      <a:pt x="622" y="208"/>
                    </a:cubicBezTo>
                    <a:cubicBezTo>
                      <a:pt x="622" y="208"/>
                      <a:pt x="622" y="207"/>
                      <a:pt x="623" y="207"/>
                    </a:cubicBezTo>
                    <a:cubicBezTo>
                      <a:pt x="623" y="207"/>
                      <a:pt x="624" y="207"/>
                      <a:pt x="624" y="206"/>
                    </a:cubicBezTo>
                    <a:cubicBezTo>
                      <a:pt x="627" y="212"/>
                      <a:pt x="627" y="212"/>
                      <a:pt x="627" y="212"/>
                    </a:cubicBezTo>
                    <a:cubicBezTo>
                      <a:pt x="626" y="212"/>
                      <a:pt x="626" y="212"/>
                      <a:pt x="626" y="212"/>
                    </a:cubicBezTo>
                    <a:cubicBezTo>
                      <a:pt x="624" y="213"/>
                      <a:pt x="623" y="213"/>
                      <a:pt x="622" y="213"/>
                    </a:cubicBezTo>
                    <a:close/>
                    <a:moveTo>
                      <a:pt x="611" y="203"/>
                    </a:moveTo>
                    <a:cubicBezTo>
                      <a:pt x="610" y="202"/>
                      <a:pt x="610" y="202"/>
                      <a:pt x="610" y="202"/>
                    </a:cubicBezTo>
                    <a:cubicBezTo>
                      <a:pt x="610" y="201"/>
                      <a:pt x="608" y="200"/>
                      <a:pt x="607" y="198"/>
                    </a:cubicBezTo>
                    <a:cubicBezTo>
                      <a:pt x="613" y="195"/>
                      <a:pt x="613" y="195"/>
                      <a:pt x="613" y="195"/>
                    </a:cubicBezTo>
                    <a:cubicBezTo>
                      <a:pt x="613" y="197"/>
                      <a:pt x="614" y="198"/>
                      <a:pt x="615" y="199"/>
                    </a:cubicBezTo>
                    <a:cubicBezTo>
                      <a:pt x="616" y="200"/>
                      <a:pt x="616" y="200"/>
                      <a:pt x="616" y="200"/>
                    </a:cubicBezTo>
                    <a:lnTo>
                      <a:pt x="611" y="203"/>
                    </a:lnTo>
                    <a:close/>
                    <a:moveTo>
                      <a:pt x="585" y="195"/>
                    </a:moveTo>
                    <a:cubicBezTo>
                      <a:pt x="583" y="193"/>
                      <a:pt x="583" y="193"/>
                      <a:pt x="583" y="193"/>
                    </a:cubicBezTo>
                    <a:cubicBezTo>
                      <a:pt x="582" y="192"/>
                      <a:pt x="582" y="192"/>
                      <a:pt x="581" y="191"/>
                    </a:cubicBezTo>
                    <a:cubicBezTo>
                      <a:pt x="584" y="186"/>
                      <a:pt x="584" y="186"/>
                      <a:pt x="584" y="186"/>
                    </a:cubicBezTo>
                    <a:cubicBezTo>
                      <a:pt x="585" y="187"/>
                      <a:pt x="586" y="188"/>
                      <a:pt x="588" y="189"/>
                    </a:cubicBezTo>
                    <a:cubicBezTo>
                      <a:pt x="589" y="191"/>
                      <a:pt x="589" y="191"/>
                      <a:pt x="589" y="191"/>
                    </a:cubicBezTo>
                    <a:lnTo>
                      <a:pt x="585" y="195"/>
                    </a:lnTo>
                    <a:close/>
                    <a:moveTo>
                      <a:pt x="597" y="194"/>
                    </a:moveTo>
                    <a:cubicBezTo>
                      <a:pt x="594" y="189"/>
                      <a:pt x="594" y="189"/>
                      <a:pt x="594" y="189"/>
                    </a:cubicBezTo>
                    <a:cubicBezTo>
                      <a:pt x="596" y="187"/>
                      <a:pt x="598" y="187"/>
                      <a:pt x="600" y="187"/>
                    </a:cubicBezTo>
                    <a:cubicBezTo>
                      <a:pt x="600" y="187"/>
                      <a:pt x="600" y="187"/>
                      <a:pt x="600" y="187"/>
                    </a:cubicBezTo>
                    <a:cubicBezTo>
                      <a:pt x="601" y="187"/>
                      <a:pt x="601" y="187"/>
                      <a:pt x="601" y="187"/>
                    </a:cubicBezTo>
                    <a:cubicBezTo>
                      <a:pt x="601" y="193"/>
                      <a:pt x="601" y="193"/>
                      <a:pt x="601" y="193"/>
                    </a:cubicBezTo>
                    <a:cubicBezTo>
                      <a:pt x="600" y="190"/>
                      <a:pt x="600" y="190"/>
                      <a:pt x="600" y="190"/>
                    </a:cubicBezTo>
                    <a:cubicBezTo>
                      <a:pt x="600" y="193"/>
                      <a:pt x="600" y="193"/>
                      <a:pt x="600" y="193"/>
                    </a:cubicBezTo>
                    <a:cubicBezTo>
                      <a:pt x="599" y="193"/>
                      <a:pt x="598" y="193"/>
                      <a:pt x="597" y="194"/>
                    </a:cubicBezTo>
                    <a:close/>
                    <a:moveTo>
                      <a:pt x="574" y="182"/>
                    </a:moveTo>
                    <a:cubicBezTo>
                      <a:pt x="574" y="182"/>
                      <a:pt x="574" y="182"/>
                      <a:pt x="574" y="182"/>
                    </a:cubicBezTo>
                    <a:cubicBezTo>
                      <a:pt x="573" y="181"/>
                      <a:pt x="573" y="181"/>
                      <a:pt x="573" y="181"/>
                    </a:cubicBezTo>
                    <a:cubicBezTo>
                      <a:pt x="572" y="181"/>
                      <a:pt x="571" y="181"/>
                      <a:pt x="569" y="181"/>
                    </a:cubicBezTo>
                    <a:cubicBezTo>
                      <a:pt x="572" y="175"/>
                      <a:pt x="572" y="175"/>
                      <a:pt x="572" y="175"/>
                    </a:cubicBezTo>
                    <a:cubicBezTo>
                      <a:pt x="572" y="175"/>
                      <a:pt x="573" y="176"/>
                      <a:pt x="574" y="176"/>
                    </a:cubicBezTo>
                    <a:cubicBezTo>
                      <a:pt x="575" y="176"/>
                      <a:pt x="575" y="176"/>
                      <a:pt x="575" y="176"/>
                    </a:cubicBezTo>
                    <a:cubicBezTo>
                      <a:pt x="576" y="176"/>
                      <a:pt x="577" y="177"/>
                      <a:pt x="578" y="178"/>
                    </a:cubicBezTo>
                    <a:lnTo>
                      <a:pt x="574" y="182"/>
                    </a:lnTo>
                    <a:close/>
                    <a:moveTo>
                      <a:pt x="559" y="175"/>
                    </a:moveTo>
                    <a:cubicBezTo>
                      <a:pt x="558" y="174"/>
                      <a:pt x="558" y="173"/>
                      <a:pt x="558" y="172"/>
                    </a:cubicBezTo>
                    <a:cubicBezTo>
                      <a:pt x="558" y="170"/>
                      <a:pt x="559" y="168"/>
                      <a:pt x="560" y="167"/>
                    </a:cubicBezTo>
                    <a:cubicBezTo>
                      <a:pt x="560" y="167"/>
                      <a:pt x="560" y="167"/>
                      <a:pt x="560" y="166"/>
                    </a:cubicBezTo>
                    <a:cubicBezTo>
                      <a:pt x="565" y="169"/>
                      <a:pt x="565" y="169"/>
                      <a:pt x="565" y="169"/>
                    </a:cubicBezTo>
                    <a:cubicBezTo>
                      <a:pt x="565" y="169"/>
                      <a:pt x="565" y="169"/>
                      <a:pt x="565" y="169"/>
                    </a:cubicBezTo>
                    <a:cubicBezTo>
                      <a:pt x="565" y="169"/>
                      <a:pt x="565" y="169"/>
                      <a:pt x="565" y="169"/>
                    </a:cubicBezTo>
                    <a:cubicBezTo>
                      <a:pt x="565" y="169"/>
                      <a:pt x="565" y="170"/>
                      <a:pt x="565" y="170"/>
                    </a:cubicBezTo>
                    <a:cubicBezTo>
                      <a:pt x="564" y="171"/>
                      <a:pt x="564" y="172"/>
                      <a:pt x="564" y="172"/>
                    </a:cubicBezTo>
                    <a:cubicBezTo>
                      <a:pt x="564" y="171"/>
                      <a:pt x="563" y="171"/>
                      <a:pt x="563" y="170"/>
                    </a:cubicBezTo>
                    <a:lnTo>
                      <a:pt x="559" y="175"/>
                    </a:lnTo>
                    <a:close/>
                    <a:moveTo>
                      <a:pt x="561" y="163"/>
                    </a:moveTo>
                    <a:cubicBezTo>
                      <a:pt x="557" y="163"/>
                      <a:pt x="556" y="160"/>
                      <a:pt x="555" y="157"/>
                    </a:cubicBezTo>
                    <a:cubicBezTo>
                      <a:pt x="560" y="155"/>
                      <a:pt x="560" y="155"/>
                      <a:pt x="560" y="155"/>
                    </a:cubicBezTo>
                    <a:cubicBezTo>
                      <a:pt x="560" y="155"/>
                      <a:pt x="561" y="157"/>
                      <a:pt x="561" y="157"/>
                    </a:cubicBezTo>
                    <a:cubicBezTo>
                      <a:pt x="561" y="157"/>
                      <a:pt x="561" y="157"/>
                      <a:pt x="561" y="157"/>
                    </a:cubicBezTo>
                    <a:cubicBezTo>
                      <a:pt x="562" y="162"/>
                      <a:pt x="562" y="162"/>
                      <a:pt x="562" y="162"/>
                    </a:cubicBezTo>
                    <a:cubicBezTo>
                      <a:pt x="561" y="162"/>
                      <a:pt x="561" y="162"/>
                      <a:pt x="561" y="162"/>
                    </a:cubicBezTo>
                    <a:lnTo>
                      <a:pt x="561" y="163"/>
                    </a:lnTo>
                    <a:close/>
                    <a:moveTo>
                      <a:pt x="548" y="153"/>
                    </a:moveTo>
                    <a:cubicBezTo>
                      <a:pt x="547" y="153"/>
                      <a:pt x="546" y="153"/>
                      <a:pt x="545" y="153"/>
                    </a:cubicBezTo>
                    <a:cubicBezTo>
                      <a:pt x="544" y="153"/>
                      <a:pt x="542" y="153"/>
                      <a:pt x="541" y="152"/>
                    </a:cubicBezTo>
                    <a:cubicBezTo>
                      <a:pt x="544" y="147"/>
                      <a:pt x="544" y="147"/>
                      <a:pt x="544" y="147"/>
                    </a:cubicBezTo>
                    <a:cubicBezTo>
                      <a:pt x="545" y="147"/>
                      <a:pt x="545" y="147"/>
                      <a:pt x="546" y="147"/>
                    </a:cubicBezTo>
                    <a:cubicBezTo>
                      <a:pt x="546" y="148"/>
                      <a:pt x="547" y="148"/>
                      <a:pt x="548" y="148"/>
                    </a:cubicBezTo>
                    <a:cubicBezTo>
                      <a:pt x="548" y="148"/>
                      <a:pt x="548" y="148"/>
                      <a:pt x="548" y="148"/>
                    </a:cubicBezTo>
                    <a:lnTo>
                      <a:pt x="548" y="153"/>
                    </a:lnTo>
                    <a:close/>
                    <a:moveTo>
                      <a:pt x="517" y="147"/>
                    </a:moveTo>
                    <a:cubicBezTo>
                      <a:pt x="512" y="146"/>
                      <a:pt x="512" y="146"/>
                      <a:pt x="512" y="146"/>
                    </a:cubicBezTo>
                    <a:cubicBezTo>
                      <a:pt x="512" y="146"/>
                      <a:pt x="512" y="145"/>
                      <a:pt x="512" y="144"/>
                    </a:cubicBezTo>
                    <a:cubicBezTo>
                      <a:pt x="512" y="143"/>
                      <a:pt x="512" y="142"/>
                      <a:pt x="511" y="141"/>
                    </a:cubicBezTo>
                    <a:cubicBezTo>
                      <a:pt x="517" y="140"/>
                      <a:pt x="517" y="140"/>
                      <a:pt x="517" y="140"/>
                    </a:cubicBezTo>
                    <a:cubicBezTo>
                      <a:pt x="517" y="142"/>
                      <a:pt x="518" y="143"/>
                      <a:pt x="518" y="144"/>
                    </a:cubicBezTo>
                    <a:cubicBezTo>
                      <a:pt x="518" y="145"/>
                      <a:pt x="517" y="146"/>
                      <a:pt x="517" y="147"/>
                    </a:cubicBezTo>
                    <a:close/>
                    <a:moveTo>
                      <a:pt x="532" y="147"/>
                    </a:moveTo>
                    <a:cubicBezTo>
                      <a:pt x="531" y="147"/>
                      <a:pt x="526" y="146"/>
                      <a:pt x="524" y="144"/>
                    </a:cubicBezTo>
                    <a:cubicBezTo>
                      <a:pt x="529" y="140"/>
                      <a:pt x="529" y="140"/>
                      <a:pt x="529" y="140"/>
                    </a:cubicBezTo>
                    <a:cubicBezTo>
                      <a:pt x="529" y="140"/>
                      <a:pt x="529" y="140"/>
                      <a:pt x="529" y="140"/>
                    </a:cubicBezTo>
                    <a:cubicBezTo>
                      <a:pt x="529" y="140"/>
                      <a:pt x="530" y="141"/>
                      <a:pt x="532" y="141"/>
                    </a:cubicBezTo>
                    <a:lnTo>
                      <a:pt x="532" y="147"/>
                    </a:lnTo>
                    <a:close/>
                    <a:moveTo>
                      <a:pt x="504" y="144"/>
                    </a:moveTo>
                    <a:cubicBezTo>
                      <a:pt x="503" y="143"/>
                      <a:pt x="501" y="142"/>
                      <a:pt x="499" y="141"/>
                    </a:cubicBezTo>
                    <a:cubicBezTo>
                      <a:pt x="503" y="136"/>
                      <a:pt x="503" y="136"/>
                      <a:pt x="503" y="136"/>
                    </a:cubicBezTo>
                    <a:cubicBezTo>
                      <a:pt x="503" y="136"/>
                      <a:pt x="503" y="136"/>
                      <a:pt x="503" y="137"/>
                    </a:cubicBezTo>
                    <a:cubicBezTo>
                      <a:pt x="504" y="137"/>
                      <a:pt x="506" y="138"/>
                      <a:pt x="507" y="139"/>
                    </a:cubicBezTo>
                    <a:lnTo>
                      <a:pt x="504" y="144"/>
                    </a:lnTo>
                    <a:close/>
                    <a:moveTo>
                      <a:pt x="489" y="135"/>
                    </a:moveTo>
                    <a:cubicBezTo>
                      <a:pt x="488" y="134"/>
                      <a:pt x="488" y="134"/>
                      <a:pt x="487" y="133"/>
                    </a:cubicBezTo>
                    <a:cubicBezTo>
                      <a:pt x="486" y="132"/>
                      <a:pt x="485" y="132"/>
                      <a:pt x="485" y="131"/>
                    </a:cubicBezTo>
                    <a:cubicBezTo>
                      <a:pt x="486" y="129"/>
                      <a:pt x="486" y="129"/>
                      <a:pt x="486" y="129"/>
                    </a:cubicBezTo>
                    <a:cubicBezTo>
                      <a:pt x="488" y="126"/>
                      <a:pt x="488" y="126"/>
                      <a:pt x="488" y="126"/>
                    </a:cubicBezTo>
                    <a:cubicBezTo>
                      <a:pt x="486" y="129"/>
                      <a:pt x="486" y="129"/>
                      <a:pt x="486" y="129"/>
                    </a:cubicBezTo>
                    <a:cubicBezTo>
                      <a:pt x="488" y="127"/>
                      <a:pt x="488" y="127"/>
                      <a:pt x="488" y="127"/>
                    </a:cubicBezTo>
                    <a:cubicBezTo>
                      <a:pt x="489" y="127"/>
                      <a:pt x="490" y="128"/>
                      <a:pt x="491" y="129"/>
                    </a:cubicBezTo>
                    <a:cubicBezTo>
                      <a:pt x="492" y="130"/>
                      <a:pt x="492" y="130"/>
                      <a:pt x="492" y="130"/>
                    </a:cubicBezTo>
                    <a:lnTo>
                      <a:pt x="489" y="135"/>
                    </a:lnTo>
                    <a:close/>
                    <a:moveTo>
                      <a:pt x="518" y="134"/>
                    </a:moveTo>
                    <a:cubicBezTo>
                      <a:pt x="517" y="132"/>
                      <a:pt x="516" y="130"/>
                      <a:pt x="516" y="129"/>
                    </a:cubicBezTo>
                    <a:cubicBezTo>
                      <a:pt x="516" y="129"/>
                      <a:pt x="516" y="129"/>
                      <a:pt x="516" y="129"/>
                    </a:cubicBezTo>
                    <a:cubicBezTo>
                      <a:pt x="521" y="126"/>
                      <a:pt x="521" y="126"/>
                      <a:pt x="521" y="126"/>
                    </a:cubicBezTo>
                    <a:cubicBezTo>
                      <a:pt x="521" y="127"/>
                      <a:pt x="521" y="127"/>
                      <a:pt x="521" y="128"/>
                    </a:cubicBezTo>
                    <a:cubicBezTo>
                      <a:pt x="522" y="128"/>
                      <a:pt x="522" y="130"/>
                      <a:pt x="523" y="131"/>
                    </a:cubicBezTo>
                    <a:lnTo>
                      <a:pt x="518" y="134"/>
                    </a:lnTo>
                    <a:close/>
                    <a:moveTo>
                      <a:pt x="506" y="132"/>
                    </a:moveTo>
                    <a:cubicBezTo>
                      <a:pt x="506" y="132"/>
                      <a:pt x="506" y="132"/>
                      <a:pt x="506" y="132"/>
                    </a:cubicBezTo>
                    <a:cubicBezTo>
                      <a:pt x="506" y="131"/>
                      <a:pt x="505" y="130"/>
                      <a:pt x="505" y="129"/>
                    </a:cubicBezTo>
                    <a:cubicBezTo>
                      <a:pt x="505" y="129"/>
                      <a:pt x="505" y="129"/>
                      <a:pt x="505" y="129"/>
                    </a:cubicBezTo>
                    <a:cubicBezTo>
                      <a:pt x="505" y="128"/>
                      <a:pt x="505" y="128"/>
                      <a:pt x="505" y="128"/>
                    </a:cubicBezTo>
                    <a:cubicBezTo>
                      <a:pt x="505" y="126"/>
                      <a:pt x="506" y="124"/>
                      <a:pt x="507" y="123"/>
                    </a:cubicBezTo>
                    <a:cubicBezTo>
                      <a:pt x="511" y="128"/>
                      <a:pt x="511" y="128"/>
                      <a:pt x="511" y="128"/>
                    </a:cubicBezTo>
                    <a:cubicBezTo>
                      <a:pt x="511" y="128"/>
                      <a:pt x="511" y="128"/>
                      <a:pt x="511" y="128"/>
                    </a:cubicBezTo>
                    <a:cubicBezTo>
                      <a:pt x="511" y="128"/>
                      <a:pt x="511" y="128"/>
                      <a:pt x="511" y="129"/>
                    </a:cubicBezTo>
                    <a:lnTo>
                      <a:pt x="506" y="132"/>
                    </a:lnTo>
                    <a:close/>
                    <a:moveTo>
                      <a:pt x="245" y="129"/>
                    </a:moveTo>
                    <a:cubicBezTo>
                      <a:pt x="245" y="123"/>
                      <a:pt x="245" y="123"/>
                      <a:pt x="245" y="123"/>
                    </a:cubicBezTo>
                    <a:cubicBezTo>
                      <a:pt x="245" y="123"/>
                      <a:pt x="245" y="123"/>
                      <a:pt x="245" y="123"/>
                    </a:cubicBezTo>
                    <a:cubicBezTo>
                      <a:pt x="248" y="123"/>
                      <a:pt x="248" y="122"/>
                      <a:pt x="248" y="122"/>
                    </a:cubicBezTo>
                    <a:cubicBezTo>
                      <a:pt x="252" y="126"/>
                      <a:pt x="252" y="126"/>
                      <a:pt x="252" y="126"/>
                    </a:cubicBezTo>
                    <a:cubicBezTo>
                      <a:pt x="251" y="128"/>
                      <a:pt x="249" y="129"/>
                      <a:pt x="245" y="129"/>
                    </a:cubicBezTo>
                    <a:close/>
                    <a:moveTo>
                      <a:pt x="233" y="124"/>
                    </a:moveTo>
                    <a:cubicBezTo>
                      <a:pt x="232" y="124"/>
                      <a:pt x="230" y="123"/>
                      <a:pt x="228" y="121"/>
                    </a:cubicBezTo>
                    <a:cubicBezTo>
                      <a:pt x="227" y="120"/>
                      <a:pt x="227" y="120"/>
                      <a:pt x="227" y="120"/>
                    </a:cubicBezTo>
                    <a:cubicBezTo>
                      <a:pt x="231" y="116"/>
                      <a:pt x="231" y="116"/>
                      <a:pt x="231" y="116"/>
                    </a:cubicBezTo>
                    <a:cubicBezTo>
                      <a:pt x="232" y="116"/>
                      <a:pt x="232" y="116"/>
                      <a:pt x="232" y="117"/>
                    </a:cubicBezTo>
                    <a:cubicBezTo>
                      <a:pt x="234" y="118"/>
                      <a:pt x="234" y="118"/>
                      <a:pt x="235" y="118"/>
                    </a:cubicBezTo>
                    <a:lnTo>
                      <a:pt x="233" y="124"/>
                    </a:lnTo>
                    <a:close/>
                    <a:moveTo>
                      <a:pt x="277" y="123"/>
                    </a:moveTo>
                    <a:cubicBezTo>
                      <a:pt x="271" y="122"/>
                      <a:pt x="271" y="122"/>
                      <a:pt x="271" y="122"/>
                    </a:cubicBezTo>
                    <a:cubicBezTo>
                      <a:pt x="271" y="122"/>
                      <a:pt x="271" y="122"/>
                      <a:pt x="271" y="122"/>
                    </a:cubicBezTo>
                    <a:cubicBezTo>
                      <a:pt x="271" y="122"/>
                      <a:pt x="271" y="121"/>
                      <a:pt x="271" y="120"/>
                    </a:cubicBezTo>
                    <a:cubicBezTo>
                      <a:pt x="271" y="119"/>
                      <a:pt x="270" y="119"/>
                      <a:pt x="270" y="118"/>
                    </a:cubicBezTo>
                    <a:cubicBezTo>
                      <a:pt x="270" y="117"/>
                      <a:pt x="270" y="117"/>
                      <a:pt x="271" y="116"/>
                    </a:cubicBezTo>
                    <a:cubicBezTo>
                      <a:pt x="276" y="118"/>
                      <a:pt x="276" y="118"/>
                      <a:pt x="276" y="118"/>
                    </a:cubicBezTo>
                    <a:cubicBezTo>
                      <a:pt x="276" y="118"/>
                      <a:pt x="276" y="119"/>
                      <a:pt x="276" y="119"/>
                    </a:cubicBezTo>
                    <a:cubicBezTo>
                      <a:pt x="277" y="120"/>
                      <a:pt x="277" y="121"/>
                      <a:pt x="277" y="122"/>
                    </a:cubicBezTo>
                    <a:cubicBezTo>
                      <a:pt x="277" y="123"/>
                      <a:pt x="277" y="123"/>
                      <a:pt x="277" y="123"/>
                    </a:cubicBezTo>
                    <a:close/>
                    <a:moveTo>
                      <a:pt x="262" y="122"/>
                    </a:moveTo>
                    <a:cubicBezTo>
                      <a:pt x="261" y="122"/>
                      <a:pt x="261" y="122"/>
                      <a:pt x="261" y="122"/>
                    </a:cubicBezTo>
                    <a:cubicBezTo>
                      <a:pt x="259" y="121"/>
                      <a:pt x="258" y="121"/>
                      <a:pt x="257" y="120"/>
                    </a:cubicBezTo>
                    <a:cubicBezTo>
                      <a:pt x="259" y="115"/>
                      <a:pt x="259" y="115"/>
                      <a:pt x="259" y="115"/>
                    </a:cubicBezTo>
                    <a:cubicBezTo>
                      <a:pt x="260" y="115"/>
                      <a:pt x="261" y="116"/>
                      <a:pt x="263" y="116"/>
                    </a:cubicBezTo>
                    <a:cubicBezTo>
                      <a:pt x="265" y="117"/>
                      <a:pt x="265" y="117"/>
                      <a:pt x="265" y="117"/>
                    </a:cubicBezTo>
                    <a:lnTo>
                      <a:pt x="262" y="122"/>
                    </a:lnTo>
                    <a:close/>
                    <a:moveTo>
                      <a:pt x="476" y="122"/>
                    </a:moveTo>
                    <a:cubicBezTo>
                      <a:pt x="475" y="120"/>
                      <a:pt x="474" y="118"/>
                      <a:pt x="473" y="117"/>
                    </a:cubicBezTo>
                    <a:cubicBezTo>
                      <a:pt x="478" y="114"/>
                      <a:pt x="478" y="114"/>
                      <a:pt x="478" y="114"/>
                    </a:cubicBezTo>
                    <a:cubicBezTo>
                      <a:pt x="479" y="115"/>
                      <a:pt x="480" y="116"/>
                      <a:pt x="481" y="118"/>
                    </a:cubicBezTo>
                    <a:lnTo>
                      <a:pt x="476" y="122"/>
                    </a:lnTo>
                    <a:close/>
                    <a:moveTo>
                      <a:pt x="220" y="110"/>
                    </a:moveTo>
                    <a:cubicBezTo>
                      <a:pt x="220" y="109"/>
                      <a:pt x="220" y="109"/>
                      <a:pt x="219" y="108"/>
                    </a:cubicBezTo>
                    <a:cubicBezTo>
                      <a:pt x="218" y="108"/>
                      <a:pt x="218" y="107"/>
                      <a:pt x="217" y="107"/>
                    </a:cubicBezTo>
                    <a:cubicBezTo>
                      <a:pt x="221" y="103"/>
                      <a:pt x="221" y="103"/>
                      <a:pt x="221" y="103"/>
                    </a:cubicBezTo>
                    <a:cubicBezTo>
                      <a:pt x="221" y="103"/>
                      <a:pt x="222" y="103"/>
                      <a:pt x="222" y="104"/>
                    </a:cubicBezTo>
                    <a:cubicBezTo>
                      <a:pt x="223" y="105"/>
                      <a:pt x="225" y="106"/>
                      <a:pt x="226" y="107"/>
                    </a:cubicBezTo>
                    <a:lnTo>
                      <a:pt x="220" y="110"/>
                    </a:lnTo>
                    <a:close/>
                    <a:moveTo>
                      <a:pt x="193" y="109"/>
                    </a:moveTo>
                    <a:cubicBezTo>
                      <a:pt x="192" y="109"/>
                      <a:pt x="191" y="108"/>
                      <a:pt x="188" y="108"/>
                    </a:cubicBezTo>
                    <a:cubicBezTo>
                      <a:pt x="188" y="102"/>
                      <a:pt x="188" y="102"/>
                      <a:pt x="188" y="102"/>
                    </a:cubicBezTo>
                    <a:cubicBezTo>
                      <a:pt x="188" y="102"/>
                      <a:pt x="188" y="102"/>
                      <a:pt x="188" y="102"/>
                    </a:cubicBezTo>
                    <a:cubicBezTo>
                      <a:pt x="191" y="102"/>
                      <a:pt x="193" y="103"/>
                      <a:pt x="195" y="103"/>
                    </a:cubicBezTo>
                    <a:lnTo>
                      <a:pt x="193" y="109"/>
                    </a:lnTo>
                    <a:close/>
                    <a:moveTo>
                      <a:pt x="466" y="108"/>
                    </a:moveTo>
                    <a:cubicBezTo>
                      <a:pt x="466" y="107"/>
                      <a:pt x="466" y="107"/>
                      <a:pt x="466" y="107"/>
                    </a:cubicBezTo>
                    <a:cubicBezTo>
                      <a:pt x="465" y="106"/>
                      <a:pt x="464" y="105"/>
                      <a:pt x="462" y="103"/>
                    </a:cubicBezTo>
                    <a:cubicBezTo>
                      <a:pt x="467" y="99"/>
                      <a:pt x="467" y="99"/>
                      <a:pt x="467" y="99"/>
                    </a:cubicBezTo>
                    <a:cubicBezTo>
                      <a:pt x="468" y="101"/>
                      <a:pt x="469" y="102"/>
                      <a:pt x="470" y="103"/>
                    </a:cubicBezTo>
                    <a:cubicBezTo>
                      <a:pt x="471" y="104"/>
                      <a:pt x="471" y="104"/>
                      <a:pt x="471" y="104"/>
                    </a:cubicBezTo>
                    <a:lnTo>
                      <a:pt x="466" y="108"/>
                    </a:lnTo>
                    <a:close/>
                    <a:moveTo>
                      <a:pt x="275" y="107"/>
                    </a:moveTo>
                    <a:cubicBezTo>
                      <a:pt x="275" y="106"/>
                      <a:pt x="275" y="105"/>
                      <a:pt x="275" y="104"/>
                    </a:cubicBezTo>
                    <a:cubicBezTo>
                      <a:pt x="274" y="103"/>
                      <a:pt x="274" y="102"/>
                      <a:pt x="274" y="101"/>
                    </a:cubicBezTo>
                    <a:cubicBezTo>
                      <a:pt x="280" y="101"/>
                      <a:pt x="280" y="101"/>
                      <a:pt x="280" y="101"/>
                    </a:cubicBezTo>
                    <a:cubicBezTo>
                      <a:pt x="280" y="101"/>
                      <a:pt x="280" y="101"/>
                      <a:pt x="280" y="102"/>
                    </a:cubicBezTo>
                    <a:cubicBezTo>
                      <a:pt x="281" y="104"/>
                      <a:pt x="281" y="105"/>
                      <a:pt x="281" y="106"/>
                    </a:cubicBezTo>
                    <a:lnTo>
                      <a:pt x="275" y="107"/>
                    </a:lnTo>
                    <a:close/>
                    <a:moveTo>
                      <a:pt x="207" y="107"/>
                    </a:moveTo>
                    <a:cubicBezTo>
                      <a:pt x="203" y="102"/>
                      <a:pt x="203" y="102"/>
                      <a:pt x="203" y="102"/>
                    </a:cubicBezTo>
                    <a:cubicBezTo>
                      <a:pt x="203" y="102"/>
                      <a:pt x="204" y="101"/>
                      <a:pt x="205" y="101"/>
                    </a:cubicBezTo>
                    <a:cubicBezTo>
                      <a:pt x="205" y="100"/>
                      <a:pt x="205" y="100"/>
                      <a:pt x="205" y="100"/>
                    </a:cubicBezTo>
                    <a:cubicBezTo>
                      <a:pt x="206" y="100"/>
                      <a:pt x="207" y="99"/>
                      <a:pt x="208" y="99"/>
                    </a:cubicBezTo>
                    <a:cubicBezTo>
                      <a:pt x="211" y="104"/>
                      <a:pt x="211" y="104"/>
                      <a:pt x="211" y="104"/>
                    </a:cubicBezTo>
                    <a:cubicBezTo>
                      <a:pt x="210" y="104"/>
                      <a:pt x="210" y="104"/>
                      <a:pt x="209" y="105"/>
                    </a:cubicBezTo>
                    <a:cubicBezTo>
                      <a:pt x="209" y="105"/>
                      <a:pt x="209" y="105"/>
                      <a:pt x="209" y="105"/>
                    </a:cubicBezTo>
                    <a:cubicBezTo>
                      <a:pt x="208" y="106"/>
                      <a:pt x="207" y="106"/>
                      <a:pt x="207" y="107"/>
                    </a:cubicBezTo>
                    <a:close/>
                    <a:moveTo>
                      <a:pt x="176" y="102"/>
                    </a:moveTo>
                    <a:cubicBezTo>
                      <a:pt x="176" y="101"/>
                      <a:pt x="176" y="100"/>
                      <a:pt x="175" y="98"/>
                    </a:cubicBezTo>
                    <a:cubicBezTo>
                      <a:pt x="175" y="98"/>
                      <a:pt x="175" y="98"/>
                      <a:pt x="175" y="98"/>
                    </a:cubicBezTo>
                    <a:cubicBezTo>
                      <a:pt x="175" y="98"/>
                      <a:pt x="175" y="97"/>
                      <a:pt x="175" y="97"/>
                    </a:cubicBezTo>
                    <a:cubicBezTo>
                      <a:pt x="179" y="93"/>
                      <a:pt x="179" y="93"/>
                      <a:pt x="179" y="93"/>
                    </a:cubicBezTo>
                    <a:cubicBezTo>
                      <a:pt x="180" y="94"/>
                      <a:pt x="181" y="96"/>
                      <a:pt x="181" y="97"/>
                    </a:cubicBezTo>
                    <a:cubicBezTo>
                      <a:pt x="181" y="97"/>
                      <a:pt x="181" y="97"/>
                      <a:pt x="181" y="97"/>
                    </a:cubicBezTo>
                    <a:cubicBezTo>
                      <a:pt x="181" y="98"/>
                      <a:pt x="181" y="99"/>
                      <a:pt x="182" y="100"/>
                    </a:cubicBezTo>
                    <a:lnTo>
                      <a:pt x="176" y="102"/>
                    </a:lnTo>
                    <a:close/>
                    <a:moveTo>
                      <a:pt x="297" y="99"/>
                    </a:moveTo>
                    <a:cubicBezTo>
                      <a:pt x="294" y="99"/>
                      <a:pt x="292" y="98"/>
                      <a:pt x="291" y="96"/>
                    </a:cubicBezTo>
                    <a:cubicBezTo>
                      <a:pt x="290" y="95"/>
                      <a:pt x="290" y="95"/>
                      <a:pt x="290" y="95"/>
                    </a:cubicBezTo>
                    <a:cubicBezTo>
                      <a:pt x="295" y="92"/>
                      <a:pt x="295" y="92"/>
                      <a:pt x="295" y="92"/>
                    </a:cubicBezTo>
                    <a:cubicBezTo>
                      <a:pt x="295" y="93"/>
                      <a:pt x="295" y="93"/>
                      <a:pt x="295" y="93"/>
                    </a:cubicBezTo>
                    <a:cubicBezTo>
                      <a:pt x="296" y="93"/>
                      <a:pt x="297" y="93"/>
                      <a:pt x="297" y="93"/>
                    </a:cubicBezTo>
                    <a:lnTo>
                      <a:pt x="297" y="99"/>
                    </a:lnTo>
                    <a:close/>
                    <a:moveTo>
                      <a:pt x="282" y="98"/>
                    </a:moveTo>
                    <a:cubicBezTo>
                      <a:pt x="282" y="98"/>
                      <a:pt x="282" y="98"/>
                      <a:pt x="282" y="98"/>
                    </a:cubicBezTo>
                    <a:cubicBezTo>
                      <a:pt x="280" y="96"/>
                      <a:pt x="280" y="94"/>
                      <a:pt x="280" y="93"/>
                    </a:cubicBezTo>
                    <a:cubicBezTo>
                      <a:pt x="280" y="92"/>
                      <a:pt x="280" y="90"/>
                      <a:pt x="281" y="89"/>
                    </a:cubicBezTo>
                    <a:cubicBezTo>
                      <a:pt x="286" y="93"/>
                      <a:pt x="286" y="93"/>
                      <a:pt x="286" y="93"/>
                    </a:cubicBezTo>
                    <a:cubicBezTo>
                      <a:pt x="286" y="93"/>
                      <a:pt x="286" y="93"/>
                      <a:pt x="286" y="94"/>
                    </a:cubicBezTo>
                    <a:cubicBezTo>
                      <a:pt x="287" y="95"/>
                      <a:pt x="287" y="95"/>
                      <a:pt x="287" y="95"/>
                    </a:cubicBezTo>
                    <a:lnTo>
                      <a:pt x="282" y="98"/>
                    </a:lnTo>
                    <a:close/>
                    <a:moveTo>
                      <a:pt x="148" y="95"/>
                    </a:moveTo>
                    <a:cubicBezTo>
                      <a:pt x="146" y="94"/>
                      <a:pt x="146" y="94"/>
                      <a:pt x="146" y="94"/>
                    </a:cubicBezTo>
                    <a:cubicBezTo>
                      <a:pt x="145" y="94"/>
                      <a:pt x="144" y="94"/>
                      <a:pt x="143" y="94"/>
                    </a:cubicBezTo>
                    <a:cubicBezTo>
                      <a:pt x="143" y="88"/>
                      <a:pt x="143" y="88"/>
                      <a:pt x="143" y="88"/>
                    </a:cubicBezTo>
                    <a:cubicBezTo>
                      <a:pt x="145" y="88"/>
                      <a:pt x="147" y="88"/>
                      <a:pt x="148" y="88"/>
                    </a:cubicBezTo>
                    <a:cubicBezTo>
                      <a:pt x="150" y="89"/>
                      <a:pt x="150" y="89"/>
                      <a:pt x="150" y="89"/>
                    </a:cubicBezTo>
                    <a:lnTo>
                      <a:pt x="148" y="95"/>
                    </a:lnTo>
                    <a:close/>
                    <a:moveTo>
                      <a:pt x="165" y="94"/>
                    </a:moveTo>
                    <a:cubicBezTo>
                      <a:pt x="163" y="94"/>
                      <a:pt x="162" y="93"/>
                      <a:pt x="161" y="93"/>
                    </a:cubicBezTo>
                    <a:cubicBezTo>
                      <a:pt x="160" y="87"/>
                      <a:pt x="160" y="87"/>
                      <a:pt x="160" y="87"/>
                    </a:cubicBezTo>
                    <a:cubicBezTo>
                      <a:pt x="161" y="87"/>
                      <a:pt x="161" y="87"/>
                      <a:pt x="161" y="87"/>
                    </a:cubicBezTo>
                    <a:cubicBezTo>
                      <a:pt x="163" y="87"/>
                      <a:pt x="165" y="88"/>
                      <a:pt x="167" y="89"/>
                    </a:cubicBezTo>
                    <a:lnTo>
                      <a:pt x="165" y="94"/>
                    </a:lnTo>
                    <a:close/>
                    <a:moveTo>
                      <a:pt x="455" y="94"/>
                    </a:moveTo>
                    <a:cubicBezTo>
                      <a:pt x="454" y="92"/>
                      <a:pt x="453" y="91"/>
                      <a:pt x="452" y="90"/>
                    </a:cubicBezTo>
                    <a:cubicBezTo>
                      <a:pt x="455" y="86"/>
                      <a:pt x="455" y="86"/>
                      <a:pt x="455" y="86"/>
                    </a:cubicBezTo>
                    <a:cubicBezTo>
                      <a:pt x="457" y="87"/>
                      <a:pt x="458" y="88"/>
                      <a:pt x="460" y="90"/>
                    </a:cubicBezTo>
                    <a:lnTo>
                      <a:pt x="455" y="94"/>
                    </a:lnTo>
                    <a:close/>
                    <a:moveTo>
                      <a:pt x="309" y="92"/>
                    </a:moveTo>
                    <a:cubicBezTo>
                      <a:pt x="304" y="90"/>
                      <a:pt x="304" y="90"/>
                      <a:pt x="304" y="90"/>
                    </a:cubicBezTo>
                    <a:cubicBezTo>
                      <a:pt x="304" y="89"/>
                      <a:pt x="304" y="88"/>
                      <a:pt x="304" y="87"/>
                    </a:cubicBezTo>
                    <a:cubicBezTo>
                      <a:pt x="304" y="87"/>
                      <a:pt x="305" y="88"/>
                      <a:pt x="305" y="88"/>
                    </a:cubicBezTo>
                    <a:cubicBezTo>
                      <a:pt x="308" y="83"/>
                      <a:pt x="308" y="83"/>
                      <a:pt x="308" y="83"/>
                    </a:cubicBezTo>
                    <a:cubicBezTo>
                      <a:pt x="309" y="84"/>
                      <a:pt x="310" y="85"/>
                      <a:pt x="310" y="87"/>
                    </a:cubicBezTo>
                    <a:cubicBezTo>
                      <a:pt x="310" y="89"/>
                      <a:pt x="310" y="91"/>
                      <a:pt x="309" y="92"/>
                    </a:cubicBezTo>
                    <a:close/>
                    <a:moveTo>
                      <a:pt x="130" y="91"/>
                    </a:moveTo>
                    <a:cubicBezTo>
                      <a:pt x="129" y="90"/>
                      <a:pt x="129" y="89"/>
                      <a:pt x="129" y="88"/>
                    </a:cubicBezTo>
                    <a:cubicBezTo>
                      <a:pt x="128" y="87"/>
                      <a:pt x="128" y="86"/>
                      <a:pt x="128" y="85"/>
                    </a:cubicBezTo>
                    <a:cubicBezTo>
                      <a:pt x="133" y="83"/>
                      <a:pt x="133" y="83"/>
                      <a:pt x="133" y="83"/>
                    </a:cubicBezTo>
                    <a:cubicBezTo>
                      <a:pt x="134" y="85"/>
                      <a:pt x="134" y="86"/>
                      <a:pt x="134" y="87"/>
                    </a:cubicBezTo>
                    <a:cubicBezTo>
                      <a:pt x="134" y="88"/>
                      <a:pt x="134" y="88"/>
                      <a:pt x="135" y="88"/>
                    </a:cubicBezTo>
                    <a:lnTo>
                      <a:pt x="130" y="91"/>
                    </a:lnTo>
                    <a:close/>
                    <a:moveTo>
                      <a:pt x="375" y="84"/>
                    </a:moveTo>
                    <a:cubicBezTo>
                      <a:pt x="374" y="83"/>
                      <a:pt x="374" y="82"/>
                      <a:pt x="374" y="81"/>
                    </a:cubicBezTo>
                    <a:cubicBezTo>
                      <a:pt x="374" y="81"/>
                      <a:pt x="374" y="81"/>
                      <a:pt x="372" y="80"/>
                    </a:cubicBezTo>
                    <a:cubicBezTo>
                      <a:pt x="376" y="75"/>
                      <a:pt x="376" y="75"/>
                      <a:pt x="376" y="75"/>
                    </a:cubicBezTo>
                    <a:cubicBezTo>
                      <a:pt x="377" y="76"/>
                      <a:pt x="379" y="77"/>
                      <a:pt x="380" y="80"/>
                    </a:cubicBezTo>
                    <a:lnTo>
                      <a:pt x="375" y="84"/>
                    </a:lnTo>
                    <a:close/>
                    <a:moveTo>
                      <a:pt x="388" y="82"/>
                    </a:moveTo>
                    <a:cubicBezTo>
                      <a:pt x="385" y="77"/>
                      <a:pt x="385" y="77"/>
                      <a:pt x="385" y="77"/>
                    </a:cubicBezTo>
                    <a:cubicBezTo>
                      <a:pt x="386" y="76"/>
                      <a:pt x="386" y="76"/>
                      <a:pt x="386" y="76"/>
                    </a:cubicBezTo>
                    <a:cubicBezTo>
                      <a:pt x="388" y="76"/>
                      <a:pt x="388" y="75"/>
                      <a:pt x="389" y="74"/>
                    </a:cubicBezTo>
                    <a:cubicBezTo>
                      <a:pt x="394" y="78"/>
                      <a:pt x="394" y="78"/>
                      <a:pt x="394" y="78"/>
                    </a:cubicBezTo>
                    <a:cubicBezTo>
                      <a:pt x="392" y="80"/>
                      <a:pt x="391" y="81"/>
                      <a:pt x="389" y="82"/>
                    </a:cubicBezTo>
                    <a:lnTo>
                      <a:pt x="388" y="82"/>
                    </a:lnTo>
                    <a:close/>
                    <a:moveTo>
                      <a:pt x="451" y="82"/>
                    </a:moveTo>
                    <a:cubicBezTo>
                      <a:pt x="448" y="77"/>
                      <a:pt x="448" y="77"/>
                      <a:pt x="448" y="77"/>
                    </a:cubicBezTo>
                    <a:cubicBezTo>
                      <a:pt x="448" y="78"/>
                      <a:pt x="447" y="78"/>
                      <a:pt x="447" y="79"/>
                    </a:cubicBezTo>
                    <a:cubicBezTo>
                      <a:pt x="447" y="79"/>
                      <a:pt x="447" y="79"/>
                      <a:pt x="447" y="79"/>
                    </a:cubicBezTo>
                    <a:cubicBezTo>
                      <a:pt x="447" y="79"/>
                      <a:pt x="447" y="78"/>
                      <a:pt x="446" y="77"/>
                    </a:cubicBezTo>
                    <a:cubicBezTo>
                      <a:pt x="450" y="73"/>
                      <a:pt x="450" y="73"/>
                      <a:pt x="450" y="73"/>
                    </a:cubicBezTo>
                    <a:cubicBezTo>
                      <a:pt x="451" y="74"/>
                      <a:pt x="453" y="76"/>
                      <a:pt x="453" y="79"/>
                    </a:cubicBezTo>
                    <a:cubicBezTo>
                      <a:pt x="453" y="80"/>
                      <a:pt x="453" y="81"/>
                      <a:pt x="451" y="82"/>
                    </a:cubicBezTo>
                    <a:close/>
                    <a:moveTo>
                      <a:pt x="299" y="78"/>
                    </a:moveTo>
                    <a:cubicBezTo>
                      <a:pt x="299" y="76"/>
                      <a:pt x="299" y="74"/>
                      <a:pt x="299" y="72"/>
                    </a:cubicBezTo>
                    <a:cubicBezTo>
                      <a:pt x="299" y="72"/>
                      <a:pt x="299" y="72"/>
                      <a:pt x="299" y="72"/>
                    </a:cubicBezTo>
                    <a:cubicBezTo>
                      <a:pt x="305" y="72"/>
                      <a:pt x="305" y="72"/>
                      <a:pt x="305" y="72"/>
                    </a:cubicBezTo>
                    <a:cubicBezTo>
                      <a:pt x="305" y="72"/>
                      <a:pt x="305" y="72"/>
                      <a:pt x="305" y="72"/>
                    </a:cubicBezTo>
                    <a:cubicBezTo>
                      <a:pt x="305" y="74"/>
                      <a:pt x="305" y="76"/>
                      <a:pt x="305" y="78"/>
                    </a:cubicBezTo>
                    <a:lnTo>
                      <a:pt x="299" y="78"/>
                    </a:lnTo>
                    <a:close/>
                    <a:moveTo>
                      <a:pt x="410" y="75"/>
                    </a:moveTo>
                    <a:cubicBezTo>
                      <a:pt x="409" y="74"/>
                      <a:pt x="404" y="74"/>
                      <a:pt x="404" y="69"/>
                    </a:cubicBezTo>
                    <a:cubicBezTo>
                      <a:pt x="409" y="68"/>
                      <a:pt x="409" y="68"/>
                      <a:pt x="409" y="68"/>
                    </a:cubicBezTo>
                    <a:cubicBezTo>
                      <a:pt x="409" y="68"/>
                      <a:pt x="409" y="69"/>
                      <a:pt x="411" y="69"/>
                    </a:cubicBezTo>
                    <a:lnTo>
                      <a:pt x="410" y="75"/>
                    </a:lnTo>
                    <a:close/>
                    <a:moveTo>
                      <a:pt x="125" y="73"/>
                    </a:moveTo>
                    <a:cubicBezTo>
                      <a:pt x="125" y="71"/>
                      <a:pt x="125" y="69"/>
                      <a:pt x="124" y="67"/>
                    </a:cubicBezTo>
                    <a:cubicBezTo>
                      <a:pt x="130" y="67"/>
                      <a:pt x="130" y="67"/>
                      <a:pt x="130" y="67"/>
                    </a:cubicBezTo>
                    <a:cubicBezTo>
                      <a:pt x="130" y="69"/>
                      <a:pt x="131" y="71"/>
                      <a:pt x="131" y="72"/>
                    </a:cubicBezTo>
                    <a:lnTo>
                      <a:pt x="125" y="73"/>
                    </a:lnTo>
                    <a:close/>
                    <a:moveTo>
                      <a:pt x="363" y="73"/>
                    </a:moveTo>
                    <a:cubicBezTo>
                      <a:pt x="362" y="72"/>
                      <a:pt x="362" y="72"/>
                      <a:pt x="361" y="71"/>
                    </a:cubicBezTo>
                    <a:cubicBezTo>
                      <a:pt x="360" y="71"/>
                      <a:pt x="359" y="71"/>
                      <a:pt x="359" y="70"/>
                    </a:cubicBezTo>
                    <a:cubicBezTo>
                      <a:pt x="359" y="68"/>
                      <a:pt x="359" y="68"/>
                      <a:pt x="359" y="68"/>
                    </a:cubicBezTo>
                    <a:cubicBezTo>
                      <a:pt x="361" y="65"/>
                      <a:pt x="361" y="65"/>
                      <a:pt x="361" y="65"/>
                    </a:cubicBezTo>
                    <a:cubicBezTo>
                      <a:pt x="359" y="68"/>
                      <a:pt x="359" y="68"/>
                      <a:pt x="359" y="68"/>
                    </a:cubicBezTo>
                    <a:cubicBezTo>
                      <a:pt x="361" y="65"/>
                      <a:pt x="361" y="65"/>
                      <a:pt x="361" y="65"/>
                    </a:cubicBezTo>
                    <a:cubicBezTo>
                      <a:pt x="362" y="65"/>
                      <a:pt x="363" y="66"/>
                      <a:pt x="364" y="66"/>
                    </a:cubicBezTo>
                    <a:cubicBezTo>
                      <a:pt x="365" y="67"/>
                      <a:pt x="365" y="67"/>
                      <a:pt x="366" y="68"/>
                    </a:cubicBezTo>
                    <a:lnTo>
                      <a:pt x="363" y="73"/>
                    </a:lnTo>
                    <a:close/>
                    <a:moveTo>
                      <a:pt x="436" y="71"/>
                    </a:moveTo>
                    <a:cubicBezTo>
                      <a:pt x="435" y="70"/>
                      <a:pt x="434" y="69"/>
                      <a:pt x="432" y="67"/>
                    </a:cubicBezTo>
                    <a:cubicBezTo>
                      <a:pt x="432" y="67"/>
                      <a:pt x="432" y="67"/>
                      <a:pt x="432" y="67"/>
                    </a:cubicBezTo>
                    <a:cubicBezTo>
                      <a:pt x="436" y="63"/>
                      <a:pt x="436" y="63"/>
                      <a:pt x="436" y="63"/>
                    </a:cubicBezTo>
                    <a:cubicBezTo>
                      <a:pt x="436" y="63"/>
                      <a:pt x="436" y="63"/>
                      <a:pt x="436" y="63"/>
                    </a:cubicBezTo>
                    <a:cubicBezTo>
                      <a:pt x="438" y="65"/>
                      <a:pt x="439" y="66"/>
                      <a:pt x="440" y="66"/>
                    </a:cubicBezTo>
                    <a:lnTo>
                      <a:pt x="436" y="71"/>
                    </a:lnTo>
                    <a:close/>
                    <a:moveTo>
                      <a:pt x="423" y="70"/>
                    </a:moveTo>
                    <a:cubicBezTo>
                      <a:pt x="419" y="66"/>
                      <a:pt x="419" y="66"/>
                      <a:pt x="419" y="66"/>
                    </a:cubicBezTo>
                    <a:cubicBezTo>
                      <a:pt x="421" y="64"/>
                      <a:pt x="422" y="63"/>
                      <a:pt x="423" y="62"/>
                    </a:cubicBezTo>
                    <a:cubicBezTo>
                      <a:pt x="427" y="66"/>
                      <a:pt x="427" y="66"/>
                      <a:pt x="427" y="66"/>
                    </a:cubicBezTo>
                    <a:cubicBezTo>
                      <a:pt x="426" y="67"/>
                      <a:pt x="425" y="68"/>
                      <a:pt x="423" y="70"/>
                    </a:cubicBezTo>
                    <a:close/>
                    <a:moveTo>
                      <a:pt x="399" y="66"/>
                    </a:moveTo>
                    <a:cubicBezTo>
                      <a:pt x="393" y="65"/>
                      <a:pt x="393" y="65"/>
                      <a:pt x="393" y="65"/>
                    </a:cubicBezTo>
                    <a:cubicBezTo>
                      <a:pt x="393" y="64"/>
                      <a:pt x="393" y="63"/>
                      <a:pt x="393" y="62"/>
                    </a:cubicBezTo>
                    <a:cubicBezTo>
                      <a:pt x="393" y="60"/>
                      <a:pt x="395" y="58"/>
                      <a:pt x="399" y="59"/>
                    </a:cubicBezTo>
                    <a:cubicBezTo>
                      <a:pt x="398" y="64"/>
                      <a:pt x="398" y="64"/>
                      <a:pt x="398" y="64"/>
                    </a:cubicBezTo>
                    <a:cubicBezTo>
                      <a:pt x="398" y="64"/>
                      <a:pt x="399" y="63"/>
                      <a:pt x="399" y="63"/>
                    </a:cubicBezTo>
                    <a:cubicBezTo>
                      <a:pt x="399" y="63"/>
                      <a:pt x="399" y="64"/>
                      <a:pt x="399" y="66"/>
                    </a:cubicBezTo>
                    <a:close/>
                    <a:moveTo>
                      <a:pt x="349" y="62"/>
                    </a:moveTo>
                    <a:cubicBezTo>
                      <a:pt x="348" y="60"/>
                      <a:pt x="347" y="59"/>
                      <a:pt x="345" y="57"/>
                    </a:cubicBezTo>
                    <a:cubicBezTo>
                      <a:pt x="350" y="53"/>
                      <a:pt x="350" y="53"/>
                      <a:pt x="350" y="53"/>
                    </a:cubicBezTo>
                    <a:cubicBezTo>
                      <a:pt x="351" y="55"/>
                      <a:pt x="352" y="57"/>
                      <a:pt x="353" y="58"/>
                    </a:cubicBezTo>
                    <a:lnTo>
                      <a:pt x="349" y="62"/>
                    </a:lnTo>
                    <a:close/>
                    <a:moveTo>
                      <a:pt x="308" y="61"/>
                    </a:moveTo>
                    <a:cubicBezTo>
                      <a:pt x="302" y="61"/>
                      <a:pt x="302" y="61"/>
                      <a:pt x="302" y="61"/>
                    </a:cubicBezTo>
                    <a:cubicBezTo>
                      <a:pt x="302" y="60"/>
                      <a:pt x="302" y="59"/>
                      <a:pt x="302" y="58"/>
                    </a:cubicBezTo>
                    <a:cubicBezTo>
                      <a:pt x="302" y="57"/>
                      <a:pt x="302" y="56"/>
                      <a:pt x="302" y="55"/>
                    </a:cubicBezTo>
                    <a:cubicBezTo>
                      <a:pt x="308" y="56"/>
                      <a:pt x="308" y="56"/>
                      <a:pt x="308" y="56"/>
                    </a:cubicBezTo>
                    <a:cubicBezTo>
                      <a:pt x="308" y="56"/>
                      <a:pt x="308" y="57"/>
                      <a:pt x="308" y="58"/>
                    </a:cubicBezTo>
                    <a:cubicBezTo>
                      <a:pt x="308" y="59"/>
                      <a:pt x="308" y="60"/>
                      <a:pt x="308" y="61"/>
                    </a:cubicBezTo>
                    <a:close/>
                    <a:moveTo>
                      <a:pt x="126" y="58"/>
                    </a:moveTo>
                    <a:cubicBezTo>
                      <a:pt x="126" y="58"/>
                      <a:pt x="126" y="58"/>
                      <a:pt x="126" y="58"/>
                    </a:cubicBezTo>
                    <a:cubicBezTo>
                      <a:pt x="125" y="58"/>
                      <a:pt x="125" y="58"/>
                      <a:pt x="124" y="58"/>
                    </a:cubicBezTo>
                    <a:cubicBezTo>
                      <a:pt x="123" y="58"/>
                      <a:pt x="122" y="58"/>
                      <a:pt x="121" y="58"/>
                    </a:cubicBezTo>
                    <a:cubicBezTo>
                      <a:pt x="121" y="52"/>
                      <a:pt x="121" y="52"/>
                      <a:pt x="121" y="52"/>
                    </a:cubicBezTo>
                    <a:cubicBezTo>
                      <a:pt x="122" y="52"/>
                      <a:pt x="123" y="52"/>
                      <a:pt x="124" y="52"/>
                    </a:cubicBezTo>
                    <a:cubicBezTo>
                      <a:pt x="125" y="52"/>
                      <a:pt x="126" y="52"/>
                      <a:pt x="126" y="52"/>
                    </a:cubicBezTo>
                    <a:cubicBezTo>
                      <a:pt x="127" y="52"/>
                      <a:pt x="127" y="52"/>
                      <a:pt x="127" y="52"/>
                    </a:cubicBezTo>
                    <a:cubicBezTo>
                      <a:pt x="128" y="53"/>
                      <a:pt x="128" y="53"/>
                      <a:pt x="128" y="53"/>
                    </a:cubicBezTo>
                    <a:cubicBezTo>
                      <a:pt x="124" y="58"/>
                      <a:pt x="124" y="58"/>
                      <a:pt x="124" y="58"/>
                    </a:cubicBezTo>
                    <a:cubicBezTo>
                      <a:pt x="126" y="55"/>
                      <a:pt x="126" y="55"/>
                      <a:pt x="126" y="55"/>
                    </a:cubicBezTo>
                    <a:lnTo>
                      <a:pt x="126" y="58"/>
                    </a:lnTo>
                    <a:close/>
                    <a:moveTo>
                      <a:pt x="91" y="57"/>
                    </a:moveTo>
                    <a:cubicBezTo>
                      <a:pt x="89" y="57"/>
                      <a:pt x="86" y="56"/>
                      <a:pt x="84" y="54"/>
                    </a:cubicBezTo>
                    <a:cubicBezTo>
                      <a:pt x="88" y="50"/>
                      <a:pt x="88" y="50"/>
                      <a:pt x="88" y="50"/>
                    </a:cubicBezTo>
                    <a:cubicBezTo>
                      <a:pt x="89" y="50"/>
                      <a:pt x="90" y="51"/>
                      <a:pt x="91" y="51"/>
                    </a:cubicBezTo>
                    <a:lnTo>
                      <a:pt x="91" y="57"/>
                    </a:lnTo>
                    <a:close/>
                    <a:moveTo>
                      <a:pt x="109" y="57"/>
                    </a:moveTo>
                    <a:cubicBezTo>
                      <a:pt x="107" y="57"/>
                      <a:pt x="107" y="57"/>
                      <a:pt x="107" y="57"/>
                    </a:cubicBezTo>
                    <a:cubicBezTo>
                      <a:pt x="106" y="57"/>
                      <a:pt x="105" y="57"/>
                      <a:pt x="104" y="57"/>
                    </a:cubicBezTo>
                    <a:cubicBezTo>
                      <a:pt x="103" y="57"/>
                      <a:pt x="103" y="57"/>
                      <a:pt x="103" y="57"/>
                    </a:cubicBezTo>
                    <a:cubicBezTo>
                      <a:pt x="103" y="51"/>
                      <a:pt x="103" y="51"/>
                      <a:pt x="103" y="51"/>
                    </a:cubicBezTo>
                    <a:cubicBezTo>
                      <a:pt x="104" y="51"/>
                      <a:pt x="104" y="51"/>
                      <a:pt x="104" y="51"/>
                    </a:cubicBezTo>
                    <a:cubicBezTo>
                      <a:pt x="105" y="51"/>
                      <a:pt x="107" y="51"/>
                      <a:pt x="108" y="51"/>
                    </a:cubicBezTo>
                    <a:cubicBezTo>
                      <a:pt x="109" y="51"/>
                      <a:pt x="109" y="51"/>
                      <a:pt x="109" y="51"/>
                    </a:cubicBezTo>
                    <a:lnTo>
                      <a:pt x="109" y="57"/>
                    </a:lnTo>
                    <a:close/>
                    <a:moveTo>
                      <a:pt x="337" y="50"/>
                    </a:moveTo>
                    <a:cubicBezTo>
                      <a:pt x="335" y="48"/>
                      <a:pt x="334" y="47"/>
                      <a:pt x="333" y="46"/>
                    </a:cubicBezTo>
                    <a:cubicBezTo>
                      <a:pt x="336" y="42"/>
                      <a:pt x="336" y="42"/>
                      <a:pt x="336" y="42"/>
                    </a:cubicBezTo>
                    <a:cubicBezTo>
                      <a:pt x="337" y="42"/>
                      <a:pt x="339" y="44"/>
                      <a:pt x="341" y="45"/>
                    </a:cubicBezTo>
                    <a:lnTo>
                      <a:pt x="337" y="50"/>
                    </a:lnTo>
                    <a:close/>
                    <a:moveTo>
                      <a:pt x="91" y="47"/>
                    </a:moveTo>
                    <a:cubicBezTo>
                      <a:pt x="89" y="47"/>
                      <a:pt x="88" y="47"/>
                      <a:pt x="87" y="47"/>
                    </a:cubicBezTo>
                    <a:cubicBezTo>
                      <a:pt x="87" y="47"/>
                      <a:pt x="86" y="47"/>
                      <a:pt x="86" y="47"/>
                    </a:cubicBezTo>
                    <a:cubicBezTo>
                      <a:pt x="87" y="41"/>
                      <a:pt x="87" y="41"/>
                      <a:pt x="87" y="41"/>
                    </a:cubicBezTo>
                    <a:cubicBezTo>
                      <a:pt x="87" y="41"/>
                      <a:pt x="88" y="41"/>
                      <a:pt x="88" y="41"/>
                    </a:cubicBezTo>
                    <a:cubicBezTo>
                      <a:pt x="89" y="41"/>
                      <a:pt x="90" y="41"/>
                      <a:pt x="91" y="41"/>
                    </a:cubicBezTo>
                    <a:cubicBezTo>
                      <a:pt x="91" y="41"/>
                      <a:pt x="91" y="41"/>
                      <a:pt x="91" y="41"/>
                    </a:cubicBezTo>
                    <a:cubicBezTo>
                      <a:pt x="93" y="47"/>
                      <a:pt x="93" y="47"/>
                      <a:pt x="93" y="47"/>
                    </a:cubicBezTo>
                    <a:cubicBezTo>
                      <a:pt x="92" y="47"/>
                      <a:pt x="92" y="47"/>
                      <a:pt x="91" y="47"/>
                    </a:cubicBezTo>
                    <a:cubicBezTo>
                      <a:pt x="91" y="47"/>
                      <a:pt x="91" y="47"/>
                      <a:pt x="91" y="47"/>
                    </a:cubicBezTo>
                    <a:close/>
                    <a:moveTo>
                      <a:pt x="305" y="45"/>
                    </a:moveTo>
                    <a:cubicBezTo>
                      <a:pt x="305" y="44"/>
                      <a:pt x="305" y="44"/>
                      <a:pt x="305" y="44"/>
                    </a:cubicBezTo>
                    <a:cubicBezTo>
                      <a:pt x="304" y="42"/>
                      <a:pt x="304" y="40"/>
                      <a:pt x="304" y="39"/>
                    </a:cubicBezTo>
                    <a:cubicBezTo>
                      <a:pt x="307" y="38"/>
                      <a:pt x="307" y="38"/>
                      <a:pt x="307" y="38"/>
                    </a:cubicBezTo>
                    <a:cubicBezTo>
                      <a:pt x="310" y="39"/>
                      <a:pt x="310" y="39"/>
                      <a:pt x="310" y="39"/>
                    </a:cubicBezTo>
                    <a:cubicBezTo>
                      <a:pt x="310" y="39"/>
                      <a:pt x="310" y="41"/>
                      <a:pt x="310" y="43"/>
                    </a:cubicBezTo>
                    <a:cubicBezTo>
                      <a:pt x="311" y="44"/>
                      <a:pt x="311" y="44"/>
                      <a:pt x="311" y="44"/>
                    </a:cubicBezTo>
                    <a:lnTo>
                      <a:pt x="305" y="45"/>
                    </a:lnTo>
                    <a:close/>
                    <a:moveTo>
                      <a:pt x="323" y="42"/>
                    </a:moveTo>
                    <a:cubicBezTo>
                      <a:pt x="321" y="42"/>
                      <a:pt x="319" y="41"/>
                      <a:pt x="317" y="41"/>
                    </a:cubicBezTo>
                    <a:cubicBezTo>
                      <a:pt x="318" y="35"/>
                      <a:pt x="318" y="35"/>
                      <a:pt x="318" y="35"/>
                    </a:cubicBezTo>
                    <a:cubicBezTo>
                      <a:pt x="320" y="35"/>
                      <a:pt x="322" y="36"/>
                      <a:pt x="324" y="36"/>
                    </a:cubicBezTo>
                    <a:cubicBezTo>
                      <a:pt x="323" y="39"/>
                      <a:pt x="323" y="39"/>
                      <a:pt x="323" y="39"/>
                    </a:cubicBezTo>
                    <a:lnTo>
                      <a:pt x="323" y="42"/>
                    </a:lnTo>
                    <a:close/>
                    <a:moveTo>
                      <a:pt x="85" y="37"/>
                    </a:moveTo>
                    <a:cubicBezTo>
                      <a:pt x="84" y="37"/>
                      <a:pt x="84" y="36"/>
                      <a:pt x="84" y="36"/>
                    </a:cubicBezTo>
                    <a:cubicBezTo>
                      <a:pt x="84" y="36"/>
                      <a:pt x="83" y="36"/>
                      <a:pt x="83" y="36"/>
                    </a:cubicBezTo>
                    <a:cubicBezTo>
                      <a:pt x="83" y="36"/>
                      <a:pt x="82" y="36"/>
                      <a:pt x="82" y="36"/>
                    </a:cubicBezTo>
                    <a:cubicBezTo>
                      <a:pt x="82" y="30"/>
                      <a:pt x="82" y="30"/>
                      <a:pt x="82" y="30"/>
                    </a:cubicBezTo>
                    <a:cubicBezTo>
                      <a:pt x="83" y="31"/>
                      <a:pt x="83" y="31"/>
                      <a:pt x="83" y="31"/>
                    </a:cubicBezTo>
                    <a:cubicBezTo>
                      <a:pt x="85" y="31"/>
                      <a:pt x="87" y="31"/>
                      <a:pt x="89" y="34"/>
                    </a:cubicBezTo>
                    <a:lnTo>
                      <a:pt x="85" y="37"/>
                    </a:lnTo>
                    <a:close/>
                    <a:moveTo>
                      <a:pt x="70" y="35"/>
                    </a:moveTo>
                    <a:cubicBezTo>
                      <a:pt x="68" y="35"/>
                      <a:pt x="66" y="35"/>
                      <a:pt x="64" y="34"/>
                    </a:cubicBezTo>
                    <a:cubicBezTo>
                      <a:pt x="66" y="28"/>
                      <a:pt x="66" y="28"/>
                      <a:pt x="66" y="28"/>
                    </a:cubicBezTo>
                    <a:cubicBezTo>
                      <a:pt x="66" y="28"/>
                      <a:pt x="66" y="28"/>
                      <a:pt x="67" y="29"/>
                    </a:cubicBezTo>
                    <a:cubicBezTo>
                      <a:pt x="67" y="29"/>
                      <a:pt x="68" y="29"/>
                      <a:pt x="70" y="29"/>
                    </a:cubicBezTo>
                    <a:lnTo>
                      <a:pt x="70" y="35"/>
                    </a:lnTo>
                    <a:close/>
                    <a:moveTo>
                      <a:pt x="53" y="32"/>
                    </a:moveTo>
                    <a:cubicBezTo>
                      <a:pt x="52" y="32"/>
                      <a:pt x="52" y="32"/>
                      <a:pt x="52" y="32"/>
                    </a:cubicBezTo>
                    <a:cubicBezTo>
                      <a:pt x="52" y="32"/>
                      <a:pt x="52" y="32"/>
                      <a:pt x="52" y="32"/>
                    </a:cubicBezTo>
                    <a:cubicBezTo>
                      <a:pt x="48" y="32"/>
                      <a:pt x="46" y="29"/>
                      <a:pt x="46" y="26"/>
                    </a:cubicBezTo>
                    <a:cubicBezTo>
                      <a:pt x="46" y="26"/>
                      <a:pt x="46" y="26"/>
                      <a:pt x="46" y="26"/>
                    </a:cubicBezTo>
                    <a:cubicBezTo>
                      <a:pt x="46" y="26"/>
                      <a:pt x="46" y="26"/>
                      <a:pt x="47" y="25"/>
                    </a:cubicBezTo>
                    <a:cubicBezTo>
                      <a:pt x="50" y="26"/>
                      <a:pt x="50" y="26"/>
                      <a:pt x="50" y="26"/>
                    </a:cubicBezTo>
                    <a:cubicBezTo>
                      <a:pt x="52" y="24"/>
                      <a:pt x="52" y="24"/>
                      <a:pt x="52" y="24"/>
                    </a:cubicBezTo>
                    <a:cubicBezTo>
                      <a:pt x="52" y="25"/>
                      <a:pt x="52" y="25"/>
                      <a:pt x="52" y="25"/>
                    </a:cubicBezTo>
                    <a:cubicBezTo>
                      <a:pt x="52" y="26"/>
                      <a:pt x="52" y="26"/>
                      <a:pt x="52" y="26"/>
                    </a:cubicBezTo>
                    <a:cubicBezTo>
                      <a:pt x="53" y="26"/>
                      <a:pt x="53" y="26"/>
                      <a:pt x="53" y="26"/>
                    </a:cubicBezTo>
                    <a:lnTo>
                      <a:pt x="53" y="32"/>
                    </a:lnTo>
                    <a:close/>
                    <a:moveTo>
                      <a:pt x="49" y="16"/>
                    </a:moveTo>
                    <a:cubicBezTo>
                      <a:pt x="48" y="16"/>
                      <a:pt x="46" y="15"/>
                      <a:pt x="46" y="12"/>
                    </a:cubicBezTo>
                    <a:cubicBezTo>
                      <a:pt x="46" y="12"/>
                      <a:pt x="46" y="12"/>
                      <a:pt x="46" y="11"/>
                    </a:cubicBezTo>
                    <a:cubicBezTo>
                      <a:pt x="46" y="11"/>
                      <a:pt x="46" y="10"/>
                      <a:pt x="46" y="9"/>
                    </a:cubicBezTo>
                    <a:cubicBezTo>
                      <a:pt x="52" y="10"/>
                      <a:pt x="52" y="10"/>
                      <a:pt x="52" y="10"/>
                    </a:cubicBezTo>
                    <a:cubicBezTo>
                      <a:pt x="52" y="10"/>
                      <a:pt x="52" y="11"/>
                      <a:pt x="52" y="11"/>
                    </a:cubicBezTo>
                    <a:cubicBezTo>
                      <a:pt x="53" y="12"/>
                      <a:pt x="53" y="13"/>
                      <a:pt x="53" y="14"/>
                    </a:cubicBezTo>
                    <a:cubicBezTo>
                      <a:pt x="53" y="14"/>
                      <a:pt x="53" y="15"/>
                      <a:pt x="53" y="15"/>
                    </a:cubicBezTo>
                    <a:cubicBezTo>
                      <a:pt x="47" y="14"/>
                      <a:pt x="47" y="14"/>
                      <a:pt x="47" y="14"/>
                    </a:cubicBezTo>
                    <a:cubicBezTo>
                      <a:pt x="47" y="15"/>
                      <a:pt x="48" y="16"/>
                      <a:pt x="49" y="16"/>
                    </a:cubicBezTo>
                    <a:close/>
                    <a:moveTo>
                      <a:pt x="40" y="10"/>
                    </a:moveTo>
                    <a:cubicBezTo>
                      <a:pt x="38" y="10"/>
                      <a:pt x="37" y="10"/>
                      <a:pt x="35" y="9"/>
                    </a:cubicBezTo>
                    <a:cubicBezTo>
                      <a:pt x="36" y="4"/>
                      <a:pt x="36" y="4"/>
                      <a:pt x="36" y="4"/>
                    </a:cubicBezTo>
                    <a:cubicBezTo>
                      <a:pt x="38" y="4"/>
                      <a:pt x="39" y="4"/>
                      <a:pt x="40" y="4"/>
                    </a:cubicBezTo>
                    <a:cubicBezTo>
                      <a:pt x="40" y="4"/>
                      <a:pt x="40" y="4"/>
                      <a:pt x="40" y="4"/>
                    </a:cubicBezTo>
                    <a:cubicBezTo>
                      <a:pt x="43" y="9"/>
                      <a:pt x="43" y="9"/>
                      <a:pt x="43" y="9"/>
                    </a:cubicBezTo>
                    <a:cubicBezTo>
                      <a:pt x="42" y="10"/>
                      <a:pt x="41" y="10"/>
                      <a:pt x="40" y="10"/>
                    </a:cubicBezTo>
                    <a:close/>
                    <a:moveTo>
                      <a:pt x="24" y="8"/>
                    </a:moveTo>
                    <a:cubicBezTo>
                      <a:pt x="22" y="8"/>
                      <a:pt x="20" y="8"/>
                      <a:pt x="18" y="8"/>
                    </a:cubicBezTo>
                    <a:cubicBezTo>
                      <a:pt x="19" y="2"/>
                      <a:pt x="19" y="2"/>
                      <a:pt x="19" y="2"/>
                    </a:cubicBezTo>
                    <a:cubicBezTo>
                      <a:pt x="20" y="2"/>
                      <a:pt x="22" y="2"/>
                      <a:pt x="24" y="2"/>
                    </a:cubicBezTo>
                    <a:lnTo>
                      <a:pt x="24" y="8"/>
                    </a:lnTo>
                    <a:close/>
                    <a:moveTo>
                      <a:pt x="5" y="8"/>
                    </a:moveTo>
                    <a:cubicBezTo>
                      <a:pt x="0" y="5"/>
                      <a:pt x="0" y="5"/>
                      <a:pt x="0" y="5"/>
                    </a:cubicBezTo>
                    <a:cubicBezTo>
                      <a:pt x="1" y="2"/>
                      <a:pt x="3" y="0"/>
                      <a:pt x="7" y="0"/>
                    </a:cubicBezTo>
                    <a:cubicBezTo>
                      <a:pt x="7" y="6"/>
                      <a:pt x="7" y="6"/>
                      <a:pt x="7" y="6"/>
                    </a:cubicBezTo>
                    <a:cubicBezTo>
                      <a:pt x="7" y="6"/>
                      <a:pt x="6" y="6"/>
                      <a:pt x="5" y="8"/>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61" name="íś1íḓè">
                <a:extLst>
                  <a:ext uri="{FF2B5EF4-FFF2-40B4-BE49-F238E27FC236}">
                    <a16:creationId xmlns:a16="http://schemas.microsoft.com/office/drawing/2014/main" id="{8BDDEBAA-CF01-42C2-B997-498140C691F5}"/>
                  </a:ext>
                </a:extLst>
              </p:cNvPr>
              <p:cNvSpPr/>
              <p:nvPr/>
            </p:nvSpPr>
            <p:spPr bwMode="auto">
              <a:xfrm>
                <a:off x="5680075" y="3351213"/>
                <a:ext cx="30163" cy="76200"/>
              </a:xfrm>
              <a:custGeom>
                <a:avLst/>
                <a:gdLst>
                  <a:gd name="T0" fmla="*/ 9 w 14"/>
                  <a:gd name="T1" fmla="*/ 36 h 36"/>
                  <a:gd name="T2" fmla="*/ 4 w 14"/>
                  <a:gd name="T3" fmla="*/ 34 h 36"/>
                  <a:gd name="T4" fmla="*/ 4 w 14"/>
                  <a:gd name="T5" fmla="*/ 32 h 36"/>
                  <a:gd name="T6" fmla="*/ 4 w 14"/>
                  <a:gd name="T7" fmla="*/ 29 h 36"/>
                  <a:gd name="T8" fmla="*/ 10 w 14"/>
                  <a:gd name="T9" fmla="*/ 30 h 36"/>
                  <a:gd name="T10" fmla="*/ 10 w 14"/>
                  <a:gd name="T11" fmla="*/ 32 h 36"/>
                  <a:gd name="T12" fmla="*/ 9 w 14"/>
                  <a:gd name="T13" fmla="*/ 36 h 36"/>
                  <a:gd name="T14" fmla="*/ 2 w 14"/>
                  <a:gd name="T15" fmla="*/ 23 h 36"/>
                  <a:gd name="T16" fmla="*/ 0 w 14"/>
                  <a:gd name="T17" fmla="*/ 19 h 36"/>
                  <a:gd name="T18" fmla="*/ 0 w 14"/>
                  <a:gd name="T19" fmla="*/ 18 h 36"/>
                  <a:gd name="T20" fmla="*/ 4 w 14"/>
                  <a:gd name="T21" fmla="*/ 14 h 36"/>
                  <a:gd name="T22" fmla="*/ 7 w 14"/>
                  <a:gd name="T23" fmla="*/ 19 h 36"/>
                  <a:gd name="T24" fmla="*/ 7 w 14"/>
                  <a:gd name="T25" fmla="*/ 19 h 36"/>
                  <a:gd name="T26" fmla="*/ 5 w 14"/>
                  <a:gd name="T27" fmla="*/ 20 h 36"/>
                  <a:gd name="T28" fmla="*/ 5 w 14"/>
                  <a:gd name="T29" fmla="*/ 18 h 36"/>
                  <a:gd name="T30" fmla="*/ 2 w 14"/>
                  <a:gd name="T31" fmla="*/ 23 h 36"/>
                  <a:gd name="T32" fmla="*/ 8 w 14"/>
                  <a:gd name="T33" fmla="*/ 7 h 36"/>
                  <a:gd name="T34" fmla="*/ 6 w 14"/>
                  <a:gd name="T35" fmla="*/ 4 h 36"/>
                  <a:gd name="T36" fmla="*/ 10 w 14"/>
                  <a:gd name="T37" fmla="*/ 0 h 36"/>
                  <a:gd name="T38" fmla="*/ 14 w 14"/>
                  <a:gd name="T39" fmla="*/ 6 h 36"/>
                  <a:gd name="T40" fmla="*/ 8 w 14"/>
                  <a:gd name="T41" fmla="*/ 7 h 36"/>
                  <a:gd name="T42" fmla="*/ 8 w 14"/>
                  <a:gd name="T4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6">
                    <a:moveTo>
                      <a:pt x="9" y="36"/>
                    </a:moveTo>
                    <a:cubicBezTo>
                      <a:pt x="4" y="34"/>
                      <a:pt x="4" y="34"/>
                      <a:pt x="4" y="34"/>
                    </a:cubicBezTo>
                    <a:cubicBezTo>
                      <a:pt x="4" y="33"/>
                      <a:pt x="4" y="33"/>
                      <a:pt x="4" y="32"/>
                    </a:cubicBezTo>
                    <a:cubicBezTo>
                      <a:pt x="4" y="31"/>
                      <a:pt x="4" y="30"/>
                      <a:pt x="4" y="29"/>
                    </a:cubicBezTo>
                    <a:cubicBezTo>
                      <a:pt x="10" y="30"/>
                      <a:pt x="10" y="30"/>
                      <a:pt x="10" y="30"/>
                    </a:cubicBezTo>
                    <a:cubicBezTo>
                      <a:pt x="10" y="31"/>
                      <a:pt x="10" y="31"/>
                      <a:pt x="10" y="32"/>
                    </a:cubicBezTo>
                    <a:cubicBezTo>
                      <a:pt x="10" y="33"/>
                      <a:pt x="10" y="35"/>
                      <a:pt x="9" y="36"/>
                    </a:cubicBezTo>
                    <a:close/>
                    <a:moveTo>
                      <a:pt x="2" y="23"/>
                    </a:moveTo>
                    <a:cubicBezTo>
                      <a:pt x="0" y="22"/>
                      <a:pt x="0" y="21"/>
                      <a:pt x="0" y="19"/>
                    </a:cubicBezTo>
                    <a:cubicBezTo>
                      <a:pt x="0" y="19"/>
                      <a:pt x="0" y="19"/>
                      <a:pt x="0" y="18"/>
                    </a:cubicBezTo>
                    <a:cubicBezTo>
                      <a:pt x="0" y="16"/>
                      <a:pt x="2" y="15"/>
                      <a:pt x="4" y="14"/>
                    </a:cubicBezTo>
                    <a:cubicBezTo>
                      <a:pt x="7" y="19"/>
                      <a:pt x="7" y="19"/>
                      <a:pt x="7" y="19"/>
                    </a:cubicBezTo>
                    <a:cubicBezTo>
                      <a:pt x="7" y="19"/>
                      <a:pt x="7" y="19"/>
                      <a:pt x="7" y="19"/>
                    </a:cubicBezTo>
                    <a:cubicBezTo>
                      <a:pt x="6" y="19"/>
                      <a:pt x="6" y="20"/>
                      <a:pt x="5" y="20"/>
                    </a:cubicBezTo>
                    <a:cubicBezTo>
                      <a:pt x="5" y="19"/>
                      <a:pt x="5" y="18"/>
                      <a:pt x="5" y="18"/>
                    </a:cubicBezTo>
                    <a:lnTo>
                      <a:pt x="2" y="23"/>
                    </a:lnTo>
                    <a:close/>
                    <a:moveTo>
                      <a:pt x="8" y="7"/>
                    </a:moveTo>
                    <a:cubicBezTo>
                      <a:pt x="8" y="7"/>
                      <a:pt x="8" y="6"/>
                      <a:pt x="6" y="4"/>
                    </a:cubicBezTo>
                    <a:cubicBezTo>
                      <a:pt x="10" y="0"/>
                      <a:pt x="10" y="0"/>
                      <a:pt x="10" y="0"/>
                    </a:cubicBezTo>
                    <a:cubicBezTo>
                      <a:pt x="12" y="3"/>
                      <a:pt x="14" y="5"/>
                      <a:pt x="14" y="6"/>
                    </a:cubicBezTo>
                    <a:cubicBezTo>
                      <a:pt x="8" y="7"/>
                      <a:pt x="8" y="7"/>
                      <a:pt x="8" y="7"/>
                    </a:cubicBezTo>
                    <a:cubicBezTo>
                      <a:pt x="8" y="7"/>
                      <a:pt x="8" y="7"/>
                      <a:pt x="8" y="7"/>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62" name="îSlîdè">
                <a:extLst>
                  <a:ext uri="{FF2B5EF4-FFF2-40B4-BE49-F238E27FC236}">
                    <a16:creationId xmlns:a16="http://schemas.microsoft.com/office/drawing/2014/main" id="{5D59DDFB-888B-4D32-B8C1-4BD73F12EED7}"/>
                  </a:ext>
                </a:extLst>
              </p:cNvPr>
              <p:cNvSpPr/>
              <p:nvPr/>
            </p:nvSpPr>
            <p:spPr bwMode="auto">
              <a:xfrm>
                <a:off x="3690938" y="2660650"/>
                <a:ext cx="450850" cy="520700"/>
              </a:xfrm>
              <a:custGeom>
                <a:avLst/>
                <a:gdLst>
                  <a:gd name="T0" fmla="*/ 89 w 210"/>
                  <a:gd name="T1" fmla="*/ 236 h 243"/>
                  <a:gd name="T2" fmla="*/ 86 w 210"/>
                  <a:gd name="T3" fmla="*/ 243 h 243"/>
                  <a:gd name="T4" fmla="*/ 100 w 210"/>
                  <a:gd name="T5" fmla="*/ 231 h 243"/>
                  <a:gd name="T6" fmla="*/ 103 w 210"/>
                  <a:gd name="T7" fmla="*/ 237 h 243"/>
                  <a:gd name="T8" fmla="*/ 79 w 210"/>
                  <a:gd name="T9" fmla="*/ 229 h 243"/>
                  <a:gd name="T10" fmla="*/ 57 w 210"/>
                  <a:gd name="T11" fmla="*/ 221 h 243"/>
                  <a:gd name="T12" fmla="*/ 61 w 210"/>
                  <a:gd name="T13" fmla="*/ 227 h 243"/>
                  <a:gd name="T14" fmla="*/ 3 w 210"/>
                  <a:gd name="T15" fmla="*/ 217 h 243"/>
                  <a:gd name="T16" fmla="*/ 18 w 210"/>
                  <a:gd name="T17" fmla="*/ 218 h 243"/>
                  <a:gd name="T18" fmla="*/ 26 w 210"/>
                  <a:gd name="T19" fmla="*/ 220 h 243"/>
                  <a:gd name="T20" fmla="*/ 20 w 210"/>
                  <a:gd name="T21" fmla="*/ 218 h 243"/>
                  <a:gd name="T22" fmla="*/ 41 w 210"/>
                  <a:gd name="T23" fmla="*/ 215 h 243"/>
                  <a:gd name="T24" fmla="*/ 104 w 210"/>
                  <a:gd name="T25" fmla="*/ 220 h 243"/>
                  <a:gd name="T26" fmla="*/ 104 w 210"/>
                  <a:gd name="T27" fmla="*/ 220 h 243"/>
                  <a:gd name="T28" fmla="*/ 33 w 210"/>
                  <a:gd name="T29" fmla="*/ 211 h 243"/>
                  <a:gd name="T30" fmla="*/ 37 w 210"/>
                  <a:gd name="T31" fmla="*/ 207 h 243"/>
                  <a:gd name="T32" fmla="*/ 102 w 210"/>
                  <a:gd name="T33" fmla="*/ 201 h 243"/>
                  <a:gd name="T34" fmla="*/ 108 w 210"/>
                  <a:gd name="T35" fmla="*/ 200 h 243"/>
                  <a:gd name="T36" fmla="*/ 92 w 210"/>
                  <a:gd name="T37" fmla="*/ 193 h 243"/>
                  <a:gd name="T38" fmla="*/ 98 w 210"/>
                  <a:gd name="T39" fmla="*/ 191 h 243"/>
                  <a:gd name="T40" fmla="*/ 86 w 210"/>
                  <a:gd name="T41" fmla="*/ 179 h 243"/>
                  <a:gd name="T42" fmla="*/ 95 w 210"/>
                  <a:gd name="T43" fmla="*/ 170 h 243"/>
                  <a:gd name="T44" fmla="*/ 100 w 210"/>
                  <a:gd name="T45" fmla="*/ 166 h 243"/>
                  <a:gd name="T46" fmla="*/ 109 w 210"/>
                  <a:gd name="T47" fmla="*/ 160 h 243"/>
                  <a:gd name="T48" fmla="*/ 111 w 210"/>
                  <a:gd name="T49" fmla="*/ 166 h 243"/>
                  <a:gd name="T50" fmla="*/ 126 w 210"/>
                  <a:gd name="T51" fmla="*/ 152 h 243"/>
                  <a:gd name="T52" fmla="*/ 132 w 210"/>
                  <a:gd name="T53" fmla="*/ 149 h 243"/>
                  <a:gd name="T54" fmla="*/ 132 w 210"/>
                  <a:gd name="T55" fmla="*/ 149 h 243"/>
                  <a:gd name="T56" fmla="*/ 125 w 210"/>
                  <a:gd name="T57" fmla="*/ 133 h 243"/>
                  <a:gd name="T58" fmla="*/ 131 w 210"/>
                  <a:gd name="T59" fmla="*/ 132 h 243"/>
                  <a:gd name="T60" fmla="*/ 122 w 210"/>
                  <a:gd name="T61" fmla="*/ 115 h 243"/>
                  <a:gd name="T62" fmla="*/ 122 w 210"/>
                  <a:gd name="T63" fmla="*/ 116 h 243"/>
                  <a:gd name="T64" fmla="*/ 112 w 210"/>
                  <a:gd name="T65" fmla="*/ 105 h 243"/>
                  <a:gd name="T66" fmla="*/ 117 w 210"/>
                  <a:gd name="T67" fmla="*/ 104 h 243"/>
                  <a:gd name="T68" fmla="*/ 100 w 210"/>
                  <a:gd name="T69" fmla="*/ 91 h 243"/>
                  <a:gd name="T70" fmla="*/ 102 w 210"/>
                  <a:gd name="T71" fmla="*/ 93 h 243"/>
                  <a:gd name="T72" fmla="*/ 90 w 210"/>
                  <a:gd name="T73" fmla="*/ 75 h 243"/>
                  <a:gd name="T74" fmla="*/ 99 w 210"/>
                  <a:gd name="T75" fmla="*/ 65 h 243"/>
                  <a:gd name="T76" fmla="*/ 99 w 210"/>
                  <a:gd name="T77" fmla="*/ 65 h 243"/>
                  <a:gd name="T78" fmla="*/ 104 w 210"/>
                  <a:gd name="T79" fmla="*/ 43 h 243"/>
                  <a:gd name="T80" fmla="*/ 86 w 210"/>
                  <a:gd name="T81" fmla="*/ 33 h 243"/>
                  <a:gd name="T82" fmla="*/ 87 w 210"/>
                  <a:gd name="T83" fmla="*/ 41 h 243"/>
                  <a:gd name="T84" fmla="*/ 103 w 210"/>
                  <a:gd name="T85" fmla="*/ 35 h 243"/>
                  <a:gd name="T86" fmla="*/ 77 w 210"/>
                  <a:gd name="T87" fmla="*/ 17 h 243"/>
                  <a:gd name="T88" fmla="*/ 77 w 210"/>
                  <a:gd name="T89" fmla="*/ 23 h 243"/>
                  <a:gd name="T90" fmla="*/ 90 w 210"/>
                  <a:gd name="T91" fmla="*/ 14 h 243"/>
                  <a:gd name="T92" fmla="*/ 106 w 210"/>
                  <a:gd name="T93" fmla="*/ 17 h 243"/>
                  <a:gd name="T94" fmla="*/ 111 w 210"/>
                  <a:gd name="T95" fmla="*/ 14 h 243"/>
                  <a:gd name="T96" fmla="*/ 136 w 210"/>
                  <a:gd name="T97" fmla="*/ 7 h 243"/>
                  <a:gd name="T98" fmla="*/ 141 w 210"/>
                  <a:gd name="T99" fmla="*/ 13 h 243"/>
                  <a:gd name="T100" fmla="*/ 160 w 210"/>
                  <a:gd name="T101" fmla="*/ 6 h 243"/>
                  <a:gd name="T102" fmla="*/ 171 w 210"/>
                  <a:gd name="T103" fmla="*/ 5 h 243"/>
                  <a:gd name="T104" fmla="*/ 124 w 210"/>
                  <a:gd name="T105" fmla="*/ 10 h 243"/>
                  <a:gd name="T106" fmla="*/ 127 w 210"/>
                  <a:gd name="T107" fmla="*/ 5 h 243"/>
                  <a:gd name="T108" fmla="*/ 208 w 210"/>
                  <a:gd name="T109" fmla="*/ 0 h 243"/>
                  <a:gd name="T110" fmla="*/ 190 w 210"/>
                  <a:gd name="T111" fmla="*/ 6 h 243"/>
                  <a:gd name="T112" fmla="*/ 188 w 210"/>
                  <a:gd name="T11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0" h="243">
                    <a:moveTo>
                      <a:pt x="86" y="243"/>
                    </a:moveTo>
                    <a:cubicBezTo>
                      <a:pt x="85" y="243"/>
                      <a:pt x="84" y="243"/>
                      <a:pt x="84" y="242"/>
                    </a:cubicBezTo>
                    <a:cubicBezTo>
                      <a:pt x="86" y="237"/>
                      <a:pt x="86" y="237"/>
                      <a:pt x="86" y="237"/>
                    </a:cubicBezTo>
                    <a:cubicBezTo>
                      <a:pt x="86" y="237"/>
                      <a:pt x="86" y="237"/>
                      <a:pt x="89" y="236"/>
                    </a:cubicBezTo>
                    <a:cubicBezTo>
                      <a:pt x="89" y="236"/>
                      <a:pt x="89" y="236"/>
                      <a:pt x="89" y="236"/>
                    </a:cubicBezTo>
                    <a:cubicBezTo>
                      <a:pt x="92" y="241"/>
                      <a:pt x="92" y="241"/>
                      <a:pt x="92" y="241"/>
                    </a:cubicBezTo>
                    <a:cubicBezTo>
                      <a:pt x="91" y="242"/>
                      <a:pt x="91" y="242"/>
                      <a:pt x="91" y="242"/>
                    </a:cubicBezTo>
                    <a:cubicBezTo>
                      <a:pt x="89" y="243"/>
                      <a:pt x="88" y="243"/>
                      <a:pt x="86" y="243"/>
                    </a:cubicBezTo>
                    <a:close/>
                    <a:moveTo>
                      <a:pt x="103" y="237"/>
                    </a:moveTo>
                    <a:cubicBezTo>
                      <a:pt x="100" y="232"/>
                      <a:pt x="100" y="232"/>
                      <a:pt x="100" y="232"/>
                    </a:cubicBezTo>
                    <a:cubicBezTo>
                      <a:pt x="100" y="232"/>
                      <a:pt x="100" y="232"/>
                      <a:pt x="100" y="232"/>
                    </a:cubicBezTo>
                    <a:cubicBezTo>
                      <a:pt x="100" y="232"/>
                      <a:pt x="100" y="231"/>
                      <a:pt x="100" y="231"/>
                    </a:cubicBezTo>
                    <a:cubicBezTo>
                      <a:pt x="106" y="229"/>
                      <a:pt x="106" y="229"/>
                      <a:pt x="106" y="229"/>
                    </a:cubicBezTo>
                    <a:cubicBezTo>
                      <a:pt x="106" y="230"/>
                      <a:pt x="106" y="231"/>
                      <a:pt x="106" y="232"/>
                    </a:cubicBezTo>
                    <a:cubicBezTo>
                      <a:pt x="106" y="235"/>
                      <a:pt x="105" y="237"/>
                      <a:pt x="104" y="237"/>
                    </a:cubicBezTo>
                    <a:cubicBezTo>
                      <a:pt x="103" y="237"/>
                      <a:pt x="103" y="237"/>
                      <a:pt x="103" y="237"/>
                    </a:cubicBezTo>
                    <a:close/>
                    <a:moveTo>
                      <a:pt x="75" y="233"/>
                    </a:moveTo>
                    <a:cubicBezTo>
                      <a:pt x="74" y="232"/>
                      <a:pt x="73" y="231"/>
                      <a:pt x="71" y="230"/>
                    </a:cubicBezTo>
                    <a:cubicBezTo>
                      <a:pt x="74" y="225"/>
                      <a:pt x="74" y="225"/>
                      <a:pt x="74" y="225"/>
                    </a:cubicBezTo>
                    <a:cubicBezTo>
                      <a:pt x="76" y="226"/>
                      <a:pt x="78" y="227"/>
                      <a:pt x="79" y="229"/>
                    </a:cubicBezTo>
                    <a:lnTo>
                      <a:pt x="75" y="233"/>
                    </a:lnTo>
                    <a:close/>
                    <a:moveTo>
                      <a:pt x="58" y="227"/>
                    </a:moveTo>
                    <a:cubicBezTo>
                      <a:pt x="57" y="227"/>
                      <a:pt x="56" y="227"/>
                      <a:pt x="55" y="227"/>
                    </a:cubicBezTo>
                    <a:cubicBezTo>
                      <a:pt x="57" y="221"/>
                      <a:pt x="57" y="221"/>
                      <a:pt x="57" y="221"/>
                    </a:cubicBezTo>
                    <a:cubicBezTo>
                      <a:pt x="58" y="221"/>
                      <a:pt x="59" y="221"/>
                      <a:pt x="60" y="221"/>
                    </a:cubicBezTo>
                    <a:cubicBezTo>
                      <a:pt x="62" y="221"/>
                      <a:pt x="62" y="221"/>
                      <a:pt x="62" y="221"/>
                    </a:cubicBezTo>
                    <a:cubicBezTo>
                      <a:pt x="62" y="227"/>
                      <a:pt x="62" y="227"/>
                      <a:pt x="62" y="227"/>
                    </a:cubicBezTo>
                    <a:cubicBezTo>
                      <a:pt x="61" y="227"/>
                      <a:pt x="61" y="227"/>
                      <a:pt x="61" y="227"/>
                    </a:cubicBezTo>
                    <a:cubicBezTo>
                      <a:pt x="60" y="227"/>
                      <a:pt x="59" y="227"/>
                      <a:pt x="58" y="227"/>
                    </a:cubicBezTo>
                    <a:close/>
                    <a:moveTo>
                      <a:pt x="6" y="224"/>
                    </a:moveTo>
                    <a:cubicBezTo>
                      <a:pt x="3" y="223"/>
                      <a:pt x="1" y="222"/>
                      <a:pt x="0" y="222"/>
                    </a:cubicBezTo>
                    <a:cubicBezTo>
                      <a:pt x="3" y="217"/>
                      <a:pt x="3" y="217"/>
                      <a:pt x="3" y="217"/>
                    </a:cubicBezTo>
                    <a:cubicBezTo>
                      <a:pt x="3" y="217"/>
                      <a:pt x="5" y="217"/>
                      <a:pt x="8" y="218"/>
                    </a:cubicBezTo>
                    <a:lnTo>
                      <a:pt x="6" y="224"/>
                    </a:lnTo>
                    <a:close/>
                    <a:moveTo>
                      <a:pt x="19" y="224"/>
                    </a:moveTo>
                    <a:cubicBezTo>
                      <a:pt x="18" y="218"/>
                      <a:pt x="18" y="218"/>
                      <a:pt x="18" y="218"/>
                    </a:cubicBezTo>
                    <a:cubicBezTo>
                      <a:pt x="19" y="218"/>
                      <a:pt x="20" y="218"/>
                      <a:pt x="20" y="217"/>
                    </a:cubicBezTo>
                    <a:cubicBezTo>
                      <a:pt x="20" y="217"/>
                      <a:pt x="21" y="217"/>
                      <a:pt x="21" y="217"/>
                    </a:cubicBezTo>
                    <a:cubicBezTo>
                      <a:pt x="26" y="219"/>
                      <a:pt x="26" y="219"/>
                      <a:pt x="26" y="219"/>
                    </a:cubicBezTo>
                    <a:cubicBezTo>
                      <a:pt x="26" y="220"/>
                      <a:pt x="26" y="220"/>
                      <a:pt x="26" y="220"/>
                    </a:cubicBezTo>
                    <a:cubicBezTo>
                      <a:pt x="25" y="222"/>
                      <a:pt x="23" y="223"/>
                      <a:pt x="19" y="224"/>
                    </a:cubicBezTo>
                    <a:close/>
                    <a:moveTo>
                      <a:pt x="20" y="218"/>
                    </a:moveTo>
                    <a:cubicBezTo>
                      <a:pt x="20" y="218"/>
                      <a:pt x="20" y="218"/>
                      <a:pt x="20" y="218"/>
                    </a:cubicBezTo>
                    <a:cubicBezTo>
                      <a:pt x="20" y="218"/>
                      <a:pt x="20" y="218"/>
                      <a:pt x="20" y="218"/>
                    </a:cubicBezTo>
                    <a:close/>
                    <a:moveTo>
                      <a:pt x="45" y="221"/>
                    </a:moveTo>
                    <a:cubicBezTo>
                      <a:pt x="44" y="221"/>
                      <a:pt x="44" y="221"/>
                      <a:pt x="43" y="221"/>
                    </a:cubicBezTo>
                    <a:cubicBezTo>
                      <a:pt x="42" y="221"/>
                      <a:pt x="41" y="221"/>
                      <a:pt x="40" y="221"/>
                    </a:cubicBezTo>
                    <a:cubicBezTo>
                      <a:pt x="41" y="215"/>
                      <a:pt x="41" y="215"/>
                      <a:pt x="41" y="215"/>
                    </a:cubicBezTo>
                    <a:cubicBezTo>
                      <a:pt x="41" y="215"/>
                      <a:pt x="42" y="215"/>
                      <a:pt x="43" y="215"/>
                    </a:cubicBezTo>
                    <a:cubicBezTo>
                      <a:pt x="44" y="215"/>
                      <a:pt x="45" y="215"/>
                      <a:pt x="47" y="216"/>
                    </a:cubicBezTo>
                    <a:lnTo>
                      <a:pt x="45" y="221"/>
                    </a:lnTo>
                    <a:close/>
                    <a:moveTo>
                      <a:pt x="104" y="220"/>
                    </a:moveTo>
                    <a:cubicBezTo>
                      <a:pt x="99" y="218"/>
                      <a:pt x="99" y="218"/>
                      <a:pt x="99" y="218"/>
                    </a:cubicBezTo>
                    <a:cubicBezTo>
                      <a:pt x="99" y="218"/>
                      <a:pt x="100" y="216"/>
                      <a:pt x="100" y="213"/>
                    </a:cubicBezTo>
                    <a:cubicBezTo>
                      <a:pt x="106" y="214"/>
                      <a:pt x="106" y="214"/>
                      <a:pt x="106" y="214"/>
                    </a:cubicBezTo>
                    <a:cubicBezTo>
                      <a:pt x="105" y="217"/>
                      <a:pt x="105" y="219"/>
                      <a:pt x="104" y="220"/>
                    </a:cubicBezTo>
                    <a:close/>
                    <a:moveTo>
                      <a:pt x="34" y="212"/>
                    </a:moveTo>
                    <a:cubicBezTo>
                      <a:pt x="34" y="211"/>
                      <a:pt x="34" y="211"/>
                      <a:pt x="34" y="211"/>
                    </a:cubicBezTo>
                    <a:cubicBezTo>
                      <a:pt x="33" y="211"/>
                      <a:pt x="33" y="211"/>
                      <a:pt x="33" y="211"/>
                    </a:cubicBezTo>
                    <a:cubicBezTo>
                      <a:pt x="33" y="211"/>
                      <a:pt x="33" y="211"/>
                      <a:pt x="33" y="211"/>
                    </a:cubicBezTo>
                    <a:cubicBezTo>
                      <a:pt x="28" y="209"/>
                      <a:pt x="28" y="209"/>
                      <a:pt x="28" y="209"/>
                    </a:cubicBezTo>
                    <a:cubicBezTo>
                      <a:pt x="29" y="208"/>
                      <a:pt x="30" y="205"/>
                      <a:pt x="33" y="205"/>
                    </a:cubicBezTo>
                    <a:cubicBezTo>
                      <a:pt x="34" y="205"/>
                      <a:pt x="35" y="205"/>
                      <a:pt x="36" y="206"/>
                    </a:cubicBezTo>
                    <a:cubicBezTo>
                      <a:pt x="37" y="206"/>
                      <a:pt x="37" y="206"/>
                      <a:pt x="37" y="207"/>
                    </a:cubicBezTo>
                    <a:lnTo>
                      <a:pt x="34" y="212"/>
                    </a:lnTo>
                    <a:close/>
                    <a:moveTo>
                      <a:pt x="108" y="203"/>
                    </a:moveTo>
                    <a:cubicBezTo>
                      <a:pt x="102" y="202"/>
                      <a:pt x="102" y="202"/>
                      <a:pt x="102" y="202"/>
                    </a:cubicBezTo>
                    <a:cubicBezTo>
                      <a:pt x="102" y="202"/>
                      <a:pt x="102" y="201"/>
                      <a:pt x="102" y="201"/>
                    </a:cubicBezTo>
                    <a:cubicBezTo>
                      <a:pt x="102" y="200"/>
                      <a:pt x="102" y="200"/>
                      <a:pt x="102" y="200"/>
                    </a:cubicBezTo>
                    <a:cubicBezTo>
                      <a:pt x="102" y="198"/>
                      <a:pt x="102" y="198"/>
                      <a:pt x="102" y="198"/>
                    </a:cubicBezTo>
                    <a:cubicBezTo>
                      <a:pt x="107" y="195"/>
                      <a:pt x="107" y="195"/>
                      <a:pt x="107" y="195"/>
                    </a:cubicBezTo>
                    <a:cubicBezTo>
                      <a:pt x="108" y="197"/>
                      <a:pt x="108" y="198"/>
                      <a:pt x="108" y="200"/>
                    </a:cubicBezTo>
                    <a:cubicBezTo>
                      <a:pt x="108" y="201"/>
                      <a:pt x="108" y="201"/>
                      <a:pt x="108" y="201"/>
                    </a:cubicBezTo>
                    <a:cubicBezTo>
                      <a:pt x="108" y="201"/>
                      <a:pt x="108" y="202"/>
                      <a:pt x="108" y="203"/>
                    </a:cubicBezTo>
                    <a:close/>
                    <a:moveTo>
                      <a:pt x="93" y="194"/>
                    </a:moveTo>
                    <a:cubicBezTo>
                      <a:pt x="92" y="193"/>
                      <a:pt x="92" y="193"/>
                      <a:pt x="92" y="193"/>
                    </a:cubicBezTo>
                    <a:cubicBezTo>
                      <a:pt x="91" y="193"/>
                      <a:pt x="90" y="193"/>
                      <a:pt x="90" y="193"/>
                    </a:cubicBezTo>
                    <a:cubicBezTo>
                      <a:pt x="91" y="187"/>
                      <a:pt x="91" y="187"/>
                      <a:pt x="91" y="187"/>
                    </a:cubicBezTo>
                    <a:cubicBezTo>
                      <a:pt x="91" y="187"/>
                      <a:pt x="92" y="187"/>
                      <a:pt x="92" y="187"/>
                    </a:cubicBezTo>
                    <a:cubicBezTo>
                      <a:pt x="96" y="188"/>
                      <a:pt x="97" y="190"/>
                      <a:pt x="98" y="191"/>
                    </a:cubicBezTo>
                    <a:lnTo>
                      <a:pt x="93" y="194"/>
                    </a:lnTo>
                    <a:close/>
                    <a:moveTo>
                      <a:pt x="91" y="182"/>
                    </a:moveTo>
                    <a:cubicBezTo>
                      <a:pt x="85" y="180"/>
                      <a:pt x="85" y="180"/>
                      <a:pt x="85" y="180"/>
                    </a:cubicBezTo>
                    <a:cubicBezTo>
                      <a:pt x="86" y="179"/>
                      <a:pt x="86" y="179"/>
                      <a:pt x="86" y="179"/>
                    </a:cubicBezTo>
                    <a:cubicBezTo>
                      <a:pt x="86" y="178"/>
                      <a:pt x="87" y="176"/>
                      <a:pt x="87" y="175"/>
                    </a:cubicBezTo>
                    <a:cubicBezTo>
                      <a:pt x="93" y="176"/>
                      <a:pt x="93" y="176"/>
                      <a:pt x="93" y="176"/>
                    </a:cubicBezTo>
                    <a:cubicBezTo>
                      <a:pt x="93" y="178"/>
                      <a:pt x="92" y="180"/>
                      <a:pt x="91" y="182"/>
                    </a:cubicBezTo>
                    <a:close/>
                    <a:moveTo>
                      <a:pt x="95" y="170"/>
                    </a:moveTo>
                    <a:cubicBezTo>
                      <a:pt x="93" y="164"/>
                      <a:pt x="93" y="164"/>
                      <a:pt x="93" y="164"/>
                    </a:cubicBezTo>
                    <a:cubicBezTo>
                      <a:pt x="94" y="164"/>
                      <a:pt x="95" y="163"/>
                      <a:pt x="95" y="163"/>
                    </a:cubicBezTo>
                    <a:cubicBezTo>
                      <a:pt x="96" y="162"/>
                      <a:pt x="96" y="162"/>
                      <a:pt x="97" y="161"/>
                    </a:cubicBezTo>
                    <a:cubicBezTo>
                      <a:pt x="100" y="166"/>
                      <a:pt x="100" y="166"/>
                      <a:pt x="100" y="166"/>
                    </a:cubicBezTo>
                    <a:cubicBezTo>
                      <a:pt x="100" y="166"/>
                      <a:pt x="100" y="166"/>
                      <a:pt x="100" y="167"/>
                    </a:cubicBezTo>
                    <a:cubicBezTo>
                      <a:pt x="99" y="167"/>
                      <a:pt x="98" y="169"/>
                      <a:pt x="95" y="170"/>
                    </a:cubicBezTo>
                    <a:close/>
                    <a:moveTo>
                      <a:pt x="111" y="166"/>
                    </a:moveTo>
                    <a:cubicBezTo>
                      <a:pt x="109" y="160"/>
                      <a:pt x="109" y="160"/>
                      <a:pt x="109" y="160"/>
                    </a:cubicBezTo>
                    <a:cubicBezTo>
                      <a:pt x="111" y="160"/>
                      <a:pt x="112" y="159"/>
                      <a:pt x="114" y="158"/>
                    </a:cubicBezTo>
                    <a:cubicBezTo>
                      <a:pt x="117" y="163"/>
                      <a:pt x="117" y="163"/>
                      <a:pt x="117" y="163"/>
                    </a:cubicBezTo>
                    <a:cubicBezTo>
                      <a:pt x="116" y="164"/>
                      <a:pt x="116" y="164"/>
                      <a:pt x="116" y="164"/>
                    </a:cubicBezTo>
                    <a:cubicBezTo>
                      <a:pt x="114" y="165"/>
                      <a:pt x="113" y="165"/>
                      <a:pt x="111" y="166"/>
                    </a:cubicBezTo>
                    <a:close/>
                    <a:moveTo>
                      <a:pt x="130" y="161"/>
                    </a:moveTo>
                    <a:cubicBezTo>
                      <a:pt x="129" y="160"/>
                      <a:pt x="128" y="160"/>
                      <a:pt x="126" y="159"/>
                    </a:cubicBezTo>
                    <a:cubicBezTo>
                      <a:pt x="126" y="158"/>
                      <a:pt x="126" y="158"/>
                      <a:pt x="126" y="158"/>
                    </a:cubicBezTo>
                    <a:cubicBezTo>
                      <a:pt x="126" y="152"/>
                      <a:pt x="126" y="152"/>
                      <a:pt x="126" y="152"/>
                    </a:cubicBezTo>
                    <a:cubicBezTo>
                      <a:pt x="127" y="152"/>
                      <a:pt x="129" y="153"/>
                      <a:pt x="130" y="154"/>
                    </a:cubicBezTo>
                    <a:cubicBezTo>
                      <a:pt x="131" y="155"/>
                      <a:pt x="131" y="155"/>
                      <a:pt x="132" y="155"/>
                    </a:cubicBezTo>
                    <a:lnTo>
                      <a:pt x="130" y="161"/>
                    </a:lnTo>
                    <a:close/>
                    <a:moveTo>
                      <a:pt x="132" y="149"/>
                    </a:moveTo>
                    <a:cubicBezTo>
                      <a:pt x="132" y="147"/>
                      <a:pt x="131" y="146"/>
                      <a:pt x="131" y="145"/>
                    </a:cubicBezTo>
                    <a:cubicBezTo>
                      <a:pt x="136" y="142"/>
                      <a:pt x="136" y="142"/>
                      <a:pt x="136" y="142"/>
                    </a:cubicBezTo>
                    <a:cubicBezTo>
                      <a:pt x="137" y="143"/>
                      <a:pt x="137" y="146"/>
                      <a:pt x="138" y="148"/>
                    </a:cubicBezTo>
                    <a:lnTo>
                      <a:pt x="132" y="149"/>
                    </a:lnTo>
                    <a:close/>
                    <a:moveTo>
                      <a:pt x="126" y="134"/>
                    </a:moveTo>
                    <a:cubicBezTo>
                      <a:pt x="129" y="133"/>
                      <a:pt x="129" y="133"/>
                      <a:pt x="129" y="133"/>
                    </a:cubicBezTo>
                    <a:cubicBezTo>
                      <a:pt x="126" y="134"/>
                      <a:pt x="126" y="134"/>
                      <a:pt x="126" y="134"/>
                    </a:cubicBezTo>
                    <a:cubicBezTo>
                      <a:pt x="125" y="133"/>
                      <a:pt x="125" y="133"/>
                      <a:pt x="125" y="133"/>
                    </a:cubicBezTo>
                    <a:cubicBezTo>
                      <a:pt x="125" y="131"/>
                      <a:pt x="124" y="130"/>
                      <a:pt x="124" y="129"/>
                    </a:cubicBezTo>
                    <a:cubicBezTo>
                      <a:pt x="129" y="127"/>
                      <a:pt x="129" y="127"/>
                      <a:pt x="129" y="127"/>
                    </a:cubicBezTo>
                    <a:cubicBezTo>
                      <a:pt x="130" y="128"/>
                      <a:pt x="130" y="129"/>
                      <a:pt x="131" y="130"/>
                    </a:cubicBezTo>
                    <a:cubicBezTo>
                      <a:pt x="131" y="132"/>
                      <a:pt x="131" y="132"/>
                      <a:pt x="131" y="132"/>
                    </a:cubicBezTo>
                    <a:cubicBezTo>
                      <a:pt x="129" y="133"/>
                      <a:pt x="129" y="133"/>
                      <a:pt x="129" y="133"/>
                    </a:cubicBezTo>
                    <a:lnTo>
                      <a:pt x="126" y="134"/>
                    </a:lnTo>
                    <a:close/>
                    <a:moveTo>
                      <a:pt x="122" y="116"/>
                    </a:moveTo>
                    <a:cubicBezTo>
                      <a:pt x="122" y="116"/>
                      <a:pt x="122" y="116"/>
                      <a:pt x="122" y="115"/>
                    </a:cubicBezTo>
                    <a:cubicBezTo>
                      <a:pt x="122" y="115"/>
                      <a:pt x="122" y="115"/>
                      <a:pt x="121" y="115"/>
                    </a:cubicBezTo>
                    <a:cubicBezTo>
                      <a:pt x="122" y="110"/>
                      <a:pt x="122" y="110"/>
                      <a:pt x="122" y="110"/>
                    </a:cubicBezTo>
                    <a:cubicBezTo>
                      <a:pt x="126" y="110"/>
                      <a:pt x="128" y="112"/>
                      <a:pt x="128" y="116"/>
                    </a:cubicBezTo>
                    <a:lnTo>
                      <a:pt x="122" y="116"/>
                    </a:lnTo>
                    <a:close/>
                    <a:moveTo>
                      <a:pt x="112" y="106"/>
                    </a:moveTo>
                    <a:cubicBezTo>
                      <a:pt x="115" y="105"/>
                      <a:pt x="115" y="105"/>
                      <a:pt x="115" y="105"/>
                    </a:cubicBezTo>
                    <a:cubicBezTo>
                      <a:pt x="112" y="106"/>
                      <a:pt x="112" y="106"/>
                      <a:pt x="112" y="106"/>
                    </a:cubicBezTo>
                    <a:cubicBezTo>
                      <a:pt x="112" y="105"/>
                      <a:pt x="112" y="105"/>
                      <a:pt x="112" y="105"/>
                    </a:cubicBezTo>
                    <a:cubicBezTo>
                      <a:pt x="111" y="103"/>
                      <a:pt x="110" y="102"/>
                      <a:pt x="110" y="102"/>
                    </a:cubicBezTo>
                    <a:cubicBezTo>
                      <a:pt x="114" y="98"/>
                      <a:pt x="114" y="98"/>
                      <a:pt x="114" y="98"/>
                    </a:cubicBezTo>
                    <a:cubicBezTo>
                      <a:pt x="116" y="99"/>
                      <a:pt x="116" y="101"/>
                      <a:pt x="117" y="104"/>
                    </a:cubicBezTo>
                    <a:cubicBezTo>
                      <a:pt x="117" y="104"/>
                      <a:pt x="117" y="104"/>
                      <a:pt x="117" y="104"/>
                    </a:cubicBezTo>
                    <a:lnTo>
                      <a:pt x="112" y="106"/>
                    </a:lnTo>
                    <a:close/>
                    <a:moveTo>
                      <a:pt x="102" y="93"/>
                    </a:moveTo>
                    <a:cubicBezTo>
                      <a:pt x="101" y="92"/>
                      <a:pt x="100" y="91"/>
                      <a:pt x="100" y="91"/>
                    </a:cubicBezTo>
                    <a:cubicBezTo>
                      <a:pt x="100" y="91"/>
                      <a:pt x="100" y="91"/>
                      <a:pt x="100" y="91"/>
                    </a:cubicBezTo>
                    <a:cubicBezTo>
                      <a:pt x="99" y="86"/>
                      <a:pt x="99" y="86"/>
                      <a:pt x="99" y="86"/>
                    </a:cubicBezTo>
                    <a:cubicBezTo>
                      <a:pt x="100" y="86"/>
                      <a:pt x="100" y="86"/>
                      <a:pt x="100" y="86"/>
                    </a:cubicBezTo>
                    <a:cubicBezTo>
                      <a:pt x="103" y="86"/>
                      <a:pt x="105" y="87"/>
                      <a:pt x="107" y="90"/>
                    </a:cubicBezTo>
                    <a:lnTo>
                      <a:pt x="102" y="93"/>
                    </a:lnTo>
                    <a:close/>
                    <a:moveTo>
                      <a:pt x="95" y="82"/>
                    </a:moveTo>
                    <a:cubicBezTo>
                      <a:pt x="89" y="81"/>
                      <a:pt x="89" y="81"/>
                      <a:pt x="89" y="81"/>
                    </a:cubicBezTo>
                    <a:cubicBezTo>
                      <a:pt x="89" y="80"/>
                      <a:pt x="90" y="78"/>
                      <a:pt x="90" y="76"/>
                    </a:cubicBezTo>
                    <a:cubicBezTo>
                      <a:pt x="90" y="75"/>
                      <a:pt x="90" y="75"/>
                      <a:pt x="90" y="75"/>
                    </a:cubicBezTo>
                    <a:cubicBezTo>
                      <a:pt x="96" y="77"/>
                      <a:pt x="96" y="77"/>
                      <a:pt x="96" y="77"/>
                    </a:cubicBezTo>
                    <a:cubicBezTo>
                      <a:pt x="96" y="77"/>
                      <a:pt x="96" y="77"/>
                      <a:pt x="96" y="77"/>
                    </a:cubicBezTo>
                    <a:cubicBezTo>
                      <a:pt x="96" y="79"/>
                      <a:pt x="95" y="81"/>
                      <a:pt x="95" y="82"/>
                    </a:cubicBezTo>
                    <a:close/>
                    <a:moveTo>
                      <a:pt x="99" y="65"/>
                    </a:moveTo>
                    <a:cubicBezTo>
                      <a:pt x="93" y="64"/>
                      <a:pt x="93" y="64"/>
                      <a:pt x="93" y="64"/>
                    </a:cubicBezTo>
                    <a:cubicBezTo>
                      <a:pt x="93" y="62"/>
                      <a:pt x="94" y="60"/>
                      <a:pt x="94" y="58"/>
                    </a:cubicBezTo>
                    <a:cubicBezTo>
                      <a:pt x="100" y="59"/>
                      <a:pt x="100" y="59"/>
                      <a:pt x="100" y="59"/>
                    </a:cubicBezTo>
                    <a:cubicBezTo>
                      <a:pt x="99" y="61"/>
                      <a:pt x="99" y="63"/>
                      <a:pt x="99" y="65"/>
                    </a:cubicBezTo>
                    <a:close/>
                    <a:moveTo>
                      <a:pt x="102" y="48"/>
                    </a:moveTo>
                    <a:cubicBezTo>
                      <a:pt x="97" y="47"/>
                      <a:pt x="97" y="47"/>
                      <a:pt x="97" y="47"/>
                    </a:cubicBezTo>
                    <a:cubicBezTo>
                      <a:pt x="97" y="44"/>
                      <a:pt x="99" y="42"/>
                      <a:pt x="99" y="41"/>
                    </a:cubicBezTo>
                    <a:cubicBezTo>
                      <a:pt x="104" y="43"/>
                      <a:pt x="104" y="43"/>
                      <a:pt x="104" y="43"/>
                    </a:cubicBezTo>
                    <a:cubicBezTo>
                      <a:pt x="103" y="45"/>
                      <a:pt x="103" y="47"/>
                      <a:pt x="102" y="48"/>
                    </a:cubicBezTo>
                    <a:close/>
                    <a:moveTo>
                      <a:pt x="87" y="41"/>
                    </a:moveTo>
                    <a:cubicBezTo>
                      <a:pt x="85" y="41"/>
                      <a:pt x="82" y="40"/>
                      <a:pt x="80" y="35"/>
                    </a:cubicBezTo>
                    <a:cubicBezTo>
                      <a:pt x="86" y="33"/>
                      <a:pt x="86" y="33"/>
                      <a:pt x="86" y="33"/>
                    </a:cubicBezTo>
                    <a:cubicBezTo>
                      <a:pt x="86" y="34"/>
                      <a:pt x="86" y="35"/>
                      <a:pt x="87" y="35"/>
                    </a:cubicBezTo>
                    <a:cubicBezTo>
                      <a:pt x="87" y="41"/>
                      <a:pt x="87" y="41"/>
                      <a:pt x="87" y="41"/>
                    </a:cubicBezTo>
                    <a:cubicBezTo>
                      <a:pt x="87" y="41"/>
                      <a:pt x="87" y="41"/>
                      <a:pt x="87" y="41"/>
                    </a:cubicBezTo>
                    <a:cubicBezTo>
                      <a:pt x="87" y="41"/>
                      <a:pt x="87" y="41"/>
                      <a:pt x="87" y="41"/>
                    </a:cubicBezTo>
                    <a:close/>
                    <a:moveTo>
                      <a:pt x="99" y="36"/>
                    </a:moveTo>
                    <a:cubicBezTo>
                      <a:pt x="97" y="30"/>
                      <a:pt x="97" y="30"/>
                      <a:pt x="97" y="30"/>
                    </a:cubicBezTo>
                    <a:cubicBezTo>
                      <a:pt x="99" y="29"/>
                      <a:pt x="102" y="29"/>
                      <a:pt x="104" y="30"/>
                    </a:cubicBezTo>
                    <a:cubicBezTo>
                      <a:pt x="103" y="35"/>
                      <a:pt x="103" y="35"/>
                      <a:pt x="103" y="35"/>
                    </a:cubicBezTo>
                    <a:cubicBezTo>
                      <a:pt x="102" y="35"/>
                      <a:pt x="100" y="35"/>
                      <a:pt x="99" y="36"/>
                    </a:cubicBezTo>
                    <a:close/>
                    <a:moveTo>
                      <a:pt x="77" y="23"/>
                    </a:moveTo>
                    <a:cubicBezTo>
                      <a:pt x="77" y="21"/>
                      <a:pt x="77" y="20"/>
                      <a:pt x="77" y="18"/>
                    </a:cubicBezTo>
                    <a:cubicBezTo>
                      <a:pt x="77" y="18"/>
                      <a:pt x="77" y="17"/>
                      <a:pt x="77" y="17"/>
                    </a:cubicBezTo>
                    <a:cubicBezTo>
                      <a:pt x="83" y="17"/>
                      <a:pt x="83" y="17"/>
                      <a:pt x="83" y="17"/>
                    </a:cubicBezTo>
                    <a:cubicBezTo>
                      <a:pt x="83" y="18"/>
                      <a:pt x="83" y="18"/>
                      <a:pt x="83" y="18"/>
                    </a:cubicBezTo>
                    <a:cubicBezTo>
                      <a:pt x="83" y="19"/>
                      <a:pt x="83" y="21"/>
                      <a:pt x="83" y="22"/>
                    </a:cubicBezTo>
                    <a:lnTo>
                      <a:pt x="77" y="23"/>
                    </a:lnTo>
                    <a:close/>
                    <a:moveTo>
                      <a:pt x="94" y="22"/>
                    </a:moveTo>
                    <a:cubicBezTo>
                      <a:pt x="94" y="22"/>
                      <a:pt x="93" y="21"/>
                      <a:pt x="92" y="21"/>
                    </a:cubicBezTo>
                    <a:cubicBezTo>
                      <a:pt x="91" y="21"/>
                      <a:pt x="89" y="20"/>
                      <a:pt x="88" y="20"/>
                    </a:cubicBezTo>
                    <a:cubicBezTo>
                      <a:pt x="90" y="14"/>
                      <a:pt x="90" y="14"/>
                      <a:pt x="90" y="14"/>
                    </a:cubicBezTo>
                    <a:cubicBezTo>
                      <a:pt x="91" y="15"/>
                      <a:pt x="92" y="15"/>
                      <a:pt x="94" y="16"/>
                    </a:cubicBezTo>
                    <a:cubicBezTo>
                      <a:pt x="94" y="16"/>
                      <a:pt x="95" y="16"/>
                      <a:pt x="95" y="16"/>
                    </a:cubicBezTo>
                    <a:lnTo>
                      <a:pt x="94" y="22"/>
                    </a:lnTo>
                    <a:close/>
                    <a:moveTo>
                      <a:pt x="106" y="17"/>
                    </a:moveTo>
                    <a:cubicBezTo>
                      <a:pt x="103" y="12"/>
                      <a:pt x="103" y="12"/>
                      <a:pt x="103" y="12"/>
                    </a:cubicBezTo>
                    <a:cubicBezTo>
                      <a:pt x="104" y="11"/>
                      <a:pt x="105" y="11"/>
                      <a:pt x="105" y="10"/>
                    </a:cubicBezTo>
                    <a:cubicBezTo>
                      <a:pt x="106" y="10"/>
                      <a:pt x="107" y="9"/>
                      <a:pt x="108" y="9"/>
                    </a:cubicBezTo>
                    <a:cubicBezTo>
                      <a:pt x="111" y="14"/>
                      <a:pt x="111" y="14"/>
                      <a:pt x="111" y="14"/>
                    </a:cubicBezTo>
                    <a:cubicBezTo>
                      <a:pt x="109" y="14"/>
                      <a:pt x="109" y="15"/>
                      <a:pt x="109" y="15"/>
                    </a:cubicBezTo>
                    <a:cubicBezTo>
                      <a:pt x="108" y="15"/>
                      <a:pt x="107" y="16"/>
                      <a:pt x="106" y="17"/>
                    </a:cubicBezTo>
                    <a:close/>
                    <a:moveTo>
                      <a:pt x="137" y="13"/>
                    </a:moveTo>
                    <a:cubicBezTo>
                      <a:pt x="136" y="7"/>
                      <a:pt x="136" y="7"/>
                      <a:pt x="136" y="7"/>
                    </a:cubicBezTo>
                    <a:cubicBezTo>
                      <a:pt x="137" y="7"/>
                      <a:pt x="139" y="7"/>
                      <a:pt x="141" y="7"/>
                    </a:cubicBezTo>
                    <a:cubicBezTo>
                      <a:pt x="142" y="7"/>
                      <a:pt x="142" y="7"/>
                      <a:pt x="142" y="7"/>
                    </a:cubicBezTo>
                    <a:cubicBezTo>
                      <a:pt x="142" y="13"/>
                      <a:pt x="142" y="13"/>
                      <a:pt x="142" y="13"/>
                    </a:cubicBezTo>
                    <a:cubicBezTo>
                      <a:pt x="141" y="13"/>
                      <a:pt x="141" y="13"/>
                      <a:pt x="141" y="13"/>
                    </a:cubicBezTo>
                    <a:cubicBezTo>
                      <a:pt x="139" y="13"/>
                      <a:pt x="138" y="13"/>
                      <a:pt x="137" y="13"/>
                    </a:cubicBezTo>
                    <a:close/>
                    <a:moveTo>
                      <a:pt x="154" y="12"/>
                    </a:moveTo>
                    <a:cubicBezTo>
                      <a:pt x="154" y="6"/>
                      <a:pt x="154" y="6"/>
                      <a:pt x="154" y="6"/>
                    </a:cubicBezTo>
                    <a:cubicBezTo>
                      <a:pt x="156" y="6"/>
                      <a:pt x="158" y="6"/>
                      <a:pt x="160" y="6"/>
                    </a:cubicBezTo>
                    <a:cubicBezTo>
                      <a:pt x="160" y="11"/>
                      <a:pt x="160" y="11"/>
                      <a:pt x="160" y="11"/>
                    </a:cubicBezTo>
                    <a:cubicBezTo>
                      <a:pt x="159" y="11"/>
                      <a:pt x="157" y="12"/>
                      <a:pt x="154" y="12"/>
                    </a:cubicBezTo>
                    <a:close/>
                    <a:moveTo>
                      <a:pt x="172" y="10"/>
                    </a:moveTo>
                    <a:cubicBezTo>
                      <a:pt x="171" y="5"/>
                      <a:pt x="171" y="5"/>
                      <a:pt x="171" y="5"/>
                    </a:cubicBezTo>
                    <a:cubicBezTo>
                      <a:pt x="173" y="4"/>
                      <a:pt x="175" y="4"/>
                      <a:pt x="177" y="4"/>
                    </a:cubicBezTo>
                    <a:cubicBezTo>
                      <a:pt x="178" y="10"/>
                      <a:pt x="178" y="10"/>
                      <a:pt x="178" y="10"/>
                    </a:cubicBezTo>
                    <a:cubicBezTo>
                      <a:pt x="176" y="10"/>
                      <a:pt x="174" y="10"/>
                      <a:pt x="172" y="10"/>
                    </a:cubicBezTo>
                    <a:close/>
                    <a:moveTo>
                      <a:pt x="124" y="10"/>
                    </a:moveTo>
                    <a:cubicBezTo>
                      <a:pt x="122" y="9"/>
                      <a:pt x="122" y="9"/>
                      <a:pt x="121" y="9"/>
                    </a:cubicBezTo>
                    <a:cubicBezTo>
                      <a:pt x="121" y="9"/>
                      <a:pt x="121" y="9"/>
                      <a:pt x="121" y="9"/>
                    </a:cubicBezTo>
                    <a:cubicBezTo>
                      <a:pt x="119" y="3"/>
                      <a:pt x="119" y="3"/>
                      <a:pt x="119" y="3"/>
                    </a:cubicBezTo>
                    <a:cubicBezTo>
                      <a:pt x="122" y="3"/>
                      <a:pt x="124" y="3"/>
                      <a:pt x="127" y="5"/>
                    </a:cubicBezTo>
                    <a:lnTo>
                      <a:pt x="124" y="10"/>
                    </a:lnTo>
                    <a:close/>
                    <a:moveTo>
                      <a:pt x="206" y="7"/>
                    </a:moveTo>
                    <a:cubicBezTo>
                      <a:pt x="205" y="1"/>
                      <a:pt x="205" y="1"/>
                      <a:pt x="205" y="1"/>
                    </a:cubicBezTo>
                    <a:cubicBezTo>
                      <a:pt x="206" y="1"/>
                      <a:pt x="207" y="1"/>
                      <a:pt x="208" y="0"/>
                    </a:cubicBezTo>
                    <a:cubicBezTo>
                      <a:pt x="210" y="6"/>
                      <a:pt x="210" y="6"/>
                      <a:pt x="210" y="6"/>
                    </a:cubicBezTo>
                    <a:cubicBezTo>
                      <a:pt x="209" y="6"/>
                      <a:pt x="207" y="7"/>
                      <a:pt x="206" y="7"/>
                    </a:cubicBezTo>
                    <a:close/>
                    <a:moveTo>
                      <a:pt x="194" y="7"/>
                    </a:moveTo>
                    <a:cubicBezTo>
                      <a:pt x="192" y="7"/>
                      <a:pt x="191" y="6"/>
                      <a:pt x="190" y="6"/>
                    </a:cubicBezTo>
                    <a:cubicBezTo>
                      <a:pt x="190" y="6"/>
                      <a:pt x="190" y="6"/>
                      <a:pt x="190" y="6"/>
                    </a:cubicBezTo>
                    <a:cubicBezTo>
                      <a:pt x="189" y="7"/>
                      <a:pt x="189" y="7"/>
                      <a:pt x="189" y="7"/>
                    </a:cubicBezTo>
                    <a:cubicBezTo>
                      <a:pt x="188" y="1"/>
                      <a:pt x="188" y="1"/>
                      <a:pt x="188" y="1"/>
                    </a:cubicBezTo>
                    <a:cubicBezTo>
                      <a:pt x="188" y="1"/>
                      <a:pt x="188" y="1"/>
                      <a:pt x="188" y="1"/>
                    </a:cubicBezTo>
                    <a:cubicBezTo>
                      <a:pt x="190" y="0"/>
                      <a:pt x="191" y="0"/>
                      <a:pt x="192" y="0"/>
                    </a:cubicBezTo>
                    <a:cubicBezTo>
                      <a:pt x="192" y="1"/>
                      <a:pt x="193" y="1"/>
                      <a:pt x="195" y="1"/>
                    </a:cubicBezTo>
                    <a:lnTo>
                      <a:pt x="194" y="7"/>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63" name="ïṡļîḍé">
                <a:extLst>
                  <a:ext uri="{FF2B5EF4-FFF2-40B4-BE49-F238E27FC236}">
                    <a16:creationId xmlns:a16="http://schemas.microsoft.com/office/drawing/2014/main" id="{93B1EDAE-B4B3-4CA4-9004-A1090373D8CF}"/>
                  </a:ext>
                </a:extLst>
              </p:cNvPr>
              <p:cNvSpPr/>
              <p:nvPr/>
            </p:nvSpPr>
            <p:spPr bwMode="auto">
              <a:xfrm>
                <a:off x="4137025" y="2039938"/>
                <a:ext cx="766763" cy="633413"/>
              </a:xfrm>
              <a:custGeom>
                <a:avLst/>
                <a:gdLst>
                  <a:gd name="T0" fmla="*/ 8 w 357"/>
                  <a:gd name="T1" fmla="*/ 294 h 296"/>
                  <a:gd name="T2" fmla="*/ 22 w 357"/>
                  <a:gd name="T3" fmla="*/ 284 h 296"/>
                  <a:gd name="T4" fmla="*/ 18 w 357"/>
                  <a:gd name="T5" fmla="*/ 290 h 296"/>
                  <a:gd name="T6" fmla="*/ 33 w 357"/>
                  <a:gd name="T7" fmla="*/ 280 h 296"/>
                  <a:gd name="T8" fmla="*/ 45 w 357"/>
                  <a:gd name="T9" fmla="*/ 271 h 296"/>
                  <a:gd name="T10" fmla="*/ 43 w 357"/>
                  <a:gd name="T11" fmla="*/ 264 h 296"/>
                  <a:gd name="T12" fmla="*/ 45 w 357"/>
                  <a:gd name="T13" fmla="*/ 271 h 296"/>
                  <a:gd name="T14" fmla="*/ 56 w 357"/>
                  <a:gd name="T15" fmla="*/ 263 h 296"/>
                  <a:gd name="T16" fmla="*/ 61 w 357"/>
                  <a:gd name="T17" fmla="*/ 258 h 296"/>
                  <a:gd name="T18" fmla="*/ 64 w 357"/>
                  <a:gd name="T19" fmla="*/ 240 h 296"/>
                  <a:gd name="T20" fmla="*/ 67 w 357"/>
                  <a:gd name="T21" fmla="*/ 247 h 296"/>
                  <a:gd name="T22" fmla="*/ 76 w 357"/>
                  <a:gd name="T23" fmla="*/ 225 h 296"/>
                  <a:gd name="T24" fmla="*/ 75 w 357"/>
                  <a:gd name="T25" fmla="*/ 210 h 296"/>
                  <a:gd name="T26" fmla="*/ 79 w 357"/>
                  <a:gd name="T27" fmla="*/ 214 h 296"/>
                  <a:gd name="T28" fmla="*/ 87 w 357"/>
                  <a:gd name="T29" fmla="*/ 193 h 296"/>
                  <a:gd name="T30" fmla="*/ 94 w 357"/>
                  <a:gd name="T31" fmla="*/ 178 h 296"/>
                  <a:gd name="T32" fmla="*/ 95 w 357"/>
                  <a:gd name="T33" fmla="*/ 167 h 296"/>
                  <a:gd name="T34" fmla="*/ 146 w 357"/>
                  <a:gd name="T35" fmla="*/ 159 h 296"/>
                  <a:gd name="T36" fmla="*/ 146 w 357"/>
                  <a:gd name="T37" fmla="*/ 159 h 296"/>
                  <a:gd name="T38" fmla="*/ 112 w 357"/>
                  <a:gd name="T39" fmla="*/ 159 h 296"/>
                  <a:gd name="T40" fmla="*/ 129 w 357"/>
                  <a:gd name="T41" fmla="*/ 153 h 296"/>
                  <a:gd name="T42" fmla="*/ 155 w 357"/>
                  <a:gd name="T43" fmla="*/ 154 h 296"/>
                  <a:gd name="T44" fmla="*/ 163 w 357"/>
                  <a:gd name="T45" fmla="*/ 154 h 296"/>
                  <a:gd name="T46" fmla="*/ 162 w 357"/>
                  <a:gd name="T47" fmla="*/ 140 h 296"/>
                  <a:gd name="T48" fmla="*/ 168 w 357"/>
                  <a:gd name="T49" fmla="*/ 139 h 296"/>
                  <a:gd name="T50" fmla="*/ 174 w 357"/>
                  <a:gd name="T51" fmla="*/ 125 h 296"/>
                  <a:gd name="T52" fmla="*/ 178 w 357"/>
                  <a:gd name="T53" fmla="*/ 130 h 296"/>
                  <a:gd name="T54" fmla="*/ 192 w 357"/>
                  <a:gd name="T55" fmla="*/ 111 h 296"/>
                  <a:gd name="T56" fmla="*/ 201 w 357"/>
                  <a:gd name="T57" fmla="*/ 104 h 296"/>
                  <a:gd name="T58" fmla="*/ 277 w 357"/>
                  <a:gd name="T59" fmla="*/ 100 h 296"/>
                  <a:gd name="T60" fmla="*/ 277 w 357"/>
                  <a:gd name="T61" fmla="*/ 89 h 296"/>
                  <a:gd name="T62" fmla="*/ 217 w 357"/>
                  <a:gd name="T63" fmla="*/ 94 h 296"/>
                  <a:gd name="T64" fmla="*/ 221 w 357"/>
                  <a:gd name="T65" fmla="*/ 99 h 296"/>
                  <a:gd name="T66" fmla="*/ 237 w 357"/>
                  <a:gd name="T67" fmla="*/ 86 h 296"/>
                  <a:gd name="T68" fmla="*/ 246 w 357"/>
                  <a:gd name="T69" fmla="*/ 79 h 296"/>
                  <a:gd name="T70" fmla="*/ 288 w 357"/>
                  <a:gd name="T71" fmla="*/ 83 h 296"/>
                  <a:gd name="T72" fmla="*/ 288 w 357"/>
                  <a:gd name="T73" fmla="*/ 83 h 296"/>
                  <a:gd name="T74" fmla="*/ 275 w 357"/>
                  <a:gd name="T75" fmla="*/ 81 h 296"/>
                  <a:gd name="T76" fmla="*/ 303 w 357"/>
                  <a:gd name="T77" fmla="*/ 76 h 296"/>
                  <a:gd name="T78" fmla="*/ 307 w 357"/>
                  <a:gd name="T79" fmla="*/ 76 h 296"/>
                  <a:gd name="T80" fmla="*/ 326 w 357"/>
                  <a:gd name="T81" fmla="*/ 73 h 296"/>
                  <a:gd name="T82" fmla="*/ 264 w 357"/>
                  <a:gd name="T83" fmla="*/ 64 h 296"/>
                  <a:gd name="T84" fmla="*/ 332 w 357"/>
                  <a:gd name="T85" fmla="*/ 63 h 296"/>
                  <a:gd name="T86" fmla="*/ 336 w 357"/>
                  <a:gd name="T87" fmla="*/ 67 h 296"/>
                  <a:gd name="T88" fmla="*/ 339 w 357"/>
                  <a:gd name="T89" fmla="*/ 43 h 296"/>
                  <a:gd name="T90" fmla="*/ 336 w 357"/>
                  <a:gd name="T91" fmla="*/ 40 h 296"/>
                  <a:gd name="T92" fmla="*/ 338 w 357"/>
                  <a:gd name="T93" fmla="*/ 34 h 296"/>
                  <a:gd name="T94" fmla="*/ 327 w 357"/>
                  <a:gd name="T95" fmla="*/ 23 h 296"/>
                  <a:gd name="T96" fmla="*/ 333 w 357"/>
                  <a:gd name="T97" fmla="*/ 23 h 296"/>
                  <a:gd name="T98" fmla="*/ 337 w 357"/>
                  <a:gd name="T99" fmla="*/ 8 h 296"/>
                  <a:gd name="T100" fmla="*/ 340 w 357"/>
                  <a:gd name="T101" fmla="*/ 13 h 296"/>
                  <a:gd name="T102" fmla="*/ 354 w 357"/>
                  <a:gd name="T103"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7" h="296">
                    <a:moveTo>
                      <a:pt x="2" y="296"/>
                    </a:moveTo>
                    <a:cubicBezTo>
                      <a:pt x="0" y="290"/>
                      <a:pt x="0" y="290"/>
                      <a:pt x="0" y="290"/>
                    </a:cubicBezTo>
                    <a:cubicBezTo>
                      <a:pt x="2" y="290"/>
                      <a:pt x="3" y="290"/>
                      <a:pt x="5" y="289"/>
                    </a:cubicBezTo>
                    <a:cubicBezTo>
                      <a:pt x="8" y="294"/>
                      <a:pt x="8" y="294"/>
                      <a:pt x="8" y="294"/>
                    </a:cubicBezTo>
                    <a:cubicBezTo>
                      <a:pt x="5" y="295"/>
                      <a:pt x="3" y="296"/>
                      <a:pt x="2" y="296"/>
                    </a:cubicBezTo>
                    <a:close/>
                    <a:moveTo>
                      <a:pt x="18" y="290"/>
                    </a:moveTo>
                    <a:cubicBezTo>
                      <a:pt x="17" y="285"/>
                      <a:pt x="17" y="285"/>
                      <a:pt x="17" y="285"/>
                    </a:cubicBezTo>
                    <a:cubicBezTo>
                      <a:pt x="19" y="284"/>
                      <a:pt x="20" y="284"/>
                      <a:pt x="22" y="284"/>
                    </a:cubicBezTo>
                    <a:cubicBezTo>
                      <a:pt x="23" y="284"/>
                      <a:pt x="23" y="284"/>
                      <a:pt x="23" y="284"/>
                    </a:cubicBezTo>
                    <a:cubicBezTo>
                      <a:pt x="23" y="290"/>
                      <a:pt x="23" y="290"/>
                      <a:pt x="23" y="290"/>
                    </a:cubicBezTo>
                    <a:cubicBezTo>
                      <a:pt x="22" y="290"/>
                      <a:pt x="22" y="290"/>
                      <a:pt x="22" y="290"/>
                    </a:cubicBezTo>
                    <a:cubicBezTo>
                      <a:pt x="21" y="290"/>
                      <a:pt x="19" y="290"/>
                      <a:pt x="18" y="290"/>
                    </a:cubicBezTo>
                    <a:close/>
                    <a:moveTo>
                      <a:pt x="37" y="288"/>
                    </a:moveTo>
                    <a:cubicBezTo>
                      <a:pt x="33" y="283"/>
                      <a:pt x="33" y="283"/>
                      <a:pt x="33" y="283"/>
                    </a:cubicBezTo>
                    <a:cubicBezTo>
                      <a:pt x="33" y="283"/>
                      <a:pt x="33" y="282"/>
                      <a:pt x="33" y="282"/>
                    </a:cubicBezTo>
                    <a:cubicBezTo>
                      <a:pt x="33" y="280"/>
                      <a:pt x="33" y="280"/>
                      <a:pt x="33" y="280"/>
                    </a:cubicBezTo>
                    <a:cubicBezTo>
                      <a:pt x="39" y="280"/>
                      <a:pt x="39" y="280"/>
                      <a:pt x="39" y="280"/>
                    </a:cubicBezTo>
                    <a:cubicBezTo>
                      <a:pt x="39" y="282"/>
                      <a:pt x="39" y="282"/>
                      <a:pt x="39" y="282"/>
                    </a:cubicBezTo>
                    <a:cubicBezTo>
                      <a:pt x="39" y="283"/>
                      <a:pt x="39" y="286"/>
                      <a:pt x="37" y="288"/>
                    </a:cubicBezTo>
                    <a:close/>
                    <a:moveTo>
                      <a:pt x="45" y="271"/>
                    </a:moveTo>
                    <a:cubicBezTo>
                      <a:pt x="39" y="271"/>
                      <a:pt x="39" y="271"/>
                      <a:pt x="39" y="271"/>
                    </a:cubicBezTo>
                    <a:cubicBezTo>
                      <a:pt x="39" y="270"/>
                      <a:pt x="39" y="270"/>
                      <a:pt x="39" y="270"/>
                    </a:cubicBezTo>
                    <a:cubicBezTo>
                      <a:pt x="39" y="269"/>
                      <a:pt x="39" y="267"/>
                      <a:pt x="40" y="266"/>
                    </a:cubicBezTo>
                    <a:cubicBezTo>
                      <a:pt x="41" y="265"/>
                      <a:pt x="42" y="265"/>
                      <a:pt x="43" y="264"/>
                    </a:cubicBezTo>
                    <a:cubicBezTo>
                      <a:pt x="46" y="269"/>
                      <a:pt x="46" y="269"/>
                      <a:pt x="46" y="269"/>
                    </a:cubicBezTo>
                    <a:cubicBezTo>
                      <a:pt x="46" y="269"/>
                      <a:pt x="45" y="269"/>
                      <a:pt x="45" y="270"/>
                    </a:cubicBezTo>
                    <a:cubicBezTo>
                      <a:pt x="45" y="270"/>
                      <a:pt x="45" y="270"/>
                      <a:pt x="45" y="270"/>
                    </a:cubicBezTo>
                    <a:lnTo>
                      <a:pt x="45" y="271"/>
                    </a:lnTo>
                    <a:close/>
                    <a:moveTo>
                      <a:pt x="45" y="270"/>
                    </a:moveTo>
                    <a:cubicBezTo>
                      <a:pt x="45" y="270"/>
                      <a:pt x="45" y="270"/>
                      <a:pt x="45" y="270"/>
                    </a:cubicBezTo>
                    <a:cubicBezTo>
                      <a:pt x="45" y="270"/>
                      <a:pt x="45" y="270"/>
                      <a:pt x="45" y="270"/>
                    </a:cubicBezTo>
                    <a:close/>
                    <a:moveTo>
                      <a:pt x="56" y="263"/>
                    </a:moveTo>
                    <a:cubicBezTo>
                      <a:pt x="53" y="258"/>
                      <a:pt x="53" y="258"/>
                      <a:pt x="53" y="258"/>
                    </a:cubicBezTo>
                    <a:cubicBezTo>
                      <a:pt x="53" y="258"/>
                      <a:pt x="53" y="258"/>
                      <a:pt x="53" y="258"/>
                    </a:cubicBezTo>
                    <a:cubicBezTo>
                      <a:pt x="54" y="257"/>
                      <a:pt x="56" y="256"/>
                      <a:pt x="57" y="255"/>
                    </a:cubicBezTo>
                    <a:cubicBezTo>
                      <a:pt x="61" y="258"/>
                      <a:pt x="61" y="258"/>
                      <a:pt x="61" y="258"/>
                    </a:cubicBezTo>
                    <a:cubicBezTo>
                      <a:pt x="60" y="260"/>
                      <a:pt x="58" y="261"/>
                      <a:pt x="56" y="263"/>
                    </a:cubicBezTo>
                    <a:close/>
                    <a:moveTo>
                      <a:pt x="67" y="247"/>
                    </a:moveTo>
                    <a:cubicBezTo>
                      <a:pt x="62" y="245"/>
                      <a:pt x="62" y="245"/>
                      <a:pt x="62" y="245"/>
                    </a:cubicBezTo>
                    <a:cubicBezTo>
                      <a:pt x="62" y="244"/>
                      <a:pt x="63" y="242"/>
                      <a:pt x="64" y="240"/>
                    </a:cubicBezTo>
                    <a:cubicBezTo>
                      <a:pt x="64" y="240"/>
                      <a:pt x="64" y="240"/>
                      <a:pt x="64" y="240"/>
                    </a:cubicBezTo>
                    <a:cubicBezTo>
                      <a:pt x="70" y="242"/>
                      <a:pt x="70" y="242"/>
                      <a:pt x="70" y="242"/>
                    </a:cubicBezTo>
                    <a:cubicBezTo>
                      <a:pt x="69" y="243"/>
                      <a:pt x="69" y="243"/>
                      <a:pt x="69" y="243"/>
                    </a:cubicBezTo>
                    <a:cubicBezTo>
                      <a:pt x="68" y="245"/>
                      <a:pt x="68" y="246"/>
                      <a:pt x="67" y="247"/>
                    </a:cubicBezTo>
                    <a:close/>
                    <a:moveTo>
                      <a:pt x="74" y="231"/>
                    </a:moveTo>
                    <a:cubicBezTo>
                      <a:pt x="68" y="229"/>
                      <a:pt x="68" y="229"/>
                      <a:pt x="68" y="229"/>
                    </a:cubicBezTo>
                    <a:cubicBezTo>
                      <a:pt x="69" y="227"/>
                      <a:pt x="70" y="226"/>
                      <a:pt x="70" y="224"/>
                    </a:cubicBezTo>
                    <a:cubicBezTo>
                      <a:pt x="76" y="225"/>
                      <a:pt x="76" y="225"/>
                      <a:pt x="76" y="225"/>
                    </a:cubicBezTo>
                    <a:cubicBezTo>
                      <a:pt x="75" y="227"/>
                      <a:pt x="75" y="229"/>
                      <a:pt x="74" y="231"/>
                    </a:cubicBezTo>
                    <a:close/>
                    <a:moveTo>
                      <a:pt x="79" y="214"/>
                    </a:moveTo>
                    <a:cubicBezTo>
                      <a:pt x="74" y="212"/>
                      <a:pt x="74" y="212"/>
                      <a:pt x="74" y="212"/>
                    </a:cubicBezTo>
                    <a:cubicBezTo>
                      <a:pt x="74" y="212"/>
                      <a:pt x="74" y="211"/>
                      <a:pt x="75" y="210"/>
                    </a:cubicBezTo>
                    <a:cubicBezTo>
                      <a:pt x="75" y="209"/>
                      <a:pt x="75" y="208"/>
                      <a:pt x="76" y="207"/>
                    </a:cubicBezTo>
                    <a:cubicBezTo>
                      <a:pt x="81" y="209"/>
                      <a:pt x="81" y="209"/>
                      <a:pt x="81" y="209"/>
                    </a:cubicBezTo>
                    <a:cubicBezTo>
                      <a:pt x="81" y="210"/>
                      <a:pt x="81" y="211"/>
                      <a:pt x="80" y="212"/>
                    </a:cubicBezTo>
                    <a:cubicBezTo>
                      <a:pt x="80" y="213"/>
                      <a:pt x="80" y="214"/>
                      <a:pt x="79" y="214"/>
                    </a:cubicBezTo>
                    <a:close/>
                    <a:moveTo>
                      <a:pt x="85" y="198"/>
                    </a:moveTo>
                    <a:cubicBezTo>
                      <a:pt x="79" y="196"/>
                      <a:pt x="79" y="196"/>
                      <a:pt x="79" y="196"/>
                    </a:cubicBezTo>
                    <a:cubicBezTo>
                      <a:pt x="80" y="194"/>
                      <a:pt x="81" y="192"/>
                      <a:pt x="82" y="190"/>
                    </a:cubicBezTo>
                    <a:cubicBezTo>
                      <a:pt x="87" y="193"/>
                      <a:pt x="87" y="193"/>
                      <a:pt x="87" y="193"/>
                    </a:cubicBezTo>
                    <a:cubicBezTo>
                      <a:pt x="86" y="194"/>
                      <a:pt x="85" y="196"/>
                      <a:pt x="85" y="198"/>
                    </a:cubicBezTo>
                    <a:close/>
                    <a:moveTo>
                      <a:pt x="94" y="186"/>
                    </a:moveTo>
                    <a:cubicBezTo>
                      <a:pt x="91" y="181"/>
                      <a:pt x="91" y="181"/>
                      <a:pt x="91" y="181"/>
                    </a:cubicBezTo>
                    <a:cubicBezTo>
                      <a:pt x="92" y="180"/>
                      <a:pt x="93" y="179"/>
                      <a:pt x="94" y="178"/>
                    </a:cubicBezTo>
                    <a:cubicBezTo>
                      <a:pt x="99" y="181"/>
                      <a:pt x="99" y="181"/>
                      <a:pt x="99" y="181"/>
                    </a:cubicBezTo>
                    <a:cubicBezTo>
                      <a:pt x="98" y="183"/>
                      <a:pt x="96" y="184"/>
                      <a:pt x="94" y="186"/>
                    </a:cubicBezTo>
                    <a:close/>
                    <a:moveTo>
                      <a:pt x="101" y="168"/>
                    </a:moveTo>
                    <a:cubicBezTo>
                      <a:pt x="95" y="167"/>
                      <a:pt x="95" y="167"/>
                      <a:pt x="95" y="167"/>
                    </a:cubicBezTo>
                    <a:cubicBezTo>
                      <a:pt x="96" y="165"/>
                      <a:pt x="96" y="163"/>
                      <a:pt x="96" y="162"/>
                    </a:cubicBezTo>
                    <a:cubicBezTo>
                      <a:pt x="102" y="162"/>
                      <a:pt x="102" y="162"/>
                      <a:pt x="102" y="162"/>
                    </a:cubicBezTo>
                    <a:cubicBezTo>
                      <a:pt x="102" y="164"/>
                      <a:pt x="102" y="166"/>
                      <a:pt x="101" y="168"/>
                    </a:cubicBezTo>
                    <a:close/>
                    <a:moveTo>
                      <a:pt x="146" y="159"/>
                    </a:moveTo>
                    <a:cubicBezTo>
                      <a:pt x="144" y="159"/>
                      <a:pt x="143" y="159"/>
                      <a:pt x="141" y="158"/>
                    </a:cubicBezTo>
                    <a:cubicBezTo>
                      <a:pt x="141" y="153"/>
                      <a:pt x="141" y="153"/>
                      <a:pt x="141" y="153"/>
                    </a:cubicBezTo>
                    <a:cubicBezTo>
                      <a:pt x="144" y="153"/>
                      <a:pt x="146" y="153"/>
                      <a:pt x="148" y="154"/>
                    </a:cubicBezTo>
                    <a:lnTo>
                      <a:pt x="146" y="159"/>
                    </a:lnTo>
                    <a:close/>
                    <a:moveTo>
                      <a:pt x="106" y="159"/>
                    </a:moveTo>
                    <a:cubicBezTo>
                      <a:pt x="106" y="153"/>
                      <a:pt x="106" y="153"/>
                      <a:pt x="106" y="153"/>
                    </a:cubicBezTo>
                    <a:cubicBezTo>
                      <a:pt x="107" y="153"/>
                      <a:pt x="109" y="153"/>
                      <a:pt x="112" y="153"/>
                    </a:cubicBezTo>
                    <a:cubicBezTo>
                      <a:pt x="112" y="159"/>
                      <a:pt x="112" y="159"/>
                      <a:pt x="112" y="159"/>
                    </a:cubicBezTo>
                    <a:cubicBezTo>
                      <a:pt x="110" y="159"/>
                      <a:pt x="108" y="159"/>
                      <a:pt x="106" y="159"/>
                    </a:cubicBezTo>
                    <a:close/>
                    <a:moveTo>
                      <a:pt x="124" y="159"/>
                    </a:moveTo>
                    <a:cubicBezTo>
                      <a:pt x="123" y="153"/>
                      <a:pt x="123" y="153"/>
                      <a:pt x="123" y="153"/>
                    </a:cubicBezTo>
                    <a:cubicBezTo>
                      <a:pt x="125" y="153"/>
                      <a:pt x="127" y="153"/>
                      <a:pt x="129" y="153"/>
                    </a:cubicBezTo>
                    <a:cubicBezTo>
                      <a:pt x="129" y="159"/>
                      <a:pt x="129" y="159"/>
                      <a:pt x="129" y="159"/>
                    </a:cubicBezTo>
                    <a:cubicBezTo>
                      <a:pt x="128" y="159"/>
                      <a:pt x="126" y="159"/>
                      <a:pt x="124" y="159"/>
                    </a:cubicBezTo>
                    <a:close/>
                    <a:moveTo>
                      <a:pt x="160" y="158"/>
                    </a:moveTo>
                    <a:cubicBezTo>
                      <a:pt x="155" y="154"/>
                      <a:pt x="155" y="154"/>
                      <a:pt x="155" y="154"/>
                    </a:cubicBezTo>
                    <a:cubicBezTo>
                      <a:pt x="156" y="154"/>
                      <a:pt x="157" y="153"/>
                      <a:pt x="157" y="152"/>
                    </a:cubicBezTo>
                    <a:cubicBezTo>
                      <a:pt x="159" y="150"/>
                      <a:pt x="159" y="150"/>
                      <a:pt x="159" y="150"/>
                    </a:cubicBezTo>
                    <a:cubicBezTo>
                      <a:pt x="164" y="153"/>
                      <a:pt x="164" y="153"/>
                      <a:pt x="164" y="153"/>
                    </a:cubicBezTo>
                    <a:cubicBezTo>
                      <a:pt x="163" y="154"/>
                      <a:pt x="163" y="154"/>
                      <a:pt x="163" y="154"/>
                    </a:cubicBezTo>
                    <a:cubicBezTo>
                      <a:pt x="162" y="156"/>
                      <a:pt x="162" y="156"/>
                      <a:pt x="162" y="156"/>
                    </a:cubicBezTo>
                    <a:cubicBezTo>
                      <a:pt x="161" y="157"/>
                      <a:pt x="160" y="158"/>
                      <a:pt x="160" y="158"/>
                    </a:cubicBezTo>
                    <a:close/>
                    <a:moveTo>
                      <a:pt x="168" y="141"/>
                    </a:moveTo>
                    <a:cubicBezTo>
                      <a:pt x="162" y="140"/>
                      <a:pt x="162" y="140"/>
                      <a:pt x="162" y="140"/>
                    </a:cubicBezTo>
                    <a:cubicBezTo>
                      <a:pt x="162" y="138"/>
                      <a:pt x="162" y="138"/>
                      <a:pt x="162" y="138"/>
                    </a:cubicBezTo>
                    <a:cubicBezTo>
                      <a:pt x="162" y="137"/>
                      <a:pt x="163" y="135"/>
                      <a:pt x="164" y="134"/>
                    </a:cubicBezTo>
                    <a:cubicBezTo>
                      <a:pt x="169" y="137"/>
                      <a:pt x="169" y="137"/>
                      <a:pt x="169" y="137"/>
                    </a:cubicBezTo>
                    <a:cubicBezTo>
                      <a:pt x="168" y="138"/>
                      <a:pt x="168" y="138"/>
                      <a:pt x="168" y="139"/>
                    </a:cubicBezTo>
                    <a:lnTo>
                      <a:pt x="168" y="141"/>
                    </a:lnTo>
                    <a:close/>
                    <a:moveTo>
                      <a:pt x="178" y="130"/>
                    </a:moveTo>
                    <a:cubicBezTo>
                      <a:pt x="173" y="126"/>
                      <a:pt x="173" y="126"/>
                      <a:pt x="173" y="126"/>
                    </a:cubicBezTo>
                    <a:cubicBezTo>
                      <a:pt x="174" y="125"/>
                      <a:pt x="174" y="125"/>
                      <a:pt x="174" y="125"/>
                    </a:cubicBezTo>
                    <a:cubicBezTo>
                      <a:pt x="175" y="123"/>
                      <a:pt x="176" y="122"/>
                      <a:pt x="177" y="121"/>
                    </a:cubicBezTo>
                    <a:cubicBezTo>
                      <a:pt x="181" y="126"/>
                      <a:pt x="181" y="126"/>
                      <a:pt x="181" y="126"/>
                    </a:cubicBezTo>
                    <a:cubicBezTo>
                      <a:pt x="180" y="127"/>
                      <a:pt x="179" y="127"/>
                      <a:pt x="179" y="128"/>
                    </a:cubicBezTo>
                    <a:cubicBezTo>
                      <a:pt x="178" y="129"/>
                      <a:pt x="178" y="129"/>
                      <a:pt x="178" y="130"/>
                    </a:cubicBezTo>
                    <a:close/>
                    <a:moveTo>
                      <a:pt x="191" y="119"/>
                    </a:moveTo>
                    <a:cubicBezTo>
                      <a:pt x="187" y="115"/>
                      <a:pt x="187" y="115"/>
                      <a:pt x="187" y="115"/>
                    </a:cubicBezTo>
                    <a:cubicBezTo>
                      <a:pt x="189" y="114"/>
                      <a:pt x="190" y="113"/>
                      <a:pt x="192" y="112"/>
                    </a:cubicBezTo>
                    <a:cubicBezTo>
                      <a:pt x="192" y="111"/>
                      <a:pt x="192" y="111"/>
                      <a:pt x="192" y="111"/>
                    </a:cubicBezTo>
                    <a:cubicBezTo>
                      <a:pt x="196" y="116"/>
                      <a:pt x="196" y="116"/>
                      <a:pt x="196" y="116"/>
                    </a:cubicBezTo>
                    <a:cubicBezTo>
                      <a:pt x="194" y="117"/>
                      <a:pt x="192" y="118"/>
                      <a:pt x="191" y="119"/>
                    </a:cubicBezTo>
                    <a:close/>
                    <a:moveTo>
                      <a:pt x="205" y="109"/>
                    </a:moveTo>
                    <a:cubicBezTo>
                      <a:pt x="201" y="104"/>
                      <a:pt x="201" y="104"/>
                      <a:pt x="201" y="104"/>
                    </a:cubicBezTo>
                    <a:cubicBezTo>
                      <a:pt x="206" y="100"/>
                      <a:pt x="206" y="100"/>
                      <a:pt x="206" y="100"/>
                    </a:cubicBezTo>
                    <a:cubicBezTo>
                      <a:pt x="209" y="105"/>
                      <a:pt x="209" y="105"/>
                      <a:pt x="209" y="105"/>
                    </a:cubicBezTo>
                    <a:lnTo>
                      <a:pt x="205" y="109"/>
                    </a:lnTo>
                    <a:close/>
                    <a:moveTo>
                      <a:pt x="277" y="100"/>
                    </a:moveTo>
                    <a:cubicBezTo>
                      <a:pt x="274" y="94"/>
                      <a:pt x="274" y="94"/>
                      <a:pt x="274" y="94"/>
                    </a:cubicBezTo>
                    <a:cubicBezTo>
                      <a:pt x="276" y="93"/>
                      <a:pt x="276" y="93"/>
                      <a:pt x="276" y="93"/>
                    </a:cubicBezTo>
                    <a:cubicBezTo>
                      <a:pt x="275" y="92"/>
                      <a:pt x="275" y="92"/>
                      <a:pt x="275" y="92"/>
                    </a:cubicBezTo>
                    <a:cubicBezTo>
                      <a:pt x="277" y="89"/>
                      <a:pt x="277" y="89"/>
                      <a:pt x="277" y="89"/>
                    </a:cubicBezTo>
                    <a:cubicBezTo>
                      <a:pt x="282" y="92"/>
                      <a:pt x="282" y="92"/>
                      <a:pt x="282" y="92"/>
                    </a:cubicBezTo>
                    <a:lnTo>
                      <a:pt x="277" y="100"/>
                    </a:lnTo>
                    <a:close/>
                    <a:moveTo>
                      <a:pt x="218" y="99"/>
                    </a:moveTo>
                    <a:cubicBezTo>
                      <a:pt x="217" y="94"/>
                      <a:pt x="217" y="94"/>
                      <a:pt x="217" y="94"/>
                    </a:cubicBezTo>
                    <a:cubicBezTo>
                      <a:pt x="218" y="93"/>
                      <a:pt x="219" y="93"/>
                      <a:pt x="221" y="93"/>
                    </a:cubicBezTo>
                    <a:cubicBezTo>
                      <a:pt x="223" y="93"/>
                      <a:pt x="223" y="93"/>
                      <a:pt x="223" y="93"/>
                    </a:cubicBezTo>
                    <a:cubicBezTo>
                      <a:pt x="223" y="98"/>
                      <a:pt x="223" y="98"/>
                      <a:pt x="223" y="98"/>
                    </a:cubicBezTo>
                    <a:cubicBezTo>
                      <a:pt x="221" y="99"/>
                      <a:pt x="221" y="99"/>
                      <a:pt x="221" y="99"/>
                    </a:cubicBezTo>
                    <a:cubicBezTo>
                      <a:pt x="220" y="99"/>
                      <a:pt x="219" y="99"/>
                      <a:pt x="218" y="99"/>
                    </a:cubicBezTo>
                    <a:close/>
                    <a:moveTo>
                      <a:pt x="236" y="94"/>
                    </a:moveTo>
                    <a:cubicBezTo>
                      <a:pt x="232" y="89"/>
                      <a:pt x="232" y="89"/>
                      <a:pt x="232" y="89"/>
                    </a:cubicBezTo>
                    <a:cubicBezTo>
                      <a:pt x="237" y="86"/>
                      <a:pt x="237" y="86"/>
                      <a:pt x="237" y="86"/>
                    </a:cubicBezTo>
                    <a:cubicBezTo>
                      <a:pt x="240" y="91"/>
                      <a:pt x="240" y="91"/>
                      <a:pt x="240" y="91"/>
                    </a:cubicBezTo>
                    <a:lnTo>
                      <a:pt x="236" y="94"/>
                    </a:lnTo>
                    <a:close/>
                    <a:moveTo>
                      <a:pt x="250" y="84"/>
                    </a:moveTo>
                    <a:cubicBezTo>
                      <a:pt x="246" y="79"/>
                      <a:pt x="246" y="79"/>
                      <a:pt x="246" y="79"/>
                    </a:cubicBezTo>
                    <a:cubicBezTo>
                      <a:pt x="251" y="76"/>
                      <a:pt x="251" y="76"/>
                      <a:pt x="251" y="76"/>
                    </a:cubicBezTo>
                    <a:cubicBezTo>
                      <a:pt x="255" y="80"/>
                      <a:pt x="255" y="80"/>
                      <a:pt x="255" y="80"/>
                    </a:cubicBezTo>
                    <a:lnTo>
                      <a:pt x="250" y="84"/>
                    </a:lnTo>
                    <a:close/>
                    <a:moveTo>
                      <a:pt x="288" y="83"/>
                    </a:moveTo>
                    <a:cubicBezTo>
                      <a:pt x="285" y="78"/>
                      <a:pt x="285" y="78"/>
                      <a:pt x="285" y="78"/>
                    </a:cubicBezTo>
                    <a:cubicBezTo>
                      <a:pt x="290" y="76"/>
                      <a:pt x="290" y="76"/>
                      <a:pt x="290" y="76"/>
                    </a:cubicBezTo>
                    <a:cubicBezTo>
                      <a:pt x="293" y="81"/>
                      <a:pt x="293" y="81"/>
                      <a:pt x="293" y="81"/>
                    </a:cubicBezTo>
                    <a:lnTo>
                      <a:pt x="288" y="83"/>
                    </a:lnTo>
                    <a:close/>
                    <a:moveTo>
                      <a:pt x="270" y="83"/>
                    </a:moveTo>
                    <a:cubicBezTo>
                      <a:pt x="268" y="77"/>
                      <a:pt x="268" y="77"/>
                      <a:pt x="268" y="77"/>
                    </a:cubicBezTo>
                    <a:cubicBezTo>
                      <a:pt x="273" y="75"/>
                      <a:pt x="273" y="75"/>
                      <a:pt x="273" y="75"/>
                    </a:cubicBezTo>
                    <a:cubicBezTo>
                      <a:pt x="275" y="81"/>
                      <a:pt x="275" y="81"/>
                      <a:pt x="275" y="81"/>
                    </a:cubicBezTo>
                    <a:lnTo>
                      <a:pt x="270" y="83"/>
                    </a:lnTo>
                    <a:close/>
                    <a:moveTo>
                      <a:pt x="307" y="76"/>
                    </a:moveTo>
                    <a:cubicBezTo>
                      <a:pt x="305" y="75"/>
                      <a:pt x="304" y="76"/>
                      <a:pt x="304" y="76"/>
                    </a:cubicBezTo>
                    <a:cubicBezTo>
                      <a:pt x="303" y="76"/>
                      <a:pt x="303" y="76"/>
                      <a:pt x="303" y="76"/>
                    </a:cubicBezTo>
                    <a:cubicBezTo>
                      <a:pt x="301" y="71"/>
                      <a:pt x="301" y="71"/>
                      <a:pt x="301" y="71"/>
                    </a:cubicBezTo>
                    <a:cubicBezTo>
                      <a:pt x="301" y="70"/>
                      <a:pt x="301" y="70"/>
                      <a:pt x="301" y="70"/>
                    </a:cubicBezTo>
                    <a:cubicBezTo>
                      <a:pt x="303" y="70"/>
                      <a:pt x="305" y="70"/>
                      <a:pt x="309" y="70"/>
                    </a:cubicBezTo>
                    <a:lnTo>
                      <a:pt x="307" y="76"/>
                    </a:lnTo>
                    <a:close/>
                    <a:moveTo>
                      <a:pt x="320" y="76"/>
                    </a:moveTo>
                    <a:cubicBezTo>
                      <a:pt x="318" y="71"/>
                      <a:pt x="318" y="71"/>
                      <a:pt x="318" y="71"/>
                    </a:cubicBezTo>
                    <a:cubicBezTo>
                      <a:pt x="320" y="70"/>
                      <a:pt x="321" y="69"/>
                      <a:pt x="323" y="68"/>
                    </a:cubicBezTo>
                    <a:cubicBezTo>
                      <a:pt x="326" y="73"/>
                      <a:pt x="326" y="73"/>
                      <a:pt x="326" y="73"/>
                    </a:cubicBezTo>
                    <a:cubicBezTo>
                      <a:pt x="324" y="74"/>
                      <a:pt x="322" y="75"/>
                      <a:pt x="320" y="76"/>
                    </a:cubicBezTo>
                    <a:close/>
                    <a:moveTo>
                      <a:pt x="264" y="73"/>
                    </a:moveTo>
                    <a:cubicBezTo>
                      <a:pt x="260" y="68"/>
                      <a:pt x="260" y="68"/>
                      <a:pt x="260" y="68"/>
                    </a:cubicBezTo>
                    <a:cubicBezTo>
                      <a:pt x="264" y="64"/>
                      <a:pt x="264" y="64"/>
                      <a:pt x="264" y="64"/>
                    </a:cubicBezTo>
                    <a:cubicBezTo>
                      <a:pt x="268" y="69"/>
                      <a:pt x="268" y="69"/>
                      <a:pt x="268" y="69"/>
                    </a:cubicBezTo>
                    <a:lnTo>
                      <a:pt x="264" y="73"/>
                    </a:lnTo>
                    <a:close/>
                    <a:moveTo>
                      <a:pt x="336" y="67"/>
                    </a:moveTo>
                    <a:cubicBezTo>
                      <a:pt x="332" y="63"/>
                      <a:pt x="332" y="63"/>
                      <a:pt x="332" y="63"/>
                    </a:cubicBezTo>
                    <a:cubicBezTo>
                      <a:pt x="333" y="62"/>
                      <a:pt x="334" y="60"/>
                      <a:pt x="334" y="60"/>
                    </a:cubicBezTo>
                    <a:cubicBezTo>
                      <a:pt x="340" y="59"/>
                      <a:pt x="340" y="59"/>
                      <a:pt x="340" y="59"/>
                    </a:cubicBezTo>
                    <a:cubicBezTo>
                      <a:pt x="340" y="60"/>
                      <a:pt x="340" y="60"/>
                      <a:pt x="340" y="60"/>
                    </a:cubicBezTo>
                    <a:cubicBezTo>
                      <a:pt x="340" y="62"/>
                      <a:pt x="339" y="64"/>
                      <a:pt x="336" y="67"/>
                    </a:cubicBezTo>
                    <a:close/>
                    <a:moveTo>
                      <a:pt x="338" y="52"/>
                    </a:moveTo>
                    <a:cubicBezTo>
                      <a:pt x="334" y="47"/>
                      <a:pt x="334" y="47"/>
                      <a:pt x="334" y="47"/>
                    </a:cubicBezTo>
                    <a:cubicBezTo>
                      <a:pt x="335" y="47"/>
                      <a:pt x="335" y="46"/>
                      <a:pt x="335" y="46"/>
                    </a:cubicBezTo>
                    <a:cubicBezTo>
                      <a:pt x="337" y="45"/>
                      <a:pt x="338" y="44"/>
                      <a:pt x="339" y="43"/>
                    </a:cubicBezTo>
                    <a:cubicBezTo>
                      <a:pt x="342" y="49"/>
                      <a:pt x="342" y="49"/>
                      <a:pt x="342" y="49"/>
                    </a:cubicBezTo>
                    <a:cubicBezTo>
                      <a:pt x="341" y="49"/>
                      <a:pt x="340" y="50"/>
                      <a:pt x="339" y="51"/>
                    </a:cubicBezTo>
                    <a:cubicBezTo>
                      <a:pt x="338" y="51"/>
                      <a:pt x="338" y="51"/>
                      <a:pt x="338" y="52"/>
                    </a:cubicBezTo>
                    <a:close/>
                    <a:moveTo>
                      <a:pt x="336" y="40"/>
                    </a:moveTo>
                    <a:cubicBezTo>
                      <a:pt x="335" y="40"/>
                      <a:pt x="335" y="40"/>
                      <a:pt x="334" y="39"/>
                    </a:cubicBezTo>
                    <a:cubicBezTo>
                      <a:pt x="333" y="38"/>
                      <a:pt x="331" y="36"/>
                      <a:pt x="331" y="34"/>
                    </a:cubicBezTo>
                    <a:cubicBezTo>
                      <a:pt x="337" y="33"/>
                      <a:pt x="337" y="33"/>
                      <a:pt x="337" y="33"/>
                    </a:cubicBezTo>
                    <a:cubicBezTo>
                      <a:pt x="337" y="34"/>
                      <a:pt x="337" y="34"/>
                      <a:pt x="338" y="34"/>
                    </a:cubicBezTo>
                    <a:cubicBezTo>
                      <a:pt x="338" y="35"/>
                      <a:pt x="339" y="35"/>
                      <a:pt x="340" y="36"/>
                    </a:cubicBezTo>
                    <a:lnTo>
                      <a:pt x="336" y="40"/>
                    </a:lnTo>
                    <a:close/>
                    <a:moveTo>
                      <a:pt x="330" y="27"/>
                    </a:moveTo>
                    <a:cubicBezTo>
                      <a:pt x="328" y="26"/>
                      <a:pt x="327" y="24"/>
                      <a:pt x="327" y="23"/>
                    </a:cubicBezTo>
                    <a:cubicBezTo>
                      <a:pt x="327" y="21"/>
                      <a:pt x="329" y="19"/>
                      <a:pt x="331" y="18"/>
                    </a:cubicBezTo>
                    <a:cubicBezTo>
                      <a:pt x="334" y="23"/>
                      <a:pt x="334" y="23"/>
                      <a:pt x="334" y="23"/>
                    </a:cubicBezTo>
                    <a:cubicBezTo>
                      <a:pt x="333" y="23"/>
                      <a:pt x="333" y="23"/>
                      <a:pt x="333" y="23"/>
                    </a:cubicBezTo>
                    <a:cubicBezTo>
                      <a:pt x="333" y="23"/>
                      <a:pt x="333" y="23"/>
                      <a:pt x="333" y="23"/>
                    </a:cubicBezTo>
                    <a:cubicBezTo>
                      <a:pt x="333" y="22"/>
                      <a:pt x="333" y="22"/>
                      <a:pt x="333" y="22"/>
                    </a:cubicBezTo>
                    <a:lnTo>
                      <a:pt x="330" y="27"/>
                    </a:lnTo>
                    <a:close/>
                    <a:moveTo>
                      <a:pt x="339" y="13"/>
                    </a:moveTo>
                    <a:cubicBezTo>
                      <a:pt x="337" y="8"/>
                      <a:pt x="337" y="8"/>
                      <a:pt x="337" y="8"/>
                    </a:cubicBezTo>
                    <a:cubicBezTo>
                      <a:pt x="337" y="8"/>
                      <a:pt x="338" y="8"/>
                      <a:pt x="338" y="8"/>
                    </a:cubicBezTo>
                    <a:cubicBezTo>
                      <a:pt x="339" y="7"/>
                      <a:pt x="340" y="7"/>
                      <a:pt x="342" y="6"/>
                    </a:cubicBezTo>
                    <a:cubicBezTo>
                      <a:pt x="345" y="11"/>
                      <a:pt x="345" y="11"/>
                      <a:pt x="345" y="11"/>
                    </a:cubicBezTo>
                    <a:cubicBezTo>
                      <a:pt x="343" y="12"/>
                      <a:pt x="341" y="13"/>
                      <a:pt x="340" y="13"/>
                    </a:cubicBezTo>
                    <a:cubicBezTo>
                      <a:pt x="340" y="13"/>
                      <a:pt x="340" y="13"/>
                      <a:pt x="339" y="13"/>
                    </a:cubicBezTo>
                    <a:close/>
                    <a:moveTo>
                      <a:pt x="355" y="6"/>
                    </a:moveTo>
                    <a:cubicBezTo>
                      <a:pt x="353" y="1"/>
                      <a:pt x="353" y="1"/>
                      <a:pt x="353" y="1"/>
                    </a:cubicBezTo>
                    <a:cubicBezTo>
                      <a:pt x="354" y="0"/>
                      <a:pt x="354" y="0"/>
                      <a:pt x="354" y="0"/>
                    </a:cubicBezTo>
                    <a:cubicBezTo>
                      <a:pt x="357" y="5"/>
                      <a:pt x="357" y="5"/>
                      <a:pt x="357" y="5"/>
                    </a:cubicBezTo>
                    <a:lnTo>
                      <a:pt x="355" y="6"/>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64" name="iṣḻïdé">
                <a:extLst>
                  <a:ext uri="{FF2B5EF4-FFF2-40B4-BE49-F238E27FC236}">
                    <a16:creationId xmlns:a16="http://schemas.microsoft.com/office/drawing/2014/main" id="{AC75BE1C-F163-4E8E-818B-EB5D30D9D7CE}"/>
                  </a:ext>
                </a:extLst>
              </p:cNvPr>
              <p:cNvSpPr/>
              <p:nvPr/>
            </p:nvSpPr>
            <p:spPr bwMode="auto">
              <a:xfrm>
                <a:off x="5019675" y="2060575"/>
                <a:ext cx="1303338" cy="1125538"/>
              </a:xfrm>
              <a:custGeom>
                <a:avLst/>
                <a:gdLst>
                  <a:gd name="T0" fmla="*/ 440 w 608"/>
                  <a:gd name="T1" fmla="*/ 521 h 525"/>
                  <a:gd name="T2" fmla="*/ 478 w 608"/>
                  <a:gd name="T3" fmla="*/ 516 h 525"/>
                  <a:gd name="T4" fmla="*/ 416 w 608"/>
                  <a:gd name="T5" fmla="*/ 506 h 525"/>
                  <a:gd name="T6" fmla="*/ 490 w 608"/>
                  <a:gd name="T7" fmla="*/ 512 h 525"/>
                  <a:gd name="T8" fmla="*/ 404 w 608"/>
                  <a:gd name="T9" fmla="*/ 493 h 525"/>
                  <a:gd name="T10" fmla="*/ 522 w 608"/>
                  <a:gd name="T11" fmla="*/ 500 h 525"/>
                  <a:gd name="T12" fmla="*/ 536 w 608"/>
                  <a:gd name="T13" fmla="*/ 495 h 525"/>
                  <a:gd name="T14" fmla="*/ 395 w 608"/>
                  <a:gd name="T15" fmla="*/ 485 h 525"/>
                  <a:gd name="T16" fmla="*/ 382 w 608"/>
                  <a:gd name="T17" fmla="*/ 471 h 525"/>
                  <a:gd name="T18" fmla="*/ 549 w 608"/>
                  <a:gd name="T19" fmla="*/ 471 h 525"/>
                  <a:gd name="T20" fmla="*/ 545 w 608"/>
                  <a:gd name="T21" fmla="*/ 453 h 525"/>
                  <a:gd name="T22" fmla="*/ 392 w 608"/>
                  <a:gd name="T23" fmla="*/ 446 h 525"/>
                  <a:gd name="T24" fmla="*/ 385 w 608"/>
                  <a:gd name="T25" fmla="*/ 431 h 525"/>
                  <a:gd name="T26" fmla="*/ 398 w 608"/>
                  <a:gd name="T27" fmla="*/ 423 h 525"/>
                  <a:gd name="T28" fmla="*/ 411 w 608"/>
                  <a:gd name="T29" fmla="*/ 410 h 525"/>
                  <a:gd name="T30" fmla="*/ 269 w 608"/>
                  <a:gd name="T31" fmla="*/ 396 h 525"/>
                  <a:gd name="T32" fmla="*/ 426 w 608"/>
                  <a:gd name="T33" fmla="*/ 401 h 525"/>
                  <a:gd name="T34" fmla="*/ 258 w 608"/>
                  <a:gd name="T35" fmla="*/ 393 h 525"/>
                  <a:gd name="T36" fmla="*/ 437 w 608"/>
                  <a:gd name="T37" fmla="*/ 382 h 525"/>
                  <a:gd name="T38" fmla="*/ 245 w 608"/>
                  <a:gd name="T39" fmla="*/ 386 h 525"/>
                  <a:gd name="T40" fmla="*/ 289 w 608"/>
                  <a:gd name="T41" fmla="*/ 379 h 525"/>
                  <a:gd name="T42" fmla="*/ 232 w 608"/>
                  <a:gd name="T43" fmla="*/ 371 h 525"/>
                  <a:gd name="T44" fmla="*/ 578 w 608"/>
                  <a:gd name="T45" fmla="*/ 377 h 525"/>
                  <a:gd name="T46" fmla="*/ 228 w 608"/>
                  <a:gd name="T47" fmla="*/ 369 h 525"/>
                  <a:gd name="T48" fmla="*/ 354 w 608"/>
                  <a:gd name="T49" fmla="*/ 366 h 525"/>
                  <a:gd name="T50" fmla="*/ 592 w 608"/>
                  <a:gd name="T51" fmla="*/ 365 h 525"/>
                  <a:gd name="T52" fmla="*/ 211 w 608"/>
                  <a:gd name="T53" fmla="*/ 363 h 525"/>
                  <a:gd name="T54" fmla="*/ 209 w 608"/>
                  <a:gd name="T55" fmla="*/ 358 h 525"/>
                  <a:gd name="T56" fmla="*/ 285 w 608"/>
                  <a:gd name="T57" fmla="*/ 355 h 525"/>
                  <a:gd name="T58" fmla="*/ 337 w 608"/>
                  <a:gd name="T59" fmla="*/ 360 h 525"/>
                  <a:gd name="T60" fmla="*/ 433 w 608"/>
                  <a:gd name="T61" fmla="*/ 352 h 525"/>
                  <a:gd name="T62" fmla="*/ 306 w 608"/>
                  <a:gd name="T63" fmla="*/ 357 h 525"/>
                  <a:gd name="T64" fmla="*/ 318 w 608"/>
                  <a:gd name="T65" fmla="*/ 346 h 525"/>
                  <a:gd name="T66" fmla="*/ 401 w 608"/>
                  <a:gd name="T67" fmla="*/ 344 h 525"/>
                  <a:gd name="T68" fmla="*/ 212 w 608"/>
                  <a:gd name="T69" fmla="*/ 342 h 525"/>
                  <a:gd name="T70" fmla="*/ 418 w 608"/>
                  <a:gd name="T71" fmla="*/ 335 h 525"/>
                  <a:gd name="T72" fmla="*/ 185 w 608"/>
                  <a:gd name="T73" fmla="*/ 320 h 525"/>
                  <a:gd name="T74" fmla="*/ 176 w 608"/>
                  <a:gd name="T75" fmla="*/ 316 h 525"/>
                  <a:gd name="T76" fmla="*/ 158 w 608"/>
                  <a:gd name="T77" fmla="*/ 295 h 525"/>
                  <a:gd name="T78" fmla="*/ 145 w 608"/>
                  <a:gd name="T79" fmla="*/ 284 h 525"/>
                  <a:gd name="T80" fmla="*/ 124 w 608"/>
                  <a:gd name="T81" fmla="*/ 275 h 525"/>
                  <a:gd name="T82" fmla="*/ 130 w 608"/>
                  <a:gd name="T83" fmla="*/ 279 h 525"/>
                  <a:gd name="T84" fmla="*/ 151 w 608"/>
                  <a:gd name="T85" fmla="*/ 253 h 525"/>
                  <a:gd name="T86" fmla="*/ 170 w 608"/>
                  <a:gd name="T87" fmla="*/ 237 h 525"/>
                  <a:gd name="T88" fmla="*/ 176 w 608"/>
                  <a:gd name="T89" fmla="*/ 210 h 525"/>
                  <a:gd name="T90" fmla="*/ 57 w 608"/>
                  <a:gd name="T91" fmla="*/ 205 h 525"/>
                  <a:gd name="T92" fmla="*/ 109 w 608"/>
                  <a:gd name="T93" fmla="*/ 197 h 525"/>
                  <a:gd name="T94" fmla="*/ 86 w 608"/>
                  <a:gd name="T95" fmla="*/ 200 h 525"/>
                  <a:gd name="T96" fmla="*/ 50 w 608"/>
                  <a:gd name="T97" fmla="*/ 189 h 525"/>
                  <a:gd name="T98" fmla="*/ 72 w 608"/>
                  <a:gd name="T99" fmla="*/ 190 h 525"/>
                  <a:gd name="T100" fmla="*/ 97 w 608"/>
                  <a:gd name="T101" fmla="*/ 189 h 525"/>
                  <a:gd name="T102" fmla="*/ 109 w 608"/>
                  <a:gd name="T103" fmla="*/ 187 h 525"/>
                  <a:gd name="T104" fmla="*/ 160 w 608"/>
                  <a:gd name="T105" fmla="*/ 180 h 525"/>
                  <a:gd name="T106" fmla="*/ 148 w 608"/>
                  <a:gd name="T107" fmla="*/ 183 h 525"/>
                  <a:gd name="T108" fmla="*/ 45 w 608"/>
                  <a:gd name="T109" fmla="*/ 167 h 525"/>
                  <a:gd name="T110" fmla="*/ 32 w 608"/>
                  <a:gd name="T111" fmla="*/ 154 h 525"/>
                  <a:gd name="T112" fmla="*/ 13 w 608"/>
                  <a:gd name="T113" fmla="*/ 125 h 525"/>
                  <a:gd name="T114" fmla="*/ 21 w 608"/>
                  <a:gd name="T115" fmla="*/ 107 h 525"/>
                  <a:gd name="T116" fmla="*/ 28 w 608"/>
                  <a:gd name="T117" fmla="*/ 85 h 525"/>
                  <a:gd name="T118" fmla="*/ 13 w 608"/>
                  <a:gd name="T119" fmla="*/ 53 h 525"/>
                  <a:gd name="T120" fmla="*/ 16 w 608"/>
                  <a:gd name="T121" fmla="*/ 40 h 525"/>
                  <a:gd name="T122" fmla="*/ 6 w 608"/>
                  <a:gd name="T123" fmla="*/ 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8" h="525">
                    <a:moveTo>
                      <a:pt x="428" y="525"/>
                    </a:moveTo>
                    <a:cubicBezTo>
                      <a:pt x="428" y="525"/>
                      <a:pt x="428" y="525"/>
                      <a:pt x="428" y="525"/>
                    </a:cubicBezTo>
                    <a:cubicBezTo>
                      <a:pt x="427" y="525"/>
                      <a:pt x="425" y="524"/>
                      <a:pt x="424" y="524"/>
                    </a:cubicBezTo>
                    <a:cubicBezTo>
                      <a:pt x="427" y="519"/>
                      <a:pt x="427" y="519"/>
                      <a:pt x="427" y="519"/>
                    </a:cubicBezTo>
                    <a:cubicBezTo>
                      <a:pt x="427" y="519"/>
                      <a:pt x="428" y="519"/>
                      <a:pt x="428" y="519"/>
                    </a:cubicBezTo>
                    <a:cubicBezTo>
                      <a:pt x="428" y="519"/>
                      <a:pt x="429" y="519"/>
                      <a:pt x="430" y="518"/>
                    </a:cubicBezTo>
                    <a:cubicBezTo>
                      <a:pt x="432" y="524"/>
                      <a:pt x="432" y="524"/>
                      <a:pt x="432" y="524"/>
                    </a:cubicBezTo>
                    <a:cubicBezTo>
                      <a:pt x="431" y="524"/>
                      <a:pt x="429" y="525"/>
                      <a:pt x="428" y="525"/>
                    </a:cubicBezTo>
                    <a:close/>
                    <a:moveTo>
                      <a:pt x="440" y="521"/>
                    </a:moveTo>
                    <a:cubicBezTo>
                      <a:pt x="438" y="516"/>
                      <a:pt x="438" y="516"/>
                      <a:pt x="438" y="516"/>
                    </a:cubicBezTo>
                    <a:cubicBezTo>
                      <a:pt x="439" y="515"/>
                      <a:pt x="440" y="515"/>
                      <a:pt x="443" y="514"/>
                    </a:cubicBezTo>
                    <a:cubicBezTo>
                      <a:pt x="445" y="519"/>
                      <a:pt x="445" y="519"/>
                      <a:pt x="445" y="519"/>
                    </a:cubicBezTo>
                    <a:cubicBezTo>
                      <a:pt x="442" y="520"/>
                      <a:pt x="441" y="521"/>
                      <a:pt x="440" y="521"/>
                    </a:cubicBezTo>
                    <a:close/>
                    <a:moveTo>
                      <a:pt x="476" y="516"/>
                    </a:moveTo>
                    <a:cubicBezTo>
                      <a:pt x="475" y="516"/>
                      <a:pt x="473" y="516"/>
                      <a:pt x="472" y="516"/>
                    </a:cubicBezTo>
                    <a:cubicBezTo>
                      <a:pt x="473" y="510"/>
                      <a:pt x="473" y="510"/>
                      <a:pt x="473" y="510"/>
                    </a:cubicBezTo>
                    <a:cubicBezTo>
                      <a:pt x="475" y="510"/>
                      <a:pt x="476" y="510"/>
                      <a:pt x="478" y="510"/>
                    </a:cubicBezTo>
                    <a:cubicBezTo>
                      <a:pt x="478" y="516"/>
                      <a:pt x="478" y="516"/>
                      <a:pt x="478" y="516"/>
                    </a:cubicBezTo>
                    <a:cubicBezTo>
                      <a:pt x="478" y="516"/>
                      <a:pt x="477" y="516"/>
                      <a:pt x="476" y="516"/>
                    </a:cubicBezTo>
                    <a:close/>
                    <a:moveTo>
                      <a:pt x="456" y="515"/>
                    </a:moveTo>
                    <a:cubicBezTo>
                      <a:pt x="454" y="510"/>
                      <a:pt x="454" y="510"/>
                      <a:pt x="454" y="510"/>
                    </a:cubicBezTo>
                    <a:cubicBezTo>
                      <a:pt x="457" y="509"/>
                      <a:pt x="459" y="508"/>
                      <a:pt x="460" y="508"/>
                    </a:cubicBezTo>
                    <a:cubicBezTo>
                      <a:pt x="461" y="514"/>
                      <a:pt x="461" y="514"/>
                      <a:pt x="461" y="514"/>
                    </a:cubicBezTo>
                    <a:cubicBezTo>
                      <a:pt x="460" y="514"/>
                      <a:pt x="458" y="514"/>
                      <a:pt x="456" y="515"/>
                    </a:cubicBezTo>
                    <a:close/>
                    <a:moveTo>
                      <a:pt x="416" y="514"/>
                    </a:moveTo>
                    <a:cubicBezTo>
                      <a:pt x="415" y="513"/>
                      <a:pt x="413" y="511"/>
                      <a:pt x="412" y="510"/>
                    </a:cubicBezTo>
                    <a:cubicBezTo>
                      <a:pt x="416" y="506"/>
                      <a:pt x="416" y="506"/>
                      <a:pt x="416" y="506"/>
                    </a:cubicBezTo>
                    <a:cubicBezTo>
                      <a:pt x="418" y="508"/>
                      <a:pt x="419" y="509"/>
                      <a:pt x="420" y="511"/>
                    </a:cubicBezTo>
                    <a:lnTo>
                      <a:pt x="416" y="514"/>
                    </a:lnTo>
                    <a:close/>
                    <a:moveTo>
                      <a:pt x="490" y="512"/>
                    </a:moveTo>
                    <a:cubicBezTo>
                      <a:pt x="488" y="507"/>
                      <a:pt x="488" y="507"/>
                      <a:pt x="488" y="507"/>
                    </a:cubicBezTo>
                    <a:cubicBezTo>
                      <a:pt x="488" y="507"/>
                      <a:pt x="488" y="507"/>
                      <a:pt x="488" y="507"/>
                    </a:cubicBezTo>
                    <a:cubicBezTo>
                      <a:pt x="490" y="506"/>
                      <a:pt x="492" y="505"/>
                      <a:pt x="493" y="505"/>
                    </a:cubicBezTo>
                    <a:cubicBezTo>
                      <a:pt x="496" y="510"/>
                      <a:pt x="496" y="510"/>
                      <a:pt x="496" y="510"/>
                    </a:cubicBezTo>
                    <a:cubicBezTo>
                      <a:pt x="494" y="511"/>
                      <a:pt x="492" y="511"/>
                      <a:pt x="491" y="512"/>
                    </a:cubicBezTo>
                    <a:lnTo>
                      <a:pt x="490" y="512"/>
                    </a:lnTo>
                    <a:close/>
                    <a:moveTo>
                      <a:pt x="507" y="507"/>
                    </a:moveTo>
                    <a:cubicBezTo>
                      <a:pt x="505" y="501"/>
                      <a:pt x="505" y="501"/>
                      <a:pt x="505" y="501"/>
                    </a:cubicBezTo>
                    <a:cubicBezTo>
                      <a:pt x="507" y="501"/>
                      <a:pt x="508" y="501"/>
                      <a:pt x="508" y="500"/>
                    </a:cubicBezTo>
                    <a:cubicBezTo>
                      <a:pt x="508" y="501"/>
                      <a:pt x="508" y="501"/>
                      <a:pt x="508" y="501"/>
                    </a:cubicBezTo>
                    <a:cubicBezTo>
                      <a:pt x="514" y="503"/>
                      <a:pt x="514" y="503"/>
                      <a:pt x="514" y="503"/>
                    </a:cubicBezTo>
                    <a:cubicBezTo>
                      <a:pt x="513" y="506"/>
                      <a:pt x="510" y="506"/>
                      <a:pt x="507" y="507"/>
                    </a:cubicBezTo>
                    <a:close/>
                    <a:moveTo>
                      <a:pt x="404" y="501"/>
                    </a:moveTo>
                    <a:cubicBezTo>
                      <a:pt x="400" y="497"/>
                      <a:pt x="400" y="497"/>
                      <a:pt x="400" y="497"/>
                    </a:cubicBezTo>
                    <a:cubicBezTo>
                      <a:pt x="404" y="493"/>
                      <a:pt x="404" y="493"/>
                      <a:pt x="404" y="493"/>
                    </a:cubicBezTo>
                    <a:cubicBezTo>
                      <a:pt x="408" y="497"/>
                      <a:pt x="408" y="497"/>
                      <a:pt x="408" y="497"/>
                    </a:cubicBezTo>
                    <a:lnTo>
                      <a:pt x="404" y="501"/>
                    </a:lnTo>
                    <a:close/>
                    <a:moveTo>
                      <a:pt x="523" y="501"/>
                    </a:moveTo>
                    <a:cubicBezTo>
                      <a:pt x="522" y="500"/>
                      <a:pt x="521" y="500"/>
                      <a:pt x="520" y="500"/>
                    </a:cubicBezTo>
                    <a:cubicBezTo>
                      <a:pt x="519" y="500"/>
                      <a:pt x="519" y="500"/>
                      <a:pt x="519" y="500"/>
                    </a:cubicBezTo>
                    <a:cubicBezTo>
                      <a:pt x="520" y="495"/>
                      <a:pt x="520" y="495"/>
                      <a:pt x="520" y="495"/>
                    </a:cubicBezTo>
                    <a:cubicBezTo>
                      <a:pt x="520" y="495"/>
                      <a:pt x="520" y="495"/>
                      <a:pt x="520" y="495"/>
                    </a:cubicBezTo>
                    <a:cubicBezTo>
                      <a:pt x="523" y="495"/>
                      <a:pt x="526" y="495"/>
                      <a:pt x="527" y="498"/>
                    </a:cubicBezTo>
                    <a:cubicBezTo>
                      <a:pt x="522" y="500"/>
                      <a:pt x="522" y="500"/>
                      <a:pt x="522" y="500"/>
                    </a:cubicBezTo>
                    <a:cubicBezTo>
                      <a:pt x="522" y="500"/>
                      <a:pt x="522" y="501"/>
                      <a:pt x="523" y="501"/>
                    </a:cubicBezTo>
                    <a:close/>
                    <a:moveTo>
                      <a:pt x="537" y="499"/>
                    </a:moveTo>
                    <a:cubicBezTo>
                      <a:pt x="532" y="496"/>
                      <a:pt x="532" y="496"/>
                      <a:pt x="532" y="496"/>
                    </a:cubicBezTo>
                    <a:cubicBezTo>
                      <a:pt x="532" y="496"/>
                      <a:pt x="532" y="496"/>
                      <a:pt x="532" y="496"/>
                    </a:cubicBezTo>
                    <a:cubicBezTo>
                      <a:pt x="532" y="495"/>
                      <a:pt x="532" y="494"/>
                      <a:pt x="532" y="494"/>
                    </a:cubicBezTo>
                    <a:cubicBezTo>
                      <a:pt x="532" y="490"/>
                      <a:pt x="534" y="490"/>
                      <a:pt x="535" y="490"/>
                    </a:cubicBezTo>
                    <a:cubicBezTo>
                      <a:pt x="536" y="495"/>
                      <a:pt x="536" y="495"/>
                      <a:pt x="536" y="495"/>
                    </a:cubicBezTo>
                    <a:cubicBezTo>
                      <a:pt x="536" y="495"/>
                      <a:pt x="536" y="495"/>
                      <a:pt x="536" y="495"/>
                    </a:cubicBezTo>
                    <a:cubicBezTo>
                      <a:pt x="536" y="495"/>
                      <a:pt x="536" y="495"/>
                      <a:pt x="536" y="495"/>
                    </a:cubicBezTo>
                    <a:cubicBezTo>
                      <a:pt x="536" y="495"/>
                      <a:pt x="536" y="495"/>
                      <a:pt x="536" y="495"/>
                    </a:cubicBezTo>
                    <a:cubicBezTo>
                      <a:pt x="537" y="495"/>
                      <a:pt x="537" y="494"/>
                      <a:pt x="537" y="494"/>
                    </a:cubicBezTo>
                    <a:cubicBezTo>
                      <a:pt x="537" y="494"/>
                      <a:pt x="537" y="495"/>
                      <a:pt x="537" y="495"/>
                    </a:cubicBezTo>
                    <a:cubicBezTo>
                      <a:pt x="538" y="495"/>
                      <a:pt x="538" y="496"/>
                      <a:pt x="538" y="496"/>
                    </a:cubicBezTo>
                    <a:cubicBezTo>
                      <a:pt x="538" y="497"/>
                      <a:pt x="537" y="498"/>
                      <a:pt x="537" y="499"/>
                    </a:cubicBezTo>
                    <a:close/>
                    <a:moveTo>
                      <a:pt x="392" y="490"/>
                    </a:moveTo>
                    <a:cubicBezTo>
                      <a:pt x="390" y="489"/>
                      <a:pt x="389" y="488"/>
                      <a:pt x="387" y="487"/>
                    </a:cubicBezTo>
                    <a:cubicBezTo>
                      <a:pt x="390" y="482"/>
                      <a:pt x="390" y="482"/>
                      <a:pt x="390" y="482"/>
                    </a:cubicBezTo>
                    <a:cubicBezTo>
                      <a:pt x="392" y="483"/>
                      <a:pt x="394" y="484"/>
                      <a:pt x="395" y="485"/>
                    </a:cubicBezTo>
                    <a:lnTo>
                      <a:pt x="392" y="490"/>
                    </a:lnTo>
                    <a:close/>
                    <a:moveTo>
                      <a:pt x="546" y="489"/>
                    </a:moveTo>
                    <a:cubicBezTo>
                      <a:pt x="541" y="487"/>
                      <a:pt x="541" y="487"/>
                      <a:pt x="541" y="487"/>
                    </a:cubicBezTo>
                    <a:cubicBezTo>
                      <a:pt x="541" y="486"/>
                      <a:pt x="541" y="484"/>
                      <a:pt x="542" y="482"/>
                    </a:cubicBezTo>
                    <a:cubicBezTo>
                      <a:pt x="548" y="483"/>
                      <a:pt x="548" y="483"/>
                      <a:pt x="548" y="483"/>
                    </a:cubicBezTo>
                    <a:cubicBezTo>
                      <a:pt x="547" y="485"/>
                      <a:pt x="547" y="487"/>
                      <a:pt x="546" y="489"/>
                    </a:cubicBezTo>
                    <a:close/>
                    <a:moveTo>
                      <a:pt x="377" y="478"/>
                    </a:moveTo>
                    <a:cubicBezTo>
                      <a:pt x="376" y="476"/>
                      <a:pt x="376" y="474"/>
                      <a:pt x="376" y="471"/>
                    </a:cubicBezTo>
                    <a:cubicBezTo>
                      <a:pt x="382" y="471"/>
                      <a:pt x="382" y="471"/>
                      <a:pt x="382" y="471"/>
                    </a:cubicBezTo>
                    <a:cubicBezTo>
                      <a:pt x="382" y="474"/>
                      <a:pt x="382" y="475"/>
                      <a:pt x="383" y="476"/>
                    </a:cubicBezTo>
                    <a:lnTo>
                      <a:pt x="377" y="478"/>
                    </a:lnTo>
                    <a:close/>
                    <a:moveTo>
                      <a:pt x="549" y="471"/>
                    </a:moveTo>
                    <a:cubicBezTo>
                      <a:pt x="544" y="470"/>
                      <a:pt x="544" y="470"/>
                      <a:pt x="544" y="470"/>
                    </a:cubicBezTo>
                    <a:cubicBezTo>
                      <a:pt x="544" y="467"/>
                      <a:pt x="544" y="467"/>
                      <a:pt x="544" y="467"/>
                    </a:cubicBezTo>
                    <a:cubicBezTo>
                      <a:pt x="544" y="466"/>
                      <a:pt x="544" y="466"/>
                      <a:pt x="544" y="465"/>
                    </a:cubicBezTo>
                    <a:cubicBezTo>
                      <a:pt x="550" y="465"/>
                      <a:pt x="550" y="465"/>
                      <a:pt x="550" y="465"/>
                    </a:cubicBezTo>
                    <a:cubicBezTo>
                      <a:pt x="550" y="466"/>
                      <a:pt x="550" y="467"/>
                      <a:pt x="550" y="468"/>
                    </a:cubicBezTo>
                    <a:lnTo>
                      <a:pt x="549" y="471"/>
                    </a:lnTo>
                    <a:close/>
                    <a:moveTo>
                      <a:pt x="383" y="461"/>
                    </a:moveTo>
                    <a:cubicBezTo>
                      <a:pt x="377" y="459"/>
                      <a:pt x="377" y="459"/>
                      <a:pt x="377" y="459"/>
                    </a:cubicBezTo>
                    <a:cubicBezTo>
                      <a:pt x="378" y="456"/>
                      <a:pt x="380" y="456"/>
                      <a:pt x="381" y="455"/>
                    </a:cubicBezTo>
                    <a:cubicBezTo>
                      <a:pt x="382" y="455"/>
                      <a:pt x="382" y="454"/>
                      <a:pt x="383" y="454"/>
                    </a:cubicBezTo>
                    <a:cubicBezTo>
                      <a:pt x="386" y="459"/>
                      <a:pt x="386" y="459"/>
                      <a:pt x="386" y="459"/>
                    </a:cubicBezTo>
                    <a:cubicBezTo>
                      <a:pt x="385" y="459"/>
                      <a:pt x="384" y="460"/>
                      <a:pt x="384" y="460"/>
                    </a:cubicBezTo>
                    <a:cubicBezTo>
                      <a:pt x="383" y="460"/>
                      <a:pt x="383" y="461"/>
                      <a:pt x="383" y="461"/>
                    </a:cubicBezTo>
                    <a:close/>
                    <a:moveTo>
                      <a:pt x="551" y="454"/>
                    </a:moveTo>
                    <a:cubicBezTo>
                      <a:pt x="545" y="453"/>
                      <a:pt x="545" y="453"/>
                      <a:pt x="545" y="453"/>
                    </a:cubicBezTo>
                    <a:cubicBezTo>
                      <a:pt x="545" y="451"/>
                      <a:pt x="546" y="448"/>
                      <a:pt x="546" y="447"/>
                    </a:cubicBezTo>
                    <a:cubicBezTo>
                      <a:pt x="552" y="448"/>
                      <a:pt x="552" y="448"/>
                      <a:pt x="552" y="448"/>
                    </a:cubicBezTo>
                    <a:cubicBezTo>
                      <a:pt x="551" y="450"/>
                      <a:pt x="551" y="452"/>
                      <a:pt x="551" y="454"/>
                    </a:cubicBezTo>
                    <a:close/>
                    <a:moveTo>
                      <a:pt x="386" y="447"/>
                    </a:moveTo>
                    <a:cubicBezTo>
                      <a:pt x="386" y="446"/>
                      <a:pt x="386" y="446"/>
                      <a:pt x="386" y="445"/>
                    </a:cubicBezTo>
                    <a:cubicBezTo>
                      <a:pt x="386" y="445"/>
                      <a:pt x="386" y="444"/>
                      <a:pt x="385" y="442"/>
                    </a:cubicBezTo>
                    <a:cubicBezTo>
                      <a:pt x="390" y="440"/>
                      <a:pt x="390" y="440"/>
                      <a:pt x="390" y="440"/>
                    </a:cubicBezTo>
                    <a:cubicBezTo>
                      <a:pt x="391" y="442"/>
                      <a:pt x="392" y="444"/>
                      <a:pt x="392" y="445"/>
                    </a:cubicBezTo>
                    <a:cubicBezTo>
                      <a:pt x="392" y="446"/>
                      <a:pt x="392" y="446"/>
                      <a:pt x="392" y="446"/>
                    </a:cubicBezTo>
                    <a:lnTo>
                      <a:pt x="386" y="447"/>
                    </a:lnTo>
                    <a:close/>
                    <a:moveTo>
                      <a:pt x="556" y="437"/>
                    </a:moveTo>
                    <a:cubicBezTo>
                      <a:pt x="550" y="436"/>
                      <a:pt x="550" y="436"/>
                      <a:pt x="550" y="436"/>
                    </a:cubicBezTo>
                    <a:cubicBezTo>
                      <a:pt x="550" y="435"/>
                      <a:pt x="550" y="433"/>
                      <a:pt x="550" y="432"/>
                    </a:cubicBezTo>
                    <a:cubicBezTo>
                      <a:pt x="550" y="431"/>
                      <a:pt x="550" y="431"/>
                      <a:pt x="550" y="431"/>
                    </a:cubicBezTo>
                    <a:cubicBezTo>
                      <a:pt x="556" y="431"/>
                      <a:pt x="556" y="431"/>
                      <a:pt x="556" y="431"/>
                    </a:cubicBezTo>
                    <a:cubicBezTo>
                      <a:pt x="556" y="432"/>
                      <a:pt x="556" y="432"/>
                      <a:pt x="556" y="432"/>
                    </a:cubicBezTo>
                    <a:cubicBezTo>
                      <a:pt x="556" y="434"/>
                      <a:pt x="556" y="435"/>
                      <a:pt x="556" y="437"/>
                    </a:cubicBezTo>
                    <a:close/>
                    <a:moveTo>
                      <a:pt x="385" y="431"/>
                    </a:moveTo>
                    <a:cubicBezTo>
                      <a:pt x="379" y="430"/>
                      <a:pt x="379" y="430"/>
                      <a:pt x="379" y="430"/>
                    </a:cubicBezTo>
                    <a:cubicBezTo>
                      <a:pt x="380" y="427"/>
                      <a:pt x="382" y="426"/>
                      <a:pt x="385" y="424"/>
                    </a:cubicBezTo>
                    <a:cubicBezTo>
                      <a:pt x="388" y="429"/>
                      <a:pt x="388" y="429"/>
                      <a:pt x="388" y="429"/>
                    </a:cubicBezTo>
                    <a:cubicBezTo>
                      <a:pt x="386" y="430"/>
                      <a:pt x="385" y="431"/>
                      <a:pt x="385" y="431"/>
                    </a:cubicBezTo>
                    <a:close/>
                    <a:moveTo>
                      <a:pt x="398" y="423"/>
                    </a:moveTo>
                    <a:cubicBezTo>
                      <a:pt x="395" y="418"/>
                      <a:pt x="395" y="418"/>
                      <a:pt x="395" y="418"/>
                    </a:cubicBezTo>
                    <a:cubicBezTo>
                      <a:pt x="397" y="417"/>
                      <a:pt x="399" y="416"/>
                      <a:pt x="400" y="415"/>
                    </a:cubicBezTo>
                    <a:cubicBezTo>
                      <a:pt x="403" y="421"/>
                      <a:pt x="403" y="421"/>
                      <a:pt x="403" y="421"/>
                    </a:cubicBezTo>
                    <a:cubicBezTo>
                      <a:pt x="401" y="421"/>
                      <a:pt x="400" y="422"/>
                      <a:pt x="398" y="423"/>
                    </a:cubicBezTo>
                    <a:close/>
                    <a:moveTo>
                      <a:pt x="558" y="420"/>
                    </a:moveTo>
                    <a:cubicBezTo>
                      <a:pt x="552" y="419"/>
                      <a:pt x="552" y="419"/>
                      <a:pt x="552" y="419"/>
                    </a:cubicBezTo>
                    <a:cubicBezTo>
                      <a:pt x="552" y="417"/>
                      <a:pt x="553" y="415"/>
                      <a:pt x="553" y="413"/>
                    </a:cubicBezTo>
                    <a:cubicBezTo>
                      <a:pt x="553" y="413"/>
                      <a:pt x="553" y="413"/>
                      <a:pt x="553" y="413"/>
                    </a:cubicBezTo>
                    <a:cubicBezTo>
                      <a:pt x="559" y="414"/>
                      <a:pt x="559" y="414"/>
                      <a:pt x="559" y="414"/>
                    </a:cubicBezTo>
                    <a:cubicBezTo>
                      <a:pt x="559" y="414"/>
                      <a:pt x="559" y="414"/>
                      <a:pt x="559" y="414"/>
                    </a:cubicBezTo>
                    <a:cubicBezTo>
                      <a:pt x="558" y="416"/>
                      <a:pt x="558" y="418"/>
                      <a:pt x="558" y="420"/>
                    </a:cubicBezTo>
                    <a:close/>
                    <a:moveTo>
                      <a:pt x="414" y="415"/>
                    </a:moveTo>
                    <a:cubicBezTo>
                      <a:pt x="411" y="410"/>
                      <a:pt x="411" y="410"/>
                      <a:pt x="411" y="410"/>
                    </a:cubicBezTo>
                    <a:cubicBezTo>
                      <a:pt x="412" y="409"/>
                      <a:pt x="414" y="408"/>
                      <a:pt x="415" y="407"/>
                    </a:cubicBezTo>
                    <a:cubicBezTo>
                      <a:pt x="419" y="411"/>
                      <a:pt x="419" y="411"/>
                      <a:pt x="419" y="411"/>
                    </a:cubicBezTo>
                    <a:cubicBezTo>
                      <a:pt x="417" y="413"/>
                      <a:pt x="416" y="414"/>
                      <a:pt x="414" y="415"/>
                    </a:cubicBezTo>
                    <a:close/>
                    <a:moveTo>
                      <a:pt x="269" y="404"/>
                    </a:moveTo>
                    <a:cubicBezTo>
                      <a:pt x="268" y="404"/>
                      <a:pt x="267" y="404"/>
                      <a:pt x="267" y="404"/>
                    </a:cubicBezTo>
                    <a:cubicBezTo>
                      <a:pt x="269" y="398"/>
                      <a:pt x="269" y="398"/>
                      <a:pt x="269" y="398"/>
                    </a:cubicBezTo>
                    <a:cubicBezTo>
                      <a:pt x="268" y="398"/>
                      <a:pt x="268" y="398"/>
                      <a:pt x="268" y="398"/>
                    </a:cubicBezTo>
                    <a:cubicBezTo>
                      <a:pt x="268" y="398"/>
                      <a:pt x="269" y="397"/>
                      <a:pt x="269" y="397"/>
                    </a:cubicBezTo>
                    <a:cubicBezTo>
                      <a:pt x="269" y="396"/>
                      <a:pt x="269" y="396"/>
                      <a:pt x="269" y="396"/>
                    </a:cubicBezTo>
                    <a:cubicBezTo>
                      <a:pt x="274" y="399"/>
                      <a:pt x="274" y="399"/>
                      <a:pt x="274" y="399"/>
                    </a:cubicBezTo>
                    <a:cubicBezTo>
                      <a:pt x="274" y="400"/>
                      <a:pt x="274" y="400"/>
                      <a:pt x="274" y="400"/>
                    </a:cubicBezTo>
                    <a:cubicBezTo>
                      <a:pt x="273" y="402"/>
                      <a:pt x="271" y="404"/>
                      <a:pt x="269" y="404"/>
                    </a:cubicBezTo>
                    <a:close/>
                    <a:moveTo>
                      <a:pt x="561" y="403"/>
                    </a:moveTo>
                    <a:cubicBezTo>
                      <a:pt x="555" y="401"/>
                      <a:pt x="555" y="401"/>
                      <a:pt x="555" y="401"/>
                    </a:cubicBezTo>
                    <a:cubicBezTo>
                      <a:pt x="556" y="399"/>
                      <a:pt x="557" y="397"/>
                      <a:pt x="558" y="395"/>
                    </a:cubicBezTo>
                    <a:cubicBezTo>
                      <a:pt x="563" y="398"/>
                      <a:pt x="563" y="398"/>
                      <a:pt x="563" y="398"/>
                    </a:cubicBezTo>
                    <a:cubicBezTo>
                      <a:pt x="562" y="400"/>
                      <a:pt x="562" y="401"/>
                      <a:pt x="561" y="403"/>
                    </a:cubicBezTo>
                    <a:close/>
                    <a:moveTo>
                      <a:pt x="426" y="401"/>
                    </a:moveTo>
                    <a:cubicBezTo>
                      <a:pt x="423" y="400"/>
                      <a:pt x="423" y="400"/>
                      <a:pt x="423" y="400"/>
                    </a:cubicBezTo>
                    <a:cubicBezTo>
                      <a:pt x="421" y="398"/>
                      <a:pt x="421" y="398"/>
                      <a:pt x="421" y="398"/>
                    </a:cubicBezTo>
                    <a:cubicBezTo>
                      <a:pt x="422" y="396"/>
                      <a:pt x="423" y="395"/>
                      <a:pt x="424" y="393"/>
                    </a:cubicBezTo>
                    <a:cubicBezTo>
                      <a:pt x="429" y="396"/>
                      <a:pt x="429" y="396"/>
                      <a:pt x="429" y="396"/>
                    </a:cubicBezTo>
                    <a:cubicBezTo>
                      <a:pt x="428" y="398"/>
                      <a:pt x="427" y="399"/>
                      <a:pt x="426" y="401"/>
                    </a:cubicBezTo>
                    <a:close/>
                    <a:moveTo>
                      <a:pt x="256" y="399"/>
                    </a:moveTo>
                    <a:cubicBezTo>
                      <a:pt x="254" y="398"/>
                      <a:pt x="253" y="397"/>
                      <a:pt x="251" y="396"/>
                    </a:cubicBezTo>
                    <a:cubicBezTo>
                      <a:pt x="253" y="391"/>
                      <a:pt x="253" y="391"/>
                      <a:pt x="253" y="391"/>
                    </a:cubicBezTo>
                    <a:cubicBezTo>
                      <a:pt x="255" y="392"/>
                      <a:pt x="257" y="393"/>
                      <a:pt x="258" y="393"/>
                    </a:cubicBezTo>
                    <a:lnTo>
                      <a:pt x="256" y="399"/>
                    </a:lnTo>
                    <a:close/>
                    <a:moveTo>
                      <a:pt x="281" y="391"/>
                    </a:moveTo>
                    <a:cubicBezTo>
                      <a:pt x="277" y="386"/>
                      <a:pt x="277" y="386"/>
                      <a:pt x="277" y="386"/>
                    </a:cubicBezTo>
                    <a:cubicBezTo>
                      <a:pt x="279" y="385"/>
                      <a:pt x="281" y="383"/>
                      <a:pt x="282" y="382"/>
                    </a:cubicBezTo>
                    <a:cubicBezTo>
                      <a:pt x="285" y="388"/>
                      <a:pt x="285" y="388"/>
                      <a:pt x="285" y="388"/>
                    </a:cubicBezTo>
                    <a:cubicBezTo>
                      <a:pt x="284" y="388"/>
                      <a:pt x="283" y="389"/>
                      <a:pt x="281" y="391"/>
                    </a:cubicBezTo>
                    <a:close/>
                    <a:moveTo>
                      <a:pt x="436" y="390"/>
                    </a:moveTo>
                    <a:cubicBezTo>
                      <a:pt x="434" y="384"/>
                      <a:pt x="434" y="384"/>
                      <a:pt x="434" y="384"/>
                    </a:cubicBezTo>
                    <a:cubicBezTo>
                      <a:pt x="435" y="384"/>
                      <a:pt x="436" y="383"/>
                      <a:pt x="437" y="382"/>
                    </a:cubicBezTo>
                    <a:cubicBezTo>
                      <a:pt x="442" y="385"/>
                      <a:pt x="442" y="385"/>
                      <a:pt x="442" y="385"/>
                    </a:cubicBezTo>
                    <a:cubicBezTo>
                      <a:pt x="440" y="388"/>
                      <a:pt x="438" y="389"/>
                      <a:pt x="436" y="390"/>
                    </a:cubicBezTo>
                    <a:close/>
                    <a:moveTo>
                      <a:pt x="240" y="389"/>
                    </a:moveTo>
                    <a:cubicBezTo>
                      <a:pt x="239" y="388"/>
                      <a:pt x="239" y="387"/>
                      <a:pt x="239" y="386"/>
                    </a:cubicBezTo>
                    <a:cubicBezTo>
                      <a:pt x="239" y="385"/>
                      <a:pt x="240" y="383"/>
                      <a:pt x="241" y="382"/>
                    </a:cubicBezTo>
                    <a:cubicBezTo>
                      <a:pt x="241" y="382"/>
                      <a:pt x="241" y="383"/>
                      <a:pt x="241" y="383"/>
                    </a:cubicBezTo>
                    <a:cubicBezTo>
                      <a:pt x="247" y="382"/>
                      <a:pt x="247" y="382"/>
                      <a:pt x="247" y="382"/>
                    </a:cubicBezTo>
                    <a:cubicBezTo>
                      <a:pt x="247" y="385"/>
                      <a:pt x="246" y="387"/>
                      <a:pt x="244" y="388"/>
                    </a:cubicBezTo>
                    <a:cubicBezTo>
                      <a:pt x="244" y="387"/>
                      <a:pt x="245" y="387"/>
                      <a:pt x="245" y="386"/>
                    </a:cubicBezTo>
                    <a:lnTo>
                      <a:pt x="240" y="389"/>
                    </a:lnTo>
                    <a:close/>
                    <a:moveTo>
                      <a:pt x="569" y="388"/>
                    </a:moveTo>
                    <a:cubicBezTo>
                      <a:pt x="564" y="386"/>
                      <a:pt x="564" y="386"/>
                      <a:pt x="564" y="386"/>
                    </a:cubicBezTo>
                    <a:cubicBezTo>
                      <a:pt x="564" y="385"/>
                      <a:pt x="565" y="384"/>
                      <a:pt x="565" y="383"/>
                    </a:cubicBezTo>
                    <a:cubicBezTo>
                      <a:pt x="565" y="382"/>
                      <a:pt x="566" y="381"/>
                      <a:pt x="566" y="380"/>
                    </a:cubicBezTo>
                    <a:cubicBezTo>
                      <a:pt x="572" y="382"/>
                      <a:pt x="572" y="382"/>
                      <a:pt x="572" y="382"/>
                    </a:cubicBezTo>
                    <a:cubicBezTo>
                      <a:pt x="571" y="383"/>
                      <a:pt x="571" y="384"/>
                      <a:pt x="571" y="385"/>
                    </a:cubicBezTo>
                    <a:cubicBezTo>
                      <a:pt x="570" y="386"/>
                      <a:pt x="570" y="387"/>
                      <a:pt x="569" y="388"/>
                    </a:cubicBezTo>
                    <a:close/>
                    <a:moveTo>
                      <a:pt x="289" y="379"/>
                    </a:moveTo>
                    <a:cubicBezTo>
                      <a:pt x="289" y="379"/>
                      <a:pt x="289" y="379"/>
                      <a:pt x="288" y="378"/>
                    </a:cubicBezTo>
                    <a:cubicBezTo>
                      <a:pt x="287" y="377"/>
                      <a:pt x="287" y="377"/>
                      <a:pt x="286" y="376"/>
                    </a:cubicBezTo>
                    <a:cubicBezTo>
                      <a:pt x="290" y="372"/>
                      <a:pt x="290" y="372"/>
                      <a:pt x="290" y="372"/>
                    </a:cubicBezTo>
                    <a:cubicBezTo>
                      <a:pt x="291" y="372"/>
                      <a:pt x="291" y="373"/>
                      <a:pt x="292" y="373"/>
                    </a:cubicBezTo>
                    <a:cubicBezTo>
                      <a:pt x="293" y="375"/>
                      <a:pt x="294" y="376"/>
                      <a:pt x="295" y="377"/>
                    </a:cubicBezTo>
                    <a:lnTo>
                      <a:pt x="289" y="379"/>
                    </a:lnTo>
                    <a:close/>
                    <a:moveTo>
                      <a:pt x="233" y="377"/>
                    </a:moveTo>
                    <a:cubicBezTo>
                      <a:pt x="232" y="376"/>
                      <a:pt x="232" y="375"/>
                      <a:pt x="232" y="374"/>
                    </a:cubicBezTo>
                    <a:cubicBezTo>
                      <a:pt x="232" y="373"/>
                      <a:pt x="232" y="372"/>
                      <a:pt x="232" y="371"/>
                    </a:cubicBezTo>
                    <a:cubicBezTo>
                      <a:pt x="238" y="370"/>
                      <a:pt x="238" y="370"/>
                      <a:pt x="238" y="370"/>
                    </a:cubicBezTo>
                    <a:cubicBezTo>
                      <a:pt x="238" y="371"/>
                      <a:pt x="238" y="373"/>
                      <a:pt x="238" y="374"/>
                    </a:cubicBezTo>
                    <a:cubicBezTo>
                      <a:pt x="238" y="374"/>
                      <a:pt x="238" y="375"/>
                      <a:pt x="238" y="376"/>
                    </a:cubicBezTo>
                    <a:lnTo>
                      <a:pt x="233" y="377"/>
                    </a:lnTo>
                    <a:close/>
                    <a:moveTo>
                      <a:pt x="578" y="377"/>
                    </a:moveTo>
                    <a:cubicBezTo>
                      <a:pt x="577" y="371"/>
                      <a:pt x="577" y="371"/>
                      <a:pt x="577" y="371"/>
                    </a:cubicBezTo>
                    <a:cubicBezTo>
                      <a:pt x="578" y="371"/>
                      <a:pt x="580" y="371"/>
                      <a:pt x="581" y="370"/>
                    </a:cubicBezTo>
                    <a:cubicBezTo>
                      <a:pt x="585" y="374"/>
                      <a:pt x="585" y="374"/>
                      <a:pt x="585" y="374"/>
                    </a:cubicBezTo>
                    <a:cubicBezTo>
                      <a:pt x="583" y="376"/>
                      <a:pt x="580" y="377"/>
                      <a:pt x="578" y="377"/>
                    </a:cubicBezTo>
                    <a:close/>
                    <a:moveTo>
                      <a:pt x="441" y="373"/>
                    </a:moveTo>
                    <a:cubicBezTo>
                      <a:pt x="440" y="372"/>
                      <a:pt x="440" y="370"/>
                      <a:pt x="439" y="369"/>
                    </a:cubicBezTo>
                    <a:cubicBezTo>
                      <a:pt x="444" y="366"/>
                      <a:pt x="444" y="366"/>
                      <a:pt x="444" y="366"/>
                    </a:cubicBezTo>
                    <a:cubicBezTo>
                      <a:pt x="446" y="368"/>
                      <a:pt x="446" y="370"/>
                      <a:pt x="446" y="373"/>
                    </a:cubicBezTo>
                    <a:lnTo>
                      <a:pt x="441" y="373"/>
                    </a:lnTo>
                    <a:close/>
                    <a:moveTo>
                      <a:pt x="223" y="370"/>
                    </a:moveTo>
                    <a:cubicBezTo>
                      <a:pt x="221" y="365"/>
                      <a:pt x="221" y="365"/>
                      <a:pt x="221" y="365"/>
                    </a:cubicBezTo>
                    <a:cubicBezTo>
                      <a:pt x="223" y="364"/>
                      <a:pt x="225" y="364"/>
                      <a:pt x="227" y="363"/>
                    </a:cubicBezTo>
                    <a:cubicBezTo>
                      <a:pt x="228" y="369"/>
                      <a:pt x="228" y="369"/>
                      <a:pt x="228" y="369"/>
                    </a:cubicBezTo>
                    <a:cubicBezTo>
                      <a:pt x="226" y="369"/>
                      <a:pt x="224" y="370"/>
                      <a:pt x="223" y="370"/>
                    </a:cubicBezTo>
                    <a:close/>
                    <a:moveTo>
                      <a:pt x="278" y="367"/>
                    </a:moveTo>
                    <a:cubicBezTo>
                      <a:pt x="277" y="366"/>
                      <a:pt x="276" y="364"/>
                      <a:pt x="275" y="363"/>
                    </a:cubicBezTo>
                    <a:cubicBezTo>
                      <a:pt x="275" y="363"/>
                      <a:pt x="275" y="363"/>
                      <a:pt x="275" y="363"/>
                    </a:cubicBezTo>
                    <a:cubicBezTo>
                      <a:pt x="279" y="359"/>
                      <a:pt x="279" y="359"/>
                      <a:pt x="279" y="359"/>
                    </a:cubicBezTo>
                    <a:cubicBezTo>
                      <a:pt x="279" y="359"/>
                      <a:pt x="279" y="359"/>
                      <a:pt x="279" y="359"/>
                    </a:cubicBezTo>
                    <a:cubicBezTo>
                      <a:pt x="280" y="360"/>
                      <a:pt x="282" y="362"/>
                      <a:pt x="283" y="364"/>
                    </a:cubicBezTo>
                    <a:lnTo>
                      <a:pt x="278" y="367"/>
                    </a:lnTo>
                    <a:close/>
                    <a:moveTo>
                      <a:pt x="354" y="366"/>
                    </a:moveTo>
                    <a:cubicBezTo>
                      <a:pt x="353" y="366"/>
                      <a:pt x="352" y="366"/>
                      <a:pt x="352" y="365"/>
                    </a:cubicBezTo>
                    <a:cubicBezTo>
                      <a:pt x="350" y="365"/>
                      <a:pt x="350" y="365"/>
                      <a:pt x="350" y="365"/>
                    </a:cubicBezTo>
                    <a:cubicBezTo>
                      <a:pt x="350" y="365"/>
                      <a:pt x="349" y="364"/>
                      <a:pt x="348" y="364"/>
                    </a:cubicBezTo>
                    <a:cubicBezTo>
                      <a:pt x="351" y="359"/>
                      <a:pt x="351" y="359"/>
                      <a:pt x="351" y="359"/>
                    </a:cubicBezTo>
                    <a:cubicBezTo>
                      <a:pt x="351" y="359"/>
                      <a:pt x="352" y="359"/>
                      <a:pt x="353" y="360"/>
                    </a:cubicBezTo>
                    <a:cubicBezTo>
                      <a:pt x="354" y="360"/>
                      <a:pt x="354" y="360"/>
                      <a:pt x="354" y="360"/>
                    </a:cubicBezTo>
                    <a:cubicBezTo>
                      <a:pt x="355" y="360"/>
                      <a:pt x="355" y="361"/>
                      <a:pt x="356" y="361"/>
                    </a:cubicBezTo>
                    <a:lnTo>
                      <a:pt x="354" y="366"/>
                    </a:lnTo>
                    <a:close/>
                    <a:moveTo>
                      <a:pt x="592" y="365"/>
                    </a:moveTo>
                    <a:cubicBezTo>
                      <a:pt x="591" y="365"/>
                      <a:pt x="590" y="365"/>
                      <a:pt x="589" y="365"/>
                    </a:cubicBezTo>
                    <a:cubicBezTo>
                      <a:pt x="588" y="364"/>
                      <a:pt x="588" y="364"/>
                      <a:pt x="587" y="364"/>
                    </a:cubicBezTo>
                    <a:cubicBezTo>
                      <a:pt x="585" y="359"/>
                      <a:pt x="585" y="359"/>
                      <a:pt x="585" y="359"/>
                    </a:cubicBezTo>
                    <a:cubicBezTo>
                      <a:pt x="586" y="359"/>
                      <a:pt x="586" y="358"/>
                      <a:pt x="587" y="359"/>
                    </a:cubicBezTo>
                    <a:cubicBezTo>
                      <a:pt x="588" y="359"/>
                      <a:pt x="589" y="359"/>
                      <a:pt x="590" y="359"/>
                    </a:cubicBezTo>
                    <a:cubicBezTo>
                      <a:pt x="591" y="359"/>
                      <a:pt x="591" y="359"/>
                      <a:pt x="592" y="359"/>
                    </a:cubicBezTo>
                    <a:lnTo>
                      <a:pt x="592" y="365"/>
                    </a:lnTo>
                    <a:close/>
                    <a:moveTo>
                      <a:pt x="212" y="364"/>
                    </a:moveTo>
                    <a:cubicBezTo>
                      <a:pt x="212" y="363"/>
                      <a:pt x="211" y="363"/>
                      <a:pt x="211" y="363"/>
                    </a:cubicBezTo>
                    <a:cubicBezTo>
                      <a:pt x="211" y="363"/>
                      <a:pt x="212" y="363"/>
                      <a:pt x="212" y="363"/>
                    </a:cubicBezTo>
                    <a:cubicBezTo>
                      <a:pt x="209" y="358"/>
                      <a:pt x="209" y="358"/>
                      <a:pt x="209" y="358"/>
                    </a:cubicBezTo>
                    <a:cubicBezTo>
                      <a:pt x="209" y="358"/>
                      <a:pt x="209" y="358"/>
                      <a:pt x="209" y="359"/>
                    </a:cubicBezTo>
                    <a:cubicBezTo>
                      <a:pt x="203" y="357"/>
                      <a:pt x="203" y="357"/>
                      <a:pt x="203" y="357"/>
                    </a:cubicBezTo>
                    <a:cubicBezTo>
                      <a:pt x="204" y="356"/>
                      <a:pt x="205" y="355"/>
                      <a:pt x="205" y="354"/>
                    </a:cubicBezTo>
                    <a:cubicBezTo>
                      <a:pt x="206" y="353"/>
                      <a:pt x="206" y="352"/>
                      <a:pt x="206" y="352"/>
                    </a:cubicBezTo>
                    <a:cubicBezTo>
                      <a:pt x="212" y="353"/>
                      <a:pt x="212" y="353"/>
                      <a:pt x="212" y="353"/>
                    </a:cubicBezTo>
                    <a:cubicBezTo>
                      <a:pt x="211" y="355"/>
                      <a:pt x="211" y="356"/>
                      <a:pt x="210" y="357"/>
                    </a:cubicBezTo>
                    <a:cubicBezTo>
                      <a:pt x="210" y="357"/>
                      <a:pt x="210" y="357"/>
                      <a:pt x="209" y="358"/>
                    </a:cubicBezTo>
                    <a:cubicBezTo>
                      <a:pt x="213" y="356"/>
                      <a:pt x="216" y="358"/>
                      <a:pt x="217" y="362"/>
                    </a:cubicBezTo>
                    <a:lnTo>
                      <a:pt x="212" y="364"/>
                    </a:lnTo>
                    <a:close/>
                    <a:moveTo>
                      <a:pt x="367" y="363"/>
                    </a:moveTo>
                    <a:cubicBezTo>
                      <a:pt x="363" y="359"/>
                      <a:pt x="363" y="359"/>
                      <a:pt x="363" y="359"/>
                    </a:cubicBezTo>
                    <a:cubicBezTo>
                      <a:pt x="364" y="357"/>
                      <a:pt x="366" y="356"/>
                      <a:pt x="368" y="355"/>
                    </a:cubicBezTo>
                    <a:cubicBezTo>
                      <a:pt x="371" y="359"/>
                      <a:pt x="371" y="359"/>
                      <a:pt x="371" y="359"/>
                    </a:cubicBezTo>
                    <a:cubicBezTo>
                      <a:pt x="369" y="361"/>
                      <a:pt x="368" y="362"/>
                      <a:pt x="367" y="363"/>
                    </a:cubicBezTo>
                    <a:close/>
                    <a:moveTo>
                      <a:pt x="286" y="361"/>
                    </a:moveTo>
                    <a:cubicBezTo>
                      <a:pt x="285" y="355"/>
                      <a:pt x="285" y="355"/>
                      <a:pt x="285" y="355"/>
                    </a:cubicBezTo>
                    <a:cubicBezTo>
                      <a:pt x="287" y="355"/>
                      <a:pt x="288" y="355"/>
                      <a:pt x="290" y="354"/>
                    </a:cubicBezTo>
                    <a:cubicBezTo>
                      <a:pt x="291" y="360"/>
                      <a:pt x="291" y="360"/>
                      <a:pt x="291" y="360"/>
                    </a:cubicBezTo>
                    <a:cubicBezTo>
                      <a:pt x="289" y="361"/>
                      <a:pt x="287" y="361"/>
                      <a:pt x="286" y="361"/>
                    </a:cubicBezTo>
                    <a:close/>
                    <a:moveTo>
                      <a:pt x="604" y="360"/>
                    </a:moveTo>
                    <a:cubicBezTo>
                      <a:pt x="602" y="355"/>
                      <a:pt x="602" y="355"/>
                      <a:pt x="602" y="355"/>
                    </a:cubicBezTo>
                    <a:cubicBezTo>
                      <a:pt x="605" y="353"/>
                      <a:pt x="608" y="353"/>
                      <a:pt x="608" y="353"/>
                    </a:cubicBezTo>
                    <a:cubicBezTo>
                      <a:pt x="608" y="359"/>
                      <a:pt x="608" y="359"/>
                      <a:pt x="608" y="359"/>
                    </a:cubicBezTo>
                    <a:cubicBezTo>
                      <a:pt x="608" y="359"/>
                      <a:pt x="606" y="359"/>
                      <a:pt x="604" y="360"/>
                    </a:cubicBezTo>
                    <a:close/>
                    <a:moveTo>
                      <a:pt x="337" y="360"/>
                    </a:moveTo>
                    <a:cubicBezTo>
                      <a:pt x="337" y="360"/>
                      <a:pt x="336" y="359"/>
                      <a:pt x="335" y="359"/>
                    </a:cubicBezTo>
                    <a:cubicBezTo>
                      <a:pt x="334" y="358"/>
                      <a:pt x="333" y="358"/>
                      <a:pt x="332" y="357"/>
                    </a:cubicBezTo>
                    <a:cubicBezTo>
                      <a:pt x="335" y="352"/>
                      <a:pt x="335" y="352"/>
                      <a:pt x="335" y="352"/>
                    </a:cubicBezTo>
                    <a:cubicBezTo>
                      <a:pt x="336" y="353"/>
                      <a:pt x="337" y="353"/>
                      <a:pt x="337" y="353"/>
                    </a:cubicBezTo>
                    <a:cubicBezTo>
                      <a:pt x="338" y="354"/>
                      <a:pt x="339" y="354"/>
                      <a:pt x="340" y="355"/>
                    </a:cubicBezTo>
                    <a:lnTo>
                      <a:pt x="337" y="360"/>
                    </a:lnTo>
                    <a:close/>
                    <a:moveTo>
                      <a:pt x="433" y="359"/>
                    </a:moveTo>
                    <a:cubicBezTo>
                      <a:pt x="432" y="358"/>
                      <a:pt x="430" y="355"/>
                      <a:pt x="430" y="352"/>
                    </a:cubicBezTo>
                    <a:cubicBezTo>
                      <a:pt x="433" y="352"/>
                      <a:pt x="433" y="352"/>
                      <a:pt x="433" y="352"/>
                    </a:cubicBezTo>
                    <a:cubicBezTo>
                      <a:pt x="436" y="352"/>
                      <a:pt x="436" y="352"/>
                      <a:pt x="436" y="352"/>
                    </a:cubicBezTo>
                    <a:cubicBezTo>
                      <a:pt x="436" y="353"/>
                      <a:pt x="437" y="354"/>
                      <a:pt x="438" y="356"/>
                    </a:cubicBezTo>
                    <a:lnTo>
                      <a:pt x="433" y="359"/>
                    </a:lnTo>
                    <a:close/>
                    <a:moveTo>
                      <a:pt x="303" y="358"/>
                    </a:moveTo>
                    <a:cubicBezTo>
                      <a:pt x="302" y="352"/>
                      <a:pt x="302" y="352"/>
                      <a:pt x="302" y="352"/>
                    </a:cubicBezTo>
                    <a:cubicBezTo>
                      <a:pt x="303" y="352"/>
                      <a:pt x="304" y="352"/>
                      <a:pt x="305" y="352"/>
                    </a:cubicBezTo>
                    <a:cubicBezTo>
                      <a:pt x="306" y="351"/>
                      <a:pt x="306" y="351"/>
                      <a:pt x="307" y="351"/>
                    </a:cubicBezTo>
                    <a:cubicBezTo>
                      <a:pt x="309" y="356"/>
                      <a:pt x="309" y="356"/>
                      <a:pt x="309" y="356"/>
                    </a:cubicBezTo>
                    <a:cubicBezTo>
                      <a:pt x="308" y="357"/>
                      <a:pt x="307" y="357"/>
                      <a:pt x="306" y="357"/>
                    </a:cubicBezTo>
                    <a:cubicBezTo>
                      <a:pt x="305" y="357"/>
                      <a:pt x="304" y="358"/>
                      <a:pt x="303" y="358"/>
                    </a:cubicBezTo>
                    <a:close/>
                    <a:moveTo>
                      <a:pt x="381" y="354"/>
                    </a:moveTo>
                    <a:cubicBezTo>
                      <a:pt x="378" y="348"/>
                      <a:pt x="378" y="348"/>
                      <a:pt x="378" y="348"/>
                    </a:cubicBezTo>
                    <a:cubicBezTo>
                      <a:pt x="380" y="348"/>
                      <a:pt x="381" y="347"/>
                      <a:pt x="383" y="346"/>
                    </a:cubicBezTo>
                    <a:cubicBezTo>
                      <a:pt x="386" y="351"/>
                      <a:pt x="386" y="351"/>
                      <a:pt x="386" y="351"/>
                    </a:cubicBezTo>
                    <a:cubicBezTo>
                      <a:pt x="384" y="352"/>
                      <a:pt x="382" y="353"/>
                      <a:pt x="381" y="354"/>
                    </a:cubicBezTo>
                    <a:close/>
                    <a:moveTo>
                      <a:pt x="320" y="352"/>
                    </a:moveTo>
                    <a:cubicBezTo>
                      <a:pt x="318" y="347"/>
                      <a:pt x="318" y="347"/>
                      <a:pt x="318" y="347"/>
                    </a:cubicBezTo>
                    <a:cubicBezTo>
                      <a:pt x="318" y="346"/>
                      <a:pt x="318" y="346"/>
                      <a:pt x="318" y="346"/>
                    </a:cubicBezTo>
                    <a:cubicBezTo>
                      <a:pt x="321" y="345"/>
                      <a:pt x="323" y="345"/>
                      <a:pt x="324" y="345"/>
                    </a:cubicBezTo>
                    <a:cubicBezTo>
                      <a:pt x="324" y="351"/>
                      <a:pt x="324" y="351"/>
                      <a:pt x="324" y="351"/>
                    </a:cubicBezTo>
                    <a:cubicBezTo>
                      <a:pt x="324" y="351"/>
                      <a:pt x="324" y="351"/>
                      <a:pt x="324" y="351"/>
                    </a:cubicBezTo>
                    <a:cubicBezTo>
                      <a:pt x="324" y="351"/>
                      <a:pt x="322" y="351"/>
                      <a:pt x="321" y="351"/>
                    </a:cubicBezTo>
                    <a:lnTo>
                      <a:pt x="320" y="352"/>
                    </a:lnTo>
                    <a:close/>
                    <a:moveTo>
                      <a:pt x="396" y="346"/>
                    </a:moveTo>
                    <a:cubicBezTo>
                      <a:pt x="394" y="341"/>
                      <a:pt x="394" y="341"/>
                      <a:pt x="394" y="341"/>
                    </a:cubicBezTo>
                    <a:cubicBezTo>
                      <a:pt x="396" y="340"/>
                      <a:pt x="398" y="339"/>
                      <a:pt x="400" y="339"/>
                    </a:cubicBezTo>
                    <a:cubicBezTo>
                      <a:pt x="401" y="344"/>
                      <a:pt x="401" y="344"/>
                      <a:pt x="401" y="344"/>
                    </a:cubicBezTo>
                    <a:cubicBezTo>
                      <a:pt x="400" y="345"/>
                      <a:pt x="398" y="345"/>
                      <a:pt x="396" y="346"/>
                    </a:cubicBezTo>
                    <a:close/>
                    <a:moveTo>
                      <a:pt x="432" y="343"/>
                    </a:moveTo>
                    <a:cubicBezTo>
                      <a:pt x="432" y="343"/>
                      <a:pt x="432" y="342"/>
                      <a:pt x="430" y="342"/>
                    </a:cubicBezTo>
                    <a:cubicBezTo>
                      <a:pt x="429" y="342"/>
                      <a:pt x="429" y="342"/>
                      <a:pt x="429" y="342"/>
                    </a:cubicBezTo>
                    <a:cubicBezTo>
                      <a:pt x="430" y="336"/>
                      <a:pt x="430" y="336"/>
                      <a:pt x="430" y="336"/>
                    </a:cubicBezTo>
                    <a:cubicBezTo>
                      <a:pt x="431" y="336"/>
                      <a:pt x="431" y="336"/>
                      <a:pt x="431" y="336"/>
                    </a:cubicBezTo>
                    <a:cubicBezTo>
                      <a:pt x="434" y="337"/>
                      <a:pt x="436" y="338"/>
                      <a:pt x="437" y="339"/>
                    </a:cubicBezTo>
                    <a:lnTo>
                      <a:pt x="432" y="343"/>
                    </a:lnTo>
                    <a:close/>
                    <a:moveTo>
                      <a:pt x="212" y="342"/>
                    </a:moveTo>
                    <a:cubicBezTo>
                      <a:pt x="206" y="340"/>
                      <a:pt x="206" y="340"/>
                      <a:pt x="206" y="340"/>
                    </a:cubicBezTo>
                    <a:cubicBezTo>
                      <a:pt x="206" y="340"/>
                      <a:pt x="207" y="339"/>
                      <a:pt x="207" y="338"/>
                    </a:cubicBezTo>
                    <a:cubicBezTo>
                      <a:pt x="207" y="337"/>
                      <a:pt x="207" y="336"/>
                      <a:pt x="207" y="335"/>
                    </a:cubicBezTo>
                    <a:cubicBezTo>
                      <a:pt x="213" y="336"/>
                      <a:pt x="213" y="336"/>
                      <a:pt x="213" y="336"/>
                    </a:cubicBezTo>
                    <a:cubicBezTo>
                      <a:pt x="213" y="337"/>
                      <a:pt x="213" y="338"/>
                      <a:pt x="212" y="339"/>
                    </a:cubicBezTo>
                    <a:cubicBezTo>
                      <a:pt x="212" y="340"/>
                      <a:pt x="212" y="341"/>
                      <a:pt x="212" y="342"/>
                    </a:cubicBezTo>
                    <a:close/>
                    <a:moveTo>
                      <a:pt x="412" y="341"/>
                    </a:moveTo>
                    <a:cubicBezTo>
                      <a:pt x="411" y="336"/>
                      <a:pt x="411" y="336"/>
                      <a:pt x="411" y="336"/>
                    </a:cubicBezTo>
                    <a:cubicBezTo>
                      <a:pt x="414" y="335"/>
                      <a:pt x="416" y="335"/>
                      <a:pt x="418" y="335"/>
                    </a:cubicBezTo>
                    <a:cubicBezTo>
                      <a:pt x="418" y="341"/>
                      <a:pt x="418" y="341"/>
                      <a:pt x="418" y="341"/>
                    </a:cubicBezTo>
                    <a:cubicBezTo>
                      <a:pt x="416" y="341"/>
                      <a:pt x="414" y="341"/>
                      <a:pt x="412" y="341"/>
                    </a:cubicBezTo>
                    <a:close/>
                    <a:moveTo>
                      <a:pt x="206" y="330"/>
                    </a:moveTo>
                    <a:cubicBezTo>
                      <a:pt x="205" y="329"/>
                      <a:pt x="203" y="329"/>
                      <a:pt x="201" y="329"/>
                    </a:cubicBezTo>
                    <a:cubicBezTo>
                      <a:pt x="202" y="323"/>
                      <a:pt x="202" y="323"/>
                      <a:pt x="202" y="323"/>
                    </a:cubicBezTo>
                    <a:cubicBezTo>
                      <a:pt x="204" y="323"/>
                      <a:pt x="206" y="324"/>
                      <a:pt x="207" y="324"/>
                    </a:cubicBezTo>
                    <a:lnTo>
                      <a:pt x="206" y="330"/>
                    </a:lnTo>
                    <a:close/>
                    <a:moveTo>
                      <a:pt x="188" y="327"/>
                    </a:moveTo>
                    <a:cubicBezTo>
                      <a:pt x="186" y="325"/>
                      <a:pt x="185" y="323"/>
                      <a:pt x="185" y="320"/>
                    </a:cubicBezTo>
                    <a:cubicBezTo>
                      <a:pt x="190" y="318"/>
                      <a:pt x="190" y="318"/>
                      <a:pt x="190" y="318"/>
                    </a:cubicBezTo>
                    <a:cubicBezTo>
                      <a:pt x="190" y="319"/>
                      <a:pt x="190" y="319"/>
                      <a:pt x="190" y="319"/>
                    </a:cubicBezTo>
                    <a:cubicBezTo>
                      <a:pt x="191" y="320"/>
                      <a:pt x="191" y="321"/>
                      <a:pt x="191" y="322"/>
                    </a:cubicBezTo>
                    <a:lnTo>
                      <a:pt x="188" y="327"/>
                    </a:lnTo>
                    <a:close/>
                    <a:moveTo>
                      <a:pt x="176" y="316"/>
                    </a:moveTo>
                    <a:cubicBezTo>
                      <a:pt x="174" y="315"/>
                      <a:pt x="172" y="312"/>
                      <a:pt x="171" y="310"/>
                    </a:cubicBezTo>
                    <a:cubicBezTo>
                      <a:pt x="177" y="309"/>
                      <a:pt x="177" y="309"/>
                      <a:pt x="177" y="309"/>
                    </a:cubicBezTo>
                    <a:cubicBezTo>
                      <a:pt x="177" y="309"/>
                      <a:pt x="178" y="311"/>
                      <a:pt x="179" y="311"/>
                    </a:cubicBezTo>
                    <a:lnTo>
                      <a:pt x="176" y="316"/>
                    </a:lnTo>
                    <a:close/>
                    <a:moveTo>
                      <a:pt x="172" y="300"/>
                    </a:moveTo>
                    <a:cubicBezTo>
                      <a:pt x="172" y="299"/>
                      <a:pt x="172" y="298"/>
                      <a:pt x="171" y="298"/>
                    </a:cubicBezTo>
                    <a:cubicBezTo>
                      <a:pt x="171" y="297"/>
                      <a:pt x="171" y="297"/>
                      <a:pt x="171" y="297"/>
                    </a:cubicBezTo>
                    <a:cubicBezTo>
                      <a:pt x="171" y="297"/>
                      <a:pt x="172" y="298"/>
                      <a:pt x="172" y="298"/>
                    </a:cubicBezTo>
                    <a:cubicBezTo>
                      <a:pt x="171" y="292"/>
                      <a:pt x="171" y="292"/>
                      <a:pt x="171" y="292"/>
                    </a:cubicBezTo>
                    <a:cubicBezTo>
                      <a:pt x="174" y="291"/>
                      <a:pt x="176" y="294"/>
                      <a:pt x="176" y="295"/>
                    </a:cubicBezTo>
                    <a:cubicBezTo>
                      <a:pt x="177" y="295"/>
                      <a:pt x="177" y="296"/>
                      <a:pt x="178" y="297"/>
                    </a:cubicBezTo>
                    <a:lnTo>
                      <a:pt x="172" y="300"/>
                    </a:lnTo>
                    <a:close/>
                    <a:moveTo>
                      <a:pt x="158" y="295"/>
                    </a:moveTo>
                    <a:cubicBezTo>
                      <a:pt x="157" y="294"/>
                      <a:pt x="157" y="294"/>
                      <a:pt x="156" y="293"/>
                    </a:cubicBezTo>
                    <a:cubicBezTo>
                      <a:pt x="155" y="292"/>
                      <a:pt x="155" y="292"/>
                      <a:pt x="154" y="291"/>
                    </a:cubicBezTo>
                    <a:cubicBezTo>
                      <a:pt x="154" y="291"/>
                      <a:pt x="154" y="291"/>
                      <a:pt x="154" y="291"/>
                    </a:cubicBezTo>
                    <a:cubicBezTo>
                      <a:pt x="157" y="287"/>
                      <a:pt x="157" y="287"/>
                      <a:pt x="157" y="287"/>
                    </a:cubicBezTo>
                    <a:cubicBezTo>
                      <a:pt x="158" y="287"/>
                      <a:pt x="158" y="287"/>
                      <a:pt x="158" y="287"/>
                    </a:cubicBezTo>
                    <a:cubicBezTo>
                      <a:pt x="158" y="287"/>
                      <a:pt x="159" y="288"/>
                      <a:pt x="160" y="289"/>
                    </a:cubicBezTo>
                    <a:cubicBezTo>
                      <a:pt x="160" y="289"/>
                      <a:pt x="161" y="290"/>
                      <a:pt x="162" y="290"/>
                    </a:cubicBezTo>
                    <a:lnTo>
                      <a:pt x="158" y="295"/>
                    </a:lnTo>
                    <a:close/>
                    <a:moveTo>
                      <a:pt x="145" y="284"/>
                    </a:moveTo>
                    <a:cubicBezTo>
                      <a:pt x="142" y="282"/>
                      <a:pt x="142" y="282"/>
                      <a:pt x="142" y="282"/>
                    </a:cubicBezTo>
                    <a:cubicBezTo>
                      <a:pt x="141" y="281"/>
                      <a:pt x="141" y="281"/>
                      <a:pt x="140" y="280"/>
                    </a:cubicBezTo>
                    <a:cubicBezTo>
                      <a:pt x="143" y="275"/>
                      <a:pt x="143" y="275"/>
                      <a:pt x="143" y="275"/>
                    </a:cubicBezTo>
                    <a:cubicBezTo>
                      <a:pt x="144" y="276"/>
                      <a:pt x="145" y="276"/>
                      <a:pt x="146" y="277"/>
                    </a:cubicBezTo>
                    <a:cubicBezTo>
                      <a:pt x="148" y="279"/>
                      <a:pt x="148" y="279"/>
                      <a:pt x="148" y="279"/>
                    </a:cubicBezTo>
                    <a:lnTo>
                      <a:pt x="145" y="284"/>
                    </a:lnTo>
                    <a:close/>
                    <a:moveTo>
                      <a:pt x="125" y="279"/>
                    </a:moveTo>
                    <a:cubicBezTo>
                      <a:pt x="125" y="274"/>
                      <a:pt x="125" y="274"/>
                      <a:pt x="125" y="274"/>
                    </a:cubicBezTo>
                    <a:cubicBezTo>
                      <a:pt x="124" y="274"/>
                      <a:pt x="124" y="274"/>
                      <a:pt x="124" y="275"/>
                    </a:cubicBezTo>
                    <a:cubicBezTo>
                      <a:pt x="122" y="269"/>
                      <a:pt x="122" y="269"/>
                      <a:pt x="122" y="269"/>
                    </a:cubicBezTo>
                    <a:cubicBezTo>
                      <a:pt x="123" y="269"/>
                      <a:pt x="124" y="268"/>
                      <a:pt x="125" y="268"/>
                    </a:cubicBezTo>
                    <a:cubicBezTo>
                      <a:pt x="127" y="268"/>
                      <a:pt x="127" y="268"/>
                      <a:pt x="127" y="268"/>
                    </a:cubicBezTo>
                    <a:cubicBezTo>
                      <a:pt x="127" y="268"/>
                      <a:pt x="128" y="268"/>
                      <a:pt x="128" y="268"/>
                    </a:cubicBezTo>
                    <a:cubicBezTo>
                      <a:pt x="129" y="273"/>
                      <a:pt x="129" y="273"/>
                      <a:pt x="129" y="273"/>
                    </a:cubicBezTo>
                    <a:cubicBezTo>
                      <a:pt x="130" y="273"/>
                      <a:pt x="130" y="273"/>
                      <a:pt x="130" y="273"/>
                    </a:cubicBezTo>
                    <a:cubicBezTo>
                      <a:pt x="131" y="276"/>
                      <a:pt x="131" y="276"/>
                      <a:pt x="131" y="276"/>
                    </a:cubicBezTo>
                    <a:cubicBezTo>
                      <a:pt x="131" y="279"/>
                      <a:pt x="131" y="279"/>
                      <a:pt x="131" y="279"/>
                    </a:cubicBezTo>
                    <a:cubicBezTo>
                      <a:pt x="130" y="279"/>
                      <a:pt x="130" y="279"/>
                      <a:pt x="130" y="279"/>
                    </a:cubicBezTo>
                    <a:cubicBezTo>
                      <a:pt x="128" y="279"/>
                      <a:pt x="126" y="279"/>
                      <a:pt x="125" y="279"/>
                    </a:cubicBezTo>
                    <a:close/>
                    <a:moveTo>
                      <a:pt x="140" y="268"/>
                    </a:moveTo>
                    <a:cubicBezTo>
                      <a:pt x="138" y="262"/>
                      <a:pt x="138" y="262"/>
                      <a:pt x="138" y="262"/>
                    </a:cubicBezTo>
                    <a:cubicBezTo>
                      <a:pt x="138" y="262"/>
                      <a:pt x="138" y="262"/>
                      <a:pt x="138" y="262"/>
                    </a:cubicBezTo>
                    <a:cubicBezTo>
                      <a:pt x="140" y="261"/>
                      <a:pt x="142" y="261"/>
                      <a:pt x="143" y="260"/>
                    </a:cubicBezTo>
                    <a:cubicBezTo>
                      <a:pt x="146" y="265"/>
                      <a:pt x="146" y="265"/>
                      <a:pt x="146" y="265"/>
                    </a:cubicBezTo>
                    <a:cubicBezTo>
                      <a:pt x="144" y="266"/>
                      <a:pt x="143" y="267"/>
                      <a:pt x="140" y="268"/>
                    </a:cubicBezTo>
                    <a:close/>
                    <a:moveTo>
                      <a:pt x="155" y="257"/>
                    </a:moveTo>
                    <a:cubicBezTo>
                      <a:pt x="151" y="253"/>
                      <a:pt x="151" y="253"/>
                      <a:pt x="151" y="253"/>
                    </a:cubicBezTo>
                    <a:cubicBezTo>
                      <a:pt x="153" y="252"/>
                      <a:pt x="153" y="251"/>
                      <a:pt x="154" y="250"/>
                    </a:cubicBezTo>
                    <a:cubicBezTo>
                      <a:pt x="155" y="249"/>
                      <a:pt x="155" y="249"/>
                      <a:pt x="155" y="249"/>
                    </a:cubicBezTo>
                    <a:cubicBezTo>
                      <a:pt x="160" y="253"/>
                      <a:pt x="160" y="253"/>
                      <a:pt x="160" y="253"/>
                    </a:cubicBezTo>
                    <a:cubicBezTo>
                      <a:pt x="159" y="254"/>
                      <a:pt x="159" y="254"/>
                      <a:pt x="159" y="254"/>
                    </a:cubicBezTo>
                    <a:cubicBezTo>
                      <a:pt x="158" y="255"/>
                      <a:pt x="157" y="256"/>
                      <a:pt x="155" y="257"/>
                    </a:cubicBezTo>
                    <a:close/>
                    <a:moveTo>
                      <a:pt x="168" y="245"/>
                    </a:moveTo>
                    <a:cubicBezTo>
                      <a:pt x="163" y="241"/>
                      <a:pt x="163" y="241"/>
                      <a:pt x="163" y="241"/>
                    </a:cubicBezTo>
                    <a:cubicBezTo>
                      <a:pt x="164" y="241"/>
                      <a:pt x="164" y="240"/>
                      <a:pt x="164" y="237"/>
                    </a:cubicBezTo>
                    <a:cubicBezTo>
                      <a:pt x="170" y="237"/>
                      <a:pt x="170" y="237"/>
                      <a:pt x="170" y="237"/>
                    </a:cubicBezTo>
                    <a:cubicBezTo>
                      <a:pt x="170" y="240"/>
                      <a:pt x="170" y="243"/>
                      <a:pt x="168" y="245"/>
                    </a:cubicBezTo>
                    <a:close/>
                    <a:moveTo>
                      <a:pt x="172" y="227"/>
                    </a:moveTo>
                    <a:cubicBezTo>
                      <a:pt x="166" y="225"/>
                      <a:pt x="166" y="225"/>
                      <a:pt x="166" y="225"/>
                    </a:cubicBezTo>
                    <a:cubicBezTo>
                      <a:pt x="168" y="222"/>
                      <a:pt x="169" y="221"/>
                      <a:pt x="171" y="219"/>
                    </a:cubicBezTo>
                    <a:cubicBezTo>
                      <a:pt x="174" y="224"/>
                      <a:pt x="174" y="224"/>
                      <a:pt x="174" y="224"/>
                    </a:cubicBezTo>
                    <a:cubicBezTo>
                      <a:pt x="173" y="225"/>
                      <a:pt x="172" y="226"/>
                      <a:pt x="172" y="227"/>
                    </a:cubicBezTo>
                    <a:close/>
                    <a:moveTo>
                      <a:pt x="181" y="213"/>
                    </a:moveTo>
                    <a:cubicBezTo>
                      <a:pt x="176" y="211"/>
                      <a:pt x="176" y="211"/>
                      <a:pt x="176" y="211"/>
                    </a:cubicBezTo>
                    <a:cubicBezTo>
                      <a:pt x="176" y="211"/>
                      <a:pt x="176" y="211"/>
                      <a:pt x="176" y="210"/>
                    </a:cubicBezTo>
                    <a:cubicBezTo>
                      <a:pt x="177" y="209"/>
                      <a:pt x="177" y="208"/>
                      <a:pt x="177" y="206"/>
                    </a:cubicBezTo>
                    <a:cubicBezTo>
                      <a:pt x="183" y="207"/>
                      <a:pt x="183" y="207"/>
                      <a:pt x="183" y="207"/>
                    </a:cubicBezTo>
                    <a:cubicBezTo>
                      <a:pt x="183" y="208"/>
                      <a:pt x="182" y="210"/>
                      <a:pt x="182" y="212"/>
                    </a:cubicBezTo>
                    <a:cubicBezTo>
                      <a:pt x="182" y="212"/>
                      <a:pt x="181" y="213"/>
                      <a:pt x="181" y="213"/>
                    </a:cubicBezTo>
                    <a:close/>
                    <a:moveTo>
                      <a:pt x="57" y="205"/>
                    </a:moveTo>
                    <a:cubicBezTo>
                      <a:pt x="55" y="200"/>
                      <a:pt x="55" y="200"/>
                      <a:pt x="55" y="200"/>
                    </a:cubicBezTo>
                    <a:cubicBezTo>
                      <a:pt x="56" y="199"/>
                      <a:pt x="58" y="199"/>
                      <a:pt x="60" y="198"/>
                    </a:cubicBezTo>
                    <a:cubicBezTo>
                      <a:pt x="62" y="203"/>
                      <a:pt x="62" y="203"/>
                      <a:pt x="62" y="203"/>
                    </a:cubicBezTo>
                    <a:cubicBezTo>
                      <a:pt x="60" y="204"/>
                      <a:pt x="58" y="205"/>
                      <a:pt x="57" y="205"/>
                    </a:cubicBezTo>
                    <a:close/>
                    <a:moveTo>
                      <a:pt x="106" y="200"/>
                    </a:moveTo>
                    <a:cubicBezTo>
                      <a:pt x="105" y="200"/>
                      <a:pt x="105" y="200"/>
                      <a:pt x="105" y="200"/>
                    </a:cubicBezTo>
                    <a:cubicBezTo>
                      <a:pt x="104" y="200"/>
                      <a:pt x="104" y="200"/>
                      <a:pt x="104" y="200"/>
                    </a:cubicBezTo>
                    <a:cubicBezTo>
                      <a:pt x="103" y="200"/>
                      <a:pt x="102" y="200"/>
                      <a:pt x="100" y="199"/>
                    </a:cubicBezTo>
                    <a:cubicBezTo>
                      <a:pt x="103" y="194"/>
                      <a:pt x="103" y="194"/>
                      <a:pt x="103" y="194"/>
                    </a:cubicBezTo>
                    <a:cubicBezTo>
                      <a:pt x="103" y="194"/>
                      <a:pt x="104" y="194"/>
                      <a:pt x="104" y="194"/>
                    </a:cubicBezTo>
                    <a:cubicBezTo>
                      <a:pt x="105" y="194"/>
                      <a:pt x="105" y="194"/>
                      <a:pt x="106" y="194"/>
                    </a:cubicBezTo>
                    <a:cubicBezTo>
                      <a:pt x="105" y="195"/>
                      <a:pt x="104" y="195"/>
                      <a:pt x="104" y="195"/>
                    </a:cubicBezTo>
                    <a:cubicBezTo>
                      <a:pt x="109" y="197"/>
                      <a:pt x="109" y="197"/>
                      <a:pt x="109" y="197"/>
                    </a:cubicBezTo>
                    <a:cubicBezTo>
                      <a:pt x="108" y="200"/>
                      <a:pt x="107" y="200"/>
                      <a:pt x="106" y="200"/>
                    </a:cubicBezTo>
                    <a:close/>
                    <a:moveTo>
                      <a:pt x="81" y="200"/>
                    </a:moveTo>
                    <a:cubicBezTo>
                      <a:pt x="80" y="199"/>
                      <a:pt x="80" y="199"/>
                      <a:pt x="80" y="198"/>
                    </a:cubicBezTo>
                    <a:cubicBezTo>
                      <a:pt x="80" y="197"/>
                      <a:pt x="80" y="196"/>
                      <a:pt x="80" y="195"/>
                    </a:cubicBezTo>
                    <a:cubicBezTo>
                      <a:pt x="80" y="194"/>
                      <a:pt x="80" y="194"/>
                      <a:pt x="80" y="194"/>
                    </a:cubicBezTo>
                    <a:cubicBezTo>
                      <a:pt x="86" y="194"/>
                      <a:pt x="86" y="194"/>
                      <a:pt x="86" y="194"/>
                    </a:cubicBezTo>
                    <a:cubicBezTo>
                      <a:pt x="86" y="194"/>
                      <a:pt x="86" y="194"/>
                      <a:pt x="86" y="195"/>
                    </a:cubicBezTo>
                    <a:cubicBezTo>
                      <a:pt x="86" y="196"/>
                      <a:pt x="86" y="197"/>
                      <a:pt x="86" y="197"/>
                    </a:cubicBezTo>
                    <a:cubicBezTo>
                      <a:pt x="86" y="198"/>
                      <a:pt x="86" y="199"/>
                      <a:pt x="86" y="200"/>
                    </a:cubicBezTo>
                    <a:lnTo>
                      <a:pt x="81" y="200"/>
                    </a:lnTo>
                    <a:close/>
                    <a:moveTo>
                      <a:pt x="66" y="196"/>
                    </a:moveTo>
                    <a:cubicBezTo>
                      <a:pt x="64" y="191"/>
                      <a:pt x="64" y="191"/>
                      <a:pt x="64" y="191"/>
                    </a:cubicBezTo>
                    <a:cubicBezTo>
                      <a:pt x="69" y="189"/>
                      <a:pt x="69" y="189"/>
                      <a:pt x="69" y="189"/>
                    </a:cubicBezTo>
                    <a:cubicBezTo>
                      <a:pt x="72" y="194"/>
                      <a:pt x="72" y="194"/>
                      <a:pt x="72" y="194"/>
                    </a:cubicBezTo>
                    <a:lnTo>
                      <a:pt x="66" y="196"/>
                    </a:lnTo>
                    <a:close/>
                    <a:moveTo>
                      <a:pt x="56" y="196"/>
                    </a:moveTo>
                    <a:cubicBezTo>
                      <a:pt x="50" y="195"/>
                      <a:pt x="50" y="195"/>
                      <a:pt x="50" y="195"/>
                    </a:cubicBezTo>
                    <a:cubicBezTo>
                      <a:pt x="50" y="193"/>
                      <a:pt x="50" y="191"/>
                      <a:pt x="50" y="189"/>
                    </a:cubicBezTo>
                    <a:cubicBezTo>
                      <a:pt x="56" y="190"/>
                      <a:pt x="56" y="190"/>
                      <a:pt x="56" y="190"/>
                    </a:cubicBezTo>
                    <a:cubicBezTo>
                      <a:pt x="56" y="192"/>
                      <a:pt x="56" y="194"/>
                      <a:pt x="56" y="196"/>
                    </a:cubicBezTo>
                    <a:close/>
                    <a:moveTo>
                      <a:pt x="175" y="196"/>
                    </a:moveTo>
                    <a:cubicBezTo>
                      <a:pt x="175" y="194"/>
                      <a:pt x="174" y="193"/>
                      <a:pt x="173" y="192"/>
                    </a:cubicBezTo>
                    <a:cubicBezTo>
                      <a:pt x="178" y="188"/>
                      <a:pt x="178" y="188"/>
                      <a:pt x="178" y="188"/>
                    </a:cubicBezTo>
                    <a:cubicBezTo>
                      <a:pt x="179" y="190"/>
                      <a:pt x="181" y="192"/>
                      <a:pt x="181" y="195"/>
                    </a:cubicBezTo>
                    <a:lnTo>
                      <a:pt x="175" y="196"/>
                    </a:lnTo>
                    <a:close/>
                    <a:moveTo>
                      <a:pt x="74" y="195"/>
                    </a:moveTo>
                    <a:cubicBezTo>
                      <a:pt x="73" y="194"/>
                      <a:pt x="73" y="191"/>
                      <a:pt x="72" y="190"/>
                    </a:cubicBezTo>
                    <a:cubicBezTo>
                      <a:pt x="78" y="188"/>
                      <a:pt x="78" y="188"/>
                      <a:pt x="78" y="188"/>
                    </a:cubicBezTo>
                    <a:cubicBezTo>
                      <a:pt x="78" y="190"/>
                      <a:pt x="79" y="192"/>
                      <a:pt x="79" y="194"/>
                    </a:cubicBezTo>
                    <a:lnTo>
                      <a:pt x="74" y="195"/>
                    </a:lnTo>
                    <a:close/>
                    <a:moveTo>
                      <a:pt x="92" y="191"/>
                    </a:moveTo>
                    <a:cubicBezTo>
                      <a:pt x="91" y="185"/>
                      <a:pt x="91" y="185"/>
                      <a:pt x="91" y="185"/>
                    </a:cubicBezTo>
                    <a:cubicBezTo>
                      <a:pt x="92" y="185"/>
                      <a:pt x="93" y="185"/>
                      <a:pt x="95" y="184"/>
                    </a:cubicBezTo>
                    <a:cubicBezTo>
                      <a:pt x="96" y="183"/>
                      <a:pt x="97" y="183"/>
                      <a:pt x="99" y="184"/>
                    </a:cubicBezTo>
                    <a:cubicBezTo>
                      <a:pt x="96" y="189"/>
                      <a:pt x="96" y="189"/>
                      <a:pt x="96" y="189"/>
                    </a:cubicBezTo>
                    <a:cubicBezTo>
                      <a:pt x="97" y="189"/>
                      <a:pt x="97" y="189"/>
                      <a:pt x="97" y="189"/>
                    </a:cubicBezTo>
                    <a:cubicBezTo>
                      <a:pt x="95" y="190"/>
                      <a:pt x="93" y="190"/>
                      <a:pt x="92" y="191"/>
                    </a:cubicBezTo>
                    <a:close/>
                    <a:moveTo>
                      <a:pt x="131" y="189"/>
                    </a:moveTo>
                    <a:cubicBezTo>
                      <a:pt x="129" y="189"/>
                      <a:pt x="127" y="189"/>
                      <a:pt x="126" y="189"/>
                    </a:cubicBezTo>
                    <a:cubicBezTo>
                      <a:pt x="127" y="183"/>
                      <a:pt x="127" y="183"/>
                      <a:pt x="127" y="183"/>
                    </a:cubicBezTo>
                    <a:cubicBezTo>
                      <a:pt x="129" y="183"/>
                      <a:pt x="131" y="183"/>
                      <a:pt x="132" y="183"/>
                    </a:cubicBezTo>
                    <a:cubicBezTo>
                      <a:pt x="133" y="189"/>
                      <a:pt x="133" y="189"/>
                      <a:pt x="133" y="189"/>
                    </a:cubicBezTo>
                    <a:cubicBezTo>
                      <a:pt x="132" y="189"/>
                      <a:pt x="131" y="189"/>
                      <a:pt x="131" y="189"/>
                    </a:cubicBezTo>
                    <a:close/>
                    <a:moveTo>
                      <a:pt x="115" y="188"/>
                    </a:moveTo>
                    <a:cubicBezTo>
                      <a:pt x="109" y="187"/>
                      <a:pt x="109" y="187"/>
                      <a:pt x="109" y="187"/>
                    </a:cubicBezTo>
                    <a:cubicBezTo>
                      <a:pt x="110" y="187"/>
                      <a:pt x="110" y="187"/>
                      <a:pt x="110" y="187"/>
                    </a:cubicBezTo>
                    <a:cubicBezTo>
                      <a:pt x="110" y="184"/>
                      <a:pt x="112" y="181"/>
                      <a:pt x="115" y="180"/>
                    </a:cubicBezTo>
                    <a:cubicBezTo>
                      <a:pt x="116" y="186"/>
                      <a:pt x="116" y="186"/>
                      <a:pt x="116" y="186"/>
                    </a:cubicBezTo>
                    <a:cubicBezTo>
                      <a:pt x="116" y="186"/>
                      <a:pt x="116" y="186"/>
                      <a:pt x="115" y="187"/>
                    </a:cubicBezTo>
                    <a:lnTo>
                      <a:pt x="115" y="188"/>
                    </a:lnTo>
                    <a:close/>
                    <a:moveTo>
                      <a:pt x="164" y="187"/>
                    </a:moveTo>
                    <a:cubicBezTo>
                      <a:pt x="163" y="187"/>
                      <a:pt x="162" y="186"/>
                      <a:pt x="161" y="186"/>
                    </a:cubicBezTo>
                    <a:cubicBezTo>
                      <a:pt x="159" y="186"/>
                      <a:pt x="159" y="186"/>
                      <a:pt x="159" y="186"/>
                    </a:cubicBezTo>
                    <a:cubicBezTo>
                      <a:pt x="160" y="180"/>
                      <a:pt x="160" y="180"/>
                      <a:pt x="160" y="180"/>
                    </a:cubicBezTo>
                    <a:cubicBezTo>
                      <a:pt x="162" y="181"/>
                      <a:pt x="162" y="181"/>
                      <a:pt x="162" y="181"/>
                    </a:cubicBezTo>
                    <a:cubicBezTo>
                      <a:pt x="163" y="181"/>
                      <a:pt x="165" y="181"/>
                      <a:pt x="166" y="182"/>
                    </a:cubicBezTo>
                    <a:lnTo>
                      <a:pt x="164" y="187"/>
                    </a:lnTo>
                    <a:close/>
                    <a:moveTo>
                      <a:pt x="145" y="184"/>
                    </a:moveTo>
                    <a:cubicBezTo>
                      <a:pt x="141" y="180"/>
                      <a:pt x="141" y="180"/>
                      <a:pt x="141" y="180"/>
                    </a:cubicBezTo>
                    <a:cubicBezTo>
                      <a:pt x="141" y="180"/>
                      <a:pt x="142" y="180"/>
                      <a:pt x="142" y="180"/>
                    </a:cubicBezTo>
                    <a:cubicBezTo>
                      <a:pt x="143" y="179"/>
                      <a:pt x="144" y="177"/>
                      <a:pt x="147" y="177"/>
                    </a:cubicBezTo>
                    <a:cubicBezTo>
                      <a:pt x="147" y="177"/>
                      <a:pt x="148" y="177"/>
                      <a:pt x="149" y="178"/>
                    </a:cubicBezTo>
                    <a:cubicBezTo>
                      <a:pt x="148" y="183"/>
                      <a:pt x="148" y="183"/>
                      <a:pt x="148" y="183"/>
                    </a:cubicBezTo>
                    <a:cubicBezTo>
                      <a:pt x="147" y="183"/>
                      <a:pt x="147" y="183"/>
                      <a:pt x="147" y="183"/>
                    </a:cubicBezTo>
                    <a:cubicBezTo>
                      <a:pt x="146" y="183"/>
                      <a:pt x="146" y="184"/>
                      <a:pt x="146" y="184"/>
                    </a:cubicBezTo>
                    <a:cubicBezTo>
                      <a:pt x="146" y="184"/>
                      <a:pt x="146" y="184"/>
                      <a:pt x="145" y="184"/>
                    </a:cubicBezTo>
                    <a:close/>
                    <a:moveTo>
                      <a:pt x="57" y="178"/>
                    </a:moveTo>
                    <a:cubicBezTo>
                      <a:pt x="51" y="178"/>
                      <a:pt x="51" y="178"/>
                      <a:pt x="51" y="178"/>
                    </a:cubicBezTo>
                    <a:cubicBezTo>
                      <a:pt x="52" y="172"/>
                      <a:pt x="52" y="172"/>
                      <a:pt x="52" y="172"/>
                    </a:cubicBezTo>
                    <a:cubicBezTo>
                      <a:pt x="57" y="172"/>
                      <a:pt x="57" y="172"/>
                      <a:pt x="57" y="172"/>
                    </a:cubicBezTo>
                    <a:lnTo>
                      <a:pt x="57" y="178"/>
                    </a:lnTo>
                    <a:close/>
                    <a:moveTo>
                      <a:pt x="45" y="167"/>
                    </a:moveTo>
                    <a:cubicBezTo>
                      <a:pt x="44" y="166"/>
                      <a:pt x="42" y="164"/>
                      <a:pt x="40" y="163"/>
                    </a:cubicBezTo>
                    <a:cubicBezTo>
                      <a:pt x="45" y="159"/>
                      <a:pt x="45" y="159"/>
                      <a:pt x="45" y="159"/>
                    </a:cubicBezTo>
                    <a:cubicBezTo>
                      <a:pt x="46" y="160"/>
                      <a:pt x="47" y="161"/>
                      <a:pt x="49" y="162"/>
                    </a:cubicBezTo>
                    <a:lnTo>
                      <a:pt x="45" y="167"/>
                    </a:lnTo>
                    <a:close/>
                    <a:moveTo>
                      <a:pt x="32" y="154"/>
                    </a:moveTo>
                    <a:cubicBezTo>
                      <a:pt x="28" y="150"/>
                      <a:pt x="28" y="150"/>
                      <a:pt x="28" y="150"/>
                    </a:cubicBezTo>
                    <a:cubicBezTo>
                      <a:pt x="33" y="146"/>
                      <a:pt x="33" y="146"/>
                      <a:pt x="33" y="146"/>
                    </a:cubicBezTo>
                    <a:cubicBezTo>
                      <a:pt x="37" y="150"/>
                      <a:pt x="37" y="150"/>
                      <a:pt x="37" y="150"/>
                    </a:cubicBezTo>
                    <a:lnTo>
                      <a:pt x="32" y="154"/>
                    </a:lnTo>
                    <a:close/>
                    <a:moveTo>
                      <a:pt x="20" y="141"/>
                    </a:moveTo>
                    <a:cubicBezTo>
                      <a:pt x="16" y="137"/>
                      <a:pt x="16" y="137"/>
                      <a:pt x="16" y="137"/>
                    </a:cubicBezTo>
                    <a:cubicBezTo>
                      <a:pt x="21" y="133"/>
                      <a:pt x="21" y="133"/>
                      <a:pt x="21" y="133"/>
                    </a:cubicBezTo>
                    <a:cubicBezTo>
                      <a:pt x="25" y="137"/>
                      <a:pt x="25" y="137"/>
                      <a:pt x="25" y="137"/>
                    </a:cubicBezTo>
                    <a:lnTo>
                      <a:pt x="20" y="141"/>
                    </a:lnTo>
                    <a:close/>
                    <a:moveTo>
                      <a:pt x="8" y="129"/>
                    </a:moveTo>
                    <a:cubicBezTo>
                      <a:pt x="7" y="127"/>
                      <a:pt x="5" y="125"/>
                      <a:pt x="4" y="124"/>
                    </a:cubicBezTo>
                    <a:cubicBezTo>
                      <a:pt x="9" y="120"/>
                      <a:pt x="9" y="120"/>
                      <a:pt x="9" y="120"/>
                    </a:cubicBezTo>
                    <a:cubicBezTo>
                      <a:pt x="10" y="121"/>
                      <a:pt x="11" y="123"/>
                      <a:pt x="13" y="125"/>
                    </a:cubicBezTo>
                    <a:lnTo>
                      <a:pt x="8" y="129"/>
                    </a:lnTo>
                    <a:close/>
                    <a:moveTo>
                      <a:pt x="6" y="116"/>
                    </a:moveTo>
                    <a:cubicBezTo>
                      <a:pt x="3" y="111"/>
                      <a:pt x="3" y="111"/>
                      <a:pt x="3" y="111"/>
                    </a:cubicBezTo>
                    <a:cubicBezTo>
                      <a:pt x="4" y="110"/>
                      <a:pt x="5" y="109"/>
                      <a:pt x="6" y="109"/>
                    </a:cubicBezTo>
                    <a:cubicBezTo>
                      <a:pt x="8" y="108"/>
                      <a:pt x="8" y="108"/>
                      <a:pt x="8" y="108"/>
                    </a:cubicBezTo>
                    <a:cubicBezTo>
                      <a:pt x="11" y="113"/>
                      <a:pt x="11" y="113"/>
                      <a:pt x="11" y="113"/>
                    </a:cubicBezTo>
                    <a:cubicBezTo>
                      <a:pt x="9" y="114"/>
                      <a:pt x="9" y="114"/>
                      <a:pt x="9" y="114"/>
                    </a:cubicBezTo>
                    <a:cubicBezTo>
                      <a:pt x="8" y="114"/>
                      <a:pt x="7" y="115"/>
                      <a:pt x="6" y="116"/>
                    </a:cubicBezTo>
                    <a:close/>
                    <a:moveTo>
                      <a:pt x="21" y="107"/>
                    </a:moveTo>
                    <a:cubicBezTo>
                      <a:pt x="18" y="102"/>
                      <a:pt x="18" y="102"/>
                      <a:pt x="18" y="102"/>
                    </a:cubicBezTo>
                    <a:cubicBezTo>
                      <a:pt x="19" y="101"/>
                      <a:pt x="20" y="100"/>
                      <a:pt x="21" y="100"/>
                    </a:cubicBezTo>
                    <a:cubicBezTo>
                      <a:pt x="23" y="99"/>
                      <a:pt x="23" y="99"/>
                      <a:pt x="23" y="99"/>
                    </a:cubicBezTo>
                    <a:cubicBezTo>
                      <a:pt x="26" y="104"/>
                      <a:pt x="26" y="104"/>
                      <a:pt x="26" y="104"/>
                    </a:cubicBezTo>
                    <a:cubicBezTo>
                      <a:pt x="24" y="105"/>
                      <a:pt x="24" y="105"/>
                      <a:pt x="24" y="105"/>
                    </a:cubicBezTo>
                    <a:cubicBezTo>
                      <a:pt x="23" y="106"/>
                      <a:pt x="22" y="106"/>
                      <a:pt x="21" y="107"/>
                    </a:cubicBezTo>
                    <a:close/>
                    <a:moveTo>
                      <a:pt x="24" y="92"/>
                    </a:moveTo>
                    <a:cubicBezTo>
                      <a:pt x="23" y="91"/>
                      <a:pt x="23" y="89"/>
                      <a:pt x="22" y="87"/>
                    </a:cubicBezTo>
                    <a:cubicBezTo>
                      <a:pt x="28" y="85"/>
                      <a:pt x="28" y="85"/>
                      <a:pt x="28" y="85"/>
                    </a:cubicBezTo>
                    <a:cubicBezTo>
                      <a:pt x="28" y="87"/>
                      <a:pt x="29" y="89"/>
                      <a:pt x="29" y="91"/>
                    </a:cubicBezTo>
                    <a:lnTo>
                      <a:pt x="24" y="92"/>
                    </a:lnTo>
                    <a:close/>
                    <a:moveTo>
                      <a:pt x="19" y="75"/>
                    </a:moveTo>
                    <a:cubicBezTo>
                      <a:pt x="18" y="70"/>
                      <a:pt x="18" y="70"/>
                      <a:pt x="18" y="70"/>
                    </a:cubicBezTo>
                    <a:cubicBezTo>
                      <a:pt x="23" y="68"/>
                      <a:pt x="23" y="68"/>
                      <a:pt x="23" y="68"/>
                    </a:cubicBezTo>
                    <a:cubicBezTo>
                      <a:pt x="25" y="74"/>
                      <a:pt x="25" y="74"/>
                      <a:pt x="25" y="74"/>
                    </a:cubicBezTo>
                    <a:lnTo>
                      <a:pt x="19" y="75"/>
                    </a:lnTo>
                    <a:close/>
                    <a:moveTo>
                      <a:pt x="15" y="58"/>
                    </a:moveTo>
                    <a:cubicBezTo>
                      <a:pt x="13" y="53"/>
                      <a:pt x="13" y="53"/>
                      <a:pt x="13" y="53"/>
                    </a:cubicBezTo>
                    <a:cubicBezTo>
                      <a:pt x="19" y="51"/>
                      <a:pt x="19" y="51"/>
                      <a:pt x="19" y="51"/>
                    </a:cubicBezTo>
                    <a:cubicBezTo>
                      <a:pt x="20" y="57"/>
                      <a:pt x="20" y="57"/>
                      <a:pt x="20" y="57"/>
                    </a:cubicBezTo>
                    <a:lnTo>
                      <a:pt x="15" y="58"/>
                    </a:lnTo>
                    <a:close/>
                    <a:moveTo>
                      <a:pt x="10" y="41"/>
                    </a:moveTo>
                    <a:cubicBezTo>
                      <a:pt x="10" y="39"/>
                      <a:pt x="9" y="37"/>
                      <a:pt x="9" y="36"/>
                    </a:cubicBezTo>
                    <a:cubicBezTo>
                      <a:pt x="9" y="36"/>
                      <a:pt x="9" y="36"/>
                      <a:pt x="9" y="36"/>
                    </a:cubicBezTo>
                    <a:cubicBezTo>
                      <a:pt x="15" y="34"/>
                      <a:pt x="15" y="34"/>
                      <a:pt x="15" y="34"/>
                    </a:cubicBezTo>
                    <a:cubicBezTo>
                      <a:pt x="15" y="35"/>
                      <a:pt x="15" y="35"/>
                      <a:pt x="15" y="35"/>
                    </a:cubicBezTo>
                    <a:cubicBezTo>
                      <a:pt x="15" y="36"/>
                      <a:pt x="15" y="38"/>
                      <a:pt x="16" y="40"/>
                    </a:cubicBezTo>
                    <a:lnTo>
                      <a:pt x="10" y="41"/>
                    </a:lnTo>
                    <a:close/>
                    <a:moveTo>
                      <a:pt x="6" y="24"/>
                    </a:moveTo>
                    <a:cubicBezTo>
                      <a:pt x="4" y="19"/>
                      <a:pt x="4" y="19"/>
                      <a:pt x="4" y="19"/>
                    </a:cubicBezTo>
                    <a:cubicBezTo>
                      <a:pt x="10" y="17"/>
                      <a:pt x="10" y="17"/>
                      <a:pt x="10" y="17"/>
                    </a:cubicBezTo>
                    <a:cubicBezTo>
                      <a:pt x="12" y="23"/>
                      <a:pt x="12" y="23"/>
                      <a:pt x="12" y="23"/>
                    </a:cubicBezTo>
                    <a:lnTo>
                      <a:pt x="6" y="24"/>
                    </a:lnTo>
                    <a:close/>
                    <a:moveTo>
                      <a:pt x="1" y="7"/>
                    </a:moveTo>
                    <a:cubicBezTo>
                      <a:pt x="0" y="2"/>
                      <a:pt x="0" y="2"/>
                      <a:pt x="0" y="2"/>
                    </a:cubicBezTo>
                    <a:cubicBezTo>
                      <a:pt x="6" y="0"/>
                      <a:pt x="6" y="0"/>
                      <a:pt x="6" y="0"/>
                    </a:cubicBezTo>
                    <a:cubicBezTo>
                      <a:pt x="7" y="6"/>
                      <a:pt x="7" y="6"/>
                      <a:pt x="7" y="6"/>
                    </a:cubicBezTo>
                    <a:lnTo>
                      <a:pt x="1" y="7"/>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65" name="îśļiḑê">
                <a:extLst>
                  <a:ext uri="{FF2B5EF4-FFF2-40B4-BE49-F238E27FC236}">
                    <a16:creationId xmlns:a16="http://schemas.microsoft.com/office/drawing/2014/main" id="{B4FF7420-7598-4045-8EC0-12A2AD9DEDD6}"/>
                  </a:ext>
                </a:extLst>
              </p:cNvPr>
              <p:cNvSpPr/>
              <p:nvPr/>
            </p:nvSpPr>
            <p:spPr bwMode="auto">
              <a:xfrm>
                <a:off x="1546225" y="-4763"/>
                <a:ext cx="9094788" cy="6834188"/>
              </a:xfrm>
              <a:custGeom>
                <a:avLst/>
                <a:gdLst>
                  <a:gd name="T0" fmla="*/ 1599 w 4240"/>
                  <a:gd name="T1" fmla="*/ 2824 h 3190"/>
                  <a:gd name="T2" fmla="*/ 1470 w 4240"/>
                  <a:gd name="T3" fmla="*/ 2635 h 3190"/>
                  <a:gd name="T4" fmla="*/ 1556 w 4240"/>
                  <a:gd name="T5" fmla="*/ 2409 h 3190"/>
                  <a:gd name="T6" fmla="*/ 1391 w 4240"/>
                  <a:gd name="T7" fmla="*/ 2250 h 3190"/>
                  <a:gd name="T8" fmla="*/ 960 w 4240"/>
                  <a:gd name="T9" fmla="*/ 2198 h 3190"/>
                  <a:gd name="T10" fmla="*/ 655 w 4240"/>
                  <a:gd name="T11" fmla="*/ 2133 h 3190"/>
                  <a:gd name="T12" fmla="*/ 471 w 4240"/>
                  <a:gd name="T13" fmla="*/ 1967 h 3190"/>
                  <a:gd name="T14" fmla="*/ 219 w 4240"/>
                  <a:gd name="T15" fmla="*/ 1773 h 3190"/>
                  <a:gd name="T16" fmla="*/ 194 w 4240"/>
                  <a:gd name="T17" fmla="*/ 1502 h 3190"/>
                  <a:gd name="T18" fmla="*/ 76 w 4240"/>
                  <a:gd name="T19" fmla="*/ 1241 h 3190"/>
                  <a:gd name="T20" fmla="*/ 92 w 4240"/>
                  <a:gd name="T21" fmla="*/ 1175 h 3190"/>
                  <a:gd name="T22" fmla="*/ 229 w 4240"/>
                  <a:gd name="T23" fmla="*/ 1418 h 3190"/>
                  <a:gd name="T24" fmla="*/ 139 w 4240"/>
                  <a:gd name="T25" fmla="*/ 1667 h 3190"/>
                  <a:gd name="T26" fmla="*/ 383 w 4240"/>
                  <a:gd name="T27" fmla="*/ 1889 h 3190"/>
                  <a:gd name="T28" fmla="*/ 575 w 4240"/>
                  <a:gd name="T29" fmla="*/ 2068 h 3190"/>
                  <a:gd name="T30" fmla="*/ 794 w 4240"/>
                  <a:gd name="T31" fmla="*/ 2144 h 3190"/>
                  <a:gd name="T32" fmla="*/ 1070 w 4240"/>
                  <a:gd name="T33" fmla="*/ 2305 h 3190"/>
                  <a:gd name="T34" fmla="*/ 1496 w 4240"/>
                  <a:gd name="T35" fmla="*/ 2228 h 3190"/>
                  <a:gd name="T36" fmla="*/ 1498 w 4240"/>
                  <a:gd name="T37" fmla="*/ 2513 h 3190"/>
                  <a:gd name="T38" fmla="*/ 1543 w 4240"/>
                  <a:gd name="T39" fmla="*/ 2708 h 3190"/>
                  <a:gd name="T40" fmla="*/ 1717 w 4240"/>
                  <a:gd name="T41" fmla="*/ 2875 h 3190"/>
                  <a:gd name="T42" fmla="*/ 1970 w 4240"/>
                  <a:gd name="T43" fmla="*/ 2778 h 3190"/>
                  <a:gd name="T44" fmla="*/ 2230 w 4240"/>
                  <a:gd name="T45" fmla="*/ 2890 h 3190"/>
                  <a:gd name="T46" fmla="*/ 2030 w 4240"/>
                  <a:gd name="T47" fmla="*/ 2763 h 3190"/>
                  <a:gd name="T48" fmla="*/ 1758 w 4240"/>
                  <a:gd name="T49" fmla="*/ 2841 h 3190"/>
                  <a:gd name="T50" fmla="*/ 406 w 4240"/>
                  <a:gd name="T51" fmla="*/ 1913 h 3190"/>
                  <a:gd name="T52" fmla="*/ 4151 w 4240"/>
                  <a:gd name="T53" fmla="*/ 2572 h 3190"/>
                  <a:gd name="T54" fmla="*/ 3461 w 4240"/>
                  <a:gd name="T55" fmla="*/ 1124 h 3190"/>
                  <a:gd name="T56" fmla="*/ 3625 w 4240"/>
                  <a:gd name="T57" fmla="*/ 984 h 3190"/>
                  <a:gd name="T58" fmla="*/ 3789 w 4240"/>
                  <a:gd name="T59" fmla="*/ 756 h 3190"/>
                  <a:gd name="T60" fmla="*/ 3924 w 4240"/>
                  <a:gd name="T61" fmla="*/ 386 h 3190"/>
                  <a:gd name="T62" fmla="*/ 3679 w 4240"/>
                  <a:gd name="T63" fmla="*/ 391 h 3190"/>
                  <a:gd name="T64" fmla="*/ 3429 w 4240"/>
                  <a:gd name="T65" fmla="*/ 203 h 3190"/>
                  <a:gd name="T66" fmla="*/ 3163 w 4240"/>
                  <a:gd name="T67" fmla="*/ 18 h 3190"/>
                  <a:gd name="T68" fmla="*/ 2984 w 4240"/>
                  <a:gd name="T69" fmla="*/ 303 h 3190"/>
                  <a:gd name="T70" fmla="*/ 2958 w 4240"/>
                  <a:gd name="T71" fmla="*/ 516 h 3190"/>
                  <a:gd name="T72" fmla="*/ 2791 w 4240"/>
                  <a:gd name="T73" fmla="*/ 765 h 3190"/>
                  <a:gd name="T74" fmla="*/ 2387 w 4240"/>
                  <a:gd name="T75" fmla="*/ 1045 h 3190"/>
                  <a:gd name="T76" fmla="*/ 1521 w 4240"/>
                  <a:gd name="T77" fmla="*/ 815 h 3190"/>
                  <a:gd name="T78" fmla="*/ 1244 w 4240"/>
                  <a:gd name="T79" fmla="*/ 445 h 3190"/>
                  <a:gd name="T80" fmla="*/ 991 w 4240"/>
                  <a:gd name="T81" fmla="*/ 357 h 3190"/>
                  <a:gd name="T82" fmla="*/ 586 w 4240"/>
                  <a:gd name="T83" fmla="*/ 534 h 3190"/>
                  <a:gd name="T84" fmla="*/ 462 w 4240"/>
                  <a:gd name="T85" fmla="*/ 797 h 3190"/>
                  <a:gd name="T86" fmla="*/ 115 w 4240"/>
                  <a:gd name="T87" fmla="*/ 828 h 3190"/>
                  <a:gd name="T88" fmla="*/ 94 w 4240"/>
                  <a:gd name="T89" fmla="*/ 828 h 3190"/>
                  <a:gd name="T90" fmla="*/ 422 w 4240"/>
                  <a:gd name="T91" fmla="*/ 800 h 3190"/>
                  <a:gd name="T92" fmla="*/ 589 w 4240"/>
                  <a:gd name="T93" fmla="*/ 552 h 3190"/>
                  <a:gd name="T94" fmla="*/ 936 w 4240"/>
                  <a:gd name="T95" fmla="*/ 443 h 3190"/>
                  <a:gd name="T96" fmla="*/ 1209 w 4240"/>
                  <a:gd name="T97" fmla="*/ 416 h 3190"/>
                  <a:gd name="T98" fmla="*/ 1419 w 4240"/>
                  <a:gd name="T99" fmla="*/ 729 h 3190"/>
                  <a:gd name="T100" fmla="*/ 2254 w 4240"/>
                  <a:gd name="T101" fmla="*/ 1049 h 3190"/>
                  <a:gd name="T102" fmla="*/ 2683 w 4240"/>
                  <a:gd name="T103" fmla="*/ 819 h 3190"/>
                  <a:gd name="T104" fmla="*/ 3036 w 4240"/>
                  <a:gd name="T105" fmla="*/ 593 h 3190"/>
                  <a:gd name="T106" fmla="*/ 2959 w 4240"/>
                  <a:gd name="T107" fmla="*/ 339 h 3190"/>
                  <a:gd name="T108" fmla="*/ 3074 w 4240"/>
                  <a:gd name="T109" fmla="*/ 37 h 3190"/>
                  <a:gd name="T110" fmla="*/ 3406 w 4240"/>
                  <a:gd name="T111" fmla="*/ 150 h 3190"/>
                  <a:gd name="T112" fmla="*/ 3659 w 4240"/>
                  <a:gd name="T113" fmla="*/ 335 h 3190"/>
                  <a:gd name="T114" fmla="*/ 3877 w 4240"/>
                  <a:gd name="T115" fmla="*/ 332 h 3190"/>
                  <a:gd name="T116" fmla="*/ 3800 w 4240"/>
                  <a:gd name="T117" fmla="*/ 648 h 3190"/>
                  <a:gd name="T118" fmla="*/ 3722 w 4240"/>
                  <a:gd name="T119" fmla="*/ 919 h 3190"/>
                  <a:gd name="T120" fmla="*/ 3546 w 4240"/>
                  <a:gd name="T121" fmla="*/ 1049 h 3190"/>
                  <a:gd name="T122" fmla="*/ 3796 w 4240"/>
                  <a:gd name="T123" fmla="*/ 746 h 3190"/>
                  <a:gd name="T124" fmla="*/ 3016 w 4240"/>
                  <a:gd name="T125" fmla="*/ 105 h 3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40" h="3190">
                    <a:moveTo>
                      <a:pt x="3282" y="3190"/>
                    </a:moveTo>
                    <a:cubicBezTo>
                      <a:pt x="3274" y="3189"/>
                      <a:pt x="3274" y="3189"/>
                      <a:pt x="3274" y="3189"/>
                    </a:cubicBezTo>
                    <a:cubicBezTo>
                      <a:pt x="3278" y="3165"/>
                      <a:pt x="3307" y="3096"/>
                      <a:pt x="3308" y="3093"/>
                    </a:cubicBezTo>
                    <a:cubicBezTo>
                      <a:pt x="3315" y="3096"/>
                      <a:pt x="3315" y="3096"/>
                      <a:pt x="3315" y="3096"/>
                    </a:cubicBezTo>
                    <a:cubicBezTo>
                      <a:pt x="3315" y="3097"/>
                      <a:pt x="3286" y="3167"/>
                      <a:pt x="3282" y="3190"/>
                    </a:cubicBezTo>
                    <a:close/>
                    <a:moveTo>
                      <a:pt x="3879" y="3099"/>
                    </a:moveTo>
                    <a:cubicBezTo>
                      <a:pt x="3879" y="3091"/>
                      <a:pt x="3879" y="3091"/>
                      <a:pt x="3879" y="3091"/>
                    </a:cubicBezTo>
                    <a:cubicBezTo>
                      <a:pt x="3879" y="3091"/>
                      <a:pt x="3923" y="3087"/>
                      <a:pt x="3939" y="3075"/>
                    </a:cubicBezTo>
                    <a:cubicBezTo>
                      <a:pt x="3944" y="3081"/>
                      <a:pt x="3944" y="3081"/>
                      <a:pt x="3944" y="3081"/>
                    </a:cubicBezTo>
                    <a:cubicBezTo>
                      <a:pt x="3926" y="3094"/>
                      <a:pt x="3881" y="3099"/>
                      <a:pt x="3879" y="3099"/>
                    </a:cubicBezTo>
                    <a:close/>
                    <a:moveTo>
                      <a:pt x="3755" y="3003"/>
                    </a:moveTo>
                    <a:cubicBezTo>
                      <a:pt x="3748" y="2988"/>
                      <a:pt x="3751" y="2950"/>
                      <a:pt x="3751" y="2949"/>
                    </a:cubicBezTo>
                    <a:cubicBezTo>
                      <a:pt x="3759" y="2949"/>
                      <a:pt x="3759" y="2949"/>
                      <a:pt x="3759" y="2949"/>
                    </a:cubicBezTo>
                    <a:cubicBezTo>
                      <a:pt x="3758" y="2960"/>
                      <a:pt x="3757" y="2989"/>
                      <a:pt x="3762" y="3000"/>
                    </a:cubicBezTo>
                    <a:lnTo>
                      <a:pt x="3755" y="3003"/>
                    </a:lnTo>
                    <a:close/>
                    <a:moveTo>
                      <a:pt x="4019" y="2967"/>
                    </a:moveTo>
                    <a:cubicBezTo>
                      <a:pt x="4013" y="2961"/>
                      <a:pt x="4013" y="2961"/>
                      <a:pt x="4013" y="2961"/>
                    </a:cubicBezTo>
                    <a:cubicBezTo>
                      <a:pt x="4054" y="2919"/>
                      <a:pt x="4054" y="2919"/>
                      <a:pt x="4054" y="2919"/>
                    </a:cubicBezTo>
                    <a:cubicBezTo>
                      <a:pt x="4060" y="2924"/>
                      <a:pt x="4060" y="2924"/>
                      <a:pt x="4060" y="2924"/>
                    </a:cubicBezTo>
                    <a:lnTo>
                      <a:pt x="4019" y="2967"/>
                    </a:lnTo>
                    <a:close/>
                    <a:moveTo>
                      <a:pt x="3409" y="2920"/>
                    </a:moveTo>
                    <a:cubicBezTo>
                      <a:pt x="3402" y="2917"/>
                      <a:pt x="3402" y="2917"/>
                      <a:pt x="3402" y="2917"/>
                    </a:cubicBezTo>
                    <a:cubicBezTo>
                      <a:pt x="3404" y="2913"/>
                      <a:pt x="3449" y="2841"/>
                      <a:pt x="3455" y="2832"/>
                    </a:cubicBezTo>
                    <a:cubicBezTo>
                      <a:pt x="3461" y="2837"/>
                      <a:pt x="3461" y="2837"/>
                      <a:pt x="3461" y="2837"/>
                    </a:cubicBezTo>
                    <a:cubicBezTo>
                      <a:pt x="3441" y="2869"/>
                      <a:pt x="3411" y="2917"/>
                      <a:pt x="3409" y="2920"/>
                    </a:cubicBezTo>
                    <a:close/>
                    <a:moveTo>
                      <a:pt x="1757" y="2920"/>
                    </a:moveTo>
                    <a:cubicBezTo>
                      <a:pt x="1756" y="2920"/>
                      <a:pt x="1755" y="2920"/>
                      <a:pt x="1754" y="2920"/>
                    </a:cubicBezTo>
                    <a:cubicBezTo>
                      <a:pt x="1753" y="2919"/>
                      <a:pt x="1752" y="2918"/>
                      <a:pt x="1751" y="2917"/>
                    </a:cubicBezTo>
                    <a:cubicBezTo>
                      <a:pt x="1750" y="2917"/>
                      <a:pt x="1750" y="2917"/>
                      <a:pt x="1750" y="2917"/>
                    </a:cubicBezTo>
                    <a:cubicBezTo>
                      <a:pt x="1749" y="2917"/>
                      <a:pt x="1747" y="2917"/>
                      <a:pt x="1745" y="2915"/>
                    </a:cubicBezTo>
                    <a:cubicBezTo>
                      <a:pt x="1743" y="2914"/>
                      <a:pt x="1743" y="2912"/>
                      <a:pt x="1743" y="2910"/>
                    </a:cubicBezTo>
                    <a:cubicBezTo>
                      <a:pt x="1742" y="2910"/>
                      <a:pt x="1741" y="2910"/>
                      <a:pt x="1739" y="2910"/>
                    </a:cubicBezTo>
                    <a:cubicBezTo>
                      <a:pt x="1737" y="2911"/>
                      <a:pt x="1735" y="2911"/>
                      <a:pt x="1733" y="2912"/>
                    </a:cubicBezTo>
                    <a:cubicBezTo>
                      <a:pt x="1730" y="2912"/>
                      <a:pt x="1728" y="2913"/>
                      <a:pt x="1725" y="2913"/>
                    </a:cubicBezTo>
                    <a:cubicBezTo>
                      <a:pt x="1722" y="2914"/>
                      <a:pt x="1718" y="2913"/>
                      <a:pt x="1715" y="2911"/>
                    </a:cubicBezTo>
                    <a:cubicBezTo>
                      <a:pt x="1713" y="2908"/>
                      <a:pt x="1712" y="2905"/>
                      <a:pt x="1713" y="2902"/>
                    </a:cubicBezTo>
                    <a:cubicBezTo>
                      <a:pt x="1713" y="2902"/>
                      <a:pt x="1713" y="2902"/>
                      <a:pt x="1713" y="2902"/>
                    </a:cubicBezTo>
                    <a:cubicBezTo>
                      <a:pt x="1713" y="2901"/>
                      <a:pt x="1713" y="2901"/>
                      <a:pt x="1712" y="2901"/>
                    </a:cubicBezTo>
                    <a:cubicBezTo>
                      <a:pt x="1712" y="2901"/>
                      <a:pt x="1710" y="2900"/>
                      <a:pt x="1709" y="2899"/>
                    </a:cubicBezTo>
                    <a:cubicBezTo>
                      <a:pt x="1705" y="2893"/>
                      <a:pt x="1711" y="2886"/>
                      <a:pt x="1714" y="2884"/>
                    </a:cubicBezTo>
                    <a:cubicBezTo>
                      <a:pt x="1714" y="2883"/>
                      <a:pt x="1713" y="2881"/>
                      <a:pt x="1712" y="2881"/>
                    </a:cubicBezTo>
                    <a:cubicBezTo>
                      <a:pt x="1709" y="2878"/>
                      <a:pt x="1708" y="2875"/>
                      <a:pt x="1710" y="2871"/>
                    </a:cubicBezTo>
                    <a:cubicBezTo>
                      <a:pt x="1708" y="2870"/>
                      <a:pt x="1708" y="2868"/>
                      <a:pt x="1707" y="2866"/>
                    </a:cubicBezTo>
                    <a:cubicBezTo>
                      <a:pt x="1707" y="2865"/>
                      <a:pt x="1707" y="2863"/>
                      <a:pt x="1708" y="2862"/>
                    </a:cubicBezTo>
                    <a:cubicBezTo>
                      <a:pt x="1708" y="2862"/>
                      <a:pt x="1707" y="2862"/>
                      <a:pt x="1707" y="2862"/>
                    </a:cubicBezTo>
                    <a:cubicBezTo>
                      <a:pt x="1706" y="2862"/>
                      <a:pt x="1705" y="2863"/>
                      <a:pt x="1703" y="2864"/>
                    </a:cubicBezTo>
                    <a:cubicBezTo>
                      <a:pt x="1702" y="2865"/>
                      <a:pt x="1701" y="2865"/>
                      <a:pt x="1700" y="2866"/>
                    </a:cubicBezTo>
                    <a:cubicBezTo>
                      <a:pt x="1698" y="2867"/>
                      <a:pt x="1695" y="2867"/>
                      <a:pt x="1693" y="2867"/>
                    </a:cubicBezTo>
                    <a:cubicBezTo>
                      <a:pt x="1692" y="2867"/>
                      <a:pt x="1690" y="2867"/>
                      <a:pt x="1689" y="2867"/>
                    </a:cubicBezTo>
                    <a:cubicBezTo>
                      <a:pt x="1688" y="2869"/>
                      <a:pt x="1685" y="2872"/>
                      <a:pt x="1681" y="2875"/>
                    </a:cubicBezTo>
                    <a:cubicBezTo>
                      <a:pt x="1679" y="2877"/>
                      <a:pt x="1677" y="2878"/>
                      <a:pt x="1677" y="2879"/>
                    </a:cubicBezTo>
                    <a:cubicBezTo>
                      <a:pt x="1674" y="2882"/>
                      <a:pt x="1669" y="2886"/>
                      <a:pt x="1663" y="2886"/>
                    </a:cubicBezTo>
                    <a:cubicBezTo>
                      <a:pt x="1659" y="2886"/>
                      <a:pt x="1652" y="2887"/>
                      <a:pt x="1648" y="2878"/>
                    </a:cubicBezTo>
                    <a:cubicBezTo>
                      <a:pt x="1648" y="2877"/>
                      <a:pt x="1647" y="2876"/>
                      <a:pt x="1647" y="2876"/>
                    </a:cubicBezTo>
                    <a:cubicBezTo>
                      <a:pt x="1646" y="2875"/>
                      <a:pt x="1644" y="2876"/>
                      <a:pt x="1641" y="2877"/>
                    </a:cubicBezTo>
                    <a:cubicBezTo>
                      <a:pt x="1636" y="2880"/>
                      <a:pt x="1628" y="2879"/>
                      <a:pt x="1624" y="2876"/>
                    </a:cubicBezTo>
                    <a:cubicBezTo>
                      <a:pt x="1620" y="2872"/>
                      <a:pt x="1619" y="2869"/>
                      <a:pt x="1622" y="2865"/>
                    </a:cubicBezTo>
                    <a:cubicBezTo>
                      <a:pt x="1622" y="2863"/>
                      <a:pt x="1623" y="2862"/>
                      <a:pt x="1623" y="2862"/>
                    </a:cubicBezTo>
                    <a:cubicBezTo>
                      <a:pt x="1624" y="2861"/>
                      <a:pt x="1624" y="2861"/>
                      <a:pt x="1624" y="2860"/>
                    </a:cubicBezTo>
                    <a:cubicBezTo>
                      <a:pt x="1624" y="2860"/>
                      <a:pt x="1623" y="2860"/>
                      <a:pt x="1623" y="2860"/>
                    </a:cubicBezTo>
                    <a:cubicBezTo>
                      <a:pt x="1618" y="2859"/>
                      <a:pt x="1614" y="2857"/>
                      <a:pt x="1610" y="2854"/>
                    </a:cubicBezTo>
                    <a:cubicBezTo>
                      <a:pt x="1608" y="2852"/>
                      <a:pt x="1604" y="2847"/>
                      <a:pt x="1610" y="2837"/>
                    </a:cubicBezTo>
                    <a:cubicBezTo>
                      <a:pt x="1612" y="2833"/>
                      <a:pt x="1613" y="2830"/>
                      <a:pt x="1613" y="2829"/>
                    </a:cubicBezTo>
                    <a:cubicBezTo>
                      <a:pt x="1612" y="2829"/>
                      <a:pt x="1611" y="2828"/>
                      <a:pt x="1610" y="2827"/>
                    </a:cubicBezTo>
                    <a:cubicBezTo>
                      <a:pt x="1609" y="2826"/>
                      <a:pt x="1608" y="2825"/>
                      <a:pt x="1607" y="2824"/>
                    </a:cubicBezTo>
                    <a:cubicBezTo>
                      <a:pt x="1605" y="2823"/>
                      <a:pt x="1602" y="2823"/>
                      <a:pt x="1599" y="2824"/>
                    </a:cubicBezTo>
                    <a:cubicBezTo>
                      <a:pt x="1596" y="2825"/>
                      <a:pt x="1593" y="2825"/>
                      <a:pt x="1591" y="2823"/>
                    </a:cubicBezTo>
                    <a:cubicBezTo>
                      <a:pt x="1591" y="2823"/>
                      <a:pt x="1590" y="2823"/>
                      <a:pt x="1590" y="2822"/>
                    </a:cubicBezTo>
                    <a:cubicBezTo>
                      <a:pt x="1588" y="2821"/>
                      <a:pt x="1586" y="2820"/>
                      <a:pt x="1583" y="2819"/>
                    </a:cubicBezTo>
                    <a:cubicBezTo>
                      <a:pt x="1580" y="2817"/>
                      <a:pt x="1576" y="2816"/>
                      <a:pt x="1569" y="2817"/>
                    </a:cubicBezTo>
                    <a:cubicBezTo>
                      <a:pt x="1559" y="2819"/>
                      <a:pt x="1547" y="2813"/>
                      <a:pt x="1546" y="2812"/>
                    </a:cubicBezTo>
                    <a:cubicBezTo>
                      <a:pt x="1544" y="2812"/>
                      <a:pt x="1544" y="2812"/>
                      <a:pt x="1544" y="2812"/>
                    </a:cubicBezTo>
                    <a:cubicBezTo>
                      <a:pt x="1544" y="2809"/>
                      <a:pt x="1544" y="2809"/>
                      <a:pt x="1544" y="2809"/>
                    </a:cubicBezTo>
                    <a:cubicBezTo>
                      <a:pt x="1543" y="2807"/>
                      <a:pt x="1545" y="2805"/>
                      <a:pt x="1548" y="2801"/>
                    </a:cubicBezTo>
                    <a:cubicBezTo>
                      <a:pt x="1551" y="2799"/>
                      <a:pt x="1554" y="2795"/>
                      <a:pt x="1555" y="2793"/>
                    </a:cubicBezTo>
                    <a:cubicBezTo>
                      <a:pt x="1555" y="2791"/>
                      <a:pt x="1556" y="2790"/>
                      <a:pt x="1556" y="2789"/>
                    </a:cubicBezTo>
                    <a:cubicBezTo>
                      <a:pt x="1556" y="2786"/>
                      <a:pt x="1557" y="2784"/>
                      <a:pt x="1560" y="2781"/>
                    </a:cubicBezTo>
                    <a:cubicBezTo>
                      <a:pt x="1561" y="2780"/>
                      <a:pt x="1561" y="2780"/>
                      <a:pt x="1561" y="2780"/>
                    </a:cubicBezTo>
                    <a:cubicBezTo>
                      <a:pt x="1564" y="2778"/>
                      <a:pt x="1565" y="2777"/>
                      <a:pt x="1565" y="2775"/>
                    </a:cubicBezTo>
                    <a:cubicBezTo>
                      <a:pt x="1566" y="2772"/>
                      <a:pt x="1565" y="2770"/>
                      <a:pt x="1564" y="2768"/>
                    </a:cubicBezTo>
                    <a:cubicBezTo>
                      <a:pt x="1564" y="2767"/>
                      <a:pt x="1564" y="2767"/>
                      <a:pt x="1564" y="2766"/>
                    </a:cubicBezTo>
                    <a:cubicBezTo>
                      <a:pt x="1562" y="2762"/>
                      <a:pt x="1564" y="2756"/>
                      <a:pt x="1569" y="2754"/>
                    </a:cubicBezTo>
                    <a:cubicBezTo>
                      <a:pt x="1569" y="2754"/>
                      <a:pt x="1569" y="2754"/>
                      <a:pt x="1569" y="2754"/>
                    </a:cubicBezTo>
                    <a:cubicBezTo>
                      <a:pt x="1569" y="2754"/>
                      <a:pt x="1569" y="2754"/>
                      <a:pt x="1570" y="2753"/>
                    </a:cubicBezTo>
                    <a:cubicBezTo>
                      <a:pt x="1570" y="2752"/>
                      <a:pt x="1570" y="2752"/>
                      <a:pt x="1570" y="2752"/>
                    </a:cubicBezTo>
                    <a:cubicBezTo>
                      <a:pt x="1570" y="2751"/>
                      <a:pt x="1569" y="2750"/>
                      <a:pt x="1570" y="2748"/>
                    </a:cubicBezTo>
                    <a:cubicBezTo>
                      <a:pt x="1571" y="2745"/>
                      <a:pt x="1575" y="2741"/>
                      <a:pt x="1577" y="2740"/>
                    </a:cubicBezTo>
                    <a:cubicBezTo>
                      <a:pt x="1579" y="2739"/>
                      <a:pt x="1581" y="2739"/>
                      <a:pt x="1583" y="2740"/>
                    </a:cubicBezTo>
                    <a:cubicBezTo>
                      <a:pt x="1583" y="2740"/>
                      <a:pt x="1583" y="2740"/>
                      <a:pt x="1583" y="2739"/>
                    </a:cubicBezTo>
                    <a:cubicBezTo>
                      <a:pt x="1583" y="2737"/>
                      <a:pt x="1583" y="2735"/>
                      <a:pt x="1584" y="2733"/>
                    </a:cubicBezTo>
                    <a:cubicBezTo>
                      <a:pt x="1584" y="2733"/>
                      <a:pt x="1584" y="2732"/>
                      <a:pt x="1584" y="2731"/>
                    </a:cubicBezTo>
                    <a:cubicBezTo>
                      <a:pt x="1579" y="2731"/>
                      <a:pt x="1576" y="2730"/>
                      <a:pt x="1573" y="2727"/>
                    </a:cubicBezTo>
                    <a:cubicBezTo>
                      <a:pt x="1573" y="2727"/>
                      <a:pt x="1573" y="2727"/>
                      <a:pt x="1573" y="2726"/>
                    </a:cubicBezTo>
                    <a:cubicBezTo>
                      <a:pt x="1573" y="2727"/>
                      <a:pt x="1572" y="2727"/>
                      <a:pt x="1572" y="2727"/>
                    </a:cubicBezTo>
                    <a:cubicBezTo>
                      <a:pt x="1567" y="2729"/>
                      <a:pt x="1564" y="2728"/>
                      <a:pt x="1561" y="2726"/>
                    </a:cubicBezTo>
                    <a:cubicBezTo>
                      <a:pt x="1561" y="2726"/>
                      <a:pt x="1561" y="2726"/>
                      <a:pt x="1560" y="2726"/>
                    </a:cubicBezTo>
                    <a:cubicBezTo>
                      <a:pt x="1559" y="2726"/>
                      <a:pt x="1557" y="2726"/>
                      <a:pt x="1554" y="2726"/>
                    </a:cubicBezTo>
                    <a:cubicBezTo>
                      <a:pt x="1549" y="2726"/>
                      <a:pt x="1546" y="2725"/>
                      <a:pt x="1545" y="2720"/>
                    </a:cubicBezTo>
                    <a:cubicBezTo>
                      <a:pt x="1545" y="2720"/>
                      <a:pt x="1544" y="2719"/>
                      <a:pt x="1544" y="2719"/>
                    </a:cubicBezTo>
                    <a:cubicBezTo>
                      <a:pt x="1544" y="2719"/>
                      <a:pt x="1544" y="2719"/>
                      <a:pt x="1544" y="2719"/>
                    </a:cubicBezTo>
                    <a:cubicBezTo>
                      <a:pt x="1544" y="2719"/>
                      <a:pt x="1543" y="2719"/>
                      <a:pt x="1543" y="2719"/>
                    </a:cubicBezTo>
                    <a:cubicBezTo>
                      <a:pt x="1542" y="2719"/>
                      <a:pt x="1541" y="2719"/>
                      <a:pt x="1540" y="2719"/>
                    </a:cubicBezTo>
                    <a:cubicBezTo>
                      <a:pt x="1539" y="2719"/>
                      <a:pt x="1536" y="2718"/>
                      <a:pt x="1535" y="2716"/>
                    </a:cubicBezTo>
                    <a:cubicBezTo>
                      <a:pt x="1533" y="2714"/>
                      <a:pt x="1534" y="2711"/>
                      <a:pt x="1535" y="2711"/>
                    </a:cubicBezTo>
                    <a:cubicBezTo>
                      <a:pt x="1535" y="2710"/>
                      <a:pt x="1535" y="2709"/>
                      <a:pt x="1535" y="2709"/>
                    </a:cubicBezTo>
                    <a:cubicBezTo>
                      <a:pt x="1535" y="2708"/>
                      <a:pt x="1536" y="2708"/>
                      <a:pt x="1536" y="2707"/>
                    </a:cubicBezTo>
                    <a:cubicBezTo>
                      <a:pt x="1536" y="2706"/>
                      <a:pt x="1535" y="2704"/>
                      <a:pt x="1535" y="2703"/>
                    </a:cubicBezTo>
                    <a:cubicBezTo>
                      <a:pt x="1533" y="2699"/>
                      <a:pt x="1532" y="2695"/>
                      <a:pt x="1533" y="2692"/>
                    </a:cubicBezTo>
                    <a:cubicBezTo>
                      <a:pt x="1533" y="2691"/>
                      <a:pt x="1533" y="2690"/>
                      <a:pt x="1533" y="2689"/>
                    </a:cubicBezTo>
                    <a:cubicBezTo>
                      <a:pt x="1532" y="2688"/>
                      <a:pt x="1531" y="2686"/>
                      <a:pt x="1531" y="2684"/>
                    </a:cubicBezTo>
                    <a:cubicBezTo>
                      <a:pt x="1531" y="2682"/>
                      <a:pt x="1532" y="2680"/>
                      <a:pt x="1534" y="2679"/>
                    </a:cubicBezTo>
                    <a:cubicBezTo>
                      <a:pt x="1534" y="2678"/>
                      <a:pt x="1533" y="2675"/>
                      <a:pt x="1533" y="2674"/>
                    </a:cubicBezTo>
                    <a:cubicBezTo>
                      <a:pt x="1533" y="2674"/>
                      <a:pt x="1532" y="2673"/>
                      <a:pt x="1532" y="2673"/>
                    </a:cubicBezTo>
                    <a:cubicBezTo>
                      <a:pt x="1531" y="2671"/>
                      <a:pt x="1530" y="2669"/>
                      <a:pt x="1530" y="2664"/>
                    </a:cubicBezTo>
                    <a:cubicBezTo>
                      <a:pt x="1529" y="2663"/>
                      <a:pt x="1529" y="2662"/>
                      <a:pt x="1529" y="2662"/>
                    </a:cubicBezTo>
                    <a:cubicBezTo>
                      <a:pt x="1529" y="2663"/>
                      <a:pt x="1529" y="2663"/>
                      <a:pt x="1528" y="2663"/>
                    </a:cubicBezTo>
                    <a:cubicBezTo>
                      <a:pt x="1528" y="2663"/>
                      <a:pt x="1527" y="2663"/>
                      <a:pt x="1526" y="2662"/>
                    </a:cubicBezTo>
                    <a:cubicBezTo>
                      <a:pt x="1521" y="2662"/>
                      <a:pt x="1521" y="2657"/>
                      <a:pt x="1521" y="2654"/>
                    </a:cubicBezTo>
                    <a:cubicBezTo>
                      <a:pt x="1521" y="2653"/>
                      <a:pt x="1521" y="2653"/>
                      <a:pt x="1521" y="2653"/>
                    </a:cubicBezTo>
                    <a:cubicBezTo>
                      <a:pt x="1521" y="2651"/>
                      <a:pt x="1521" y="2650"/>
                      <a:pt x="1521" y="2649"/>
                    </a:cubicBezTo>
                    <a:cubicBezTo>
                      <a:pt x="1521" y="2648"/>
                      <a:pt x="1521" y="2647"/>
                      <a:pt x="1521" y="2646"/>
                    </a:cubicBezTo>
                    <a:cubicBezTo>
                      <a:pt x="1521" y="2642"/>
                      <a:pt x="1525" y="2640"/>
                      <a:pt x="1531" y="2637"/>
                    </a:cubicBezTo>
                    <a:cubicBezTo>
                      <a:pt x="1533" y="2636"/>
                      <a:pt x="1534" y="2635"/>
                      <a:pt x="1535" y="2634"/>
                    </a:cubicBezTo>
                    <a:cubicBezTo>
                      <a:pt x="1534" y="2634"/>
                      <a:pt x="1533" y="2634"/>
                      <a:pt x="1533" y="2634"/>
                    </a:cubicBezTo>
                    <a:cubicBezTo>
                      <a:pt x="1529" y="2638"/>
                      <a:pt x="1522" y="2636"/>
                      <a:pt x="1520" y="2635"/>
                    </a:cubicBezTo>
                    <a:cubicBezTo>
                      <a:pt x="1519" y="2634"/>
                      <a:pt x="1519" y="2634"/>
                      <a:pt x="1518" y="2633"/>
                    </a:cubicBezTo>
                    <a:cubicBezTo>
                      <a:pt x="1517" y="2633"/>
                      <a:pt x="1515" y="2633"/>
                      <a:pt x="1514" y="2632"/>
                    </a:cubicBezTo>
                    <a:cubicBezTo>
                      <a:pt x="1512" y="2632"/>
                      <a:pt x="1509" y="2632"/>
                      <a:pt x="1508" y="2632"/>
                    </a:cubicBezTo>
                    <a:cubicBezTo>
                      <a:pt x="1506" y="2632"/>
                      <a:pt x="1503" y="2632"/>
                      <a:pt x="1500" y="2632"/>
                    </a:cubicBezTo>
                    <a:cubicBezTo>
                      <a:pt x="1497" y="2632"/>
                      <a:pt x="1491" y="2632"/>
                      <a:pt x="1489" y="2632"/>
                    </a:cubicBezTo>
                    <a:cubicBezTo>
                      <a:pt x="1485" y="2635"/>
                      <a:pt x="1480" y="2635"/>
                      <a:pt x="1474" y="2635"/>
                    </a:cubicBezTo>
                    <a:cubicBezTo>
                      <a:pt x="1473" y="2635"/>
                      <a:pt x="1471" y="2635"/>
                      <a:pt x="1470" y="2635"/>
                    </a:cubicBezTo>
                    <a:cubicBezTo>
                      <a:pt x="1466" y="2635"/>
                      <a:pt x="1461" y="2638"/>
                      <a:pt x="1455" y="2642"/>
                    </a:cubicBezTo>
                    <a:cubicBezTo>
                      <a:pt x="1452" y="2644"/>
                      <a:pt x="1450" y="2646"/>
                      <a:pt x="1447" y="2648"/>
                    </a:cubicBezTo>
                    <a:cubicBezTo>
                      <a:pt x="1443" y="2650"/>
                      <a:pt x="1439" y="2651"/>
                      <a:pt x="1436" y="2650"/>
                    </a:cubicBezTo>
                    <a:cubicBezTo>
                      <a:pt x="1433" y="2649"/>
                      <a:pt x="1431" y="2645"/>
                      <a:pt x="1431" y="2643"/>
                    </a:cubicBezTo>
                    <a:cubicBezTo>
                      <a:pt x="1431" y="2643"/>
                      <a:pt x="1431" y="2643"/>
                      <a:pt x="1431" y="2643"/>
                    </a:cubicBezTo>
                    <a:cubicBezTo>
                      <a:pt x="1429" y="2642"/>
                      <a:pt x="1427" y="2639"/>
                      <a:pt x="1427" y="2636"/>
                    </a:cubicBezTo>
                    <a:cubicBezTo>
                      <a:pt x="1427" y="2635"/>
                      <a:pt x="1428" y="2633"/>
                      <a:pt x="1429" y="2632"/>
                    </a:cubicBezTo>
                    <a:cubicBezTo>
                      <a:pt x="1430" y="2631"/>
                      <a:pt x="1431" y="2630"/>
                      <a:pt x="1432" y="2629"/>
                    </a:cubicBezTo>
                    <a:cubicBezTo>
                      <a:pt x="1434" y="2626"/>
                      <a:pt x="1437" y="2624"/>
                      <a:pt x="1440" y="2621"/>
                    </a:cubicBezTo>
                    <a:cubicBezTo>
                      <a:pt x="1443" y="2619"/>
                      <a:pt x="1444" y="2617"/>
                      <a:pt x="1446" y="2615"/>
                    </a:cubicBezTo>
                    <a:cubicBezTo>
                      <a:pt x="1446" y="2614"/>
                      <a:pt x="1447" y="2613"/>
                      <a:pt x="1448" y="2612"/>
                    </a:cubicBezTo>
                    <a:cubicBezTo>
                      <a:pt x="1444" y="2610"/>
                      <a:pt x="1443" y="2607"/>
                      <a:pt x="1443" y="2606"/>
                    </a:cubicBezTo>
                    <a:cubicBezTo>
                      <a:pt x="1443" y="2604"/>
                      <a:pt x="1444" y="2602"/>
                      <a:pt x="1446" y="2601"/>
                    </a:cubicBezTo>
                    <a:cubicBezTo>
                      <a:pt x="1446" y="2600"/>
                      <a:pt x="1446" y="2600"/>
                      <a:pt x="1446" y="2599"/>
                    </a:cubicBezTo>
                    <a:cubicBezTo>
                      <a:pt x="1446" y="2598"/>
                      <a:pt x="1446" y="2597"/>
                      <a:pt x="1446" y="2597"/>
                    </a:cubicBezTo>
                    <a:cubicBezTo>
                      <a:pt x="1446" y="2597"/>
                      <a:pt x="1446" y="2597"/>
                      <a:pt x="1445" y="2597"/>
                    </a:cubicBezTo>
                    <a:cubicBezTo>
                      <a:pt x="1443" y="2598"/>
                      <a:pt x="1439" y="2598"/>
                      <a:pt x="1436" y="2592"/>
                    </a:cubicBezTo>
                    <a:cubicBezTo>
                      <a:pt x="1436" y="2592"/>
                      <a:pt x="1436" y="2592"/>
                      <a:pt x="1436" y="2591"/>
                    </a:cubicBezTo>
                    <a:cubicBezTo>
                      <a:pt x="1435" y="2589"/>
                      <a:pt x="1435" y="2586"/>
                      <a:pt x="1436" y="2582"/>
                    </a:cubicBezTo>
                    <a:cubicBezTo>
                      <a:pt x="1437" y="2579"/>
                      <a:pt x="1437" y="2579"/>
                      <a:pt x="1439" y="2574"/>
                    </a:cubicBezTo>
                    <a:cubicBezTo>
                      <a:pt x="1439" y="2570"/>
                      <a:pt x="1439" y="2570"/>
                      <a:pt x="1439" y="2570"/>
                    </a:cubicBezTo>
                    <a:cubicBezTo>
                      <a:pt x="1440" y="2566"/>
                      <a:pt x="1441" y="2563"/>
                      <a:pt x="1441" y="2562"/>
                    </a:cubicBezTo>
                    <a:cubicBezTo>
                      <a:pt x="1441" y="2562"/>
                      <a:pt x="1441" y="2562"/>
                      <a:pt x="1441" y="2561"/>
                    </a:cubicBezTo>
                    <a:cubicBezTo>
                      <a:pt x="1441" y="2561"/>
                      <a:pt x="1441" y="2561"/>
                      <a:pt x="1441" y="2561"/>
                    </a:cubicBezTo>
                    <a:cubicBezTo>
                      <a:pt x="1442" y="2560"/>
                      <a:pt x="1442" y="2558"/>
                      <a:pt x="1444" y="2558"/>
                    </a:cubicBezTo>
                    <a:cubicBezTo>
                      <a:pt x="1447" y="2556"/>
                      <a:pt x="1452" y="2554"/>
                      <a:pt x="1454" y="2553"/>
                    </a:cubicBezTo>
                    <a:cubicBezTo>
                      <a:pt x="1455" y="2553"/>
                      <a:pt x="1457" y="2553"/>
                      <a:pt x="1457" y="2553"/>
                    </a:cubicBezTo>
                    <a:cubicBezTo>
                      <a:pt x="1457" y="2552"/>
                      <a:pt x="1457" y="2550"/>
                      <a:pt x="1456" y="2549"/>
                    </a:cubicBezTo>
                    <a:cubicBezTo>
                      <a:pt x="1454" y="2544"/>
                      <a:pt x="1456" y="2540"/>
                      <a:pt x="1457" y="2538"/>
                    </a:cubicBezTo>
                    <a:cubicBezTo>
                      <a:pt x="1457" y="2537"/>
                      <a:pt x="1458" y="2536"/>
                      <a:pt x="1458" y="2535"/>
                    </a:cubicBezTo>
                    <a:cubicBezTo>
                      <a:pt x="1458" y="2532"/>
                      <a:pt x="1460" y="2529"/>
                      <a:pt x="1461" y="2526"/>
                    </a:cubicBezTo>
                    <a:cubicBezTo>
                      <a:pt x="1462" y="2524"/>
                      <a:pt x="1463" y="2523"/>
                      <a:pt x="1463" y="2522"/>
                    </a:cubicBezTo>
                    <a:cubicBezTo>
                      <a:pt x="1464" y="2519"/>
                      <a:pt x="1466" y="2517"/>
                      <a:pt x="1469" y="2516"/>
                    </a:cubicBezTo>
                    <a:cubicBezTo>
                      <a:pt x="1471" y="2515"/>
                      <a:pt x="1473" y="2515"/>
                      <a:pt x="1475" y="2516"/>
                    </a:cubicBezTo>
                    <a:cubicBezTo>
                      <a:pt x="1476" y="2516"/>
                      <a:pt x="1476" y="2517"/>
                      <a:pt x="1477" y="2517"/>
                    </a:cubicBezTo>
                    <a:cubicBezTo>
                      <a:pt x="1478" y="2518"/>
                      <a:pt x="1479" y="2518"/>
                      <a:pt x="1480" y="2518"/>
                    </a:cubicBezTo>
                    <a:cubicBezTo>
                      <a:pt x="1482" y="2516"/>
                      <a:pt x="1490" y="2509"/>
                      <a:pt x="1493" y="2507"/>
                    </a:cubicBezTo>
                    <a:cubicBezTo>
                      <a:pt x="1494" y="2506"/>
                      <a:pt x="1494" y="2505"/>
                      <a:pt x="1493" y="2505"/>
                    </a:cubicBezTo>
                    <a:cubicBezTo>
                      <a:pt x="1491" y="2501"/>
                      <a:pt x="1491" y="2499"/>
                      <a:pt x="1494" y="2496"/>
                    </a:cubicBezTo>
                    <a:cubicBezTo>
                      <a:pt x="1494" y="2496"/>
                      <a:pt x="1494" y="2496"/>
                      <a:pt x="1494" y="2496"/>
                    </a:cubicBezTo>
                    <a:cubicBezTo>
                      <a:pt x="1494" y="2495"/>
                      <a:pt x="1494" y="2494"/>
                      <a:pt x="1495" y="2493"/>
                    </a:cubicBezTo>
                    <a:cubicBezTo>
                      <a:pt x="1495" y="2492"/>
                      <a:pt x="1495" y="2492"/>
                      <a:pt x="1495" y="2492"/>
                    </a:cubicBezTo>
                    <a:cubicBezTo>
                      <a:pt x="1495" y="2490"/>
                      <a:pt x="1495" y="2487"/>
                      <a:pt x="1497" y="2485"/>
                    </a:cubicBezTo>
                    <a:cubicBezTo>
                      <a:pt x="1500" y="2484"/>
                      <a:pt x="1502" y="2485"/>
                      <a:pt x="1504" y="2486"/>
                    </a:cubicBezTo>
                    <a:cubicBezTo>
                      <a:pt x="1504" y="2486"/>
                      <a:pt x="1505" y="2486"/>
                      <a:pt x="1505" y="2486"/>
                    </a:cubicBezTo>
                    <a:cubicBezTo>
                      <a:pt x="1509" y="2488"/>
                      <a:pt x="1510" y="2490"/>
                      <a:pt x="1511" y="2493"/>
                    </a:cubicBezTo>
                    <a:cubicBezTo>
                      <a:pt x="1511" y="2494"/>
                      <a:pt x="1511" y="2494"/>
                      <a:pt x="1511" y="2494"/>
                    </a:cubicBezTo>
                    <a:cubicBezTo>
                      <a:pt x="1511" y="2494"/>
                      <a:pt x="1513" y="2494"/>
                      <a:pt x="1513" y="2494"/>
                    </a:cubicBezTo>
                    <a:cubicBezTo>
                      <a:pt x="1514" y="2493"/>
                      <a:pt x="1518" y="2487"/>
                      <a:pt x="1520" y="2484"/>
                    </a:cubicBezTo>
                    <a:cubicBezTo>
                      <a:pt x="1522" y="2481"/>
                      <a:pt x="1524" y="2478"/>
                      <a:pt x="1525" y="2476"/>
                    </a:cubicBezTo>
                    <a:cubicBezTo>
                      <a:pt x="1530" y="2471"/>
                      <a:pt x="1536" y="2470"/>
                      <a:pt x="1540" y="2472"/>
                    </a:cubicBezTo>
                    <a:cubicBezTo>
                      <a:pt x="1540" y="2472"/>
                      <a:pt x="1540" y="2471"/>
                      <a:pt x="1540" y="2471"/>
                    </a:cubicBezTo>
                    <a:cubicBezTo>
                      <a:pt x="1540" y="2469"/>
                      <a:pt x="1537" y="2465"/>
                      <a:pt x="1534" y="2462"/>
                    </a:cubicBezTo>
                    <a:cubicBezTo>
                      <a:pt x="1534" y="2462"/>
                      <a:pt x="1534" y="2462"/>
                      <a:pt x="1534" y="2462"/>
                    </a:cubicBezTo>
                    <a:cubicBezTo>
                      <a:pt x="1530" y="2458"/>
                      <a:pt x="1530" y="2456"/>
                      <a:pt x="1532" y="2450"/>
                    </a:cubicBezTo>
                    <a:cubicBezTo>
                      <a:pt x="1532" y="2449"/>
                      <a:pt x="1532" y="2449"/>
                      <a:pt x="1532" y="2449"/>
                    </a:cubicBezTo>
                    <a:cubicBezTo>
                      <a:pt x="1533" y="2447"/>
                      <a:pt x="1534" y="2445"/>
                      <a:pt x="1536" y="2444"/>
                    </a:cubicBezTo>
                    <a:cubicBezTo>
                      <a:pt x="1539" y="2442"/>
                      <a:pt x="1542" y="2443"/>
                      <a:pt x="1544" y="2444"/>
                    </a:cubicBezTo>
                    <a:cubicBezTo>
                      <a:pt x="1545" y="2445"/>
                      <a:pt x="1545" y="2445"/>
                      <a:pt x="1546" y="2445"/>
                    </a:cubicBezTo>
                    <a:cubicBezTo>
                      <a:pt x="1546" y="2445"/>
                      <a:pt x="1546" y="2444"/>
                      <a:pt x="1546" y="2444"/>
                    </a:cubicBezTo>
                    <a:cubicBezTo>
                      <a:pt x="1546" y="2443"/>
                      <a:pt x="1545" y="2441"/>
                      <a:pt x="1544" y="2439"/>
                    </a:cubicBezTo>
                    <a:cubicBezTo>
                      <a:pt x="1540" y="2434"/>
                      <a:pt x="1546" y="2429"/>
                      <a:pt x="1549" y="2427"/>
                    </a:cubicBezTo>
                    <a:cubicBezTo>
                      <a:pt x="1550" y="2426"/>
                      <a:pt x="1550" y="2426"/>
                      <a:pt x="1551" y="2425"/>
                    </a:cubicBezTo>
                    <a:cubicBezTo>
                      <a:pt x="1552" y="2424"/>
                      <a:pt x="1552" y="2420"/>
                      <a:pt x="1552" y="2416"/>
                    </a:cubicBezTo>
                    <a:cubicBezTo>
                      <a:pt x="1552" y="2412"/>
                      <a:pt x="1554" y="2410"/>
                      <a:pt x="1555" y="2409"/>
                    </a:cubicBezTo>
                    <a:cubicBezTo>
                      <a:pt x="1555" y="2409"/>
                      <a:pt x="1556" y="2409"/>
                      <a:pt x="1556" y="2409"/>
                    </a:cubicBezTo>
                    <a:cubicBezTo>
                      <a:pt x="1556" y="2405"/>
                      <a:pt x="1555" y="2385"/>
                      <a:pt x="1555" y="2381"/>
                    </a:cubicBezTo>
                    <a:cubicBezTo>
                      <a:pt x="1555" y="2377"/>
                      <a:pt x="1556" y="2374"/>
                      <a:pt x="1557" y="2372"/>
                    </a:cubicBezTo>
                    <a:cubicBezTo>
                      <a:pt x="1558" y="2371"/>
                      <a:pt x="1558" y="2371"/>
                      <a:pt x="1558" y="2371"/>
                    </a:cubicBezTo>
                    <a:cubicBezTo>
                      <a:pt x="1559" y="2369"/>
                      <a:pt x="1559" y="2369"/>
                      <a:pt x="1555" y="2366"/>
                    </a:cubicBezTo>
                    <a:cubicBezTo>
                      <a:pt x="1550" y="2361"/>
                      <a:pt x="1553" y="2355"/>
                      <a:pt x="1556" y="2351"/>
                    </a:cubicBezTo>
                    <a:cubicBezTo>
                      <a:pt x="1557" y="2349"/>
                      <a:pt x="1558" y="2348"/>
                      <a:pt x="1558" y="2346"/>
                    </a:cubicBezTo>
                    <a:cubicBezTo>
                      <a:pt x="1559" y="2344"/>
                      <a:pt x="1559" y="2343"/>
                      <a:pt x="1559" y="2343"/>
                    </a:cubicBezTo>
                    <a:cubicBezTo>
                      <a:pt x="1559" y="2343"/>
                      <a:pt x="1559" y="2343"/>
                      <a:pt x="1559" y="2343"/>
                    </a:cubicBezTo>
                    <a:cubicBezTo>
                      <a:pt x="1558" y="2342"/>
                      <a:pt x="1558" y="2341"/>
                      <a:pt x="1557" y="2338"/>
                    </a:cubicBezTo>
                    <a:cubicBezTo>
                      <a:pt x="1556" y="2332"/>
                      <a:pt x="1557" y="2330"/>
                      <a:pt x="1558" y="2326"/>
                    </a:cubicBezTo>
                    <a:cubicBezTo>
                      <a:pt x="1558" y="2326"/>
                      <a:pt x="1558" y="2325"/>
                      <a:pt x="1558" y="2324"/>
                    </a:cubicBezTo>
                    <a:cubicBezTo>
                      <a:pt x="1558" y="2324"/>
                      <a:pt x="1558" y="2324"/>
                      <a:pt x="1558" y="2324"/>
                    </a:cubicBezTo>
                    <a:cubicBezTo>
                      <a:pt x="1557" y="2325"/>
                      <a:pt x="1555" y="2326"/>
                      <a:pt x="1553" y="2325"/>
                    </a:cubicBezTo>
                    <a:cubicBezTo>
                      <a:pt x="1552" y="2324"/>
                      <a:pt x="1551" y="2323"/>
                      <a:pt x="1551" y="2321"/>
                    </a:cubicBezTo>
                    <a:cubicBezTo>
                      <a:pt x="1550" y="2320"/>
                      <a:pt x="1549" y="2319"/>
                      <a:pt x="1546" y="2317"/>
                    </a:cubicBezTo>
                    <a:cubicBezTo>
                      <a:pt x="1546" y="2317"/>
                      <a:pt x="1546" y="2317"/>
                      <a:pt x="1546" y="2317"/>
                    </a:cubicBezTo>
                    <a:cubicBezTo>
                      <a:pt x="1546" y="2317"/>
                      <a:pt x="1546" y="2317"/>
                      <a:pt x="1546" y="2317"/>
                    </a:cubicBezTo>
                    <a:cubicBezTo>
                      <a:pt x="1546" y="2321"/>
                      <a:pt x="1544" y="2324"/>
                      <a:pt x="1542" y="2326"/>
                    </a:cubicBezTo>
                    <a:cubicBezTo>
                      <a:pt x="1542" y="2326"/>
                      <a:pt x="1542" y="2326"/>
                      <a:pt x="1542" y="2326"/>
                    </a:cubicBezTo>
                    <a:cubicBezTo>
                      <a:pt x="1541" y="2327"/>
                      <a:pt x="1539" y="2329"/>
                      <a:pt x="1537" y="2329"/>
                    </a:cubicBezTo>
                    <a:cubicBezTo>
                      <a:pt x="1537" y="2329"/>
                      <a:pt x="1537" y="2329"/>
                      <a:pt x="1537" y="2329"/>
                    </a:cubicBezTo>
                    <a:cubicBezTo>
                      <a:pt x="1534" y="2329"/>
                      <a:pt x="1532" y="2327"/>
                      <a:pt x="1530" y="2325"/>
                    </a:cubicBezTo>
                    <a:cubicBezTo>
                      <a:pt x="1527" y="2321"/>
                      <a:pt x="1527" y="2320"/>
                      <a:pt x="1528" y="2316"/>
                    </a:cubicBezTo>
                    <a:cubicBezTo>
                      <a:pt x="1528" y="2316"/>
                      <a:pt x="1528" y="2315"/>
                      <a:pt x="1528" y="2314"/>
                    </a:cubicBezTo>
                    <a:cubicBezTo>
                      <a:pt x="1528" y="2313"/>
                      <a:pt x="1528" y="2311"/>
                      <a:pt x="1528" y="2311"/>
                    </a:cubicBezTo>
                    <a:cubicBezTo>
                      <a:pt x="1527" y="2311"/>
                      <a:pt x="1527" y="2311"/>
                      <a:pt x="1527" y="2310"/>
                    </a:cubicBezTo>
                    <a:cubicBezTo>
                      <a:pt x="1522" y="2307"/>
                      <a:pt x="1523" y="2292"/>
                      <a:pt x="1524" y="2290"/>
                    </a:cubicBezTo>
                    <a:cubicBezTo>
                      <a:pt x="1524" y="2289"/>
                      <a:pt x="1522" y="2286"/>
                      <a:pt x="1521" y="2284"/>
                    </a:cubicBezTo>
                    <a:cubicBezTo>
                      <a:pt x="1518" y="2280"/>
                      <a:pt x="1519" y="2274"/>
                      <a:pt x="1522" y="2267"/>
                    </a:cubicBezTo>
                    <a:cubicBezTo>
                      <a:pt x="1522" y="2266"/>
                      <a:pt x="1522" y="2265"/>
                      <a:pt x="1522" y="2265"/>
                    </a:cubicBezTo>
                    <a:cubicBezTo>
                      <a:pt x="1518" y="2265"/>
                      <a:pt x="1513" y="2264"/>
                      <a:pt x="1511" y="2260"/>
                    </a:cubicBezTo>
                    <a:cubicBezTo>
                      <a:pt x="1510" y="2257"/>
                      <a:pt x="1509" y="2253"/>
                      <a:pt x="1508" y="2250"/>
                    </a:cubicBezTo>
                    <a:cubicBezTo>
                      <a:pt x="1503" y="2253"/>
                      <a:pt x="1498" y="2248"/>
                      <a:pt x="1496" y="2247"/>
                    </a:cubicBezTo>
                    <a:cubicBezTo>
                      <a:pt x="1496" y="2246"/>
                      <a:pt x="1496" y="2246"/>
                      <a:pt x="1496" y="2246"/>
                    </a:cubicBezTo>
                    <a:cubicBezTo>
                      <a:pt x="1492" y="2244"/>
                      <a:pt x="1492" y="2239"/>
                      <a:pt x="1492" y="2235"/>
                    </a:cubicBezTo>
                    <a:cubicBezTo>
                      <a:pt x="1492" y="2234"/>
                      <a:pt x="1492" y="2234"/>
                      <a:pt x="1492" y="2234"/>
                    </a:cubicBezTo>
                    <a:cubicBezTo>
                      <a:pt x="1491" y="2233"/>
                      <a:pt x="1487" y="2231"/>
                      <a:pt x="1484" y="2232"/>
                    </a:cubicBezTo>
                    <a:cubicBezTo>
                      <a:pt x="1484" y="2232"/>
                      <a:pt x="1483" y="2232"/>
                      <a:pt x="1483" y="2232"/>
                    </a:cubicBezTo>
                    <a:cubicBezTo>
                      <a:pt x="1483" y="2232"/>
                      <a:pt x="1483" y="2232"/>
                      <a:pt x="1483" y="2232"/>
                    </a:cubicBezTo>
                    <a:cubicBezTo>
                      <a:pt x="1483" y="2233"/>
                      <a:pt x="1483" y="2233"/>
                      <a:pt x="1483" y="2234"/>
                    </a:cubicBezTo>
                    <a:cubicBezTo>
                      <a:pt x="1482" y="2235"/>
                      <a:pt x="1482" y="2236"/>
                      <a:pt x="1482" y="2237"/>
                    </a:cubicBezTo>
                    <a:cubicBezTo>
                      <a:pt x="1482" y="2239"/>
                      <a:pt x="1481" y="2242"/>
                      <a:pt x="1481" y="2244"/>
                    </a:cubicBezTo>
                    <a:cubicBezTo>
                      <a:pt x="1480" y="2247"/>
                      <a:pt x="1478" y="2250"/>
                      <a:pt x="1472" y="2249"/>
                    </a:cubicBezTo>
                    <a:cubicBezTo>
                      <a:pt x="1470" y="2251"/>
                      <a:pt x="1467" y="2256"/>
                      <a:pt x="1466" y="2257"/>
                    </a:cubicBezTo>
                    <a:cubicBezTo>
                      <a:pt x="1465" y="2259"/>
                      <a:pt x="1465" y="2259"/>
                      <a:pt x="1466" y="2261"/>
                    </a:cubicBezTo>
                    <a:cubicBezTo>
                      <a:pt x="1468" y="2264"/>
                      <a:pt x="1468" y="2268"/>
                      <a:pt x="1467" y="2272"/>
                    </a:cubicBezTo>
                    <a:cubicBezTo>
                      <a:pt x="1467" y="2273"/>
                      <a:pt x="1467" y="2274"/>
                      <a:pt x="1467" y="2275"/>
                    </a:cubicBezTo>
                    <a:cubicBezTo>
                      <a:pt x="1467" y="2279"/>
                      <a:pt x="1466" y="2281"/>
                      <a:pt x="1464" y="2283"/>
                    </a:cubicBezTo>
                    <a:cubicBezTo>
                      <a:pt x="1462" y="2284"/>
                      <a:pt x="1460" y="2284"/>
                      <a:pt x="1458" y="2283"/>
                    </a:cubicBezTo>
                    <a:cubicBezTo>
                      <a:pt x="1458" y="2283"/>
                      <a:pt x="1458" y="2283"/>
                      <a:pt x="1458" y="2283"/>
                    </a:cubicBezTo>
                    <a:cubicBezTo>
                      <a:pt x="1458" y="2283"/>
                      <a:pt x="1458" y="2283"/>
                      <a:pt x="1457" y="2283"/>
                    </a:cubicBezTo>
                    <a:cubicBezTo>
                      <a:pt x="1456" y="2285"/>
                      <a:pt x="1454" y="2286"/>
                      <a:pt x="1451" y="2288"/>
                    </a:cubicBezTo>
                    <a:cubicBezTo>
                      <a:pt x="1450" y="2288"/>
                      <a:pt x="1449" y="2289"/>
                      <a:pt x="1449" y="2289"/>
                    </a:cubicBezTo>
                    <a:cubicBezTo>
                      <a:pt x="1447" y="2290"/>
                      <a:pt x="1445" y="2292"/>
                      <a:pt x="1441" y="2293"/>
                    </a:cubicBezTo>
                    <a:cubicBezTo>
                      <a:pt x="1438" y="2295"/>
                      <a:pt x="1435" y="2294"/>
                      <a:pt x="1434" y="2293"/>
                    </a:cubicBezTo>
                    <a:cubicBezTo>
                      <a:pt x="1430" y="2291"/>
                      <a:pt x="1429" y="2286"/>
                      <a:pt x="1429" y="2283"/>
                    </a:cubicBezTo>
                    <a:cubicBezTo>
                      <a:pt x="1427" y="2282"/>
                      <a:pt x="1424" y="2280"/>
                      <a:pt x="1423" y="2280"/>
                    </a:cubicBezTo>
                    <a:cubicBezTo>
                      <a:pt x="1421" y="2280"/>
                      <a:pt x="1419" y="2280"/>
                      <a:pt x="1417" y="2278"/>
                    </a:cubicBezTo>
                    <a:cubicBezTo>
                      <a:pt x="1415" y="2277"/>
                      <a:pt x="1414" y="2275"/>
                      <a:pt x="1414" y="2272"/>
                    </a:cubicBezTo>
                    <a:cubicBezTo>
                      <a:pt x="1414" y="2271"/>
                      <a:pt x="1412" y="2271"/>
                      <a:pt x="1411" y="2270"/>
                    </a:cubicBezTo>
                    <a:cubicBezTo>
                      <a:pt x="1409" y="2269"/>
                      <a:pt x="1408" y="2268"/>
                      <a:pt x="1405" y="2266"/>
                    </a:cubicBezTo>
                    <a:cubicBezTo>
                      <a:pt x="1404" y="2265"/>
                      <a:pt x="1401" y="2262"/>
                      <a:pt x="1399" y="2261"/>
                    </a:cubicBezTo>
                    <a:cubicBezTo>
                      <a:pt x="1398" y="2261"/>
                      <a:pt x="1398" y="2261"/>
                      <a:pt x="1398" y="2261"/>
                    </a:cubicBezTo>
                    <a:cubicBezTo>
                      <a:pt x="1396" y="2260"/>
                      <a:pt x="1393" y="2259"/>
                      <a:pt x="1394" y="2255"/>
                    </a:cubicBezTo>
                    <a:cubicBezTo>
                      <a:pt x="1394" y="2254"/>
                      <a:pt x="1394" y="2254"/>
                      <a:pt x="1394" y="2254"/>
                    </a:cubicBezTo>
                    <a:cubicBezTo>
                      <a:pt x="1394" y="2253"/>
                      <a:pt x="1394" y="2252"/>
                      <a:pt x="1391" y="2250"/>
                    </a:cubicBezTo>
                    <a:cubicBezTo>
                      <a:pt x="1390" y="2251"/>
                      <a:pt x="1389" y="2251"/>
                      <a:pt x="1388" y="2252"/>
                    </a:cubicBezTo>
                    <a:cubicBezTo>
                      <a:pt x="1386" y="2253"/>
                      <a:pt x="1383" y="2252"/>
                      <a:pt x="1382" y="2251"/>
                    </a:cubicBezTo>
                    <a:cubicBezTo>
                      <a:pt x="1379" y="2249"/>
                      <a:pt x="1378" y="2245"/>
                      <a:pt x="1377" y="2243"/>
                    </a:cubicBezTo>
                    <a:cubicBezTo>
                      <a:pt x="1377" y="2243"/>
                      <a:pt x="1376" y="2242"/>
                      <a:pt x="1375" y="2242"/>
                    </a:cubicBezTo>
                    <a:cubicBezTo>
                      <a:pt x="1375" y="2242"/>
                      <a:pt x="1374" y="2242"/>
                      <a:pt x="1372" y="2242"/>
                    </a:cubicBezTo>
                    <a:cubicBezTo>
                      <a:pt x="1367" y="2243"/>
                      <a:pt x="1365" y="2243"/>
                      <a:pt x="1363" y="2243"/>
                    </a:cubicBezTo>
                    <a:cubicBezTo>
                      <a:pt x="1363" y="2243"/>
                      <a:pt x="1353" y="2242"/>
                      <a:pt x="1348" y="2234"/>
                    </a:cubicBezTo>
                    <a:cubicBezTo>
                      <a:pt x="1345" y="2231"/>
                      <a:pt x="1344" y="2231"/>
                      <a:pt x="1341" y="2233"/>
                    </a:cubicBezTo>
                    <a:cubicBezTo>
                      <a:pt x="1340" y="2233"/>
                      <a:pt x="1340" y="2233"/>
                      <a:pt x="1340" y="2233"/>
                    </a:cubicBezTo>
                    <a:cubicBezTo>
                      <a:pt x="1337" y="2235"/>
                      <a:pt x="1329" y="2236"/>
                      <a:pt x="1321" y="2237"/>
                    </a:cubicBezTo>
                    <a:cubicBezTo>
                      <a:pt x="1319" y="2237"/>
                      <a:pt x="1319" y="2237"/>
                      <a:pt x="1319" y="2237"/>
                    </a:cubicBezTo>
                    <a:cubicBezTo>
                      <a:pt x="1314" y="2238"/>
                      <a:pt x="1313" y="2240"/>
                      <a:pt x="1313" y="2240"/>
                    </a:cubicBezTo>
                    <a:cubicBezTo>
                      <a:pt x="1312" y="2241"/>
                      <a:pt x="1312" y="2242"/>
                      <a:pt x="1311" y="2243"/>
                    </a:cubicBezTo>
                    <a:cubicBezTo>
                      <a:pt x="1309" y="2246"/>
                      <a:pt x="1306" y="2251"/>
                      <a:pt x="1304" y="2253"/>
                    </a:cubicBezTo>
                    <a:cubicBezTo>
                      <a:pt x="1300" y="2258"/>
                      <a:pt x="1297" y="2260"/>
                      <a:pt x="1291" y="2261"/>
                    </a:cubicBezTo>
                    <a:cubicBezTo>
                      <a:pt x="1290" y="2261"/>
                      <a:pt x="1288" y="2262"/>
                      <a:pt x="1286" y="2262"/>
                    </a:cubicBezTo>
                    <a:cubicBezTo>
                      <a:pt x="1281" y="2264"/>
                      <a:pt x="1273" y="2266"/>
                      <a:pt x="1269" y="2268"/>
                    </a:cubicBezTo>
                    <a:cubicBezTo>
                      <a:pt x="1267" y="2268"/>
                      <a:pt x="1267" y="2268"/>
                      <a:pt x="1267" y="2268"/>
                    </a:cubicBezTo>
                    <a:cubicBezTo>
                      <a:pt x="1261" y="2271"/>
                      <a:pt x="1252" y="2275"/>
                      <a:pt x="1244" y="2277"/>
                    </a:cubicBezTo>
                    <a:cubicBezTo>
                      <a:pt x="1237" y="2278"/>
                      <a:pt x="1233" y="2277"/>
                      <a:pt x="1232" y="2277"/>
                    </a:cubicBezTo>
                    <a:cubicBezTo>
                      <a:pt x="1229" y="2277"/>
                      <a:pt x="1218" y="2277"/>
                      <a:pt x="1215" y="2277"/>
                    </a:cubicBezTo>
                    <a:cubicBezTo>
                      <a:pt x="1214" y="2277"/>
                      <a:pt x="1213" y="2278"/>
                      <a:pt x="1212" y="2279"/>
                    </a:cubicBezTo>
                    <a:cubicBezTo>
                      <a:pt x="1211" y="2280"/>
                      <a:pt x="1211" y="2281"/>
                      <a:pt x="1210" y="2282"/>
                    </a:cubicBezTo>
                    <a:cubicBezTo>
                      <a:pt x="1210" y="2282"/>
                      <a:pt x="1209" y="2283"/>
                      <a:pt x="1208" y="2284"/>
                    </a:cubicBezTo>
                    <a:cubicBezTo>
                      <a:pt x="1204" y="2287"/>
                      <a:pt x="1199" y="2292"/>
                      <a:pt x="1194" y="2296"/>
                    </a:cubicBezTo>
                    <a:cubicBezTo>
                      <a:pt x="1189" y="2300"/>
                      <a:pt x="1185" y="2307"/>
                      <a:pt x="1182" y="2313"/>
                    </a:cubicBezTo>
                    <a:cubicBezTo>
                      <a:pt x="1182" y="2314"/>
                      <a:pt x="1181" y="2315"/>
                      <a:pt x="1180" y="2316"/>
                    </a:cubicBezTo>
                    <a:cubicBezTo>
                      <a:pt x="1177" y="2323"/>
                      <a:pt x="1169" y="2326"/>
                      <a:pt x="1163" y="2326"/>
                    </a:cubicBezTo>
                    <a:cubicBezTo>
                      <a:pt x="1160" y="2327"/>
                      <a:pt x="1150" y="2327"/>
                      <a:pt x="1145" y="2327"/>
                    </a:cubicBezTo>
                    <a:cubicBezTo>
                      <a:pt x="1143" y="2327"/>
                      <a:pt x="1143" y="2327"/>
                      <a:pt x="1143" y="2327"/>
                    </a:cubicBezTo>
                    <a:cubicBezTo>
                      <a:pt x="1127" y="2326"/>
                      <a:pt x="1122" y="2326"/>
                      <a:pt x="1121" y="2326"/>
                    </a:cubicBezTo>
                    <a:cubicBezTo>
                      <a:pt x="1117" y="2328"/>
                      <a:pt x="1110" y="2327"/>
                      <a:pt x="1107" y="2325"/>
                    </a:cubicBezTo>
                    <a:cubicBezTo>
                      <a:pt x="1105" y="2324"/>
                      <a:pt x="1098" y="2320"/>
                      <a:pt x="1092" y="2320"/>
                    </a:cubicBezTo>
                    <a:cubicBezTo>
                      <a:pt x="1087" y="2319"/>
                      <a:pt x="1084" y="2316"/>
                      <a:pt x="1081" y="2314"/>
                    </a:cubicBezTo>
                    <a:cubicBezTo>
                      <a:pt x="1080" y="2313"/>
                      <a:pt x="1080" y="2313"/>
                      <a:pt x="1079" y="2312"/>
                    </a:cubicBezTo>
                    <a:cubicBezTo>
                      <a:pt x="1078" y="2311"/>
                      <a:pt x="1075" y="2312"/>
                      <a:pt x="1072" y="2313"/>
                    </a:cubicBezTo>
                    <a:cubicBezTo>
                      <a:pt x="1070" y="2313"/>
                      <a:pt x="1068" y="2314"/>
                      <a:pt x="1066" y="2314"/>
                    </a:cubicBezTo>
                    <a:cubicBezTo>
                      <a:pt x="1063" y="2314"/>
                      <a:pt x="1059" y="2314"/>
                      <a:pt x="1056" y="2314"/>
                    </a:cubicBezTo>
                    <a:cubicBezTo>
                      <a:pt x="1052" y="2314"/>
                      <a:pt x="1049" y="2313"/>
                      <a:pt x="1047" y="2314"/>
                    </a:cubicBezTo>
                    <a:cubicBezTo>
                      <a:pt x="1043" y="2314"/>
                      <a:pt x="1039" y="2312"/>
                      <a:pt x="1036" y="2309"/>
                    </a:cubicBezTo>
                    <a:cubicBezTo>
                      <a:pt x="1035" y="2307"/>
                      <a:pt x="1034" y="2305"/>
                      <a:pt x="1034" y="2303"/>
                    </a:cubicBezTo>
                    <a:cubicBezTo>
                      <a:pt x="1034" y="2302"/>
                      <a:pt x="1034" y="2300"/>
                      <a:pt x="1033" y="2298"/>
                    </a:cubicBezTo>
                    <a:cubicBezTo>
                      <a:pt x="1032" y="2295"/>
                      <a:pt x="1031" y="2290"/>
                      <a:pt x="1031" y="2286"/>
                    </a:cubicBezTo>
                    <a:cubicBezTo>
                      <a:pt x="1031" y="2277"/>
                      <a:pt x="1033" y="2275"/>
                      <a:pt x="1038" y="2271"/>
                    </a:cubicBezTo>
                    <a:cubicBezTo>
                      <a:pt x="1038" y="2270"/>
                      <a:pt x="1038" y="2270"/>
                      <a:pt x="1038" y="2270"/>
                    </a:cubicBezTo>
                    <a:cubicBezTo>
                      <a:pt x="1042" y="2267"/>
                      <a:pt x="1039" y="2263"/>
                      <a:pt x="1039" y="2262"/>
                    </a:cubicBezTo>
                    <a:cubicBezTo>
                      <a:pt x="1037" y="2259"/>
                      <a:pt x="1033" y="2256"/>
                      <a:pt x="1033" y="2256"/>
                    </a:cubicBezTo>
                    <a:cubicBezTo>
                      <a:pt x="1031" y="2255"/>
                      <a:pt x="1024" y="2254"/>
                      <a:pt x="1019" y="2253"/>
                    </a:cubicBezTo>
                    <a:cubicBezTo>
                      <a:pt x="1013" y="2253"/>
                      <a:pt x="1010" y="2252"/>
                      <a:pt x="1007" y="2245"/>
                    </a:cubicBezTo>
                    <a:cubicBezTo>
                      <a:pt x="1006" y="2240"/>
                      <a:pt x="1005" y="2232"/>
                      <a:pt x="1009" y="2226"/>
                    </a:cubicBezTo>
                    <a:cubicBezTo>
                      <a:pt x="1010" y="2224"/>
                      <a:pt x="1008" y="2222"/>
                      <a:pt x="1008" y="2222"/>
                    </a:cubicBezTo>
                    <a:cubicBezTo>
                      <a:pt x="1006" y="2221"/>
                      <a:pt x="1005" y="2220"/>
                      <a:pt x="1005" y="2218"/>
                    </a:cubicBezTo>
                    <a:cubicBezTo>
                      <a:pt x="1005" y="2215"/>
                      <a:pt x="1006" y="2213"/>
                      <a:pt x="1007" y="2211"/>
                    </a:cubicBezTo>
                    <a:cubicBezTo>
                      <a:pt x="1007" y="2211"/>
                      <a:pt x="1006" y="2211"/>
                      <a:pt x="1006" y="2210"/>
                    </a:cubicBezTo>
                    <a:cubicBezTo>
                      <a:pt x="1002" y="2208"/>
                      <a:pt x="1001" y="2205"/>
                      <a:pt x="999" y="2201"/>
                    </a:cubicBezTo>
                    <a:cubicBezTo>
                      <a:pt x="999" y="2200"/>
                      <a:pt x="999" y="2199"/>
                      <a:pt x="998" y="2198"/>
                    </a:cubicBezTo>
                    <a:cubicBezTo>
                      <a:pt x="998" y="2197"/>
                      <a:pt x="997" y="2197"/>
                      <a:pt x="997" y="2197"/>
                    </a:cubicBezTo>
                    <a:cubicBezTo>
                      <a:pt x="996" y="2197"/>
                      <a:pt x="996" y="2197"/>
                      <a:pt x="996" y="2197"/>
                    </a:cubicBezTo>
                    <a:cubicBezTo>
                      <a:pt x="994" y="2203"/>
                      <a:pt x="986" y="2202"/>
                      <a:pt x="983" y="2201"/>
                    </a:cubicBezTo>
                    <a:cubicBezTo>
                      <a:pt x="983" y="2201"/>
                      <a:pt x="983" y="2201"/>
                      <a:pt x="983" y="2201"/>
                    </a:cubicBezTo>
                    <a:cubicBezTo>
                      <a:pt x="982" y="2202"/>
                      <a:pt x="982" y="2203"/>
                      <a:pt x="981" y="2204"/>
                    </a:cubicBezTo>
                    <a:cubicBezTo>
                      <a:pt x="981" y="2204"/>
                      <a:pt x="980" y="2207"/>
                      <a:pt x="977" y="2207"/>
                    </a:cubicBezTo>
                    <a:cubicBezTo>
                      <a:pt x="974" y="2208"/>
                      <a:pt x="972" y="2206"/>
                      <a:pt x="971" y="2205"/>
                    </a:cubicBezTo>
                    <a:cubicBezTo>
                      <a:pt x="970" y="2204"/>
                      <a:pt x="970" y="2204"/>
                      <a:pt x="970" y="2204"/>
                    </a:cubicBezTo>
                    <a:cubicBezTo>
                      <a:pt x="969" y="2203"/>
                      <a:pt x="967" y="2203"/>
                      <a:pt x="966" y="2202"/>
                    </a:cubicBezTo>
                    <a:cubicBezTo>
                      <a:pt x="964" y="2201"/>
                      <a:pt x="962" y="2200"/>
                      <a:pt x="960" y="2198"/>
                    </a:cubicBezTo>
                    <a:cubicBezTo>
                      <a:pt x="958" y="2196"/>
                      <a:pt x="951" y="2189"/>
                      <a:pt x="949" y="2187"/>
                    </a:cubicBezTo>
                    <a:cubicBezTo>
                      <a:pt x="947" y="2186"/>
                      <a:pt x="943" y="2186"/>
                      <a:pt x="941" y="2186"/>
                    </a:cubicBezTo>
                    <a:cubicBezTo>
                      <a:pt x="940" y="2186"/>
                      <a:pt x="939" y="2186"/>
                      <a:pt x="939" y="2186"/>
                    </a:cubicBezTo>
                    <a:cubicBezTo>
                      <a:pt x="935" y="2185"/>
                      <a:pt x="927" y="2181"/>
                      <a:pt x="924" y="2178"/>
                    </a:cubicBezTo>
                    <a:cubicBezTo>
                      <a:pt x="924" y="2178"/>
                      <a:pt x="921" y="2176"/>
                      <a:pt x="920" y="2175"/>
                    </a:cubicBezTo>
                    <a:cubicBezTo>
                      <a:pt x="917" y="2173"/>
                      <a:pt x="914" y="2172"/>
                      <a:pt x="912" y="2170"/>
                    </a:cubicBezTo>
                    <a:cubicBezTo>
                      <a:pt x="910" y="2168"/>
                      <a:pt x="909" y="2168"/>
                      <a:pt x="908" y="2168"/>
                    </a:cubicBezTo>
                    <a:cubicBezTo>
                      <a:pt x="904" y="2169"/>
                      <a:pt x="899" y="2169"/>
                      <a:pt x="897" y="2169"/>
                    </a:cubicBezTo>
                    <a:cubicBezTo>
                      <a:pt x="896" y="2168"/>
                      <a:pt x="895" y="2168"/>
                      <a:pt x="893" y="2165"/>
                    </a:cubicBezTo>
                    <a:cubicBezTo>
                      <a:pt x="890" y="2163"/>
                      <a:pt x="886" y="2160"/>
                      <a:pt x="882" y="2158"/>
                    </a:cubicBezTo>
                    <a:cubicBezTo>
                      <a:pt x="882" y="2158"/>
                      <a:pt x="881" y="2158"/>
                      <a:pt x="880" y="2157"/>
                    </a:cubicBezTo>
                    <a:cubicBezTo>
                      <a:pt x="880" y="2158"/>
                      <a:pt x="880" y="2158"/>
                      <a:pt x="880" y="2158"/>
                    </a:cubicBezTo>
                    <a:cubicBezTo>
                      <a:pt x="877" y="2162"/>
                      <a:pt x="873" y="2161"/>
                      <a:pt x="872" y="2160"/>
                    </a:cubicBezTo>
                    <a:cubicBezTo>
                      <a:pt x="871" y="2160"/>
                      <a:pt x="870" y="2160"/>
                      <a:pt x="869" y="2160"/>
                    </a:cubicBezTo>
                    <a:cubicBezTo>
                      <a:pt x="868" y="2160"/>
                      <a:pt x="865" y="2159"/>
                      <a:pt x="864" y="2161"/>
                    </a:cubicBezTo>
                    <a:cubicBezTo>
                      <a:pt x="861" y="2164"/>
                      <a:pt x="859" y="2164"/>
                      <a:pt x="857" y="2165"/>
                    </a:cubicBezTo>
                    <a:cubicBezTo>
                      <a:pt x="856" y="2165"/>
                      <a:pt x="855" y="2166"/>
                      <a:pt x="854" y="2166"/>
                    </a:cubicBezTo>
                    <a:cubicBezTo>
                      <a:pt x="853" y="2167"/>
                      <a:pt x="853" y="2167"/>
                      <a:pt x="853" y="2167"/>
                    </a:cubicBezTo>
                    <a:cubicBezTo>
                      <a:pt x="853" y="2167"/>
                      <a:pt x="853" y="2168"/>
                      <a:pt x="853" y="2168"/>
                    </a:cubicBezTo>
                    <a:cubicBezTo>
                      <a:pt x="852" y="2169"/>
                      <a:pt x="852" y="2171"/>
                      <a:pt x="850" y="2173"/>
                    </a:cubicBezTo>
                    <a:cubicBezTo>
                      <a:pt x="848" y="2176"/>
                      <a:pt x="843" y="2180"/>
                      <a:pt x="836" y="2184"/>
                    </a:cubicBezTo>
                    <a:cubicBezTo>
                      <a:pt x="834" y="2186"/>
                      <a:pt x="831" y="2187"/>
                      <a:pt x="830" y="2188"/>
                    </a:cubicBezTo>
                    <a:cubicBezTo>
                      <a:pt x="828" y="2190"/>
                      <a:pt x="828" y="2190"/>
                      <a:pt x="828" y="2190"/>
                    </a:cubicBezTo>
                    <a:cubicBezTo>
                      <a:pt x="826" y="2192"/>
                      <a:pt x="825" y="2192"/>
                      <a:pt x="825" y="2193"/>
                    </a:cubicBezTo>
                    <a:cubicBezTo>
                      <a:pt x="825" y="2194"/>
                      <a:pt x="825" y="2194"/>
                      <a:pt x="825" y="2195"/>
                    </a:cubicBezTo>
                    <a:cubicBezTo>
                      <a:pt x="824" y="2198"/>
                      <a:pt x="823" y="2204"/>
                      <a:pt x="820" y="2207"/>
                    </a:cubicBezTo>
                    <a:cubicBezTo>
                      <a:pt x="819" y="2208"/>
                      <a:pt x="819" y="2208"/>
                      <a:pt x="820" y="2211"/>
                    </a:cubicBezTo>
                    <a:cubicBezTo>
                      <a:pt x="820" y="2212"/>
                      <a:pt x="821" y="2214"/>
                      <a:pt x="821" y="2215"/>
                    </a:cubicBezTo>
                    <a:cubicBezTo>
                      <a:pt x="821" y="2219"/>
                      <a:pt x="821" y="2223"/>
                      <a:pt x="819" y="2226"/>
                    </a:cubicBezTo>
                    <a:cubicBezTo>
                      <a:pt x="816" y="2229"/>
                      <a:pt x="812" y="2230"/>
                      <a:pt x="807" y="2231"/>
                    </a:cubicBezTo>
                    <a:cubicBezTo>
                      <a:pt x="798" y="2232"/>
                      <a:pt x="795" y="2226"/>
                      <a:pt x="793" y="2222"/>
                    </a:cubicBezTo>
                    <a:cubicBezTo>
                      <a:pt x="793" y="2220"/>
                      <a:pt x="793" y="2220"/>
                      <a:pt x="793" y="2220"/>
                    </a:cubicBezTo>
                    <a:cubicBezTo>
                      <a:pt x="792" y="2219"/>
                      <a:pt x="792" y="2218"/>
                      <a:pt x="791" y="2216"/>
                    </a:cubicBezTo>
                    <a:cubicBezTo>
                      <a:pt x="788" y="2210"/>
                      <a:pt x="785" y="2204"/>
                      <a:pt x="785" y="2201"/>
                    </a:cubicBezTo>
                    <a:cubicBezTo>
                      <a:pt x="785" y="2196"/>
                      <a:pt x="789" y="2191"/>
                      <a:pt x="792" y="2187"/>
                    </a:cubicBezTo>
                    <a:cubicBezTo>
                      <a:pt x="795" y="2183"/>
                      <a:pt x="798" y="2176"/>
                      <a:pt x="798" y="2173"/>
                    </a:cubicBezTo>
                    <a:cubicBezTo>
                      <a:pt x="798" y="2168"/>
                      <a:pt x="798" y="2157"/>
                      <a:pt x="797" y="2154"/>
                    </a:cubicBezTo>
                    <a:cubicBezTo>
                      <a:pt x="796" y="2153"/>
                      <a:pt x="794" y="2152"/>
                      <a:pt x="793" y="2152"/>
                    </a:cubicBezTo>
                    <a:cubicBezTo>
                      <a:pt x="792" y="2152"/>
                      <a:pt x="791" y="2151"/>
                      <a:pt x="790" y="2151"/>
                    </a:cubicBezTo>
                    <a:cubicBezTo>
                      <a:pt x="789" y="2151"/>
                      <a:pt x="786" y="2150"/>
                      <a:pt x="786" y="2150"/>
                    </a:cubicBezTo>
                    <a:cubicBezTo>
                      <a:pt x="783" y="2152"/>
                      <a:pt x="780" y="2153"/>
                      <a:pt x="777" y="2154"/>
                    </a:cubicBezTo>
                    <a:cubicBezTo>
                      <a:pt x="777" y="2154"/>
                      <a:pt x="776" y="2154"/>
                      <a:pt x="776" y="2154"/>
                    </a:cubicBezTo>
                    <a:cubicBezTo>
                      <a:pt x="775" y="2154"/>
                      <a:pt x="774" y="2155"/>
                      <a:pt x="772" y="2156"/>
                    </a:cubicBezTo>
                    <a:cubicBezTo>
                      <a:pt x="769" y="2157"/>
                      <a:pt x="765" y="2159"/>
                      <a:pt x="763" y="2159"/>
                    </a:cubicBezTo>
                    <a:cubicBezTo>
                      <a:pt x="758" y="2161"/>
                      <a:pt x="755" y="2159"/>
                      <a:pt x="753" y="2157"/>
                    </a:cubicBezTo>
                    <a:cubicBezTo>
                      <a:pt x="752" y="2156"/>
                      <a:pt x="752" y="2156"/>
                      <a:pt x="752" y="2156"/>
                    </a:cubicBezTo>
                    <a:cubicBezTo>
                      <a:pt x="752" y="2156"/>
                      <a:pt x="748" y="2157"/>
                      <a:pt x="746" y="2158"/>
                    </a:cubicBezTo>
                    <a:cubicBezTo>
                      <a:pt x="741" y="2161"/>
                      <a:pt x="732" y="2156"/>
                      <a:pt x="726" y="2153"/>
                    </a:cubicBezTo>
                    <a:cubicBezTo>
                      <a:pt x="725" y="2152"/>
                      <a:pt x="724" y="2152"/>
                      <a:pt x="723" y="2151"/>
                    </a:cubicBezTo>
                    <a:cubicBezTo>
                      <a:pt x="723" y="2151"/>
                      <a:pt x="722" y="2151"/>
                      <a:pt x="719" y="2154"/>
                    </a:cubicBezTo>
                    <a:cubicBezTo>
                      <a:pt x="719" y="2155"/>
                      <a:pt x="719" y="2155"/>
                      <a:pt x="718" y="2156"/>
                    </a:cubicBezTo>
                    <a:cubicBezTo>
                      <a:pt x="716" y="2159"/>
                      <a:pt x="713" y="2162"/>
                      <a:pt x="707" y="2158"/>
                    </a:cubicBezTo>
                    <a:cubicBezTo>
                      <a:pt x="705" y="2157"/>
                      <a:pt x="702" y="2155"/>
                      <a:pt x="700" y="2154"/>
                    </a:cubicBezTo>
                    <a:cubicBezTo>
                      <a:pt x="700" y="2153"/>
                      <a:pt x="699" y="2153"/>
                      <a:pt x="699" y="2154"/>
                    </a:cubicBezTo>
                    <a:cubicBezTo>
                      <a:pt x="698" y="2154"/>
                      <a:pt x="696" y="2155"/>
                      <a:pt x="694" y="2155"/>
                    </a:cubicBezTo>
                    <a:cubicBezTo>
                      <a:pt x="692" y="2154"/>
                      <a:pt x="690" y="2153"/>
                      <a:pt x="689" y="2152"/>
                    </a:cubicBezTo>
                    <a:cubicBezTo>
                      <a:pt x="689" y="2152"/>
                      <a:pt x="688" y="2151"/>
                      <a:pt x="688" y="2151"/>
                    </a:cubicBezTo>
                    <a:cubicBezTo>
                      <a:pt x="685" y="2152"/>
                      <a:pt x="682" y="2153"/>
                      <a:pt x="679" y="2152"/>
                    </a:cubicBezTo>
                    <a:cubicBezTo>
                      <a:pt x="679" y="2152"/>
                      <a:pt x="678" y="2152"/>
                      <a:pt x="678" y="2152"/>
                    </a:cubicBezTo>
                    <a:cubicBezTo>
                      <a:pt x="676" y="2151"/>
                      <a:pt x="673" y="2150"/>
                      <a:pt x="671" y="2148"/>
                    </a:cubicBezTo>
                    <a:cubicBezTo>
                      <a:pt x="670" y="2148"/>
                      <a:pt x="670" y="2147"/>
                      <a:pt x="670" y="2147"/>
                    </a:cubicBezTo>
                    <a:cubicBezTo>
                      <a:pt x="667" y="2145"/>
                      <a:pt x="664" y="2143"/>
                      <a:pt x="664" y="2139"/>
                    </a:cubicBezTo>
                    <a:cubicBezTo>
                      <a:pt x="664" y="2138"/>
                      <a:pt x="664" y="2138"/>
                      <a:pt x="664" y="2137"/>
                    </a:cubicBezTo>
                    <a:cubicBezTo>
                      <a:pt x="664" y="2137"/>
                      <a:pt x="664" y="2137"/>
                      <a:pt x="664" y="2137"/>
                    </a:cubicBezTo>
                    <a:cubicBezTo>
                      <a:pt x="664" y="2137"/>
                      <a:pt x="664" y="2137"/>
                      <a:pt x="664" y="2137"/>
                    </a:cubicBezTo>
                    <a:cubicBezTo>
                      <a:pt x="659" y="2136"/>
                      <a:pt x="656" y="2136"/>
                      <a:pt x="655" y="2133"/>
                    </a:cubicBezTo>
                    <a:cubicBezTo>
                      <a:pt x="654" y="2132"/>
                      <a:pt x="652" y="2130"/>
                      <a:pt x="651" y="2129"/>
                    </a:cubicBezTo>
                    <a:cubicBezTo>
                      <a:pt x="651" y="2129"/>
                      <a:pt x="651" y="2129"/>
                      <a:pt x="651" y="2129"/>
                    </a:cubicBezTo>
                    <a:cubicBezTo>
                      <a:pt x="649" y="2129"/>
                      <a:pt x="644" y="2127"/>
                      <a:pt x="644" y="2122"/>
                    </a:cubicBezTo>
                    <a:cubicBezTo>
                      <a:pt x="644" y="2120"/>
                      <a:pt x="642" y="2119"/>
                      <a:pt x="641" y="2118"/>
                    </a:cubicBezTo>
                    <a:cubicBezTo>
                      <a:pt x="639" y="2117"/>
                      <a:pt x="636" y="2117"/>
                      <a:pt x="633" y="2115"/>
                    </a:cubicBezTo>
                    <a:cubicBezTo>
                      <a:pt x="632" y="2115"/>
                      <a:pt x="632" y="2115"/>
                      <a:pt x="632" y="2115"/>
                    </a:cubicBezTo>
                    <a:cubicBezTo>
                      <a:pt x="631" y="2115"/>
                      <a:pt x="630" y="2116"/>
                      <a:pt x="630" y="2116"/>
                    </a:cubicBezTo>
                    <a:cubicBezTo>
                      <a:pt x="629" y="2119"/>
                      <a:pt x="628" y="2120"/>
                      <a:pt x="625" y="2124"/>
                    </a:cubicBezTo>
                    <a:cubicBezTo>
                      <a:pt x="624" y="2127"/>
                      <a:pt x="621" y="2128"/>
                      <a:pt x="620" y="2128"/>
                    </a:cubicBezTo>
                    <a:cubicBezTo>
                      <a:pt x="616" y="2129"/>
                      <a:pt x="613" y="2126"/>
                      <a:pt x="611" y="2124"/>
                    </a:cubicBezTo>
                    <a:cubicBezTo>
                      <a:pt x="611" y="2124"/>
                      <a:pt x="609" y="2123"/>
                      <a:pt x="608" y="2122"/>
                    </a:cubicBezTo>
                    <a:cubicBezTo>
                      <a:pt x="607" y="2121"/>
                      <a:pt x="605" y="2120"/>
                      <a:pt x="603" y="2119"/>
                    </a:cubicBezTo>
                    <a:cubicBezTo>
                      <a:pt x="600" y="2117"/>
                      <a:pt x="598" y="2114"/>
                      <a:pt x="599" y="2109"/>
                    </a:cubicBezTo>
                    <a:cubicBezTo>
                      <a:pt x="600" y="2105"/>
                      <a:pt x="601" y="2103"/>
                      <a:pt x="604" y="2101"/>
                    </a:cubicBezTo>
                    <a:cubicBezTo>
                      <a:pt x="599" y="2104"/>
                      <a:pt x="598" y="2106"/>
                      <a:pt x="598" y="2107"/>
                    </a:cubicBezTo>
                    <a:cubicBezTo>
                      <a:pt x="598" y="2107"/>
                      <a:pt x="597" y="2108"/>
                      <a:pt x="597" y="2109"/>
                    </a:cubicBezTo>
                    <a:cubicBezTo>
                      <a:pt x="597" y="2112"/>
                      <a:pt x="596" y="2116"/>
                      <a:pt x="593" y="2118"/>
                    </a:cubicBezTo>
                    <a:cubicBezTo>
                      <a:pt x="593" y="2118"/>
                      <a:pt x="593" y="2118"/>
                      <a:pt x="593" y="2118"/>
                    </a:cubicBezTo>
                    <a:cubicBezTo>
                      <a:pt x="592" y="2122"/>
                      <a:pt x="589" y="2123"/>
                      <a:pt x="588" y="2123"/>
                    </a:cubicBezTo>
                    <a:cubicBezTo>
                      <a:pt x="584" y="2124"/>
                      <a:pt x="580" y="2121"/>
                      <a:pt x="579" y="2119"/>
                    </a:cubicBezTo>
                    <a:cubicBezTo>
                      <a:pt x="575" y="2116"/>
                      <a:pt x="575" y="2112"/>
                      <a:pt x="577" y="2108"/>
                    </a:cubicBezTo>
                    <a:cubicBezTo>
                      <a:pt x="577" y="2108"/>
                      <a:pt x="577" y="2108"/>
                      <a:pt x="577" y="2108"/>
                    </a:cubicBezTo>
                    <a:cubicBezTo>
                      <a:pt x="576" y="2108"/>
                      <a:pt x="576" y="2107"/>
                      <a:pt x="575" y="2106"/>
                    </a:cubicBezTo>
                    <a:cubicBezTo>
                      <a:pt x="574" y="2103"/>
                      <a:pt x="575" y="2099"/>
                      <a:pt x="575" y="2095"/>
                    </a:cubicBezTo>
                    <a:cubicBezTo>
                      <a:pt x="575" y="2094"/>
                      <a:pt x="575" y="2094"/>
                      <a:pt x="576" y="2093"/>
                    </a:cubicBezTo>
                    <a:cubicBezTo>
                      <a:pt x="575" y="2093"/>
                      <a:pt x="573" y="2092"/>
                      <a:pt x="573" y="2091"/>
                    </a:cubicBezTo>
                    <a:cubicBezTo>
                      <a:pt x="571" y="2090"/>
                      <a:pt x="571" y="2090"/>
                      <a:pt x="571" y="2090"/>
                    </a:cubicBezTo>
                    <a:cubicBezTo>
                      <a:pt x="568" y="2088"/>
                      <a:pt x="568" y="2084"/>
                      <a:pt x="568" y="2080"/>
                    </a:cubicBezTo>
                    <a:cubicBezTo>
                      <a:pt x="568" y="2080"/>
                      <a:pt x="567" y="2080"/>
                      <a:pt x="566" y="2081"/>
                    </a:cubicBezTo>
                    <a:cubicBezTo>
                      <a:pt x="566" y="2081"/>
                      <a:pt x="565" y="2081"/>
                      <a:pt x="565" y="2081"/>
                    </a:cubicBezTo>
                    <a:cubicBezTo>
                      <a:pt x="564" y="2082"/>
                      <a:pt x="562" y="2084"/>
                      <a:pt x="559" y="2083"/>
                    </a:cubicBezTo>
                    <a:cubicBezTo>
                      <a:pt x="557" y="2082"/>
                      <a:pt x="556" y="2080"/>
                      <a:pt x="556" y="2078"/>
                    </a:cubicBezTo>
                    <a:cubicBezTo>
                      <a:pt x="555" y="2077"/>
                      <a:pt x="555" y="2075"/>
                      <a:pt x="554" y="2073"/>
                    </a:cubicBezTo>
                    <a:cubicBezTo>
                      <a:pt x="554" y="2071"/>
                      <a:pt x="549" y="2073"/>
                      <a:pt x="545" y="2074"/>
                    </a:cubicBezTo>
                    <a:cubicBezTo>
                      <a:pt x="544" y="2074"/>
                      <a:pt x="544" y="2074"/>
                      <a:pt x="544" y="2074"/>
                    </a:cubicBezTo>
                    <a:cubicBezTo>
                      <a:pt x="542" y="2075"/>
                      <a:pt x="540" y="2074"/>
                      <a:pt x="538" y="2073"/>
                    </a:cubicBezTo>
                    <a:cubicBezTo>
                      <a:pt x="536" y="2072"/>
                      <a:pt x="535" y="2070"/>
                      <a:pt x="535" y="2067"/>
                    </a:cubicBezTo>
                    <a:cubicBezTo>
                      <a:pt x="534" y="2068"/>
                      <a:pt x="533" y="2068"/>
                      <a:pt x="532" y="2068"/>
                    </a:cubicBezTo>
                    <a:cubicBezTo>
                      <a:pt x="529" y="2069"/>
                      <a:pt x="527" y="2069"/>
                      <a:pt x="525" y="2067"/>
                    </a:cubicBezTo>
                    <a:cubicBezTo>
                      <a:pt x="523" y="2065"/>
                      <a:pt x="521" y="2062"/>
                      <a:pt x="522" y="2056"/>
                    </a:cubicBezTo>
                    <a:cubicBezTo>
                      <a:pt x="522" y="2050"/>
                      <a:pt x="524" y="2048"/>
                      <a:pt x="527" y="2046"/>
                    </a:cubicBezTo>
                    <a:cubicBezTo>
                      <a:pt x="527" y="2045"/>
                      <a:pt x="528" y="2044"/>
                      <a:pt x="529" y="2043"/>
                    </a:cubicBezTo>
                    <a:cubicBezTo>
                      <a:pt x="530" y="2042"/>
                      <a:pt x="532" y="2040"/>
                      <a:pt x="534" y="2039"/>
                    </a:cubicBezTo>
                    <a:cubicBezTo>
                      <a:pt x="534" y="2039"/>
                      <a:pt x="534" y="2039"/>
                      <a:pt x="534" y="2039"/>
                    </a:cubicBezTo>
                    <a:cubicBezTo>
                      <a:pt x="534" y="2038"/>
                      <a:pt x="533" y="2037"/>
                      <a:pt x="533" y="2037"/>
                    </a:cubicBezTo>
                    <a:cubicBezTo>
                      <a:pt x="532" y="2036"/>
                      <a:pt x="529" y="2035"/>
                      <a:pt x="528" y="2036"/>
                    </a:cubicBezTo>
                    <a:cubicBezTo>
                      <a:pt x="527" y="2036"/>
                      <a:pt x="526" y="2037"/>
                      <a:pt x="525" y="2037"/>
                    </a:cubicBezTo>
                    <a:cubicBezTo>
                      <a:pt x="524" y="2038"/>
                      <a:pt x="523" y="2039"/>
                      <a:pt x="521" y="2040"/>
                    </a:cubicBezTo>
                    <a:cubicBezTo>
                      <a:pt x="514" y="2044"/>
                      <a:pt x="506" y="2039"/>
                      <a:pt x="502" y="2034"/>
                    </a:cubicBezTo>
                    <a:cubicBezTo>
                      <a:pt x="501" y="2034"/>
                      <a:pt x="501" y="2033"/>
                      <a:pt x="500" y="2032"/>
                    </a:cubicBezTo>
                    <a:cubicBezTo>
                      <a:pt x="498" y="2031"/>
                      <a:pt x="495" y="2028"/>
                      <a:pt x="496" y="2023"/>
                    </a:cubicBezTo>
                    <a:cubicBezTo>
                      <a:pt x="496" y="2022"/>
                      <a:pt x="493" y="2022"/>
                      <a:pt x="493" y="2022"/>
                    </a:cubicBezTo>
                    <a:cubicBezTo>
                      <a:pt x="490" y="2022"/>
                      <a:pt x="487" y="2019"/>
                      <a:pt x="484" y="2017"/>
                    </a:cubicBezTo>
                    <a:cubicBezTo>
                      <a:pt x="481" y="2015"/>
                      <a:pt x="480" y="2013"/>
                      <a:pt x="480" y="2010"/>
                    </a:cubicBezTo>
                    <a:cubicBezTo>
                      <a:pt x="480" y="2009"/>
                      <a:pt x="480" y="2008"/>
                      <a:pt x="480" y="2007"/>
                    </a:cubicBezTo>
                    <a:cubicBezTo>
                      <a:pt x="480" y="2006"/>
                      <a:pt x="480" y="2006"/>
                      <a:pt x="478" y="2005"/>
                    </a:cubicBezTo>
                    <a:cubicBezTo>
                      <a:pt x="477" y="2005"/>
                      <a:pt x="476" y="2005"/>
                      <a:pt x="476" y="2004"/>
                    </a:cubicBezTo>
                    <a:cubicBezTo>
                      <a:pt x="475" y="2004"/>
                      <a:pt x="475" y="2004"/>
                      <a:pt x="474" y="2003"/>
                    </a:cubicBezTo>
                    <a:cubicBezTo>
                      <a:pt x="472" y="2002"/>
                      <a:pt x="470" y="2001"/>
                      <a:pt x="468" y="1999"/>
                    </a:cubicBezTo>
                    <a:cubicBezTo>
                      <a:pt x="467" y="1998"/>
                      <a:pt x="466" y="1997"/>
                      <a:pt x="466" y="1995"/>
                    </a:cubicBezTo>
                    <a:cubicBezTo>
                      <a:pt x="466" y="1992"/>
                      <a:pt x="468" y="1988"/>
                      <a:pt x="470" y="1986"/>
                    </a:cubicBezTo>
                    <a:cubicBezTo>
                      <a:pt x="470" y="1986"/>
                      <a:pt x="470" y="1985"/>
                      <a:pt x="469" y="1985"/>
                    </a:cubicBezTo>
                    <a:cubicBezTo>
                      <a:pt x="467" y="1983"/>
                      <a:pt x="467" y="1980"/>
                      <a:pt x="467" y="1978"/>
                    </a:cubicBezTo>
                    <a:cubicBezTo>
                      <a:pt x="467" y="1976"/>
                      <a:pt x="467" y="1976"/>
                      <a:pt x="467" y="1976"/>
                    </a:cubicBezTo>
                    <a:cubicBezTo>
                      <a:pt x="467" y="1972"/>
                      <a:pt x="467" y="1969"/>
                      <a:pt x="471" y="1967"/>
                    </a:cubicBezTo>
                    <a:cubicBezTo>
                      <a:pt x="471" y="1967"/>
                      <a:pt x="471" y="1967"/>
                      <a:pt x="471" y="1967"/>
                    </a:cubicBezTo>
                    <a:cubicBezTo>
                      <a:pt x="468" y="1965"/>
                      <a:pt x="465" y="1963"/>
                      <a:pt x="464" y="1962"/>
                    </a:cubicBezTo>
                    <a:cubicBezTo>
                      <a:pt x="464" y="1961"/>
                      <a:pt x="464" y="1961"/>
                      <a:pt x="463" y="1961"/>
                    </a:cubicBezTo>
                    <a:cubicBezTo>
                      <a:pt x="462" y="1960"/>
                      <a:pt x="460" y="1959"/>
                      <a:pt x="459" y="1957"/>
                    </a:cubicBezTo>
                    <a:cubicBezTo>
                      <a:pt x="458" y="1957"/>
                      <a:pt x="456" y="1957"/>
                      <a:pt x="456" y="1957"/>
                    </a:cubicBezTo>
                    <a:cubicBezTo>
                      <a:pt x="456" y="1957"/>
                      <a:pt x="456" y="1957"/>
                      <a:pt x="456" y="1957"/>
                    </a:cubicBezTo>
                    <a:cubicBezTo>
                      <a:pt x="455" y="1957"/>
                      <a:pt x="455" y="1957"/>
                      <a:pt x="454" y="1957"/>
                    </a:cubicBezTo>
                    <a:cubicBezTo>
                      <a:pt x="453" y="1957"/>
                      <a:pt x="453" y="1957"/>
                      <a:pt x="452" y="1957"/>
                    </a:cubicBezTo>
                    <a:cubicBezTo>
                      <a:pt x="450" y="1960"/>
                      <a:pt x="447" y="1960"/>
                      <a:pt x="444" y="1959"/>
                    </a:cubicBezTo>
                    <a:cubicBezTo>
                      <a:pt x="444" y="1959"/>
                      <a:pt x="443" y="1959"/>
                      <a:pt x="442" y="1959"/>
                    </a:cubicBezTo>
                    <a:cubicBezTo>
                      <a:pt x="442" y="1959"/>
                      <a:pt x="441" y="1959"/>
                      <a:pt x="441" y="1959"/>
                    </a:cubicBezTo>
                    <a:cubicBezTo>
                      <a:pt x="441" y="1959"/>
                      <a:pt x="441" y="1960"/>
                      <a:pt x="440" y="1961"/>
                    </a:cubicBezTo>
                    <a:cubicBezTo>
                      <a:pt x="440" y="1962"/>
                      <a:pt x="440" y="1962"/>
                      <a:pt x="439" y="1963"/>
                    </a:cubicBezTo>
                    <a:cubicBezTo>
                      <a:pt x="438" y="1965"/>
                      <a:pt x="436" y="1966"/>
                      <a:pt x="434" y="1966"/>
                    </a:cubicBezTo>
                    <a:cubicBezTo>
                      <a:pt x="434" y="1966"/>
                      <a:pt x="434" y="1966"/>
                      <a:pt x="434" y="1966"/>
                    </a:cubicBezTo>
                    <a:cubicBezTo>
                      <a:pt x="433" y="1966"/>
                      <a:pt x="428" y="1966"/>
                      <a:pt x="421" y="1956"/>
                    </a:cubicBezTo>
                    <a:cubicBezTo>
                      <a:pt x="418" y="1952"/>
                      <a:pt x="416" y="1947"/>
                      <a:pt x="416" y="1938"/>
                    </a:cubicBezTo>
                    <a:cubicBezTo>
                      <a:pt x="416" y="1930"/>
                      <a:pt x="416" y="1929"/>
                      <a:pt x="414" y="1927"/>
                    </a:cubicBezTo>
                    <a:cubicBezTo>
                      <a:pt x="410" y="1923"/>
                      <a:pt x="410" y="1922"/>
                      <a:pt x="410" y="1919"/>
                    </a:cubicBezTo>
                    <a:cubicBezTo>
                      <a:pt x="410" y="1918"/>
                      <a:pt x="410" y="1918"/>
                      <a:pt x="409" y="1917"/>
                    </a:cubicBezTo>
                    <a:cubicBezTo>
                      <a:pt x="409" y="1916"/>
                      <a:pt x="409" y="1916"/>
                      <a:pt x="408" y="1915"/>
                    </a:cubicBezTo>
                    <a:cubicBezTo>
                      <a:pt x="408" y="1915"/>
                      <a:pt x="407" y="1914"/>
                      <a:pt x="406" y="1914"/>
                    </a:cubicBezTo>
                    <a:cubicBezTo>
                      <a:pt x="406" y="1914"/>
                      <a:pt x="405" y="1914"/>
                      <a:pt x="405" y="1914"/>
                    </a:cubicBezTo>
                    <a:cubicBezTo>
                      <a:pt x="403" y="1914"/>
                      <a:pt x="399" y="1914"/>
                      <a:pt x="397" y="1911"/>
                    </a:cubicBezTo>
                    <a:cubicBezTo>
                      <a:pt x="397" y="1911"/>
                      <a:pt x="396" y="1910"/>
                      <a:pt x="396" y="1909"/>
                    </a:cubicBezTo>
                    <a:cubicBezTo>
                      <a:pt x="394" y="1908"/>
                      <a:pt x="392" y="1904"/>
                      <a:pt x="390" y="1903"/>
                    </a:cubicBezTo>
                    <a:cubicBezTo>
                      <a:pt x="388" y="1903"/>
                      <a:pt x="387" y="1902"/>
                      <a:pt x="386" y="1902"/>
                    </a:cubicBezTo>
                    <a:cubicBezTo>
                      <a:pt x="383" y="1901"/>
                      <a:pt x="381" y="1899"/>
                      <a:pt x="378" y="1896"/>
                    </a:cubicBezTo>
                    <a:cubicBezTo>
                      <a:pt x="378" y="1895"/>
                      <a:pt x="378" y="1895"/>
                      <a:pt x="378" y="1895"/>
                    </a:cubicBezTo>
                    <a:cubicBezTo>
                      <a:pt x="376" y="1894"/>
                      <a:pt x="374" y="1891"/>
                      <a:pt x="374" y="1886"/>
                    </a:cubicBezTo>
                    <a:cubicBezTo>
                      <a:pt x="374" y="1886"/>
                      <a:pt x="374" y="1886"/>
                      <a:pt x="374" y="1886"/>
                    </a:cubicBezTo>
                    <a:cubicBezTo>
                      <a:pt x="374" y="1886"/>
                      <a:pt x="373" y="1886"/>
                      <a:pt x="373" y="1886"/>
                    </a:cubicBezTo>
                    <a:cubicBezTo>
                      <a:pt x="369" y="1883"/>
                      <a:pt x="369" y="1880"/>
                      <a:pt x="369" y="1877"/>
                    </a:cubicBezTo>
                    <a:cubicBezTo>
                      <a:pt x="369" y="1875"/>
                      <a:pt x="368" y="1874"/>
                      <a:pt x="368" y="1874"/>
                    </a:cubicBezTo>
                    <a:cubicBezTo>
                      <a:pt x="361" y="1868"/>
                      <a:pt x="349" y="1858"/>
                      <a:pt x="348" y="1857"/>
                    </a:cubicBezTo>
                    <a:cubicBezTo>
                      <a:pt x="345" y="1854"/>
                      <a:pt x="343" y="1848"/>
                      <a:pt x="344" y="1843"/>
                    </a:cubicBezTo>
                    <a:cubicBezTo>
                      <a:pt x="345" y="1843"/>
                      <a:pt x="344" y="1843"/>
                      <a:pt x="344" y="1843"/>
                    </a:cubicBezTo>
                    <a:cubicBezTo>
                      <a:pt x="344" y="1843"/>
                      <a:pt x="344" y="1842"/>
                      <a:pt x="344" y="1842"/>
                    </a:cubicBezTo>
                    <a:cubicBezTo>
                      <a:pt x="344" y="1842"/>
                      <a:pt x="343" y="1841"/>
                      <a:pt x="343" y="1841"/>
                    </a:cubicBezTo>
                    <a:cubicBezTo>
                      <a:pt x="340" y="1837"/>
                      <a:pt x="341" y="1834"/>
                      <a:pt x="343" y="1830"/>
                    </a:cubicBezTo>
                    <a:cubicBezTo>
                      <a:pt x="343" y="1830"/>
                      <a:pt x="343" y="1830"/>
                      <a:pt x="343" y="1829"/>
                    </a:cubicBezTo>
                    <a:cubicBezTo>
                      <a:pt x="342" y="1829"/>
                      <a:pt x="341" y="1829"/>
                      <a:pt x="339" y="1829"/>
                    </a:cubicBezTo>
                    <a:cubicBezTo>
                      <a:pt x="337" y="1828"/>
                      <a:pt x="337" y="1828"/>
                      <a:pt x="337" y="1828"/>
                    </a:cubicBezTo>
                    <a:cubicBezTo>
                      <a:pt x="333" y="1827"/>
                      <a:pt x="327" y="1823"/>
                      <a:pt x="321" y="1817"/>
                    </a:cubicBezTo>
                    <a:cubicBezTo>
                      <a:pt x="320" y="1816"/>
                      <a:pt x="320" y="1816"/>
                      <a:pt x="320" y="1816"/>
                    </a:cubicBezTo>
                    <a:cubicBezTo>
                      <a:pt x="318" y="1814"/>
                      <a:pt x="316" y="1813"/>
                      <a:pt x="314" y="1812"/>
                    </a:cubicBezTo>
                    <a:cubicBezTo>
                      <a:pt x="312" y="1814"/>
                      <a:pt x="310" y="1815"/>
                      <a:pt x="307" y="1815"/>
                    </a:cubicBezTo>
                    <a:cubicBezTo>
                      <a:pt x="303" y="1815"/>
                      <a:pt x="302" y="1812"/>
                      <a:pt x="301" y="1810"/>
                    </a:cubicBezTo>
                    <a:cubicBezTo>
                      <a:pt x="301" y="1810"/>
                      <a:pt x="300" y="1811"/>
                      <a:pt x="299" y="1813"/>
                    </a:cubicBezTo>
                    <a:cubicBezTo>
                      <a:pt x="298" y="1815"/>
                      <a:pt x="296" y="1819"/>
                      <a:pt x="296" y="1820"/>
                    </a:cubicBezTo>
                    <a:cubicBezTo>
                      <a:pt x="296" y="1823"/>
                      <a:pt x="295" y="1825"/>
                      <a:pt x="293" y="1826"/>
                    </a:cubicBezTo>
                    <a:cubicBezTo>
                      <a:pt x="291" y="1828"/>
                      <a:pt x="288" y="1829"/>
                      <a:pt x="283" y="1828"/>
                    </a:cubicBezTo>
                    <a:cubicBezTo>
                      <a:pt x="283" y="1828"/>
                      <a:pt x="283" y="1828"/>
                      <a:pt x="282" y="1828"/>
                    </a:cubicBezTo>
                    <a:cubicBezTo>
                      <a:pt x="282" y="1829"/>
                      <a:pt x="282" y="1830"/>
                      <a:pt x="282" y="1830"/>
                    </a:cubicBezTo>
                    <a:cubicBezTo>
                      <a:pt x="281" y="1833"/>
                      <a:pt x="280" y="1835"/>
                      <a:pt x="277" y="1836"/>
                    </a:cubicBezTo>
                    <a:cubicBezTo>
                      <a:pt x="274" y="1837"/>
                      <a:pt x="268" y="1836"/>
                      <a:pt x="265" y="1834"/>
                    </a:cubicBezTo>
                    <a:cubicBezTo>
                      <a:pt x="260" y="1831"/>
                      <a:pt x="261" y="1828"/>
                      <a:pt x="261" y="1823"/>
                    </a:cubicBezTo>
                    <a:cubicBezTo>
                      <a:pt x="261" y="1822"/>
                      <a:pt x="261" y="1821"/>
                      <a:pt x="261" y="1819"/>
                    </a:cubicBezTo>
                    <a:cubicBezTo>
                      <a:pt x="262" y="1815"/>
                      <a:pt x="261" y="1814"/>
                      <a:pt x="259" y="1813"/>
                    </a:cubicBezTo>
                    <a:cubicBezTo>
                      <a:pt x="258" y="1812"/>
                      <a:pt x="257" y="1811"/>
                      <a:pt x="256" y="1810"/>
                    </a:cubicBezTo>
                    <a:cubicBezTo>
                      <a:pt x="254" y="1808"/>
                      <a:pt x="253" y="1807"/>
                      <a:pt x="251" y="1806"/>
                    </a:cubicBezTo>
                    <a:cubicBezTo>
                      <a:pt x="249" y="1803"/>
                      <a:pt x="246" y="1801"/>
                      <a:pt x="246" y="1799"/>
                    </a:cubicBezTo>
                    <a:cubicBezTo>
                      <a:pt x="246" y="1798"/>
                      <a:pt x="245" y="1797"/>
                      <a:pt x="244" y="1796"/>
                    </a:cubicBezTo>
                    <a:cubicBezTo>
                      <a:pt x="243" y="1795"/>
                      <a:pt x="242" y="1794"/>
                      <a:pt x="241" y="1792"/>
                    </a:cubicBezTo>
                    <a:cubicBezTo>
                      <a:pt x="239" y="1790"/>
                      <a:pt x="236" y="1788"/>
                      <a:pt x="233" y="1787"/>
                    </a:cubicBezTo>
                    <a:cubicBezTo>
                      <a:pt x="230" y="1785"/>
                      <a:pt x="228" y="1782"/>
                      <a:pt x="224" y="1778"/>
                    </a:cubicBezTo>
                    <a:cubicBezTo>
                      <a:pt x="222" y="1776"/>
                      <a:pt x="220" y="1774"/>
                      <a:pt x="219" y="1773"/>
                    </a:cubicBezTo>
                    <a:cubicBezTo>
                      <a:pt x="218" y="1772"/>
                      <a:pt x="216" y="1771"/>
                      <a:pt x="213" y="1770"/>
                    </a:cubicBezTo>
                    <a:cubicBezTo>
                      <a:pt x="209" y="1768"/>
                      <a:pt x="204" y="1765"/>
                      <a:pt x="200" y="1761"/>
                    </a:cubicBezTo>
                    <a:cubicBezTo>
                      <a:pt x="194" y="1755"/>
                      <a:pt x="194" y="1753"/>
                      <a:pt x="195" y="1747"/>
                    </a:cubicBezTo>
                    <a:cubicBezTo>
                      <a:pt x="195" y="1746"/>
                      <a:pt x="195" y="1745"/>
                      <a:pt x="195" y="1744"/>
                    </a:cubicBezTo>
                    <a:cubicBezTo>
                      <a:pt x="196" y="1740"/>
                      <a:pt x="194" y="1738"/>
                      <a:pt x="193" y="1736"/>
                    </a:cubicBezTo>
                    <a:cubicBezTo>
                      <a:pt x="192" y="1735"/>
                      <a:pt x="192" y="1734"/>
                      <a:pt x="191" y="1734"/>
                    </a:cubicBezTo>
                    <a:cubicBezTo>
                      <a:pt x="191" y="1733"/>
                      <a:pt x="190" y="1732"/>
                      <a:pt x="190" y="1732"/>
                    </a:cubicBezTo>
                    <a:cubicBezTo>
                      <a:pt x="189" y="1730"/>
                      <a:pt x="187" y="1728"/>
                      <a:pt x="187" y="1724"/>
                    </a:cubicBezTo>
                    <a:cubicBezTo>
                      <a:pt x="187" y="1724"/>
                      <a:pt x="187" y="1724"/>
                      <a:pt x="187" y="1724"/>
                    </a:cubicBezTo>
                    <a:cubicBezTo>
                      <a:pt x="186" y="1724"/>
                      <a:pt x="185" y="1723"/>
                      <a:pt x="184" y="1723"/>
                    </a:cubicBezTo>
                    <a:cubicBezTo>
                      <a:pt x="183" y="1723"/>
                      <a:pt x="182" y="1723"/>
                      <a:pt x="181" y="1723"/>
                    </a:cubicBezTo>
                    <a:cubicBezTo>
                      <a:pt x="180" y="1723"/>
                      <a:pt x="180" y="1723"/>
                      <a:pt x="180" y="1723"/>
                    </a:cubicBezTo>
                    <a:cubicBezTo>
                      <a:pt x="178" y="1723"/>
                      <a:pt x="173" y="1722"/>
                      <a:pt x="172" y="1718"/>
                    </a:cubicBezTo>
                    <a:cubicBezTo>
                      <a:pt x="172" y="1718"/>
                      <a:pt x="172" y="1718"/>
                      <a:pt x="172" y="1718"/>
                    </a:cubicBezTo>
                    <a:cubicBezTo>
                      <a:pt x="172" y="1716"/>
                      <a:pt x="171" y="1715"/>
                      <a:pt x="171" y="1714"/>
                    </a:cubicBezTo>
                    <a:cubicBezTo>
                      <a:pt x="168" y="1713"/>
                      <a:pt x="167" y="1712"/>
                      <a:pt x="166" y="1709"/>
                    </a:cubicBezTo>
                    <a:cubicBezTo>
                      <a:pt x="166" y="1709"/>
                      <a:pt x="166" y="1709"/>
                      <a:pt x="166" y="1710"/>
                    </a:cubicBezTo>
                    <a:cubicBezTo>
                      <a:pt x="164" y="1712"/>
                      <a:pt x="161" y="1713"/>
                      <a:pt x="157" y="1713"/>
                    </a:cubicBezTo>
                    <a:cubicBezTo>
                      <a:pt x="150" y="1713"/>
                      <a:pt x="149" y="1709"/>
                      <a:pt x="148" y="1707"/>
                    </a:cubicBezTo>
                    <a:cubicBezTo>
                      <a:pt x="148" y="1707"/>
                      <a:pt x="148" y="1707"/>
                      <a:pt x="147" y="1707"/>
                    </a:cubicBezTo>
                    <a:cubicBezTo>
                      <a:pt x="143" y="1707"/>
                      <a:pt x="137" y="1700"/>
                      <a:pt x="136" y="1696"/>
                    </a:cubicBezTo>
                    <a:cubicBezTo>
                      <a:pt x="134" y="1690"/>
                      <a:pt x="135" y="1679"/>
                      <a:pt x="135" y="1678"/>
                    </a:cubicBezTo>
                    <a:cubicBezTo>
                      <a:pt x="135" y="1676"/>
                      <a:pt x="135" y="1674"/>
                      <a:pt x="135" y="1674"/>
                    </a:cubicBezTo>
                    <a:cubicBezTo>
                      <a:pt x="133" y="1673"/>
                      <a:pt x="130" y="1670"/>
                      <a:pt x="128" y="1668"/>
                    </a:cubicBezTo>
                    <a:cubicBezTo>
                      <a:pt x="126" y="1666"/>
                      <a:pt x="126" y="1664"/>
                      <a:pt x="126" y="1663"/>
                    </a:cubicBezTo>
                    <a:cubicBezTo>
                      <a:pt x="126" y="1660"/>
                      <a:pt x="128" y="1659"/>
                      <a:pt x="130" y="1658"/>
                    </a:cubicBezTo>
                    <a:cubicBezTo>
                      <a:pt x="130" y="1658"/>
                      <a:pt x="130" y="1658"/>
                      <a:pt x="130" y="1658"/>
                    </a:cubicBezTo>
                    <a:cubicBezTo>
                      <a:pt x="130" y="1658"/>
                      <a:pt x="130" y="1658"/>
                      <a:pt x="130" y="1658"/>
                    </a:cubicBezTo>
                    <a:cubicBezTo>
                      <a:pt x="129" y="1656"/>
                      <a:pt x="129" y="1654"/>
                      <a:pt x="129" y="1652"/>
                    </a:cubicBezTo>
                    <a:cubicBezTo>
                      <a:pt x="130" y="1647"/>
                      <a:pt x="134" y="1643"/>
                      <a:pt x="138" y="1642"/>
                    </a:cubicBezTo>
                    <a:cubicBezTo>
                      <a:pt x="138" y="1641"/>
                      <a:pt x="138" y="1640"/>
                      <a:pt x="137" y="1639"/>
                    </a:cubicBezTo>
                    <a:cubicBezTo>
                      <a:pt x="137" y="1638"/>
                      <a:pt x="137" y="1638"/>
                      <a:pt x="137" y="1638"/>
                    </a:cubicBezTo>
                    <a:cubicBezTo>
                      <a:pt x="136" y="1636"/>
                      <a:pt x="135" y="1632"/>
                      <a:pt x="134" y="1626"/>
                    </a:cubicBezTo>
                    <a:cubicBezTo>
                      <a:pt x="133" y="1619"/>
                      <a:pt x="138" y="1616"/>
                      <a:pt x="142" y="1614"/>
                    </a:cubicBezTo>
                    <a:cubicBezTo>
                      <a:pt x="140" y="1613"/>
                      <a:pt x="135" y="1610"/>
                      <a:pt x="134" y="1606"/>
                    </a:cubicBezTo>
                    <a:cubicBezTo>
                      <a:pt x="130" y="1598"/>
                      <a:pt x="133" y="1593"/>
                      <a:pt x="136" y="1591"/>
                    </a:cubicBezTo>
                    <a:cubicBezTo>
                      <a:pt x="139" y="1590"/>
                      <a:pt x="139" y="1587"/>
                      <a:pt x="139" y="1586"/>
                    </a:cubicBezTo>
                    <a:cubicBezTo>
                      <a:pt x="139" y="1585"/>
                      <a:pt x="139" y="1585"/>
                      <a:pt x="138" y="1584"/>
                    </a:cubicBezTo>
                    <a:cubicBezTo>
                      <a:pt x="138" y="1583"/>
                      <a:pt x="137" y="1581"/>
                      <a:pt x="137" y="1577"/>
                    </a:cubicBezTo>
                    <a:cubicBezTo>
                      <a:pt x="137" y="1573"/>
                      <a:pt x="137" y="1569"/>
                      <a:pt x="142" y="1566"/>
                    </a:cubicBezTo>
                    <a:cubicBezTo>
                      <a:pt x="146" y="1563"/>
                      <a:pt x="160" y="1559"/>
                      <a:pt x="166" y="1558"/>
                    </a:cubicBezTo>
                    <a:cubicBezTo>
                      <a:pt x="170" y="1558"/>
                      <a:pt x="172" y="1559"/>
                      <a:pt x="174" y="1561"/>
                    </a:cubicBezTo>
                    <a:cubicBezTo>
                      <a:pt x="176" y="1563"/>
                      <a:pt x="176" y="1566"/>
                      <a:pt x="175" y="1568"/>
                    </a:cubicBezTo>
                    <a:cubicBezTo>
                      <a:pt x="175" y="1572"/>
                      <a:pt x="174" y="1579"/>
                      <a:pt x="173" y="1584"/>
                    </a:cubicBezTo>
                    <a:cubicBezTo>
                      <a:pt x="172" y="1588"/>
                      <a:pt x="176" y="1594"/>
                      <a:pt x="180" y="1599"/>
                    </a:cubicBezTo>
                    <a:cubicBezTo>
                      <a:pt x="181" y="1600"/>
                      <a:pt x="181" y="1600"/>
                      <a:pt x="182" y="1601"/>
                    </a:cubicBezTo>
                    <a:cubicBezTo>
                      <a:pt x="182" y="1601"/>
                      <a:pt x="182" y="1600"/>
                      <a:pt x="182" y="1600"/>
                    </a:cubicBezTo>
                    <a:cubicBezTo>
                      <a:pt x="184" y="1597"/>
                      <a:pt x="186" y="1595"/>
                      <a:pt x="187" y="1594"/>
                    </a:cubicBezTo>
                    <a:cubicBezTo>
                      <a:pt x="188" y="1593"/>
                      <a:pt x="188" y="1592"/>
                      <a:pt x="189" y="1591"/>
                    </a:cubicBezTo>
                    <a:cubicBezTo>
                      <a:pt x="191" y="1587"/>
                      <a:pt x="193" y="1586"/>
                      <a:pt x="198" y="1586"/>
                    </a:cubicBezTo>
                    <a:cubicBezTo>
                      <a:pt x="198" y="1585"/>
                      <a:pt x="200" y="1582"/>
                      <a:pt x="201" y="1581"/>
                    </a:cubicBezTo>
                    <a:cubicBezTo>
                      <a:pt x="202" y="1578"/>
                      <a:pt x="203" y="1576"/>
                      <a:pt x="204" y="1574"/>
                    </a:cubicBezTo>
                    <a:cubicBezTo>
                      <a:pt x="206" y="1573"/>
                      <a:pt x="205" y="1572"/>
                      <a:pt x="205" y="1570"/>
                    </a:cubicBezTo>
                    <a:cubicBezTo>
                      <a:pt x="204" y="1569"/>
                      <a:pt x="204" y="1567"/>
                      <a:pt x="203" y="1565"/>
                    </a:cubicBezTo>
                    <a:cubicBezTo>
                      <a:pt x="203" y="1561"/>
                      <a:pt x="204" y="1557"/>
                      <a:pt x="208" y="1553"/>
                    </a:cubicBezTo>
                    <a:cubicBezTo>
                      <a:pt x="208" y="1553"/>
                      <a:pt x="208" y="1553"/>
                      <a:pt x="207" y="1553"/>
                    </a:cubicBezTo>
                    <a:cubicBezTo>
                      <a:pt x="207" y="1553"/>
                      <a:pt x="202" y="1549"/>
                      <a:pt x="200" y="1545"/>
                    </a:cubicBezTo>
                    <a:cubicBezTo>
                      <a:pt x="198" y="1541"/>
                      <a:pt x="200" y="1535"/>
                      <a:pt x="205" y="1532"/>
                    </a:cubicBezTo>
                    <a:cubicBezTo>
                      <a:pt x="205" y="1532"/>
                      <a:pt x="205" y="1530"/>
                      <a:pt x="205" y="1530"/>
                    </a:cubicBezTo>
                    <a:cubicBezTo>
                      <a:pt x="204" y="1529"/>
                      <a:pt x="204" y="1527"/>
                      <a:pt x="203" y="1524"/>
                    </a:cubicBezTo>
                    <a:cubicBezTo>
                      <a:pt x="203" y="1522"/>
                      <a:pt x="203" y="1519"/>
                      <a:pt x="202" y="1517"/>
                    </a:cubicBezTo>
                    <a:cubicBezTo>
                      <a:pt x="201" y="1514"/>
                      <a:pt x="200" y="1513"/>
                      <a:pt x="199" y="1511"/>
                    </a:cubicBezTo>
                    <a:cubicBezTo>
                      <a:pt x="198" y="1511"/>
                      <a:pt x="198" y="1511"/>
                      <a:pt x="198" y="1511"/>
                    </a:cubicBezTo>
                    <a:cubicBezTo>
                      <a:pt x="197" y="1509"/>
                      <a:pt x="196" y="1507"/>
                      <a:pt x="195" y="1505"/>
                    </a:cubicBezTo>
                    <a:cubicBezTo>
                      <a:pt x="195" y="1504"/>
                      <a:pt x="194" y="1503"/>
                      <a:pt x="194" y="1503"/>
                    </a:cubicBezTo>
                    <a:cubicBezTo>
                      <a:pt x="194" y="1502"/>
                      <a:pt x="194" y="1502"/>
                      <a:pt x="194" y="1502"/>
                    </a:cubicBezTo>
                    <a:cubicBezTo>
                      <a:pt x="193" y="1501"/>
                      <a:pt x="191" y="1498"/>
                      <a:pt x="189" y="1486"/>
                    </a:cubicBezTo>
                    <a:cubicBezTo>
                      <a:pt x="188" y="1481"/>
                      <a:pt x="188" y="1478"/>
                      <a:pt x="190" y="1475"/>
                    </a:cubicBezTo>
                    <a:cubicBezTo>
                      <a:pt x="192" y="1473"/>
                      <a:pt x="194" y="1472"/>
                      <a:pt x="196" y="1472"/>
                    </a:cubicBezTo>
                    <a:cubicBezTo>
                      <a:pt x="196" y="1472"/>
                      <a:pt x="196" y="1472"/>
                      <a:pt x="196" y="1472"/>
                    </a:cubicBezTo>
                    <a:cubicBezTo>
                      <a:pt x="197" y="1471"/>
                      <a:pt x="199" y="1466"/>
                      <a:pt x="199" y="1464"/>
                    </a:cubicBezTo>
                    <a:cubicBezTo>
                      <a:pt x="200" y="1462"/>
                      <a:pt x="200" y="1460"/>
                      <a:pt x="201" y="1459"/>
                    </a:cubicBezTo>
                    <a:cubicBezTo>
                      <a:pt x="202" y="1455"/>
                      <a:pt x="202" y="1454"/>
                      <a:pt x="201" y="1453"/>
                    </a:cubicBezTo>
                    <a:cubicBezTo>
                      <a:pt x="201" y="1452"/>
                      <a:pt x="200" y="1450"/>
                      <a:pt x="199" y="1449"/>
                    </a:cubicBezTo>
                    <a:cubicBezTo>
                      <a:pt x="199" y="1448"/>
                      <a:pt x="199" y="1447"/>
                      <a:pt x="198" y="1446"/>
                    </a:cubicBezTo>
                    <a:cubicBezTo>
                      <a:pt x="197" y="1445"/>
                      <a:pt x="197" y="1443"/>
                      <a:pt x="199" y="1441"/>
                    </a:cubicBezTo>
                    <a:cubicBezTo>
                      <a:pt x="201" y="1438"/>
                      <a:pt x="206" y="1437"/>
                      <a:pt x="210" y="1438"/>
                    </a:cubicBezTo>
                    <a:cubicBezTo>
                      <a:pt x="210" y="1438"/>
                      <a:pt x="211" y="1438"/>
                      <a:pt x="212" y="1438"/>
                    </a:cubicBezTo>
                    <a:cubicBezTo>
                      <a:pt x="214" y="1437"/>
                      <a:pt x="216" y="1436"/>
                      <a:pt x="218" y="1437"/>
                    </a:cubicBezTo>
                    <a:cubicBezTo>
                      <a:pt x="219" y="1437"/>
                      <a:pt x="222" y="1436"/>
                      <a:pt x="223" y="1435"/>
                    </a:cubicBezTo>
                    <a:cubicBezTo>
                      <a:pt x="223" y="1434"/>
                      <a:pt x="224" y="1434"/>
                      <a:pt x="224" y="1433"/>
                    </a:cubicBezTo>
                    <a:cubicBezTo>
                      <a:pt x="225" y="1432"/>
                      <a:pt x="225" y="1432"/>
                      <a:pt x="225" y="1431"/>
                    </a:cubicBezTo>
                    <a:cubicBezTo>
                      <a:pt x="225" y="1428"/>
                      <a:pt x="228" y="1427"/>
                      <a:pt x="229" y="1426"/>
                    </a:cubicBezTo>
                    <a:cubicBezTo>
                      <a:pt x="229" y="1426"/>
                      <a:pt x="229" y="1426"/>
                      <a:pt x="229" y="1426"/>
                    </a:cubicBezTo>
                    <a:cubicBezTo>
                      <a:pt x="227" y="1426"/>
                      <a:pt x="225" y="1425"/>
                      <a:pt x="223" y="1423"/>
                    </a:cubicBezTo>
                    <a:cubicBezTo>
                      <a:pt x="223" y="1423"/>
                      <a:pt x="223" y="1423"/>
                      <a:pt x="223" y="1423"/>
                    </a:cubicBezTo>
                    <a:cubicBezTo>
                      <a:pt x="221" y="1421"/>
                      <a:pt x="219" y="1419"/>
                      <a:pt x="218" y="1416"/>
                    </a:cubicBezTo>
                    <a:cubicBezTo>
                      <a:pt x="218" y="1415"/>
                      <a:pt x="217" y="1414"/>
                      <a:pt x="217" y="1413"/>
                    </a:cubicBezTo>
                    <a:cubicBezTo>
                      <a:pt x="216" y="1412"/>
                      <a:pt x="215" y="1410"/>
                      <a:pt x="215" y="1409"/>
                    </a:cubicBezTo>
                    <a:cubicBezTo>
                      <a:pt x="214" y="1408"/>
                      <a:pt x="214" y="1408"/>
                      <a:pt x="213" y="1407"/>
                    </a:cubicBezTo>
                    <a:cubicBezTo>
                      <a:pt x="210" y="1407"/>
                      <a:pt x="204" y="1403"/>
                      <a:pt x="203" y="1399"/>
                    </a:cubicBezTo>
                    <a:cubicBezTo>
                      <a:pt x="202" y="1399"/>
                      <a:pt x="202" y="1399"/>
                      <a:pt x="202" y="1399"/>
                    </a:cubicBezTo>
                    <a:cubicBezTo>
                      <a:pt x="201" y="1399"/>
                      <a:pt x="199" y="1399"/>
                      <a:pt x="198" y="1399"/>
                    </a:cubicBezTo>
                    <a:cubicBezTo>
                      <a:pt x="195" y="1398"/>
                      <a:pt x="193" y="1396"/>
                      <a:pt x="192" y="1394"/>
                    </a:cubicBezTo>
                    <a:cubicBezTo>
                      <a:pt x="191" y="1393"/>
                      <a:pt x="191" y="1393"/>
                      <a:pt x="190" y="1392"/>
                    </a:cubicBezTo>
                    <a:cubicBezTo>
                      <a:pt x="188" y="1390"/>
                      <a:pt x="186" y="1386"/>
                      <a:pt x="185" y="1378"/>
                    </a:cubicBezTo>
                    <a:cubicBezTo>
                      <a:pt x="185" y="1377"/>
                      <a:pt x="185" y="1377"/>
                      <a:pt x="185" y="1377"/>
                    </a:cubicBezTo>
                    <a:cubicBezTo>
                      <a:pt x="185" y="1373"/>
                      <a:pt x="185" y="1372"/>
                      <a:pt x="187" y="1369"/>
                    </a:cubicBezTo>
                    <a:cubicBezTo>
                      <a:pt x="188" y="1367"/>
                      <a:pt x="189" y="1367"/>
                      <a:pt x="189" y="1366"/>
                    </a:cubicBezTo>
                    <a:cubicBezTo>
                      <a:pt x="189" y="1365"/>
                      <a:pt x="189" y="1364"/>
                      <a:pt x="189" y="1364"/>
                    </a:cubicBezTo>
                    <a:cubicBezTo>
                      <a:pt x="188" y="1363"/>
                      <a:pt x="188" y="1362"/>
                      <a:pt x="188" y="1360"/>
                    </a:cubicBezTo>
                    <a:cubicBezTo>
                      <a:pt x="188" y="1358"/>
                      <a:pt x="188" y="1356"/>
                      <a:pt x="188" y="1353"/>
                    </a:cubicBezTo>
                    <a:cubicBezTo>
                      <a:pt x="188" y="1352"/>
                      <a:pt x="189" y="1350"/>
                      <a:pt x="189" y="1349"/>
                    </a:cubicBezTo>
                    <a:cubicBezTo>
                      <a:pt x="189" y="1345"/>
                      <a:pt x="189" y="1345"/>
                      <a:pt x="188" y="1343"/>
                    </a:cubicBezTo>
                    <a:cubicBezTo>
                      <a:pt x="186" y="1341"/>
                      <a:pt x="186" y="1338"/>
                      <a:pt x="186" y="1335"/>
                    </a:cubicBezTo>
                    <a:cubicBezTo>
                      <a:pt x="186" y="1333"/>
                      <a:pt x="186" y="1331"/>
                      <a:pt x="186" y="1330"/>
                    </a:cubicBezTo>
                    <a:cubicBezTo>
                      <a:pt x="185" y="1324"/>
                      <a:pt x="187" y="1321"/>
                      <a:pt x="189" y="1319"/>
                    </a:cubicBezTo>
                    <a:cubicBezTo>
                      <a:pt x="189" y="1318"/>
                      <a:pt x="190" y="1317"/>
                      <a:pt x="190" y="1317"/>
                    </a:cubicBezTo>
                    <a:cubicBezTo>
                      <a:pt x="192" y="1314"/>
                      <a:pt x="194" y="1313"/>
                      <a:pt x="196" y="1312"/>
                    </a:cubicBezTo>
                    <a:cubicBezTo>
                      <a:pt x="195" y="1312"/>
                      <a:pt x="194" y="1311"/>
                      <a:pt x="194" y="1311"/>
                    </a:cubicBezTo>
                    <a:cubicBezTo>
                      <a:pt x="193" y="1311"/>
                      <a:pt x="192" y="1310"/>
                      <a:pt x="192" y="1310"/>
                    </a:cubicBezTo>
                    <a:cubicBezTo>
                      <a:pt x="188" y="1311"/>
                      <a:pt x="183" y="1310"/>
                      <a:pt x="180" y="1308"/>
                    </a:cubicBezTo>
                    <a:cubicBezTo>
                      <a:pt x="178" y="1306"/>
                      <a:pt x="177" y="1306"/>
                      <a:pt x="177" y="1306"/>
                    </a:cubicBezTo>
                    <a:cubicBezTo>
                      <a:pt x="173" y="1308"/>
                      <a:pt x="169" y="1306"/>
                      <a:pt x="167" y="1304"/>
                    </a:cubicBezTo>
                    <a:cubicBezTo>
                      <a:pt x="166" y="1304"/>
                      <a:pt x="165" y="1304"/>
                      <a:pt x="164" y="1304"/>
                    </a:cubicBezTo>
                    <a:cubicBezTo>
                      <a:pt x="164" y="1304"/>
                      <a:pt x="163" y="1304"/>
                      <a:pt x="163" y="1304"/>
                    </a:cubicBezTo>
                    <a:cubicBezTo>
                      <a:pt x="159" y="1304"/>
                      <a:pt x="156" y="1301"/>
                      <a:pt x="152" y="1298"/>
                    </a:cubicBezTo>
                    <a:cubicBezTo>
                      <a:pt x="151" y="1296"/>
                      <a:pt x="151" y="1296"/>
                      <a:pt x="151" y="1296"/>
                    </a:cubicBezTo>
                    <a:cubicBezTo>
                      <a:pt x="147" y="1293"/>
                      <a:pt x="145" y="1291"/>
                      <a:pt x="144" y="1291"/>
                    </a:cubicBezTo>
                    <a:cubicBezTo>
                      <a:pt x="140" y="1291"/>
                      <a:pt x="136" y="1291"/>
                      <a:pt x="134" y="1284"/>
                    </a:cubicBezTo>
                    <a:cubicBezTo>
                      <a:pt x="134" y="1283"/>
                      <a:pt x="134" y="1282"/>
                      <a:pt x="130" y="1282"/>
                    </a:cubicBezTo>
                    <a:cubicBezTo>
                      <a:pt x="126" y="1281"/>
                      <a:pt x="122" y="1279"/>
                      <a:pt x="118" y="1274"/>
                    </a:cubicBezTo>
                    <a:cubicBezTo>
                      <a:pt x="117" y="1273"/>
                      <a:pt x="116" y="1273"/>
                      <a:pt x="116" y="1273"/>
                    </a:cubicBezTo>
                    <a:cubicBezTo>
                      <a:pt x="114" y="1271"/>
                      <a:pt x="113" y="1270"/>
                      <a:pt x="112" y="1266"/>
                    </a:cubicBezTo>
                    <a:cubicBezTo>
                      <a:pt x="111" y="1262"/>
                      <a:pt x="108" y="1259"/>
                      <a:pt x="106" y="1258"/>
                    </a:cubicBezTo>
                    <a:cubicBezTo>
                      <a:pt x="105" y="1257"/>
                      <a:pt x="103" y="1255"/>
                      <a:pt x="103" y="1253"/>
                    </a:cubicBezTo>
                    <a:cubicBezTo>
                      <a:pt x="103" y="1251"/>
                      <a:pt x="104" y="1249"/>
                      <a:pt x="106" y="1246"/>
                    </a:cubicBezTo>
                    <a:cubicBezTo>
                      <a:pt x="106" y="1246"/>
                      <a:pt x="107" y="1245"/>
                      <a:pt x="107" y="1245"/>
                    </a:cubicBezTo>
                    <a:cubicBezTo>
                      <a:pt x="105" y="1245"/>
                      <a:pt x="104" y="1246"/>
                      <a:pt x="102" y="1248"/>
                    </a:cubicBezTo>
                    <a:cubicBezTo>
                      <a:pt x="96" y="1253"/>
                      <a:pt x="83" y="1248"/>
                      <a:pt x="81" y="1246"/>
                    </a:cubicBezTo>
                    <a:cubicBezTo>
                      <a:pt x="81" y="1246"/>
                      <a:pt x="81" y="1246"/>
                      <a:pt x="81" y="1246"/>
                    </a:cubicBezTo>
                    <a:cubicBezTo>
                      <a:pt x="79" y="1245"/>
                      <a:pt x="77" y="1243"/>
                      <a:pt x="76" y="1241"/>
                    </a:cubicBezTo>
                    <a:cubicBezTo>
                      <a:pt x="76" y="1240"/>
                      <a:pt x="76" y="1238"/>
                      <a:pt x="77" y="1236"/>
                    </a:cubicBezTo>
                    <a:cubicBezTo>
                      <a:pt x="78" y="1235"/>
                      <a:pt x="78" y="1233"/>
                      <a:pt x="79" y="1231"/>
                    </a:cubicBezTo>
                    <a:cubicBezTo>
                      <a:pt x="80" y="1230"/>
                      <a:pt x="80" y="1229"/>
                      <a:pt x="80" y="1229"/>
                    </a:cubicBezTo>
                    <a:cubicBezTo>
                      <a:pt x="78" y="1228"/>
                      <a:pt x="75" y="1226"/>
                      <a:pt x="73" y="1223"/>
                    </a:cubicBezTo>
                    <a:cubicBezTo>
                      <a:pt x="70" y="1220"/>
                      <a:pt x="69" y="1218"/>
                      <a:pt x="70" y="1215"/>
                    </a:cubicBezTo>
                    <a:cubicBezTo>
                      <a:pt x="70" y="1211"/>
                      <a:pt x="74" y="1208"/>
                      <a:pt x="77" y="1206"/>
                    </a:cubicBezTo>
                    <a:cubicBezTo>
                      <a:pt x="78" y="1205"/>
                      <a:pt x="78" y="1205"/>
                      <a:pt x="78" y="1205"/>
                    </a:cubicBezTo>
                    <a:cubicBezTo>
                      <a:pt x="81" y="1203"/>
                      <a:pt x="82" y="1200"/>
                      <a:pt x="82" y="1196"/>
                    </a:cubicBezTo>
                    <a:cubicBezTo>
                      <a:pt x="82" y="1191"/>
                      <a:pt x="86" y="1186"/>
                      <a:pt x="87" y="1184"/>
                    </a:cubicBezTo>
                    <a:cubicBezTo>
                      <a:pt x="87" y="1183"/>
                      <a:pt x="87" y="1183"/>
                      <a:pt x="87" y="1181"/>
                    </a:cubicBezTo>
                    <a:cubicBezTo>
                      <a:pt x="85" y="1178"/>
                      <a:pt x="83" y="1175"/>
                      <a:pt x="86" y="1171"/>
                    </a:cubicBezTo>
                    <a:cubicBezTo>
                      <a:pt x="86" y="1171"/>
                      <a:pt x="85" y="1169"/>
                      <a:pt x="85" y="1169"/>
                    </a:cubicBezTo>
                    <a:cubicBezTo>
                      <a:pt x="84" y="1167"/>
                      <a:pt x="79" y="1162"/>
                      <a:pt x="78" y="1161"/>
                    </a:cubicBezTo>
                    <a:cubicBezTo>
                      <a:pt x="76" y="1159"/>
                      <a:pt x="75" y="1157"/>
                      <a:pt x="75" y="1154"/>
                    </a:cubicBezTo>
                    <a:cubicBezTo>
                      <a:pt x="74" y="1154"/>
                      <a:pt x="73" y="1153"/>
                      <a:pt x="72" y="1153"/>
                    </a:cubicBezTo>
                    <a:cubicBezTo>
                      <a:pt x="72" y="1153"/>
                      <a:pt x="71" y="1153"/>
                      <a:pt x="71" y="1153"/>
                    </a:cubicBezTo>
                    <a:cubicBezTo>
                      <a:pt x="68" y="1154"/>
                      <a:pt x="63" y="1155"/>
                      <a:pt x="61" y="1151"/>
                    </a:cubicBezTo>
                    <a:cubicBezTo>
                      <a:pt x="59" y="1147"/>
                      <a:pt x="62" y="1130"/>
                      <a:pt x="62" y="1129"/>
                    </a:cubicBezTo>
                    <a:cubicBezTo>
                      <a:pt x="62" y="1129"/>
                      <a:pt x="62" y="1129"/>
                      <a:pt x="62" y="1129"/>
                    </a:cubicBezTo>
                    <a:cubicBezTo>
                      <a:pt x="62" y="1129"/>
                      <a:pt x="61" y="1128"/>
                      <a:pt x="61" y="1129"/>
                    </a:cubicBezTo>
                    <a:cubicBezTo>
                      <a:pt x="58" y="1129"/>
                      <a:pt x="52" y="1127"/>
                      <a:pt x="49" y="1121"/>
                    </a:cubicBezTo>
                    <a:cubicBezTo>
                      <a:pt x="49" y="1119"/>
                      <a:pt x="42" y="1117"/>
                      <a:pt x="40" y="1118"/>
                    </a:cubicBezTo>
                    <a:cubicBezTo>
                      <a:pt x="36" y="1119"/>
                      <a:pt x="32" y="1117"/>
                      <a:pt x="30" y="1114"/>
                    </a:cubicBezTo>
                    <a:cubicBezTo>
                      <a:pt x="29" y="1113"/>
                      <a:pt x="28" y="1111"/>
                      <a:pt x="28" y="1110"/>
                    </a:cubicBezTo>
                    <a:cubicBezTo>
                      <a:pt x="27" y="1109"/>
                      <a:pt x="26" y="1108"/>
                      <a:pt x="24" y="1107"/>
                    </a:cubicBezTo>
                    <a:cubicBezTo>
                      <a:pt x="24" y="1106"/>
                      <a:pt x="24" y="1106"/>
                      <a:pt x="24" y="1106"/>
                    </a:cubicBezTo>
                    <a:cubicBezTo>
                      <a:pt x="22" y="1105"/>
                      <a:pt x="21" y="1104"/>
                      <a:pt x="20" y="1103"/>
                    </a:cubicBezTo>
                    <a:cubicBezTo>
                      <a:pt x="18" y="1106"/>
                      <a:pt x="16" y="1106"/>
                      <a:pt x="14" y="1105"/>
                    </a:cubicBezTo>
                    <a:cubicBezTo>
                      <a:pt x="13" y="1105"/>
                      <a:pt x="11" y="1104"/>
                      <a:pt x="10" y="1100"/>
                    </a:cubicBezTo>
                    <a:cubicBezTo>
                      <a:pt x="10" y="1100"/>
                      <a:pt x="10" y="1100"/>
                      <a:pt x="10" y="1100"/>
                    </a:cubicBezTo>
                    <a:cubicBezTo>
                      <a:pt x="9" y="1098"/>
                      <a:pt x="8" y="1096"/>
                      <a:pt x="8" y="1092"/>
                    </a:cubicBezTo>
                    <a:cubicBezTo>
                      <a:pt x="9" y="1090"/>
                      <a:pt x="9" y="1089"/>
                      <a:pt x="9" y="1089"/>
                    </a:cubicBezTo>
                    <a:cubicBezTo>
                      <a:pt x="9" y="1086"/>
                      <a:pt x="10" y="1083"/>
                      <a:pt x="14" y="1080"/>
                    </a:cubicBezTo>
                    <a:cubicBezTo>
                      <a:pt x="18" y="1076"/>
                      <a:pt x="22" y="1078"/>
                      <a:pt x="25" y="1079"/>
                    </a:cubicBezTo>
                    <a:cubicBezTo>
                      <a:pt x="26" y="1079"/>
                      <a:pt x="26" y="1079"/>
                      <a:pt x="26" y="1079"/>
                    </a:cubicBezTo>
                    <a:cubicBezTo>
                      <a:pt x="26" y="1079"/>
                      <a:pt x="27" y="1079"/>
                      <a:pt x="28" y="1079"/>
                    </a:cubicBezTo>
                    <a:cubicBezTo>
                      <a:pt x="29" y="1079"/>
                      <a:pt x="31" y="1079"/>
                      <a:pt x="32" y="1079"/>
                    </a:cubicBezTo>
                    <a:cubicBezTo>
                      <a:pt x="32" y="1087"/>
                      <a:pt x="32" y="1087"/>
                      <a:pt x="32" y="1087"/>
                    </a:cubicBezTo>
                    <a:cubicBezTo>
                      <a:pt x="31" y="1086"/>
                      <a:pt x="29" y="1086"/>
                      <a:pt x="28" y="1087"/>
                    </a:cubicBezTo>
                    <a:cubicBezTo>
                      <a:pt x="27" y="1087"/>
                      <a:pt x="25" y="1087"/>
                      <a:pt x="24" y="1086"/>
                    </a:cubicBezTo>
                    <a:cubicBezTo>
                      <a:pt x="23" y="1086"/>
                      <a:pt x="23" y="1086"/>
                      <a:pt x="23" y="1086"/>
                    </a:cubicBezTo>
                    <a:cubicBezTo>
                      <a:pt x="20" y="1085"/>
                      <a:pt x="20" y="1085"/>
                      <a:pt x="18" y="1086"/>
                    </a:cubicBezTo>
                    <a:cubicBezTo>
                      <a:pt x="17" y="1087"/>
                      <a:pt x="17" y="1087"/>
                      <a:pt x="17" y="1090"/>
                    </a:cubicBezTo>
                    <a:cubicBezTo>
                      <a:pt x="16" y="1091"/>
                      <a:pt x="16" y="1092"/>
                      <a:pt x="16" y="1093"/>
                    </a:cubicBezTo>
                    <a:cubicBezTo>
                      <a:pt x="16" y="1095"/>
                      <a:pt x="16" y="1095"/>
                      <a:pt x="16" y="1095"/>
                    </a:cubicBezTo>
                    <a:cubicBezTo>
                      <a:pt x="16" y="1096"/>
                      <a:pt x="17" y="1096"/>
                      <a:pt x="17" y="1096"/>
                    </a:cubicBezTo>
                    <a:cubicBezTo>
                      <a:pt x="17" y="1096"/>
                      <a:pt x="18" y="1095"/>
                      <a:pt x="18" y="1095"/>
                    </a:cubicBezTo>
                    <a:cubicBezTo>
                      <a:pt x="19" y="1095"/>
                      <a:pt x="23" y="1095"/>
                      <a:pt x="29" y="1101"/>
                    </a:cubicBezTo>
                    <a:cubicBezTo>
                      <a:pt x="30" y="1101"/>
                      <a:pt x="30" y="1101"/>
                      <a:pt x="30" y="1101"/>
                    </a:cubicBezTo>
                    <a:cubicBezTo>
                      <a:pt x="30" y="1102"/>
                      <a:pt x="31" y="1103"/>
                      <a:pt x="32" y="1103"/>
                    </a:cubicBezTo>
                    <a:cubicBezTo>
                      <a:pt x="34" y="1103"/>
                      <a:pt x="35" y="1106"/>
                      <a:pt x="35" y="1108"/>
                    </a:cubicBezTo>
                    <a:cubicBezTo>
                      <a:pt x="36" y="1108"/>
                      <a:pt x="36" y="1109"/>
                      <a:pt x="36" y="1109"/>
                    </a:cubicBezTo>
                    <a:cubicBezTo>
                      <a:pt x="36" y="1110"/>
                      <a:pt x="37" y="1110"/>
                      <a:pt x="38" y="1110"/>
                    </a:cubicBezTo>
                    <a:cubicBezTo>
                      <a:pt x="41" y="1109"/>
                      <a:pt x="54" y="1110"/>
                      <a:pt x="56" y="1118"/>
                    </a:cubicBezTo>
                    <a:cubicBezTo>
                      <a:pt x="57" y="1121"/>
                      <a:pt x="59" y="1121"/>
                      <a:pt x="60" y="1121"/>
                    </a:cubicBezTo>
                    <a:cubicBezTo>
                      <a:pt x="60" y="1121"/>
                      <a:pt x="60" y="1121"/>
                      <a:pt x="60" y="1121"/>
                    </a:cubicBezTo>
                    <a:cubicBezTo>
                      <a:pt x="61" y="1120"/>
                      <a:pt x="65" y="1121"/>
                      <a:pt x="68" y="1123"/>
                    </a:cubicBezTo>
                    <a:cubicBezTo>
                      <a:pt x="69" y="1124"/>
                      <a:pt x="70" y="1127"/>
                      <a:pt x="70" y="1131"/>
                    </a:cubicBezTo>
                    <a:cubicBezTo>
                      <a:pt x="69" y="1135"/>
                      <a:pt x="68" y="1142"/>
                      <a:pt x="68" y="1146"/>
                    </a:cubicBezTo>
                    <a:cubicBezTo>
                      <a:pt x="68" y="1146"/>
                      <a:pt x="69" y="1146"/>
                      <a:pt x="69" y="1146"/>
                    </a:cubicBezTo>
                    <a:cubicBezTo>
                      <a:pt x="69" y="1145"/>
                      <a:pt x="70" y="1145"/>
                      <a:pt x="70" y="1145"/>
                    </a:cubicBezTo>
                    <a:cubicBezTo>
                      <a:pt x="75" y="1144"/>
                      <a:pt x="80" y="1148"/>
                      <a:pt x="82" y="1151"/>
                    </a:cubicBezTo>
                    <a:cubicBezTo>
                      <a:pt x="85" y="1157"/>
                      <a:pt x="85" y="1157"/>
                      <a:pt x="85" y="1157"/>
                    </a:cubicBezTo>
                    <a:cubicBezTo>
                      <a:pt x="85" y="1157"/>
                      <a:pt x="85" y="1157"/>
                      <a:pt x="85" y="1157"/>
                    </a:cubicBezTo>
                    <a:cubicBezTo>
                      <a:pt x="87" y="1159"/>
                      <a:pt x="91" y="1163"/>
                      <a:pt x="91" y="1164"/>
                    </a:cubicBezTo>
                    <a:cubicBezTo>
                      <a:pt x="93" y="1167"/>
                      <a:pt x="95" y="1172"/>
                      <a:pt x="92" y="1175"/>
                    </a:cubicBezTo>
                    <a:cubicBezTo>
                      <a:pt x="92" y="1175"/>
                      <a:pt x="92" y="1175"/>
                      <a:pt x="92" y="1175"/>
                    </a:cubicBezTo>
                    <a:cubicBezTo>
                      <a:pt x="92" y="1176"/>
                      <a:pt x="93" y="1177"/>
                      <a:pt x="93" y="1178"/>
                    </a:cubicBezTo>
                    <a:cubicBezTo>
                      <a:pt x="96" y="1183"/>
                      <a:pt x="95" y="1186"/>
                      <a:pt x="94" y="1187"/>
                    </a:cubicBezTo>
                    <a:cubicBezTo>
                      <a:pt x="94" y="1188"/>
                      <a:pt x="94" y="1188"/>
                      <a:pt x="94" y="1188"/>
                    </a:cubicBezTo>
                    <a:cubicBezTo>
                      <a:pt x="92" y="1190"/>
                      <a:pt x="90" y="1194"/>
                      <a:pt x="90" y="1196"/>
                    </a:cubicBezTo>
                    <a:cubicBezTo>
                      <a:pt x="90" y="1203"/>
                      <a:pt x="87" y="1208"/>
                      <a:pt x="83" y="1212"/>
                    </a:cubicBezTo>
                    <a:cubicBezTo>
                      <a:pt x="81" y="1212"/>
                      <a:pt x="81" y="1212"/>
                      <a:pt x="81" y="1212"/>
                    </a:cubicBezTo>
                    <a:cubicBezTo>
                      <a:pt x="80" y="1213"/>
                      <a:pt x="78" y="1215"/>
                      <a:pt x="78" y="1216"/>
                    </a:cubicBezTo>
                    <a:cubicBezTo>
                      <a:pt x="77" y="1216"/>
                      <a:pt x="78" y="1217"/>
                      <a:pt x="79" y="1218"/>
                    </a:cubicBezTo>
                    <a:cubicBezTo>
                      <a:pt x="80" y="1220"/>
                      <a:pt x="82" y="1221"/>
                      <a:pt x="84" y="1222"/>
                    </a:cubicBezTo>
                    <a:cubicBezTo>
                      <a:pt x="86" y="1222"/>
                      <a:pt x="91" y="1225"/>
                      <a:pt x="88" y="1231"/>
                    </a:cubicBezTo>
                    <a:cubicBezTo>
                      <a:pt x="87" y="1232"/>
                      <a:pt x="87" y="1233"/>
                      <a:pt x="87" y="1234"/>
                    </a:cubicBezTo>
                    <a:cubicBezTo>
                      <a:pt x="86" y="1236"/>
                      <a:pt x="85" y="1238"/>
                      <a:pt x="84" y="1239"/>
                    </a:cubicBezTo>
                    <a:cubicBezTo>
                      <a:pt x="84" y="1239"/>
                      <a:pt x="85" y="1239"/>
                      <a:pt x="85" y="1239"/>
                    </a:cubicBezTo>
                    <a:cubicBezTo>
                      <a:pt x="85" y="1240"/>
                      <a:pt x="85" y="1240"/>
                      <a:pt x="85" y="1240"/>
                    </a:cubicBezTo>
                    <a:cubicBezTo>
                      <a:pt x="87" y="1241"/>
                      <a:pt x="95" y="1243"/>
                      <a:pt x="97" y="1242"/>
                    </a:cubicBezTo>
                    <a:cubicBezTo>
                      <a:pt x="100" y="1239"/>
                      <a:pt x="107" y="1235"/>
                      <a:pt x="111" y="1237"/>
                    </a:cubicBezTo>
                    <a:cubicBezTo>
                      <a:pt x="113" y="1238"/>
                      <a:pt x="114" y="1239"/>
                      <a:pt x="115" y="1241"/>
                    </a:cubicBezTo>
                    <a:cubicBezTo>
                      <a:pt x="115" y="1244"/>
                      <a:pt x="115" y="1248"/>
                      <a:pt x="112" y="1251"/>
                    </a:cubicBezTo>
                    <a:cubicBezTo>
                      <a:pt x="112" y="1252"/>
                      <a:pt x="111" y="1252"/>
                      <a:pt x="111" y="1252"/>
                    </a:cubicBezTo>
                    <a:cubicBezTo>
                      <a:pt x="113" y="1253"/>
                      <a:pt x="118" y="1258"/>
                      <a:pt x="120" y="1264"/>
                    </a:cubicBezTo>
                    <a:cubicBezTo>
                      <a:pt x="120" y="1266"/>
                      <a:pt x="120" y="1266"/>
                      <a:pt x="121" y="1267"/>
                    </a:cubicBezTo>
                    <a:cubicBezTo>
                      <a:pt x="122" y="1267"/>
                      <a:pt x="123" y="1268"/>
                      <a:pt x="124" y="1269"/>
                    </a:cubicBezTo>
                    <a:cubicBezTo>
                      <a:pt x="126" y="1272"/>
                      <a:pt x="130" y="1274"/>
                      <a:pt x="131" y="1274"/>
                    </a:cubicBezTo>
                    <a:cubicBezTo>
                      <a:pt x="134" y="1275"/>
                      <a:pt x="140" y="1275"/>
                      <a:pt x="142" y="1282"/>
                    </a:cubicBezTo>
                    <a:cubicBezTo>
                      <a:pt x="142" y="1283"/>
                      <a:pt x="142" y="1284"/>
                      <a:pt x="142" y="1284"/>
                    </a:cubicBezTo>
                    <a:cubicBezTo>
                      <a:pt x="142" y="1283"/>
                      <a:pt x="143" y="1284"/>
                      <a:pt x="144" y="1284"/>
                    </a:cubicBezTo>
                    <a:cubicBezTo>
                      <a:pt x="148" y="1284"/>
                      <a:pt x="152" y="1287"/>
                      <a:pt x="156" y="1291"/>
                    </a:cubicBezTo>
                    <a:cubicBezTo>
                      <a:pt x="158" y="1292"/>
                      <a:pt x="158" y="1292"/>
                      <a:pt x="158" y="1292"/>
                    </a:cubicBezTo>
                    <a:cubicBezTo>
                      <a:pt x="159" y="1293"/>
                      <a:pt x="162" y="1296"/>
                      <a:pt x="163" y="1296"/>
                    </a:cubicBezTo>
                    <a:cubicBezTo>
                      <a:pt x="163" y="1296"/>
                      <a:pt x="164" y="1296"/>
                      <a:pt x="164" y="1296"/>
                    </a:cubicBezTo>
                    <a:cubicBezTo>
                      <a:pt x="166" y="1296"/>
                      <a:pt x="168" y="1296"/>
                      <a:pt x="171" y="1298"/>
                    </a:cubicBezTo>
                    <a:cubicBezTo>
                      <a:pt x="173" y="1299"/>
                      <a:pt x="174" y="1299"/>
                      <a:pt x="174" y="1299"/>
                    </a:cubicBezTo>
                    <a:cubicBezTo>
                      <a:pt x="178" y="1297"/>
                      <a:pt x="182" y="1299"/>
                      <a:pt x="185" y="1302"/>
                    </a:cubicBezTo>
                    <a:cubicBezTo>
                      <a:pt x="187" y="1303"/>
                      <a:pt x="189" y="1303"/>
                      <a:pt x="190" y="1303"/>
                    </a:cubicBezTo>
                    <a:cubicBezTo>
                      <a:pt x="193" y="1302"/>
                      <a:pt x="195" y="1303"/>
                      <a:pt x="196" y="1304"/>
                    </a:cubicBezTo>
                    <a:cubicBezTo>
                      <a:pt x="197" y="1304"/>
                      <a:pt x="197" y="1304"/>
                      <a:pt x="198" y="1304"/>
                    </a:cubicBezTo>
                    <a:cubicBezTo>
                      <a:pt x="198" y="1304"/>
                      <a:pt x="205" y="1304"/>
                      <a:pt x="207" y="1309"/>
                    </a:cubicBezTo>
                    <a:cubicBezTo>
                      <a:pt x="208" y="1310"/>
                      <a:pt x="208" y="1312"/>
                      <a:pt x="206" y="1315"/>
                    </a:cubicBezTo>
                    <a:cubicBezTo>
                      <a:pt x="204" y="1317"/>
                      <a:pt x="202" y="1318"/>
                      <a:pt x="200" y="1318"/>
                    </a:cubicBezTo>
                    <a:cubicBezTo>
                      <a:pt x="198" y="1319"/>
                      <a:pt x="197" y="1320"/>
                      <a:pt x="197" y="1321"/>
                    </a:cubicBezTo>
                    <a:cubicBezTo>
                      <a:pt x="196" y="1322"/>
                      <a:pt x="196" y="1322"/>
                      <a:pt x="195" y="1323"/>
                    </a:cubicBezTo>
                    <a:cubicBezTo>
                      <a:pt x="193" y="1325"/>
                      <a:pt x="193" y="1326"/>
                      <a:pt x="193" y="1329"/>
                    </a:cubicBezTo>
                    <a:cubicBezTo>
                      <a:pt x="194" y="1331"/>
                      <a:pt x="194" y="1333"/>
                      <a:pt x="194" y="1335"/>
                    </a:cubicBezTo>
                    <a:cubicBezTo>
                      <a:pt x="194" y="1336"/>
                      <a:pt x="194" y="1338"/>
                      <a:pt x="194" y="1339"/>
                    </a:cubicBezTo>
                    <a:cubicBezTo>
                      <a:pt x="197" y="1342"/>
                      <a:pt x="197" y="1343"/>
                      <a:pt x="196" y="1349"/>
                    </a:cubicBezTo>
                    <a:cubicBezTo>
                      <a:pt x="196" y="1351"/>
                      <a:pt x="196" y="1353"/>
                      <a:pt x="196" y="1354"/>
                    </a:cubicBezTo>
                    <a:cubicBezTo>
                      <a:pt x="196" y="1356"/>
                      <a:pt x="196" y="1358"/>
                      <a:pt x="196" y="1359"/>
                    </a:cubicBezTo>
                    <a:cubicBezTo>
                      <a:pt x="196" y="1361"/>
                      <a:pt x="196" y="1362"/>
                      <a:pt x="196" y="1362"/>
                    </a:cubicBezTo>
                    <a:cubicBezTo>
                      <a:pt x="197" y="1365"/>
                      <a:pt x="197" y="1366"/>
                      <a:pt x="196" y="1368"/>
                    </a:cubicBezTo>
                    <a:cubicBezTo>
                      <a:pt x="196" y="1369"/>
                      <a:pt x="195" y="1371"/>
                      <a:pt x="193" y="1374"/>
                    </a:cubicBezTo>
                    <a:cubicBezTo>
                      <a:pt x="193" y="1374"/>
                      <a:pt x="193" y="1374"/>
                      <a:pt x="193" y="1374"/>
                    </a:cubicBezTo>
                    <a:cubicBezTo>
                      <a:pt x="193" y="1375"/>
                      <a:pt x="193" y="1375"/>
                      <a:pt x="193" y="1376"/>
                    </a:cubicBezTo>
                    <a:cubicBezTo>
                      <a:pt x="193" y="1377"/>
                      <a:pt x="193" y="1377"/>
                      <a:pt x="193" y="1377"/>
                    </a:cubicBezTo>
                    <a:cubicBezTo>
                      <a:pt x="194" y="1385"/>
                      <a:pt x="195" y="1386"/>
                      <a:pt x="195" y="1387"/>
                    </a:cubicBezTo>
                    <a:cubicBezTo>
                      <a:pt x="196" y="1387"/>
                      <a:pt x="197" y="1388"/>
                      <a:pt x="198" y="1389"/>
                    </a:cubicBezTo>
                    <a:cubicBezTo>
                      <a:pt x="198" y="1390"/>
                      <a:pt x="199" y="1391"/>
                      <a:pt x="200" y="1391"/>
                    </a:cubicBezTo>
                    <a:cubicBezTo>
                      <a:pt x="200" y="1391"/>
                      <a:pt x="201" y="1391"/>
                      <a:pt x="202" y="1391"/>
                    </a:cubicBezTo>
                    <a:cubicBezTo>
                      <a:pt x="204" y="1391"/>
                      <a:pt x="209" y="1391"/>
                      <a:pt x="210" y="1397"/>
                    </a:cubicBezTo>
                    <a:cubicBezTo>
                      <a:pt x="210" y="1397"/>
                      <a:pt x="213" y="1399"/>
                      <a:pt x="214" y="1400"/>
                    </a:cubicBezTo>
                    <a:cubicBezTo>
                      <a:pt x="214" y="1400"/>
                      <a:pt x="214" y="1400"/>
                      <a:pt x="214" y="1400"/>
                    </a:cubicBezTo>
                    <a:cubicBezTo>
                      <a:pt x="217" y="1400"/>
                      <a:pt x="221" y="1403"/>
                      <a:pt x="222" y="1407"/>
                    </a:cubicBezTo>
                    <a:cubicBezTo>
                      <a:pt x="222" y="1407"/>
                      <a:pt x="223" y="1409"/>
                      <a:pt x="223" y="1410"/>
                    </a:cubicBezTo>
                    <a:cubicBezTo>
                      <a:pt x="224" y="1411"/>
                      <a:pt x="225" y="1412"/>
                      <a:pt x="225" y="1414"/>
                    </a:cubicBezTo>
                    <a:cubicBezTo>
                      <a:pt x="226" y="1415"/>
                      <a:pt x="227" y="1416"/>
                      <a:pt x="228" y="1417"/>
                    </a:cubicBezTo>
                    <a:cubicBezTo>
                      <a:pt x="229" y="1418"/>
                      <a:pt x="229" y="1418"/>
                      <a:pt x="229" y="1418"/>
                    </a:cubicBezTo>
                    <a:cubicBezTo>
                      <a:pt x="229" y="1418"/>
                      <a:pt x="229" y="1418"/>
                      <a:pt x="229" y="1418"/>
                    </a:cubicBezTo>
                    <a:cubicBezTo>
                      <a:pt x="229" y="1418"/>
                      <a:pt x="229" y="1418"/>
                      <a:pt x="229" y="1418"/>
                    </a:cubicBezTo>
                    <a:cubicBezTo>
                      <a:pt x="230" y="1418"/>
                      <a:pt x="230" y="1418"/>
                      <a:pt x="230" y="1418"/>
                    </a:cubicBezTo>
                    <a:cubicBezTo>
                      <a:pt x="233" y="1418"/>
                      <a:pt x="239" y="1422"/>
                      <a:pt x="240" y="1426"/>
                    </a:cubicBezTo>
                    <a:cubicBezTo>
                      <a:pt x="240" y="1428"/>
                      <a:pt x="239" y="1430"/>
                      <a:pt x="237" y="1431"/>
                    </a:cubicBezTo>
                    <a:cubicBezTo>
                      <a:pt x="236" y="1432"/>
                      <a:pt x="234" y="1433"/>
                      <a:pt x="233" y="1433"/>
                    </a:cubicBezTo>
                    <a:cubicBezTo>
                      <a:pt x="233" y="1433"/>
                      <a:pt x="233" y="1433"/>
                      <a:pt x="233" y="1433"/>
                    </a:cubicBezTo>
                    <a:cubicBezTo>
                      <a:pt x="233" y="1436"/>
                      <a:pt x="231" y="1437"/>
                      <a:pt x="230" y="1439"/>
                    </a:cubicBezTo>
                    <a:cubicBezTo>
                      <a:pt x="230" y="1439"/>
                      <a:pt x="229" y="1440"/>
                      <a:pt x="229" y="1440"/>
                    </a:cubicBezTo>
                    <a:cubicBezTo>
                      <a:pt x="225" y="1444"/>
                      <a:pt x="220" y="1445"/>
                      <a:pt x="217" y="1444"/>
                    </a:cubicBezTo>
                    <a:cubicBezTo>
                      <a:pt x="216" y="1444"/>
                      <a:pt x="215" y="1445"/>
                      <a:pt x="215" y="1445"/>
                    </a:cubicBezTo>
                    <a:cubicBezTo>
                      <a:pt x="213" y="1446"/>
                      <a:pt x="210" y="1446"/>
                      <a:pt x="208" y="1446"/>
                    </a:cubicBezTo>
                    <a:cubicBezTo>
                      <a:pt x="207" y="1446"/>
                      <a:pt x="207" y="1446"/>
                      <a:pt x="207" y="1446"/>
                    </a:cubicBezTo>
                    <a:cubicBezTo>
                      <a:pt x="207" y="1446"/>
                      <a:pt x="207" y="1446"/>
                      <a:pt x="207" y="1446"/>
                    </a:cubicBezTo>
                    <a:cubicBezTo>
                      <a:pt x="207" y="1447"/>
                      <a:pt x="208" y="1448"/>
                      <a:pt x="208" y="1449"/>
                    </a:cubicBezTo>
                    <a:cubicBezTo>
                      <a:pt x="210" y="1453"/>
                      <a:pt x="210" y="1456"/>
                      <a:pt x="208" y="1462"/>
                    </a:cubicBezTo>
                    <a:cubicBezTo>
                      <a:pt x="208" y="1463"/>
                      <a:pt x="207" y="1464"/>
                      <a:pt x="207" y="1466"/>
                    </a:cubicBezTo>
                    <a:cubicBezTo>
                      <a:pt x="204" y="1473"/>
                      <a:pt x="203" y="1477"/>
                      <a:pt x="201" y="1479"/>
                    </a:cubicBezTo>
                    <a:cubicBezTo>
                      <a:pt x="199" y="1480"/>
                      <a:pt x="198" y="1480"/>
                      <a:pt x="197" y="1480"/>
                    </a:cubicBezTo>
                    <a:cubicBezTo>
                      <a:pt x="196" y="1480"/>
                      <a:pt x="196" y="1480"/>
                      <a:pt x="196" y="1480"/>
                    </a:cubicBezTo>
                    <a:cubicBezTo>
                      <a:pt x="196" y="1481"/>
                      <a:pt x="196" y="1482"/>
                      <a:pt x="196" y="1485"/>
                    </a:cubicBezTo>
                    <a:cubicBezTo>
                      <a:pt x="199" y="1495"/>
                      <a:pt x="200" y="1497"/>
                      <a:pt x="200" y="1499"/>
                    </a:cubicBezTo>
                    <a:cubicBezTo>
                      <a:pt x="201" y="1499"/>
                      <a:pt x="201" y="1499"/>
                      <a:pt x="201" y="1499"/>
                    </a:cubicBezTo>
                    <a:cubicBezTo>
                      <a:pt x="201" y="1500"/>
                      <a:pt x="201" y="1500"/>
                      <a:pt x="202" y="1501"/>
                    </a:cubicBezTo>
                    <a:cubicBezTo>
                      <a:pt x="203" y="1503"/>
                      <a:pt x="204" y="1505"/>
                      <a:pt x="205" y="1506"/>
                    </a:cubicBezTo>
                    <a:cubicBezTo>
                      <a:pt x="206" y="1509"/>
                      <a:pt x="208" y="1511"/>
                      <a:pt x="209" y="1515"/>
                    </a:cubicBezTo>
                    <a:cubicBezTo>
                      <a:pt x="210" y="1517"/>
                      <a:pt x="211" y="1520"/>
                      <a:pt x="211" y="1523"/>
                    </a:cubicBezTo>
                    <a:cubicBezTo>
                      <a:pt x="211" y="1524"/>
                      <a:pt x="212" y="1526"/>
                      <a:pt x="212" y="1527"/>
                    </a:cubicBezTo>
                    <a:cubicBezTo>
                      <a:pt x="215" y="1534"/>
                      <a:pt x="211" y="1538"/>
                      <a:pt x="209" y="1539"/>
                    </a:cubicBezTo>
                    <a:cubicBezTo>
                      <a:pt x="207" y="1540"/>
                      <a:pt x="207" y="1542"/>
                      <a:pt x="207" y="1542"/>
                    </a:cubicBezTo>
                    <a:cubicBezTo>
                      <a:pt x="208" y="1543"/>
                      <a:pt x="210" y="1546"/>
                      <a:pt x="212" y="1547"/>
                    </a:cubicBezTo>
                    <a:cubicBezTo>
                      <a:pt x="214" y="1549"/>
                      <a:pt x="216" y="1551"/>
                      <a:pt x="216" y="1553"/>
                    </a:cubicBezTo>
                    <a:cubicBezTo>
                      <a:pt x="216" y="1555"/>
                      <a:pt x="216" y="1557"/>
                      <a:pt x="214" y="1559"/>
                    </a:cubicBezTo>
                    <a:cubicBezTo>
                      <a:pt x="212" y="1561"/>
                      <a:pt x="211" y="1562"/>
                      <a:pt x="211" y="1565"/>
                    </a:cubicBezTo>
                    <a:cubicBezTo>
                      <a:pt x="211" y="1565"/>
                      <a:pt x="212" y="1566"/>
                      <a:pt x="212" y="1567"/>
                    </a:cubicBezTo>
                    <a:cubicBezTo>
                      <a:pt x="213" y="1570"/>
                      <a:pt x="214" y="1574"/>
                      <a:pt x="211" y="1579"/>
                    </a:cubicBezTo>
                    <a:cubicBezTo>
                      <a:pt x="210" y="1580"/>
                      <a:pt x="209" y="1582"/>
                      <a:pt x="208" y="1584"/>
                    </a:cubicBezTo>
                    <a:cubicBezTo>
                      <a:pt x="205" y="1589"/>
                      <a:pt x="203" y="1593"/>
                      <a:pt x="198" y="1593"/>
                    </a:cubicBezTo>
                    <a:cubicBezTo>
                      <a:pt x="196" y="1593"/>
                      <a:pt x="196" y="1593"/>
                      <a:pt x="196" y="1595"/>
                    </a:cubicBezTo>
                    <a:cubicBezTo>
                      <a:pt x="195" y="1597"/>
                      <a:pt x="194" y="1598"/>
                      <a:pt x="193" y="1599"/>
                    </a:cubicBezTo>
                    <a:cubicBezTo>
                      <a:pt x="192" y="1600"/>
                      <a:pt x="190" y="1601"/>
                      <a:pt x="189" y="1604"/>
                    </a:cubicBezTo>
                    <a:cubicBezTo>
                      <a:pt x="188" y="1606"/>
                      <a:pt x="186" y="1609"/>
                      <a:pt x="183" y="1610"/>
                    </a:cubicBezTo>
                    <a:cubicBezTo>
                      <a:pt x="179" y="1610"/>
                      <a:pt x="176" y="1607"/>
                      <a:pt x="174" y="1604"/>
                    </a:cubicBezTo>
                    <a:cubicBezTo>
                      <a:pt x="169" y="1597"/>
                      <a:pt x="164" y="1590"/>
                      <a:pt x="165" y="1583"/>
                    </a:cubicBezTo>
                    <a:cubicBezTo>
                      <a:pt x="166" y="1577"/>
                      <a:pt x="167" y="1570"/>
                      <a:pt x="168" y="1567"/>
                    </a:cubicBezTo>
                    <a:cubicBezTo>
                      <a:pt x="168" y="1567"/>
                      <a:pt x="168" y="1566"/>
                      <a:pt x="168" y="1566"/>
                    </a:cubicBezTo>
                    <a:cubicBezTo>
                      <a:pt x="168" y="1566"/>
                      <a:pt x="167" y="1566"/>
                      <a:pt x="167" y="1566"/>
                    </a:cubicBezTo>
                    <a:cubicBezTo>
                      <a:pt x="161" y="1566"/>
                      <a:pt x="148" y="1571"/>
                      <a:pt x="146" y="1572"/>
                    </a:cubicBezTo>
                    <a:cubicBezTo>
                      <a:pt x="145" y="1573"/>
                      <a:pt x="145" y="1574"/>
                      <a:pt x="145" y="1577"/>
                    </a:cubicBezTo>
                    <a:cubicBezTo>
                      <a:pt x="145" y="1579"/>
                      <a:pt x="145" y="1580"/>
                      <a:pt x="146" y="1581"/>
                    </a:cubicBezTo>
                    <a:cubicBezTo>
                      <a:pt x="146" y="1582"/>
                      <a:pt x="146" y="1583"/>
                      <a:pt x="147" y="1585"/>
                    </a:cubicBezTo>
                    <a:cubicBezTo>
                      <a:pt x="147" y="1590"/>
                      <a:pt x="145" y="1595"/>
                      <a:pt x="140" y="1598"/>
                    </a:cubicBezTo>
                    <a:cubicBezTo>
                      <a:pt x="140" y="1598"/>
                      <a:pt x="139" y="1599"/>
                      <a:pt x="141" y="1603"/>
                    </a:cubicBezTo>
                    <a:cubicBezTo>
                      <a:pt x="141" y="1605"/>
                      <a:pt x="143" y="1606"/>
                      <a:pt x="144" y="1606"/>
                    </a:cubicBezTo>
                    <a:cubicBezTo>
                      <a:pt x="146" y="1607"/>
                      <a:pt x="151" y="1610"/>
                      <a:pt x="152" y="1614"/>
                    </a:cubicBezTo>
                    <a:cubicBezTo>
                      <a:pt x="152" y="1615"/>
                      <a:pt x="152" y="1618"/>
                      <a:pt x="148" y="1620"/>
                    </a:cubicBezTo>
                    <a:cubicBezTo>
                      <a:pt x="142" y="1623"/>
                      <a:pt x="142" y="1623"/>
                      <a:pt x="142" y="1625"/>
                    </a:cubicBezTo>
                    <a:cubicBezTo>
                      <a:pt x="142" y="1630"/>
                      <a:pt x="143" y="1633"/>
                      <a:pt x="144" y="1635"/>
                    </a:cubicBezTo>
                    <a:cubicBezTo>
                      <a:pt x="145" y="1636"/>
                      <a:pt x="145" y="1636"/>
                      <a:pt x="145" y="1636"/>
                    </a:cubicBezTo>
                    <a:cubicBezTo>
                      <a:pt x="145" y="1638"/>
                      <a:pt x="146" y="1642"/>
                      <a:pt x="145" y="1645"/>
                    </a:cubicBezTo>
                    <a:cubicBezTo>
                      <a:pt x="144" y="1647"/>
                      <a:pt x="143" y="1648"/>
                      <a:pt x="141" y="1649"/>
                    </a:cubicBezTo>
                    <a:cubicBezTo>
                      <a:pt x="140" y="1650"/>
                      <a:pt x="137" y="1652"/>
                      <a:pt x="137" y="1653"/>
                    </a:cubicBezTo>
                    <a:cubicBezTo>
                      <a:pt x="137" y="1654"/>
                      <a:pt x="137" y="1655"/>
                      <a:pt x="137" y="1656"/>
                    </a:cubicBezTo>
                    <a:cubicBezTo>
                      <a:pt x="138" y="1657"/>
                      <a:pt x="138" y="1659"/>
                      <a:pt x="137" y="1662"/>
                    </a:cubicBezTo>
                    <a:cubicBezTo>
                      <a:pt x="137" y="1663"/>
                      <a:pt x="136" y="1664"/>
                      <a:pt x="135" y="1664"/>
                    </a:cubicBezTo>
                    <a:cubicBezTo>
                      <a:pt x="137" y="1666"/>
                      <a:pt x="139" y="1667"/>
                      <a:pt x="139" y="1667"/>
                    </a:cubicBezTo>
                    <a:cubicBezTo>
                      <a:pt x="144" y="1668"/>
                      <a:pt x="143" y="1674"/>
                      <a:pt x="143" y="1678"/>
                    </a:cubicBezTo>
                    <a:cubicBezTo>
                      <a:pt x="143" y="1684"/>
                      <a:pt x="142" y="1691"/>
                      <a:pt x="143" y="1694"/>
                    </a:cubicBezTo>
                    <a:cubicBezTo>
                      <a:pt x="144" y="1696"/>
                      <a:pt x="147" y="1699"/>
                      <a:pt x="148" y="1699"/>
                    </a:cubicBezTo>
                    <a:cubicBezTo>
                      <a:pt x="154" y="1700"/>
                      <a:pt x="156" y="1703"/>
                      <a:pt x="156" y="1706"/>
                    </a:cubicBezTo>
                    <a:cubicBezTo>
                      <a:pt x="157" y="1706"/>
                      <a:pt x="159" y="1706"/>
                      <a:pt x="159" y="1705"/>
                    </a:cubicBezTo>
                    <a:cubicBezTo>
                      <a:pt x="161" y="1703"/>
                      <a:pt x="164" y="1701"/>
                      <a:pt x="167" y="1702"/>
                    </a:cubicBezTo>
                    <a:cubicBezTo>
                      <a:pt x="170" y="1702"/>
                      <a:pt x="172" y="1703"/>
                      <a:pt x="173" y="1706"/>
                    </a:cubicBezTo>
                    <a:cubicBezTo>
                      <a:pt x="173" y="1706"/>
                      <a:pt x="173" y="1706"/>
                      <a:pt x="174" y="1707"/>
                    </a:cubicBezTo>
                    <a:cubicBezTo>
                      <a:pt x="174" y="1707"/>
                      <a:pt x="174" y="1707"/>
                      <a:pt x="174" y="1707"/>
                    </a:cubicBezTo>
                    <a:cubicBezTo>
                      <a:pt x="177" y="1708"/>
                      <a:pt x="179" y="1712"/>
                      <a:pt x="180" y="1715"/>
                    </a:cubicBezTo>
                    <a:cubicBezTo>
                      <a:pt x="180" y="1715"/>
                      <a:pt x="180" y="1715"/>
                      <a:pt x="181" y="1715"/>
                    </a:cubicBezTo>
                    <a:cubicBezTo>
                      <a:pt x="182" y="1715"/>
                      <a:pt x="182" y="1715"/>
                      <a:pt x="182" y="1715"/>
                    </a:cubicBezTo>
                    <a:cubicBezTo>
                      <a:pt x="183" y="1715"/>
                      <a:pt x="184" y="1715"/>
                      <a:pt x="185" y="1716"/>
                    </a:cubicBezTo>
                    <a:cubicBezTo>
                      <a:pt x="186" y="1716"/>
                      <a:pt x="187" y="1716"/>
                      <a:pt x="188" y="1716"/>
                    </a:cubicBezTo>
                    <a:cubicBezTo>
                      <a:pt x="190" y="1716"/>
                      <a:pt x="194" y="1717"/>
                      <a:pt x="195" y="1724"/>
                    </a:cubicBezTo>
                    <a:cubicBezTo>
                      <a:pt x="195" y="1725"/>
                      <a:pt x="195" y="1726"/>
                      <a:pt x="196" y="1727"/>
                    </a:cubicBezTo>
                    <a:cubicBezTo>
                      <a:pt x="197" y="1728"/>
                      <a:pt x="197" y="1729"/>
                      <a:pt x="198" y="1730"/>
                    </a:cubicBezTo>
                    <a:cubicBezTo>
                      <a:pt x="198" y="1730"/>
                      <a:pt x="199" y="1731"/>
                      <a:pt x="199" y="1731"/>
                    </a:cubicBezTo>
                    <a:cubicBezTo>
                      <a:pt x="201" y="1734"/>
                      <a:pt x="204" y="1738"/>
                      <a:pt x="203" y="1745"/>
                    </a:cubicBezTo>
                    <a:cubicBezTo>
                      <a:pt x="203" y="1746"/>
                      <a:pt x="203" y="1747"/>
                      <a:pt x="202" y="1748"/>
                    </a:cubicBezTo>
                    <a:cubicBezTo>
                      <a:pt x="202" y="1752"/>
                      <a:pt x="202" y="1752"/>
                      <a:pt x="206" y="1756"/>
                    </a:cubicBezTo>
                    <a:cubicBezTo>
                      <a:pt x="209" y="1759"/>
                      <a:pt x="213" y="1761"/>
                      <a:pt x="217" y="1763"/>
                    </a:cubicBezTo>
                    <a:cubicBezTo>
                      <a:pt x="220" y="1764"/>
                      <a:pt x="222" y="1765"/>
                      <a:pt x="224" y="1767"/>
                    </a:cubicBezTo>
                    <a:cubicBezTo>
                      <a:pt x="225" y="1768"/>
                      <a:pt x="227" y="1770"/>
                      <a:pt x="229" y="1772"/>
                    </a:cubicBezTo>
                    <a:cubicBezTo>
                      <a:pt x="232" y="1775"/>
                      <a:pt x="235" y="1779"/>
                      <a:pt x="237" y="1780"/>
                    </a:cubicBezTo>
                    <a:cubicBezTo>
                      <a:pt x="240" y="1782"/>
                      <a:pt x="245" y="1784"/>
                      <a:pt x="247" y="1788"/>
                    </a:cubicBezTo>
                    <a:cubicBezTo>
                      <a:pt x="248" y="1789"/>
                      <a:pt x="249" y="1790"/>
                      <a:pt x="250" y="1791"/>
                    </a:cubicBezTo>
                    <a:cubicBezTo>
                      <a:pt x="251" y="1793"/>
                      <a:pt x="253" y="1795"/>
                      <a:pt x="254" y="1797"/>
                    </a:cubicBezTo>
                    <a:cubicBezTo>
                      <a:pt x="254" y="1798"/>
                      <a:pt x="256" y="1799"/>
                      <a:pt x="256" y="1800"/>
                    </a:cubicBezTo>
                    <a:cubicBezTo>
                      <a:pt x="258" y="1801"/>
                      <a:pt x="260" y="1803"/>
                      <a:pt x="262" y="1805"/>
                    </a:cubicBezTo>
                    <a:cubicBezTo>
                      <a:pt x="262" y="1806"/>
                      <a:pt x="263" y="1806"/>
                      <a:pt x="264" y="1807"/>
                    </a:cubicBezTo>
                    <a:cubicBezTo>
                      <a:pt x="266" y="1809"/>
                      <a:pt x="270" y="1812"/>
                      <a:pt x="269" y="1819"/>
                    </a:cubicBezTo>
                    <a:cubicBezTo>
                      <a:pt x="269" y="1821"/>
                      <a:pt x="269" y="1823"/>
                      <a:pt x="269" y="1824"/>
                    </a:cubicBezTo>
                    <a:cubicBezTo>
                      <a:pt x="269" y="1825"/>
                      <a:pt x="269" y="1826"/>
                      <a:pt x="269" y="1827"/>
                    </a:cubicBezTo>
                    <a:cubicBezTo>
                      <a:pt x="269" y="1827"/>
                      <a:pt x="269" y="1827"/>
                      <a:pt x="269" y="1827"/>
                    </a:cubicBezTo>
                    <a:cubicBezTo>
                      <a:pt x="271" y="1828"/>
                      <a:pt x="274" y="1829"/>
                      <a:pt x="275" y="1828"/>
                    </a:cubicBezTo>
                    <a:cubicBezTo>
                      <a:pt x="275" y="1828"/>
                      <a:pt x="275" y="1827"/>
                      <a:pt x="275" y="1827"/>
                    </a:cubicBezTo>
                    <a:cubicBezTo>
                      <a:pt x="275" y="1825"/>
                      <a:pt x="275" y="1823"/>
                      <a:pt x="277" y="1821"/>
                    </a:cubicBezTo>
                    <a:cubicBezTo>
                      <a:pt x="279" y="1820"/>
                      <a:pt x="282" y="1820"/>
                      <a:pt x="284" y="1820"/>
                    </a:cubicBezTo>
                    <a:cubicBezTo>
                      <a:pt x="287" y="1821"/>
                      <a:pt x="288" y="1820"/>
                      <a:pt x="288" y="1820"/>
                    </a:cubicBezTo>
                    <a:cubicBezTo>
                      <a:pt x="288" y="1817"/>
                      <a:pt x="290" y="1814"/>
                      <a:pt x="293" y="1809"/>
                    </a:cubicBezTo>
                    <a:cubicBezTo>
                      <a:pt x="293" y="1808"/>
                      <a:pt x="294" y="1806"/>
                      <a:pt x="294" y="1806"/>
                    </a:cubicBezTo>
                    <a:cubicBezTo>
                      <a:pt x="295" y="1804"/>
                      <a:pt x="297" y="1802"/>
                      <a:pt x="299" y="1801"/>
                    </a:cubicBezTo>
                    <a:cubicBezTo>
                      <a:pt x="302" y="1801"/>
                      <a:pt x="304" y="1802"/>
                      <a:pt x="306" y="1803"/>
                    </a:cubicBezTo>
                    <a:cubicBezTo>
                      <a:pt x="307" y="1804"/>
                      <a:pt x="307" y="1805"/>
                      <a:pt x="308" y="1806"/>
                    </a:cubicBezTo>
                    <a:cubicBezTo>
                      <a:pt x="308" y="1806"/>
                      <a:pt x="308" y="1807"/>
                      <a:pt x="308" y="1807"/>
                    </a:cubicBezTo>
                    <a:cubicBezTo>
                      <a:pt x="309" y="1807"/>
                      <a:pt x="309" y="1807"/>
                      <a:pt x="310" y="1806"/>
                    </a:cubicBezTo>
                    <a:cubicBezTo>
                      <a:pt x="311" y="1805"/>
                      <a:pt x="312" y="1805"/>
                      <a:pt x="313" y="1805"/>
                    </a:cubicBezTo>
                    <a:cubicBezTo>
                      <a:pt x="317" y="1804"/>
                      <a:pt x="323" y="1808"/>
                      <a:pt x="325" y="1810"/>
                    </a:cubicBezTo>
                    <a:cubicBezTo>
                      <a:pt x="326" y="1811"/>
                      <a:pt x="326" y="1811"/>
                      <a:pt x="326" y="1811"/>
                    </a:cubicBezTo>
                    <a:cubicBezTo>
                      <a:pt x="333" y="1817"/>
                      <a:pt x="337" y="1820"/>
                      <a:pt x="339" y="1821"/>
                    </a:cubicBezTo>
                    <a:cubicBezTo>
                      <a:pt x="341" y="1821"/>
                      <a:pt x="341" y="1821"/>
                      <a:pt x="341" y="1821"/>
                    </a:cubicBezTo>
                    <a:cubicBezTo>
                      <a:pt x="343" y="1822"/>
                      <a:pt x="343" y="1822"/>
                      <a:pt x="344" y="1822"/>
                    </a:cubicBezTo>
                    <a:cubicBezTo>
                      <a:pt x="346" y="1822"/>
                      <a:pt x="348" y="1823"/>
                      <a:pt x="350" y="1825"/>
                    </a:cubicBezTo>
                    <a:cubicBezTo>
                      <a:pt x="351" y="1828"/>
                      <a:pt x="351" y="1831"/>
                      <a:pt x="350" y="1834"/>
                    </a:cubicBezTo>
                    <a:cubicBezTo>
                      <a:pt x="349" y="1835"/>
                      <a:pt x="349" y="1836"/>
                      <a:pt x="349" y="1836"/>
                    </a:cubicBezTo>
                    <a:cubicBezTo>
                      <a:pt x="349" y="1836"/>
                      <a:pt x="349" y="1836"/>
                      <a:pt x="349" y="1836"/>
                    </a:cubicBezTo>
                    <a:cubicBezTo>
                      <a:pt x="349" y="1836"/>
                      <a:pt x="349" y="1836"/>
                      <a:pt x="350" y="1837"/>
                    </a:cubicBezTo>
                    <a:cubicBezTo>
                      <a:pt x="351" y="1838"/>
                      <a:pt x="353" y="1840"/>
                      <a:pt x="352" y="1845"/>
                    </a:cubicBezTo>
                    <a:cubicBezTo>
                      <a:pt x="351" y="1847"/>
                      <a:pt x="352" y="1850"/>
                      <a:pt x="353" y="1851"/>
                    </a:cubicBezTo>
                    <a:cubicBezTo>
                      <a:pt x="354" y="1852"/>
                      <a:pt x="370" y="1865"/>
                      <a:pt x="373" y="1868"/>
                    </a:cubicBezTo>
                    <a:cubicBezTo>
                      <a:pt x="373" y="1868"/>
                      <a:pt x="377" y="1871"/>
                      <a:pt x="377" y="1877"/>
                    </a:cubicBezTo>
                    <a:cubicBezTo>
                      <a:pt x="377" y="1878"/>
                      <a:pt x="377" y="1879"/>
                      <a:pt x="377" y="1879"/>
                    </a:cubicBezTo>
                    <a:cubicBezTo>
                      <a:pt x="377" y="1879"/>
                      <a:pt x="377" y="1879"/>
                      <a:pt x="377" y="1879"/>
                    </a:cubicBezTo>
                    <a:cubicBezTo>
                      <a:pt x="379" y="1880"/>
                      <a:pt x="382" y="1881"/>
                      <a:pt x="382" y="1886"/>
                    </a:cubicBezTo>
                    <a:cubicBezTo>
                      <a:pt x="382" y="1888"/>
                      <a:pt x="383" y="1889"/>
                      <a:pt x="383" y="1889"/>
                    </a:cubicBezTo>
                    <a:cubicBezTo>
                      <a:pt x="383" y="1889"/>
                      <a:pt x="384" y="1890"/>
                      <a:pt x="384" y="1891"/>
                    </a:cubicBezTo>
                    <a:cubicBezTo>
                      <a:pt x="385" y="1891"/>
                      <a:pt x="387" y="1893"/>
                      <a:pt x="387" y="1894"/>
                    </a:cubicBezTo>
                    <a:cubicBezTo>
                      <a:pt x="388" y="1894"/>
                      <a:pt x="389" y="1894"/>
                      <a:pt x="389" y="1895"/>
                    </a:cubicBezTo>
                    <a:cubicBezTo>
                      <a:pt x="393" y="1894"/>
                      <a:pt x="397" y="1898"/>
                      <a:pt x="402" y="1904"/>
                    </a:cubicBezTo>
                    <a:cubicBezTo>
                      <a:pt x="402" y="1905"/>
                      <a:pt x="403" y="1905"/>
                      <a:pt x="403" y="1906"/>
                    </a:cubicBezTo>
                    <a:cubicBezTo>
                      <a:pt x="403" y="1906"/>
                      <a:pt x="404" y="1906"/>
                      <a:pt x="405" y="1906"/>
                    </a:cubicBezTo>
                    <a:cubicBezTo>
                      <a:pt x="408" y="1906"/>
                      <a:pt x="411" y="1906"/>
                      <a:pt x="412" y="1909"/>
                    </a:cubicBezTo>
                    <a:cubicBezTo>
                      <a:pt x="413" y="1909"/>
                      <a:pt x="413" y="1909"/>
                      <a:pt x="413" y="1909"/>
                    </a:cubicBezTo>
                    <a:cubicBezTo>
                      <a:pt x="414" y="1910"/>
                      <a:pt x="416" y="1912"/>
                      <a:pt x="417" y="1916"/>
                    </a:cubicBezTo>
                    <a:cubicBezTo>
                      <a:pt x="417" y="1917"/>
                      <a:pt x="417" y="1917"/>
                      <a:pt x="417" y="1918"/>
                    </a:cubicBezTo>
                    <a:cubicBezTo>
                      <a:pt x="417" y="1919"/>
                      <a:pt x="417" y="1919"/>
                      <a:pt x="419" y="1921"/>
                    </a:cubicBezTo>
                    <a:cubicBezTo>
                      <a:pt x="424" y="1926"/>
                      <a:pt x="424" y="1930"/>
                      <a:pt x="424" y="1938"/>
                    </a:cubicBezTo>
                    <a:cubicBezTo>
                      <a:pt x="424" y="1945"/>
                      <a:pt x="425" y="1948"/>
                      <a:pt x="427" y="1951"/>
                    </a:cubicBezTo>
                    <a:cubicBezTo>
                      <a:pt x="430" y="1955"/>
                      <a:pt x="432" y="1957"/>
                      <a:pt x="433" y="1958"/>
                    </a:cubicBezTo>
                    <a:cubicBezTo>
                      <a:pt x="433" y="1957"/>
                      <a:pt x="434" y="1957"/>
                      <a:pt x="434" y="1957"/>
                    </a:cubicBezTo>
                    <a:cubicBezTo>
                      <a:pt x="435" y="1954"/>
                      <a:pt x="437" y="1951"/>
                      <a:pt x="443" y="1952"/>
                    </a:cubicBezTo>
                    <a:cubicBezTo>
                      <a:pt x="444" y="1952"/>
                      <a:pt x="444" y="1952"/>
                      <a:pt x="445" y="1952"/>
                    </a:cubicBezTo>
                    <a:cubicBezTo>
                      <a:pt x="445" y="1952"/>
                      <a:pt x="446" y="1952"/>
                      <a:pt x="446" y="1952"/>
                    </a:cubicBezTo>
                    <a:cubicBezTo>
                      <a:pt x="449" y="1948"/>
                      <a:pt x="453" y="1949"/>
                      <a:pt x="455" y="1949"/>
                    </a:cubicBezTo>
                    <a:cubicBezTo>
                      <a:pt x="455" y="1949"/>
                      <a:pt x="456" y="1949"/>
                      <a:pt x="456" y="1949"/>
                    </a:cubicBezTo>
                    <a:cubicBezTo>
                      <a:pt x="459" y="1949"/>
                      <a:pt x="464" y="1949"/>
                      <a:pt x="465" y="1953"/>
                    </a:cubicBezTo>
                    <a:cubicBezTo>
                      <a:pt x="466" y="1953"/>
                      <a:pt x="466" y="1954"/>
                      <a:pt x="467" y="1954"/>
                    </a:cubicBezTo>
                    <a:cubicBezTo>
                      <a:pt x="468" y="1955"/>
                      <a:pt x="469" y="1956"/>
                      <a:pt x="470" y="1957"/>
                    </a:cubicBezTo>
                    <a:cubicBezTo>
                      <a:pt x="471" y="1957"/>
                      <a:pt x="475" y="1960"/>
                      <a:pt x="478" y="1961"/>
                    </a:cubicBezTo>
                    <a:cubicBezTo>
                      <a:pt x="480" y="1963"/>
                      <a:pt x="480" y="1963"/>
                      <a:pt x="480" y="1963"/>
                    </a:cubicBezTo>
                    <a:cubicBezTo>
                      <a:pt x="479" y="1965"/>
                      <a:pt x="479" y="1965"/>
                      <a:pt x="479" y="1965"/>
                    </a:cubicBezTo>
                    <a:cubicBezTo>
                      <a:pt x="479" y="1966"/>
                      <a:pt x="479" y="1971"/>
                      <a:pt x="475" y="1973"/>
                    </a:cubicBezTo>
                    <a:cubicBezTo>
                      <a:pt x="475" y="1973"/>
                      <a:pt x="475" y="1973"/>
                      <a:pt x="475" y="1973"/>
                    </a:cubicBezTo>
                    <a:cubicBezTo>
                      <a:pt x="475" y="1974"/>
                      <a:pt x="475" y="1975"/>
                      <a:pt x="475" y="1976"/>
                    </a:cubicBezTo>
                    <a:cubicBezTo>
                      <a:pt x="475" y="1978"/>
                      <a:pt x="475" y="1978"/>
                      <a:pt x="475" y="1978"/>
                    </a:cubicBezTo>
                    <a:cubicBezTo>
                      <a:pt x="475" y="1978"/>
                      <a:pt x="475" y="1978"/>
                      <a:pt x="475" y="1979"/>
                    </a:cubicBezTo>
                    <a:cubicBezTo>
                      <a:pt x="475" y="1979"/>
                      <a:pt x="475" y="1979"/>
                      <a:pt x="475" y="1979"/>
                    </a:cubicBezTo>
                    <a:cubicBezTo>
                      <a:pt x="477" y="1979"/>
                      <a:pt x="479" y="1981"/>
                      <a:pt x="479" y="1983"/>
                    </a:cubicBezTo>
                    <a:cubicBezTo>
                      <a:pt x="480" y="1986"/>
                      <a:pt x="479" y="1989"/>
                      <a:pt x="477" y="1990"/>
                    </a:cubicBezTo>
                    <a:cubicBezTo>
                      <a:pt x="476" y="1991"/>
                      <a:pt x="474" y="1993"/>
                      <a:pt x="474" y="1994"/>
                    </a:cubicBezTo>
                    <a:cubicBezTo>
                      <a:pt x="475" y="1995"/>
                      <a:pt x="476" y="1996"/>
                      <a:pt x="478" y="1996"/>
                    </a:cubicBezTo>
                    <a:cubicBezTo>
                      <a:pt x="478" y="1997"/>
                      <a:pt x="479" y="1997"/>
                      <a:pt x="480" y="1997"/>
                    </a:cubicBezTo>
                    <a:cubicBezTo>
                      <a:pt x="480" y="1998"/>
                      <a:pt x="480" y="1998"/>
                      <a:pt x="481" y="1998"/>
                    </a:cubicBezTo>
                    <a:cubicBezTo>
                      <a:pt x="483" y="1999"/>
                      <a:pt x="488" y="2001"/>
                      <a:pt x="488" y="2007"/>
                    </a:cubicBezTo>
                    <a:cubicBezTo>
                      <a:pt x="488" y="2008"/>
                      <a:pt x="488" y="2009"/>
                      <a:pt x="488" y="2010"/>
                    </a:cubicBezTo>
                    <a:cubicBezTo>
                      <a:pt x="488" y="2010"/>
                      <a:pt x="488" y="2010"/>
                      <a:pt x="488" y="2011"/>
                    </a:cubicBezTo>
                    <a:cubicBezTo>
                      <a:pt x="488" y="2011"/>
                      <a:pt x="488" y="2011"/>
                      <a:pt x="489" y="2011"/>
                    </a:cubicBezTo>
                    <a:cubicBezTo>
                      <a:pt x="491" y="2013"/>
                      <a:pt x="493" y="2014"/>
                      <a:pt x="494" y="2014"/>
                    </a:cubicBezTo>
                    <a:cubicBezTo>
                      <a:pt x="499" y="2015"/>
                      <a:pt x="504" y="2018"/>
                      <a:pt x="503" y="2024"/>
                    </a:cubicBezTo>
                    <a:cubicBezTo>
                      <a:pt x="503" y="2025"/>
                      <a:pt x="504" y="2025"/>
                      <a:pt x="505" y="2027"/>
                    </a:cubicBezTo>
                    <a:cubicBezTo>
                      <a:pt x="506" y="2028"/>
                      <a:pt x="507" y="2028"/>
                      <a:pt x="508" y="2029"/>
                    </a:cubicBezTo>
                    <a:cubicBezTo>
                      <a:pt x="510" y="2032"/>
                      <a:pt x="515" y="2034"/>
                      <a:pt x="517" y="2033"/>
                    </a:cubicBezTo>
                    <a:cubicBezTo>
                      <a:pt x="519" y="2032"/>
                      <a:pt x="520" y="2031"/>
                      <a:pt x="521" y="2031"/>
                    </a:cubicBezTo>
                    <a:cubicBezTo>
                      <a:pt x="522" y="2030"/>
                      <a:pt x="523" y="2030"/>
                      <a:pt x="524" y="2029"/>
                    </a:cubicBezTo>
                    <a:cubicBezTo>
                      <a:pt x="528" y="2027"/>
                      <a:pt x="535" y="2028"/>
                      <a:pt x="538" y="2031"/>
                    </a:cubicBezTo>
                    <a:cubicBezTo>
                      <a:pt x="540" y="2032"/>
                      <a:pt x="542" y="2036"/>
                      <a:pt x="542" y="2038"/>
                    </a:cubicBezTo>
                    <a:cubicBezTo>
                      <a:pt x="542" y="2041"/>
                      <a:pt x="541" y="2043"/>
                      <a:pt x="539" y="2045"/>
                    </a:cubicBezTo>
                    <a:cubicBezTo>
                      <a:pt x="537" y="2046"/>
                      <a:pt x="536" y="2047"/>
                      <a:pt x="535" y="2049"/>
                    </a:cubicBezTo>
                    <a:cubicBezTo>
                      <a:pt x="534" y="2050"/>
                      <a:pt x="533" y="2051"/>
                      <a:pt x="531" y="2052"/>
                    </a:cubicBezTo>
                    <a:cubicBezTo>
                      <a:pt x="530" y="2053"/>
                      <a:pt x="530" y="2053"/>
                      <a:pt x="529" y="2056"/>
                    </a:cubicBezTo>
                    <a:cubicBezTo>
                      <a:pt x="529" y="2059"/>
                      <a:pt x="530" y="2060"/>
                      <a:pt x="530" y="2061"/>
                    </a:cubicBezTo>
                    <a:cubicBezTo>
                      <a:pt x="531" y="2060"/>
                      <a:pt x="531" y="2060"/>
                      <a:pt x="532" y="2060"/>
                    </a:cubicBezTo>
                    <a:cubicBezTo>
                      <a:pt x="534" y="2059"/>
                      <a:pt x="537" y="2058"/>
                      <a:pt x="539" y="2059"/>
                    </a:cubicBezTo>
                    <a:cubicBezTo>
                      <a:pt x="542" y="2061"/>
                      <a:pt x="542" y="2063"/>
                      <a:pt x="542" y="2064"/>
                    </a:cubicBezTo>
                    <a:cubicBezTo>
                      <a:pt x="542" y="2065"/>
                      <a:pt x="542" y="2066"/>
                      <a:pt x="542" y="2066"/>
                    </a:cubicBezTo>
                    <a:cubicBezTo>
                      <a:pt x="547" y="2065"/>
                      <a:pt x="558" y="2061"/>
                      <a:pt x="562" y="2071"/>
                    </a:cubicBezTo>
                    <a:cubicBezTo>
                      <a:pt x="562" y="2072"/>
                      <a:pt x="562" y="2073"/>
                      <a:pt x="563" y="2074"/>
                    </a:cubicBezTo>
                    <a:cubicBezTo>
                      <a:pt x="563" y="2074"/>
                      <a:pt x="563" y="2073"/>
                      <a:pt x="564" y="2073"/>
                    </a:cubicBezTo>
                    <a:cubicBezTo>
                      <a:pt x="564" y="2073"/>
                      <a:pt x="564" y="2073"/>
                      <a:pt x="564" y="2073"/>
                    </a:cubicBezTo>
                    <a:cubicBezTo>
                      <a:pt x="564" y="2071"/>
                      <a:pt x="566" y="2068"/>
                      <a:pt x="569" y="2067"/>
                    </a:cubicBezTo>
                    <a:cubicBezTo>
                      <a:pt x="571" y="2066"/>
                      <a:pt x="573" y="2067"/>
                      <a:pt x="575" y="2068"/>
                    </a:cubicBezTo>
                    <a:cubicBezTo>
                      <a:pt x="576" y="2069"/>
                      <a:pt x="578" y="2071"/>
                      <a:pt x="577" y="2075"/>
                    </a:cubicBezTo>
                    <a:cubicBezTo>
                      <a:pt x="575" y="2082"/>
                      <a:pt x="576" y="2084"/>
                      <a:pt x="576" y="2084"/>
                    </a:cubicBezTo>
                    <a:cubicBezTo>
                      <a:pt x="577" y="2085"/>
                      <a:pt x="577" y="2085"/>
                      <a:pt x="577" y="2085"/>
                    </a:cubicBezTo>
                    <a:cubicBezTo>
                      <a:pt x="580" y="2087"/>
                      <a:pt x="583" y="2089"/>
                      <a:pt x="583" y="2093"/>
                    </a:cubicBezTo>
                    <a:cubicBezTo>
                      <a:pt x="583" y="2094"/>
                      <a:pt x="583" y="2095"/>
                      <a:pt x="583" y="2096"/>
                    </a:cubicBezTo>
                    <a:cubicBezTo>
                      <a:pt x="583" y="2098"/>
                      <a:pt x="582" y="2102"/>
                      <a:pt x="582" y="2103"/>
                    </a:cubicBezTo>
                    <a:cubicBezTo>
                      <a:pt x="583" y="2104"/>
                      <a:pt x="583" y="2104"/>
                      <a:pt x="583" y="2105"/>
                    </a:cubicBezTo>
                    <a:cubicBezTo>
                      <a:pt x="584" y="2106"/>
                      <a:pt x="586" y="2109"/>
                      <a:pt x="583" y="2113"/>
                    </a:cubicBezTo>
                    <a:cubicBezTo>
                      <a:pt x="583" y="2113"/>
                      <a:pt x="584" y="2113"/>
                      <a:pt x="584" y="2114"/>
                    </a:cubicBezTo>
                    <a:cubicBezTo>
                      <a:pt x="585" y="2114"/>
                      <a:pt x="585" y="2115"/>
                      <a:pt x="586" y="2115"/>
                    </a:cubicBezTo>
                    <a:cubicBezTo>
                      <a:pt x="586" y="2114"/>
                      <a:pt x="586" y="2114"/>
                      <a:pt x="586" y="2114"/>
                    </a:cubicBezTo>
                    <a:cubicBezTo>
                      <a:pt x="586" y="2112"/>
                      <a:pt x="588" y="2111"/>
                      <a:pt x="589" y="2111"/>
                    </a:cubicBezTo>
                    <a:cubicBezTo>
                      <a:pt x="589" y="2110"/>
                      <a:pt x="589" y="2109"/>
                      <a:pt x="590" y="2108"/>
                    </a:cubicBezTo>
                    <a:cubicBezTo>
                      <a:pt x="590" y="2107"/>
                      <a:pt x="590" y="2106"/>
                      <a:pt x="590" y="2105"/>
                    </a:cubicBezTo>
                    <a:cubicBezTo>
                      <a:pt x="591" y="2101"/>
                      <a:pt x="595" y="2097"/>
                      <a:pt x="600" y="2094"/>
                    </a:cubicBezTo>
                    <a:cubicBezTo>
                      <a:pt x="600" y="2093"/>
                      <a:pt x="601" y="2093"/>
                      <a:pt x="601" y="2093"/>
                    </a:cubicBezTo>
                    <a:cubicBezTo>
                      <a:pt x="602" y="2092"/>
                      <a:pt x="604" y="2091"/>
                      <a:pt x="606" y="2092"/>
                    </a:cubicBezTo>
                    <a:cubicBezTo>
                      <a:pt x="609" y="2093"/>
                      <a:pt x="611" y="2096"/>
                      <a:pt x="612" y="2100"/>
                    </a:cubicBezTo>
                    <a:cubicBezTo>
                      <a:pt x="612" y="2102"/>
                      <a:pt x="612" y="2104"/>
                      <a:pt x="610" y="2105"/>
                    </a:cubicBezTo>
                    <a:cubicBezTo>
                      <a:pt x="608" y="2107"/>
                      <a:pt x="608" y="2108"/>
                      <a:pt x="607" y="2111"/>
                    </a:cubicBezTo>
                    <a:cubicBezTo>
                      <a:pt x="607" y="2112"/>
                      <a:pt x="607" y="2112"/>
                      <a:pt x="607" y="2112"/>
                    </a:cubicBezTo>
                    <a:cubicBezTo>
                      <a:pt x="607" y="2112"/>
                      <a:pt x="607" y="2112"/>
                      <a:pt x="607" y="2112"/>
                    </a:cubicBezTo>
                    <a:cubicBezTo>
                      <a:pt x="607" y="2112"/>
                      <a:pt x="607" y="2112"/>
                      <a:pt x="608" y="2113"/>
                    </a:cubicBezTo>
                    <a:cubicBezTo>
                      <a:pt x="609" y="2114"/>
                      <a:pt x="611" y="2115"/>
                      <a:pt x="612" y="2115"/>
                    </a:cubicBezTo>
                    <a:cubicBezTo>
                      <a:pt x="614" y="2117"/>
                      <a:pt x="616" y="2118"/>
                      <a:pt x="617" y="2119"/>
                    </a:cubicBezTo>
                    <a:cubicBezTo>
                      <a:pt x="618" y="2120"/>
                      <a:pt x="618" y="2120"/>
                      <a:pt x="619" y="2120"/>
                    </a:cubicBezTo>
                    <a:cubicBezTo>
                      <a:pt x="619" y="2120"/>
                      <a:pt x="619" y="2120"/>
                      <a:pt x="619" y="2120"/>
                    </a:cubicBezTo>
                    <a:cubicBezTo>
                      <a:pt x="621" y="2116"/>
                      <a:pt x="622" y="2115"/>
                      <a:pt x="622" y="2113"/>
                    </a:cubicBezTo>
                    <a:cubicBezTo>
                      <a:pt x="624" y="2111"/>
                      <a:pt x="626" y="2108"/>
                      <a:pt x="629" y="2107"/>
                    </a:cubicBezTo>
                    <a:cubicBezTo>
                      <a:pt x="632" y="2107"/>
                      <a:pt x="634" y="2107"/>
                      <a:pt x="637" y="2108"/>
                    </a:cubicBezTo>
                    <a:cubicBezTo>
                      <a:pt x="639" y="2109"/>
                      <a:pt x="642" y="2110"/>
                      <a:pt x="643" y="2110"/>
                    </a:cubicBezTo>
                    <a:cubicBezTo>
                      <a:pt x="644" y="2110"/>
                      <a:pt x="644" y="2110"/>
                      <a:pt x="644" y="2110"/>
                    </a:cubicBezTo>
                    <a:cubicBezTo>
                      <a:pt x="645" y="2111"/>
                      <a:pt x="645" y="2111"/>
                      <a:pt x="645" y="2111"/>
                    </a:cubicBezTo>
                    <a:cubicBezTo>
                      <a:pt x="646" y="2111"/>
                      <a:pt x="651" y="2115"/>
                      <a:pt x="652" y="2121"/>
                    </a:cubicBezTo>
                    <a:cubicBezTo>
                      <a:pt x="652" y="2121"/>
                      <a:pt x="653" y="2122"/>
                      <a:pt x="653" y="2122"/>
                    </a:cubicBezTo>
                    <a:cubicBezTo>
                      <a:pt x="654" y="2122"/>
                      <a:pt x="654" y="2122"/>
                      <a:pt x="655" y="2122"/>
                    </a:cubicBezTo>
                    <a:cubicBezTo>
                      <a:pt x="656" y="2123"/>
                      <a:pt x="660" y="2126"/>
                      <a:pt x="661" y="2129"/>
                    </a:cubicBezTo>
                    <a:cubicBezTo>
                      <a:pt x="662" y="2129"/>
                      <a:pt x="664" y="2129"/>
                      <a:pt x="665" y="2129"/>
                    </a:cubicBezTo>
                    <a:cubicBezTo>
                      <a:pt x="672" y="2131"/>
                      <a:pt x="672" y="2135"/>
                      <a:pt x="672" y="2137"/>
                    </a:cubicBezTo>
                    <a:cubicBezTo>
                      <a:pt x="672" y="2138"/>
                      <a:pt x="672" y="2138"/>
                      <a:pt x="672" y="2138"/>
                    </a:cubicBezTo>
                    <a:cubicBezTo>
                      <a:pt x="672" y="2139"/>
                      <a:pt x="674" y="2140"/>
                      <a:pt x="675" y="2141"/>
                    </a:cubicBezTo>
                    <a:cubicBezTo>
                      <a:pt x="675" y="2141"/>
                      <a:pt x="676" y="2142"/>
                      <a:pt x="676" y="2142"/>
                    </a:cubicBezTo>
                    <a:cubicBezTo>
                      <a:pt x="677" y="2143"/>
                      <a:pt x="679" y="2144"/>
                      <a:pt x="680" y="2144"/>
                    </a:cubicBezTo>
                    <a:cubicBezTo>
                      <a:pt x="681" y="2144"/>
                      <a:pt x="681" y="2144"/>
                      <a:pt x="682" y="2145"/>
                    </a:cubicBezTo>
                    <a:cubicBezTo>
                      <a:pt x="682" y="2145"/>
                      <a:pt x="685" y="2144"/>
                      <a:pt x="687" y="2143"/>
                    </a:cubicBezTo>
                    <a:cubicBezTo>
                      <a:pt x="688" y="2143"/>
                      <a:pt x="688" y="2143"/>
                      <a:pt x="688" y="2143"/>
                    </a:cubicBezTo>
                    <a:cubicBezTo>
                      <a:pt x="689" y="2143"/>
                      <a:pt x="689" y="2143"/>
                      <a:pt x="689" y="2143"/>
                    </a:cubicBezTo>
                    <a:cubicBezTo>
                      <a:pt x="689" y="2143"/>
                      <a:pt x="693" y="2144"/>
                      <a:pt x="695" y="2147"/>
                    </a:cubicBezTo>
                    <a:cubicBezTo>
                      <a:pt x="697" y="2145"/>
                      <a:pt x="701" y="2145"/>
                      <a:pt x="705" y="2147"/>
                    </a:cubicBezTo>
                    <a:cubicBezTo>
                      <a:pt x="707" y="2149"/>
                      <a:pt x="709" y="2150"/>
                      <a:pt x="712" y="2152"/>
                    </a:cubicBezTo>
                    <a:cubicBezTo>
                      <a:pt x="712" y="2152"/>
                      <a:pt x="712" y="2152"/>
                      <a:pt x="712" y="2152"/>
                    </a:cubicBezTo>
                    <a:cubicBezTo>
                      <a:pt x="712" y="2152"/>
                      <a:pt x="712" y="2151"/>
                      <a:pt x="712" y="2151"/>
                    </a:cubicBezTo>
                    <a:cubicBezTo>
                      <a:pt x="712" y="2151"/>
                      <a:pt x="713" y="2150"/>
                      <a:pt x="713" y="2150"/>
                    </a:cubicBezTo>
                    <a:cubicBezTo>
                      <a:pt x="715" y="2147"/>
                      <a:pt x="720" y="2141"/>
                      <a:pt x="727" y="2144"/>
                    </a:cubicBezTo>
                    <a:cubicBezTo>
                      <a:pt x="728" y="2145"/>
                      <a:pt x="729" y="2145"/>
                      <a:pt x="730" y="2146"/>
                    </a:cubicBezTo>
                    <a:cubicBezTo>
                      <a:pt x="737" y="2150"/>
                      <a:pt x="741" y="2152"/>
                      <a:pt x="742" y="2151"/>
                    </a:cubicBezTo>
                    <a:cubicBezTo>
                      <a:pt x="745" y="2150"/>
                      <a:pt x="753" y="2146"/>
                      <a:pt x="757" y="2150"/>
                    </a:cubicBezTo>
                    <a:cubicBezTo>
                      <a:pt x="758" y="2151"/>
                      <a:pt x="758" y="2151"/>
                      <a:pt x="758" y="2151"/>
                    </a:cubicBezTo>
                    <a:cubicBezTo>
                      <a:pt x="758" y="2151"/>
                      <a:pt x="759" y="2152"/>
                      <a:pt x="760" y="2152"/>
                    </a:cubicBezTo>
                    <a:cubicBezTo>
                      <a:pt x="760" y="2152"/>
                      <a:pt x="760" y="2152"/>
                      <a:pt x="761" y="2152"/>
                    </a:cubicBezTo>
                    <a:cubicBezTo>
                      <a:pt x="762" y="2151"/>
                      <a:pt x="766" y="2150"/>
                      <a:pt x="769" y="2148"/>
                    </a:cubicBezTo>
                    <a:cubicBezTo>
                      <a:pt x="771" y="2148"/>
                      <a:pt x="773" y="2147"/>
                      <a:pt x="773" y="2147"/>
                    </a:cubicBezTo>
                    <a:cubicBezTo>
                      <a:pt x="774" y="2147"/>
                      <a:pt x="774" y="2146"/>
                      <a:pt x="775" y="2146"/>
                    </a:cubicBezTo>
                    <a:cubicBezTo>
                      <a:pt x="777" y="2146"/>
                      <a:pt x="780" y="2145"/>
                      <a:pt x="781" y="2144"/>
                    </a:cubicBezTo>
                    <a:cubicBezTo>
                      <a:pt x="784" y="2141"/>
                      <a:pt x="789" y="2143"/>
                      <a:pt x="792" y="2144"/>
                    </a:cubicBezTo>
                    <a:cubicBezTo>
                      <a:pt x="793" y="2144"/>
                      <a:pt x="793" y="2144"/>
                      <a:pt x="794" y="2144"/>
                    </a:cubicBezTo>
                    <a:cubicBezTo>
                      <a:pt x="798" y="2145"/>
                      <a:pt x="801" y="2147"/>
                      <a:pt x="803" y="2149"/>
                    </a:cubicBezTo>
                    <a:cubicBezTo>
                      <a:pt x="806" y="2152"/>
                      <a:pt x="806" y="2173"/>
                      <a:pt x="806" y="2173"/>
                    </a:cubicBezTo>
                    <a:cubicBezTo>
                      <a:pt x="806" y="2179"/>
                      <a:pt x="802" y="2187"/>
                      <a:pt x="798" y="2192"/>
                    </a:cubicBezTo>
                    <a:cubicBezTo>
                      <a:pt x="794" y="2196"/>
                      <a:pt x="793" y="2199"/>
                      <a:pt x="793" y="2201"/>
                    </a:cubicBezTo>
                    <a:cubicBezTo>
                      <a:pt x="793" y="2203"/>
                      <a:pt x="796" y="2210"/>
                      <a:pt x="798" y="2213"/>
                    </a:cubicBezTo>
                    <a:cubicBezTo>
                      <a:pt x="799" y="2215"/>
                      <a:pt x="799" y="2216"/>
                      <a:pt x="800" y="2217"/>
                    </a:cubicBezTo>
                    <a:cubicBezTo>
                      <a:pt x="801" y="2218"/>
                      <a:pt x="801" y="2218"/>
                      <a:pt x="801" y="2218"/>
                    </a:cubicBezTo>
                    <a:cubicBezTo>
                      <a:pt x="802" y="2223"/>
                      <a:pt x="803" y="2223"/>
                      <a:pt x="807" y="2223"/>
                    </a:cubicBezTo>
                    <a:cubicBezTo>
                      <a:pt x="809" y="2223"/>
                      <a:pt x="812" y="2222"/>
                      <a:pt x="812" y="2221"/>
                    </a:cubicBezTo>
                    <a:cubicBezTo>
                      <a:pt x="813" y="2220"/>
                      <a:pt x="813" y="2218"/>
                      <a:pt x="813" y="2216"/>
                    </a:cubicBezTo>
                    <a:cubicBezTo>
                      <a:pt x="813" y="2215"/>
                      <a:pt x="813" y="2214"/>
                      <a:pt x="812" y="2213"/>
                    </a:cubicBezTo>
                    <a:cubicBezTo>
                      <a:pt x="812" y="2209"/>
                      <a:pt x="811" y="2206"/>
                      <a:pt x="814" y="2202"/>
                    </a:cubicBezTo>
                    <a:cubicBezTo>
                      <a:pt x="816" y="2200"/>
                      <a:pt x="817" y="2196"/>
                      <a:pt x="817" y="2193"/>
                    </a:cubicBezTo>
                    <a:cubicBezTo>
                      <a:pt x="817" y="2193"/>
                      <a:pt x="817" y="2192"/>
                      <a:pt x="818" y="2191"/>
                    </a:cubicBezTo>
                    <a:cubicBezTo>
                      <a:pt x="818" y="2188"/>
                      <a:pt x="820" y="2186"/>
                      <a:pt x="823" y="2184"/>
                    </a:cubicBezTo>
                    <a:cubicBezTo>
                      <a:pt x="825" y="2183"/>
                      <a:pt x="825" y="2183"/>
                      <a:pt x="825" y="2183"/>
                    </a:cubicBezTo>
                    <a:cubicBezTo>
                      <a:pt x="826" y="2181"/>
                      <a:pt x="829" y="2180"/>
                      <a:pt x="832" y="2178"/>
                    </a:cubicBezTo>
                    <a:cubicBezTo>
                      <a:pt x="836" y="2175"/>
                      <a:pt x="842" y="2171"/>
                      <a:pt x="844" y="2169"/>
                    </a:cubicBezTo>
                    <a:cubicBezTo>
                      <a:pt x="845" y="2167"/>
                      <a:pt x="845" y="2166"/>
                      <a:pt x="845" y="2165"/>
                    </a:cubicBezTo>
                    <a:cubicBezTo>
                      <a:pt x="846" y="2163"/>
                      <a:pt x="847" y="2161"/>
                      <a:pt x="851" y="2160"/>
                    </a:cubicBezTo>
                    <a:cubicBezTo>
                      <a:pt x="852" y="2159"/>
                      <a:pt x="854" y="2158"/>
                      <a:pt x="855" y="2158"/>
                    </a:cubicBezTo>
                    <a:cubicBezTo>
                      <a:pt x="856" y="2157"/>
                      <a:pt x="857" y="2157"/>
                      <a:pt x="858" y="2156"/>
                    </a:cubicBezTo>
                    <a:cubicBezTo>
                      <a:pt x="861" y="2153"/>
                      <a:pt x="865" y="2151"/>
                      <a:pt x="871" y="2152"/>
                    </a:cubicBezTo>
                    <a:cubicBezTo>
                      <a:pt x="872" y="2152"/>
                      <a:pt x="873" y="2153"/>
                      <a:pt x="874" y="2153"/>
                    </a:cubicBezTo>
                    <a:cubicBezTo>
                      <a:pt x="874" y="2153"/>
                      <a:pt x="874" y="2153"/>
                      <a:pt x="874" y="2153"/>
                    </a:cubicBezTo>
                    <a:cubicBezTo>
                      <a:pt x="874" y="2153"/>
                      <a:pt x="874" y="2153"/>
                      <a:pt x="874" y="2153"/>
                    </a:cubicBezTo>
                    <a:cubicBezTo>
                      <a:pt x="877" y="2148"/>
                      <a:pt x="881" y="2149"/>
                      <a:pt x="886" y="2152"/>
                    </a:cubicBezTo>
                    <a:cubicBezTo>
                      <a:pt x="890" y="2154"/>
                      <a:pt x="895" y="2157"/>
                      <a:pt x="897" y="2159"/>
                    </a:cubicBezTo>
                    <a:cubicBezTo>
                      <a:pt x="898" y="2160"/>
                      <a:pt x="899" y="2161"/>
                      <a:pt x="900" y="2161"/>
                    </a:cubicBezTo>
                    <a:cubicBezTo>
                      <a:pt x="901" y="2161"/>
                      <a:pt x="904" y="2161"/>
                      <a:pt x="906" y="2161"/>
                    </a:cubicBezTo>
                    <a:cubicBezTo>
                      <a:pt x="910" y="2160"/>
                      <a:pt x="914" y="2161"/>
                      <a:pt x="918" y="2164"/>
                    </a:cubicBezTo>
                    <a:cubicBezTo>
                      <a:pt x="919" y="2166"/>
                      <a:pt x="921" y="2167"/>
                      <a:pt x="924" y="2168"/>
                    </a:cubicBezTo>
                    <a:cubicBezTo>
                      <a:pt x="926" y="2170"/>
                      <a:pt x="929" y="2172"/>
                      <a:pt x="930" y="2173"/>
                    </a:cubicBezTo>
                    <a:cubicBezTo>
                      <a:pt x="931" y="2174"/>
                      <a:pt x="938" y="2178"/>
                      <a:pt x="939" y="2178"/>
                    </a:cubicBezTo>
                    <a:cubicBezTo>
                      <a:pt x="940" y="2178"/>
                      <a:pt x="940" y="2178"/>
                      <a:pt x="941" y="2178"/>
                    </a:cubicBezTo>
                    <a:cubicBezTo>
                      <a:pt x="948" y="2178"/>
                      <a:pt x="952" y="2179"/>
                      <a:pt x="954" y="2181"/>
                    </a:cubicBezTo>
                    <a:cubicBezTo>
                      <a:pt x="956" y="2183"/>
                      <a:pt x="963" y="2190"/>
                      <a:pt x="965" y="2192"/>
                    </a:cubicBezTo>
                    <a:cubicBezTo>
                      <a:pt x="966" y="2193"/>
                      <a:pt x="968" y="2194"/>
                      <a:pt x="970" y="2195"/>
                    </a:cubicBezTo>
                    <a:cubicBezTo>
                      <a:pt x="971" y="2196"/>
                      <a:pt x="973" y="2197"/>
                      <a:pt x="975" y="2198"/>
                    </a:cubicBezTo>
                    <a:cubicBezTo>
                      <a:pt x="975" y="2199"/>
                      <a:pt x="975" y="2199"/>
                      <a:pt x="975" y="2199"/>
                    </a:cubicBezTo>
                    <a:cubicBezTo>
                      <a:pt x="975" y="2198"/>
                      <a:pt x="975" y="2198"/>
                      <a:pt x="976" y="2198"/>
                    </a:cubicBezTo>
                    <a:cubicBezTo>
                      <a:pt x="976" y="2196"/>
                      <a:pt x="978" y="2192"/>
                      <a:pt x="983" y="2193"/>
                    </a:cubicBezTo>
                    <a:cubicBezTo>
                      <a:pt x="985" y="2194"/>
                      <a:pt x="985" y="2194"/>
                      <a:pt x="985" y="2194"/>
                    </a:cubicBezTo>
                    <a:cubicBezTo>
                      <a:pt x="986" y="2194"/>
                      <a:pt x="988" y="2194"/>
                      <a:pt x="989" y="2194"/>
                    </a:cubicBezTo>
                    <a:cubicBezTo>
                      <a:pt x="990" y="2191"/>
                      <a:pt x="993" y="2189"/>
                      <a:pt x="996" y="2189"/>
                    </a:cubicBezTo>
                    <a:cubicBezTo>
                      <a:pt x="1000" y="2189"/>
                      <a:pt x="1004" y="2191"/>
                      <a:pt x="1005" y="2195"/>
                    </a:cubicBezTo>
                    <a:cubicBezTo>
                      <a:pt x="1006" y="2196"/>
                      <a:pt x="1006" y="2197"/>
                      <a:pt x="1007" y="2198"/>
                    </a:cubicBezTo>
                    <a:cubicBezTo>
                      <a:pt x="1008" y="2201"/>
                      <a:pt x="1009" y="2203"/>
                      <a:pt x="1010" y="2204"/>
                    </a:cubicBezTo>
                    <a:cubicBezTo>
                      <a:pt x="1010" y="2204"/>
                      <a:pt x="1011" y="2204"/>
                      <a:pt x="1012" y="2205"/>
                    </a:cubicBezTo>
                    <a:cubicBezTo>
                      <a:pt x="1014" y="2205"/>
                      <a:pt x="1016" y="2206"/>
                      <a:pt x="1017" y="2209"/>
                    </a:cubicBezTo>
                    <a:cubicBezTo>
                      <a:pt x="1017" y="2210"/>
                      <a:pt x="1017" y="2212"/>
                      <a:pt x="1015" y="2214"/>
                    </a:cubicBezTo>
                    <a:cubicBezTo>
                      <a:pt x="1014" y="2215"/>
                      <a:pt x="1014" y="2216"/>
                      <a:pt x="1013" y="2216"/>
                    </a:cubicBezTo>
                    <a:cubicBezTo>
                      <a:pt x="1017" y="2219"/>
                      <a:pt x="1018" y="2225"/>
                      <a:pt x="1015" y="2230"/>
                    </a:cubicBezTo>
                    <a:cubicBezTo>
                      <a:pt x="1013" y="2233"/>
                      <a:pt x="1014" y="2239"/>
                      <a:pt x="1015" y="2243"/>
                    </a:cubicBezTo>
                    <a:cubicBezTo>
                      <a:pt x="1016" y="2245"/>
                      <a:pt x="1016" y="2245"/>
                      <a:pt x="1020" y="2246"/>
                    </a:cubicBezTo>
                    <a:cubicBezTo>
                      <a:pt x="1025" y="2246"/>
                      <a:pt x="1033" y="2248"/>
                      <a:pt x="1035" y="2249"/>
                    </a:cubicBezTo>
                    <a:cubicBezTo>
                      <a:pt x="1038" y="2250"/>
                      <a:pt x="1043" y="2254"/>
                      <a:pt x="1046" y="2259"/>
                    </a:cubicBezTo>
                    <a:cubicBezTo>
                      <a:pt x="1049" y="2264"/>
                      <a:pt x="1049" y="2271"/>
                      <a:pt x="1043" y="2276"/>
                    </a:cubicBezTo>
                    <a:cubicBezTo>
                      <a:pt x="1043" y="2277"/>
                      <a:pt x="1043" y="2277"/>
                      <a:pt x="1043" y="2277"/>
                    </a:cubicBezTo>
                    <a:cubicBezTo>
                      <a:pt x="1039" y="2280"/>
                      <a:pt x="1039" y="2280"/>
                      <a:pt x="1039" y="2286"/>
                    </a:cubicBezTo>
                    <a:cubicBezTo>
                      <a:pt x="1039" y="2290"/>
                      <a:pt x="1040" y="2293"/>
                      <a:pt x="1041" y="2296"/>
                    </a:cubicBezTo>
                    <a:cubicBezTo>
                      <a:pt x="1041" y="2299"/>
                      <a:pt x="1042" y="2302"/>
                      <a:pt x="1042" y="2304"/>
                    </a:cubicBezTo>
                    <a:cubicBezTo>
                      <a:pt x="1042" y="2304"/>
                      <a:pt x="1044" y="2306"/>
                      <a:pt x="1046" y="2306"/>
                    </a:cubicBezTo>
                    <a:cubicBezTo>
                      <a:pt x="1049" y="2306"/>
                      <a:pt x="1052" y="2306"/>
                      <a:pt x="1056" y="2306"/>
                    </a:cubicBezTo>
                    <a:cubicBezTo>
                      <a:pt x="1059" y="2306"/>
                      <a:pt x="1063" y="2306"/>
                      <a:pt x="1065" y="2306"/>
                    </a:cubicBezTo>
                    <a:cubicBezTo>
                      <a:pt x="1067" y="2306"/>
                      <a:pt x="1068" y="2305"/>
                      <a:pt x="1070" y="2305"/>
                    </a:cubicBezTo>
                    <a:cubicBezTo>
                      <a:pt x="1074" y="2304"/>
                      <a:pt x="1079" y="2303"/>
                      <a:pt x="1083" y="2305"/>
                    </a:cubicBezTo>
                    <a:cubicBezTo>
                      <a:pt x="1085" y="2307"/>
                      <a:pt x="1086" y="2308"/>
                      <a:pt x="1087" y="2309"/>
                    </a:cubicBezTo>
                    <a:cubicBezTo>
                      <a:pt x="1089" y="2310"/>
                      <a:pt x="1090" y="2312"/>
                      <a:pt x="1093" y="2312"/>
                    </a:cubicBezTo>
                    <a:cubicBezTo>
                      <a:pt x="1101" y="2313"/>
                      <a:pt x="1110" y="2317"/>
                      <a:pt x="1111" y="2318"/>
                    </a:cubicBezTo>
                    <a:cubicBezTo>
                      <a:pt x="1112" y="2319"/>
                      <a:pt x="1116" y="2320"/>
                      <a:pt x="1119" y="2319"/>
                    </a:cubicBezTo>
                    <a:cubicBezTo>
                      <a:pt x="1122" y="2318"/>
                      <a:pt x="1129" y="2318"/>
                      <a:pt x="1144" y="2319"/>
                    </a:cubicBezTo>
                    <a:cubicBezTo>
                      <a:pt x="1146" y="2319"/>
                      <a:pt x="1146" y="2319"/>
                      <a:pt x="1146" y="2319"/>
                    </a:cubicBezTo>
                    <a:cubicBezTo>
                      <a:pt x="1149" y="2319"/>
                      <a:pt x="1159" y="2319"/>
                      <a:pt x="1163" y="2319"/>
                    </a:cubicBezTo>
                    <a:cubicBezTo>
                      <a:pt x="1166" y="2318"/>
                      <a:pt x="1171" y="2316"/>
                      <a:pt x="1173" y="2313"/>
                    </a:cubicBezTo>
                    <a:cubicBezTo>
                      <a:pt x="1174" y="2311"/>
                      <a:pt x="1175" y="2310"/>
                      <a:pt x="1175" y="2309"/>
                    </a:cubicBezTo>
                    <a:cubicBezTo>
                      <a:pt x="1178" y="2303"/>
                      <a:pt x="1183" y="2295"/>
                      <a:pt x="1189" y="2290"/>
                    </a:cubicBezTo>
                    <a:cubicBezTo>
                      <a:pt x="1194" y="2286"/>
                      <a:pt x="1199" y="2281"/>
                      <a:pt x="1202" y="2278"/>
                    </a:cubicBezTo>
                    <a:cubicBezTo>
                      <a:pt x="1204" y="2276"/>
                      <a:pt x="1205" y="2276"/>
                      <a:pt x="1205" y="2275"/>
                    </a:cubicBezTo>
                    <a:cubicBezTo>
                      <a:pt x="1206" y="2275"/>
                      <a:pt x="1206" y="2275"/>
                      <a:pt x="1206" y="2275"/>
                    </a:cubicBezTo>
                    <a:cubicBezTo>
                      <a:pt x="1207" y="2273"/>
                      <a:pt x="1210" y="2269"/>
                      <a:pt x="1215" y="2269"/>
                    </a:cubicBezTo>
                    <a:cubicBezTo>
                      <a:pt x="1219" y="2269"/>
                      <a:pt x="1232" y="2269"/>
                      <a:pt x="1232" y="2269"/>
                    </a:cubicBezTo>
                    <a:cubicBezTo>
                      <a:pt x="1233" y="2269"/>
                      <a:pt x="1233" y="2269"/>
                      <a:pt x="1233" y="2269"/>
                    </a:cubicBezTo>
                    <a:cubicBezTo>
                      <a:pt x="1234" y="2269"/>
                      <a:pt x="1234" y="2269"/>
                      <a:pt x="1234" y="2269"/>
                    </a:cubicBezTo>
                    <a:cubicBezTo>
                      <a:pt x="1234" y="2269"/>
                      <a:pt x="1234" y="2269"/>
                      <a:pt x="1234" y="2269"/>
                    </a:cubicBezTo>
                    <a:cubicBezTo>
                      <a:pt x="1234" y="2269"/>
                      <a:pt x="1236" y="2270"/>
                      <a:pt x="1243" y="2269"/>
                    </a:cubicBezTo>
                    <a:cubicBezTo>
                      <a:pt x="1250" y="2268"/>
                      <a:pt x="1258" y="2264"/>
                      <a:pt x="1264" y="2261"/>
                    </a:cubicBezTo>
                    <a:cubicBezTo>
                      <a:pt x="1265" y="2261"/>
                      <a:pt x="1265" y="2261"/>
                      <a:pt x="1265" y="2261"/>
                    </a:cubicBezTo>
                    <a:cubicBezTo>
                      <a:pt x="1271" y="2258"/>
                      <a:pt x="1279" y="2256"/>
                      <a:pt x="1285" y="2255"/>
                    </a:cubicBezTo>
                    <a:cubicBezTo>
                      <a:pt x="1286" y="2254"/>
                      <a:pt x="1288" y="2254"/>
                      <a:pt x="1289" y="2254"/>
                    </a:cubicBezTo>
                    <a:cubicBezTo>
                      <a:pt x="1294" y="2252"/>
                      <a:pt x="1295" y="2252"/>
                      <a:pt x="1297" y="2249"/>
                    </a:cubicBezTo>
                    <a:cubicBezTo>
                      <a:pt x="1299" y="2246"/>
                      <a:pt x="1302" y="2241"/>
                      <a:pt x="1305" y="2238"/>
                    </a:cubicBezTo>
                    <a:cubicBezTo>
                      <a:pt x="1305" y="2237"/>
                      <a:pt x="1306" y="2236"/>
                      <a:pt x="1306" y="2236"/>
                    </a:cubicBezTo>
                    <a:cubicBezTo>
                      <a:pt x="1309" y="2232"/>
                      <a:pt x="1312" y="2230"/>
                      <a:pt x="1318" y="2230"/>
                    </a:cubicBezTo>
                    <a:cubicBezTo>
                      <a:pt x="1320" y="2230"/>
                      <a:pt x="1320" y="2230"/>
                      <a:pt x="1320" y="2230"/>
                    </a:cubicBezTo>
                    <a:cubicBezTo>
                      <a:pt x="1324" y="2229"/>
                      <a:pt x="1334" y="2228"/>
                      <a:pt x="1337" y="2226"/>
                    </a:cubicBezTo>
                    <a:cubicBezTo>
                      <a:pt x="1338" y="2226"/>
                      <a:pt x="1338" y="2226"/>
                      <a:pt x="1338" y="2226"/>
                    </a:cubicBezTo>
                    <a:cubicBezTo>
                      <a:pt x="1341" y="2224"/>
                      <a:pt x="1348" y="2221"/>
                      <a:pt x="1354" y="2229"/>
                    </a:cubicBezTo>
                    <a:cubicBezTo>
                      <a:pt x="1358" y="2234"/>
                      <a:pt x="1364" y="2235"/>
                      <a:pt x="1364" y="2235"/>
                    </a:cubicBezTo>
                    <a:cubicBezTo>
                      <a:pt x="1365" y="2235"/>
                      <a:pt x="1369" y="2235"/>
                      <a:pt x="1371" y="2234"/>
                    </a:cubicBezTo>
                    <a:cubicBezTo>
                      <a:pt x="1373" y="2234"/>
                      <a:pt x="1375" y="2234"/>
                      <a:pt x="1375" y="2234"/>
                    </a:cubicBezTo>
                    <a:cubicBezTo>
                      <a:pt x="1378" y="2234"/>
                      <a:pt x="1385" y="2237"/>
                      <a:pt x="1385" y="2242"/>
                    </a:cubicBezTo>
                    <a:cubicBezTo>
                      <a:pt x="1385" y="2243"/>
                      <a:pt x="1385" y="2244"/>
                      <a:pt x="1386" y="2244"/>
                    </a:cubicBezTo>
                    <a:cubicBezTo>
                      <a:pt x="1386" y="2244"/>
                      <a:pt x="1386" y="2244"/>
                      <a:pt x="1386" y="2244"/>
                    </a:cubicBezTo>
                    <a:cubicBezTo>
                      <a:pt x="1387" y="2243"/>
                      <a:pt x="1391" y="2240"/>
                      <a:pt x="1395" y="2243"/>
                    </a:cubicBezTo>
                    <a:cubicBezTo>
                      <a:pt x="1397" y="2245"/>
                      <a:pt x="1402" y="2248"/>
                      <a:pt x="1402" y="2254"/>
                    </a:cubicBezTo>
                    <a:cubicBezTo>
                      <a:pt x="1402" y="2254"/>
                      <a:pt x="1402" y="2254"/>
                      <a:pt x="1402" y="2254"/>
                    </a:cubicBezTo>
                    <a:cubicBezTo>
                      <a:pt x="1405" y="2255"/>
                      <a:pt x="1407" y="2257"/>
                      <a:pt x="1411" y="2260"/>
                    </a:cubicBezTo>
                    <a:cubicBezTo>
                      <a:pt x="1412" y="2261"/>
                      <a:pt x="1413" y="2263"/>
                      <a:pt x="1414" y="2263"/>
                    </a:cubicBezTo>
                    <a:cubicBezTo>
                      <a:pt x="1416" y="2264"/>
                      <a:pt x="1421" y="2266"/>
                      <a:pt x="1421" y="2271"/>
                    </a:cubicBezTo>
                    <a:cubicBezTo>
                      <a:pt x="1421" y="2272"/>
                      <a:pt x="1422" y="2272"/>
                      <a:pt x="1422" y="2272"/>
                    </a:cubicBezTo>
                    <a:cubicBezTo>
                      <a:pt x="1422" y="2272"/>
                      <a:pt x="1422" y="2272"/>
                      <a:pt x="1423" y="2272"/>
                    </a:cubicBezTo>
                    <a:cubicBezTo>
                      <a:pt x="1424" y="2272"/>
                      <a:pt x="1427" y="2272"/>
                      <a:pt x="1435" y="2278"/>
                    </a:cubicBezTo>
                    <a:cubicBezTo>
                      <a:pt x="1437" y="2280"/>
                      <a:pt x="1437" y="2280"/>
                      <a:pt x="1437" y="2280"/>
                    </a:cubicBezTo>
                    <a:cubicBezTo>
                      <a:pt x="1437" y="2281"/>
                      <a:pt x="1437" y="2281"/>
                      <a:pt x="1437" y="2281"/>
                    </a:cubicBezTo>
                    <a:cubicBezTo>
                      <a:pt x="1437" y="2283"/>
                      <a:pt x="1437" y="2285"/>
                      <a:pt x="1438" y="2286"/>
                    </a:cubicBezTo>
                    <a:cubicBezTo>
                      <a:pt x="1442" y="2285"/>
                      <a:pt x="1443" y="2284"/>
                      <a:pt x="1445" y="2283"/>
                    </a:cubicBezTo>
                    <a:cubicBezTo>
                      <a:pt x="1446" y="2282"/>
                      <a:pt x="1447" y="2282"/>
                      <a:pt x="1448" y="2281"/>
                    </a:cubicBezTo>
                    <a:cubicBezTo>
                      <a:pt x="1450" y="2280"/>
                      <a:pt x="1451" y="2279"/>
                      <a:pt x="1452" y="2278"/>
                    </a:cubicBezTo>
                    <a:cubicBezTo>
                      <a:pt x="1453" y="2277"/>
                      <a:pt x="1453" y="2277"/>
                      <a:pt x="1454" y="2276"/>
                    </a:cubicBezTo>
                    <a:cubicBezTo>
                      <a:pt x="1456" y="2275"/>
                      <a:pt x="1458" y="2275"/>
                      <a:pt x="1459" y="2275"/>
                    </a:cubicBezTo>
                    <a:cubicBezTo>
                      <a:pt x="1459" y="2274"/>
                      <a:pt x="1459" y="2272"/>
                      <a:pt x="1460" y="2270"/>
                    </a:cubicBezTo>
                    <a:cubicBezTo>
                      <a:pt x="1460" y="2268"/>
                      <a:pt x="1460" y="2266"/>
                      <a:pt x="1460" y="2265"/>
                    </a:cubicBezTo>
                    <a:cubicBezTo>
                      <a:pt x="1457" y="2261"/>
                      <a:pt x="1457" y="2258"/>
                      <a:pt x="1459" y="2254"/>
                    </a:cubicBezTo>
                    <a:cubicBezTo>
                      <a:pt x="1460" y="2251"/>
                      <a:pt x="1466" y="2243"/>
                      <a:pt x="1467" y="2242"/>
                    </a:cubicBezTo>
                    <a:cubicBezTo>
                      <a:pt x="1469" y="2240"/>
                      <a:pt x="1471" y="2241"/>
                      <a:pt x="1473" y="2241"/>
                    </a:cubicBezTo>
                    <a:cubicBezTo>
                      <a:pt x="1473" y="2241"/>
                      <a:pt x="1473" y="2241"/>
                      <a:pt x="1473" y="2241"/>
                    </a:cubicBezTo>
                    <a:cubicBezTo>
                      <a:pt x="1474" y="2239"/>
                      <a:pt x="1474" y="2238"/>
                      <a:pt x="1474" y="2236"/>
                    </a:cubicBezTo>
                    <a:cubicBezTo>
                      <a:pt x="1475" y="2235"/>
                      <a:pt x="1475" y="2233"/>
                      <a:pt x="1475" y="2232"/>
                    </a:cubicBezTo>
                    <a:cubicBezTo>
                      <a:pt x="1475" y="2232"/>
                      <a:pt x="1475" y="2232"/>
                      <a:pt x="1475" y="2231"/>
                    </a:cubicBezTo>
                    <a:cubicBezTo>
                      <a:pt x="1476" y="2228"/>
                      <a:pt x="1477" y="2225"/>
                      <a:pt x="1483" y="2224"/>
                    </a:cubicBezTo>
                    <a:cubicBezTo>
                      <a:pt x="1487" y="2223"/>
                      <a:pt x="1493" y="2225"/>
                      <a:pt x="1496" y="2228"/>
                    </a:cubicBezTo>
                    <a:cubicBezTo>
                      <a:pt x="1499" y="2230"/>
                      <a:pt x="1500" y="2232"/>
                      <a:pt x="1500" y="2233"/>
                    </a:cubicBezTo>
                    <a:cubicBezTo>
                      <a:pt x="1500" y="2235"/>
                      <a:pt x="1500" y="2235"/>
                      <a:pt x="1500" y="2235"/>
                    </a:cubicBezTo>
                    <a:cubicBezTo>
                      <a:pt x="1500" y="2236"/>
                      <a:pt x="1500" y="2239"/>
                      <a:pt x="1501" y="2240"/>
                    </a:cubicBezTo>
                    <a:cubicBezTo>
                      <a:pt x="1501" y="2241"/>
                      <a:pt x="1501" y="2241"/>
                      <a:pt x="1501" y="2241"/>
                    </a:cubicBezTo>
                    <a:cubicBezTo>
                      <a:pt x="1502" y="2241"/>
                      <a:pt x="1503" y="2242"/>
                      <a:pt x="1504" y="2243"/>
                    </a:cubicBezTo>
                    <a:cubicBezTo>
                      <a:pt x="1507" y="2241"/>
                      <a:pt x="1509" y="2241"/>
                      <a:pt x="1510" y="2241"/>
                    </a:cubicBezTo>
                    <a:cubicBezTo>
                      <a:pt x="1512" y="2242"/>
                      <a:pt x="1514" y="2244"/>
                      <a:pt x="1515" y="2247"/>
                    </a:cubicBezTo>
                    <a:cubicBezTo>
                      <a:pt x="1516" y="2251"/>
                      <a:pt x="1518" y="2254"/>
                      <a:pt x="1519" y="2257"/>
                    </a:cubicBezTo>
                    <a:cubicBezTo>
                      <a:pt x="1519" y="2257"/>
                      <a:pt x="1520" y="2257"/>
                      <a:pt x="1521" y="2257"/>
                    </a:cubicBezTo>
                    <a:cubicBezTo>
                      <a:pt x="1523" y="2257"/>
                      <a:pt x="1526" y="2258"/>
                      <a:pt x="1528" y="2260"/>
                    </a:cubicBezTo>
                    <a:cubicBezTo>
                      <a:pt x="1529" y="2262"/>
                      <a:pt x="1531" y="2265"/>
                      <a:pt x="1529" y="2269"/>
                    </a:cubicBezTo>
                    <a:cubicBezTo>
                      <a:pt x="1527" y="2277"/>
                      <a:pt x="1527" y="2279"/>
                      <a:pt x="1527" y="2280"/>
                    </a:cubicBezTo>
                    <a:cubicBezTo>
                      <a:pt x="1529" y="2283"/>
                      <a:pt x="1532" y="2287"/>
                      <a:pt x="1531" y="2291"/>
                    </a:cubicBezTo>
                    <a:cubicBezTo>
                      <a:pt x="1531" y="2295"/>
                      <a:pt x="1531" y="2302"/>
                      <a:pt x="1532" y="2304"/>
                    </a:cubicBezTo>
                    <a:cubicBezTo>
                      <a:pt x="1535" y="2307"/>
                      <a:pt x="1535" y="2309"/>
                      <a:pt x="1535" y="2314"/>
                    </a:cubicBezTo>
                    <a:cubicBezTo>
                      <a:pt x="1535" y="2315"/>
                      <a:pt x="1535" y="2316"/>
                      <a:pt x="1535" y="2317"/>
                    </a:cubicBezTo>
                    <a:cubicBezTo>
                      <a:pt x="1535" y="2318"/>
                      <a:pt x="1535" y="2318"/>
                      <a:pt x="1536" y="2320"/>
                    </a:cubicBezTo>
                    <a:cubicBezTo>
                      <a:pt x="1536" y="2320"/>
                      <a:pt x="1537" y="2320"/>
                      <a:pt x="1537" y="2320"/>
                    </a:cubicBezTo>
                    <a:cubicBezTo>
                      <a:pt x="1538" y="2319"/>
                      <a:pt x="1538" y="2318"/>
                      <a:pt x="1538" y="2318"/>
                    </a:cubicBezTo>
                    <a:cubicBezTo>
                      <a:pt x="1538" y="2315"/>
                      <a:pt x="1539" y="2311"/>
                      <a:pt x="1543" y="2309"/>
                    </a:cubicBezTo>
                    <a:cubicBezTo>
                      <a:pt x="1544" y="2309"/>
                      <a:pt x="1547" y="2308"/>
                      <a:pt x="1551" y="2311"/>
                    </a:cubicBezTo>
                    <a:cubicBezTo>
                      <a:pt x="1554" y="2313"/>
                      <a:pt x="1555" y="2315"/>
                      <a:pt x="1557" y="2316"/>
                    </a:cubicBezTo>
                    <a:cubicBezTo>
                      <a:pt x="1558" y="2316"/>
                      <a:pt x="1560" y="2316"/>
                      <a:pt x="1562" y="2317"/>
                    </a:cubicBezTo>
                    <a:cubicBezTo>
                      <a:pt x="1565" y="2319"/>
                      <a:pt x="1567" y="2323"/>
                      <a:pt x="1566" y="2327"/>
                    </a:cubicBezTo>
                    <a:cubicBezTo>
                      <a:pt x="1566" y="2327"/>
                      <a:pt x="1565" y="2328"/>
                      <a:pt x="1565" y="2329"/>
                    </a:cubicBezTo>
                    <a:cubicBezTo>
                      <a:pt x="1564" y="2331"/>
                      <a:pt x="1564" y="2333"/>
                      <a:pt x="1565" y="2336"/>
                    </a:cubicBezTo>
                    <a:cubicBezTo>
                      <a:pt x="1565" y="2338"/>
                      <a:pt x="1565" y="2338"/>
                      <a:pt x="1566" y="2339"/>
                    </a:cubicBezTo>
                    <a:cubicBezTo>
                      <a:pt x="1567" y="2342"/>
                      <a:pt x="1567" y="2344"/>
                      <a:pt x="1565" y="2349"/>
                    </a:cubicBezTo>
                    <a:cubicBezTo>
                      <a:pt x="1565" y="2351"/>
                      <a:pt x="1563" y="2353"/>
                      <a:pt x="1562" y="2355"/>
                    </a:cubicBezTo>
                    <a:cubicBezTo>
                      <a:pt x="1560" y="2359"/>
                      <a:pt x="1560" y="2359"/>
                      <a:pt x="1561" y="2360"/>
                    </a:cubicBezTo>
                    <a:cubicBezTo>
                      <a:pt x="1566" y="2365"/>
                      <a:pt x="1568" y="2368"/>
                      <a:pt x="1565" y="2374"/>
                    </a:cubicBezTo>
                    <a:cubicBezTo>
                      <a:pt x="1564" y="2375"/>
                      <a:pt x="1564" y="2375"/>
                      <a:pt x="1564" y="2375"/>
                    </a:cubicBezTo>
                    <a:cubicBezTo>
                      <a:pt x="1563" y="2377"/>
                      <a:pt x="1563" y="2378"/>
                      <a:pt x="1563" y="2380"/>
                    </a:cubicBezTo>
                    <a:cubicBezTo>
                      <a:pt x="1563" y="2384"/>
                      <a:pt x="1564" y="2404"/>
                      <a:pt x="1563" y="2409"/>
                    </a:cubicBezTo>
                    <a:cubicBezTo>
                      <a:pt x="1563" y="2412"/>
                      <a:pt x="1562" y="2414"/>
                      <a:pt x="1561" y="2415"/>
                    </a:cubicBezTo>
                    <a:cubicBezTo>
                      <a:pt x="1560" y="2415"/>
                      <a:pt x="1560" y="2415"/>
                      <a:pt x="1560" y="2416"/>
                    </a:cubicBezTo>
                    <a:cubicBezTo>
                      <a:pt x="1560" y="2422"/>
                      <a:pt x="1560" y="2427"/>
                      <a:pt x="1556" y="2431"/>
                    </a:cubicBezTo>
                    <a:cubicBezTo>
                      <a:pt x="1555" y="2431"/>
                      <a:pt x="1555" y="2432"/>
                      <a:pt x="1554" y="2433"/>
                    </a:cubicBezTo>
                    <a:cubicBezTo>
                      <a:pt x="1553" y="2433"/>
                      <a:pt x="1552" y="2435"/>
                      <a:pt x="1551" y="2436"/>
                    </a:cubicBezTo>
                    <a:cubicBezTo>
                      <a:pt x="1553" y="2439"/>
                      <a:pt x="1554" y="2442"/>
                      <a:pt x="1554" y="2443"/>
                    </a:cubicBezTo>
                    <a:cubicBezTo>
                      <a:pt x="1554" y="2444"/>
                      <a:pt x="1554" y="2444"/>
                      <a:pt x="1554" y="2444"/>
                    </a:cubicBezTo>
                    <a:cubicBezTo>
                      <a:pt x="1554" y="2444"/>
                      <a:pt x="1554" y="2444"/>
                      <a:pt x="1554" y="2444"/>
                    </a:cubicBezTo>
                    <a:cubicBezTo>
                      <a:pt x="1554" y="2445"/>
                      <a:pt x="1553" y="2450"/>
                      <a:pt x="1550" y="2452"/>
                    </a:cubicBezTo>
                    <a:cubicBezTo>
                      <a:pt x="1548" y="2453"/>
                      <a:pt x="1546" y="2453"/>
                      <a:pt x="1544" y="2453"/>
                    </a:cubicBezTo>
                    <a:cubicBezTo>
                      <a:pt x="1543" y="2452"/>
                      <a:pt x="1542" y="2452"/>
                      <a:pt x="1541" y="2452"/>
                    </a:cubicBezTo>
                    <a:cubicBezTo>
                      <a:pt x="1541" y="2451"/>
                      <a:pt x="1540" y="2451"/>
                      <a:pt x="1539" y="2451"/>
                    </a:cubicBezTo>
                    <a:cubicBezTo>
                      <a:pt x="1539" y="2451"/>
                      <a:pt x="1539" y="2451"/>
                      <a:pt x="1539" y="2451"/>
                    </a:cubicBezTo>
                    <a:cubicBezTo>
                      <a:pt x="1539" y="2452"/>
                      <a:pt x="1539" y="2452"/>
                      <a:pt x="1539" y="2452"/>
                    </a:cubicBezTo>
                    <a:cubicBezTo>
                      <a:pt x="1539" y="2453"/>
                      <a:pt x="1538" y="2455"/>
                      <a:pt x="1538" y="2455"/>
                    </a:cubicBezTo>
                    <a:cubicBezTo>
                      <a:pt x="1539" y="2456"/>
                      <a:pt x="1539" y="2456"/>
                      <a:pt x="1539" y="2456"/>
                    </a:cubicBezTo>
                    <a:cubicBezTo>
                      <a:pt x="1540" y="2457"/>
                      <a:pt x="1540" y="2457"/>
                      <a:pt x="1540" y="2457"/>
                    </a:cubicBezTo>
                    <a:cubicBezTo>
                      <a:pt x="1543" y="2460"/>
                      <a:pt x="1547" y="2465"/>
                      <a:pt x="1548" y="2470"/>
                    </a:cubicBezTo>
                    <a:cubicBezTo>
                      <a:pt x="1549" y="2473"/>
                      <a:pt x="1547" y="2476"/>
                      <a:pt x="1545" y="2478"/>
                    </a:cubicBezTo>
                    <a:cubicBezTo>
                      <a:pt x="1542" y="2480"/>
                      <a:pt x="1539" y="2480"/>
                      <a:pt x="1537" y="2479"/>
                    </a:cubicBezTo>
                    <a:cubicBezTo>
                      <a:pt x="1536" y="2478"/>
                      <a:pt x="1534" y="2478"/>
                      <a:pt x="1532" y="2481"/>
                    </a:cubicBezTo>
                    <a:cubicBezTo>
                      <a:pt x="1530" y="2482"/>
                      <a:pt x="1528" y="2485"/>
                      <a:pt x="1526" y="2488"/>
                    </a:cubicBezTo>
                    <a:cubicBezTo>
                      <a:pt x="1522" y="2495"/>
                      <a:pt x="1520" y="2499"/>
                      <a:pt x="1518" y="2500"/>
                    </a:cubicBezTo>
                    <a:cubicBezTo>
                      <a:pt x="1515" y="2502"/>
                      <a:pt x="1512" y="2503"/>
                      <a:pt x="1508" y="2501"/>
                    </a:cubicBezTo>
                    <a:cubicBezTo>
                      <a:pt x="1506" y="2500"/>
                      <a:pt x="1504" y="2498"/>
                      <a:pt x="1503" y="2496"/>
                    </a:cubicBezTo>
                    <a:cubicBezTo>
                      <a:pt x="1503" y="2495"/>
                      <a:pt x="1503" y="2495"/>
                      <a:pt x="1503" y="2495"/>
                    </a:cubicBezTo>
                    <a:cubicBezTo>
                      <a:pt x="1503" y="2494"/>
                      <a:pt x="1503" y="2494"/>
                      <a:pt x="1503" y="2494"/>
                    </a:cubicBezTo>
                    <a:cubicBezTo>
                      <a:pt x="1503" y="2494"/>
                      <a:pt x="1503" y="2494"/>
                      <a:pt x="1503" y="2494"/>
                    </a:cubicBezTo>
                    <a:cubicBezTo>
                      <a:pt x="1503" y="2494"/>
                      <a:pt x="1502" y="2494"/>
                      <a:pt x="1502" y="2494"/>
                    </a:cubicBezTo>
                    <a:cubicBezTo>
                      <a:pt x="1502" y="2498"/>
                      <a:pt x="1502" y="2499"/>
                      <a:pt x="1500" y="2501"/>
                    </a:cubicBezTo>
                    <a:cubicBezTo>
                      <a:pt x="1500" y="2501"/>
                      <a:pt x="1500" y="2501"/>
                      <a:pt x="1500" y="2501"/>
                    </a:cubicBezTo>
                    <a:cubicBezTo>
                      <a:pt x="1502" y="2505"/>
                      <a:pt x="1502" y="2510"/>
                      <a:pt x="1498" y="2513"/>
                    </a:cubicBezTo>
                    <a:cubicBezTo>
                      <a:pt x="1495" y="2515"/>
                      <a:pt x="1488" y="2522"/>
                      <a:pt x="1485" y="2524"/>
                    </a:cubicBezTo>
                    <a:cubicBezTo>
                      <a:pt x="1482" y="2528"/>
                      <a:pt x="1476" y="2525"/>
                      <a:pt x="1474" y="2524"/>
                    </a:cubicBezTo>
                    <a:cubicBezTo>
                      <a:pt x="1473" y="2524"/>
                      <a:pt x="1472" y="2523"/>
                      <a:pt x="1472" y="2523"/>
                    </a:cubicBezTo>
                    <a:cubicBezTo>
                      <a:pt x="1471" y="2523"/>
                      <a:pt x="1471" y="2524"/>
                      <a:pt x="1470" y="2525"/>
                    </a:cubicBezTo>
                    <a:cubicBezTo>
                      <a:pt x="1470" y="2526"/>
                      <a:pt x="1469" y="2528"/>
                      <a:pt x="1468" y="2529"/>
                    </a:cubicBezTo>
                    <a:cubicBezTo>
                      <a:pt x="1467" y="2532"/>
                      <a:pt x="1466" y="2535"/>
                      <a:pt x="1465" y="2537"/>
                    </a:cubicBezTo>
                    <a:cubicBezTo>
                      <a:pt x="1465" y="2538"/>
                      <a:pt x="1464" y="2539"/>
                      <a:pt x="1464" y="2541"/>
                    </a:cubicBezTo>
                    <a:cubicBezTo>
                      <a:pt x="1463" y="2543"/>
                      <a:pt x="1462" y="2544"/>
                      <a:pt x="1463" y="2546"/>
                    </a:cubicBezTo>
                    <a:cubicBezTo>
                      <a:pt x="1465" y="2550"/>
                      <a:pt x="1467" y="2556"/>
                      <a:pt x="1465" y="2559"/>
                    </a:cubicBezTo>
                    <a:cubicBezTo>
                      <a:pt x="1465" y="2561"/>
                      <a:pt x="1464" y="2562"/>
                      <a:pt x="1462" y="2562"/>
                    </a:cubicBezTo>
                    <a:cubicBezTo>
                      <a:pt x="1460" y="2563"/>
                      <a:pt x="1458" y="2562"/>
                      <a:pt x="1457" y="2561"/>
                    </a:cubicBezTo>
                    <a:cubicBezTo>
                      <a:pt x="1457" y="2561"/>
                      <a:pt x="1456" y="2561"/>
                      <a:pt x="1456" y="2561"/>
                    </a:cubicBezTo>
                    <a:cubicBezTo>
                      <a:pt x="1455" y="2561"/>
                      <a:pt x="1451" y="2563"/>
                      <a:pt x="1449" y="2564"/>
                    </a:cubicBezTo>
                    <a:cubicBezTo>
                      <a:pt x="1448" y="2566"/>
                      <a:pt x="1448" y="2568"/>
                      <a:pt x="1447" y="2571"/>
                    </a:cubicBezTo>
                    <a:cubicBezTo>
                      <a:pt x="1446" y="2575"/>
                      <a:pt x="1446" y="2575"/>
                      <a:pt x="1446" y="2575"/>
                    </a:cubicBezTo>
                    <a:cubicBezTo>
                      <a:pt x="1445" y="2581"/>
                      <a:pt x="1445" y="2581"/>
                      <a:pt x="1444" y="2585"/>
                    </a:cubicBezTo>
                    <a:cubicBezTo>
                      <a:pt x="1443" y="2586"/>
                      <a:pt x="1443" y="2587"/>
                      <a:pt x="1443" y="2588"/>
                    </a:cubicBezTo>
                    <a:cubicBezTo>
                      <a:pt x="1443" y="2589"/>
                      <a:pt x="1443" y="2589"/>
                      <a:pt x="1443" y="2589"/>
                    </a:cubicBezTo>
                    <a:cubicBezTo>
                      <a:pt x="1443" y="2589"/>
                      <a:pt x="1444" y="2589"/>
                      <a:pt x="1444" y="2589"/>
                    </a:cubicBezTo>
                    <a:cubicBezTo>
                      <a:pt x="1447" y="2588"/>
                      <a:pt x="1449" y="2589"/>
                      <a:pt x="1450" y="2589"/>
                    </a:cubicBezTo>
                    <a:cubicBezTo>
                      <a:pt x="1451" y="2589"/>
                      <a:pt x="1451" y="2589"/>
                      <a:pt x="1451" y="2589"/>
                    </a:cubicBezTo>
                    <a:cubicBezTo>
                      <a:pt x="1452" y="2590"/>
                      <a:pt x="1452" y="2590"/>
                      <a:pt x="1452" y="2590"/>
                    </a:cubicBezTo>
                    <a:cubicBezTo>
                      <a:pt x="1453" y="2591"/>
                      <a:pt x="1454" y="2593"/>
                      <a:pt x="1454" y="2598"/>
                    </a:cubicBezTo>
                    <a:cubicBezTo>
                      <a:pt x="1454" y="2601"/>
                      <a:pt x="1454" y="2604"/>
                      <a:pt x="1453" y="2606"/>
                    </a:cubicBezTo>
                    <a:cubicBezTo>
                      <a:pt x="1455" y="2606"/>
                      <a:pt x="1456" y="2608"/>
                      <a:pt x="1456" y="2610"/>
                    </a:cubicBezTo>
                    <a:cubicBezTo>
                      <a:pt x="1457" y="2612"/>
                      <a:pt x="1456" y="2615"/>
                      <a:pt x="1454" y="2617"/>
                    </a:cubicBezTo>
                    <a:cubicBezTo>
                      <a:pt x="1453" y="2618"/>
                      <a:pt x="1453" y="2619"/>
                      <a:pt x="1452" y="2620"/>
                    </a:cubicBezTo>
                    <a:cubicBezTo>
                      <a:pt x="1450" y="2622"/>
                      <a:pt x="1449" y="2624"/>
                      <a:pt x="1445" y="2627"/>
                    </a:cubicBezTo>
                    <a:cubicBezTo>
                      <a:pt x="1442" y="2629"/>
                      <a:pt x="1440" y="2632"/>
                      <a:pt x="1438" y="2634"/>
                    </a:cubicBezTo>
                    <a:cubicBezTo>
                      <a:pt x="1437" y="2635"/>
                      <a:pt x="1436" y="2636"/>
                      <a:pt x="1435" y="2637"/>
                    </a:cubicBezTo>
                    <a:cubicBezTo>
                      <a:pt x="1436" y="2637"/>
                      <a:pt x="1436" y="2637"/>
                      <a:pt x="1436" y="2638"/>
                    </a:cubicBezTo>
                    <a:cubicBezTo>
                      <a:pt x="1437" y="2639"/>
                      <a:pt x="1438" y="2640"/>
                      <a:pt x="1438" y="2641"/>
                    </a:cubicBezTo>
                    <a:cubicBezTo>
                      <a:pt x="1438" y="2641"/>
                      <a:pt x="1439" y="2642"/>
                      <a:pt x="1439" y="2643"/>
                    </a:cubicBezTo>
                    <a:cubicBezTo>
                      <a:pt x="1439" y="2643"/>
                      <a:pt x="1440" y="2643"/>
                      <a:pt x="1443" y="2641"/>
                    </a:cubicBezTo>
                    <a:cubicBezTo>
                      <a:pt x="1445" y="2639"/>
                      <a:pt x="1448" y="2637"/>
                      <a:pt x="1450" y="2636"/>
                    </a:cubicBezTo>
                    <a:cubicBezTo>
                      <a:pt x="1457" y="2631"/>
                      <a:pt x="1463" y="2627"/>
                      <a:pt x="1470" y="2627"/>
                    </a:cubicBezTo>
                    <a:cubicBezTo>
                      <a:pt x="1471" y="2627"/>
                      <a:pt x="1473" y="2627"/>
                      <a:pt x="1474" y="2627"/>
                    </a:cubicBezTo>
                    <a:cubicBezTo>
                      <a:pt x="1479" y="2627"/>
                      <a:pt x="1483" y="2627"/>
                      <a:pt x="1485" y="2626"/>
                    </a:cubicBezTo>
                    <a:cubicBezTo>
                      <a:pt x="1488" y="2624"/>
                      <a:pt x="1493" y="2624"/>
                      <a:pt x="1500" y="2624"/>
                    </a:cubicBezTo>
                    <a:cubicBezTo>
                      <a:pt x="1503" y="2624"/>
                      <a:pt x="1506" y="2624"/>
                      <a:pt x="1507" y="2624"/>
                    </a:cubicBezTo>
                    <a:cubicBezTo>
                      <a:pt x="1509" y="2624"/>
                      <a:pt x="1512" y="2624"/>
                      <a:pt x="1515" y="2625"/>
                    </a:cubicBezTo>
                    <a:cubicBezTo>
                      <a:pt x="1516" y="2625"/>
                      <a:pt x="1517" y="2625"/>
                      <a:pt x="1519" y="2625"/>
                    </a:cubicBezTo>
                    <a:cubicBezTo>
                      <a:pt x="1519" y="2624"/>
                      <a:pt x="1519" y="2624"/>
                      <a:pt x="1519" y="2624"/>
                    </a:cubicBezTo>
                    <a:cubicBezTo>
                      <a:pt x="1522" y="2625"/>
                      <a:pt x="1522" y="2625"/>
                      <a:pt x="1522" y="2625"/>
                    </a:cubicBezTo>
                    <a:cubicBezTo>
                      <a:pt x="1523" y="2631"/>
                      <a:pt x="1523" y="2631"/>
                      <a:pt x="1523" y="2631"/>
                    </a:cubicBezTo>
                    <a:cubicBezTo>
                      <a:pt x="1524" y="2632"/>
                      <a:pt x="1524" y="2632"/>
                      <a:pt x="1524" y="2632"/>
                    </a:cubicBezTo>
                    <a:cubicBezTo>
                      <a:pt x="1525" y="2631"/>
                      <a:pt x="1525" y="2630"/>
                      <a:pt x="1525" y="2629"/>
                    </a:cubicBezTo>
                    <a:cubicBezTo>
                      <a:pt x="1525" y="2629"/>
                      <a:pt x="1525" y="2629"/>
                      <a:pt x="1524" y="2628"/>
                    </a:cubicBezTo>
                    <a:cubicBezTo>
                      <a:pt x="1525" y="2629"/>
                      <a:pt x="1527" y="2629"/>
                      <a:pt x="1528" y="2628"/>
                    </a:cubicBezTo>
                    <a:cubicBezTo>
                      <a:pt x="1532" y="2625"/>
                      <a:pt x="1540" y="2627"/>
                      <a:pt x="1544" y="2629"/>
                    </a:cubicBezTo>
                    <a:cubicBezTo>
                      <a:pt x="1549" y="2631"/>
                      <a:pt x="1549" y="2631"/>
                      <a:pt x="1549" y="2631"/>
                    </a:cubicBezTo>
                    <a:cubicBezTo>
                      <a:pt x="1546" y="2635"/>
                      <a:pt x="1546" y="2635"/>
                      <a:pt x="1546" y="2635"/>
                    </a:cubicBezTo>
                    <a:cubicBezTo>
                      <a:pt x="1546" y="2635"/>
                      <a:pt x="1541" y="2640"/>
                      <a:pt x="1535" y="2644"/>
                    </a:cubicBezTo>
                    <a:cubicBezTo>
                      <a:pt x="1533" y="2644"/>
                      <a:pt x="1530" y="2646"/>
                      <a:pt x="1528" y="2647"/>
                    </a:cubicBezTo>
                    <a:cubicBezTo>
                      <a:pt x="1529" y="2647"/>
                      <a:pt x="1529" y="2647"/>
                      <a:pt x="1529" y="2648"/>
                    </a:cubicBezTo>
                    <a:cubicBezTo>
                      <a:pt x="1529" y="2649"/>
                      <a:pt x="1529" y="2650"/>
                      <a:pt x="1529" y="2653"/>
                    </a:cubicBezTo>
                    <a:cubicBezTo>
                      <a:pt x="1529" y="2655"/>
                      <a:pt x="1529" y="2655"/>
                      <a:pt x="1529" y="2655"/>
                    </a:cubicBezTo>
                    <a:cubicBezTo>
                      <a:pt x="1529" y="2655"/>
                      <a:pt x="1529" y="2655"/>
                      <a:pt x="1529" y="2655"/>
                    </a:cubicBezTo>
                    <a:cubicBezTo>
                      <a:pt x="1531" y="2655"/>
                      <a:pt x="1536" y="2655"/>
                      <a:pt x="1537" y="2663"/>
                    </a:cubicBezTo>
                    <a:cubicBezTo>
                      <a:pt x="1538" y="2667"/>
                      <a:pt x="1539" y="2668"/>
                      <a:pt x="1539" y="2670"/>
                    </a:cubicBezTo>
                    <a:cubicBezTo>
                      <a:pt x="1540" y="2670"/>
                      <a:pt x="1540" y="2671"/>
                      <a:pt x="1540" y="2672"/>
                    </a:cubicBezTo>
                    <a:cubicBezTo>
                      <a:pt x="1541" y="2674"/>
                      <a:pt x="1543" y="2680"/>
                      <a:pt x="1540" y="2684"/>
                    </a:cubicBezTo>
                    <a:cubicBezTo>
                      <a:pt x="1542" y="2686"/>
                      <a:pt x="1541" y="2688"/>
                      <a:pt x="1541" y="2690"/>
                    </a:cubicBezTo>
                    <a:cubicBezTo>
                      <a:pt x="1541" y="2691"/>
                      <a:pt x="1541" y="2692"/>
                      <a:pt x="1540" y="2693"/>
                    </a:cubicBezTo>
                    <a:cubicBezTo>
                      <a:pt x="1540" y="2695"/>
                      <a:pt x="1541" y="2698"/>
                      <a:pt x="1542" y="2701"/>
                    </a:cubicBezTo>
                    <a:cubicBezTo>
                      <a:pt x="1543" y="2704"/>
                      <a:pt x="1544" y="2706"/>
                      <a:pt x="1543" y="2708"/>
                    </a:cubicBezTo>
                    <a:cubicBezTo>
                      <a:pt x="1543" y="2709"/>
                      <a:pt x="1543" y="2710"/>
                      <a:pt x="1543" y="2711"/>
                    </a:cubicBezTo>
                    <a:cubicBezTo>
                      <a:pt x="1545" y="2711"/>
                      <a:pt x="1549" y="2711"/>
                      <a:pt x="1551" y="2716"/>
                    </a:cubicBezTo>
                    <a:cubicBezTo>
                      <a:pt x="1552" y="2717"/>
                      <a:pt x="1552" y="2718"/>
                      <a:pt x="1552" y="2718"/>
                    </a:cubicBezTo>
                    <a:cubicBezTo>
                      <a:pt x="1552" y="2718"/>
                      <a:pt x="1552" y="2718"/>
                      <a:pt x="1552" y="2718"/>
                    </a:cubicBezTo>
                    <a:cubicBezTo>
                      <a:pt x="1553" y="2718"/>
                      <a:pt x="1553" y="2718"/>
                      <a:pt x="1555" y="2718"/>
                    </a:cubicBezTo>
                    <a:cubicBezTo>
                      <a:pt x="1557" y="2718"/>
                      <a:pt x="1558" y="2718"/>
                      <a:pt x="1560" y="2718"/>
                    </a:cubicBezTo>
                    <a:cubicBezTo>
                      <a:pt x="1561" y="2718"/>
                      <a:pt x="1563" y="2718"/>
                      <a:pt x="1565" y="2719"/>
                    </a:cubicBezTo>
                    <a:cubicBezTo>
                      <a:pt x="1567" y="2720"/>
                      <a:pt x="1567" y="2720"/>
                      <a:pt x="1569" y="2720"/>
                    </a:cubicBezTo>
                    <a:cubicBezTo>
                      <a:pt x="1573" y="2718"/>
                      <a:pt x="1575" y="2718"/>
                      <a:pt x="1579" y="2722"/>
                    </a:cubicBezTo>
                    <a:cubicBezTo>
                      <a:pt x="1581" y="2723"/>
                      <a:pt x="1581" y="2724"/>
                      <a:pt x="1585" y="2723"/>
                    </a:cubicBezTo>
                    <a:cubicBezTo>
                      <a:pt x="1588" y="2723"/>
                      <a:pt x="1590" y="2724"/>
                      <a:pt x="1591" y="2725"/>
                    </a:cubicBezTo>
                    <a:cubicBezTo>
                      <a:pt x="1593" y="2728"/>
                      <a:pt x="1592" y="2732"/>
                      <a:pt x="1591" y="2735"/>
                    </a:cubicBezTo>
                    <a:cubicBezTo>
                      <a:pt x="1591" y="2737"/>
                      <a:pt x="1591" y="2738"/>
                      <a:pt x="1591" y="2739"/>
                    </a:cubicBezTo>
                    <a:cubicBezTo>
                      <a:pt x="1591" y="2740"/>
                      <a:pt x="1591" y="2740"/>
                      <a:pt x="1591" y="2741"/>
                    </a:cubicBezTo>
                    <a:cubicBezTo>
                      <a:pt x="1591" y="2742"/>
                      <a:pt x="1591" y="2744"/>
                      <a:pt x="1590" y="2746"/>
                    </a:cubicBezTo>
                    <a:cubicBezTo>
                      <a:pt x="1590" y="2750"/>
                      <a:pt x="1590" y="2750"/>
                      <a:pt x="1590" y="2750"/>
                    </a:cubicBezTo>
                    <a:cubicBezTo>
                      <a:pt x="1586" y="2750"/>
                      <a:pt x="1586" y="2750"/>
                      <a:pt x="1586" y="2750"/>
                    </a:cubicBezTo>
                    <a:cubicBezTo>
                      <a:pt x="1584" y="2750"/>
                      <a:pt x="1582" y="2749"/>
                      <a:pt x="1580" y="2748"/>
                    </a:cubicBezTo>
                    <a:cubicBezTo>
                      <a:pt x="1580" y="2748"/>
                      <a:pt x="1580" y="2748"/>
                      <a:pt x="1580" y="2747"/>
                    </a:cubicBezTo>
                    <a:cubicBezTo>
                      <a:pt x="1579" y="2748"/>
                      <a:pt x="1578" y="2750"/>
                      <a:pt x="1577" y="2750"/>
                    </a:cubicBezTo>
                    <a:cubicBezTo>
                      <a:pt x="1578" y="2752"/>
                      <a:pt x="1578" y="2753"/>
                      <a:pt x="1577" y="2756"/>
                    </a:cubicBezTo>
                    <a:cubicBezTo>
                      <a:pt x="1575" y="2760"/>
                      <a:pt x="1573" y="2761"/>
                      <a:pt x="1572" y="2761"/>
                    </a:cubicBezTo>
                    <a:cubicBezTo>
                      <a:pt x="1571" y="2762"/>
                      <a:pt x="1571" y="2763"/>
                      <a:pt x="1571" y="2764"/>
                    </a:cubicBezTo>
                    <a:cubicBezTo>
                      <a:pt x="1571" y="2764"/>
                      <a:pt x="1571" y="2764"/>
                      <a:pt x="1571" y="2765"/>
                    </a:cubicBezTo>
                    <a:cubicBezTo>
                      <a:pt x="1572" y="2767"/>
                      <a:pt x="1574" y="2771"/>
                      <a:pt x="1573" y="2776"/>
                    </a:cubicBezTo>
                    <a:cubicBezTo>
                      <a:pt x="1572" y="2782"/>
                      <a:pt x="1569" y="2784"/>
                      <a:pt x="1566" y="2786"/>
                    </a:cubicBezTo>
                    <a:cubicBezTo>
                      <a:pt x="1565" y="2787"/>
                      <a:pt x="1565" y="2787"/>
                      <a:pt x="1565" y="2787"/>
                    </a:cubicBezTo>
                    <a:cubicBezTo>
                      <a:pt x="1564" y="2788"/>
                      <a:pt x="1564" y="2788"/>
                      <a:pt x="1563" y="2790"/>
                    </a:cubicBezTo>
                    <a:cubicBezTo>
                      <a:pt x="1563" y="2792"/>
                      <a:pt x="1563" y="2793"/>
                      <a:pt x="1562" y="2795"/>
                    </a:cubicBezTo>
                    <a:cubicBezTo>
                      <a:pt x="1561" y="2799"/>
                      <a:pt x="1557" y="2803"/>
                      <a:pt x="1554" y="2806"/>
                    </a:cubicBezTo>
                    <a:cubicBezTo>
                      <a:pt x="1554" y="2806"/>
                      <a:pt x="1554" y="2807"/>
                      <a:pt x="1553" y="2807"/>
                    </a:cubicBezTo>
                    <a:cubicBezTo>
                      <a:pt x="1558" y="2809"/>
                      <a:pt x="1563" y="2810"/>
                      <a:pt x="1567" y="2810"/>
                    </a:cubicBezTo>
                    <a:cubicBezTo>
                      <a:pt x="1576" y="2808"/>
                      <a:pt x="1582" y="2810"/>
                      <a:pt x="1586" y="2812"/>
                    </a:cubicBezTo>
                    <a:cubicBezTo>
                      <a:pt x="1590" y="2813"/>
                      <a:pt x="1592" y="2814"/>
                      <a:pt x="1594" y="2816"/>
                    </a:cubicBezTo>
                    <a:cubicBezTo>
                      <a:pt x="1595" y="2816"/>
                      <a:pt x="1595" y="2817"/>
                      <a:pt x="1595" y="2817"/>
                    </a:cubicBezTo>
                    <a:cubicBezTo>
                      <a:pt x="1596" y="2817"/>
                      <a:pt x="1596" y="2817"/>
                      <a:pt x="1596" y="2817"/>
                    </a:cubicBezTo>
                    <a:cubicBezTo>
                      <a:pt x="1601" y="2814"/>
                      <a:pt x="1608" y="2815"/>
                      <a:pt x="1612" y="2819"/>
                    </a:cubicBezTo>
                    <a:cubicBezTo>
                      <a:pt x="1613" y="2819"/>
                      <a:pt x="1614" y="2820"/>
                      <a:pt x="1615" y="2821"/>
                    </a:cubicBezTo>
                    <a:cubicBezTo>
                      <a:pt x="1617" y="2823"/>
                      <a:pt x="1620" y="2825"/>
                      <a:pt x="1620" y="2827"/>
                    </a:cubicBezTo>
                    <a:cubicBezTo>
                      <a:pt x="1621" y="2830"/>
                      <a:pt x="1620" y="2835"/>
                      <a:pt x="1617" y="2841"/>
                    </a:cubicBezTo>
                    <a:cubicBezTo>
                      <a:pt x="1614" y="2845"/>
                      <a:pt x="1614" y="2847"/>
                      <a:pt x="1615" y="2848"/>
                    </a:cubicBezTo>
                    <a:cubicBezTo>
                      <a:pt x="1617" y="2849"/>
                      <a:pt x="1620" y="2851"/>
                      <a:pt x="1624" y="2852"/>
                    </a:cubicBezTo>
                    <a:cubicBezTo>
                      <a:pt x="1627" y="2853"/>
                      <a:pt x="1630" y="2853"/>
                      <a:pt x="1632" y="2856"/>
                    </a:cubicBezTo>
                    <a:cubicBezTo>
                      <a:pt x="1633" y="2858"/>
                      <a:pt x="1632" y="2861"/>
                      <a:pt x="1632" y="2862"/>
                    </a:cubicBezTo>
                    <a:cubicBezTo>
                      <a:pt x="1631" y="2864"/>
                      <a:pt x="1631" y="2865"/>
                      <a:pt x="1630" y="2866"/>
                    </a:cubicBezTo>
                    <a:cubicBezTo>
                      <a:pt x="1630" y="2866"/>
                      <a:pt x="1629" y="2867"/>
                      <a:pt x="1629" y="2868"/>
                    </a:cubicBezTo>
                    <a:cubicBezTo>
                      <a:pt x="1628" y="2869"/>
                      <a:pt x="1628" y="2869"/>
                      <a:pt x="1628" y="2869"/>
                    </a:cubicBezTo>
                    <a:cubicBezTo>
                      <a:pt x="1628" y="2869"/>
                      <a:pt x="1629" y="2869"/>
                      <a:pt x="1629" y="2870"/>
                    </a:cubicBezTo>
                    <a:cubicBezTo>
                      <a:pt x="1631" y="2871"/>
                      <a:pt x="1635" y="2872"/>
                      <a:pt x="1638" y="2870"/>
                    </a:cubicBezTo>
                    <a:cubicBezTo>
                      <a:pt x="1641" y="2869"/>
                      <a:pt x="1645" y="2867"/>
                      <a:pt x="1649" y="2868"/>
                    </a:cubicBezTo>
                    <a:cubicBezTo>
                      <a:pt x="1652" y="2869"/>
                      <a:pt x="1654" y="2871"/>
                      <a:pt x="1655" y="2874"/>
                    </a:cubicBezTo>
                    <a:cubicBezTo>
                      <a:pt x="1657" y="2878"/>
                      <a:pt x="1659" y="2878"/>
                      <a:pt x="1663" y="2878"/>
                    </a:cubicBezTo>
                    <a:cubicBezTo>
                      <a:pt x="1666" y="2878"/>
                      <a:pt x="1669" y="2876"/>
                      <a:pt x="1671" y="2873"/>
                    </a:cubicBezTo>
                    <a:cubicBezTo>
                      <a:pt x="1672" y="2872"/>
                      <a:pt x="1674" y="2871"/>
                      <a:pt x="1676" y="2869"/>
                    </a:cubicBezTo>
                    <a:cubicBezTo>
                      <a:pt x="1678" y="2867"/>
                      <a:pt x="1682" y="2864"/>
                      <a:pt x="1683" y="2863"/>
                    </a:cubicBezTo>
                    <a:cubicBezTo>
                      <a:pt x="1685" y="2859"/>
                      <a:pt x="1690" y="2859"/>
                      <a:pt x="1693" y="2859"/>
                    </a:cubicBezTo>
                    <a:cubicBezTo>
                      <a:pt x="1694" y="2859"/>
                      <a:pt x="1696" y="2859"/>
                      <a:pt x="1696" y="2859"/>
                    </a:cubicBezTo>
                    <a:cubicBezTo>
                      <a:pt x="1697" y="2859"/>
                      <a:pt x="1698" y="2858"/>
                      <a:pt x="1699" y="2857"/>
                    </a:cubicBezTo>
                    <a:cubicBezTo>
                      <a:pt x="1701" y="2857"/>
                      <a:pt x="1702" y="2856"/>
                      <a:pt x="1703" y="2855"/>
                    </a:cubicBezTo>
                    <a:cubicBezTo>
                      <a:pt x="1706" y="2852"/>
                      <a:pt x="1715" y="2856"/>
                      <a:pt x="1715" y="2856"/>
                    </a:cubicBezTo>
                    <a:cubicBezTo>
                      <a:pt x="1714" y="2863"/>
                      <a:pt x="1714" y="2863"/>
                      <a:pt x="1714" y="2863"/>
                    </a:cubicBezTo>
                    <a:cubicBezTo>
                      <a:pt x="1716" y="2863"/>
                      <a:pt x="1717" y="2861"/>
                      <a:pt x="1717" y="2861"/>
                    </a:cubicBezTo>
                    <a:cubicBezTo>
                      <a:pt x="1717" y="2862"/>
                      <a:pt x="1716" y="2863"/>
                      <a:pt x="1715" y="2865"/>
                    </a:cubicBezTo>
                    <a:cubicBezTo>
                      <a:pt x="1715" y="2865"/>
                      <a:pt x="1715" y="2865"/>
                      <a:pt x="1715" y="2866"/>
                    </a:cubicBezTo>
                    <a:cubicBezTo>
                      <a:pt x="1716" y="2866"/>
                      <a:pt x="1717" y="2867"/>
                      <a:pt x="1717" y="2869"/>
                    </a:cubicBezTo>
                    <a:cubicBezTo>
                      <a:pt x="1718" y="2870"/>
                      <a:pt x="1718" y="2873"/>
                      <a:pt x="1717" y="2875"/>
                    </a:cubicBezTo>
                    <a:cubicBezTo>
                      <a:pt x="1717" y="2875"/>
                      <a:pt x="1717" y="2875"/>
                      <a:pt x="1717" y="2875"/>
                    </a:cubicBezTo>
                    <a:cubicBezTo>
                      <a:pt x="1718" y="2876"/>
                      <a:pt x="1721" y="2879"/>
                      <a:pt x="1722" y="2883"/>
                    </a:cubicBezTo>
                    <a:cubicBezTo>
                      <a:pt x="1722" y="2885"/>
                      <a:pt x="1721" y="2887"/>
                      <a:pt x="1719" y="2889"/>
                    </a:cubicBezTo>
                    <a:cubicBezTo>
                      <a:pt x="1717" y="2892"/>
                      <a:pt x="1716" y="2893"/>
                      <a:pt x="1716" y="2894"/>
                    </a:cubicBezTo>
                    <a:cubicBezTo>
                      <a:pt x="1716" y="2894"/>
                      <a:pt x="1716" y="2894"/>
                      <a:pt x="1717" y="2895"/>
                    </a:cubicBezTo>
                    <a:cubicBezTo>
                      <a:pt x="1718" y="2896"/>
                      <a:pt x="1722" y="2898"/>
                      <a:pt x="1720" y="2904"/>
                    </a:cubicBezTo>
                    <a:cubicBezTo>
                      <a:pt x="1720" y="2904"/>
                      <a:pt x="1720" y="2904"/>
                      <a:pt x="1721" y="2905"/>
                    </a:cubicBezTo>
                    <a:cubicBezTo>
                      <a:pt x="1721" y="2906"/>
                      <a:pt x="1722" y="2906"/>
                      <a:pt x="1723" y="2906"/>
                    </a:cubicBezTo>
                    <a:cubicBezTo>
                      <a:pt x="1726" y="2905"/>
                      <a:pt x="1729" y="2904"/>
                      <a:pt x="1732" y="2904"/>
                    </a:cubicBezTo>
                    <a:cubicBezTo>
                      <a:pt x="1734" y="2904"/>
                      <a:pt x="1736" y="2903"/>
                      <a:pt x="1738" y="2903"/>
                    </a:cubicBezTo>
                    <a:cubicBezTo>
                      <a:pt x="1743" y="2902"/>
                      <a:pt x="1746" y="2903"/>
                      <a:pt x="1748" y="2904"/>
                    </a:cubicBezTo>
                    <a:cubicBezTo>
                      <a:pt x="1749" y="2906"/>
                      <a:pt x="1750" y="2907"/>
                      <a:pt x="1751" y="2909"/>
                    </a:cubicBezTo>
                    <a:cubicBezTo>
                      <a:pt x="1754" y="2908"/>
                      <a:pt x="1756" y="2909"/>
                      <a:pt x="1757" y="2912"/>
                    </a:cubicBezTo>
                    <a:cubicBezTo>
                      <a:pt x="1758" y="2912"/>
                      <a:pt x="1759" y="2912"/>
                      <a:pt x="1761" y="2911"/>
                    </a:cubicBezTo>
                    <a:cubicBezTo>
                      <a:pt x="1762" y="2910"/>
                      <a:pt x="1763" y="2910"/>
                      <a:pt x="1763" y="2910"/>
                    </a:cubicBezTo>
                    <a:cubicBezTo>
                      <a:pt x="1756" y="2906"/>
                      <a:pt x="1753" y="2901"/>
                      <a:pt x="1754" y="2895"/>
                    </a:cubicBezTo>
                    <a:cubicBezTo>
                      <a:pt x="1756" y="2888"/>
                      <a:pt x="1756" y="2888"/>
                      <a:pt x="1756" y="2885"/>
                    </a:cubicBezTo>
                    <a:cubicBezTo>
                      <a:pt x="1756" y="2882"/>
                      <a:pt x="1756" y="2879"/>
                      <a:pt x="1761" y="2877"/>
                    </a:cubicBezTo>
                    <a:cubicBezTo>
                      <a:pt x="1762" y="2876"/>
                      <a:pt x="1762" y="2876"/>
                      <a:pt x="1762" y="2875"/>
                    </a:cubicBezTo>
                    <a:cubicBezTo>
                      <a:pt x="1761" y="2874"/>
                      <a:pt x="1758" y="2871"/>
                      <a:pt x="1759" y="2865"/>
                    </a:cubicBezTo>
                    <a:cubicBezTo>
                      <a:pt x="1760" y="2860"/>
                      <a:pt x="1760" y="2857"/>
                      <a:pt x="1760" y="2856"/>
                    </a:cubicBezTo>
                    <a:cubicBezTo>
                      <a:pt x="1759" y="2855"/>
                      <a:pt x="1758" y="2853"/>
                      <a:pt x="1757" y="2852"/>
                    </a:cubicBezTo>
                    <a:cubicBezTo>
                      <a:pt x="1756" y="2850"/>
                      <a:pt x="1754" y="2848"/>
                      <a:pt x="1753" y="2847"/>
                    </a:cubicBezTo>
                    <a:cubicBezTo>
                      <a:pt x="1749" y="2844"/>
                      <a:pt x="1750" y="2840"/>
                      <a:pt x="1750" y="2838"/>
                    </a:cubicBezTo>
                    <a:cubicBezTo>
                      <a:pt x="1750" y="2837"/>
                      <a:pt x="1750" y="2837"/>
                      <a:pt x="1750" y="2837"/>
                    </a:cubicBezTo>
                    <a:cubicBezTo>
                      <a:pt x="1749" y="2836"/>
                      <a:pt x="1748" y="2835"/>
                      <a:pt x="1748" y="2832"/>
                    </a:cubicBezTo>
                    <a:cubicBezTo>
                      <a:pt x="1748" y="2831"/>
                      <a:pt x="1748" y="2831"/>
                      <a:pt x="1748" y="2831"/>
                    </a:cubicBezTo>
                    <a:cubicBezTo>
                      <a:pt x="1748" y="2829"/>
                      <a:pt x="1748" y="2827"/>
                      <a:pt x="1749" y="2825"/>
                    </a:cubicBezTo>
                    <a:cubicBezTo>
                      <a:pt x="1749" y="2824"/>
                      <a:pt x="1749" y="2824"/>
                      <a:pt x="1748" y="2822"/>
                    </a:cubicBezTo>
                    <a:cubicBezTo>
                      <a:pt x="1746" y="2821"/>
                      <a:pt x="1746" y="2819"/>
                      <a:pt x="1746" y="2818"/>
                    </a:cubicBezTo>
                    <a:cubicBezTo>
                      <a:pt x="1747" y="2815"/>
                      <a:pt x="1749" y="2814"/>
                      <a:pt x="1752" y="2811"/>
                    </a:cubicBezTo>
                    <a:cubicBezTo>
                      <a:pt x="1754" y="2810"/>
                      <a:pt x="1755" y="2807"/>
                      <a:pt x="1756" y="2803"/>
                    </a:cubicBezTo>
                    <a:cubicBezTo>
                      <a:pt x="1756" y="2798"/>
                      <a:pt x="1761" y="2794"/>
                      <a:pt x="1766" y="2793"/>
                    </a:cubicBezTo>
                    <a:cubicBezTo>
                      <a:pt x="1769" y="2792"/>
                      <a:pt x="1773" y="2794"/>
                      <a:pt x="1774" y="2798"/>
                    </a:cubicBezTo>
                    <a:cubicBezTo>
                      <a:pt x="1775" y="2800"/>
                      <a:pt x="1776" y="2802"/>
                      <a:pt x="1777" y="2802"/>
                    </a:cubicBezTo>
                    <a:cubicBezTo>
                      <a:pt x="1780" y="2800"/>
                      <a:pt x="1782" y="2799"/>
                      <a:pt x="1785" y="2799"/>
                    </a:cubicBezTo>
                    <a:cubicBezTo>
                      <a:pt x="1788" y="2799"/>
                      <a:pt x="1796" y="2801"/>
                      <a:pt x="1798" y="2801"/>
                    </a:cubicBezTo>
                    <a:cubicBezTo>
                      <a:pt x="1799" y="2801"/>
                      <a:pt x="1799" y="2801"/>
                      <a:pt x="1799" y="2801"/>
                    </a:cubicBezTo>
                    <a:cubicBezTo>
                      <a:pt x="1799" y="2802"/>
                      <a:pt x="1799" y="2802"/>
                      <a:pt x="1799" y="2802"/>
                    </a:cubicBezTo>
                    <a:cubicBezTo>
                      <a:pt x="1799" y="2802"/>
                      <a:pt x="1804" y="2805"/>
                      <a:pt x="1806" y="2803"/>
                    </a:cubicBezTo>
                    <a:cubicBezTo>
                      <a:pt x="1808" y="2800"/>
                      <a:pt x="1808" y="2800"/>
                      <a:pt x="1808" y="2800"/>
                    </a:cubicBezTo>
                    <a:cubicBezTo>
                      <a:pt x="1811" y="2796"/>
                      <a:pt x="1813" y="2794"/>
                      <a:pt x="1814" y="2791"/>
                    </a:cubicBezTo>
                    <a:cubicBezTo>
                      <a:pt x="1816" y="2787"/>
                      <a:pt x="1817" y="2786"/>
                      <a:pt x="1819" y="2783"/>
                    </a:cubicBezTo>
                    <a:cubicBezTo>
                      <a:pt x="1820" y="2781"/>
                      <a:pt x="1824" y="2779"/>
                      <a:pt x="1829" y="2776"/>
                    </a:cubicBezTo>
                    <a:cubicBezTo>
                      <a:pt x="1834" y="2773"/>
                      <a:pt x="1837" y="2778"/>
                      <a:pt x="1838" y="2780"/>
                    </a:cubicBezTo>
                    <a:cubicBezTo>
                      <a:pt x="1839" y="2780"/>
                      <a:pt x="1839" y="2781"/>
                      <a:pt x="1839" y="2781"/>
                    </a:cubicBezTo>
                    <a:cubicBezTo>
                      <a:pt x="1840" y="2781"/>
                      <a:pt x="1842" y="2782"/>
                      <a:pt x="1844" y="2782"/>
                    </a:cubicBezTo>
                    <a:cubicBezTo>
                      <a:pt x="1847" y="2782"/>
                      <a:pt x="1853" y="2784"/>
                      <a:pt x="1855" y="2788"/>
                    </a:cubicBezTo>
                    <a:cubicBezTo>
                      <a:pt x="1856" y="2790"/>
                      <a:pt x="1859" y="2791"/>
                      <a:pt x="1861" y="2792"/>
                    </a:cubicBezTo>
                    <a:cubicBezTo>
                      <a:pt x="1862" y="2792"/>
                      <a:pt x="1862" y="2792"/>
                      <a:pt x="1862" y="2792"/>
                    </a:cubicBezTo>
                    <a:cubicBezTo>
                      <a:pt x="1862" y="2793"/>
                      <a:pt x="1865" y="2796"/>
                      <a:pt x="1867" y="2802"/>
                    </a:cubicBezTo>
                    <a:cubicBezTo>
                      <a:pt x="1867" y="2805"/>
                      <a:pt x="1870" y="2807"/>
                      <a:pt x="1870" y="2807"/>
                    </a:cubicBezTo>
                    <a:cubicBezTo>
                      <a:pt x="1870" y="2807"/>
                      <a:pt x="1870" y="2807"/>
                      <a:pt x="1870" y="2807"/>
                    </a:cubicBezTo>
                    <a:cubicBezTo>
                      <a:pt x="1870" y="2807"/>
                      <a:pt x="1872" y="2807"/>
                      <a:pt x="1875" y="2805"/>
                    </a:cubicBezTo>
                    <a:cubicBezTo>
                      <a:pt x="1880" y="2802"/>
                      <a:pt x="1890" y="2788"/>
                      <a:pt x="1892" y="2784"/>
                    </a:cubicBezTo>
                    <a:cubicBezTo>
                      <a:pt x="1894" y="2781"/>
                      <a:pt x="1897" y="2778"/>
                      <a:pt x="1903" y="2778"/>
                    </a:cubicBezTo>
                    <a:cubicBezTo>
                      <a:pt x="1904" y="2778"/>
                      <a:pt x="1904" y="2778"/>
                      <a:pt x="1904" y="2778"/>
                    </a:cubicBezTo>
                    <a:cubicBezTo>
                      <a:pt x="1910" y="2778"/>
                      <a:pt x="1910" y="2783"/>
                      <a:pt x="1911" y="2788"/>
                    </a:cubicBezTo>
                    <a:cubicBezTo>
                      <a:pt x="1911" y="2791"/>
                      <a:pt x="1913" y="2794"/>
                      <a:pt x="1914" y="2795"/>
                    </a:cubicBezTo>
                    <a:cubicBezTo>
                      <a:pt x="1915" y="2791"/>
                      <a:pt x="1915" y="2786"/>
                      <a:pt x="1920" y="2782"/>
                    </a:cubicBezTo>
                    <a:cubicBezTo>
                      <a:pt x="1920" y="2781"/>
                      <a:pt x="1922" y="2780"/>
                      <a:pt x="1922" y="2779"/>
                    </a:cubicBezTo>
                    <a:cubicBezTo>
                      <a:pt x="1927" y="2776"/>
                      <a:pt x="1931" y="2781"/>
                      <a:pt x="1937" y="2789"/>
                    </a:cubicBezTo>
                    <a:cubicBezTo>
                      <a:pt x="1938" y="2790"/>
                      <a:pt x="1940" y="2792"/>
                      <a:pt x="1941" y="2793"/>
                    </a:cubicBezTo>
                    <a:cubicBezTo>
                      <a:pt x="1945" y="2796"/>
                      <a:pt x="1948" y="2799"/>
                      <a:pt x="1950" y="2801"/>
                    </a:cubicBezTo>
                    <a:cubicBezTo>
                      <a:pt x="1953" y="2794"/>
                      <a:pt x="1957" y="2784"/>
                      <a:pt x="1960" y="2781"/>
                    </a:cubicBezTo>
                    <a:cubicBezTo>
                      <a:pt x="1965" y="2778"/>
                      <a:pt x="1967" y="2778"/>
                      <a:pt x="1970" y="2778"/>
                    </a:cubicBezTo>
                    <a:cubicBezTo>
                      <a:pt x="1971" y="2778"/>
                      <a:pt x="1972" y="2778"/>
                      <a:pt x="1973" y="2778"/>
                    </a:cubicBezTo>
                    <a:cubicBezTo>
                      <a:pt x="1976" y="2778"/>
                      <a:pt x="1978" y="2778"/>
                      <a:pt x="1979" y="2779"/>
                    </a:cubicBezTo>
                    <a:cubicBezTo>
                      <a:pt x="1979" y="2779"/>
                      <a:pt x="1979" y="2779"/>
                      <a:pt x="1979" y="2779"/>
                    </a:cubicBezTo>
                    <a:cubicBezTo>
                      <a:pt x="1980" y="2779"/>
                      <a:pt x="1981" y="2780"/>
                      <a:pt x="1981" y="2780"/>
                    </a:cubicBezTo>
                    <a:cubicBezTo>
                      <a:pt x="1982" y="2782"/>
                      <a:pt x="1982" y="2784"/>
                      <a:pt x="1982" y="2785"/>
                    </a:cubicBezTo>
                    <a:cubicBezTo>
                      <a:pt x="1982" y="2786"/>
                      <a:pt x="1982" y="2786"/>
                      <a:pt x="1982" y="2786"/>
                    </a:cubicBezTo>
                    <a:cubicBezTo>
                      <a:pt x="1981" y="2788"/>
                      <a:pt x="1981" y="2790"/>
                      <a:pt x="1981" y="2791"/>
                    </a:cubicBezTo>
                    <a:cubicBezTo>
                      <a:pt x="1985" y="2790"/>
                      <a:pt x="1990" y="2789"/>
                      <a:pt x="1993" y="2786"/>
                    </a:cubicBezTo>
                    <a:cubicBezTo>
                      <a:pt x="1994" y="2785"/>
                      <a:pt x="1995" y="2784"/>
                      <a:pt x="1996" y="2783"/>
                    </a:cubicBezTo>
                    <a:cubicBezTo>
                      <a:pt x="1997" y="2781"/>
                      <a:pt x="2000" y="2777"/>
                      <a:pt x="2006" y="2779"/>
                    </a:cubicBezTo>
                    <a:cubicBezTo>
                      <a:pt x="2008" y="2780"/>
                      <a:pt x="2008" y="2780"/>
                      <a:pt x="2008" y="2780"/>
                    </a:cubicBezTo>
                    <a:cubicBezTo>
                      <a:pt x="2010" y="2780"/>
                      <a:pt x="2011" y="2781"/>
                      <a:pt x="2012" y="2780"/>
                    </a:cubicBezTo>
                    <a:cubicBezTo>
                      <a:pt x="2012" y="2780"/>
                      <a:pt x="2012" y="2780"/>
                      <a:pt x="2013" y="2779"/>
                    </a:cubicBezTo>
                    <a:cubicBezTo>
                      <a:pt x="2014" y="2778"/>
                      <a:pt x="2014" y="2778"/>
                      <a:pt x="2014" y="2778"/>
                    </a:cubicBezTo>
                    <a:cubicBezTo>
                      <a:pt x="2016" y="2775"/>
                      <a:pt x="2018" y="2774"/>
                      <a:pt x="2022" y="2773"/>
                    </a:cubicBezTo>
                    <a:cubicBezTo>
                      <a:pt x="2022" y="2773"/>
                      <a:pt x="2023" y="2773"/>
                      <a:pt x="2023" y="2772"/>
                    </a:cubicBezTo>
                    <a:cubicBezTo>
                      <a:pt x="2023" y="2772"/>
                      <a:pt x="2023" y="2772"/>
                      <a:pt x="2023" y="2772"/>
                    </a:cubicBezTo>
                    <a:cubicBezTo>
                      <a:pt x="2020" y="2769"/>
                      <a:pt x="2019" y="2766"/>
                      <a:pt x="2020" y="2763"/>
                    </a:cubicBezTo>
                    <a:cubicBezTo>
                      <a:pt x="2021" y="2760"/>
                      <a:pt x="2023" y="2757"/>
                      <a:pt x="2026" y="2756"/>
                    </a:cubicBezTo>
                    <a:cubicBezTo>
                      <a:pt x="2030" y="2754"/>
                      <a:pt x="2031" y="2754"/>
                      <a:pt x="2033" y="2753"/>
                    </a:cubicBezTo>
                    <a:cubicBezTo>
                      <a:pt x="2034" y="2753"/>
                      <a:pt x="2035" y="2752"/>
                      <a:pt x="2037" y="2751"/>
                    </a:cubicBezTo>
                    <a:cubicBezTo>
                      <a:pt x="2039" y="2751"/>
                      <a:pt x="2040" y="2750"/>
                      <a:pt x="2041" y="2749"/>
                    </a:cubicBezTo>
                    <a:cubicBezTo>
                      <a:pt x="2043" y="2747"/>
                      <a:pt x="2045" y="2746"/>
                      <a:pt x="2047" y="2745"/>
                    </a:cubicBezTo>
                    <a:cubicBezTo>
                      <a:pt x="2049" y="2744"/>
                      <a:pt x="2051" y="2744"/>
                      <a:pt x="2053" y="2744"/>
                    </a:cubicBezTo>
                    <a:cubicBezTo>
                      <a:pt x="2055" y="2744"/>
                      <a:pt x="2057" y="2744"/>
                      <a:pt x="2058" y="2743"/>
                    </a:cubicBezTo>
                    <a:cubicBezTo>
                      <a:pt x="2062" y="2738"/>
                      <a:pt x="2070" y="2734"/>
                      <a:pt x="2075" y="2738"/>
                    </a:cubicBezTo>
                    <a:cubicBezTo>
                      <a:pt x="2079" y="2741"/>
                      <a:pt x="2082" y="2745"/>
                      <a:pt x="2083" y="2749"/>
                    </a:cubicBezTo>
                    <a:cubicBezTo>
                      <a:pt x="2084" y="2751"/>
                      <a:pt x="2084" y="2751"/>
                      <a:pt x="2086" y="2753"/>
                    </a:cubicBezTo>
                    <a:cubicBezTo>
                      <a:pt x="2086" y="2753"/>
                      <a:pt x="2086" y="2753"/>
                      <a:pt x="2086" y="2754"/>
                    </a:cubicBezTo>
                    <a:cubicBezTo>
                      <a:pt x="2089" y="2755"/>
                      <a:pt x="2091" y="2758"/>
                      <a:pt x="2090" y="2763"/>
                    </a:cubicBezTo>
                    <a:cubicBezTo>
                      <a:pt x="2090" y="2763"/>
                      <a:pt x="2090" y="2764"/>
                      <a:pt x="2090" y="2764"/>
                    </a:cubicBezTo>
                    <a:cubicBezTo>
                      <a:pt x="2090" y="2764"/>
                      <a:pt x="2091" y="2764"/>
                      <a:pt x="2091" y="2764"/>
                    </a:cubicBezTo>
                    <a:cubicBezTo>
                      <a:pt x="2098" y="2765"/>
                      <a:pt x="2107" y="2770"/>
                      <a:pt x="2111" y="2774"/>
                    </a:cubicBezTo>
                    <a:cubicBezTo>
                      <a:pt x="2115" y="2777"/>
                      <a:pt x="2115" y="2777"/>
                      <a:pt x="2116" y="2776"/>
                    </a:cubicBezTo>
                    <a:cubicBezTo>
                      <a:pt x="2117" y="2775"/>
                      <a:pt x="2117" y="2775"/>
                      <a:pt x="2117" y="2775"/>
                    </a:cubicBezTo>
                    <a:cubicBezTo>
                      <a:pt x="2121" y="2773"/>
                      <a:pt x="2124" y="2771"/>
                      <a:pt x="2130" y="2772"/>
                    </a:cubicBezTo>
                    <a:cubicBezTo>
                      <a:pt x="2140" y="2773"/>
                      <a:pt x="2142" y="2779"/>
                      <a:pt x="2143" y="2782"/>
                    </a:cubicBezTo>
                    <a:cubicBezTo>
                      <a:pt x="2143" y="2783"/>
                      <a:pt x="2143" y="2784"/>
                      <a:pt x="2147" y="2784"/>
                    </a:cubicBezTo>
                    <a:cubicBezTo>
                      <a:pt x="2150" y="2784"/>
                      <a:pt x="2150" y="2784"/>
                      <a:pt x="2153" y="2782"/>
                    </a:cubicBezTo>
                    <a:cubicBezTo>
                      <a:pt x="2154" y="2781"/>
                      <a:pt x="2154" y="2780"/>
                      <a:pt x="2155" y="2780"/>
                    </a:cubicBezTo>
                    <a:cubicBezTo>
                      <a:pt x="2158" y="2777"/>
                      <a:pt x="2161" y="2776"/>
                      <a:pt x="2166" y="2779"/>
                    </a:cubicBezTo>
                    <a:cubicBezTo>
                      <a:pt x="2167" y="2779"/>
                      <a:pt x="2169" y="2780"/>
                      <a:pt x="2170" y="2781"/>
                    </a:cubicBezTo>
                    <a:cubicBezTo>
                      <a:pt x="2189" y="2790"/>
                      <a:pt x="2190" y="2790"/>
                      <a:pt x="2190" y="2793"/>
                    </a:cubicBezTo>
                    <a:cubicBezTo>
                      <a:pt x="2190" y="2796"/>
                      <a:pt x="2186" y="2803"/>
                      <a:pt x="2183" y="2807"/>
                    </a:cubicBezTo>
                    <a:cubicBezTo>
                      <a:pt x="2182" y="2809"/>
                      <a:pt x="2182" y="2809"/>
                      <a:pt x="2182" y="2809"/>
                    </a:cubicBezTo>
                    <a:cubicBezTo>
                      <a:pt x="2179" y="2814"/>
                      <a:pt x="2176" y="2817"/>
                      <a:pt x="2172" y="2818"/>
                    </a:cubicBezTo>
                    <a:cubicBezTo>
                      <a:pt x="2172" y="2818"/>
                      <a:pt x="2172" y="2818"/>
                      <a:pt x="2171" y="2818"/>
                    </a:cubicBezTo>
                    <a:cubicBezTo>
                      <a:pt x="2171" y="2818"/>
                      <a:pt x="2171" y="2818"/>
                      <a:pt x="2171" y="2818"/>
                    </a:cubicBezTo>
                    <a:cubicBezTo>
                      <a:pt x="2171" y="2818"/>
                      <a:pt x="2170" y="2818"/>
                      <a:pt x="2169" y="2820"/>
                    </a:cubicBezTo>
                    <a:cubicBezTo>
                      <a:pt x="2166" y="2824"/>
                      <a:pt x="2166" y="2828"/>
                      <a:pt x="2167" y="2829"/>
                    </a:cubicBezTo>
                    <a:cubicBezTo>
                      <a:pt x="2170" y="2832"/>
                      <a:pt x="2175" y="2837"/>
                      <a:pt x="2175" y="2845"/>
                    </a:cubicBezTo>
                    <a:cubicBezTo>
                      <a:pt x="2175" y="2851"/>
                      <a:pt x="2175" y="2856"/>
                      <a:pt x="2174" y="2862"/>
                    </a:cubicBezTo>
                    <a:cubicBezTo>
                      <a:pt x="2174" y="2863"/>
                      <a:pt x="2174" y="2864"/>
                      <a:pt x="2174" y="2864"/>
                    </a:cubicBezTo>
                    <a:cubicBezTo>
                      <a:pt x="2177" y="2861"/>
                      <a:pt x="2182" y="2860"/>
                      <a:pt x="2187" y="2864"/>
                    </a:cubicBezTo>
                    <a:cubicBezTo>
                      <a:pt x="2189" y="2865"/>
                      <a:pt x="2190" y="2865"/>
                      <a:pt x="2192" y="2865"/>
                    </a:cubicBezTo>
                    <a:cubicBezTo>
                      <a:pt x="2193" y="2866"/>
                      <a:pt x="2194" y="2866"/>
                      <a:pt x="2195" y="2866"/>
                    </a:cubicBezTo>
                    <a:cubicBezTo>
                      <a:pt x="2196" y="2866"/>
                      <a:pt x="2197" y="2866"/>
                      <a:pt x="2197" y="2866"/>
                    </a:cubicBezTo>
                    <a:cubicBezTo>
                      <a:pt x="2197" y="2866"/>
                      <a:pt x="2197" y="2866"/>
                      <a:pt x="2197" y="2866"/>
                    </a:cubicBezTo>
                    <a:cubicBezTo>
                      <a:pt x="2199" y="2866"/>
                      <a:pt x="2201" y="2865"/>
                      <a:pt x="2203" y="2866"/>
                    </a:cubicBezTo>
                    <a:cubicBezTo>
                      <a:pt x="2205" y="2868"/>
                      <a:pt x="2205" y="2871"/>
                      <a:pt x="2205" y="2872"/>
                    </a:cubicBezTo>
                    <a:cubicBezTo>
                      <a:pt x="2205" y="2873"/>
                      <a:pt x="2205" y="2874"/>
                      <a:pt x="2205" y="2875"/>
                    </a:cubicBezTo>
                    <a:cubicBezTo>
                      <a:pt x="2205" y="2875"/>
                      <a:pt x="2205" y="2876"/>
                      <a:pt x="2205" y="2877"/>
                    </a:cubicBezTo>
                    <a:cubicBezTo>
                      <a:pt x="2209" y="2879"/>
                      <a:pt x="2213" y="2881"/>
                      <a:pt x="2215" y="2884"/>
                    </a:cubicBezTo>
                    <a:cubicBezTo>
                      <a:pt x="2216" y="2885"/>
                      <a:pt x="2217" y="2887"/>
                      <a:pt x="2218" y="2888"/>
                    </a:cubicBezTo>
                    <a:cubicBezTo>
                      <a:pt x="2223" y="2885"/>
                      <a:pt x="2227" y="2886"/>
                      <a:pt x="2230" y="2890"/>
                    </a:cubicBezTo>
                    <a:cubicBezTo>
                      <a:pt x="2230" y="2890"/>
                      <a:pt x="2230" y="2890"/>
                      <a:pt x="2230" y="2890"/>
                    </a:cubicBezTo>
                    <a:cubicBezTo>
                      <a:pt x="2231" y="2892"/>
                      <a:pt x="2232" y="2893"/>
                      <a:pt x="2232" y="2895"/>
                    </a:cubicBezTo>
                    <a:cubicBezTo>
                      <a:pt x="2235" y="2894"/>
                      <a:pt x="2238" y="2894"/>
                      <a:pt x="2241" y="2896"/>
                    </a:cubicBezTo>
                    <a:cubicBezTo>
                      <a:pt x="2242" y="2897"/>
                      <a:pt x="2244" y="2898"/>
                      <a:pt x="2244" y="2900"/>
                    </a:cubicBezTo>
                    <a:cubicBezTo>
                      <a:pt x="2245" y="2900"/>
                      <a:pt x="2246" y="2900"/>
                      <a:pt x="2247" y="2900"/>
                    </a:cubicBezTo>
                    <a:cubicBezTo>
                      <a:pt x="2248" y="2900"/>
                      <a:pt x="2249" y="2899"/>
                      <a:pt x="2252" y="2899"/>
                    </a:cubicBezTo>
                    <a:cubicBezTo>
                      <a:pt x="2256" y="2898"/>
                      <a:pt x="2261" y="2897"/>
                      <a:pt x="2264" y="2896"/>
                    </a:cubicBezTo>
                    <a:cubicBezTo>
                      <a:pt x="2266" y="2896"/>
                      <a:pt x="2266" y="2896"/>
                      <a:pt x="2267" y="2896"/>
                    </a:cubicBezTo>
                    <a:cubicBezTo>
                      <a:pt x="2267" y="2904"/>
                      <a:pt x="2267" y="2904"/>
                      <a:pt x="2267" y="2904"/>
                    </a:cubicBezTo>
                    <a:cubicBezTo>
                      <a:pt x="2267" y="2904"/>
                      <a:pt x="2266" y="2904"/>
                      <a:pt x="2266" y="2904"/>
                    </a:cubicBezTo>
                    <a:cubicBezTo>
                      <a:pt x="2263" y="2904"/>
                      <a:pt x="2257" y="2905"/>
                      <a:pt x="2253" y="2906"/>
                    </a:cubicBezTo>
                    <a:cubicBezTo>
                      <a:pt x="2251" y="2907"/>
                      <a:pt x="2249" y="2907"/>
                      <a:pt x="2248" y="2908"/>
                    </a:cubicBezTo>
                    <a:cubicBezTo>
                      <a:pt x="2242" y="2909"/>
                      <a:pt x="2240" y="2908"/>
                      <a:pt x="2239" y="2907"/>
                    </a:cubicBezTo>
                    <a:cubicBezTo>
                      <a:pt x="2238" y="2906"/>
                      <a:pt x="2237" y="2904"/>
                      <a:pt x="2237" y="2903"/>
                    </a:cubicBezTo>
                    <a:cubicBezTo>
                      <a:pt x="2237" y="2903"/>
                      <a:pt x="2237" y="2903"/>
                      <a:pt x="2237" y="2902"/>
                    </a:cubicBezTo>
                    <a:cubicBezTo>
                      <a:pt x="2235" y="2901"/>
                      <a:pt x="2234" y="2902"/>
                      <a:pt x="2234" y="2902"/>
                    </a:cubicBezTo>
                    <a:cubicBezTo>
                      <a:pt x="2231" y="2905"/>
                      <a:pt x="2228" y="2905"/>
                      <a:pt x="2227" y="2904"/>
                    </a:cubicBezTo>
                    <a:cubicBezTo>
                      <a:pt x="2225" y="2903"/>
                      <a:pt x="2223" y="2901"/>
                      <a:pt x="2224" y="2897"/>
                    </a:cubicBezTo>
                    <a:cubicBezTo>
                      <a:pt x="2224" y="2896"/>
                      <a:pt x="2224" y="2895"/>
                      <a:pt x="2224" y="2895"/>
                    </a:cubicBezTo>
                    <a:cubicBezTo>
                      <a:pt x="2224" y="2895"/>
                      <a:pt x="2224" y="2895"/>
                      <a:pt x="2224" y="2895"/>
                    </a:cubicBezTo>
                    <a:cubicBezTo>
                      <a:pt x="2223" y="2894"/>
                      <a:pt x="2223" y="2894"/>
                      <a:pt x="2223" y="2894"/>
                    </a:cubicBezTo>
                    <a:cubicBezTo>
                      <a:pt x="2223" y="2894"/>
                      <a:pt x="2223" y="2894"/>
                      <a:pt x="2222" y="2895"/>
                    </a:cubicBezTo>
                    <a:cubicBezTo>
                      <a:pt x="2216" y="2898"/>
                      <a:pt x="2211" y="2892"/>
                      <a:pt x="2209" y="2889"/>
                    </a:cubicBezTo>
                    <a:cubicBezTo>
                      <a:pt x="2207" y="2887"/>
                      <a:pt x="2203" y="2885"/>
                      <a:pt x="2201" y="2884"/>
                    </a:cubicBezTo>
                    <a:cubicBezTo>
                      <a:pt x="2200" y="2884"/>
                      <a:pt x="2200" y="2884"/>
                      <a:pt x="2200" y="2884"/>
                    </a:cubicBezTo>
                    <a:cubicBezTo>
                      <a:pt x="2196" y="2882"/>
                      <a:pt x="2197" y="2877"/>
                      <a:pt x="2197" y="2874"/>
                    </a:cubicBezTo>
                    <a:cubicBezTo>
                      <a:pt x="2196" y="2874"/>
                      <a:pt x="2195" y="2874"/>
                      <a:pt x="2194" y="2874"/>
                    </a:cubicBezTo>
                    <a:cubicBezTo>
                      <a:pt x="2193" y="2873"/>
                      <a:pt x="2192" y="2873"/>
                      <a:pt x="2191" y="2873"/>
                    </a:cubicBezTo>
                    <a:cubicBezTo>
                      <a:pt x="2188" y="2873"/>
                      <a:pt x="2185" y="2872"/>
                      <a:pt x="2182" y="2870"/>
                    </a:cubicBezTo>
                    <a:cubicBezTo>
                      <a:pt x="2181" y="2869"/>
                      <a:pt x="2181" y="2869"/>
                      <a:pt x="2180" y="2869"/>
                    </a:cubicBezTo>
                    <a:cubicBezTo>
                      <a:pt x="2179" y="2871"/>
                      <a:pt x="2177" y="2874"/>
                      <a:pt x="2174" y="2874"/>
                    </a:cubicBezTo>
                    <a:cubicBezTo>
                      <a:pt x="2172" y="2874"/>
                      <a:pt x="2171" y="2873"/>
                      <a:pt x="2169" y="2872"/>
                    </a:cubicBezTo>
                    <a:cubicBezTo>
                      <a:pt x="2167" y="2869"/>
                      <a:pt x="2166" y="2867"/>
                      <a:pt x="2167" y="2860"/>
                    </a:cubicBezTo>
                    <a:cubicBezTo>
                      <a:pt x="2168" y="2855"/>
                      <a:pt x="2168" y="2851"/>
                      <a:pt x="2167" y="2845"/>
                    </a:cubicBezTo>
                    <a:cubicBezTo>
                      <a:pt x="2167" y="2840"/>
                      <a:pt x="2164" y="2837"/>
                      <a:pt x="2162" y="2835"/>
                    </a:cubicBezTo>
                    <a:cubicBezTo>
                      <a:pt x="2157" y="2830"/>
                      <a:pt x="2159" y="2822"/>
                      <a:pt x="2162" y="2816"/>
                    </a:cubicBezTo>
                    <a:cubicBezTo>
                      <a:pt x="2165" y="2811"/>
                      <a:pt x="2167" y="2810"/>
                      <a:pt x="2171" y="2810"/>
                    </a:cubicBezTo>
                    <a:cubicBezTo>
                      <a:pt x="2171" y="2810"/>
                      <a:pt x="2171" y="2810"/>
                      <a:pt x="2171" y="2810"/>
                    </a:cubicBezTo>
                    <a:cubicBezTo>
                      <a:pt x="2172" y="2810"/>
                      <a:pt x="2174" y="2807"/>
                      <a:pt x="2175" y="2805"/>
                    </a:cubicBezTo>
                    <a:cubicBezTo>
                      <a:pt x="2177" y="2803"/>
                      <a:pt x="2177" y="2803"/>
                      <a:pt x="2177" y="2803"/>
                    </a:cubicBezTo>
                    <a:cubicBezTo>
                      <a:pt x="2179" y="2800"/>
                      <a:pt x="2180" y="2797"/>
                      <a:pt x="2181" y="2795"/>
                    </a:cubicBezTo>
                    <a:cubicBezTo>
                      <a:pt x="2178" y="2793"/>
                      <a:pt x="2171" y="2790"/>
                      <a:pt x="2167" y="2788"/>
                    </a:cubicBezTo>
                    <a:cubicBezTo>
                      <a:pt x="2165" y="2787"/>
                      <a:pt x="2163" y="2786"/>
                      <a:pt x="2162" y="2785"/>
                    </a:cubicBezTo>
                    <a:cubicBezTo>
                      <a:pt x="2162" y="2785"/>
                      <a:pt x="2161" y="2785"/>
                      <a:pt x="2161" y="2785"/>
                    </a:cubicBezTo>
                    <a:cubicBezTo>
                      <a:pt x="2161" y="2785"/>
                      <a:pt x="2161" y="2785"/>
                      <a:pt x="2160" y="2785"/>
                    </a:cubicBezTo>
                    <a:cubicBezTo>
                      <a:pt x="2160" y="2786"/>
                      <a:pt x="2159" y="2787"/>
                      <a:pt x="2158" y="2787"/>
                    </a:cubicBezTo>
                    <a:cubicBezTo>
                      <a:pt x="2154" y="2791"/>
                      <a:pt x="2153" y="2792"/>
                      <a:pt x="2146" y="2792"/>
                    </a:cubicBezTo>
                    <a:cubicBezTo>
                      <a:pt x="2143" y="2792"/>
                      <a:pt x="2137" y="2791"/>
                      <a:pt x="2135" y="2784"/>
                    </a:cubicBezTo>
                    <a:cubicBezTo>
                      <a:pt x="2135" y="2781"/>
                      <a:pt x="2132" y="2780"/>
                      <a:pt x="2129" y="2780"/>
                    </a:cubicBezTo>
                    <a:cubicBezTo>
                      <a:pt x="2125" y="2779"/>
                      <a:pt x="2124" y="2780"/>
                      <a:pt x="2121" y="2782"/>
                    </a:cubicBezTo>
                    <a:cubicBezTo>
                      <a:pt x="2120" y="2783"/>
                      <a:pt x="2120" y="2783"/>
                      <a:pt x="2120" y="2783"/>
                    </a:cubicBezTo>
                    <a:cubicBezTo>
                      <a:pt x="2113" y="2787"/>
                      <a:pt x="2109" y="2782"/>
                      <a:pt x="2106" y="2779"/>
                    </a:cubicBezTo>
                    <a:cubicBezTo>
                      <a:pt x="2103" y="2776"/>
                      <a:pt x="2095" y="2772"/>
                      <a:pt x="2090" y="2772"/>
                    </a:cubicBezTo>
                    <a:cubicBezTo>
                      <a:pt x="2087" y="2772"/>
                      <a:pt x="2085" y="2772"/>
                      <a:pt x="2083" y="2770"/>
                    </a:cubicBezTo>
                    <a:cubicBezTo>
                      <a:pt x="2082" y="2768"/>
                      <a:pt x="2082" y="2766"/>
                      <a:pt x="2082" y="2765"/>
                    </a:cubicBezTo>
                    <a:cubicBezTo>
                      <a:pt x="2082" y="2764"/>
                      <a:pt x="2082" y="2763"/>
                      <a:pt x="2082" y="2762"/>
                    </a:cubicBezTo>
                    <a:cubicBezTo>
                      <a:pt x="2083" y="2761"/>
                      <a:pt x="2082" y="2760"/>
                      <a:pt x="2082" y="2760"/>
                    </a:cubicBezTo>
                    <a:cubicBezTo>
                      <a:pt x="2081" y="2759"/>
                      <a:pt x="2081" y="2759"/>
                      <a:pt x="2080" y="2758"/>
                    </a:cubicBezTo>
                    <a:cubicBezTo>
                      <a:pt x="2078" y="2756"/>
                      <a:pt x="2077" y="2755"/>
                      <a:pt x="2076" y="2751"/>
                    </a:cubicBezTo>
                    <a:cubicBezTo>
                      <a:pt x="2075" y="2749"/>
                      <a:pt x="2074" y="2747"/>
                      <a:pt x="2071" y="2744"/>
                    </a:cubicBezTo>
                    <a:cubicBezTo>
                      <a:pt x="2070" y="2744"/>
                      <a:pt x="2066" y="2745"/>
                      <a:pt x="2063" y="2748"/>
                    </a:cubicBezTo>
                    <a:cubicBezTo>
                      <a:pt x="2060" y="2752"/>
                      <a:pt x="2056" y="2752"/>
                      <a:pt x="2053" y="2752"/>
                    </a:cubicBezTo>
                    <a:cubicBezTo>
                      <a:pt x="2051" y="2752"/>
                      <a:pt x="2050" y="2752"/>
                      <a:pt x="2050" y="2752"/>
                    </a:cubicBezTo>
                    <a:cubicBezTo>
                      <a:pt x="2048" y="2753"/>
                      <a:pt x="2048" y="2753"/>
                      <a:pt x="2046" y="2754"/>
                    </a:cubicBezTo>
                    <a:cubicBezTo>
                      <a:pt x="2045" y="2756"/>
                      <a:pt x="2043" y="2757"/>
                      <a:pt x="2041" y="2758"/>
                    </a:cubicBezTo>
                    <a:cubicBezTo>
                      <a:pt x="2038" y="2760"/>
                      <a:pt x="2037" y="2760"/>
                      <a:pt x="2035" y="2761"/>
                    </a:cubicBezTo>
                    <a:cubicBezTo>
                      <a:pt x="2034" y="2761"/>
                      <a:pt x="2033" y="2761"/>
                      <a:pt x="2030" y="2763"/>
                    </a:cubicBezTo>
                    <a:cubicBezTo>
                      <a:pt x="2029" y="2763"/>
                      <a:pt x="2028" y="2764"/>
                      <a:pt x="2028" y="2764"/>
                    </a:cubicBezTo>
                    <a:cubicBezTo>
                      <a:pt x="2028" y="2765"/>
                      <a:pt x="2028" y="2766"/>
                      <a:pt x="2029" y="2768"/>
                    </a:cubicBezTo>
                    <a:cubicBezTo>
                      <a:pt x="2031" y="2771"/>
                      <a:pt x="2031" y="2773"/>
                      <a:pt x="2031" y="2775"/>
                    </a:cubicBezTo>
                    <a:cubicBezTo>
                      <a:pt x="2030" y="2777"/>
                      <a:pt x="2028" y="2779"/>
                      <a:pt x="2024" y="2780"/>
                    </a:cubicBezTo>
                    <a:cubicBezTo>
                      <a:pt x="2022" y="2781"/>
                      <a:pt x="2022" y="2781"/>
                      <a:pt x="2020" y="2783"/>
                    </a:cubicBezTo>
                    <a:cubicBezTo>
                      <a:pt x="2019" y="2784"/>
                      <a:pt x="2019" y="2784"/>
                      <a:pt x="2019" y="2784"/>
                    </a:cubicBezTo>
                    <a:cubicBezTo>
                      <a:pt x="2015" y="2789"/>
                      <a:pt x="2011" y="2788"/>
                      <a:pt x="2006" y="2787"/>
                    </a:cubicBezTo>
                    <a:cubicBezTo>
                      <a:pt x="2004" y="2787"/>
                      <a:pt x="2004" y="2787"/>
                      <a:pt x="2004" y="2787"/>
                    </a:cubicBezTo>
                    <a:cubicBezTo>
                      <a:pt x="2003" y="2786"/>
                      <a:pt x="2003" y="2787"/>
                      <a:pt x="2003" y="2787"/>
                    </a:cubicBezTo>
                    <a:cubicBezTo>
                      <a:pt x="2003" y="2787"/>
                      <a:pt x="2002" y="2787"/>
                      <a:pt x="2002" y="2788"/>
                    </a:cubicBezTo>
                    <a:cubicBezTo>
                      <a:pt x="2001" y="2789"/>
                      <a:pt x="2000" y="2791"/>
                      <a:pt x="1998" y="2792"/>
                    </a:cubicBezTo>
                    <a:cubicBezTo>
                      <a:pt x="1993" y="2797"/>
                      <a:pt x="1984" y="2799"/>
                      <a:pt x="1979" y="2798"/>
                    </a:cubicBezTo>
                    <a:cubicBezTo>
                      <a:pt x="1977" y="2798"/>
                      <a:pt x="1976" y="2798"/>
                      <a:pt x="1975" y="2796"/>
                    </a:cubicBezTo>
                    <a:cubicBezTo>
                      <a:pt x="1973" y="2793"/>
                      <a:pt x="1973" y="2790"/>
                      <a:pt x="1974" y="2786"/>
                    </a:cubicBezTo>
                    <a:cubicBezTo>
                      <a:pt x="1974" y="2786"/>
                      <a:pt x="1973" y="2786"/>
                      <a:pt x="1973" y="2786"/>
                    </a:cubicBezTo>
                    <a:cubicBezTo>
                      <a:pt x="1972" y="2786"/>
                      <a:pt x="1971" y="2786"/>
                      <a:pt x="1970" y="2786"/>
                    </a:cubicBezTo>
                    <a:cubicBezTo>
                      <a:pt x="1968" y="2785"/>
                      <a:pt x="1967" y="2785"/>
                      <a:pt x="1965" y="2787"/>
                    </a:cubicBezTo>
                    <a:cubicBezTo>
                      <a:pt x="1963" y="2789"/>
                      <a:pt x="1959" y="2800"/>
                      <a:pt x="1956" y="2810"/>
                    </a:cubicBezTo>
                    <a:cubicBezTo>
                      <a:pt x="1955" y="2812"/>
                      <a:pt x="1955" y="2812"/>
                      <a:pt x="1955" y="2812"/>
                    </a:cubicBezTo>
                    <a:cubicBezTo>
                      <a:pt x="1953" y="2812"/>
                      <a:pt x="1953" y="2812"/>
                      <a:pt x="1953" y="2812"/>
                    </a:cubicBezTo>
                    <a:cubicBezTo>
                      <a:pt x="1950" y="2813"/>
                      <a:pt x="1947" y="2810"/>
                      <a:pt x="1945" y="2807"/>
                    </a:cubicBezTo>
                    <a:cubicBezTo>
                      <a:pt x="1943" y="2804"/>
                      <a:pt x="1939" y="2801"/>
                      <a:pt x="1936" y="2799"/>
                    </a:cubicBezTo>
                    <a:cubicBezTo>
                      <a:pt x="1934" y="2797"/>
                      <a:pt x="1932" y="2795"/>
                      <a:pt x="1931" y="2794"/>
                    </a:cubicBezTo>
                    <a:cubicBezTo>
                      <a:pt x="1926" y="2787"/>
                      <a:pt x="1924" y="2786"/>
                      <a:pt x="1924" y="2786"/>
                    </a:cubicBezTo>
                    <a:cubicBezTo>
                      <a:pt x="1924" y="2786"/>
                      <a:pt x="1926" y="2786"/>
                      <a:pt x="1927" y="2786"/>
                    </a:cubicBezTo>
                    <a:cubicBezTo>
                      <a:pt x="1927" y="2785"/>
                      <a:pt x="1927" y="2783"/>
                      <a:pt x="1926" y="2782"/>
                    </a:cubicBezTo>
                    <a:cubicBezTo>
                      <a:pt x="1923" y="2785"/>
                      <a:pt x="1923" y="2785"/>
                      <a:pt x="1923" y="2785"/>
                    </a:cubicBezTo>
                    <a:cubicBezTo>
                      <a:pt x="1925" y="2788"/>
                      <a:pt x="1925" y="2788"/>
                      <a:pt x="1925" y="2788"/>
                    </a:cubicBezTo>
                    <a:cubicBezTo>
                      <a:pt x="1924" y="2789"/>
                      <a:pt x="1924" y="2789"/>
                      <a:pt x="1924" y="2789"/>
                    </a:cubicBezTo>
                    <a:cubicBezTo>
                      <a:pt x="1923" y="2790"/>
                      <a:pt x="1922" y="2792"/>
                      <a:pt x="1921" y="2796"/>
                    </a:cubicBezTo>
                    <a:cubicBezTo>
                      <a:pt x="1921" y="2797"/>
                      <a:pt x="1921" y="2797"/>
                      <a:pt x="1921" y="2797"/>
                    </a:cubicBezTo>
                    <a:cubicBezTo>
                      <a:pt x="1921" y="2802"/>
                      <a:pt x="1918" y="2803"/>
                      <a:pt x="1917" y="2804"/>
                    </a:cubicBezTo>
                    <a:cubicBezTo>
                      <a:pt x="1914" y="2805"/>
                      <a:pt x="1912" y="2804"/>
                      <a:pt x="1910" y="2803"/>
                    </a:cubicBezTo>
                    <a:cubicBezTo>
                      <a:pt x="1909" y="2802"/>
                      <a:pt x="1904" y="2798"/>
                      <a:pt x="1903" y="2789"/>
                    </a:cubicBezTo>
                    <a:cubicBezTo>
                      <a:pt x="1903" y="2787"/>
                      <a:pt x="1903" y="2786"/>
                      <a:pt x="1903" y="2786"/>
                    </a:cubicBezTo>
                    <a:cubicBezTo>
                      <a:pt x="1903" y="2786"/>
                      <a:pt x="1903" y="2786"/>
                      <a:pt x="1903" y="2786"/>
                    </a:cubicBezTo>
                    <a:cubicBezTo>
                      <a:pt x="1901" y="2786"/>
                      <a:pt x="1900" y="2786"/>
                      <a:pt x="1899" y="2788"/>
                    </a:cubicBezTo>
                    <a:cubicBezTo>
                      <a:pt x="1897" y="2791"/>
                      <a:pt x="1886" y="2807"/>
                      <a:pt x="1880" y="2812"/>
                    </a:cubicBezTo>
                    <a:cubicBezTo>
                      <a:pt x="1872" y="2816"/>
                      <a:pt x="1868" y="2814"/>
                      <a:pt x="1867" y="2814"/>
                    </a:cubicBezTo>
                    <a:cubicBezTo>
                      <a:pt x="1865" y="2813"/>
                      <a:pt x="1860" y="2809"/>
                      <a:pt x="1859" y="2804"/>
                    </a:cubicBezTo>
                    <a:cubicBezTo>
                      <a:pt x="1859" y="2801"/>
                      <a:pt x="1858" y="2799"/>
                      <a:pt x="1857" y="2799"/>
                    </a:cubicBezTo>
                    <a:cubicBezTo>
                      <a:pt x="1855" y="2798"/>
                      <a:pt x="1851" y="2796"/>
                      <a:pt x="1849" y="2793"/>
                    </a:cubicBezTo>
                    <a:cubicBezTo>
                      <a:pt x="1848" y="2791"/>
                      <a:pt x="1845" y="2790"/>
                      <a:pt x="1844" y="2789"/>
                    </a:cubicBezTo>
                    <a:cubicBezTo>
                      <a:pt x="1841" y="2789"/>
                      <a:pt x="1836" y="2789"/>
                      <a:pt x="1833" y="2786"/>
                    </a:cubicBezTo>
                    <a:cubicBezTo>
                      <a:pt x="1833" y="2786"/>
                      <a:pt x="1832" y="2785"/>
                      <a:pt x="1832" y="2784"/>
                    </a:cubicBezTo>
                    <a:cubicBezTo>
                      <a:pt x="1832" y="2784"/>
                      <a:pt x="1832" y="2784"/>
                      <a:pt x="1831" y="2784"/>
                    </a:cubicBezTo>
                    <a:cubicBezTo>
                      <a:pt x="1826" y="2786"/>
                      <a:pt x="1825" y="2788"/>
                      <a:pt x="1825" y="2788"/>
                    </a:cubicBezTo>
                    <a:cubicBezTo>
                      <a:pt x="1824" y="2790"/>
                      <a:pt x="1823" y="2791"/>
                      <a:pt x="1821" y="2794"/>
                    </a:cubicBezTo>
                    <a:cubicBezTo>
                      <a:pt x="1819" y="2798"/>
                      <a:pt x="1817" y="2801"/>
                      <a:pt x="1814" y="2805"/>
                    </a:cubicBezTo>
                    <a:cubicBezTo>
                      <a:pt x="1812" y="2808"/>
                      <a:pt x="1812" y="2808"/>
                      <a:pt x="1812" y="2808"/>
                    </a:cubicBezTo>
                    <a:cubicBezTo>
                      <a:pt x="1810" y="2810"/>
                      <a:pt x="1808" y="2811"/>
                      <a:pt x="1805" y="2811"/>
                    </a:cubicBezTo>
                    <a:cubicBezTo>
                      <a:pt x="1801" y="2812"/>
                      <a:pt x="1797" y="2810"/>
                      <a:pt x="1795" y="2808"/>
                    </a:cubicBezTo>
                    <a:cubicBezTo>
                      <a:pt x="1791" y="2808"/>
                      <a:pt x="1787" y="2807"/>
                      <a:pt x="1786" y="2807"/>
                    </a:cubicBezTo>
                    <a:cubicBezTo>
                      <a:pt x="1783" y="2807"/>
                      <a:pt x="1783" y="2807"/>
                      <a:pt x="1782" y="2808"/>
                    </a:cubicBezTo>
                    <a:cubicBezTo>
                      <a:pt x="1781" y="2810"/>
                      <a:pt x="1779" y="2811"/>
                      <a:pt x="1777" y="2811"/>
                    </a:cubicBezTo>
                    <a:cubicBezTo>
                      <a:pt x="1773" y="2811"/>
                      <a:pt x="1770" y="2807"/>
                      <a:pt x="1767" y="2801"/>
                    </a:cubicBezTo>
                    <a:cubicBezTo>
                      <a:pt x="1766" y="2801"/>
                      <a:pt x="1764" y="2802"/>
                      <a:pt x="1763" y="2803"/>
                    </a:cubicBezTo>
                    <a:cubicBezTo>
                      <a:pt x="1763" y="2807"/>
                      <a:pt x="1762" y="2814"/>
                      <a:pt x="1757" y="2818"/>
                    </a:cubicBezTo>
                    <a:cubicBezTo>
                      <a:pt x="1756" y="2818"/>
                      <a:pt x="1755" y="2819"/>
                      <a:pt x="1755" y="2819"/>
                    </a:cubicBezTo>
                    <a:cubicBezTo>
                      <a:pt x="1758" y="2824"/>
                      <a:pt x="1758" y="2827"/>
                      <a:pt x="1756" y="2830"/>
                    </a:cubicBezTo>
                    <a:cubicBezTo>
                      <a:pt x="1756" y="2830"/>
                      <a:pt x="1755" y="2830"/>
                      <a:pt x="1755" y="2830"/>
                    </a:cubicBezTo>
                    <a:cubicBezTo>
                      <a:pt x="1755" y="2830"/>
                      <a:pt x="1755" y="2830"/>
                      <a:pt x="1755" y="2830"/>
                    </a:cubicBezTo>
                    <a:cubicBezTo>
                      <a:pt x="1756" y="2832"/>
                      <a:pt x="1756" y="2832"/>
                      <a:pt x="1756" y="2832"/>
                    </a:cubicBezTo>
                    <a:cubicBezTo>
                      <a:pt x="1757" y="2832"/>
                      <a:pt x="1757" y="2834"/>
                      <a:pt x="1757" y="2836"/>
                    </a:cubicBezTo>
                    <a:cubicBezTo>
                      <a:pt x="1757" y="2837"/>
                      <a:pt x="1757" y="2838"/>
                      <a:pt x="1757" y="2838"/>
                    </a:cubicBezTo>
                    <a:cubicBezTo>
                      <a:pt x="1757" y="2840"/>
                      <a:pt x="1757" y="2840"/>
                      <a:pt x="1758" y="2841"/>
                    </a:cubicBezTo>
                    <a:cubicBezTo>
                      <a:pt x="1760" y="2842"/>
                      <a:pt x="1762" y="2845"/>
                      <a:pt x="1763" y="2848"/>
                    </a:cubicBezTo>
                    <a:cubicBezTo>
                      <a:pt x="1764" y="2849"/>
                      <a:pt x="1765" y="2850"/>
                      <a:pt x="1766" y="2851"/>
                    </a:cubicBezTo>
                    <a:cubicBezTo>
                      <a:pt x="1769" y="2855"/>
                      <a:pt x="1768" y="2860"/>
                      <a:pt x="1767" y="2867"/>
                    </a:cubicBezTo>
                    <a:cubicBezTo>
                      <a:pt x="1766" y="2869"/>
                      <a:pt x="1767" y="2869"/>
                      <a:pt x="1768" y="2870"/>
                    </a:cubicBezTo>
                    <a:cubicBezTo>
                      <a:pt x="1769" y="2870"/>
                      <a:pt x="1770" y="2872"/>
                      <a:pt x="1770" y="2875"/>
                    </a:cubicBezTo>
                    <a:cubicBezTo>
                      <a:pt x="1770" y="2880"/>
                      <a:pt x="1767" y="2882"/>
                      <a:pt x="1765" y="2883"/>
                    </a:cubicBezTo>
                    <a:cubicBezTo>
                      <a:pt x="1764" y="2884"/>
                      <a:pt x="1764" y="2884"/>
                      <a:pt x="1764" y="2884"/>
                    </a:cubicBezTo>
                    <a:cubicBezTo>
                      <a:pt x="1764" y="2884"/>
                      <a:pt x="1764" y="2885"/>
                      <a:pt x="1764" y="2885"/>
                    </a:cubicBezTo>
                    <a:cubicBezTo>
                      <a:pt x="1764" y="2889"/>
                      <a:pt x="1764" y="2890"/>
                      <a:pt x="1762" y="2897"/>
                    </a:cubicBezTo>
                    <a:cubicBezTo>
                      <a:pt x="1761" y="2900"/>
                      <a:pt x="1765" y="2902"/>
                      <a:pt x="1767" y="2903"/>
                    </a:cubicBezTo>
                    <a:cubicBezTo>
                      <a:pt x="1770" y="2904"/>
                      <a:pt x="1772" y="2906"/>
                      <a:pt x="1772" y="2908"/>
                    </a:cubicBezTo>
                    <a:cubicBezTo>
                      <a:pt x="1772" y="2911"/>
                      <a:pt x="1771" y="2914"/>
                      <a:pt x="1765" y="2917"/>
                    </a:cubicBezTo>
                    <a:cubicBezTo>
                      <a:pt x="1762" y="2919"/>
                      <a:pt x="1759" y="2920"/>
                      <a:pt x="1757" y="2920"/>
                    </a:cubicBezTo>
                    <a:close/>
                    <a:moveTo>
                      <a:pt x="2232" y="2899"/>
                    </a:moveTo>
                    <a:cubicBezTo>
                      <a:pt x="2232" y="2899"/>
                      <a:pt x="2232" y="2899"/>
                      <a:pt x="2232" y="2899"/>
                    </a:cubicBezTo>
                    <a:close/>
                    <a:moveTo>
                      <a:pt x="2228" y="2897"/>
                    </a:moveTo>
                    <a:cubicBezTo>
                      <a:pt x="2228" y="2897"/>
                      <a:pt x="2228" y="2897"/>
                      <a:pt x="2228" y="2897"/>
                    </a:cubicBezTo>
                    <a:close/>
                    <a:moveTo>
                      <a:pt x="1710" y="2871"/>
                    </a:moveTo>
                    <a:cubicBezTo>
                      <a:pt x="1710" y="2871"/>
                      <a:pt x="1710" y="2871"/>
                      <a:pt x="1710" y="2871"/>
                    </a:cubicBezTo>
                    <a:close/>
                    <a:moveTo>
                      <a:pt x="1715" y="2865"/>
                    </a:moveTo>
                    <a:cubicBezTo>
                      <a:pt x="1715" y="2865"/>
                      <a:pt x="1715" y="2865"/>
                      <a:pt x="1715" y="2865"/>
                    </a:cubicBezTo>
                    <a:cubicBezTo>
                      <a:pt x="1715" y="2865"/>
                      <a:pt x="1715" y="2865"/>
                      <a:pt x="1715" y="2865"/>
                    </a:cubicBezTo>
                    <a:close/>
                    <a:moveTo>
                      <a:pt x="1714" y="2865"/>
                    </a:moveTo>
                    <a:cubicBezTo>
                      <a:pt x="1714" y="2865"/>
                      <a:pt x="1715" y="2865"/>
                      <a:pt x="1715" y="2865"/>
                    </a:cubicBezTo>
                    <a:cubicBezTo>
                      <a:pt x="1715" y="2865"/>
                      <a:pt x="1715" y="2865"/>
                      <a:pt x="1715" y="2865"/>
                    </a:cubicBezTo>
                    <a:cubicBezTo>
                      <a:pt x="1715" y="2865"/>
                      <a:pt x="1714" y="2865"/>
                      <a:pt x="1714" y="2865"/>
                    </a:cubicBezTo>
                    <a:close/>
                    <a:moveTo>
                      <a:pt x="1976" y="2786"/>
                    </a:moveTo>
                    <a:cubicBezTo>
                      <a:pt x="1976" y="2786"/>
                      <a:pt x="1976" y="2786"/>
                      <a:pt x="1976" y="2786"/>
                    </a:cubicBezTo>
                    <a:cubicBezTo>
                      <a:pt x="1976" y="2784"/>
                      <a:pt x="1976" y="2784"/>
                      <a:pt x="1976" y="2784"/>
                    </a:cubicBezTo>
                    <a:cubicBezTo>
                      <a:pt x="1976" y="2786"/>
                      <a:pt x="1976" y="2786"/>
                      <a:pt x="1976" y="2786"/>
                    </a:cubicBezTo>
                    <a:cubicBezTo>
                      <a:pt x="1976" y="2786"/>
                      <a:pt x="1976" y="2786"/>
                      <a:pt x="1976" y="2786"/>
                    </a:cubicBezTo>
                    <a:cubicBezTo>
                      <a:pt x="1976" y="2786"/>
                      <a:pt x="1976" y="2786"/>
                      <a:pt x="1976" y="2786"/>
                    </a:cubicBezTo>
                    <a:close/>
                    <a:moveTo>
                      <a:pt x="2023" y="2772"/>
                    </a:moveTo>
                    <a:cubicBezTo>
                      <a:pt x="2023" y="2772"/>
                      <a:pt x="2023" y="2772"/>
                      <a:pt x="2023" y="2772"/>
                    </a:cubicBezTo>
                    <a:close/>
                    <a:moveTo>
                      <a:pt x="1450" y="2608"/>
                    </a:moveTo>
                    <a:cubicBezTo>
                      <a:pt x="1450" y="2608"/>
                      <a:pt x="1450" y="2608"/>
                      <a:pt x="1450" y="2608"/>
                    </a:cubicBezTo>
                    <a:cubicBezTo>
                      <a:pt x="1450" y="2608"/>
                      <a:pt x="1450" y="2608"/>
                      <a:pt x="1450" y="2608"/>
                    </a:cubicBezTo>
                    <a:close/>
                    <a:moveTo>
                      <a:pt x="1443" y="2588"/>
                    </a:moveTo>
                    <a:cubicBezTo>
                      <a:pt x="1443" y="2588"/>
                      <a:pt x="1443" y="2588"/>
                      <a:pt x="1443" y="2588"/>
                    </a:cubicBezTo>
                    <a:close/>
                    <a:moveTo>
                      <a:pt x="1551" y="2320"/>
                    </a:moveTo>
                    <a:cubicBezTo>
                      <a:pt x="1551" y="2320"/>
                      <a:pt x="1551" y="2320"/>
                      <a:pt x="1551" y="2320"/>
                    </a:cubicBezTo>
                    <a:cubicBezTo>
                      <a:pt x="1551" y="2320"/>
                      <a:pt x="1551" y="2320"/>
                      <a:pt x="1551" y="2320"/>
                    </a:cubicBezTo>
                    <a:close/>
                    <a:moveTo>
                      <a:pt x="1554" y="2318"/>
                    </a:moveTo>
                    <a:cubicBezTo>
                      <a:pt x="1554" y="2318"/>
                      <a:pt x="1554" y="2318"/>
                      <a:pt x="1554" y="2318"/>
                    </a:cubicBezTo>
                    <a:close/>
                    <a:moveTo>
                      <a:pt x="1546" y="2317"/>
                    </a:moveTo>
                    <a:cubicBezTo>
                      <a:pt x="1546" y="2317"/>
                      <a:pt x="1546" y="2317"/>
                      <a:pt x="1546" y="2317"/>
                    </a:cubicBezTo>
                    <a:close/>
                    <a:moveTo>
                      <a:pt x="1532" y="2305"/>
                    </a:moveTo>
                    <a:cubicBezTo>
                      <a:pt x="1532" y="2305"/>
                      <a:pt x="1532" y="2305"/>
                      <a:pt x="1532" y="2305"/>
                    </a:cubicBezTo>
                    <a:close/>
                    <a:moveTo>
                      <a:pt x="1424" y="2280"/>
                    </a:moveTo>
                    <a:cubicBezTo>
                      <a:pt x="1424" y="2280"/>
                      <a:pt x="1424" y="2280"/>
                      <a:pt x="1424" y="2280"/>
                    </a:cubicBezTo>
                    <a:cubicBezTo>
                      <a:pt x="1424" y="2280"/>
                      <a:pt x="1424" y="2280"/>
                      <a:pt x="1424" y="2280"/>
                    </a:cubicBezTo>
                    <a:close/>
                    <a:moveTo>
                      <a:pt x="1459" y="2277"/>
                    </a:moveTo>
                    <a:cubicBezTo>
                      <a:pt x="1459" y="2277"/>
                      <a:pt x="1459" y="2277"/>
                      <a:pt x="1459" y="2277"/>
                    </a:cubicBezTo>
                    <a:close/>
                    <a:moveTo>
                      <a:pt x="1483" y="2232"/>
                    </a:moveTo>
                    <a:cubicBezTo>
                      <a:pt x="1483" y="2232"/>
                      <a:pt x="1483" y="2232"/>
                      <a:pt x="1483" y="2232"/>
                    </a:cubicBezTo>
                    <a:close/>
                    <a:moveTo>
                      <a:pt x="948" y="2186"/>
                    </a:moveTo>
                    <a:cubicBezTo>
                      <a:pt x="948" y="2186"/>
                      <a:pt x="948" y="2186"/>
                      <a:pt x="948" y="2186"/>
                    </a:cubicBezTo>
                    <a:cubicBezTo>
                      <a:pt x="948" y="2186"/>
                      <a:pt x="948" y="2186"/>
                      <a:pt x="948" y="2186"/>
                    </a:cubicBezTo>
                    <a:close/>
                    <a:moveTo>
                      <a:pt x="662" y="2129"/>
                    </a:moveTo>
                    <a:cubicBezTo>
                      <a:pt x="662" y="2129"/>
                      <a:pt x="662" y="2129"/>
                      <a:pt x="662" y="2129"/>
                    </a:cubicBezTo>
                    <a:cubicBezTo>
                      <a:pt x="662" y="2129"/>
                      <a:pt x="662" y="2129"/>
                      <a:pt x="662" y="2129"/>
                    </a:cubicBezTo>
                    <a:close/>
                    <a:moveTo>
                      <a:pt x="606" y="2099"/>
                    </a:moveTo>
                    <a:cubicBezTo>
                      <a:pt x="606" y="2099"/>
                      <a:pt x="606" y="2099"/>
                      <a:pt x="606" y="2099"/>
                    </a:cubicBezTo>
                    <a:cubicBezTo>
                      <a:pt x="606" y="2099"/>
                      <a:pt x="606" y="2099"/>
                      <a:pt x="606" y="2099"/>
                    </a:cubicBezTo>
                    <a:close/>
                    <a:moveTo>
                      <a:pt x="406" y="1913"/>
                    </a:moveTo>
                    <a:cubicBezTo>
                      <a:pt x="406" y="1913"/>
                      <a:pt x="406" y="1913"/>
                      <a:pt x="406" y="1913"/>
                    </a:cubicBezTo>
                    <a:cubicBezTo>
                      <a:pt x="406" y="1913"/>
                      <a:pt x="406" y="1913"/>
                      <a:pt x="406" y="1913"/>
                    </a:cubicBezTo>
                    <a:close/>
                    <a:moveTo>
                      <a:pt x="403" y="1906"/>
                    </a:moveTo>
                    <a:cubicBezTo>
                      <a:pt x="403" y="1906"/>
                      <a:pt x="403" y="1906"/>
                      <a:pt x="403" y="1906"/>
                    </a:cubicBezTo>
                    <a:close/>
                    <a:moveTo>
                      <a:pt x="392" y="1902"/>
                    </a:moveTo>
                    <a:cubicBezTo>
                      <a:pt x="392" y="1902"/>
                      <a:pt x="392" y="1902"/>
                      <a:pt x="392" y="1902"/>
                    </a:cubicBezTo>
                    <a:cubicBezTo>
                      <a:pt x="392" y="1902"/>
                      <a:pt x="392" y="1902"/>
                      <a:pt x="392" y="1902"/>
                    </a:cubicBezTo>
                    <a:close/>
                    <a:moveTo>
                      <a:pt x="388" y="1894"/>
                    </a:moveTo>
                    <a:cubicBezTo>
                      <a:pt x="388" y="1894"/>
                      <a:pt x="388" y="1894"/>
                      <a:pt x="388" y="1894"/>
                    </a:cubicBezTo>
                    <a:close/>
                    <a:moveTo>
                      <a:pt x="316" y="1811"/>
                    </a:moveTo>
                    <a:cubicBezTo>
                      <a:pt x="316" y="1811"/>
                      <a:pt x="316" y="1811"/>
                      <a:pt x="316" y="1811"/>
                    </a:cubicBezTo>
                    <a:cubicBezTo>
                      <a:pt x="316" y="1811"/>
                      <a:pt x="316" y="1811"/>
                      <a:pt x="316" y="1811"/>
                    </a:cubicBezTo>
                    <a:close/>
                    <a:moveTo>
                      <a:pt x="254" y="1797"/>
                    </a:moveTo>
                    <a:cubicBezTo>
                      <a:pt x="254" y="1797"/>
                      <a:pt x="254" y="1797"/>
                      <a:pt x="254" y="1797"/>
                    </a:cubicBezTo>
                    <a:cubicBezTo>
                      <a:pt x="254" y="1797"/>
                      <a:pt x="254" y="1797"/>
                      <a:pt x="254" y="1797"/>
                    </a:cubicBezTo>
                    <a:close/>
                    <a:moveTo>
                      <a:pt x="254" y="1797"/>
                    </a:moveTo>
                    <a:cubicBezTo>
                      <a:pt x="254" y="1797"/>
                      <a:pt x="254" y="1797"/>
                      <a:pt x="254" y="1797"/>
                    </a:cubicBezTo>
                    <a:close/>
                    <a:moveTo>
                      <a:pt x="172" y="1714"/>
                    </a:moveTo>
                    <a:cubicBezTo>
                      <a:pt x="172" y="1714"/>
                      <a:pt x="172" y="1714"/>
                      <a:pt x="172" y="1714"/>
                    </a:cubicBezTo>
                    <a:cubicBezTo>
                      <a:pt x="172" y="1714"/>
                      <a:pt x="172" y="1714"/>
                      <a:pt x="172" y="1714"/>
                    </a:cubicBezTo>
                    <a:close/>
                    <a:moveTo>
                      <a:pt x="137" y="1674"/>
                    </a:moveTo>
                    <a:cubicBezTo>
                      <a:pt x="137" y="1674"/>
                      <a:pt x="137" y="1674"/>
                      <a:pt x="137" y="1674"/>
                    </a:cubicBezTo>
                    <a:cubicBezTo>
                      <a:pt x="137" y="1674"/>
                      <a:pt x="137" y="1674"/>
                      <a:pt x="137" y="1674"/>
                    </a:cubicBezTo>
                    <a:close/>
                    <a:moveTo>
                      <a:pt x="130" y="1658"/>
                    </a:moveTo>
                    <a:cubicBezTo>
                      <a:pt x="130" y="1658"/>
                      <a:pt x="130" y="1658"/>
                      <a:pt x="130" y="1658"/>
                    </a:cubicBezTo>
                    <a:close/>
                    <a:moveTo>
                      <a:pt x="142" y="1614"/>
                    </a:moveTo>
                    <a:cubicBezTo>
                      <a:pt x="142" y="1614"/>
                      <a:pt x="142" y="1614"/>
                      <a:pt x="142" y="1614"/>
                    </a:cubicBezTo>
                    <a:close/>
                    <a:moveTo>
                      <a:pt x="197" y="1472"/>
                    </a:moveTo>
                    <a:cubicBezTo>
                      <a:pt x="197" y="1472"/>
                      <a:pt x="197" y="1472"/>
                      <a:pt x="197" y="1472"/>
                    </a:cubicBezTo>
                    <a:cubicBezTo>
                      <a:pt x="197" y="1472"/>
                      <a:pt x="197" y="1472"/>
                      <a:pt x="197" y="1472"/>
                    </a:cubicBezTo>
                    <a:close/>
                    <a:moveTo>
                      <a:pt x="213" y="1407"/>
                    </a:moveTo>
                    <a:cubicBezTo>
                      <a:pt x="213" y="1407"/>
                      <a:pt x="213" y="1407"/>
                      <a:pt x="213" y="1407"/>
                    </a:cubicBezTo>
                    <a:close/>
                    <a:moveTo>
                      <a:pt x="31" y="1103"/>
                    </a:moveTo>
                    <a:cubicBezTo>
                      <a:pt x="31" y="1103"/>
                      <a:pt x="31" y="1103"/>
                      <a:pt x="31" y="1103"/>
                    </a:cubicBezTo>
                    <a:cubicBezTo>
                      <a:pt x="31" y="1103"/>
                      <a:pt x="31" y="1103"/>
                      <a:pt x="31" y="1103"/>
                    </a:cubicBezTo>
                    <a:close/>
                    <a:moveTo>
                      <a:pt x="4127" y="2832"/>
                    </a:moveTo>
                    <a:cubicBezTo>
                      <a:pt x="4120" y="2829"/>
                      <a:pt x="4120" y="2829"/>
                      <a:pt x="4120" y="2829"/>
                    </a:cubicBezTo>
                    <a:cubicBezTo>
                      <a:pt x="4122" y="2824"/>
                      <a:pt x="4122" y="2824"/>
                      <a:pt x="4122" y="2824"/>
                    </a:cubicBezTo>
                    <a:cubicBezTo>
                      <a:pt x="4127" y="2811"/>
                      <a:pt x="4132" y="2799"/>
                      <a:pt x="4135" y="2785"/>
                    </a:cubicBezTo>
                    <a:cubicBezTo>
                      <a:pt x="4136" y="2782"/>
                      <a:pt x="4137" y="2773"/>
                      <a:pt x="4138" y="2767"/>
                    </a:cubicBezTo>
                    <a:cubicBezTo>
                      <a:pt x="4146" y="2768"/>
                      <a:pt x="4146" y="2768"/>
                      <a:pt x="4146" y="2768"/>
                    </a:cubicBezTo>
                    <a:cubicBezTo>
                      <a:pt x="4145" y="2774"/>
                      <a:pt x="4144" y="2781"/>
                      <a:pt x="4143" y="2787"/>
                    </a:cubicBezTo>
                    <a:cubicBezTo>
                      <a:pt x="4139" y="2801"/>
                      <a:pt x="4134" y="2813"/>
                      <a:pt x="4129" y="2826"/>
                    </a:cubicBezTo>
                    <a:lnTo>
                      <a:pt x="4127" y="2832"/>
                    </a:lnTo>
                    <a:close/>
                    <a:moveTo>
                      <a:pt x="3823" y="2825"/>
                    </a:moveTo>
                    <a:cubicBezTo>
                      <a:pt x="3816" y="2822"/>
                      <a:pt x="3816" y="2822"/>
                      <a:pt x="3816" y="2822"/>
                    </a:cubicBezTo>
                    <a:cubicBezTo>
                      <a:pt x="3819" y="2816"/>
                      <a:pt x="3825" y="2801"/>
                      <a:pt x="3827" y="2795"/>
                    </a:cubicBezTo>
                    <a:cubicBezTo>
                      <a:pt x="3828" y="2789"/>
                      <a:pt x="3828" y="2774"/>
                      <a:pt x="3828" y="2768"/>
                    </a:cubicBezTo>
                    <a:cubicBezTo>
                      <a:pt x="3836" y="2768"/>
                      <a:pt x="3836" y="2768"/>
                      <a:pt x="3836" y="2768"/>
                    </a:cubicBezTo>
                    <a:cubicBezTo>
                      <a:pt x="3836" y="2769"/>
                      <a:pt x="3836" y="2789"/>
                      <a:pt x="3834" y="2797"/>
                    </a:cubicBezTo>
                    <a:cubicBezTo>
                      <a:pt x="3833" y="2805"/>
                      <a:pt x="3823" y="2824"/>
                      <a:pt x="3823" y="2825"/>
                    </a:cubicBezTo>
                    <a:close/>
                    <a:moveTo>
                      <a:pt x="4138" y="2687"/>
                    </a:moveTo>
                    <a:cubicBezTo>
                      <a:pt x="4134" y="2634"/>
                      <a:pt x="4134" y="2634"/>
                      <a:pt x="4134" y="2634"/>
                    </a:cubicBezTo>
                    <a:cubicBezTo>
                      <a:pt x="4142" y="2633"/>
                      <a:pt x="4142" y="2633"/>
                      <a:pt x="4142" y="2633"/>
                    </a:cubicBezTo>
                    <a:cubicBezTo>
                      <a:pt x="4146" y="2687"/>
                      <a:pt x="4146" y="2687"/>
                      <a:pt x="4146" y="2687"/>
                    </a:cubicBezTo>
                    <a:lnTo>
                      <a:pt x="4138" y="2687"/>
                    </a:lnTo>
                    <a:close/>
                    <a:moveTo>
                      <a:pt x="3815" y="2675"/>
                    </a:moveTo>
                    <a:cubicBezTo>
                      <a:pt x="3811" y="2662"/>
                      <a:pt x="3789" y="2630"/>
                      <a:pt x="3788" y="2630"/>
                    </a:cubicBezTo>
                    <a:cubicBezTo>
                      <a:pt x="3795" y="2626"/>
                      <a:pt x="3795" y="2626"/>
                      <a:pt x="3795" y="2626"/>
                    </a:cubicBezTo>
                    <a:cubicBezTo>
                      <a:pt x="3796" y="2627"/>
                      <a:pt x="3818" y="2658"/>
                      <a:pt x="3822" y="2672"/>
                    </a:cubicBezTo>
                    <a:lnTo>
                      <a:pt x="3815" y="2675"/>
                    </a:lnTo>
                    <a:close/>
                    <a:moveTo>
                      <a:pt x="3496" y="2670"/>
                    </a:moveTo>
                    <a:cubicBezTo>
                      <a:pt x="3488" y="2669"/>
                      <a:pt x="3488" y="2669"/>
                      <a:pt x="3488" y="2669"/>
                    </a:cubicBezTo>
                    <a:cubicBezTo>
                      <a:pt x="3501" y="2574"/>
                      <a:pt x="3501" y="2574"/>
                      <a:pt x="3501" y="2574"/>
                    </a:cubicBezTo>
                    <a:cubicBezTo>
                      <a:pt x="3509" y="2575"/>
                      <a:pt x="3509" y="2575"/>
                      <a:pt x="3509" y="2575"/>
                    </a:cubicBezTo>
                    <a:lnTo>
                      <a:pt x="3496" y="2670"/>
                    </a:lnTo>
                    <a:close/>
                    <a:moveTo>
                      <a:pt x="4151" y="2572"/>
                    </a:moveTo>
                    <a:cubicBezTo>
                      <a:pt x="4144" y="2569"/>
                      <a:pt x="4144" y="2569"/>
                      <a:pt x="4144" y="2569"/>
                    </a:cubicBezTo>
                    <a:cubicBezTo>
                      <a:pt x="4144" y="2568"/>
                      <a:pt x="4156" y="2536"/>
                      <a:pt x="4165" y="2520"/>
                    </a:cubicBezTo>
                    <a:cubicBezTo>
                      <a:pt x="4171" y="2524"/>
                      <a:pt x="4171" y="2524"/>
                      <a:pt x="4171" y="2524"/>
                    </a:cubicBezTo>
                    <a:cubicBezTo>
                      <a:pt x="4163" y="2539"/>
                      <a:pt x="4151" y="2571"/>
                      <a:pt x="4151" y="2572"/>
                    </a:cubicBezTo>
                    <a:close/>
                    <a:moveTo>
                      <a:pt x="4207" y="2466"/>
                    </a:moveTo>
                    <a:cubicBezTo>
                      <a:pt x="4201" y="2461"/>
                      <a:pt x="4201" y="2461"/>
                      <a:pt x="4201" y="2461"/>
                    </a:cubicBezTo>
                    <a:cubicBezTo>
                      <a:pt x="4234" y="2416"/>
                      <a:pt x="4234" y="2416"/>
                      <a:pt x="4234" y="2416"/>
                    </a:cubicBezTo>
                    <a:cubicBezTo>
                      <a:pt x="4240" y="2421"/>
                      <a:pt x="4240" y="2421"/>
                      <a:pt x="4240" y="2421"/>
                    </a:cubicBezTo>
                    <a:lnTo>
                      <a:pt x="4207" y="2466"/>
                    </a:lnTo>
                    <a:close/>
                    <a:moveTo>
                      <a:pt x="3749" y="2436"/>
                    </a:moveTo>
                    <a:cubicBezTo>
                      <a:pt x="3748" y="2435"/>
                      <a:pt x="3748" y="2434"/>
                      <a:pt x="3742" y="2434"/>
                    </a:cubicBezTo>
                    <a:cubicBezTo>
                      <a:pt x="3739" y="2434"/>
                      <a:pt x="3735" y="2433"/>
                      <a:pt x="3732" y="2432"/>
                    </a:cubicBezTo>
                    <a:cubicBezTo>
                      <a:pt x="3730" y="2432"/>
                      <a:pt x="3729" y="2432"/>
                      <a:pt x="3728" y="2431"/>
                    </a:cubicBezTo>
                    <a:cubicBezTo>
                      <a:pt x="3724" y="2431"/>
                      <a:pt x="3717" y="2425"/>
                      <a:pt x="3715" y="2421"/>
                    </a:cubicBezTo>
                    <a:cubicBezTo>
                      <a:pt x="3714" y="2420"/>
                      <a:pt x="3713" y="2419"/>
                      <a:pt x="3711" y="2418"/>
                    </a:cubicBezTo>
                    <a:cubicBezTo>
                      <a:pt x="3711" y="2418"/>
                      <a:pt x="3710" y="2418"/>
                      <a:pt x="3710" y="2418"/>
                    </a:cubicBezTo>
                    <a:cubicBezTo>
                      <a:pt x="3707" y="2416"/>
                      <a:pt x="3702" y="2411"/>
                      <a:pt x="3701" y="2408"/>
                    </a:cubicBezTo>
                    <a:cubicBezTo>
                      <a:pt x="3701" y="2407"/>
                      <a:pt x="3701" y="2407"/>
                      <a:pt x="3701" y="2406"/>
                    </a:cubicBezTo>
                    <a:cubicBezTo>
                      <a:pt x="3701" y="2405"/>
                      <a:pt x="3701" y="2402"/>
                      <a:pt x="3700" y="2401"/>
                    </a:cubicBezTo>
                    <a:cubicBezTo>
                      <a:pt x="3697" y="2397"/>
                      <a:pt x="3700" y="2393"/>
                      <a:pt x="3702" y="2390"/>
                    </a:cubicBezTo>
                    <a:cubicBezTo>
                      <a:pt x="3702" y="2389"/>
                      <a:pt x="3703" y="2389"/>
                      <a:pt x="3703" y="2389"/>
                    </a:cubicBezTo>
                    <a:cubicBezTo>
                      <a:pt x="3703" y="2388"/>
                      <a:pt x="3703" y="2388"/>
                      <a:pt x="3703" y="2388"/>
                    </a:cubicBezTo>
                    <a:cubicBezTo>
                      <a:pt x="3703" y="2388"/>
                      <a:pt x="3703" y="2388"/>
                      <a:pt x="3703" y="2388"/>
                    </a:cubicBezTo>
                    <a:cubicBezTo>
                      <a:pt x="3702" y="2387"/>
                      <a:pt x="3698" y="2385"/>
                      <a:pt x="3696" y="2385"/>
                    </a:cubicBezTo>
                    <a:cubicBezTo>
                      <a:pt x="3693" y="2385"/>
                      <a:pt x="3687" y="2382"/>
                      <a:pt x="3685" y="2381"/>
                    </a:cubicBezTo>
                    <a:cubicBezTo>
                      <a:pt x="3684" y="2380"/>
                      <a:pt x="3684" y="2380"/>
                      <a:pt x="3684" y="2380"/>
                    </a:cubicBezTo>
                    <a:cubicBezTo>
                      <a:pt x="3684" y="2379"/>
                      <a:pt x="3684" y="2379"/>
                      <a:pt x="3684" y="2379"/>
                    </a:cubicBezTo>
                    <a:cubicBezTo>
                      <a:pt x="3684" y="2379"/>
                      <a:pt x="3680" y="2373"/>
                      <a:pt x="3679" y="2368"/>
                    </a:cubicBezTo>
                    <a:cubicBezTo>
                      <a:pt x="3678" y="2367"/>
                      <a:pt x="3672" y="2361"/>
                      <a:pt x="3668" y="2357"/>
                    </a:cubicBezTo>
                    <a:cubicBezTo>
                      <a:pt x="3673" y="2351"/>
                      <a:pt x="3673" y="2351"/>
                      <a:pt x="3673" y="2351"/>
                    </a:cubicBezTo>
                    <a:cubicBezTo>
                      <a:pt x="3673" y="2351"/>
                      <a:pt x="3684" y="2361"/>
                      <a:pt x="3686" y="2366"/>
                    </a:cubicBezTo>
                    <a:cubicBezTo>
                      <a:pt x="3687" y="2369"/>
                      <a:pt x="3689" y="2373"/>
                      <a:pt x="3690" y="2375"/>
                    </a:cubicBezTo>
                    <a:cubicBezTo>
                      <a:pt x="3693" y="2376"/>
                      <a:pt x="3695" y="2378"/>
                      <a:pt x="3696" y="2378"/>
                    </a:cubicBezTo>
                    <a:cubicBezTo>
                      <a:pt x="3700" y="2378"/>
                      <a:pt x="3705" y="2379"/>
                      <a:pt x="3708" y="2382"/>
                    </a:cubicBezTo>
                    <a:cubicBezTo>
                      <a:pt x="3711" y="2384"/>
                      <a:pt x="3713" y="2387"/>
                      <a:pt x="3710" y="2393"/>
                    </a:cubicBezTo>
                    <a:cubicBezTo>
                      <a:pt x="3709" y="2393"/>
                      <a:pt x="3709" y="2394"/>
                      <a:pt x="3709" y="2394"/>
                    </a:cubicBezTo>
                    <a:cubicBezTo>
                      <a:pt x="3708" y="2395"/>
                      <a:pt x="3707" y="2396"/>
                      <a:pt x="3707" y="2397"/>
                    </a:cubicBezTo>
                    <a:cubicBezTo>
                      <a:pt x="3709" y="2400"/>
                      <a:pt x="3709" y="2403"/>
                      <a:pt x="3709" y="2405"/>
                    </a:cubicBezTo>
                    <a:cubicBezTo>
                      <a:pt x="3709" y="2406"/>
                      <a:pt x="3709" y="2406"/>
                      <a:pt x="3709" y="2407"/>
                    </a:cubicBezTo>
                    <a:cubicBezTo>
                      <a:pt x="3709" y="2407"/>
                      <a:pt x="3712" y="2410"/>
                      <a:pt x="3713" y="2411"/>
                    </a:cubicBezTo>
                    <a:cubicBezTo>
                      <a:pt x="3714" y="2411"/>
                      <a:pt x="3714" y="2411"/>
                      <a:pt x="3714" y="2411"/>
                    </a:cubicBezTo>
                    <a:cubicBezTo>
                      <a:pt x="3717" y="2412"/>
                      <a:pt x="3720" y="2414"/>
                      <a:pt x="3722" y="2418"/>
                    </a:cubicBezTo>
                    <a:cubicBezTo>
                      <a:pt x="3723" y="2420"/>
                      <a:pt x="3727" y="2423"/>
                      <a:pt x="3729" y="2424"/>
                    </a:cubicBezTo>
                    <a:cubicBezTo>
                      <a:pt x="3730" y="2424"/>
                      <a:pt x="3732" y="2424"/>
                      <a:pt x="3734" y="2425"/>
                    </a:cubicBezTo>
                    <a:cubicBezTo>
                      <a:pt x="3736" y="2425"/>
                      <a:pt x="3740" y="2426"/>
                      <a:pt x="3742" y="2426"/>
                    </a:cubicBezTo>
                    <a:cubicBezTo>
                      <a:pt x="3745" y="2426"/>
                      <a:pt x="3753" y="2426"/>
                      <a:pt x="3756" y="2434"/>
                    </a:cubicBezTo>
                    <a:lnTo>
                      <a:pt x="3749" y="2436"/>
                    </a:lnTo>
                    <a:close/>
                    <a:moveTo>
                      <a:pt x="3704" y="2388"/>
                    </a:moveTo>
                    <a:cubicBezTo>
                      <a:pt x="3704" y="2388"/>
                      <a:pt x="3704" y="2388"/>
                      <a:pt x="3704" y="2388"/>
                    </a:cubicBezTo>
                    <a:close/>
                    <a:moveTo>
                      <a:pt x="3418" y="1193"/>
                    </a:moveTo>
                    <a:cubicBezTo>
                      <a:pt x="3411" y="1190"/>
                      <a:pt x="3411" y="1190"/>
                      <a:pt x="3411" y="1190"/>
                    </a:cubicBezTo>
                    <a:cubicBezTo>
                      <a:pt x="3411" y="1190"/>
                      <a:pt x="3411" y="1190"/>
                      <a:pt x="3411" y="1189"/>
                    </a:cubicBezTo>
                    <a:cubicBezTo>
                      <a:pt x="3411" y="1189"/>
                      <a:pt x="3411" y="1188"/>
                      <a:pt x="3411" y="1186"/>
                    </a:cubicBezTo>
                    <a:cubicBezTo>
                      <a:pt x="3412" y="1183"/>
                      <a:pt x="3413" y="1181"/>
                      <a:pt x="3414" y="1180"/>
                    </a:cubicBezTo>
                    <a:cubicBezTo>
                      <a:pt x="3414" y="1179"/>
                      <a:pt x="3415" y="1179"/>
                      <a:pt x="3415" y="1178"/>
                    </a:cubicBezTo>
                    <a:cubicBezTo>
                      <a:pt x="3415" y="1177"/>
                      <a:pt x="3416" y="1176"/>
                      <a:pt x="3416" y="1175"/>
                    </a:cubicBezTo>
                    <a:cubicBezTo>
                      <a:pt x="3418" y="1172"/>
                      <a:pt x="3420" y="1167"/>
                      <a:pt x="3423" y="1164"/>
                    </a:cubicBezTo>
                    <a:cubicBezTo>
                      <a:pt x="3425" y="1162"/>
                      <a:pt x="3431" y="1155"/>
                      <a:pt x="3434" y="1151"/>
                    </a:cubicBezTo>
                    <a:cubicBezTo>
                      <a:pt x="3436" y="1149"/>
                      <a:pt x="3437" y="1148"/>
                      <a:pt x="3438" y="1147"/>
                    </a:cubicBezTo>
                    <a:cubicBezTo>
                      <a:pt x="3438" y="1147"/>
                      <a:pt x="3438" y="1146"/>
                      <a:pt x="3439" y="1146"/>
                    </a:cubicBezTo>
                    <a:cubicBezTo>
                      <a:pt x="3440" y="1144"/>
                      <a:pt x="3442" y="1142"/>
                      <a:pt x="3446" y="1141"/>
                    </a:cubicBezTo>
                    <a:cubicBezTo>
                      <a:pt x="3447" y="1140"/>
                      <a:pt x="3448" y="1140"/>
                      <a:pt x="3449" y="1139"/>
                    </a:cubicBezTo>
                    <a:cubicBezTo>
                      <a:pt x="3449" y="1137"/>
                      <a:pt x="3449" y="1132"/>
                      <a:pt x="3456" y="1130"/>
                    </a:cubicBezTo>
                    <a:cubicBezTo>
                      <a:pt x="3458" y="1129"/>
                      <a:pt x="3458" y="1129"/>
                      <a:pt x="3459" y="1128"/>
                    </a:cubicBezTo>
                    <a:cubicBezTo>
                      <a:pt x="3460" y="1126"/>
                      <a:pt x="3460" y="1126"/>
                      <a:pt x="3460" y="1126"/>
                    </a:cubicBezTo>
                    <a:cubicBezTo>
                      <a:pt x="3461" y="1125"/>
                      <a:pt x="3461" y="1125"/>
                      <a:pt x="3461" y="1124"/>
                    </a:cubicBezTo>
                    <a:cubicBezTo>
                      <a:pt x="3464" y="1120"/>
                      <a:pt x="3466" y="1118"/>
                      <a:pt x="3472" y="1120"/>
                    </a:cubicBezTo>
                    <a:cubicBezTo>
                      <a:pt x="3472" y="1118"/>
                      <a:pt x="3474" y="1116"/>
                      <a:pt x="3477" y="1115"/>
                    </a:cubicBezTo>
                    <a:cubicBezTo>
                      <a:pt x="3477" y="1115"/>
                      <a:pt x="3477" y="1115"/>
                      <a:pt x="3477" y="1115"/>
                    </a:cubicBezTo>
                    <a:cubicBezTo>
                      <a:pt x="3478" y="1115"/>
                      <a:pt x="3478" y="1114"/>
                      <a:pt x="3478" y="1114"/>
                    </a:cubicBezTo>
                    <a:cubicBezTo>
                      <a:pt x="3479" y="1110"/>
                      <a:pt x="3482" y="1109"/>
                      <a:pt x="3486" y="1109"/>
                    </a:cubicBezTo>
                    <a:cubicBezTo>
                      <a:pt x="3486" y="1104"/>
                      <a:pt x="3490" y="1099"/>
                      <a:pt x="3493" y="1098"/>
                    </a:cubicBezTo>
                    <a:cubicBezTo>
                      <a:pt x="3493" y="1097"/>
                      <a:pt x="3493" y="1097"/>
                      <a:pt x="3493" y="1097"/>
                    </a:cubicBezTo>
                    <a:cubicBezTo>
                      <a:pt x="3495" y="1095"/>
                      <a:pt x="3499" y="1092"/>
                      <a:pt x="3506" y="1092"/>
                    </a:cubicBezTo>
                    <a:cubicBezTo>
                      <a:pt x="3507" y="1092"/>
                      <a:pt x="3508" y="1092"/>
                      <a:pt x="3508" y="1092"/>
                    </a:cubicBezTo>
                    <a:cubicBezTo>
                      <a:pt x="3508" y="1092"/>
                      <a:pt x="3508" y="1092"/>
                      <a:pt x="3508" y="1091"/>
                    </a:cubicBezTo>
                    <a:cubicBezTo>
                      <a:pt x="3508" y="1091"/>
                      <a:pt x="3509" y="1090"/>
                      <a:pt x="3509" y="1089"/>
                    </a:cubicBezTo>
                    <a:cubicBezTo>
                      <a:pt x="3509" y="1088"/>
                      <a:pt x="3509" y="1087"/>
                      <a:pt x="3509" y="1087"/>
                    </a:cubicBezTo>
                    <a:cubicBezTo>
                      <a:pt x="3509" y="1086"/>
                      <a:pt x="3509" y="1085"/>
                      <a:pt x="3510" y="1084"/>
                    </a:cubicBezTo>
                    <a:cubicBezTo>
                      <a:pt x="3510" y="1084"/>
                      <a:pt x="3511" y="1084"/>
                      <a:pt x="3511" y="1083"/>
                    </a:cubicBezTo>
                    <a:cubicBezTo>
                      <a:pt x="3512" y="1082"/>
                      <a:pt x="3512" y="1082"/>
                      <a:pt x="3513" y="1081"/>
                    </a:cubicBezTo>
                    <a:cubicBezTo>
                      <a:pt x="3513" y="1081"/>
                      <a:pt x="3513" y="1081"/>
                      <a:pt x="3514" y="1080"/>
                    </a:cubicBezTo>
                    <a:cubicBezTo>
                      <a:pt x="3514" y="1079"/>
                      <a:pt x="3514" y="1079"/>
                      <a:pt x="3514" y="1079"/>
                    </a:cubicBezTo>
                    <a:cubicBezTo>
                      <a:pt x="3514" y="1078"/>
                      <a:pt x="3514" y="1077"/>
                      <a:pt x="3515" y="1075"/>
                    </a:cubicBezTo>
                    <a:cubicBezTo>
                      <a:pt x="3516" y="1074"/>
                      <a:pt x="3518" y="1072"/>
                      <a:pt x="3519" y="1070"/>
                    </a:cubicBezTo>
                    <a:cubicBezTo>
                      <a:pt x="3521" y="1068"/>
                      <a:pt x="3523" y="1066"/>
                      <a:pt x="3523" y="1065"/>
                    </a:cubicBezTo>
                    <a:cubicBezTo>
                      <a:pt x="3524" y="1064"/>
                      <a:pt x="3524" y="1063"/>
                      <a:pt x="3525" y="1063"/>
                    </a:cubicBezTo>
                    <a:cubicBezTo>
                      <a:pt x="3525" y="1062"/>
                      <a:pt x="3525" y="1062"/>
                      <a:pt x="3525" y="1061"/>
                    </a:cubicBezTo>
                    <a:cubicBezTo>
                      <a:pt x="3525" y="1058"/>
                      <a:pt x="3526" y="1057"/>
                      <a:pt x="3527" y="1055"/>
                    </a:cubicBezTo>
                    <a:cubicBezTo>
                      <a:pt x="3527" y="1054"/>
                      <a:pt x="3527" y="1054"/>
                      <a:pt x="3528" y="1052"/>
                    </a:cubicBezTo>
                    <a:cubicBezTo>
                      <a:pt x="3530" y="1049"/>
                      <a:pt x="3532" y="1046"/>
                      <a:pt x="3534" y="1045"/>
                    </a:cubicBezTo>
                    <a:cubicBezTo>
                      <a:pt x="3534" y="1044"/>
                      <a:pt x="3533" y="1043"/>
                      <a:pt x="3534" y="1041"/>
                    </a:cubicBezTo>
                    <a:cubicBezTo>
                      <a:pt x="3534" y="1041"/>
                      <a:pt x="3534" y="1040"/>
                      <a:pt x="3534" y="1039"/>
                    </a:cubicBezTo>
                    <a:cubicBezTo>
                      <a:pt x="3534" y="1038"/>
                      <a:pt x="3534" y="1038"/>
                      <a:pt x="3534" y="1037"/>
                    </a:cubicBezTo>
                    <a:cubicBezTo>
                      <a:pt x="3535" y="1035"/>
                      <a:pt x="3535" y="1034"/>
                      <a:pt x="3534" y="1031"/>
                    </a:cubicBezTo>
                    <a:cubicBezTo>
                      <a:pt x="3532" y="1027"/>
                      <a:pt x="3533" y="1023"/>
                      <a:pt x="3536" y="1019"/>
                    </a:cubicBezTo>
                    <a:cubicBezTo>
                      <a:pt x="3537" y="1017"/>
                      <a:pt x="3538" y="1016"/>
                      <a:pt x="3539" y="1015"/>
                    </a:cubicBezTo>
                    <a:cubicBezTo>
                      <a:pt x="3540" y="1015"/>
                      <a:pt x="3540" y="1014"/>
                      <a:pt x="3541" y="1014"/>
                    </a:cubicBezTo>
                    <a:cubicBezTo>
                      <a:pt x="3541" y="1012"/>
                      <a:pt x="3541" y="1010"/>
                      <a:pt x="3542" y="1009"/>
                    </a:cubicBezTo>
                    <a:cubicBezTo>
                      <a:pt x="3545" y="1007"/>
                      <a:pt x="3548" y="1008"/>
                      <a:pt x="3550" y="1008"/>
                    </a:cubicBezTo>
                    <a:cubicBezTo>
                      <a:pt x="3550" y="1008"/>
                      <a:pt x="3550" y="1008"/>
                      <a:pt x="3550" y="1008"/>
                    </a:cubicBezTo>
                    <a:cubicBezTo>
                      <a:pt x="3550" y="1008"/>
                      <a:pt x="3551" y="1008"/>
                      <a:pt x="3551" y="1007"/>
                    </a:cubicBezTo>
                    <a:cubicBezTo>
                      <a:pt x="3553" y="1004"/>
                      <a:pt x="3556" y="1001"/>
                      <a:pt x="3562" y="1003"/>
                    </a:cubicBezTo>
                    <a:cubicBezTo>
                      <a:pt x="3562" y="1004"/>
                      <a:pt x="3562" y="1004"/>
                      <a:pt x="3563" y="1004"/>
                    </a:cubicBezTo>
                    <a:cubicBezTo>
                      <a:pt x="3566" y="1005"/>
                      <a:pt x="3572" y="1008"/>
                      <a:pt x="3571" y="1013"/>
                    </a:cubicBezTo>
                    <a:cubicBezTo>
                      <a:pt x="3572" y="1013"/>
                      <a:pt x="3573" y="1014"/>
                      <a:pt x="3573" y="1014"/>
                    </a:cubicBezTo>
                    <a:cubicBezTo>
                      <a:pt x="3574" y="1015"/>
                      <a:pt x="3575" y="1015"/>
                      <a:pt x="3575" y="1015"/>
                    </a:cubicBezTo>
                    <a:cubicBezTo>
                      <a:pt x="3575" y="1016"/>
                      <a:pt x="3575" y="1016"/>
                      <a:pt x="3575" y="1016"/>
                    </a:cubicBezTo>
                    <a:cubicBezTo>
                      <a:pt x="3577" y="1017"/>
                      <a:pt x="3579" y="1019"/>
                      <a:pt x="3578" y="1021"/>
                    </a:cubicBezTo>
                    <a:cubicBezTo>
                      <a:pt x="3581" y="1021"/>
                      <a:pt x="3583" y="1021"/>
                      <a:pt x="3584" y="1022"/>
                    </a:cubicBezTo>
                    <a:cubicBezTo>
                      <a:pt x="3586" y="1023"/>
                      <a:pt x="3586" y="1024"/>
                      <a:pt x="3586" y="1025"/>
                    </a:cubicBezTo>
                    <a:cubicBezTo>
                      <a:pt x="3587" y="1025"/>
                      <a:pt x="3588" y="1025"/>
                      <a:pt x="3591" y="1024"/>
                    </a:cubicBezTo>
                    <a:cubicBezTo>
                      <a:pt x="3592" y="1024"/>
                      <a:pt x="3593" y="1024"/>
                      <a:pt x="3594" y="1023"/>
                    </a:cubicBezTo>
                    <a:cubicBezTo>
                      <a:pt x="3598" y="1022"/>
                      <a:pt x="3601" y="1021"/>
                      <a:pt x="3604" y="1023"/>
                    </a:cubicBezTo>
                    <a:cubicBezTo>
                      <a:pt x="3605" y="1024"/>
                      <a:pt x="3605" y="1024"/>
                      <a:pt x="3606" y="1024"/>
                    </a:cubicBezTo>
                    <a:cubicBezTo>
                      <a:pt x="3607" y="1025"/>
                      <a:pt x="3608" y="1026"/>
                      <a:pt x="3610" y="1025"/>
                    </a:cubicBezTo>
                    <a:cubicBezTo>
                      <a:pt x="3613" y="1024"/>
                      <a:pt x="3616" y="1024"/>
                      <a:pt x="3618" y="1025"/>
                    </a:cubicBezTo>
                    <a:cubicBezTo>
                      <a:pt x="3620" y="1025"/>
                      <a:pt x="3620" y="1025"/>
                      <a:pt x="3620" y="1025"/>
                    </a:cubicBezTo>
                    <a:cubicBezTo>
                      <a:pt x="3621" y="1023"/>
                      <a:pt x="3621" y="1023"/>
                      <a:pt x="3621" y="1023"/>
                    </a:cubicBezTo>
                    <a:cubicBezTo>
                      <a:pt x="3623" y="1022"/>
                      <a:pt x="3624" y="1021"/>
                      <a:pt x="3627" y="1020"/>
                    </a:cubicBezTo>
                    <a:cubicBezTo>
                      <a:pt x="3630" y="1019"/>
                      <a:pt x="3636" y="1020"/>
                      <a:pt x="3640" y="1024"/>
                    </a:cubicBezTo>
                    <a:cubicBezTo>
                      <a:pt x="3640" y="1024"/>
                      <a:pt x="3640" y="1024"/>
                      <a:pt x="3640" y="1024"/>
                    </a:cubicBezTo>
                    <a:cubicBezTo>
                      <a:pt x="3641" y="1023"/>
                      <a:pt x="3641" y="1022"/>
                      <a:pt x="3642" y="1021"/>
                    </a:cubicBezTo>
                    <a:cubicBezTo>
                      <a:pt x="3642" y="1021"/>
                      <a:pt x="3642" y="1021"/>
                      <a:pt x="3643" y="1019"/>
                    </a:cubicBezTo>
                    <a:cubicBezTo>
                      <a:pt x="3643" y="1017"/>
                      <a:pt x="3643" y="1017"/>
                      <a:pt x="3644" y="1015"/>
                    </a:cubicBezTo>
                    <a:cubicBezTo>
                      <a:pt x="3644" y="1014"/>
                      <a:pt x="3644" y="1014"/>
                      <a:pt x="3644" y="1012"/>
                    </a:cubicBezTo>
                    <a:cubicBezTo>
                      <a:pt x="3645" y="1009"/>
                      <a:pt x="3645" y="1006"/>
                      <a:pt x="3644" y="1005"/>
                    </a:cubicBezTo>
                    <a:cubicBezTo>
                      <a:pt x="3644" y="1005"/>
                      <a:pt x="3642" y="1004"/>
                      <a:pt x="3641" y="1003"/>
                    </a:cubicBezTo>
                    <a:cubicBezTo>
                      <a:pt x="3639" y="1002"/>
                      <a:pt x="3637" y="1001"/>
                      <a:pt x="3635" y="1000"/>
                    </a:cubicBezTo>
                    <a:cubicBezTo>
                      <a:pt x="3633" y="998"/>
                      <a:pt x="3632" y="996"/>
                      <a:pt x="3630" y="993"/>
                    </a:cubicBezTo>
                    <a:cubicBezTo>
                      <a:pt x="3629" y="991"/>
                      <a:pt x="3628" y="989"/>
                      <a:pt x="3627" y="987"/>
                    </a:cubicBezTo>
                    <a:cubicBezTo>
                      <a:pt x="3626" y="985"/>
                      <a:pt x="3625" y="984"/>
                      <a:pt x="3625" y="984"/>
                    </a:cubicBezTo>
                    <a:cubicBezTo>
                      <a:pt x="3623" y="983"/>
                      <a:pt x="3621" y="982"/>
                      <a:pt x="3620" y="980"/>
                    </a:cubicBezTo>
                    <a:cubicBezTo>
                      <a:pt x="3618" y="978"/>
                      <a:pt x="3617" y="975"/>
                      <a:pt x="3618" y="972"/>
                    </a:cubicBezTo>
                    <a:cubicBezTo>
                      <a:pt x="3619" y="969"/>
                      <a:pt x="3622" y="966"/>
                      <a:pt x="3625" y="966"/>
                    </a:cubicBezTo>
                    <a:cubicBezTo>
                      <a:pt x="3637" y="965"/>
                      <a:pt x="3642" y="965"/>
                      <a:pt x="3644" y="966"/>
                    </a:cubicBezTo>
                    <a:cubicBezTo>
                      <a:pt x="3645" y="965"/>
                      <a:pt x="3647" y="965"/>
                      <a:pt x="3648" y="965"/>
                    </a:cubicBezTo>
                    <a:cubicBezTo>
                      <a:pt x="3650" y="965"/>
                      <a:pt x="3652" y="965"/>
                      <a:pt x="3653" y="965"/>
                    </a:cubicBezTo>
                    <a:cubicBezTo>
                      <a:pt x="3656" y="965"/>
                      <a:pt x="3657" y="965"/>
                      <a:pt x="3659" y="963"/>
                    </a:cubicBezTo>
                    <a:cubicBezTo>
                      <a:pt x="3663" y="959"/>
                      <a:pt x="3673" y="956"/>
                      <a:pt x="3679" y="958"/>
                    </a:cubicBezTo>
                    <a:cubicBezTo>
                      <a:pt x="3679" y="958"/>
                      <a:pt x="3680" y="956"/>
                      <a:pt x="3681" y="954"/>
                    </a:cubicBezTo>
                    <a:cubicBezTo>
                      <a:pt x="3682" y="951"/>
                      <a:pt x="3685" y="948"/>
                      <a:pt x="3687" y="945"/>
                    </a:cubicBezTo>
                    <a:cubicBezTo>
                      <a:pt x="3689" y="944"/>
                      <a:pt x="3690" y="942"/>
                      <a:pt x="3691" y="941"/>
                    </a:cubicBezTo>
                    <a:cubicBezTo>
                      <a:pt x="3692" y="939"/>
                      <a:pt x="3691" y="936"/>
                      <a:pt x="3691" y="933"/>
                    </a:cubicBezTo>
                    <a:cubicBezTo>
                      <a:pt x="3691" y="926"/>
                      <a:pt x="3693" y="923"/>
                      <a:pt x="3698" y="918"/>
                    </a:cubicBezTo>
                    <a:cubicBezTo>
                      <a:pt x="3703" y="914"/>
                      <a:pt x="3707" y="914"/>
                      <a:pt x="3709" y="914"/>
                    </a:cubicBezTo>
                    <a:cubicBezTo>
                      <a:pt x="3711" y="914"/>
                      <a:pt x="3713" y="916"/>
                      <a:pt x="3715" y="917"/>
                    </a:cubicBezTo>
                    <a:cubicBezTo>
                      <a:pt x="3716" y="914"/>
                      <a:pt x="3718" y="911"/>
                      <a:pt x="3721" y="911"/>
                    </a:cubicBezTo>
                    <a:cubicBezTo>
                      <a:pt x="3721" y="911"/>
                      <a:pt x="3721" y="911"/>
                      <a:pt x="3721" y="911"/>
                    </a:cubicBezTo>
                    <a:cubicBezTo>
                      <a:pt x="3721" y="909"/>
                      <a:pt x="3722" y="907"/>
                      <a:pt x="3722" y="904"/>
                    </a:cubicBezTo>
                    <a:cubicBezTo>
                      <a:pt x="3722" y="899"/>
                      <a:pt x="3722" y="885"/>
                      <a:pt x="3722" y="876"/>
                    </a:cubicBezTo>
                    <a:cubicBezTo>
                      <a:pt x="3722" y="873"/>
                      <a:pt x="3722" y="873"/>
                      <a:pt x="3722" y="873"/>
                    </a:cubicBezTo>
                    <a:cubicBezTo>
                      <a:pt x="3721" y="864"/>
                      <a:pt x="3726" y="857"/>
                      <a:pt x="3729" y="856"/>
                    </a:cubicBezTo>
                    <a:cubicBezTo>
                      <a:pt x="3732" y="855"/>
                      <a:pt x="3734" y="856"/>
                      <a:pt x="3735" y="858"/>
                    </a:cubicBezTo>
                    <a:cubicBezTo>
                      <a:pt x="3735" y="858"/>
                      <a:pt x="3736" y="859"/>
                      <a:pt x="3736" y="859"/>
                    </a:cubicBezTo>
                    <a:cubicBezTo>
                      <a:pt x="3736" y="859"/>
                      <a:pt x="3736" y="859"/>
                      <a:pt x="3737" y="859"/>
                    </a:cubicBezTo>
                    <a:cubicBezTo>
                      <a:pt x="3737" y="859"/>
                      <a:pt x="3737" y="859"/>
                      <a:pt x="3737" y="858"/>
                    </a:cubicBezTo>
                    <a:cubicBezTo>
                      <a:pt x="3739" y="857"/>
                      <a:pt x="3741" y="855"/>
                      <a:pt x="3744" y="856"/>
                    </a:cubicBezTo>
                    <a:cubicBezTo>
                      <a:pt x="3747" y="857"/>
                      <a:pt x="3747" y="860"/>
                      <a:pt x="3747" y="862"/>
                    </a:cubicBezTo>
                    <a:cubicBezTo>
                      <a:pt x="3747" y="862"/>
                      <a:pt x="3747" y="862"/>
                      <a:pt x="3747" y="862"/>
                    </a:cubicBezTo>
                    <a:cubicBezTo>
                      <a:pt x="3748" y="862"/>
                      <a:pt x="3750" y="862"/>
                      <a:pt x="3751" y="862"/>
                    </a:cubicBezTo>
                    <a:cubicBezTo>
                      <a:pt x="3753" y="862"/>
                      <a:pt x="3755" y="863"/>
                      <a:pt x="3755" y="864"/>
                    </a:cubicBezTo>
                    <a:cubicBezTo>
                      <a:pt x="3757" y="867"/>
                      <a:pt x="3756" y="870"/>
                      <a:pt x="3755" y="873"/>
                    </a:cubicBezTo>
                    <a:cubicBezTo>
                      <a:pt x="3755" y="874"/>
                      <a:pt x="3755" y="874"/>
                      <a:pt x="3755" y="875"/>
                    </a:cubicBezTo>
                    <a:cubicBezTo>
                      <a:pt x="3756" y="877"/>
                      <a:pt x="3761" y="882"/>
                      <a:pt x="3767" y="886"/>
                    </a:cubicBezTo>
                    <a:cubicBezTo>
                      <a:pt x="3767" y="886"/>
                      <a:pt x="3767" y="886"/>
                      <a:pt x="3767" y="886"/>
                    </a:cubicBezTo>
                    <a:cubicBezTo>
                      <a:pt x="3768" y="887"/>
                      <a:pt x="3769" y="888"/>
                      <a:pt x="3770" y="888"/>
                    </a:cubicBezTo>
                    <a:cubicBezTo>
                      <a:pt x="3770" y="888"/>
                      <a:pt x="3771" y="887"/>
                      <a:pt x="3771" y="886"/>
                    </a:cubicBezTo>
                    <a:cubicBezTo>
                      <a:pt x="3773" y="885"/>
                      <a:pt x="3774" y="885"/>
                      <a:pt x="3776" y="885"/>
                    </a:cubicBezTo>
                    <a:cubicBezTo>
                      <a:pt x="3776" y="886"/>
                      <a:pt x="3777" y="886"/>
                      <a:pt x="3777" y="886"/>
                    </a:cubicBezTo>
                    <a:cubicBezTo>
                      <a:pt x="3777" y="886"/>
                      <a:pt x="3777" y="886"/>
                      <a:pt x="3777" y="885"/>
                    </a:cubicBezTo>
                    <a:cubicBezTo>
                      <a:pt x="3776" y="884"/>
                      <a:pt x="3775" y="883"/>
                      <a:pt x="3774" y="881"/>
                    </a:cubicBezTo>
                    <a:cubicBezTo>
                      <a:pt x="3770" y="883"/>
                      <a:pt x="3766" y="883"/>
                      <a:pt x="3763" y="880"/>
                    </a:cubicBezTo>
                    <a:cubicBezTo>
                      <a:pt x="3761" y="879"/>
                      <a:pt x="3761" y="877"/>
                      <a:pt x="3761" y="876"/>
                    </a:cubicBezTo>
                    <a:cubicBezTo>
                      <a:pt x="3761" y="873"/>
                      <a:pt x="3763" y="871"/>
                      <a:pt x="3765" y="870"/>
                    </a:cubicBezTo>
                    <a:cubicBezTo>
                      <a:pt x="3766" y="870"/>
                      <a:pt x="3766" y="869"/>
                      <a:pt x="3767" y="869"/>
                    </a:cubicBezTo>
                    <a:cubicBezTo>
                      <a:pt x="3768" y="868"/>
                      <a:pt x="3768" y="868"/>
                      <a:pt x="3768" y="867"/>
                    </a:cubicBezTo>
                    <a:cubicBezTo>
                      <a:pt x="3770" y="866"/>
                      <a:pt x="3771" y="864"/>
                      <a:pt x="3775" y="863"/>
                    </a:cubicBezTo>
                    <a:cubicBezTo>
                      <a:pt x="3778" y="863"/>
                      <a:pt x="3781" y="861"/>
                      <a:pt x="3783" y="859"/>
                    </a:cubicBezTo>
                    <a:cubicBezTo>
                      <a:pt x="3787" y="855"/>
                      <a:pt x="3792" y="855"/>
                      <a:pt x="3794" y="854"/>
                    </a:cubicBezTo>
                    <a:cubicBezTo>
                      <a:pt x="3795" y="854"/>
                      <a:pt x="3798" y="852"/>
                      <a:pt x="3799" y="850"/>
                    </a:cubicBezTo>
                    <a:cubicBezTo>
                      <a:pt x="3801" y="848"/>
                      <a:pt x="3800" y="848"/>
                      <a:pt x="3800" y="847"/>
                    </a:cubicBezTo>
                    <a:cubicBezTo>
                      <a:pt x="3798" y="843"/>
                      <a:pt x="3800" y="835"/>
                      <a:pt x="3802" y="833"/>
                    </a:cubicBezTo>
                    <a:cubicBezTo>
                      <a:pt x="3803" y="831"/>
                      <a:pt x="3803" y="831"/>
                      <a:pt x="3803" y="829"/>
                    </a:cubicBezTo>
                    <a:cubicBezTo>
                      <a:pt x="3803" y="829"/>
                      <a:pt x="3803" y="829"/>
                      <a:pt x="3803" y="829"/>
                    </a:cubicBezTo>
                    <a:cubicBezTo>
                      <a:pt x="3803" y="825"/>
                      <a:pt x="3802" y="824"/>
                      <a:pt x="3802" y="824"/>
                    </a:cubicBezTo>
                    <a:cubicBezTo>
                      <a:pt x="3799" y="821"/>
                      <a:pt x="3802" y="816"/>
                      <a:pt x="3803" y="812"/>
                    </a:cubicBezTo>
                    <a:cubicBezTo>
                      <a:pt x="3804" y="810"/>
                      <a:pt x="3804" y="805"/>
                      <a:pt x="3804" y="802"/>
                    </a:cubicBezTo>
                    <a:cubicBezTo>
                      <a:pt x="3804" y="802"/>
                      <a:pt x="3803" y="800"/>
                      <a:pt x="3801" y="800"/>
                    </a:cubicBezTo>
                    <a:cubicBezTo>
                      <a:pt x="3799" y="800"/>
                      <a:pt x="3797" y="800"/>
                      <a:pt x="3795" y="798"/>
                    </a:cubicBezTo>
                    <a:cubicBezTo>
                      <a:pt x="3793" y="796"/>
                      <a:pt x="3794" y="793"/>
                      <a:pt x="3794" y="790"/>
                    </a:cubicBezTo>
                    <a:cubicBezTo>
                      <a:pt x="3794" y="790"/>
                      <a:pt x="3794" y="789"/>
                      <a:pt x="3794" y="788"/>
                    </a:cubicBezTo>
                    <a:cubicBezTo>
                      <a:pt x="3794" y="782"/>
                      <a:pt x="3793" y="780"/>
                      <a:pt x="3792" y="777"/>
                    </a:cubicBezTo>
                    <a:cubicBezTo>
                      <a:pt x="3791" y="776"/>
                      <a:pt x="3791" y="776"/>
                      <a:pt x="3791" y="776"/>
                    </a:cubicBezTo>
                    <a:cubicBezTo>
                      <a:pt x="3789" y="773"/>
                      <a:pt x="3788" y="770"/>
                      <a:pt x="3789" y="764"/>
                    </a:cubicBezTo>
                    <a:cubicBezTo>
                      <a:pt x="3790" y="762"/>
                      <a:pt x="3790" y="761"/>
                      <a:pt x="3789" y="760"/>
                    </a:cubicBezTo>
                    <a:cubicBezTo>
                      <a:pt x="3789" y="760"/>
                      <a:pt x="3789" y="759"/>
                      <a:pt x="3789" y="757"/>
                    </a:cubicBezTo>
                    <a:cubicBezTo>
                      <a:pt x="3789" y="757"/>
                      <a:pt x="3789" y="757"/>
                      <a:pt x="3789" y="756"/>
                    </a:cubicBezTo>
                    <a:cubicBezTo>
                      <a:pt x="3788" y="755"/>
                      <a:pt x="3788" y="751"/>
                      <a:pt x="3792" y="747"/>
                    </a:cubicBezTo>
                    <a:cubicBezTo>
                      <a:pt x="3792" y="747"/>
                      <a:pt x="3792" y="745"/>
                      <a:pt x="3792" y="744"/>
                    </a:cubicBezTo>
                    <a:cubicBezTo>
                      <a:pt x="3783" y="725"/>
                      <a:pt x="3783" y="725"/>
                      <a:pt x="3783" y="725"/>
                    </a:cubicBezTo>
                    <a:cubicBezTo>
                      <a:pt x="3783" y="725"/>
                      <a:pt x="3783" y="725"/>
                      <a:pt x="3783" y="725"/>
                    </a:cubicBezTo>
                    <a:cubicBezTo>
                      <a:pt x="3783" y="725"/>
                      <a:pt x="3766" y="695"/>
                      <a:pt x="3763" y="691"/>
                    </a:cubicBezTo>
                    <a:cubicBezTo>
                      <a:pt x="3763" y="691"/>
                      <a:pt x="3763" y="690"/>
                      <a:pt x="3763" y="690"/>
                    </a:cubicBezTo>
                    <a:cubicBezTo>
                      <a:pt x="3763" y="690"/>
                      <a:pt x="3763" y="690"/>
                      <a:pt x="3762" y="690"/>
                    </a:cubicBezTo>
                    <a:cubicBezTo>
                      <a:pt x="3762" y="691"/>
                      <a:pt x="3761" y="691"/>
                      <a:pt x="3760" y="691"/>
                    </a:cubicBezTo>
                    <a:cubicBezTo>
                      <a:pt x="3758" y="691"/>
                      <a:pt x="3756" y="690"/>
                      <a:pt x="3756" y="688"/>
                    </a:cubicBezTo>
                    <a:cubicBezTo>
                      <a:pt x="3754" y="686"/>
                      <a:pt x="3755" y="682"/>
                      <a:pt x="3761" y="673"/>
                    </a:cubicBezTo>
                    <a:cubicBezTo>
                      <a:pt x="3764" y="668"/>
                      <a:pt x="3767" y="667"/>
                      <a:pt x="3771" y="668"/>
                    </a:cubicBezTo>
                    <a:cubicBezTo>
                      <a:pt x="3771" y="668"/>
                      <a:pt x="3771" y="668"/>
                      <a:pt x="3771" y="668"/>
                    </a:cubicBezTo>
                    <a:cubicBezTo>
                      <a:pt x="3771" y="668"/>
                      <a:pt x="3772" y="668"/>
                      <a:pt x="3772" y="668"/>
                    </a:cubicBezTo>
                    <a:cubicBezTo>
                      <a:pt x="3774" y="666"/>
                      <a:pt x="3776" y="666"/>
                      <a:pt x="3778" y="666"/>
                    </a:cubicBezTo>
                    <a:cubicBezTo>
                      <a:pt x="3779" y="666"/>
                      <a:pt x="3780" y="666"/>
                      <a:pt x="3782" y="666"/>
                    </a:cubicBezTo>
                    <a:cubicBezTo>
                      <a:pt x="3786" y="664"/>
                      <a:pt x="3786" y="664"/>
                      <a:pt x="3786" y="663"/>
                    </a:cubicBezTo>
                    <a:cubicBezTo>
                      <a:pt x="3786" y="659"/>
                      <a:pt x="3786" y="658"/>
                      <a:pt x="3789" y="654"/>
                    </a:cubicBezTo>
                    <a:cubicBezTo>
                      <a:pt x="3791" y="652"/>
                      <a:pt x="3792" y="650"/>
                      <a:pt x="3792" y="648"/>
                    </a:cubicBezTo>
                    <a:cubicBezTo>
                      <a:pt x="3792" y="648"/>
                      <a:pt x="3792" y="647"/>
                      <a:pt x="3792" y="647"/>
                    </a:cubicBezTo>
                    <a:cubicBezTo>
                      <a:pt x="3793" y="644"/>
                      <a:pt x="3793" y="640"/>
                      <a:pt x="3796" y="637"/>
                    </a:cubicBezTo>
                    <a:cubicBezTo>
                      <a:pt x="3799" y="633"/>
                      <a:pt x="3800" y="631"/>
                      <a:pt x="3800" y="631"/>
                    </a:cubicBezTo>
                    <a:cubicBezTo>
                      <a:pt x="3800" y="629"/>
                      <a:pt x="3801" y="625"/>
                      <a:pt x="3805" y="624"/>
                    </a:cubicBezTo>
                    <a:cubicBezTo>
                      <a:pt x="3807" y="623"/>
                      <a:pt x="3809" y="624"/>
                      <a:pt x="3811" y="626"/>
                    </a:cubicBezTo>
                    <a:cubicBezTo>
                      <a:pt x="3812" y="627"/>
                      <a:pt x="3813" y="628"/>
                      <a:pt x="3817" y="630"/>
                    </a:cubicBezTo>
                    <a:cubicBezTo>
                      <a:pt x="3820" y="631"/>
                      <a:pt x="3825" y="631"/>
                      <a:pt x="3830" y="632"/>
                    </a:cubicBezTo>
                    <a:cubicBezTo>
                      <a:pt x="3834" y="632"/>
                      <a:pt x="3834" y="632"/>
                      <a:pt x="3834" y="632"/>
                    </a:cubicBezTo>
                    <a:cubicBezTo>
                      <a:pt x="3836" y="632"/>
                      <a:pt x="3842" y="633"/>
                      <a:pt x="3848" y="633"/>
                    </a:cubicBezTo>
                    <a:cubicBezTo>
                      <a:pt x="3855" y="634"/>
                      <a:pt x="3863" y="635"/>
                      <a:pt x="3868" y="635"/>
                    </a:cubicBezTo>
                    <a:cubicBezTo>
                      <a:pt x="3871" y="636"/>
                      <a:pt x="3873" y="636"/>
                      <a:pt x="3875" y="636"/>
                    </a:cubicBezTo>
                    <a:cubicBezTo>
                      <a:pt x="3878" y="635"/>
                      <a:pt x="3880" y="634"/>
                      <a:pt x="3881" y="633"/>
                    </a:cubicBezTo>
                    <a:cubicBezTo>
                      <a:pt x="3884" y="628"/>
                      <a:pt x="3884" y="624"/>
                      <a:pt x="3884" y="623"/>
                    </a:cubicBezTo>
                    <a:cubicBezTo>
                      <a:pt x="3876" y="618"/>
                      <a:pt x="3877" y="609"/>
                      <a:pt x="3878" y="606"/>
                    </a:cubicBezTo>
                    <a:cubicBezTo>
                      <a:pt x="3878" y="605"/>
                      <a:pt x="3878" y="604"/>
                      <a:pt x="3878" y="602"/>
                    </a:cubicBezTo>
                    <a:cubicBezTo>
                      <a:pt x="3879" y="597"/>
                      <a:pt x="3879" y="591"/>
                      <a:pt x="3884" y="587"/>
                    </a:cubicBezTo>
                    <a:cubicBezTo>
                      <a:pt x="3886" y="585"/>
                      <a:pt x="3886" y="585"/>
                      <a:pt x="3886" y="585"/>
                    </a:cubicBezTo>
                    <a:cubicBezTo>
                      <a:pt x="3889" y="582"/>
                      <a:pt x="3890" y="582"/>
                      <a:pt x="3891" y="578"/>
                    </a:cubicBezTo>
                    <a:cubicBezTo>
                      <a:pt x="3891" y="578"/>
                      <a:pt x="3891" y="578"/>
                      <a:pt x="3891" y="577"/>
                    </a:cubicBezTo>
                    <a:cubicBezTo>
                      <a:pt x="3891" y="576"/>
                      <a:pt x="3891" y="575"/>
                      <a:pt x="3891" y="574"/>
                    </a:cubicBezTo>
                    <a:cubicBezTo>
                      <a:pt x="3890" y="572"/>
                      <a:pt x="3890" y="570"/>
                      <a:pt x="3891" y="568"/>
                    </a:cubicBezTo>
                    <a:cubicBezTo>
                      <a:pt x="3891" y="567"/>
                      <a:pt x="3891" y="567"/>
                      <a:pt x="3891" y="567"/>
                    </a:cubicBezTo>
                    <a:cubicBezTo>
                      <a:pt x="3891" y="567"/>
                      <a:pt x="3891" y="566"/>
                      <a:pt x="3891" y="566"/>
                    </a:cubicBezTo>
                    <a:cubicBezTo>
                      <a:pt x="3888" y="563"/>
                      <a:pt x="3888" y="559"/>
                      <a:pt x="3890" y="556"/>
                    </a:cubicBezTo>
                    <a:cubicBezTo>
                      <a:pt x="3891" y="554"/>
                      <a:pt x="3893" y="554"/>
                      <a:pt x="3894" y="554"/>
                    </a:cubicBezTo>
                    <a:cubicBezTo>
                      <a:pt x="3894" y="554"/>
                      <a:pt x="3895" y="553"/>
                      <a:pt x="3895" y="553"/>
                    </a:cubicBezTo>
                    <a:cubicBezTo>
                      <a:pt x="3895" y="552"/>
                      <a:pt x="3896" y="549"/>
                      <a:pt x="3898" y="546"/>
                    </a:cubicBezTo>
                    <a:cubicBezTo>
                      <a:pt x="3899" y="544"/>
                      <a:pt x="3900" y="541"/>
                      <a:pt x="3899" y="538"/>
                    </a:cubicBezTo>
                    <a:cubicBezTo>
                      <a:pt x="3895" y="533"/>
                      <a:pt x="3897" y="527"/>
                      <a:pt x="3902" y="523"/>
                    </a:cubicBezTo>
                    <a:cubicBezTo>
                      <a:pt x="3904" y="521"/>
                      <a:pt x="3904" y="517"/>
                      <a:pt x="3903" y="516"/>
                    </a:cubicBezTo>
                    <a:cubicBezTo>
                      <a:pt x="3903" y="515"/>
                      <a:pt x="3903" y="515"/>
                      <a:pt x="3903" y="515"/>
                    </a:cubicBezTo>
                    <a:cubicBezTo>
                      <a:pt x="3903" y="513"/>
                      <a:pt x="3903" y="511"/>
                      <a:pt x="3902" y="509"/>
                    </a:cubicBezTo>
                    <a:cubicBezTo>
                      <a:pt x="3900" y="507"/>
                      <a:pt x="3899" y="504"/>
                      <a:pt x="3898" y="501"/>
                    </a:cubicBezTo>
                    <a:cubicBezTo>
                      <a:pt x="3897" y="497"/>
                      <a:pt x="3899" y="489"/>
                      <a:pt x="3901" y="485"/>
                    </a:cubicBezTo>
                    <a:cubicBezTo>
                      <a:pt x="3903" y="481"/>
                      <a:pt x="3903" y="480"/>
                      <a:pt x="3902" y="478"/>
                    </a:cubicBezTo>
                    <a:cubicBezTo>
                      <a:pt x="3902" y="476"/>
                      <a:pt x="3902" y="475"/>
                      <a:pt x="3901" y="472"/>
                    </a:cubicBezTo>
                    <a:cubicBezTo>
                      <a:pt x="3901" y="469"/>
                      <a:pt x="3900" y="466"/>
                      <a:pt x="3900" y="462"/>
                    </a:cubicBezTo>
                    <a:cubicBezTo>
                      <a:pt x="3898" y="452"/>
                      <a:pt x="3900" y="444"/>
                      <a:pt x="3905" y="440"/>
                    </a:cubicBezTo>
                    <a:cubicBezTo>
                      <a:pt x="3906" y="439"/>
                      <a:pt x="3904" y="435"/>
                      <a:pt x="3902" y="433"/>
                    </a:cubicBezTo>
                    <a:cubicBezTo>
                      <a:pt x="3898" y="429"/>
                      <a:pt x="3901" y="421"/>
                      <a:pt x="3903" y="416"/>
                    </a:cubicBezTo>
                    <a:cubicBezTo>
                      <a:pt x="3907" y="410"/>
                      <a:pt x="3914" y="405"/>
                      <a:pt x="3917" y="405"/>
                    </a:cubicBezTo>
                    <a:cubicBezTo>
                      <a:pt x="3918" y="404"/>
                      <a:pt x="3918" y="404"/>
                      <a:pt x="3918" y="404"/>
                    </a:cubicBezTo>
                    <a:cubicBezTo>
                      <a:pt x="3918" y="404"/>
                      <a:pt x="3918" y="404"/>
                      <a:pt x="3919" y="404"/>
                    </a:cubicBezTo>
                    <a:cubicBezTo>
                      <a:pt x="3919" y="404"/>
                      <a:pt x="3919" y="404"/>
                      <a:pt x="3919" y="403"/>
                    </a:cubicBezTo>
                    <a:cubicBezTo>
                      <a:pt x="3919" y="402"/>
                      <a:pt x="3919" y="401"/>
                      <a:pt x="3919" y="401"/>
                    </a:cubicBezTo>
                    <a:cubicBezTo>
                      <a:pt x="3919" y="399"/>
                      <a:pt x="3919" y="398"/>
                      <a:pt x="3920" y="396"/>
                    </a:cubicBezTo>
                    <a:cubicBezTo>
                      <a:pt x="3920" y="395"/>
                      <a:pt x="3921" y="394"/>
                      <a:pt x="3922" y="393"/>
                    </a:cubicBezTo>
                    <a:cubicBezTo>
                      <a:pt x="3922" y="391"/>
                      <a:pt x="3923" y="390"/>
                      <a:pt x="3924" y="386"/>
                    </a:cubicBezTo>
                    <a:cubicBezTo>
                      <a:pt x="3924" y="381"/>
                      <a:pt x="3924" y="380"/>
                      <a:pt x="3923" y="379"/>
                    </a:cubicBezTo>
                    <a:cubicBezTo>
                      <a:pt x="3922" y="379"/>
                      <a:pt x="3922" y="379"/>
                      <a:pt x="3921" y="378"/>
                    </a:cubicBezTo>
                    <a:cubicBezTo>
                      <a:pt x="3920" y="378"/>
                      <a:pt x="3918" y="377"/>
                      <a:pt x="3917" y="374"/>
                    </a:cubicBezTo>
                    <a:cubicBezTo>
                      <a:pt x="3917" y="374"/>
                      <a:pt x="3917" y="373"/>
                      <a:pt x="3917" y="372"/>
                    </a:cubicBezTo>
                    <a:cubicBezTo>
                      <a:pt x="3917" y="372"/>
                      <a:pt x="3917" y="372"/>
                      <a:pt x="3917" y="372"/>
                    </a:cubicBezTo>
                    <a:cubicBezTo>
                      <a:pt x="3911" y="371"/>
                      <a:pt x="3909" y="366"/>
                      <a:pt x="3908" y="363"/>
                    </a:cubicBezTo>
                    <a:cubicBezTo>
                      <a:pt x="3907" y="359"/>
                      <a:pt x="3907" y="356"/>
                      <a:pt x="3910" y="352"/>
                    </a:cubicBezTo>
                    <a:cubicBezTo>
                      <a:pt x="3910" y="350"/>
                      <a:pt x="3910" y="348"/>
                      <a:pt x="3910" y="345"/>
                    </a:cubicBezTo>
                    <a:cubicBezTo>
                      <a:pt x="3910" y="345"/>
                      <a:pt x="3910" y="344"/>
                      <a:pt x="3909" y="343"/>
                    </a:cubicBezTo>
                    <a:cubicBezTo>
                      <a:pt x="3909" y="339"/>
                      <a:pt x="3910" y="336"/>
                      <a:pt x="3912" y="332"/>
                    </a:cubicBezTo>
                    <a:cubicBezTo>
                      <a:pt x="3913" y="331"/>
                      <a:pt x="3914" y="329"/>
                      <a:pt x="3916" y="327"/>
                    </a:cubicBezTo>
                    <a:cubicBezTo>
                      <a:pt x="3914" y="328"/>
                      <a:pt x="3911" y="328"/>
                      <a:pt x="3906" y="328"/>
                    </a:cubicBezTo>
                    <a:cubicBezTo>
                      <a:pt x="3904" y="327"/>
                      <a:pt x="3904" y="327"/>
                      <a:pt x="3903" y="328"/>
                    </a:cubicBezTo>
                    <a:cubicBezTo>
                      <a:pt x="3902" y="329"/>
                      <a:pt x="3900" y="330"/>
                      <a:pt x="3897" y="331"/>
                    </a:cubicBezTo>
                    <a:cubicBezTo>
                      <a:pt x="3895" y="332"/>
                      <a:pt x="3894" y="332"/>
                      <a:pt x="3893" y="332"/>
                    </a:cubicBezTo>
                    <a:cubicBezTo>
                      <a:pt x="3891" y="333"/>
                      <a:pt x="3891" y="333"/>
                      <a:pt x="3888" y="333"/>
                    </a:cubicBezTo>
                    <a:cubicBezTo>
                      <a:pt x="3887" y="334"/>
                      <a:pt x="3886" y="334"/>
                      <a:pt x="3885" y="336"/>
                    </a:cubicBezTo>
                    <a:cubicBezTo>
                      <a:pt x="3884" y="337"/>
                      <a:pt x="3883" y="338"/>
                      <a:pt x="3881" y="338"/>
                    </a:cubicBezTo>
                    <a:cubicBezTo>
                      <a:pt x="3881" y="339"/>
                      <a:pt x="3880" y="339"/>
                      <a:pt x="3880" y="340"/>
                    </a:cubicBezTo>
                    <a:cubicBezTo>
                      <a:pt x="3878" y="341"/>
                      <a:pt x="3877" y="341"/>
                      <a:pt x="3875" y="342"/>
                    </a:cubicBezTo>
                    <a:cubicBezTo>
                      <a:pt x="3875" y="342"/>
                      <a:pt x="3875" y="343"/>
                      <a:pt x="3874" y="344"/>
                    </a:cubicBezTo>
                    <a:cubicBezTo>
                      <a:pt x="3873" y="349"/>
                      <a:pt x="3871" y="350"/>
                      <a:pt x="3866" y="351"/>
                    </a:cubicBezTo>
                    <a:cubicBezTo>
                      <a:pt x="3863" y="351"/>
                      <a:pt x="3861" y="354"/>
                      <a:pt x="3861" y="355"/>
                    </a:cubicBezTo>
                    <a:cubicBezTo>
                      <a:pt x="3860" y="358"/>
                      <a:pt x="3859" y="360"/>
                      <a:pt x="3855" y="361"/>
                    </a:cubicBezTo>
                    <a:cubicBezTo>
                      <a:pt x="3855" y="361"/>
                      <a:pt x="3855" y="362"/>
                      <a:pt x="3854" y="364"/>
                    </a:cubicBezTo>
                    <a:cubicBezTo>
                      <a:pt x="3853" y="371"/>
                      <a:pt x="3846" y="371"/>
                      <a:pt x="3843" y="370"/>
                    </a:cubicBezTo>
                    <a:cubicBezTo>
                      <a:pt x="3843" y="370"/>
                      <a:pt x="3842" y="370"/>
                      <a:pt x="3842" y="370"/>
                    </a:cubicBezTo>
                    <a:cubicBezTo>
                      <a:pt x="3841" y="371"/>
                      <a:pt x="3841" y="371"/>
                      <a:pt x="3840" y="372"/>
                    </a:cubicBezTo>
                    <a:cubicBezTo>
                      <a:pt x="3837" y="375"/>
                      <a:pt x="3832" y="374"/>
                      <a:pt x="3829" y="374"/>
                    </a:cubicBezTo>
                    <a:cubicBezTo>
                      <a:pt x="3828" y="374"/>
                      <a:pt x="3827" y="374"/>
                      <a:pt x="3827" y="374"/>
                    </a:cubicBezTo>
                    <a:cubicBezTo>
                      <a:pt x="3826" y="374"/>
                      <a:pt x="3823" y="377"/>
                      <a:pt x="3823" y="379"/>
                    </a:cubicBezTo>
                    <a:cubicBezTo>
                      <a:pt x="3821" y="385"/>
                      <a:pt x="3818" y="386"/>
                      <a:pt x="3815" y="387"/>
                    </a:cubicBezTo>
                    <a:cubicBezTo>
                      <a:pt x="3815" y="387"/>
                      <a:pt x="3815" y="387"/>
                      <a:pt x="3814" y="387"/>
                    </a:cubicBezTo>
                    <a:cubicBezTo>
                      <a:pt x="3814" y="387"/>
                      <a:pt x="3814" y="388"/>
                      <a:pt x="3814" y="388"/>
                    </a:cubicBezTo>
                    <a:cubicBezTo>
                      <a:pt x="3814" y="390"/>
                      <a:pt x="3814" y="390"/>
                      <a:pt x="3814" y="390"/>
                    </a:cubicBezTo>
                    <a:cubicBezTo>
                      <a:pt x="3814" y="392"/>
                      <a:pt x="3813" y="394"/>
                      <a:pt x="3812" y="395"/>
                    </a:cubicBezTo>
                    <a:cubicBezTo>
                      <a:pt x="3810" y="396"/>
                      <a:pt x="3807" y="396"/>
                      <a:pt x="3806" y="395"/>
                    </a:cubicBezTo>
                    <a:cubicBezTo>
                      <a:pt x="3805" y="395"/>
                      <a:pt x="3805" y="395"/>
                      <a:pt x="3805" y="395"/>
                    </a:cubicBezTo>
                    <a:cubicBezTo>
                      <a:pt x="3805" y="395"/>
                      <a:pt x="3805" y="396"/>
                      <a:pt x="3805" y="396"/>
                    </a:cubicBezTo>
                    <a:cubicBezTo>
                      <a:pt x="3805" y="397"/>
                      <a:pt x="3805" y="398"/>
                      <a:pt x="3805" y="399"/>
                    </a:cubicBezTo>
                    <a:cubicBezTo>
                      <a:pt x="3804" y="401"/>
                      <a:pt x="3804" y="404"/>
                      <a:pt x="3804" y="406"/>
                    </a:cubicBezTo>
                    <a:cubicBezTo>
                      <a:pt x="3805" y="411"/>
                      <a:pt x="3805" y="413"/>
                      <a:pt x="3802" y="416"/>
                    </a:cubicBezTo>
                    <a:cubicBezTo>
                      <a:pt x="3800" y="419"/>
                      <a:pt x="3795" y="420"/>
                      <a:pt x="3789" y="418"/>
                    </a:cubicBezTo>
                    <a:cubicBezTo>
                      <a:pt x="3788" y="417"/>
                      <a:pt x="3788" y="417"/>
                      <a:pt x="3788" y="417"/>
                    </a:cubicBezTo>
                    <a:cubicBezTo>
                      <a:pt x="3787" y="418"/>
                      <a:pt x="3787" y="418"/>
                      <a:pt x="3787" y="419"/>
                    </a:cubicBezTo>
                    <a:cubicBezTo>
                      <a:pt x="3786" y="419"/>
                      <a:pt x="3786" y="419"/>
                      <a:pt x="3786" y="419"/>
                    </a:cubicBezTo>
                    <a:cubicBezTo>
                      <a:pt x="3785" y="422"/>
                      <a:pt x="3783" y="423"/>
                      <a:pt x="3780" y="424"/>
                    </a:cubicBezTo>
                    <a:cubicBezTo>
                      <a:pt x="3779" y="424"/>
                      <a:pt x="3778" y="424"/>
                      <a:pt x="3778" y="424"/>
                    </a:cubicBezTo>
                    <a:cubicBezTo>
                      <a:pt x="3776" y="424"/>
                      <a:pt x="3773" y="424"/>
                      <a:pt x="3773" y="425"/>
                    </a:cubicBezTo>
                    <a:cubicBezTo>
                      <a:pt x="3771" y="426"/>
                      <a:pt x="3770" y="426"/>
                      <a:pt x="3768" y="427"/>
                    </a:cubicBezTo>
                    <a:cubicBezTo>
                      <a:pt x="3767" y="427"/>
                      <a:pt x="3767" y="428"/>
                      <a:pt x="3766" y="428"/>
                    </a:cubicBezTo>
                    <a:cubicBezTo>
                      <a:pt x="3764" y="429"/>
                      <a:pt x="3760" y="429"/>
                      <a:pt x="3756" y="429"/>
                    </a:cubicBezTo>
                    <a:cubicBezTo>
                      <a:pt x="3755" y="429"/>
                      <a:pt x="3755" y="429"/>
                      <a:pt x="3754" y="429"/>
                    </a:cubicBezTo>
                    <a:cubicBezTo>
                      <a:pt x="3753" y="429"/>
                      <a:pt x="3753" y="429"/>
                      <a:pt x="3751" y="431"/>
                    </a:cubicBezTo>
                    <a:cubicBezTo>
                      <a:pt x="3751" y="432"/>
                      <a:pt x="3751" y="432"/>
                      <a:pt x="3751" y="432"/>
                    </a:cubicBezTo>
                    <a:cubicBezTo>
                      <a:pt x="3747" y="436"/>
                      <a:pt x="3740" y="433"/>
                      <a:pt x="3737" y="431"/>
                    </a:cubicBezTo>
                    <a:cubicBezTo>
                      <a:pt x="3736" y="430"/>
                      <a:pt x="3735" y="429"/>
                      <a:pt x="3729" y="430"/>
                    </a:cubicBezTo>
                    <a:cubicBezTo>
                      <a:pt x="3723" y="431"/>
                      <a:pt x="3723" y="432"/>
                      <a:pt x="3722" y="435"/>
                    </a:cubicBezTo>
                    <a:cubicBezTo>
                      <a:pt x="3722" y="435"/>
                      <a:pt x="3722" y="435"/>
                      <a:pt x="3722" y="435"/>
                    </a:cubicBezTo>
                    <a:cubicBezTo>
                      <a:pt x="3719" y="440"/>
                      <a:pt x="3712" y="442"/>
                      <a:pt x="3708" y="441"/>
                    </a:cubicBezTo>
                    <a:cubicBezTo>
                      <a:pt x="3707" y="440"/>
                      <a:pt x="3700" y="437"/>
                      <a:pt x="3699" y="433"/>
                    </a:cubicBezTo>
                    <a:cubicBezTo>
                      <a:pt x="3698" y="431"/>
                      <a:pt x="3697" y="427"/>
                      <a:pt x="3696" y="425"/>
                    </a:cubicBezTo>
                    <a:cubicBezTo>
                      <a:pt x="3694" y="423"/>
                      <a:pt x="3683" y="414"/>
                      <a:pt x="3680" y="412"/>
                    </a:cubicBezTo>
                    <a:cubicBezTo>
                      <a:pt x="3678" y="411"/>
                      <a:pt x="3676" y="409"/>
                      <a:pt x="3675" y="406"/>
                    </a:cubicBezTo>
                    <a:cubicBezTo>
                      <a:pt x="3675" y="402"/>
                      <a:pt x="3675" y="399"/>
                      <a:pt x="3677" y="397"/>
                    </a:cubicBezTo>
                    <a:cubicBezTo>
                      <a:pt x="3678" y="396"/>
                      <a:pt x="3678" y="393"/>
                      <a:pt x="3679" y="391"/>
                    </a:cubicBezTo>
                    <a:cubicBezTo>
                      <a:pt x="3679" y="390"/>
                      <a:pt x="3679" y="389"/>
                      <a:pt x="3679" y="387"/>
                    </a:cubicBezTo>
                    <a:cubicBezTo>
                      <a:pt x="3679" y="387"/>
                      <a:pt x="3679" y="385"/>
                      <a:pt x="3677" y="383"/>
                    </a:cubicBezTo>
                    <a:cubicBezTo>
                      <a:pt x="3676" y="382"/>
                      <a:pt x="3676" y="382"/>
                      <a:pt x="3676" y="382"/>
                    </a:cubicBezTo>
                    <a:cubicBezTo>
                      <a:pt x="3674" y="380"/>
                      <a:pt x="3674" y="378"/>
                      <a:pt x="3674" y="373"/>
                    </a:cubicBezTo>
                    <a:cubicBezTo>
                      <a:pt x="3672" y="376"/>
                      <a:pt x="3669" y="376"/>
                      <a:pt x="3668" y="375"/>
                    </a:cubicBezTo>
                    <a:cubicBezTo>
                      <a:pt x="3665" y="374"/>
                      <a:pt x="3663" y="371"/>
                      <a:pt x="3663" y="367"/>
                    </a:cubicBezTo>
                    <a:cubicBezTo>
                      <a:pt x="3663" y="366"/>
                      <a:pt x="3662" y="364"/>
                      <a:pt x="3662" y="364"/>
                    </a:cubicBezTo>
                    <a:cubicBezTo>
                      <a:pt x="3656" y="362"/>
                      <a:pt x="3657" y="357"/>
                      <a:pt x="3657" y="355"/>
                    </a:cubicBezTo>
                    <a:cubicBezTo>
                      <a:pt x="3657" y="352"/>
                      <a:pt x="3658" y="349"/>
                      <a:pt x="3659" y="346"/>
                    </a:cubicBezTo>
                    <a:cubicBezTo>
                      <a:pt x="3659" y="345"/>
                      <a:pt x="3659" y="344"/>
                      <a:pt x="3660" y="343"/>
                    </a:cubicBezTo>
                    <a:cubicBezTo>
                      <a:pt x="3658" y="343"/>
                      <a:pt x="3656" y="342"/>
                      <a:pt x="3654" y="342"/>
                    </a:cubicBezTo>
                    <a:cubicBezTo>
                      <a:pt x="3653" y="341"/>
                      <a:pt x="3652" y="341"/>
                      <a:pt x="3651" y="340"/>
                    </a:cubicBezTo>
                    <a:cubicBezTo>
                      <a:pt x="3649" y="339"/>
                      <a:pt x="3648" y="339"/>
                      <a:pt x="3647" y="339"/>
                    </a:cubicBezTo>
                    <a:cubicBezTo>
                      <a:pt x="3647" y="339"/>
                      <a:pt x="3647" y="339"/>
                      <a:pt x="3647" y="339"/>
                    </a:cubicBezTo>
                    <a:cubicBezTo>
                      <a:pt x="3643" y="344"/>
                      <a:pt x="3636" y="341"/>
                      <a:pt x="3633" y="340"/>
                    </a:cubicBezTo>
                    <a:cubicBezTo>
                      <a:pt x="3629" y="339"/>
                      <a:pt x="3625" y="335"/>
                      <a:pt x="3621" y="333"/>
                    </a:cubicBezTo>
                    <a:cubicBezTo>
                      <a:pt x="3621" y="332"/>
                      <a:pt x="3621" y="332"/>
                      <a:pt x="3621" y="332"/>
                    </a:cubicBezTo>
                    <a:cubicBezTo>
                      <a:pt x="3620" y="331"/>
                      <a:pt x="3619" y="330"/>
                      <a:pt x="3617" y="329"/>
                    </a:cubicBezTo>
                    <a:cubicBezTo>
                      <a:pt x="3616" y="327"/>
                      <a:pt x="3613" y="324"/>
                      <a:pt x="3611" y="323"/>
                    </a:cubicBezTo>
                    <a:cubicBezTo>
                      <a:pt x="3610" y="322"/>
                      <a:pt x="3609" y="322"/>
                      <a:pt x="3608" y="322"/>
                    </a:cubicBezTo>
                    <a:cubicBezTo>
                      <a:pt x="3604" y="322"/>
                      <a:pt x="3602" y="319"/>
                      <a:pt x="3601" y="317"/>
                    </a:cubicBezTo>
                    <a:cubicBezTo>
                      <a:pt x="3601" y="317"/>
                      <a:pt x="3600" y="316"/>
                      <a:pt x="3600" y="316"/>
                    </a:cubicBezTo>
                    <a:cubicBezTo>
                      <a:pt x="3600" y="315"/>
                      <a:pt x="3599" y="315"/>
                      <a:pt x="3599" y="315"/>
                    </a:cubicBezTo>
                    <a:cubicBezTo>
                      <a:pt x="3597" y="316"/>
                      <a:pt x="3595" y="316"/>
                      <a:pt x="3593" y="315"/>
                    </a:cubicBezTo>
                    <a:cubicBezTo>
                      <a:pt x="3590" y="313"/>
                      <a:pt x="3589" y="310"/>
                      <a:pt x="3589" y="306"/>
                    </a:cubicBezTo>
                    <a:cubicBezTo>
                      <a:pt x="3588" y="306"/>
                      <a:pt x="3585" y="305"/>
                      <a:pt x="3584" y="305"/>
                    </a:cubicBezTo>
                    <a:cubicBezTo>
                      <a:pt x="3584" y="305"/>
                      <a:pt x="3584" y="305"/>
                      <a:pt x="3584" y="305"/>
                    </a:cubicBezTo>
                    <a:cubicBezTo>
                      <a:pt x="3584" y="308"/>
                      <a:pt x="3583" y="310"/>
                      <a:pt x="3581" y="311"/>
                    </a:cubicBezTo>
                    <a:cubicBezTo>
                      <a:pt x="3579" y="312"/>
                      <a:pt x="3576" y="312"/>
                      <a:pt x="3574" y="311"/>
                    </a:cubicBezTo>
                    <a:cubicBezTo>
                      <a:pt x="3574" y="311"/>
                      <a:pt x="3574" y="311"/>
                      <a:pt x="3574" y="311"/>
                    </a:cubicBezTo>
                    <a:cubicBezTo>
                      <a:pt x="3574" y="311"/>
                      <a:pt x="3573" y="311"/>
                      <a:pt x="3573" y="311"/>
                    </a:cubicBezTo>
                    <a:cubicBezTo>
                      <a:pt x="3571" y="313"/>
                      <a:pt x="3571" y="313"/>
                      <a:pt x="3571" y="313"/>
                    </a:cubicBezTo>
                    <a:cubicBezTo>
                      <a:pt x="3569" y="314"/>
                      <a:pt x="3566" y="316"/>
                      <a:pt x="3563" y="315"/>
                    </a:cubicBezTo>
                    <a:cubicBezTo>
                      <a:pt x="3559" y="314"/>
                      <a:pt x="3558" y="310"/>
                      <a:pt x="3557" y="308"/>
                    </a:cubicBezTo>
                    <a:cubicBezTo>
                      <a:pt x="3557" y="306"/>
                      <a:pt x="3556" y="306"/>
                      <a:pt x="3549" y="307"/>
                    </a:cubicBezTo>
                    <a:cubicBezTo>
                      <a:pt x="3548" y="308"/>
                      <a:pt x="3548" y="308"/>
                      <a:pt x="3548" y="308"/>
                    </a:cubicBezTo>
                    <a:cubicBezTo>
                      <a:pt x="3544" y="309"/>
                      <a:pt x="3542" y="307"/>
                      <a:pt x="3541" y="306"/>
                    </a:cubicBezTo>
                    <a:cubicBezTo>
                      <a:pt x="3539" y="305"/>
                      <a:pt x="3539" y="303"/>
                      <a:pt x="3539" y="301"/>
                    </a:cubicBezTo>
                    <a:cubicBezTo>
                      <a:pt x="3537" y="302"/>
                      <a:pt x="3535" y="301"/>
                      <a:pt x="3534" y="301"/>
                    </a:cubicBezTo>
                    <a:cubicBezTo>
                      <a:pt x="3532" y="300"/>
                      <a:pt x="3532" y="300"/>
                      <a:pt x="3531" y="300"/>
                    </a:cubicBezTo>
                    <a:cubicBezTo>
                      <a:pt x="3527" y="303"/>
                      <a:pt x="3523" y="304"/>
                      <a:pt x="3519" y="306"/>
                    </a:cubicBezTo>
                    <a:cubicBezTo>
                      <a:pt x="3516" y="307"/>
                      <a:pt x="3513" y="308"/>
                      <a:pt x="3510" y="310"/>
                    </a:cubicBezTo>
                    <a:cubicBezTo>
                      <a:pt x="3506" y="312"/>
                      <a:pt x="3499" y="312"/>
                      <a:pt x="3495" y="306"/>
                    </a:cubicBezTo>
                    <a:cubicBezTo>
                      <a:pt x="3495" y="306"/>
                      <a:pt x="3495" y="306"/>
                      <a:pt x="3495" y="306"/>
                    </a:cubicBezTo>
                    <a:cubicBezTo>
                      <a:pt x="3494" y="307"/>
                      <a:pt x="3493" y="308"/>
                      <a:pt x="3491" y="308"/>
                    </a:cubicBezTo>
                    <a:cubicBezTo>
                      <a:pt x="3488" y="309"/>
                      <a:pt x="3485" y="308"/>
                      <a:pt x="3483" y="306"/>
                    </a:cubicBezTo>
                    <a:cubicBezTo>
                      <a:pt x="3481" y="305"/>
                      <a:pt x="3474" y="300"/>
                      <a:pt x="3474" y="293"/>
                    </a:cubicBezTo>
                    <a:cubicBezTo>
                      <a:pt x="3473" y="293"/>
                      <a:pt x="3471" y="294"/>
                      <a:pt x="3470" y="293"/>
                    </a:cubicBezTo>
                    <a:cubicBezTo>
                      <a:pt x="3466" y="293"/>
                      <a:pt x="3462" y="291"/>
                      <a:pt x="3463" y="281"/>
                    </a:cubicBezTo>
                    <a:cubicBezTo>
                      <a:pt x="3463" y="280"/>
                      <a:pt x="3463" y="280"/>
                      <a:pt x="3463" y="280"/>
                    </a:cubicBezTo>
                    <a:cubicBezTo>
                      <a:pt x="3463" y="279"/>
                      <a:pt x="3463" y="278"/>
                      <a:pt x="3463" y="277"/>
                    </a:cubicBezTo>
                    <a:cubicBezTo>
                      <a:pt x="3463" y="277"/>
                      <a:pt x="3463" y="277"/>
                      <a:pt x="3463" y="277"/>
                    </a:cubicBezTo>
                    <a:cubicBezTo>
                      <a:pt x="3463" y="277"/>
                      <a:pt x="3462" y="277"/>
                      <a:pt x="3462" y="277"/>
                    </a:cubicBezTo>
                    <a:cubicBezTo>
                      <a:pt x="3462" y="276"/>
                      <a:pt x="3462" y="276"/>
                      <a:pt x="3462" y="276"/>
                    </a:cubicBezTo>
                    <a:cubicBezTo>
                      <a:pt x="3458" y="272"/>
                      <a:pt x="3460" y="267"/>
                      <a:pt x="3462" y="258"/>
                    </a:cubicBezTo>
                    <a:cubicBezTo>
                      <a:pt x="3463" y="255"/>
                      <a:pt x="3462" y="253"/>
                      <a:pt x="3462" y="253"/>
                    </a:cubicBezTo>
                    <a:cubicBezTo>
                      <a:pt x="3460" y="253"/>
                      <a:pt x="3458" y="252"/>
                      <a:pt x="3456" y="252"/>
                    </a:cubicBezTo>
                    <a:cubicBezTo>
                      <a:pt x="3454" y="251"/>
                      <a:pt x="3452" y="249"/>
                      <a:pt x="3450" y="248"/>
                    </a:cubicBezTo>
                    <a:cubicBezTo>
                      <a:pt x="3447" y="246"/>
                      <a:pt x="3446" y="243"/>
                      <a:pt x="3445" y="240"/>
                    </a:cubicBezTo>
                    <a:cubicBezTo>
                      <a:pt x="3445" y="238"/>
                      <a:pt x="3444" y="237"/>
                      <a:pt x="3443" y="236"/>
                    </a:cubicBezTo>
                    <a:cubicBezTo>
                      <a:pt x="3439" y="232"/>
                      <a:pt x="3441" y="227"/>
                      <a:pt x="3443" y="223"/>
                    </a:cubicBezTo>
                    <a:cubicBezTo>
                      <a:pt x="3443" y="223"/>
                      <a:pt x="3443" y="223"/>
                      <a:pt x="3443" y="223"/>
                    </a:cubicBezTo>
                    <a:cubicBezTo>
                      <a:pt x="3443" y="223"/>
                      <a:pt x="3443" y="220"/>
                      <a:pt x="3441" y="217"/>
                    </a:cubicBezTo>
                    <a:cubicBezTo>
                      <a:pt x="3440" y="215"/>
                      <a:pt x="3437" y="213"/>
                      <a:pt x="3436" y="211"/>
                    </a:cubicBezTo>
                    <a:cubicBezTo>
                      <a:pt x="3435" y="210"/>
                      <a:pt x="3434" y="210"/>
                      <a:pt x="3433" y="209"/>
                    </a:cubicBezTo>
                    <a:cubicBezTo>
                      <a:pt x="3432" y="208"/>
                      <a:pt x="3430" y="205"/>
                      <a:pt x="3429" y="203"/>
                    </a:cubicBezTo>
                    <a:cubicBezTo>
                      <a:pt x="3428" y="202"/>
                      <a:pt x="3428" y="201"/>
                      <a:pt x="3428" y="201"/>
                    </a:cubicBezTo>
                    <a:cubicBezTo>
                      <a:pt x="3427" y="199"/>
                      <a:pt x="3427" y="198"/>
                      <a:pt x="3426" y="197"/>
                    </a:cubicBezTo>
                    <a:cubicBezTo>
                      <a:pt x="3425" y="196"/>
                      <a:pt x="3422" y="194"/>
                      <a:pt x="3420" y="193"/>
                    </a:cubicBezTo>
                    <a:cubicBezTo>
                      <a:pt x="3417" y="192"/>
                      <a:pt x="3415" y="191"/>
                      <a:pt x="3413" y="190"/>
                    </a:cubicBezTo>
                    <a:cubicBezTo>
                      <a:pt x="3409" y="186"/>
                      <a:pt x="3408" y="181"/>
                      <a:pt x="3408" y="180"/>
                    </a:cubicBezTo>
                    <a:cubicBezTo>
                      <a:pt x="3408" y="179"/>
                      <a:pt x="3408" y="176"/>
                      <a:pt x="3409" y="173"/>
                    </a:cubicBezTo>
                    <a:cubicBezTo>
                      <a:pt x="3406" y="173"/>
                      <a:pt x="3403" y="173"/>
                      <a:pt x="3402" y="172"/>
                    </a:cubicBezTo>
                    <a:cubicBezTo>
                      <a:pt x="3400" y="171"/>
                      <a:pt x="3399" y="169"/>
                      <a:pt x="3399" y="168"/>
                    </a:cubicBezTo>
                    <a:cubicBezTo>
                      <a:pt x="3399" y="165"/>
                      <a:pt x="3399" y="162"/>
                      <a:pt x="3403" y="158"/>
                    </a:cubicBezTo>
                    <a:cubicBezTo>
                      <a:pt x="3402" y="157"/>
                      <a:pt x="3402" y="157"/>
                      <a:pt x="3402" y="157"/>
                    </a:cubicBezTo>
                    <a:cubicBezTo>
                      <a:pt x="3398" y="155"/>
                      <a:pt x="3398" y="151"/>
                      <a:pt x="3398" y="149"/>
                    </a:cubicBezTo>
                    <a:cubicBezTo>
                      <a:pt x="3394" y="149"/>
                      <a:pt x="3390" y="145"/>
                      <a:pt x="3390" y="138"/>
                    </a:cubicBezTo>
                    <a:cubicBezTo>
                      <a:pt x="3389" y="134"/>
                      <a:pt x="3388" y="132"/>
                      <a:pt x="3388" y="131"/>
                    </a:cubicBezTo>
                    <a:cubicBezTo>
                      <a:pt x="3386" y="130"/>
                      <a:pt x="3381" y="127"/>
                      <a:pt x="3379" y="124"/>
                    </a:cubicBezTo>
                    <a:cubicBezTo>
                      <a:pt x="3379" y="123"/>
                      <a:pt x="3377" y="121"/>
                      <a:pt x="3376" y="119"/>
                    </a:cubicBezTo>
                    <a:cubicBezTo>
                      <a:pt x="3374" y="118"/>
                      <a:pt x="3373" y="116"/>
                      <a:pt x="3372" y="115"/>
                    </a:cubicBezTo>
                    <a:cubicBezTo>
                      <a:pt x="3369" y="111"/>
                      <a:pt x="3369" y="105"/>
                      <a:pt x="3373" y="102"/>
                    </a:cubicBezTo>
                    <a:cubicBezTo>
                      <a:pt x="3373" y="101"/>
                      <a:pt x="3373" y="100"/>
                      <a:pt x="3373" y="99"/>
                    </a:cubicBezTo>
                    <a:cubicBezTo>
                      <a:pt x="3372" y="99"/>
                      <a:pt x="3371" y="99"/>
                      <a:pt x="3370" y="99"/>
                    </a:cubicBezTo>
                    <a:cubicBezTo>
                      <a:pt x="3365" y="98"/>
                      <a:pt x="3361" y="98"/>
                      <a:pt x="3361" y="94"/>
                    </a:cubicBezTo>
                    <a:cubicBezTo>
                      <a:pt x="3361" y="93"/>
                      <a:pt x="3361" y="93"/>
                      <a:pt x="3361" y="93"/>
                    </a:cubicBezTo>
                    <a:cubicBezTo>
                      <a:pt x="3360" y="92"/>
                      <a:pt x="3359" y="88"/>
                      <a:pt x="3363" y="85"/>
                    </a:cubicBezTo>
                    <a:cubicBezTo>
                      <a:pt x="3363" y="84"/>
                      <a:pt x="3363" y="84"/>
                      <a:pt x="3363" y="83"/>
                    </a:cubicBezTo>
                    <a:cubicBezTo>
                      <a:pt x="3363" y="83"/>
                      <a:pt x="3361" y="81"/>
                      <a:pt x="3358" y="80"/>
                    </a:cubicBezTo>
                    <a:cubicBezTo>
                      <a:pt x="3357" y="80"/>
                      <a:pt x="3357" y="80"/>
                      <a:pt x="3357" y="80"/>
                    </a:cubicBezTo>
                    <a:cubicBezTo>
                      <a:pt x="3356" y="79"/>
                      <a:pt x="3350" y="76"/>
                      <a:pt x="3347" y="70"/>
                    </a:cubicBezTo>
                    <a:cubicBezTo>
                      <a:pt x="3346" y="69"/>
                      <a:pt x="3346" y="69"/>
                      <a:pt x="3346" y="69"/>
                    </a:cubicBezTo>
                    <a:cubicBezTo>
                      <a:pt x="3346" y="69"/>
                      <a:pt x="3345" y="69"/>
                      <a:pt x="3345" y="69"/>
                    </a:cubicBezTo>
                    <a:cubicBezTo>
                      <a:pt x="3344" y="70"/>
                      <a:pt x="3341" y="71"/>
                      <a:pt x="3339" y="70"/>
                    </a:cubicBezTo>
                    <a:cubicBezTo>
                      <a:pt x="3337" y="69"/>
                      <a:pt x="3335" y="67"/>
                      <a:pt x="3334" y="64"/>
                    </a:cubicBezTo>
                    <a:cubicBezTo>
                      <a:pt x="3332" y="60"/>
                      <a:pt x="3335" y="57"/>
                      <a:pt x="3336" y="55"/>
                    </a:cubicBezTo>
                    <a:cubicBezTo>
                      <a:pt x="3336" y="55"/>
                      <a:pt x="3336" y="55"/>
                      <a:pt x="3337" y="54"/>
                    </a:cubicBezTo>
                    <a:cubicBezTo>
                      <a:pt x="3337" y="54"/>
                      <a:pt x="3338" y="53"/>
                      <a:pt x="3338" y="52"/>
                    </a:cubicBezTo>
                    <a:cubicBezTo>
                      <a:pt x="3338" y="53"/>
                      <a:pt x="3337" y="53"/>
                      <a:pt x="3337" y="53"/>
                    </a:cubicBezTo>
                    <a:cubicBezTo>
                      <a:pt x="3336" y="53"/>
                      <a:pt x="3336" y="53"/>
                      <a:pt x="3336" y="53"/>
                    </a:cubicBezTo>
                    <a:cubicBezTo>
                      <a:pt x="3331" y="53"/>
                      <a:pt x="3328" y="49"/>
                      <a:pt x="3326" y="46"/>
                    </a:cubicBezTo>
                    <a:cubicBezTo>
                      <a:pt x="3326" y="45"/>
                      <a:pt x="3325" y="45"/>
                      <a:pt x="3325" y="45"/>
                    </a:cubicBezTo>
                    <a:cubicBezTo>
                      <a:pt x="3325" y="45"/>
                      <a:pt x="3324" y="45"/>
                      <a:pt x="3324" y="46"/>
                    </a:cubicBezTo>
                    <a:cubicBezTo>
                      <a:pt x="3323" y="46"/>
                      <a:pt x="3323" y="47"/>
                      <a:pt x="3322" y="47"/>
                    </a:cubicBezTo>
                    <a:cubicBezTo>
                      <a:pt x="3320" y="49"/>
                      <a:pt x="3316" y="48"/>
                      <a:pt x="3314" y="46"/>
                    </a:cubicBezTo>
                    <a:cubicBezTo>
                      <a:pt x="3311" y="43"/>
                      <a:pt x="3311" y="40"/>
                      <a:pt x="3314" y="37"/>
                    </a:cubicBezTo>
                    <a:cubicBezTo>
                      <a:pt x="3314" y="37"/>
                      <a:pt x="3314" y="37"/>
                      <a:pt x="3314" y="37"/>
                    </a:cubicBezTo>
                    <a:cubicBezTo>
                      <a:pt x="3314" y="37"/>
                      <a:pt x="3314" y="36"/>
                      <a:pt x="3313" y="34"/>
                    </a:cubicBezTo>
                    <a:cubicBezTo>
                      <a:pt x="3313" y="34"/>
                      <a:pt x="3313" y="33"/>
                      <a:pt x="3313" y="33"/>
                    </a:cubicBezTo>
                    <a:cubicBezTo>
                      <a:pt x="3312" y="33"/>
                      <a:pt x="3308" y="33"/>
                      <a:pt x="3306" y="33"/>
                    </a:cubicBezTo>
                    <a:cubicBezTo>
                      <a:pt x="3302" y="33"/>
                      <a:pt x="3300" y="33"/>
                      <a:pt x="3293" y="29"/>
                    </a:cubicBezTo>
                    <a:cubicBezTo>
                      <a:pt x="3285" y="25"/>
                      <a:pt x="3283" y="25"/>
                      <a:pt x="3278" y="25"/>
                    </a:cubicBezTo>
                    <a:cubicBezTo>
                      <a:pt x="3276" y="25"/>
                      <a:pt x="3276" y="25"/>
                      <a:pt x="3275" y="27"/>
                    </a:cubicBezTo>
                    <a:cubicBezTo>
                      <a:pt x="3275" y="28"/>
                      <a:pt x="3275" y="29"/>
                      <a:pt x="3274" y="30"/>
                    </a:cubicBezTo>
                    <a:cubicBezTo>
                      <a:pt x="3273" y="32"/>
                      <a:pt x="3271" y="33"/>
                      <a:pt x="3269" y="33"/>
                    </a:cubicBezTo>
                    <a:cubicBezTo>
                      <a:pt x="3267" y="34"/>
                      <a:pt x="3264" y="33"/>
                      <a:pt x="3260" y="30"/>
                    </a:cubicBezTo>
                    <a:cubicBezTo>
                      <a:pt x="3258" y="28"/>
                      <a:pt x="3257" y="28"/>
                      <a:pt x="3253" y="30"/>
                    </a:cubicBezTo>
                    <a:cubicBezTo>
                      <a:pt x="3246" y="33"/>
                      <a:pt x="3241" y="25"/>
                      <a:pt x="3237" y="20"/>
                    </a:cubicBezTo>
                    <a:cubicBezTo>
                      <a:pt x="3236" y="19"/>
                      <a:pt x="3236" y="19"/>
                      <a:pt x="3235" y="18"/>
                    </a:cubicBezTo>
                    <a:cubicBezTo>
                      <a:pt x="3234" y="17"/>
                      <a:pt x="3231" y="18"/>
                      <a:pt x="3231" y="18"/>
                    </a:cubicBezTo>
                    <a:cubicBezTo>
                      <a:pt x="3227" y="21"/>
                      <a:pt x="3222" y="20"/>
                      <a:pt x="3219" y="17"/>
                    </a:cubicBezTo>
                    <a:cubicBezTo>
                      <a:pt x="3218" y="17"/>
                      <a:pt x="3217" y="16"/>
                      <a:pt x="3216" y="15"/>
                    </a:cubicBezTo>
                    <a:cubicBezTo>
                      <a:pt x="3213" y="14"/>
                      <a:pt x="3209" y="12"/>
                      <a:pt x="3207" y="10"/>
                    </a:cubicBezTo>
                    <a:cubicBezTo>
                      <a:pt x="3204" y="8"/>
                      <a:pt x="3200" y="9"/>
                      <a:pt x="3199" y="10"/>
                    </a:cubicBezTo>
                    <a:cubicBezTo>
                      <a:pt x="3197" y="12"/>
                      <a:pt x="3194" y="13"/>
                      <a:pt x="3192" y="11"/>
                    </a:cubicBezTo>
                    <a:cubicBezTo>
                      <a:pt x="3189" y="14"/>
                      <a:pt x="3184" y="13"/>
                      <a:pt x="3181" y="12"/>
                    </a:cubicBezTo>
                    <a:cubicBezTo>
                      <a:pt x="3180" y="11"/>
                      <a:pt x="3179" y="11"/>
                      <a:pt x="3179" y="11"/>
                    </a:cubicBezTo>
                    <a:cubicBezTo>
                      <a:pt x="3177" y="12"/>
                      <a:pt x="3176" y="13"/>
                      <a:pt x="3174" y="15"/>
                    </a:cubicBezTo>
                    <a:cubicBezTo>
                      <a:pt x="3172" y="16"/>
                      <a:pt x="3172" y="16"/>
                      <a:pt x="3172" y="16"/>
                    </a:cubicBezTo>
                    <a:cubicBezTo>
                      <a:pt x="3169" y="18"/>
                      <a:pt x="3166" y="18"/>
                      <a:pt x="3164" y="18"/>
                    </a:cubicBezTo>
                    <a:cubicBezTo>
                      <a:pt x="3164" y="18"/>
                      <a:pt x="3163" y="18"/>
                      <a:pt x="3163" y="18"/>
                    </a:cubicBezTo>
                    <a:cubicBezTo>
                      <a:pt x="3159" y="22"/>
                      <a:pt x="3152" y="23"/>
                      <a:pt x="3150" y="23"/>
                    </a:cubicBezTo>
                    <a:cubicBezTo>
                      <a:pt x="3149" y="23"/>
                      <a:pt x="3148" y="23"/>
                      <a:pt x="3147" y="23"/>
                    </a:cubicBezTo>
                    <a:cubicBezTo>
                      <a:pt x="3145" y="24"/>
                      <a:pt x="3144" y="24"/>
                      <a:pt x="3141" y="24"/>
                    </a:cubicBezTo>
                    <a:cubicBezTo>
                      <a:pt x="3137" y="25"/>
                      <a:pt x="3134" y="25"/>
                      <a:pt x="3126" y="23"/>
                    </a:cubicBezTo>
                    <a:cubicBezTo>
                      <a:pt x="3122" y="22"/>
                      <a:pt x="3120" y="23"/>
                      <a:pt x="3118" y="26"/>
                    </a:cubicBezTo>
                    <a:cubicBezTo>
                      <a:pt x="3117" y="26"/>
                      <a:pt x="3117" y="26"/>
                      <a:pt x="3117" y="26"/>
                    </a:cubicBezTo>
                    <a:cubicBezTo>
                      <a:pt x="3115" y="29"/>
                      <a:pt x="3113" y="31"/>
                      <a:pt x="3106" y="31"/>
                    </a:cubicBezTo>
                    <a:cubicBezTo>
                      <a:pt x="3102" y="32"/>
                      <a:pt x="3101" y="32"/>
                      <a:pt x="3099" y="33"/>
                    </a:cubicBezTo>
                    <a:cubicBezTo>
                      <a:pt x="3098" y="34"/>
                      <a:pt x="3097" y="34"/>
                      <a:pt x="3095" y="35"/>
                    </a:cubicBezTo>
                    <a:cubicBezTo>
                      <a:pt x="3091" y="37"/>
                      <a:pt x="3087" y="39"/>
                      <a:pt x="3083" y="41"/>
                    </a:cubicBezTo>
                    <a:cubicBezTo>
                      <a:pt x="3081" y="42"/>
                      <a:pt x="3079" y="43"/>
                      <a:pt x="3077" y="44"/>
                    </a:cubicBezTo>
                    <a:cubicBezTo>
                      <a:pt x="3072" y="47"/>
                      <a:pt x="3064" y="48"/>
                      <a:pt x="3051" y="48"/>
                    </a:cubicBezTo>
                    <a:cubicBezTo>
                      <a:pt x="3047" y="48"/>
                      <a:pt x="3046" y="49"/>
                      <a:pt x="3046" y="49"/>
                    </a:cubicBezTo>
                    <a:cubicBezTo>
                      <a:pt x="3046" y="49"/>
                      <a:pt x="3046" y="49"/>
                      <a:pt x="3046" y="49"/>
                    </a:cubicBezTo>
                    <a:cubicBezTo>
                      <a:pt x="3046" y="49"/>
                      <a:pt x="3046" y="50"/>
                      <a:pt x="3046" y="50"/>
                    </a:cubicBezTo>
                    <a:cubicBezTo>
                      <a:pt x="3046" y="51"/>
                      <a:pt x="3046" y="51"/>
                      <a:pt x="3045" y="52"/>
                    </a:cubicBezTo>
                    <a:cubicBezTo>
                      <a:pt x="3045" y="55"/>
                      <a:pt x="3044" y="56"/>
                      <a:pt x="3042" y="59"/>
                    </a:cubicBezTo>
                    <a:cubicBezTo>
                      <a:pt x="3042" y="59"/>
                      <a:pt x="3041" y="60"/>
                      <a:pt x="3040" y="62"/>
                    </a:cubicBezTo>
                    <a:cubicBezTo>
                      <a:pt x="3038" y="64"/>
                      <a:pt x="3036" y="67"/>
                      <a:pt x="3034" y="69"/>
                    </a:cubicBezTo>
                    <a:cubicBezTo>
                      <a:pt x="3030" y="72"/>
                      <a:pt x="3027" y="76"/>
                      <a:pt x="3026" y="79"/>
                    </a:cubicBezTo>
                    <a:cubicBezTo>
                      <a:pt x="3022" y="85"/>
                      <a:pt x="3021" y="86"/>
                      <a:pt x="3018" y="89"/>
                    </a:cubicBezTo>
                    <a:cubicBezTo>
                      <a:pt x="3017" y="90"/>
                      <a:pt x="3017" y="90"/>
                      <a:pt x="3017" y="90"/>
                    </a:cubicBezTo>
                    <a:cubicBezTo>
                      <a:pt x="3016" y="90"/>
                      <a:pt x="3016" y="90"/>
                      <a:pt x="3016" y="91"/>
                    </a:cubicBezTo>
                    <a:cubicBezTo>
                      <a:pt x="3019" y="94"/>
                      <a:pt x="3019" y="96"/>
                      <a:pt x="3017" y="99"/>
                    </a:cubicBezTo>
                    <a:cubicBezTo>
                      <a:pt x="3017" y="100"/>
                      <a:pt x="3016" y="100"/>
                      <a:pt x="3016" y="101"/>
                    </a:cubicBezTo>
                    <a:cubicBezTo>
                      <a:pt x="3016" y="101"/>
                      <a:pt x="3015" y="103"/>
                      <a:pt x="3015" y="103"/>
                    </a:cubicBezTo>
                    <a:cubicBezTo>
                      <a:pt x="3015" y="103"/>
                      <a:pt x="3016" y="103"/>
                      <a:pt x="3016" y="103"/>
                    </a:cubicBezTo>
                    <a:cubicBezTo>
                      <a:pt x="3016" y="104"/>
                      <a:pt x="3016" y="104"/>
                      <a:pt x="3016" y="104"/>
                    </a:cubicBezTo>
                    <a:cubicBezTo>
                      <a:pt x="3017" y="103"/>
                      <a:pt x="3020" y="103"/>
                      <a:pt x="3024" y="100"/>
                    </a:cubicBezTo>
                    <a:cubicBezTo>
                      <a:pt x="3032" y="95"/>
                      <a:pt x="3039" y="99"/>
                      <a:pt x="3043" y="102"/>
                    </a:cubicBezTo>
                    <a:cubicBezTo>
                      <a:pt x="3044" y="102"/>
                      <a:pt x="3044" y="103"/>
                      <a:pt x="3045" y="103"/>
                    </a:cubicBezTo>
                    <a:cubicBezTo>
                      <a:pt x="3049" y="105"/>
                      <a:pt x="3051" y="108"/>
                      <a:pt x="3051" y="111"/>
                    </a:cubicBezTo>
                    <a:cubicBezTo>
                      <a:pt x="3051" y="112"/>
                      <a:pt x="3051" y="112"/>
                      <a:pt x="3051" y="112"/>
                    </a:cubicBezTo>
                    <a:cubicBezTo>
                      <a:pt x="3051" y="115"/>
                      <a:pt x="3051" y="117"/>
                      <a:pt x="3049" y="123"/>
                    </a:cubicBezTo>
                    <a:cubicBezTo>
                      <a:pt x="3048" y="127"/>
                      <a:pt x="3048" y="127"/>
                      <a:pt x="3048" y="127"/>
                    </a:cubicBezTo>
                    <a:cubicBezTo>
                      <a:pt x="3049" y="128"/>
                      <a:pt x="3050" y="128"/>
                      <a:pt x="3051" y="129"/>
                    </a:cubicBezTo>
                    <a:cubicBezTo>
                      <a:pt x="3057" y="131"/>
                      <a:pt x="3056" y="139"/>
                      <a:pt x="3056" y="144"/>
                    </a:cubicBezTo>
                    <a:cubicBezTo>
                      <a:pt x="3056" y="146"/>
                      <a:pt x="3056" y="147"/>
                      <a:pt x="3056" y="148"/>
                    </a:cubicBezTo>
                    <a:cubicBezTo>
                      <a:pt x="3057" y="153"/>
                      <a:pt x="3057" y="155"/>
                      <a:pt x="3055" y="158"/>
                    </a:cubicBezTo>
                    <a:cubicBezTo>
                      <a:pt x="3054" y="160"/>
                      <a:pt x="3051" y="163"/>
                      <a:pt x="3044" y="169"/>
                    </a:cubicBezTo>
                    <a:cubicBezTo>
                      <a:pt x="3042" y="171"/>
                      <a:pt x="3039" y="173"/>
                      <a:pt x="3038" y="174"/>
                    </a:cubicBezTo>
                    <a:cubicBezTo>
                      <a:pt x="3037" y="175"/>
                      <a:pt x="3037" y="175"/>
                      <a:pt x="3037" y="175"/>
                    </a:cubicBezTo>
                    <a:cubicBezTo>
                      <a:pt x="3033" y="180"/>
                      <a:pt x="3029" y="185"/>
                      <a:pt x="3027" y="187"/>
                    </a:cubicBezTo>
                    <a:cubicBezTo>
                      <a:pt x="3026" y="187"/>
                      <a:pt x="3026" y="187"/>
                      <a:pt x="3025" y="188"/>
                    </a:cubicBezTo>
                    <a:cubicBezTo>
                      <a:pt x="3024" y="189"/>
                      <a:pt x="3023" y="190"/>
                      <a:pt x="3023" y="190"/>
                    </a:cubicBezTo>
                    <a:cubicBezTo>
                      <a:pt x="3023" y="191"/>
                      <a:pt x="3023" y="192"/>
                      <a:pt x="3023" y="193"/>
                    </a:cubicBezTo>
                    <a:cubicBezTo>
                      <a:pt x="3023" y="194"/>
                      <a:pt x="3023" y="196"/>
                      <a:pt x="3023" y="198"/>
                    </a:cubicBezTo>
                    <a:cubicBezTo>
                      <a:pt x="3022" y="200"/>
                      <a:pt x="3022" y="202"/>
                      <a:pt x="3021" y="203"/>
                    </a:cubicBezTo>
                    <a:cubicBezTo>
                      <a:pt x="3021" y="204"/>
                      <a:pt x="3021" y="205"/>
                      <a:pt x="3021" y="205"/>
                    </a:cubicBezTo>
                    <a:cubicBezTo>
                      <a:pt x="3021" y="208"/>
                      <a:pt x="3021" y="212"/>
                      <a:pt x="3018" y="214"/>
                    </a:cubicBezTo>
                    <a:cubicBezTo>
                      <a:pt x="3018" y="215"/>
                      <a:pt x="3018" y="215"/>
                      <a:pt x="3018" y="216"/>
                    </a:cubicBezTo>
                    <a:cubicBezTo>
                      <a:pt x="3018" y="219"/>
                      <a:pt x="3017" y="220"/>
                      <a:pt x="3015" y="222"/>
                    </a:cubicBezTo>
                    <a:cubicBezTo>
                      <a:pt x="3015" y="222"/>
                      <a:pt x="3014" y="222"/>
                      <a:pt x="3014" y="223"/>
                    </a:cubicBezTo>
                    <a:cubicBezTo>
                      <a:pt x="3014" y="223"/>
                      <a:pt x="3014" y="223"/>
                      <a:pt x="3014" y="223"/>
                    </a:cubicBezTo>
                    <a:cubicBezTo>
                      <a:pt x="3014" y="224"/>
                      <a:pt x="3014" y="224"/>
                      <a:pt x="3014" y="224"/>
                    </a:cubicBezTo>
                    <a:cubicBezTo>
                      <a:pt x="3014" y="228"/>
                      <a:pt x="3012" y="229"/>
                      <a:pt x="3010" y="231"/>
                    </a:cubicBezTo>
                    <a:cubicBezTo>
                      <a:pt x="3010" y="232"/>
                      <a:pt x="3010" y="234"/>
                      <a:pt x="3011" y="235"/>
                    </a:cubicBezTo>
                    <a:cubicBezTo>
                      <a:pt x="3012" y="243"/>
                      <a:pt x="3005" y="250"/>
                      <a:pt x="3001" y="254"/>
                    </a:cubicBezTo>
                    <a:cubicBezTo>
                      <a:pt x="3001" y="254"/>
                      <a:pt x="3001" y="254"/>
                      <a:pt x="3001" y="254"/>
                    </a:cubicBezTo>
                    <a:cubicBezTo>
                      <a:pt x="2999" y="256"/>
                      <a:pt x="2998" y="258"/>
                      <a:pt x="2998" y="262"/>
                    </a:cubicBezTo>
                    <a:cubicBezTo>
                      <a:pt x="2999" y="265"/>
                      <a:pt x="2999" y="269"/>
                      <a:pt x="2997" y="273"/>
                    </a:cubicBezTo>
                    <a:cubicBezTo>
                      <a:pt x="2996" y="276"/>
                      <a:pt x="2994" y="278"/>
                      <a:pt x="2992" y="280"/>
                    </a:cubicBezTo>
                    <a:cubicBezTo>
                      <a:pt x="2991" y="282"/>
                      <a:pt x="2989" y="284"/>
                      <a:pt x="2989" y="285"/>
                    </a:cubicBezTo>
                    <a:cubicBezTo>
                      <a:pt x="2987" y="288"/>
                      <a:pt x="2987" y="290"/>
                      <a:pt x="2987" y="292"/>
                    </a:cubicBezTo>
                    <a:cubicBezTo>
                      <a:pt x="2988" y="298"/>
                      <a:pt x="2984" y="302"/>
                      <a:pt x="2982" y="303"/>
                    </a:cubicBezTo>
                    <a:cubicBezTo>
                      <a:pt x="2983" y="303"/>
                      <a:pt x="2983" y="303"/>
                      <a:pt x="2984" y="303"/>
                    </a:cubicBezTo>
                    <a:cubicBezTo>
                      <a:pt x="2985" y="303"/>
                      <a:pt x="2986" y="303"/>
                      <a:pt x="2987" y="303"/>
                    </a:cubicBezTo>
                    <a:cubicBezTo>
                      <a:pt x="2988" y="303"/>
                      <a:pt x="2992" y="302"/>
                      <a:pt x="2994" y="305"/>
                    </a:cubicBezTo>
                    <a:cubicBezTo>
                      <a:pt x="2995" y="307"/>
                      <a:pt x="2994" y="310"/>
                      <a:pt x="2994" y="311"/>
                    </a:cubicBezTo>
                    <a:cubicBezTo>
                      <a:pt x="2993" y="312"/>
                      <a:pt x="2993" y="312"/>
                      <a:pt x="2993" y="312"/>
                    </a:cubicBezTo>
                    <a:cubicBezTo>
                      <a:pt x="2993" y="314"/>
                      <a:pt x="2993" y="314"/>
                      <a:pt x="2993" y="317"/>
                    </a:cubicBezTo>
                    <a:cubicBezTo>
                      <a:pt x="2995" y="323"/>
                      <a:pt x="2991" y="328"/>
                      <a:pt x="2989" y="331"/>
                    </a:cubicBezTo>
                    <a:cubicBezTo>
                      <a:pt x="2988" y="332"/>
                      <a:pt x="2986" y="333"/>
                      <a:pt x="2985" y="334"/>
                    </a:cubicBezTo>
                    <a:cubicBezTo>
                      <a:pt x="2983" y="336"/>
                      <a:pt x="2981" y="337"/>
                      <a:pt x="2981" y="339"/>
                    </a:cubicBezTo>
                    <a:cubicBezTo>
                      <a:pt x="2978" y="345"/>
                      <a:pt x="2974" y="345"/>
                      <a:pt x="2970" y="345"/>
                    </a:cubicBezTo>
                    <a:cubicBezTo>
                      <a:pt x="2968" y="344"/>
                      <a:pt x="2968" y="344"/>
                      <a:pt x="2968" y="344"/>
                    </a:cubicBezTo>
                    <a:cubicBezTo>
                      <a:pt x="2967" y="344"/>
                      <a:pt x="2965" y="344"/>
                      <a:pt x="2964" y="345"/>
                    </a:cubicBezTo>
                    <a:cubicBezTo>
                      <a:pt x="2963" y="347"/>
                      <a:pt x="2961" y="347"/>
                      <a:pt x="2958" y="347"/>
                    </a:cubicBezTo>
                    <a:cubicBezTo>
                      <a:pt x="2956" y="348"/>
                      <a:pt x="2954" y="348"/>
                      <a:pt x="2952" y="349"/>
                    </a:cubicBezTo>
                    <a:cubicBezTo>
                      <a:pt x="2948" y="350"/>
                      <a:pt x="2948" y="350"/>
                      <a:pt x="2947" y="352"/>
                    </a:cubicBezTo>
                    <a:cubicBezTo>
                      <a:pt x="2946" y="354"/>
                      <a:pt x="2946" y="355"/>
                      <a:pt x="2944" y="356"/>
                    </a:cubicBezTo>
                    <a:cubicBezTo>
                      <a:pt x="2944" y="357"/>
                      <a:pt x="2944" y="357"/>
                      <a:pt x="2944" y="357"/>
                    </a:cubicBezTo>
                    <a:cubicBezTo>
                      <a:pt x="2941" y="361"/>
                      <a:pt x="2935" y="368"/>
                      <a:pt x="2933" y="371"/>
                    </a:cubicBezTo>
                    <a:cubicBezTo>
                      <a:pt x="2933" y="372"/>
                      <a:pt x="2931" y="376"/>
                      <a:pt x="2919" y="380"/>
                    </a:cubicBezTo>
                    <a:cubicBezTo>
                      <a:pt x="2917" y="381"/>
                      <a:pt x="2917" y="381"/>
                      <a:pt x="2917" y="381"/>
                    </a:cubicBezTo>
                    <a:cubicBezTo>
                      <a:pt x="2917" y="380"/>
                      <a:pt x="2917" y="380"/>
                      <a:pt x="2917" y="380"/>
                    </a:cubicBezTo>
                    <a:cubicBezTo>
                      <a:pt x="2914" y="381"/>
                      <a:pt x="2911" y="382"/>
                      <a:pt x="2909" y="383"/>
                    </a:cubicBezTo>
                    <a:cubicBezTo>
                      <a:pt x="2904" y="387"/>
                      <a:pt x="2898" y="386"/>
                      <a:pt x="2893" y="380"/>
                    </a:cubicBezTo>
                    <a:cubicBezTo>
                      <a:pt x="2891" y="379"/>
                      <a:pt x="2885" y="379"/>
                      <a:pt x="2881" y="380"/>
                    </a:cubicBezTo>
                    <a:cubicBezTo>
                      <a:pt x="2879" y="380"/>
                      <a:pt x="2877" y="380"/>
                      <a:pt x="2876" y="380"/>
                    </a:cubicBezTo>
                    <a:cubicBezTo>
                      <a:pt x="2870" y="380"/>
                      <a:pt x="2859" y="375"/>
                      <a:pt x="2849" y="367"/>
                    </a:cubicBezTo>
                    <a:cubicBezTo>
                      <a:pt x="2846" y="365"/>
                      <a:pt x="2845" y="364"/>
                      <a:pt x="2845" y="364"/>
                    </a:cubicBezTo>
                    <a:cubicBezTo>
                      <a:pt x="2845" y="364"/>
                      <a:pt x="2845" y="365"/>
                      <a:pt x="2845" y="365"/>
                    </a:cubicBezTo>
                    <a:cubicBezTo>
                      <a:pt x="2844" y="365"/>
                      <a:pt x="2844" y="365"/>
                      <a:pt x="2844" y="365"/>
                    </a:cubicBezTo>
                    <a:cubicBezTo>
                      <a:pt x="2839" y="380"/>
                      <a:pt x="2824" y="419"/>
                      <a:pt x="2823" y="422"/>
                    </a:cubicBezTo>
                    <a:cubicBezTo>
                      <a:pt x="2822" y="427"/>
                      <a:pt x="2815" y="443"/>
                      <a:pt x="2813" y="448"/>
                    </a:cubicBezTo>
                    <a:cubicBezTo>
                      <a:pt x="2812" y="449"/>
                      <a:pt x="2812" y="449"/>
                      <a:pt x="2813" y="451"/>
                    </a:cubicBezTo>
                    <a:cubicBezTo>
                      <a:pt x="2813" y="453"/>
                      <a:pt x="2814" y="455"/>
                      <a:pt x="2814" y="457"/>
                    </a:cubicBezTo>
                    <a:cubicBezTo>
                      <a:pt x="2813" y="463"/>
                      <a:pt x="2803" y="474"/>
                      <a:pt x="2802" y="476"/>
                    </a:cubicBezTo>
                    <a:cubicBezTo>
                      <a:pt x="2801" y="476"/>
                      <a:pt x="2800" y="479"/>
                      <a:pt x="2800" y="481"/>
                    </a:cubicBezTo>
                    <a:cubicBezTo>
                      <a:pt x="2800" y="484"/>
                      <a:pt x="2801" y="495"/>
                      <a:pt x="2801" y="498"/>
                    </a:cubicBezTo>
                    <a:cubicBezTo>
                      <a:pt x="2801" y="504"/>
                      <a:pt x="2797" y="508"/>
                      <a:pt x="2791" y="511"/>
                    </a:cubicBezTo>
                    <a:cubicBezTo>
                      <a:pt x="2789" y="512"/>
                      <a:pt x="2788" y="513"/>
                      <a:pt x="2788" y="514"/>
                    </a:cubicBezTo>
                    <a:cubicBezTo>
                      <a:pt x="2787" y="517"/>
                      <a:pt x="2787" y="525"/>
                      <a:pt x="2787" y="530"/>
                    </a:cubicBezTo>
                    <a:cubicBezTo>
                      <a:pt x="2787" y="532"/>
                      <a:pt x="2787" y="534"/>
                      <a:pt x="2787" y="534"/>
                    </a:cubicBezTo>
                    <a:cubicBezTo>
                      <a:pt x="2788" y="534"/>
                      <a:pt x="2788" y="534"/>
                      <a:pt x="2788" y="534"/>
                    </a:cubicBezTo>
                    <a:cubicBezTo>
                      <a:pt x="2788" y="535"/>
                      <a:pt x="2788" y="535"/>
                      <a:pt x="2788" y="535"/>
                    </a:cubicBezTo>
                    <a:cubicBezTo>
                      <a:pt x="2791" y="538"/>
                      <a:pt x="2800" y="547"/>
                      <a:pt x="2802" y="549"/>
                    </a:cubicBezTo>
                    <a:cubicBezTo>
                      <a:pt x="2803" y="550"/>
                      <a:pt x="2803" y="550"/>
                      <a:pt x="2803" y="550"/>
                    </a:cubicBezTo>
                    <a:cubicBezTo>
                      <a:pt x="2804" y="551"/>
                      <a:pt x="2806" y="552"/>
                      <a:pt x="2807" y="553"/>
                    </a:cubicBezTo>
                    <a:cubicBezTo>
                      <a:pt x="2808" y="551"/>
                      <a:pt x="2811" y="547"/>
                      <a:pt x="2812" y="545"/>
                    </a:cubicBezTo>
                    <a:cubicBezTo>
                      <a:pt x="2813" y="543"/>
                      <a:pt x="2815" y="541"/>
                      <a:pt x="2816" y="539"/>
                    </a:cubicBezTo>
                    <a:cubicBezTo>
                      <a:pt x="2819" y="534"/>
                      <a:pt x="2825" y="535"/>
                      <a:pt x="2830" y="536"/>
                    </a:cubicBezTo>
                    <a:cubicBezTo>
                      <a:pt x="2832" y="536"/>
                      <a:pt x="2834" y="536"/>
                      <a:pt x="2836" y="536"/>
                    </a:cubicBezTo>
                    <a:cubicBezTo>
                      <a:pt x="2843" y="536"/>
                      <a:pt x="2843" y="536"/>
                      <a:pt x="2845" y="535"/>
                    </a:cubicBezTo>
                    <a:cubicBezTo>
                      <a:pt x="2845" y="534"/>
                      <a:pt x="2845" y="534"/>
                      <a:pt x="2845" y="534"/>
                    </a:cubicBezTo>
                    <a:cubicBezTo>
                      <a:pt x="2849" y="531"/>
                      <a:pt x="2855" y="531"/>
                      <a:pt x="2855" y="531"/>
                    </a:cubicBezTo>
                    <a:cubicBezTo>
                      <a:pt x="2856" y="531"/>
                      <a:pt x="2856" y="531"/>
                      <a:pt x="2856" y="531"/>
                    </a:cubicBezTo>
                    <a:cubicBezTo>
                      <a:pt x="2858" y="532"/>
                      <a:pt x="2862" y="533"/>
                      <a:pt x="2865" y="533"/>
                    </a:cubicBezTo>
                    <a:cubicBezTo>
                      <a:pt x="2870" y="532"/>
                      <a:pt x="2872" y="534"/>
                      <a:pt x="2874" y="536"/>
                    </a:cubicBezTo>
                    <a:cubicBezTo>
                      <a:pt x="2875" y="537"/>
                      <a:pt x="2875" y="537"/>
                      <a:pt x="2875" y="537"/>
                    </a:cubicBezTo>
                    <a:cubicBezTo>
                      <a:pt x="2876" y="537"/>
                      <a:pt x="2877" y="538"/>
                      <a:pt x="2879" y="539"/>
                    </a:cubicBezTo>
                    <a:cubicBezTo>
                      <a:pt x="2882" y="541"/>
                      <a:pt x="2887" y="543"/>
                      <a:pt x="2889" y="546"/>
                    </a:cubicBezTo>
                    <a:cubicBezTo>
                      <a:pt x="2891" y="549"/>
                      <a:pt x="2893" y="550"/>
                      <a:pt x="2894" y="550"/>
                    </a:cubicBezTo>
                    <a:cubicBezTo>
                      <a:pt x="2896" y="549"/>
                      <a:pt x="2899" y="545"/>
                      <a:pt x="2901" y="541"/>
                    </a:cubicBezTo>
                    <a:cubicBezTo>
                      <a:pt x="2904" y="537"/>
                      <a:pt x="2912" y="524"/>
                      <a:pt x="2915" y="519"/>
                    </a:cubicBezTo>
                    <a:cubicBezTo>
                      <a:pt x="2919" y="514"/>
                      <a:pt x="2923" y="516"/>
                      <a:pt x="2925" y="516"/>
                    </a:cubicBezTo>
                    <a:cubicBezTo>
                      <a:pt x="2926" y="517"/>
                      <a:pt x="2927" y="517"/>
                      <a:pt x="2928" y="516"/>
                    </a:cubicBezTo>
                    <a:cubicBezTo>
                      <a:pt x="2932" y="514"/>
                      <a:pt x="2938" y="512"/>
                      <a:pt x="2943" y="514"/>
                    </a:cubicBezTo>
                    <a:cubicBezTo>
                      <a:pt x="2944" y="515"/>
                      <a:pt x="2946" y="515"/>
                      <a:pt x="2954" y="515"/>
                    </a:cubicBezTo>
                    <a:cubicBezTo>
                      <a:pt x="2955" y="515"/>
                      <a:pt x="2956" y="516"/>
                      <a:pt x="2957" y="516"/>
                    </a:cubicBezTo>
                    <a:cubicBezTo>
                      <a:pt x="2957" y="516"/>
                      <a:pt x="2958" y="516"/>
                      <a:pt x="2958" y="516"/>
                    </a:cubicBezTo>
                    <a:cubicBezTo>
                      <a:pt x="2961" y="516"/>
                      <a:pt x="2963" y="516"/>
                      <a:pt x="2965" y="518"/>
                    </a:cubicBezTo>
                    <a:cubicBezTo>
                      <a:pt x="2967" y="520"/>
                      <a:pt x="2969" y="523"/>
                      <a:pt x="2969" y="526"/>
                    </a:cubicBezTo>
                    <a:cubicBezTo>
                      <a:pt x="2970" y="527"/>
                      <a:pt x="2975" y="534"/>
                      <a:pt x="2978" y="536"/>
                    </a:cubicBezTo>
                    <a:cubicBezTo>
                      <a:pt x="2979" y="537"/>
                      <a:pt x="2985" y="539"/>
                      <a:pt x="2988" y="540"/>
                    </a:cubicBezTo>
                    <a:cubicBezTo>
                      <a:pt x="2993" y="541"/>
                      <a:pt x="2996" y="542"/>
                      <a:pt x="2998" y="543"/>
                    </a:cubicBezTo>
                    <a:cubicBezTo>
                      <a:pt x="3002" y="545"/>
                      <a:pt x="3003" y="549"/>
                      <a:pt x="3004" y="551"/>
                    </a:cubicBezTo>
                    <a:cubicBezTo>
                      <a:pt x="3004" y="551"/>
                      <a:pt x="3004" y="552"/>
                      <a:pt x="3004" y="552"/>
                    </a:cubicBezTo>
                    <a:cubicBezTo>
                      <a:pt x="3004" y="552"/>
                      <a:pt x="3006" y="554"/>
                      <a:pt x="3007" y="555"/>
                    </a:cubicBezTo>
                    <a:cubicBezTo>
                      <a:pt x="3010" y="558"/>
                      <a:pt x="3012" y="559"/>
                      <a:pt x="3013" y="561"/>
                    </a:cubicBezTo>
                    <a:cubicBezTo>
                      <a:pt x="3014" y="562"/>
                      <a:pt x="3014" y="562"/>
                      <a:pt x="3015" y="562"/>
                    </a:cubicBezTo>
                    <a:cubicBezTo>
                      <a:pt x="3016" y="562"/>
                      <a:pt x="3018" y="563"/>
                      <a:pt x="3033" y="576"/>
                    </a:cubicBezTo>
                    <a:cubicBezTo>
                      <a:pt x="3041" y="583"/>
                      <a:pt x="3043" y="587"/>
                      <a:pt x="3044" y="592"/>
                    </a:cubicBezTo>
                    <a:cubicBezTo>
                      <a:pt x="3044" y="594"/>
                      <a:pt x="3044" y="596"/>
                      <a:pt x="3048" y="600"/>
                    </a:cubicBezTo>
                    <a:cubicBezTo>
                      <a:pt x="3048" y="600"/>
                      <a:pt x="3048" y="601"/>
                      <a:pt x="3049" y="601"/>
                    </a:cubicBezTo>
                    <a:cubicBezTo>
                      <a:pt x="3051" y="603"/>
                      <a:pt x="3055" y="608"/>
                      <a:pt x="3056" y="615"/>
                    </a:cubicBezTo>
                    <a:cubicBezTo>
                      <a:pt x="3056" y="622"/>
                      <a:pt x="3055" y="625"/>
                      <a:pt x="3051" y="627"/>
                    </a:cubicBezTo>
                    <a:cubicBezTo>
                      <a:pt x="3050" y="627"/>
                      <a:pt x="3050" y="627"/>
                      <a:pt x="3050" y="627"/>
                    </a:cubicBezTo>
                    <a:cubicBezTo>
                      <a:pt x="3049" y="628"/>
                      <a:pt x="3049" y="628"/>
                      <a:pt x="3049" y="628"/>
                    </a:cubicBezTo>
                    <a:cubicBezTo>
                      <a:pt x="3048" y="628"/>
                      <a:pt x="3048" y="628"/>
                      <a:pt x="3048" y="628"/>
                    </a:cubicBezTo>
                    <a:cubicBezTo>
                      <a:pt x="3048" y="628"/>
                      <a:pt x="3048" y="628"/>
                      <a:pt x="3048" y="629"/>
                    </a:cubicBezTo>
                    <a:cubicBezTo>
                      <a:pt x="3046" y="632"/>
                      <a:pt x="3044" y="634"/>
                      <a:pt x="3041" y="636"/>
                    </a:cubicBezTo>
                    <a:cubicBezTo>
                      <a:pt x="3041" y="636"/>
                      <a:pt x="3040" y="636"/>
                      <a:pt x="3040" y="637"/>
                    </a:cubicBezTo>
                    <a:cubicBezTo>
                      <a:pt x="3037" y="639"/>
                      <a:pt x="3034" y="641"/>
                      <a:pt x="3028" y="640"/>
                    </a:cubicBezTo>
                    <a:cubicBezTo>
                      <a:pt x="3022" y="639"/>
                      <a:pt x="3021" y="640"/>
                      <a:pt x="3020" y="641"/>
                    </a:cubicBezTo>
                    <a:cubicBezTo>
                      <a:pt x="3017" y="642"/>
                      <a:pt x="3014" y="642"/>
                      <a:pt x="3009" y="641"/>
                    </a:cubicBezTo>
                    <a:cubicBezTo>
                      <a:pt x="3008" y="641"/>
                      <a:pt x="3008" y="641"/>
                      <a:pt x="3008" y="641"/>
                    </a:cubicBezTo>
                    <a:cubicBezTo>
                      <a:pt x="3005" y="640"/>
                      <a:pt x="3001" y="638"/>
                      <a:pt x="2999" y="634"/>
                    </a:cubicBezTo>
                    <a:cubicBezTo>
                      <a:pt x="2999" y="634"/>
                      <a:pt x="2999" y="634"/>
                      <a:pt x="2999" y="634"/>
                    </a:cubicBezTo>
                    <a:cubicBezTo>
                      <a:pt x="2995" y="635"/>
                      <a:pt x="2993" y="634"/>
                      <a:pt x="2991" y="631"/>
                    </a:cubicBezTo>
                    <a:cubicBezTo>
                      <a:pt x="2991" y="632"/>
                      <a:pt x="2990" y="633"/>
                      <a:pt x="2990" y="633"/>
                    </a:cubicBezTo>
                    <a:cubicBezTo>
                      <a:pt x="2989" y="637"/>
                      <a:pt x="2986" y="639"/>
                      <a:pt x="2982" y="637"/>
                    </a:cubicBezTo>
                    <a:cubicBezTo>
                      <a:pt x="2982" y="637"/>
                      <a:pt x="2982" y="637"/>
                      <a:pt x="2981" y="637"/>
                    </a:cubicBezTo>
                    <a:cubicBezTo>
                      <a:pt x="2980" y="637"/>
                      <a:pt x="2976" y="637"/>
                      <a:pt x="2975" y="638"/>
                    </a:cubicBezTo>
                    <a:cubicBezTo>
                      <a:pt x="2971" y="639"/>
                      <a:pt x="2968" y="638"/>
                      <a:pt x="2964" y="636"/>
                    </a:cubicBezTo>
                    <a:cubicBezTo>
                      <a:pt x="2962" y="635"/>
                      <a:pt x="2962" y="636"/>
                      <a:pt x="2961" y="636"/>
                    </a:cubicBezTo>
                    <a:cubicBezTo>
                      <a:pt x="2959" y="638"/>
                      <a:pt x="2956" y="639"/>
                      <a:pt x="2955" y="639"/>
                    </a:cubicBezTo>
                    <a:cubicBezTo>
                      <a:pt x="2954" y="639"/>
                      <a:pt x="2953" y="639"/>
                      <a:pt x="2953" y="639"/>
                    </a:cubicBezTo>
                    <a:cubicBezTo>
                      <a:pt x="2952" y="640"/>
                      <a:pt x="2952" y="640"/>
                      <a:pt x="2952" y="640"/>
                    </a:cubicBezTo>
                    <a:cubicBezTo>
                      <a:pt x="2950" y="641"/>
                      <a:pt x="2949" y="643"/>
                      <a:pt x="2946" y="644"/>
                    </a:cubicBezTo>
                    <a:cubicBezTo>
                      <a:pt x="2944" y="644"/>
                      <a:pt x="2940" y="647"/>
                      <a:pt x="2936" y="651"/>
                    </a:cubicBezTo>
                    <a:cubicBezTo>
                      <a:pt x="2931" y="658"/>
                      <a:pt x="2926" y="658"/>
                      <a:pt x="2923" y="656"/>
                    </a:cubicBezTo>
                    <a:cubicBezTo>
                      <a:pt x="2922" y="656"/>
                      <a:pt x="2921" y="655"/>
                      <a:pt x="2919" y="654"/>
                    </a:cubicBezTo>
                    <a:cubicBezTo>
                      <a:pt x="2918" y="653"/>
                      <a:pt x="2916" y="652"/>
                      <a:pt x="2913" y="651"/>
                    </a:cubicBezTo>
                    <a:cubicBezTo>
                      <a:pt x="2913" y="651"/>
                      <a:pt x="2913" y="650"/>
                      <a:pt x="2912" y="651"/>
                    </a:cubicBezTo>
                    <a:cubicBezTo>
                      <a:pt x="2912" y="651"/>
                      <a:pt x="2911" y="652"/>
                      <a:pt x="2910" y="655"/>
                    </a:cubicBezTo>
                    <a:cubicBezTo>
                      <a:pt x="2909" y="657"/>
                      <a:pt x="2909" y="658"/>
                      <a:pt x="2909" y="661"/>
                    </a:cubicBezTo>
                    <a:cubicBezTo>
                      <a:pt x="2909" y="662"/>
                      <a:pt x="2909" y="663"/>
                      <a:pt x="2909" y="664"/>
                    </a:cubicBezTo>
                    <a:cubicBezTo>
                      <a:pt x="2908" y="670"/>
                      <a:pt x="2905" y="672"/>
                      <a:pt x="2902" y="672"/>
                    </a:cubicBezTo>
                    <a:cubicBezTo>
                      <a:pt x="2901" y="673"/>
                      <a:pt x="2901" y="673"/>
                      <a:pt x="2900" y="673"/>
                    </a:cubicBezTo>
                    <a:cubicBezTo>
                      <a:pt x="2896" y="675"/>
                      <a:pt x="2891" y="674"/>
                      <a:pt x="2885" y="674"/>
                    </a:cubicBezTo>
                    <a:cubicBezTo>
                      <a:pt x="2884" y="674"/>
                      <a:pt x="2883" y="674"/>
                      <a:pt x="2883" y="674"/>
                    </a:cubicBezTo>
                    <a:cubicBezTo>
                      <a:pt x="2881" y="674"/>
                      <a:pt x="2880" y="673"/>
                      <a:pt x="2879" y="673"/>
                    </a:cubicBezTo>
                    <a:cubicBezTo>
                      <a:pt x="2878" y="673"/>
                      <a:pt x="2877" y="672"/>
                      <a:pt x="2876" y="673"/>
                    </a:cubicBezTo>
                    <a:cubicBezTo>
                      <a:pt x="2876" y="673"/>
                      <a:pt x="2875" y="673"/>
                      <a:pt x="2875" y="673"/>
                    </a:cubicBezTo>
                    <a:cubicBezTo>
                      <a:pt x="2873" y="674"/>
                      <a:pt x="2870" y="676"/>
                      <a:pt x="2866" y="677"/>
                    </a:cubicBezTo>
                    <a:cubicBezTo>
                      <a:pt x="2860" y="679"/>
                      <a:pt x="2859" y="681"/>
                      <a:pt x="2857" y="684"/>
                    </a:cubicBezTo>
                    <a:cubicBezTo>
                      <a:pt x="2855" y="688"/>
                      <a:pt x="2848" y="702"/>
                      <a:pt x="2844" y="707"/>
                    </a:cubicBezTo>
                    <a:cubicBezTo>
                      <a:pt x="2841" y="711"/>
                      <a:pt x="2842" y="712"/>
                      <a:pt x="2842" y="715"/>
                    </a:cubicBezTo>
                    <a:cubicBezTo>
                      <a:pt x="2843" y="718"/>
                      <a:pt x="2844" y="722"/>
                      <a:pt x="2843" y="727"/>
                    </a:cubicBezTo>
                    <a:cubicBezTo>
                      <a:pt x="2842" y="731"/>
                      <a:pt x="2839" y="737"/>
                      <a:pt x="2828" y="739"/>
                    </a:cubicBezTo>
                    <a:cubicBezTo>
                      <a:pt x="2826" y="739"/>
                      <a:pt x="2825" y="739"/>
                      <a:pt x="2825" y="739"/>
                    </a:cubicBezTo>
                    <a:cubicBezTo>
                      <a:pt x="2825" y="740"/>
                      <a:pt x="2825" y="740"/>
                      <a:pt x="2824" y="740"/>
                    </a:cubicBezTo>
                    <a:cubicBezTo>
                      <a:pt x="2824" y="742"/>
                      <a:pt x="2823" y="743"/>
                      <a:pt x="2820" y="746"/>
                    </a:cubicBezTo>
                    <a:cubicBezTo>
                      <a:pt x="2814" y="753"/>
                      <a:pt x="2805" y="759"/>
                      <a:pt x="2802" y="761"/>
                    </a:cubicBezTo>
                    <a:cubicBezTo>
                      <a:pt x="2800" y="762"/>
                      <a:pt x="2798" y="763"/>
                      <a:pt x="2795" y="763"/>
                    </a:cubicBezTo>
                    <a:cubicBezTo>
                      <a:pt x="2794" y="764"/>
                      <a:pt x="2793" y="765"/>
                      <a:pt x="2791" y="765"/>
                    </a:cubicBezTo>
                    <a:cubicBezTo>
                      <a:pt x="2787" y="767"/>
                      <a:pt x="2780" y="767"/>
                      <a:pt x="2775" y="767"/>
                    </a:cubicBezTo>
                    <a:cubicBezTo>
                      <a:pt x="2768" y="767"/>
                      <a:pt x="2766" y="768"/>
                      <a:pt x="2766" y="768"/>
                    </a:cubicBezTo>
                    <a:cubicBezTo>
                      <a:pt x="2763" y="770"/>
                      <a:pt x="2760" y="769"/>
                      <a:pt x="2756" y="768"/>
                    </a:cubicBezTo>
                    <a:cubicBezTo>
                      <a:pt x="2754" y="768"/>
                      <a:pt x="2752" y="767"/>
                      <a:pt x="2751" y="767"/>
                    </a:cubicBezTo>
                    <a:cubicBezTo>
                      <a:pt x="2748" y="766"/>
                      <a:pt x="2745" y="765"/>
                      <a:pt x="2743" y="765"/>
                    </a:cubicBezTo>
                    <a:cubicBezTo>
                      <a:pt x="2740" y="766"/>
                      <a:pt x="2738" y="769"/>
                      <a:pt x="2737" y="773"/>
                    </a:cubicBezTo>
                    <a:cubicBezTo>
                      <a:pt x="2737" y="779"/>
                      <a:pt x="2734" y="785"/>
                      <a:pt x="2731" y="788"/>
                    </a:cubicBezTo>
                    <a:cubicBezTo>
                      <a:pt x="2729" y="789"/>
                      <a:pt x="2718" y="801"/>
                      <a:pt x="2715" y="805"/>
                    </a:cubicBezTo>
                    <a:cubicBezTo>
                      <a:pt x="2712" y="810"/>
                      <a:pt x="2706" y="811"/>
                      <a:pt x="2702" y="812"/>
                    </a:cubicBezTo>
                    <a:cubicBezTo>
                      <a:pt x="2701" y="812"/>
                      <a:pt x="2700" y="813"/>
                      <a:pt x="2700" y="813"/>
                    </a:cubicBezTo>
                    <a:cubicBezTo>
                      <a:pt x="2698" y="813"/>
                      <a:pt x="2692" y="818"/>
                      <a:pt x="2690" y="822"/>
                    </a:cubicBezTo>
                    <a:cubicBezTo>
                      <a:pt x="2686" y="829"/>
                      <a:pt x="2678" y="830"/>
                      <a:pt x="2673" y="828"/>
                    </a:cubicBezTo>
                    <a:cubicBezTo>
                      <a:pt x="2672" y="828"/>
                      <a:pt x="2671" y="827"/>
                      <a:pt x="2670" y="827"/>
                    </a:cubicBezTo>
                    <a:cubicBezTo>
                      <a:pt x="2669" y="826"/>
                      <a:pt x="2668" y="825"/>
                      <a:pt x="2664" y="825"/>
                    </a:cubicBezTo>
                    <a:cubicBezTo>
                      <a:pt x="2660" y="825"/>
                      <a:pt x="2657" y="825"/>
                      <a:pt x="2654" y="825"/>
                    </a:cubicBezTo>
                    <a:cubicBezTo>
                      <a:pt x="2651" y="825"/>
                      <a:pt x="2648" y="826"/>
                      <a:pt x="2643" y="825"/>
                    </a:cubicBezTo>
                    <a:cubicBezTo>
                      <a:pt x="2635" y="825"/>
                      <a:pt x="2627" y="823"/>
                      <a:pt x="2621" y="821"/>
                    </a:cubicBezTo>
                    <a:cubicBezTo>
                      <a:pt x="2618" y="820"/>
                      <a:pt x="2613" y="816"/>
                      <a:pt x="2606" y="810"/>
                    </a:cubicBezTo>
                    <a:cubicBezTo>
                      <a:pt x="2603" y="808"/>
                      <a:pt x="2600" y="806"/>
                      <a:pt x="2598" y="805"/>
                    </a:cubicBezTo>
                    <a:cubicBezTo>
                      <a:pt x="2597" y="804"/>
                      <a:pt x="2596" y="804"/>
                      <a:pt x="2592" y="804"/>
                    </a:cubicBezTo>
                    <a:cubicBezTo>
                      <a:pt x="2590" y="804"/>
                      <a:pt x="2588" y="805"/>
                      <a:pt x="2586" y="805"/>
                    </a:cubicBezTo>
                    <a:cubicBezTo>
                      <a:pt x="2583" y="805"/>
                      <a:pt x="2580" y="804"/>
                      <a:pt x="2578" y="804"/>
                    </a:cubicBezTo>
                    <a:cubicBezTo>
                      <a:pt x="2576" y="804"/>
                      <a:pt x="2574" y="804"/>
                      <a:pt x="2573" y="804"/>
                    </a:cubicBezTo>
                    <a:cubicBezTo>
                      <a:pt x="2572" y="805"/>
                      <a:pt x="2565" y="810"/>
                      <a:pt x="2561" y="814"/>
                    </a:cubicBezTo>
                    <a:cubicBezTo>
                      <a:pt x="2559" y="816"/>
                      <a:pt x="2558" y="819"/>
                      <a:pt x="2557" y="825"/>
                    </a:cubicBezTo>
                    <a:cubicBezTo>
                      <a:pt x="2556" y="826"/>
                      <a:pt x="2556" y="828"/>
                      <a:pt x="2555" y="830"/>
                    </a:cubicBezTo>
                    <a:cubicBezTo>
                      <a:pt x="2553" y="837"/>
                      <a:pt x="2553" y="843"/>
                      <a:pt x="2552" y="846"/>
                    </a:cubicBezTo>
                    <a:cubicBezTo>
                      <a:pt x="2552" y="847"/>
                      <a:pt x="2552" y="847"/>
                      <a:pt x="2552" y="847"/>
                    </a:cubicBezTo>
                    <a:cubicBezTo>
                      <a:pt x="2552" y="851"/>
                      <a:pt x="2549" y="859"/>
                      <a:pt x="2545" y="864"/>
                    </a:cubicBezTo>
                    <a:cubicBezTo>
                      <a:pt x="2545" y="864"/>
                      <a:pt x="2545" y="865"/>
                      <a:pt x="2547" y="867"/>
                    </a:cubicBezTo>
                    <a:cubicBezTo>
                      <a:pt x="2548" y="868"/>
                      <a:pt x="2548" y="869"/>
                      <a:pt x="2549" y="870"/>
                    </a:cubicBezTo>
                    <a:cubicBezTo>
                      <a:pt x="2552" y="874"/>
                      <a:pt x="2552" y="876"/>
                      <a:pt x="2552" y="880"/>
                    </a:cubicBezTo>
                    <a:cubicBezTo>
                      <a:pt x="2552" y="880"/>
                      <a:pt x="2552" y="880"/>
                      <a:pt x="2552" y="880"/>
                    </a:cubicBezTo>
                    <a:cubicBezTo>
                      <a:pt x="2552" y="880"/>
                      <a:pt x="2552" y="880"/>
                      <a:pt x="2552" y="881"/>
                    </a:cubicBezTo>
                    <a:cubicBezTo>
                      <a:pt x="2553" y="881"/>
                      <a:pt x="2555" y="883"/>
                      <a:pt x="2555" y="886"/>
                    </a:cubicBezTo>
                    <a:cubicBezTo>
                      <a:pt x="2555" y="887"/>
                      <a:pt x="2557" y="889"/>
                      <a:pt x="2560" y="891"/>
                    </a:cubicBezTo>
                    <a:cubicBezTo>
                      <a:pt x="2566" y="895"/>
                      <a:pt x="2570" y="900"/>
                      <a:pt x="2572" y="902"/>
                    </a:cubicBezTo>
                    <a:cubicBezTo>
                      <a:pt x="2576" y="906"/>
                      <a:pt x="2578" y="910"/>
                      <a:pt x="2578" y="917"/>
                    </a:cubicBezTo>
                    <a:cubicBezTo>
                      <a:pt x="2578" y="924"/>
                      <a:pt x="2576" y="926"/>
                      <a:pt x="2574" y="927"/>
                    </a:cubicBezTo>
                    <a:cubicBezTo>
                      <a:pt x="2573" y="928"/>
                      <a:pt x="2573" y="928"/>
                      <a:pt x="2573" y="928"/>
                    </a:cubicBezTo>
                    <a:cubicBezTo>
                      <a:pt x="2573" y="928"/>
                      <a:pt x="2572" y="929"/>
                      <a:pt x="2571" y="929"/>
                    </a:cubicBezTo>
                    <a:cubicBezTo>
                      <a:pt x="2570" y="930"/>
                      <a:pt x="2570" y="930"/>
                      <a:pt x="2568" y="932"/>
                    </a:cubicBezTo>
                    <a:cubicBezTo>
                      <a:pt x="2567" y="933"/>
                      <a:pt x="2567" y="934"/>
                      <a:pt x="2566" y="934"/>
                    </a:cubicBezTo>
                    <a:cubicBezTo>
                      <a:pt x="2565" y="936"/>
                      <a:pt x="2564" y="936"/>
                      <a:pt x="2562" y="941"/>
                    </a:cubicBezTo>
                    <a:cubicBezTo>
                      <a:pt x="2558" y="949"/>
                      <a:pt x="2551" y="947"/>
                      <a:pt x="2547" y="947"/>
                    </a:cubicBezTo>
                    <a:cubicBezTo>
                      <a:pt x="2546" y="947"/>
                      <a:pt x="2545" y="946"/>
                      <a:pt x="2545" y="946"/>
                    </a:cubicBezTo>
                    <a:cubicBezTo>
                      <a:pt x="2544" y="947"/>
                      <a:pt x="2544" y="947"/>
                      <a:pt x="2543" y="947"/>
                    </a:cubicBezTo>
                    <a:cubicBezTo>
                      <a:pt x="2542" y="948"/>
                      <a:pt x="2541" y="949"/>
                      <a:pt x="2539" y="950"/>
                    </a:cubicBezTo>
                    <a:cubicBezTo>
                      <a:pt x="2535" y="953"/>
                      <a:pt x="2531" y="956"/>
                      <a:pt x="2523" y="958"/>
                    </a:cubicBezTo>
                    <a:cubicBezTo>
                      <a:pt x="2518" y="958"/>
                      <a:pt x="2515" y="963"/>
                      <a:pt x="2513" y="966"/>
                    </a:cubicBezTo>
                    <a:cubicBezTo>
                      <a:pt x="2512" y="968"/>
                      <a:pt x="2511" y="969"/>
                      <a:pt x="2509" y="971"/>
                    </a:cubicBezTo>
                    <a:cubicBezTo>
                      <a:pt x="2507" y="974"/>
                      <a:pt x="2503" y="977"/>
                      <a:pt x="2501" y="984"/>
                    </a:cubicBezTo>
                    <a:cubicBezTo>
                      <a:pt x="2496" y="995"/>
                      <a:pt x="2485" y="1006"/>
                      <a:pt x="2482" y="1009"/>
                    </a:cubicBezTo>
                    <a:cubicBezTo>
                      <a:pt x="2481" y="1010"/>
                      <a:pt x="2480" y="1011"/>
                      <a:pt x="2480" y="1012"/>
                    </a:cubicBezTo>
                    <a:cubicBezTo>
                      <a:pt x="2478" y="1013"/>
                      <a:pt x="2477" y="1015"/>
                      <a:pt x="2474" y="1016"/>
                    </a:cubicBezTo>
                    <a:cubicBezTo>
                      <a:pt x="2473" y="1016"/>
                      <a:pt x="2473" y="1016"/>
                      <a:pt x="2472" y="1017"/>
                    </a:cubicBezTo>
                    <a:cubicBezTo>
                      <a:pt x="2471" y="1017"/>
                      <a:pt x="2471" y="1017"/>
                      <a:pt x="2468" y="1019"/>
                    </a:cubicBezTo>
                    <a:cubicBezTo>
                      <a:pt x="2464" y="1024"/>
                      <a:pt x="2455" y="1026"/>
                      <a:pt x="2444" y="1026"/>
                    </a:cubicBezTo>
                    <a:cubicBezTo>
                      <a:pt x="2438" y="1026"/>
                      <a:pt x="2438" y="1026"/>
                      <a:pt x="2436" y="1030"/>
                    </a:cubicBezTo>
                    <a:cubicBezTo>
                      <a:pt x="2435" y="1031"/>
                      <a:pt x="2434" y="1033"/>
                      <a:pt x="2432" y="1035"/>
                    </a:cubicBezTo>
                    <a:cubicBezTo>
                      <a:pt x="2425" y="1043"/>
                      <a:pt x="2419" y="1044"/>
                      <a:pt x="2415" y="1045"/>
                    </a:cubicBezTo>
                    <a:cubicBezTo>
                      <a:pt x="2414" y="1045"/>
                      <a:pt x="2413" y="1045"/>
                      <a:pt x="2413" y="1045"/>
                    </a:cubicBezTo>
                    <a:cubicBezTo>
                      <a:pt x="2410" y="1046"/>
                      <a:pt x="2405" y="1046"/>
                      <a:pt x="2399" y="1046"/>
                    </a:cubicBezTo>
                    <a:cubicBezTo>
                      <a:pt x="2398" y="1046"/>
                      <a:pt x="2397" y="1046"/>
                      <a:pt x="2396" y="1046"/>
                    </a:cubicBezTo>
                    <a:cubicBezTo>
                      <a:pt x="2394" y="1046"/>
                      <a:pt x="2392" y="1046"/>
                      <a:pt x="2391" y="1045"/>
                    </a:cubicBezTo>
                    <a:cubicBezTo>
                      <a:pt x="2390" y="1045"/>
                      <a:pt x="2387" y="1045"/>
                      <a:pt x="2387" y="1045"/>
                    </a:cubicBezTo>
                    <a:cubicBezTo>
                      <a:pt x="2383" y="1048"/>
                      <a:pt x="2375" y="1050"/>
                      <a:pt x="2372" y="1048"/>
                    </a:cubicBezTo>
                    <a:cubicBezTo>
                      <a:pt x="2370" y="1047"/>
                      <a:pt x="2362" y="1045"/>
                      <a:pt x="2359" y="1045"/>
                    </a:cubicBezTo>
                    <a:cubicBezTo>
                      <a:pt x="2358" y="1045"/>
                      <a:pt x="2353" y="1044"/>
                      <a:pt x="2348" y="1044"/>
                    </a:cubicBezTo>
                    <a:cubicBezTo>
                      <a:pt x="2343" y="1044"/>
                      <a:pt x="2338" y="1044"/>
                      <a:pt x="2337" y="1044"/>
                    </a:cubicBezTo>
                    <a:cubicBezTo>
                      <a:pt x="2333" y="1043"/>
                      <a:pt x="2328" y="1044"/>
                      <a:pt x="2326" y="1046"/>
                    </a:cubicBezTo>
                    <a:cubicBezTo>
                      <a:pt x="2322" y="1050"/>
                      <a:pt x="2317" y="1050"/>
                      <a:pt x="2312" y="1050"/>
                    </a:cubicBezTo>
                    <a:cubicBezTo>
                      <a:pt x="2311" y="1050"/>
                      <a:pt x="2309" y="1050"/>
                      <a:pt x="2308" y="1050"/>
                    </a:cubicBezTo>
                    <a:cubicBezTo>
                      <a:pt x="2303" y="1052"/>
                      <a:pt x="2291" y="1050"/>
                      <a:pt x="2287" y="1046"/>
                    </a:cubicBezTo>
                    <a:cubicBezTo>
                      <a:pt x="2287" y="1046"/>
                      <a:pt x="2284" y="1045"/>
                      <a:pt x="2280" y="1045"/>
                    </a:cubicBezTo>
                    <a:cubicBezTo>
                      <a:pt x="2279" y="1045"/>
                      <a:pt x="2276" y="1047"/>
                      <a:pt x="2273" y="1051"/>
                    </a:cubicBezTo>
                    <a:cubicBezTo>
                      <a:pt x="2270" y="1056"/>
                      <a:pt x="2264" y="1056"/>
                      <a:pt x="2259" y="1056"/>
                    </a:cubicBezTo>
                    <a:cubicBezTo>
                      <a:pt x="2258" y="1056"/>
                      <a:pt x="2256" y="1056"/>
                      <a:pt x="2255" y="1056"/>
                    </a:cubicBezTo>
                    <a:cubicBezTo>
                      <a:pt x="2251" y="1057"/>
                      <a:pt x="2235" y="1062"/>
                      <a:pt x="2226" y="1064"/>
                    </a:cubicBezTo>
                    <a:cubicBezTo>
                      <a:pt x="2226" y="1065"/>
                      <a:pt x="2183" y="1083"/>
                      <a:pt x="2174" y="1087"/>
                    </a:cubicBezTo>
                    <a:cubicBezTo>
                      <a:pt x="2165" y="1091"/>
                      <a:pt x="2141" y="1104"/>
                      <a:pt x="2135" y="1107"/>
                    </a:cubicBezTo>
                    <a:cubicBezTo>
                      <a:pt x="2128" y="1111"/>
                      <a:pt x="2123" y="1113"/>
                      <a:pt x="2119" y="1112"/>
                    </a:cubicBezTo>
                    <a:cubicBezTo>
                      <a:pt x="2117" y="1112"/>
                      <a:pt x="2105" y="1112"/>
                      <a:pt x="2093" y="1113"/>
                    </a:cubicBezTo>
                    <a:cubicBezTo>
                      <a:pt x="2089" y="1113"/>
                      <a:pt x="2089" y="1113"/>
                      <a:pt x="2089" y="1113"/>
                    </a:cubicBezTo>
                    <a:cubicBezTo>
                      <a:pt x="2089" y="1096"/>
                      <a:pt x="2089" y="1096"/>
                      <a:pt x="2089" y="1096"/>
                    </a:cubicBezTo>
                    <a:cubicBezTo>
                      <a:pt x="2083" y="1096"/>
                      <a:pt x="2070" y="1097"/>
                      <a:pt x="2066" y="1097"/>
                    </a:cubicBezTo>
                    <a:cubicBezTo>
                      <a:pt x="2065" y="1097"/>
                      <a:pt x="2065" y="1097"/>
                      <a:pt x="2065" y="1097"/>
                    </a:cubicBezTo>
                    <a:cubicBezTo>
                      <a:pt x="2058" y="1098"/>
                      <a:pt x="2047" y="1098"/>
                      <a:pt x="2037" y="1096"/>
                    </a:cubicBezTo>
                    <a:cubicBezTo>
                      <a:pt x="2029" y="1095"/>
                      <a:pt x="2015" y="1086"/>
                      <a:pt x="1996" y="1074"/>
                    </a:cubicBezTo>
                    <a:cubicBezTo>
                      <a:pt x="1989" y="1069"/>
                      <a:pt x="1984" y="1065"/>
                      <a:pt x="1981" y="1064"/>
                    </a:cubicBezTo>
                    <a:cubicBezTo>
                      <a:pt x="1972" y="1059"/>
                      <a:pt x="1962" y="1058"/>
                      <a:pt x="1948" y="1057"/>
                    </a:cubicBezTo>
                    <a:cubicBezTo>
                      <a:pt x="1931" y="1055"/>
                      <a:pt x="1926" y="1039"/>
                      <a:pt x="1924" y="1030"/>
                    </a:cubicBezTo>
                    <a:cubicBezTo>
                      <a:pt x="1922" y="1023"/>
                      <a:pt x="1916" y="1023"/>
                      <a:pt x="1915" y="1023"/>
                    </a:cubicBezTo>
                    <a:cubicBezTo>
                      <a:pt x="1914" y="1023"/>
                      <a:pt x="1914" y="1023"/>
                      <a:pt x="1914" y="1023"/>
                    </a:cubicBezTo>
                    <a:cubicBezTo>
                      <a:pt x="1914" y="1023"/>
                      <a:pt x="1914" y="1023"/>
                      <a:pt x="1914" y="1023"/>
                    </a:cubicBezTo>
                    <a:cubicBezTo>
                      <a:pt x="1912" y="1022"/>
                      <a:pt x="1879" y="1012"/>
                      <a:pt x="1873" y="1010"/>
                    </a:cubicBezTo>
                    <a:cubicBezTo>
                      <a:pt x="1871" y="1009"/>
                      <a:pt x="1871" y="1009"/>
                      <a:pt x="1871" y="1009"/>
                    </a:cubicBezTo>
                    <a:cubicBezTo>
                      <a:pt x="1867" y="1007"/>
                      <a:pt x="1858" y="1003"/>
                      <a:pt x="1855" y="1003"/>
                    </a:cubicBezTo>
                    <a:cubicBezTo>
                      <a:pt x="1852" y="1003"/>
                      <a:pt x="1846" y="1002"/>
                      <a:pt x="1839" y="1001"/>
                    </a:cubicBezTo>
                    <a:cubicBezTo>
                      <a:pt x="1837" y="1000"/>
                      <a:pt x="1835" y="1000"/>
                      <a:pt x="1834" y="1000"/>
                    </a:cubicBezTo>
                    <a:cubicBezTo>
                      <a:pt x="1829" y="999"/>
                      <a:pt x="1824" y="1000"/>
                      <a:pt x="1823" y="1002"/>
                    </a:cubicBezTo>
                    <a:cubicBezTo>
                      <a:pt x="1819" y="1004"/>
                      <a:pt x="1817" y="1004"/>
                      <a:pt x="1815" y="1003"/>
                    </a:cubicBezTo>
                    <a:cubicBezTo>
                      <a:pt x="1815" y="1003"/>
                      <a:pt x="1814" y="1003"/>
                      <a:pt x="1814" y="1003"/>
                    </a:cubicBezTo>
                    <a:cubicBezTo>
                      <a:pt x="1813" y="1003"/>
                      <a:pt x="1811" y="1003"/>
                      <a:pt x="1809" y="1002"/>
                    </a:cubicBezTo>
                    <a:cubicBezTo>
                      <a:pt x="1806" y="1002"/>
                      <a:pt x="1803" y="1001"/>
                      <a:pt x="1801" y="1001"/>
                    </a:cubicBezTo>
                    <a:cubicBezTo>
                      <a:pt x="1796" y="1002"/>
                      <a:pt x="1763" y="1002"/>
                      <a:pt x="1758" y="1002"/>
                    </a:cubicBezTo>
                    <a:cubicBezTo>
                      <a:pt x="1753" y="1002"/>
                      <a:pt x="1745" y="1000"/>
                      <a:pt x="1739" y="998"/>
                    </a:cubicBezTo>
                    <a:cubicBezTo>
                      <a:pt x="1737" y="998"/>
                      <a:pt x="1732" y="997"/>
                      <a:pt x="1727" y="996"/>
                    </a:cubicBezTo>
                    <a:cubicBezTo>
                      <a:pt x="1719" y="995"/>
                      <a:pt x="1711" y="993"/>
                      <a:pt x="1707" y="992"/>
                    </a:cubicBezTo>
                    <a:cubicBezTo>
                      <a:pt x="1698" y="990"/>
                      <a:pt x="1638" y="971"/>
                      <a:pt x="1631" y="968"/>
                    </a:cubicBezTo>
                    <a:cubicBezTo>
                      <a:pt x="1627" y="967"/>
                      <a:pt x="1626" y="967"/>
                      <a:pt x="1624" y="967"/>
                    </a:cubicBezTo>
                    <a:cubicBezTo>
                      <a:pt x="1622" y="967"/>
                      <a:pt x="1621" y="968"/>
                      <a:pt x="1618" y="968"/>
                    </a:cubicBezTo>
                    <a:cubicBezTo>
                      <a:pt x="1614" y="968"/>
                      <a:pt x="1608" y="967"/>
                      <a:pt x="1601" y="966"/>
                    </a:cubicBezTo>
                    <a:cubicBezTo>
                      <a:pt x="1594" y="966"/>
                      <a:pt x="1585" y="965"/>
                      <a:pt x="1582" y="965"/>
                    </a:cubicBezTo>
                    <a:cubicBezTo>
                      <a:pt x="1576" y="966"/>
                      <a:pt x="1569" y="962"/>
                      <a:pt x="1565" y="957"/>
                    </a:cubicBezTo>
                    <a:cubicBezTo>
                      <a:pt x="1564" y="955"/>
                      <a:pt x="1563" y="953"/>
                      <a:pt x="1563" y="951"/>
                    </a:cubicBezTo>
                    <a:cubicBezTo>
                      <a:pt x="1563" y="947"/>
                      <a:pt x="1561" y="943"/>
                      <a:pt x="1560" y="939"/>
                    </a:cubicBezTo>
                    <a:cubicBezTo>
                      <a:pt x="1560" y="939"/>
                      <a:pt x="1560" y="939"/>
                      <a:pt x="1560" y="939"/>
                    </a:cubicBezTo>
                    <a:cubicBezTo>
                      <a:pt x="1559" y="936"/>
                      <a:pt x="1546" y="917"/>
                      <a:pt x="1543" y="915"/>
                    </a:cubicBezTo>
                    <a:cubicBezTo>
                      <a:pt x="1540" y="912"/>
                      <a:pt x="1540" y="906"/>
                      <a:pt x="1540" y="898"/>
                    </a:cubicBezTo>
                    <a:cubicBezTo>
                      <a:pt x="1540" y="896"/>
                      <a:pt x="1540" y="896"/>
                      <a:pt x="1540" y="896"/>
                    </a:cubicBezTo>
                    <a:cubicBezTo>
                      <a:pt x="1540" y="892"/>
                      <a:pt x="1537" y="882"/>
                      <a:pt x="1536" y="879"/>
                    </a:cubicBezTo>
                    <a:cubicBezTo>
                      <a:pt x="1534" y="876"/>
                      <a:pt x="1533" y="869"/>
                      <a:pt x="1532" y="859"/>
                    </a:cubicBezTo>
                    <a:cubicBezTo>
                      <a:pt x="1531" y="854"/>
                      <a:pt x="1531" y="850"/>
                      <a:pt x="1530" y="848"/>
                    </a:cubicBezTo>
                    <a:cubicBezTo>
                      <a:pt x="1529" y="844"/>
                      <a:pt x="1529" y="843"/>
                      <a:pt x="1529" y="842"/>
                    </a:cubicBezTo>
                    <a:cubicBezTo>
                      <a:pt x="1529" y="842"/>
                      <a:pt x="1528" y="842"/>
                      <a:pt x="1528" y="842"/>
                    </a:cubicBezTo>
                    <a:cubicBezTo>
                      <a:pt x="1528" y="842"/>
                      <a:pt x="1527" y="842"/>
                      <a:pt x="1526" y="842"/>
                    </a:cubicBezTo>
                    <a:cubicBezTo>
                      <a:pt x="1523" y="841"/>
                      <a:pt x="1520" y="841"/>
                      <a:pt x="1518" y="839"/>
                    </a:cubicBezTo>
                    <a:cubicBezTo>
                      <a:pt x="1514" y="836"/>
                      <a:pt x="1515" y="832"/>
                      <a:pt x="1517" y="828"/>
                    </a:cubicBezTo>
                    <a:cubicBezTo>
                      <a:pt x="1517" y="827"/>
                      <a:pt x="1517" y="826"/>
                      <a:pt x="1518" y="825"/>
                    </a:cubicBezTo>
                    <a:cubicBezTo>
                      <a:pt x="1518" y="824"/>
                      <a:pt x="1518" y="824"/>
                      <a:pt x="1518" y="824"/>
                    </a:cubicBezTo>
                    <a:cubicBezTo>
                      <a:pt x="1519" y="820"/>
                      <a:pt x="1520" y="817"/>
                      <a:pt x="1521" y="815"/>
                    </a:cubicBezTo>
                    <a:cubicBezTo>
                      <a:pt x="1517" y="815"/>
                      <a:pt x="1508" y="814"/>
                      <a:pt x="1505" y="814"/>
                    </a:cubicBezTo>
                    <a:cubicBezTo>
                      <a:pt x="1504" y="814"/>
                      <a:pt x="1504" y="814"/>
                      <a:pt x="1504" y="814"/>
                    </a:cubicBezTo>
                    <a:cubicBezTo>
                      <a:pt x="1499" y="814"/>
                      <a:pt x="1498" y="814"/>
                      <a:pt x="1494" y="811"/>
                    </a:cubicBezTo>
                    <a:cubicBezTo>
                      <a:pt x="1489" y="808"/>
                      <a:pt x="1478" y="798"/>
                      <a:pt x="1475" y="793"/>
                    </a:cubicBezTo>
                    <a:cubicBezTo>
                      <a:pt x="1474" y="792"/>
                      <a:pt x="1471" y="790"/>
                      <a:pt x="1469" y="788"/>
                    </a:cubicBezTo>
                    <a:cubicBezTo>
                      <a:pt x="1465" y="786"/>
                      <a:pt x="1462" y="784"/>
                      <a:pt x="1461" y="781"/>
                    </a:cubicBezTo>
                    <a:cubicBezTo>
                      <a:pt x="1460" y="779"/>
                      <a:pt x="1453" y="768"/>
                      <a:pt x="1451" y="766"/>
                    </a:cubicBezTo>
                    <a:cubicBezTo>
                      <a:pt x="1450" y="764"/>
                      <a:pt x="1444" y="760"/>
                      <a:pt x="1441" y="758"/>
                    </a:cubicBezTo>
                    <a:cubicBezTo>
                      <a:pt x="1435" y="754"/>
                      <a:pt x="1432" y="751"/>
                      <a:pt x="1430" y="750"/>
                    </a:cubicBezTo>
                    <a:cubicBezTo>
                      <a:pt x="1429" y="749"/>
                      <a:pt x="1426" y="746"/>
                      <a:pt x="1423" y="743"/>
                    </a:cubicBezTo>
                    <a:cubicBezTo>
                      <a:pt x="1417" y="737"/>
                      <a:pt x="1414" y="735"/>
                      <a:pt x="1413" y="734"/>
                    </a:cubicBezTo>
                    <a:cubicBezTo>
                      <a:pt x="1412" y="733"/>
                      <a:pt x="1407" y="731"/>
                      <a:pt x="1405" y="731"/>
                    </a:cubicBezTo>
                    <a:cubicBezTo>
                      <a:pt x="1402" y="731"/>
                      <a:pt x="1398" y="731"/>
                      <a:pt x="1395" y="727"/>
                    </a:cubicBezTo>
                    <a:cubicBezTo>
                      <a:pt x="1395" y="726"/>
                      <a:pt x="1390" y="725"/>
                      <a:pt x="1388" y="725"/>
                    </a:cubicBezTo>
                    <a:cubicBezTo>
                      <a:pt x="1384" y="725"/>
                      <a:pt x="1377" y="722"/>
                      <a:pt x="1375" y="721"/>
                    </a:cubicBezTo>
                    <a:cubicBezTo>
                      <a:pt x="1373" y="720"/>
                      <a:pt x="1368" y="718"/>
                      <a:pt x="1367" y="718"/>
                    </a:cubicBezTo>
                    <a:cubicBezTo>
                      <a:pt x="1362" y="721"/>
                      <a:pt x="1354" y="719"/>
                      <a:pt x="1353" y="719"/>
                    </a:cubicBezTo>
                    <a:cubicBezTo>
                      <a:pt x="1352" y="719"/>
                      <a:pt x="1351" y="719"/>
                      <a:pt x="1350" y="719"/>
                    </a:cubicBezTo>
                    <a:cubicBezTo>
                      <a:pt x="1348" y="718"/>
                      <a:pt x="1346" y="717"/>
                      <a:pt x="1344" y="718"/>
                    </a:cubicBezTo>
                    <a:cubicBezTo>
                      <a:pt x="1338" y="718"/>
                      <a:pt x="1335" y="716"/>
                      <a:pt x="1331" y="713"/>
                    </a:cubicBezTo>
                    <a:cubicBezTo>
                      <a:pt x="1329" y="712"/>
                      <a:pt x="1329" y="712"/>
                      <a:pt x="1329" y="712"/>
                    </a:cubicBezTo>
                    <a:cubicBezTo>
                      <a:pt x="1326" y="710"/>
                      <a:pt x="1314" y="709"/>
                      <a:pt x="1309" y="710"/>
                    </a:cubicBezTo>
                    <a:cubicBezTo>
                      <a:pt x="1303" y="710"/>
                      <a:pt x="1294" y="706"/>
                      <a:pt x="1293" y="701"/>
                    </a:cubicBezTo>
                    <a:cubicBezTo>
                      <a:pt x="1293" y="701"/>
                      <a:pt x="1292" y="699"/>
                      <a:pt x="1288" y="698"/>
                    </a:cubicBezTo>
                    <a:cubicBezTo>
                      <a:pt x="1287" y="698"/>
                      <a:pt x="1285" y="698"/>
                      <a:pt x="1284" y="697"/>
                    </a:cubicBezTo>
                    <a:cubicBezTo>
                      <a:pt x="1281" y="697"/>
                      <a:pt x="1279" y="697"/>
                      <a:pt x="1277" y="696"/>
                    </a:cubicBezTo>
                    <a:cubicBezTo>
                      <a:pt x="1274" y="695"/>
                      <a:pt x="1271" y="692"/>
                      <a:pt x="1269" y="688"/>
                    </a:cubicBezTo>
                    <a:cubicBezTo>
                      <a:pt x="1268" y="687"/>
                      <a:pt x="1268" y="687"/>
                      <a:pt x="1268" y="687"/>
                    </a:cubicBezTo>
                    <a:cubicBezTo>
                      <a:pt x="1267" y="687"/>
                      <a:pt x="1265" y="688"/>
                      <a:pt x="1264" y="689"/>
                    </a:cubicBezTo>
                    <a:cubicBezTo>
                      <a:pt x="1263" y="689"/>
                      <a:pt x="1262" y="689"/>
                      <a:pt x="1261" y="690"/>
                    </a:cubicBezTo>
                    <a:cubicBezTo>
                      <a:pt x="1259" y="690"/>
                      <a:pt x="1257" y="690"/>
                      <a:pt x="1256" y="689"/>
                    </a:cubicBezTo>
                    <a:cubicBezTo>
                      <a:pt x="1253" y="687"/>
                      <a:pt x="1252" y="682"/>
                      <a:pt x="1252" y="674"/>
                    </a:cubicBezTo>
                    <a:cubicBezTo>
                      <a:pt x="1252" y="668"/>
                      <a:pt x="1249" y="663"/>
                      <a:pt x="1248" y="661"/>
                    </a:cubicBezTo>
                    <a:cubicBezTo>
                      <a:pt x="1248" y="661"/>
                      <a:pt x="1248" y="660"/>
                      <a:pt x="1248" y="660"/>
                    </a:cubicBezTo>
                    <a:cubicBezTo>
                      <a:pt x="1247" y="658"/>
                      <a:pt x="1244" y="652"/>
                      <a:pt x="1246" y="648"/>
                    </a:cubicBezTo>
                    <a:cubicBezTo>
                      <a:pt x="1247" y="647"/>
                      <a:pt x="1247" y="647"/>
                      <a:pt x="1248" y="645"/>
                    </a:cubicBezTo>
                    <a:cubicBezTo>
                      <a:pt x="1249" y="643"/>
                      <a:pt x="1250" y="639"/>
                      <a:pt x="1253" y="634"/>
                    </a:cubicBezTo>
                    <a:cubicBezTo>
                      <a:pt x="1257" y="627"/>
                      <a:pt x="1263" y="621"/>
                      <a:pt x="1266" y="618"/>
                    </a:cubicBezTo>
                    <a:cubicBezTo>
                      <a:pt x="1268" y="617"/>
                      <a:pt x="1268" y="617"/>
                      <a:pt x="1268" y="617"/>
                    </a:cubicBezTo>
                    <a:cubicBezTo>
                      <a:pt x="1269" y="616"/>
                      <a:pt x="1270" y="615"/>
                      <a:pt x="1272" y="614"/>
                    </a:cubicBezTo>
                    <a:cubicBezTo>
                      <a:pt x="1273" y="613"/>
                      <a:pt x="1275" y="612"/>
                      <a:pt x="1276" y="611"/>
                    </a:cubicBezTo>
                    <a:cubicBezTo>
                      <a:pt x="1276" y="609"/>
                      <a:pt x="1276" y="600"/>
                      <a:pt x="1275" y="596"/>
                    </a:cubicBezTo>
                    <a:cubicBezTo>
                      <a:pt x="1275" y="595"/>
                      <a:pt x="1275" y="593"/>
                      <a:pt x="1275" y="592"/>
                    </a:cubicBezTo>
                    <a:cubicBezTo>
                      <a:pt x="1275" y="591"/>
                      <a:pt x="1275" y="591"/>
                      <a:pt x="1275" y="591"/>
                    </a:cubicBezTo>
                    <a:cubicBezTo>
                      <a:pt x="1275" y="588"/>
                      <a:pt x="1275" y="586"/>
                      <a:pt x="1276" y="584"/>
                    </a:cubicBezTo>
                    <a:cubicBezTo>
                      <a:pt x="1276" y="583"/>
                      <a:pt x="1277" y="581"/>
                      <a:pt x="1281" y="577"/>
                    </a:cubicBezTo>
                    <a:cubicBezTo>
                      <a:pt x="1282" y="575"/>
                      <a:pt x="1284" y="573"/>
                      <a:pt x="1285" y="572"/>
                    </a:cubicBezTo>
                    <a:cubicBezTo>
                      <a:pt x="1287" y="569"/>
                      <a:pt x="1288" y="567"/>
                      <a:pt x="1288" y="566"/>
                    </a:cubicBezTo>
                    <a:cubicBezTo>
                      <a:pt x="1285" y="562"/>
                      <a:pt x="1288" y="559"/>
                      <a:pt x="1290" y="554"/>
                    </a:cubicBezTo>
                    <a:cubicBezTo>
                      <a:pt x="1291" y="553"/>
                      <a:pt x="1289" y="551"/>
                      <a:pt x="1288" y="550"/>
                    </a:cubicBezTo>
                    <a:cubicBezTo>
                      <a:pt x="1287" y="549"/>
                      <a:pt x="1287" y="549"/>
                      <a:pt x="1287" y="549"/>
                    </a:cubicBezTo>
                    <a:cubicBezTo>
                      <a:pt x="1285" y="546"/>
                      <a:pt x="1284" y="543"/>
                      <a:pt x="1285" y="537"/>
                    </a:cubicBezTo>
                    <a:cubicBezTo>
                      <a:pt x="1286" y="534"/>
                      <a:pt x="1283" y="530"/>
                      <a:pt x="1281" y="527"/>
                    </a:cubicBezTo>
                    <a:cubicBezTo>
                      <a:pt x="1281" y="527"/>
                      <a:pt x="1281" y="527"/>
                      <a:pt x="1281" y="527"/>
                    </a:cubicBezTo>
                    <a:cubicBezTo>
                      <a:pt x="1280" y="526"/>
                      <a:pt x="1279" y="525"/>
                      <a:pt x="1278" y="524"/>
                    </a:cubicBezTo>
                    <a:cubicBezTo>
                      <a:pt x="1276" y="521"/>
                      <a:pt x="1273" y="518"/>
                      <a:pt x="1273" y="513"/>
                    </a:cubicBezTo>
                    <a:cubicBezTo>
                      <a:pt x="1272" y="510"/>
                      <a:pt x="1270" y="507"/>
                      <a:pt x="1269" y="504"/>
                    </a:cubicBezTo>
                    <a:cubicBezTo>
                      <a:pt x="1266" y="500"/>
                      <a:pt x="1267" y="493"/>
                      <a:pt x="1269" y="485"/>
                    </a:cubicBezTo>
                    <a:cubicBezTo>
                      <a:pt x="1270" y="480"/>
                      <a:pt x="1267" y="476"/>
                      <a:pt x="1266" y="475"/>
                    </a:cubicBezTo>
                    <a:cubicBezTo>
                      <a:pt x="1264" y="472"/>
                      <a:pt x="1264" y="467"/>
                      <a:pt x="1265" y="463"/>
                    </a:cubicBezTo>
                    <a:cubicBezTo>
                      <a:pt x="1265" y="462"/>
                      <a:pt x="1263" y="460"/>
                      <a:pt x="1260" y="459"/>
                    </a:cubicBezTo>
                    <a:cubicBezTo>
                      <a:pt x="1257" y="457"/>
                      <a:pt x="1253" y="455"/>
                      <a:pt x="1251" y="454"/>
                    </a:cubicBezTo>
                    <a:cubicBezTo>
                      <a:pt x="1248" y="451"/>
                      <a:pt x="1249" y="447"/>
                      <a:pt x="1250" y="443"/>
                    </a:cubicBezTo>
                    <a:cubicBezTo>
                      <a:pt x="1250" y="442"/>
                      <a:pt x="1250" y="441"/>
                      <a:pt x="1250" y="440"/>
                    </a:cubicBezTo>
                    <a:cubicBezTo>
                      <a:pt x="1250" y="440"/>
                      <a:pt x="1250" y="440"/>
                      <a:pt x="1250" y="440"/>
                    </a:cubicBezTo>
                    <a:cubicBezTo>
                      <a:pt x="1249" y="443"/>
                      <a:pt x="1247" y="444"/>
                      <a:pt x="1244" y="445"/>
                    </a:cubicBezTo>
                    <a:cubicBezTo>
                      <a:pt x="1241" y="447"/>
                      <a:pt x="1238" y="444"/>
                      <a:pt x="1236" y="442"/>
                    </a:cubicBezTo>
                    <a:cubicBezTo>
                      <a:pt x="1235" y="442"/>
                      <a:pt x="1235" y="442"/>
                      <a:pt x="1235" y="441"/>
                    </a:cubicBezTo>
                    <a:cubicBezTo>
                      <a:pt x="1233" y="440"/>
                      <a:pt x="1230" y="437"/>
                      <a:pt x="1229" y="435"/>
                    </a:cubicBezTo>
                    <a:cubicBezTo>
                      <a:pt x="1226" y="433"/>
                      <a:pt x="1225" y="426"/>
                      <a:pt x="1225" y="424"/>
                    </a:cubicBezTo>
                    <a:cubicBezTo>
                      <a:pt x="1225" y="423"/>
                      <a:pt x="1225" y="423"/>
                      <a:pt x="1225" y="423"/>
                    </a:cubicBezTo>
                    <a:cubicBezTo>
                      <a:pt x="1223" y="424"/>
                      <a:pt x="1220" y="425"/>
                      <a:pt x="1217" y="422"/>
                    </a:cubicBezTo>
                    <a:cubicBezTo>
                      <a:pt x="1217" y="422"/>
                      <a:pt x="1215" y="421"/>
                      <a:pt x="1215" y="421"/>
                    </a:cubicBezTo>
                    <a:cubicBezTo>
                      <a:pt x="1213" y="422"/>
                      <a:pt x="1211" y="425"/>
                      <a:pt x="1207" y="424"/>
                    </a:cubicBezTo>
                    <a:cubicBezTo>
                      <a:pt x="1203" y="423"/>
                      <a:pt x="1199" y="422"/>
                      <a:pt x="1196" y="420"/>
                    </a:cubicBezTo>
                    <a:cubicBezTo>
                      <a:pt x="1193" y="418"/>
                      <a:pt x="1193" y="415"/>
                      <a:pt x="1192" y="414"/>
                    </a:cubicBezTo>
                    <a:cubicBezTo>
                      <a:pt x="1192" y="413"/>
                      <a:pt x="1192" y="413"/>
                      <a:pt x="1192" y="413"/>
                    </a:cubicBezTo>
                    <a:cubicBezTo>
                      <a:pt x="1191" y="412"/>
                      <a:pt x="1189" y="412"/>
                      <a:pt x="1188" y="411"/>
                    </a:cubicBezTo>
                    <a:cubicBezTo>
                      <a:pt x="1186" y="410"/>
                      <a:pt x="1184" y="409"/>
                      <a:pt x="1183" y="408"/>
                    </a:cubicBezTo>
                    <a:cubicBezTo>
                      <a:pt x="1182" y="408"/>
                      <a:pt x="1182" y="406"/>
                      <a:pt x="1180" y="404"/>
                    </a:cubicBezTo>
                    <a:cubicBezTo>
                      <a:pt x="1180" y="403"/>
                      <a:pt x="1179" y="401"/>
                      <a:pt x="1179" y="401"/>
                    </a:cubicBezTo>
                    <a:cubicBezTo>
                      <a:pt x="1178" y="400"/>
                      <a:pt x="1177" y="399"/>
                      <a:pt x="1175" y="398"/>
                    </a:cubicBezTo>
                    <a:cubicBezTo>
                      <a:pt x="1173" y="396"/>
                      <a:pt x="1171" y="394"/>
                      <a:pt x="1170" y="393"/>
                    </a:cubicBezTo>
                    <a:cubicBezTo>
                      <a:pt x="1168" y="390"/>
                      <a:pt x="1168" y="387"/>
                      <a:pt x="1169" y="385"/>
                    </a:cubicBezTo>
                    <a:cubicBezTo>
                      <a:pt x="1169" y="383"/>
                      <a:pt x="1169" y="380"/>
                      <a:pt x="1169" y="379"/>
                    </a:cubicBezTo>
                    <a:cubicBezTo>
                      <a:pt x="1168" y="380"/>
                      <a:pt x="1166" y="380"/>
                      <a:pt x="1165" y="380"/>
                    </a:cubicBezTo>
                    <a:cubicBezTo>
                      <a:pt x="1163" y="379"/>
                      <a:pt x="1161" y="378"/>
                      <a:pt x="1160" y="373"/>
                    </a:cubicBezTo>
                    <a:cubicBezTo>
                      <a:pt x="1159" y="372"/>
                      <a:pt x="1159" y="371"/>
                      <a:pt x="1159" y="370"/>
                    </a:cubicBezTo>
                    <a:cubicBezTo>
                      <a:pt x="1158" y="366"/>
                      <a:pt x="1158" y="365"/>
                      <a:pt x="1157" y="365"/>
                    </a:cubicBezTo>
                    <a:cubicBezTo>
                      <a:pt x="1153" y="364"/>
                      <a:pt x="1150" y="362"/>
                      <a:pt x="1149" y="361"/>
                    </a:cubicBezTo>
                    <a:cubicBezTo>
                      <a:pt x="1148" y="360"/>
                      <a:pt x="1148" y="359"/>
                      <a:pt x="1147" y="359"/>
                    </a:cubicBezTo>
                    <a:cubicBezTo>
                      <a:pt x="1146" y="359"/>
                      <a:pt x="1146" y="359"/>
                      <a:pt x="1146" y="359"/>
                    </a:cubicBezTo>
                    <a:cubicBezTo>
                      <a:pt x="1144" y="358"/>
                      <a:pt x="1141" y="356"/>
                      <a:pt x="1141" y="353"/>
                    </a:cubicBezTo>
                    <a:cubicBezTo>
                      <a:pt x="1140" y="350"/>
                      <a:pt x="1142" y="347"/>
                      <a:pt x="1142" y="346"/>
                    </a:cubicBezTo>
                    <a:cubicBezTo>
                      <a:pt x="1145" y="343"/>
                      <a:pt x="1145" y="340"/>
                      <a:pt x="1144" y="340"/>
                    </a:cubicBezTo>
                    <a:cubicBezTo>
                      <a:pt x="1142" y="338"/>
                      <a:pt x="1140" y="335"/>
                      <a:pt x="1138" y="331"/>
                    </a:cubicBezTo>
                    <a:cubicBezTo>
                      <a:pt x="1137" y="330"/>
                      <a:pt x="1136" y="328"/>
                      <a:pt x="1136" y="327"/>
                    </a:cubicBezTo>
                    <a:cubicBezTo>
                      <a:pt x="1135" y="326"/>
                      <a:pt x="1134" y="325"/>
                      <a:pt x="1133" y="324"/>
                    </a:cubicBezTo>
                    <a:cubicBezTo>
                      <a:pt x="1132" y="323"/>
                      <a:pt x="1132" y="321"/>
                      <a:pt x="1131" y="321"/>
                    </a:cubicBezTo>
                    <a:cubicBezTo>
                      <a:pt x="1129" y="320"/>
                      <a:pt x="1129" y="318"/>
                      <a:pt x="1129" y="316"/>
                    </a:cubicBezTo>
                    <a:cubicBezTo>
                      <a:pt x="1129" y="314"/>
                      <a:pt x="1129" y="311"/>
                      <a:pt x="1132" y="309"/>
                    </a:cubicBezTo>
                    <a:cubicBezTo>
                      <a:pt x="1136" y="306"/>
                      <a:pt x="1137" y="304"/>
                      <a:pt x="1137" y="303"/>
                    </a:cubicBezTo>
                    <a:cubicBezTo>
                      <a:pt x="1137" y="302"/>
                      <a:pt x="1137" y="302"/>
                      <a:pt x="1137" y="302"/>
                    </a:cubicBezTo>
                    <a:cubicBezTo>
                      <a:pt x="1137" y="302"/>
                      <a:pt x="1136" y="300"/>
                      <a:pt x="1136" y="299"/>
                    </a:cubicBezTo>
                    <a:cubicBezTo>
                      <a:pt x="1136" y="297"/>
                      <a:pt x="1138" y="296"/>
                      <a:pt x="1139" y="295"/>
                    </a:cubicBezTo>
                    <a:cubicBezTo>
                      <a:pt x="1138" y="295"/>
                      <a:pt x="1138" y="294"/>
                      <a:pt x="1138" y="294"/>
                    </a:cubicBezTo>
                    <a:cubicBezTo>
                      <a:pt x="1137" y="293"/>
                      <a:pt x="1134" y="293"/>
                      <a:pt x="1132" y="294"/>
                    </a:cubicBezTo>
                    <a:cubicBezTo>
                      <a:pt x="1131" y="294"/>
                      <a:pt x="1131" y="294"/>
                      <a:pt x="1131" y="294"/>
                    </a:cubicBezTo>
                    <a:cubicBezTo>
                      <a:pt x="1129" y="294"/>
                      <a:pt x="1125" y="295"/>
                      <a:pt x="1122" y="296"/>
                    </a:cubicBezTo>
                    <a:cubicBezTo>
                      <a:pt x="1117" y="297"/>
                      <a:pt x="1111" y="294"/>
                      <a:pt x="1107" y="291"/>
                    </a:cubicBezTo>
                    <a:cubicBezTo>
                      <a:pt x="1106" y="291"/>
                      <a:pt x="1106" y="291"/>
                      <a:pt x="1106" y="291"/>
                    </a:cubicBezTo>
                    <a:cubicBezTo>
                      <a:pt x="1103" y="288"/>
                      <a:pt x="1099" y="285"/>
                      <a:pt x="1093" y="285"/>
                    </a:cubicBezTo>
                    <a:cubicBezTo>
                      <a:pt x="1088" y="285"/>
                      <a:pt x="1086" y="286"/>
                      <a:pt x="1084" y="288"/>
                    </a:cubicBezTo>
                    <a:cubicBezTo>
                      <a:pt x="1083" y="289"/>
                      <a:pt x="1082" y="289"/>
                      <a:pt x="1082" y="290"/>
                    </a:cubicBezTo>
                    <a:cubicBezTo>
                      <a:pt x="1080" y="292"/>
                      <a:pt x="1078" y="294"/>
                      <a:pt x="1075" y="293"/>
                    </a:cubicBezTo>
                    <a:cubicBezTo>
                      <a:pt x="1074" y="293"/>
                      <a:pt x="1074" y="293"/>
                      <a:pt x="1074" y="293"/>
                    </a:cubicBezTo>
                    <a:cubicBezTo>
                      <a:pt x="1074" y="294"/>
                      <a:pt x="1074" y="294"/>
                      <a:pt x="1074" y="294"/>
                    </a:cubicBezTo>
                    <a:cubicBezTo>
                      <a:pt x="1074" y="296"/>
                      <a:pt x="1075" y="297"/>
                      <a:pt x="1077" y="299"/>
                    </a:cubicBezTo>
                    <a:cubicBezTo>
                      <a:pt x="1079" y="300"/>
                      <a:pt x="1080" y="302"/>
                      <a:pt x="1080" y="304"/>
                    </a:cubicBezTo>
                    <a:cubicBezTo>
                      <a:pt x="1080" y="306"/>
                      <a:pt x="1079" y="308"/>
                      <a:pt x="1077" y="310"/>
                    </a:cubicBezTo>
                    <a:cubicBezTo>
                      <a:pt x="1076" y="311"/>
                      <a:pt x="1075" y="311"/>
                      <a:pt x="1075" y="313"/>
                    </a:cubicBezTo>
                    <a:cubicBezTo>
                      <a:pt x="1075" y="314"/>
                      <a:pt x="1075" y="315"/>
                      <a:pt x="1074" y="317"/>
                    </a:cubicBezTo>
                    <a:cubicBezTo>
                      <a:pt x="1073" y="321"/>
                      <a:pt x="1071" y="322"/>
                      <a:pt x="1068" y="325"/>
                    </a:cubicBezTo>
                    <a:cubicBezTo>
                      <a:pt x="1067" y="325"/>
                      <a:pt x="1066" y="326"/>
                      <a:pt x="1064" y="328"/>
                    </a:cubicBezTo>
                    <a:cubicBezTo>
                      <a:pt x="1058" y="333"/>
                      <a:pt x="1053" y="336"/>
                      <a:pt x="1047" y="336"/>
                    </a:cubicBezTo>
                    <a:cubicBezTo>
                      <a:pt x="1045" y="336"/>
                      <a:pt x="1044" y="336"/>
                      <a:pt x="1043" y="337"/>
                    </a:cubicBezTo>
                    <a:cubicBezTo>
                      <a:pt x="1039" y="337"/>
                      <a:pt x="1033" y="338"/>
                      <a:pt x="1026" y="336"/>
                    </a:cubicBezTo>
                    <a:cubicBezTo>
                      <a:pt x="1018" y="333"/>
                      <a:pt x="1017" y="333"/>
                      <a:pt x="1015" y="333"/>
                    </a:cubicBezTo>
                    <a:cubicBezTo>
                      <a:pt x="1014" y="333"/>
                      <a:pt x="1013" y="333"/>
                      <a:pt x="1012" y="333"/>
                    </a:cubicBezTo>
                    <a:cubicBezTo>
                      <a:pt x="1010" y="333"/>
                      <a:pt x="1006" y="332"/>
                      <a:pt x="1005" y="334"/>
                    </a:cubicBezTo>
                    <a:cubicBezTo>
                      <a:pt x="1004" y="335"/>
                      <a:pt x="1001" y="341"/>
                      <a:pt x="998" y="346"/>
                    </a:cubicBezTo>
                    <a:cubicBezTo>
                      <a:pt x="995" y="350"/>
                      <a:pt x="993" y="355"/>
                      <a:pt x="991" y="357"/>
                    </a:cubicBezTo>
                    <a:cubicBezTo>
                      <a:pt x="989" y="360"/>
                      <a:pt x="989" y="361"/>
                      <a:pt x="990" y="363"/>
                    </a:cubicBezTo>
                    <a:cubicBezTo>
                      <a:pt x="992" y="367"/>
                      <a:pt x="991" y="374"/>
                      <a:pt x="990" y="379"/>
                    </a:cubicBezTo>
                    <a:cubicBezTo>
                      <a:pt x="989" y="382"/>
                      <a:pt x="987" y="389"/>
                      <a:pt x="985" y="396"/>
                    </a:cubicBezTo>
                    <a:cubicBezTo>
                      <a:pt x="984" y="401"/>
                      <a:pt x="984" y="403"/>
                      <a:pt x="984" y="408"/>
                    </a:cubicBezTo>
                    <a:cubicBezTo>
                      <a:pt x="984" y="410"/>
                      <a:pt x="984" y="410"/>
                      <a:pt x="984" y="410"/>
                    </a:cubicBezTo>
                    <a:cubicBezTo>
                      <a:pt x="984" y="416"/>
                      <a:pt x="983" y="426"/>
                      <a:pt x="980" y="432"/>
                    </a:cubicBezTo>
                    <a:cubicBezTo>
                      <a:pt x="980" y="432"/>
                      <a:pt x="980" y="433"/>
                      <a:pt x="980" y="434"/>
                    </a:cubicBezTo>
                    <a:cubicBezTo>
                      <a:pt x="978" y="439"/>
                      <a:pt x="975" y="447"/>
                      <a:pt x="963" y="447"/>
                    </a:cubicBezTo>
                    <a:cubicBezTo>
                      <a:pt x="958" y="447"/>
                      <a:pt x="952" y="448"/>
                      <a:pt x="943" y="449"/>
                    </a:cubicBezTo>
                    <a:cubicBezTo>
                      <a:pt x="942" y="449"/>
                      <a:pt x="940" y="450"/>
                      <a:pt x="939" y="451"/>
                    </a:cubicBezTo>
                    <a:cubicBezTo>
                      <a:pt x="933" y="453"/>
                      <a:pt x="927" y="455"/>
                      <a:pt x="924" y="450"/>
                    </a:cubicBezTo>
                    <a:cubicBezTo>
                      <a:pt x="921" y="444"/>
                      <a:pt x="919" y="441"/>
                      <a:pt x="904" y="439"/>
                    </a:cubicBezTo>
                    <a:cubicBezTo>
                      <a:pt x="903" y="439"/>
                      <a:pt x="900" y="439"/>
                      <a:pt x="899" y="436"/>
                    </a:cubicBezTo>
                    <a:cubicBezTo>
                      <a:pt x="898" y="435"/>
                      <a:pt x="893" y="434"/>
                      <a:pt x="889" y="434"/>
                    </a:cubicBezTo>
                    <a:cubicBezTo>
                      <a:pt x="888" y="435"/>
                      <a:pt x="888" y="435"/>
                      <a:pt x="888" y="435"/>
                    </a:cubicBezTo>
                    <a:cubicBezTo>
                      <a:pt x="883" y="435"/>
                      <a:pt x="877" y="435"/>
                      <a:pt x="872" y="431"/>
                    </a:cubicBezTo>
                    <a:cubicBezTo>
                      <a:pt x="871" y="430"/>
                      <a:pt x="870" y="430"/>
                      <a:pt x="869" y="430"/>
                    </a:cubicBezTo>
                    <a:cubicBezTo>
                      <a:pt x="868" y="430"/>
                      <a:pt x="868" y="430"/>
                      <a:pt x="867" y="429"/>
                    </a:cubicBezTo>
                    <a:cubicBezTo>
                      <a:pt x="864" y="429"/>
                      <a:pt x="861" y="427"/>
                      <a:pt x="854" y="422"/>
                    </a:cubicBezTo>
                    <a:cubicBezTo>
                      <a:pt x="853" y="421"/>
                      <a:pt x="853" y="421"/>
                      <a:pt x="853" y="421"/>
                    </a:cubicBezTo>
                    <a:cubicBezTo>
                      <a:pt x="850" y="419"/>
                      <a:pt x="847" y="416"/>
                      <a:pt x="844" y="413"/>
                    </a:cubicBezTo>
                    <a:cubicBezTo>
                      <a:pt x="842" y="411"/>
                      <a:pt x="840" y="408"/>
                      <a:pt x="839" y="407"/>
                    </a:cubicBezTo>
                    <a:cubicBezTo>
                      <a:pt x="835" y="404"/>
                      <a:pt x="829" y="399"/>
                      <a:pt x="827" y="397"/>
                    </a:cubicBezTo>
                    <a:cubicBezTo>
                      <a:pt x="826" y="397"/>
                      <a:pt x="826" y="396"/>
                      <a:pt x="825" y="396"/>
                    </a:cubicBezTo>
                    <a:cubicBezTo>
                      <a:pt x="822" y="400"/>
                      <a:pt x="818" y="407"/>
                      <a:pt x="816" y="409"/>
                    </a:cubicBezTo>
                    <a:cubicBezTo>
                      <a:pt x="814" y="410"/>
                      <a:pt x="814" y="410"/>
                      <a:pt x="814" y="410"/>
                    </a:cubicBezTo>
                    <a:cubicBezTo>
                      <a:pt x="811" y="414"/>
                      <a:pt x="808" y="417"/>
                      <a:pt x="806" y="418"/>
                    </a:cubicBezTo>
                    <a:cubicBezTo>
                      <a:pt x="806" y="419"/>
                      <a:pt x="805" y="420"/>
                      <a:pt x="805" y="421"/>
                    </a:cubicBezTo>
                    <a:cubicBezTo>
                      <a:pt x="805" y="422"/>
                      <a:pt x="804" y="423"/>
                      <a:pt x="804" y="423"/>
                    </a:cubicBezTo>
                    <a:cubicBezTo>
                      <a:pt x="803" y="426"/>
                      <a:pt x="802" y="427"/>
                      <a:pt x="799" y="430"/>
                    </a:cubicBezTo>
                    <a:cubicBezTo>
                      <a:pt x="797" y="432"/>
                      <a:pt x="795" y="434"/>
                      <a:pt x="794" y="436"/>
                    </a:cubicBezTo>
                    <a:cubicBezTo>
                      <a:pt x="794" y="436"/>
                      <a:pt x="794" y="438"/>
                      <a:pt x="793" y="440"/>
                    </a:cubicBezTo>
                    <a:cubicBezTo>
                      <a:pt x="792" y="443"/>
                      <a:pt x="791" y="448"/>
                      <a:pt x="789" y="451"/>
                    </a:cubicBezTo>
                    <a:cubicBezTo>
                      <a:pt x="789" y="451"/>
                      <a:pt x="779" y="466"/>
                      <a:pt x="774" y="469"/>
                    </a:cubicBezTo>
                    <a:cubicBezTo>
                      <a:pt x="772" y="471"/>
                      <a:pt x="767" y="478"/>
                      <a:pt x="765" y="482"/>
                    </a:cubicBezTo>
                    <a:cubicBezTo>
                      <a:pt x="764" y="483"/>
                      <a:pt x="764" y="484"/>
                      <a:pt x="763" y="484"/>
                    </a:cubicBezTo>
                    <a:cubicBezTo>
                      <a:pt x="761" y="488"/>
                      <a:pt x="759" y="491"/>
                      <a:pt x="757" y="493"/>
                    </a:cubicBezTo>
                    <a:cubicBezTo>
                      <a:pt x="755" y="494"/>
                      <a:pt x="754" y="496"/>
                      <a:pt x="754" y="498"/>
                    </a:cubicBezTo>
                    <a:cubicBezTo>
                      <a:pt x="754" y="503"/>
                      <a:pt x="752" y="505"/>
                      <a:pt x="751" y="506"/>
                    </a:cubicBezTo>
                    <a:cubicBezTo>
                      <a:pt x="750" y="507"/>
                      <a:pt x="750" y="507"/>
                      <a:pt x="750" y="507"/>
                    </a:cubicBezTo>
                    <a:cubicBezTo>
                      <a:pt x="745" y="513"/>
                      <a:pt x="743" y="518"/>
                      <a:pt x="742" y="520"/>
                    </a:cubicBezTo>
                    <a:cubicBezTo>
                      <a:pt x="742" y="522"/>
                      <a:pt x="744" y="527"/>
                      <a:pt x="746" y="529"/>
                    </a:cubicBezTo>
                    <a:cubicBezTo>
                      <a:pt x="749" y="534"/>
                      <a:pt x="752" y="544"/>
                      <a:pt x="751" y="549"/>
                    </a:cubicBezTo>
                    <a:cubicBezTo>
                      <a:pt x="751" y="552"/>
                      <a:pt x="750" y="554"/>
                      <a:pt x="749" y="555"/>
                    </a:cubicBezTo>
                    <a:cubicBezTo>
                      <a:pt x="747" y="557"/>
                      <a:pt x="744" y="556"/>
                      <a:pt x="743" y="556"/>
                    </a:cubicBezTo>
                    <a:cubicBezTo>
                      <a:pt x="743" y="556"/>
                      <a:pt x="743" y="556"/>
                      <a:pt x="742" y="556"/>
                    </a:cubicBezTo>
                    <a:cubicBezTo>
                      <a:pt x="740" y="556"/>
                      <a:pt x="738" y="556"/>
                      <a:pt x="735" y="555"/>
                    </a:cubicBezTo>
                    <a:cubicBezTo>
                      <a:pt x="733" y="554"/>
                      <a:pt x="731" y="553"/>
                      <a:pt x="729" y="553"/>
                    </a:cubicBezTo>
                    <a:cubicBezTo>
                      <a:pt x="728" y="553"/>
                      <a:pt x="728" y="553"/>
                      <a:pt x="728" y="553"/>
                    </a:cubicBezTo>
                    <a:cubicBezTo>
                      <a:pt x="721" y="551"/>
                      <a:pt x="715" y="550"/>
                      <a:pt x="712" y="546"/>
                    </a:cubicBezTo>
                    <a:cubicBezTo>
                      <a:pt x="711" y="545"/>
                      <a:pt x="711" y="544"/>
                      <a:pt x="710" y="543"/>
                    </a:cubicBezTo>
                    <a:cubicBezTo>
                      <a:pt x="709" y="541"/>
                      <a:pt x="705" y="535"/>
                      <a:pt x="703" y="535"/>
                    </a:cubicBezTo>
                    <a:cubicBezTo>
                      <a:pt x="696" y="532"/>
                      <a:pt x="691" y="532"/>
                      <a:pt x="689" y="534"/>
                    </a:cubicBezTo>
                    <a:cubicBezTo>
                      <a:pt x="682" y="540"/>
                      <a:pt x="676" y="538"/>
                      <a:pt x="673" y="537"/>
                    </a:cubicBezTo>
                    <a:cubicBezTo>
                      <a:pt x="669" y="536"/>
                      <a:pt x="660" y="535"/>
                      <a:pt x="657" y="536"/>
                    </a:cubicBezTo>
                    <a:cubicBezTo>
                      <a:pt x="651" y="540"/>
                      <a:pt x="646" y="538"/>
                      <a:pt x="644" y="538"/>
                    </a:cubicBezTo>
                    <a:cubicBezTo>
                      <a:pt x="643" y="537"/>
                      <a:pt x="638" y="535"/>
                      <a:pt x="635" y="533"/>
                    </a:cubicBezTo>
                    <a:cubicBezTo>
                      <a:pt x="635" y="533"/>
                      <a:pt x="635" y="533"/>
                      <a:pt x="635" y="534"/>
                    </a:cubicBezTo>
                    <a:cubicBezTo>
                      <a:pt x="633" y="536"/>
                      <a:pt x="629" y="538"/>
                      <a:pt x="624" y="536"/>
                    </a:cubicBezTo>
                    <a:cubicBezTo>
                      <a:pt x="623" y="536"/>
                      <a:pt x="622" y="534"/>
                      <a:pt x="621" y="533"/>
                    </a:cubicBezTo>
                    <a:cubicBezTo>
                      <a:pt x="621" y="533"/>
                      <a:pt x="620" y="532"/>
                      <a:pt x="620" y="532"/>
                    </a:cubicBezTo>
                    <a:cubicBezTo>
                      <a:pt x="620" y="532"/>
                      <a:pt x="619" y="532"/>
                      <a:pt x="618" y="532"/>
                    </a:cubicBezTo>
                    <a:cubicBezTo>
                      <a:pt x="617" y="533"/>
                      <a:pt x="615" y="535"/>
                      <a:pt x="611" y="534"/>
                    </a:cubicBezTo>
                    <a:cubicBezTo>
                      <a:pt x="606" y="533"/>
                      <a:pt x="601" y="533"/>
                      <a:pt x="598" y="533"/>
                    </a:cubicBezTo>
                    <a:cubicBezTo>
                      <a:pt x="593" y="535"/>
                      <a:pt x="591" y="535"/>
                      <a:pt x="587" y="534"/>
                    </a:cubicBezTo>
                    <a:cubicBezTo>
                      <a:pt x="586" y="534"/>
                      <a:pt x="586" y="534"/>
                      <a:pt x="586" y="534"/>
                    </a:cubicBezTo>
                    <a:cubicBezTo>
                      <a:pt x="584" y="534"/>
                      <a:pt x="583" y="535"/>
                      <a:pt x="581" y="536"/>
                    </a:cubicBezTo>
                    <a:cubicBezTo>
                      <a:pt x="581" y="536"/>
                      <a:pt x="581" y="536"/>
                      <a:pt x="581" y="536"/>
                    </a:cubicBezTo>
                    <a:cubicBezTo>
                      <a:pt x="584" y="538"/>
                      <a:pt x="584" y="541"/>
                      <a:pt x="584" y="543"/>
                    </a:cubicBezTo>
                    <a:cubicBezTo>
                      <a:pt x="584" y="543"/>
                      <a:pt x="584" y="544"/>
                      <a:pt x="584" y="544"/>
                    </a:cubicBezTo>
                    <a:cubicBezTo>
                      <a:pt x="584" y="544"/>
                      <a:pt x="584" y="544"/>
                      <a:pt x="585" y="544"/>
                    </a:cubicBezTo>
                    <a:cubicBezTo>
                      <a:pt x="586" y="545"/>
                      <a:pt x="586" y="545"/>
                      <a:pt x="586" y="545"/>
                    </a:cubicBezTo>
                    <a:cubicBezTo>
                      <a:pt x="586" y="545"/>
                      <a:pt x="586" y="545"/>
                      <a:pt x="586" y="545"/>
                    </a:cubicBezTo>
                    <a:cubicBezTo>
                      <a:pt x="586" y="545"/>
                      <a:pt x="586" y="545"/>
                      <a:pt x="586" y="545"/>
                    </a:cubicBezTo>
                    <a:cubicBezTo>
                      <a:pt x="587" y="544"/>
                      <a:pt x="587" y="544"/>
                      <a:pt x="587" y="544"/>
                    </a:cubicBezTo>
                    <a:cubicBezTo>
                      <a:pt x="591" y="543"/>
                      <a:pt x="593" y="545"/>
                      <a:pt x="594" y="546"/>
                    </a:cubicBezTo>
                    <a:cubicBezTo>
                      <a:pt x="596" y="548"/>
                      <a:pt x="597" y="550"/>
                      <a:pt x="597" y="551"/>
                    </a:cubicBezTo>
                    <a:cubicBezTo>
                      <a:pt x="597" y="551"/>
                      <a:pt x="597" y="552"/>
                      <a:pt x="597" y="552"/>
                    </a:cubicBezTo>
                    <a:cubicBezTo>
                      <a:pt x="600" y="555"/>
                      <a:pt x="600" y="556"/>
                      <a:pt x="601" y="566"/>
                    </a:cubicBezTo>
                    <a:cubicBezTo>
                      <a:pt x="602" y="577"/>
                      <a:pt x="597" y="593"/>
                      <a:pt x="594" y="600"/>
                    </a:cubicBezTo>
                    <a:cubicBezTo>
                      <a:pt x="592" y="604"/>
                      <a:pt x="593" y="611"/>
                      <a:pt x="594" y="618"/>
                    </a:cubicBezTo>
                    <a:cubicBezTo>
                      <a:pt x="594" y="622"/>
                      <a:pt x="594" y="625"/>
                      <a:pt x="594" y="628"/>
                    </a:cubicBezTo>
                    <a:cubicBezTo>
                      <a:pt x="595" y="637"/>
                      <a:pt x="593" y="644"/>
                      <a:pt x="592" y="646"/>
                    </a:cubicBezTo>
                    <a:cubicBezTo>
                      <a:pt x="592" y="647"/>
                      <a:pt x="593" y="650"/>
                      <a:pt x="594" y="654"/>
                    </a:cubicBezTo>
                    <a:cubicBezTo>
                      <a:pt x="595" y="660"/>
                      <a:pt x="596" y="665"/>
                      <a:pt x="595" y="669"/>
                    </a:cubicBezTo>
                    <a:cubicBezTo>
                      <a:pt x="595" y="669"/>
                      <a:pt x="595" y="670"/>
                      <a:pt x="595" y="671"/>
                    </a:cubicBezTo>
                    <a:cubicBezTo>
                      <a:pt x="596" y="673"/>
                      <a:pt x="596" y="675"/>
                      <a:pt x="595" y="679"/>
                    </a:cubicBezTo>
                    <a:cubicBezTo>
                      <a:pt x="594" y="683"/>
                      <a:pt x="592" y="685"/>
                      <a:pt x="591" y="686"/>
                    </a:cubicBezTo>
                    <a:cubicBezTo>
                      <a:pt x="591" y="687"/>
                      <a:pt x="591" y="687"/>
                      <a:pt x="591" y="688"/>
                    </a:cubicBezTo>
                    <a:cubicBezTo>
                      <a:pt x="591" y="688"/>
                      <a:pt x="591" y="688"/>
                      <a:pt x="591" y="688"/>
                    </a:cubicBezTo>
                    <a:cubicBezTo>
                      <a:pt x="591" y="688"/>
                      <a:pt x="591" y="688"/>
                      <a:pt x="591" y="689"/>
                    </a:cubicBezTo>
                    <a:cubicBezTo>
                      <a:pt x="593" y="693"/>
                      <a:pt x="593" y="699"/>
                      <a:pt x="592" y="702"/>
                    </a:cubicBezTo>
                    <a:cubicBezTo>
                      <a:pt x="591" y="706"/>
                      <a:pt x="585" y="709"/>
                      <a:pt x="580" y="707"/>
                    </a:cubicBezTo>
                    <a:cubicBezTo>
                      <a:pt x="578" y="706"/>
                      <a:pt x="576" y="707"/>
                      <a:pt x="574" y="708"/>
                    </a:cubicBezTo>
                    <a:cubicBezTo>
                      <a:pt x="573" y="708"/>
                      <a:pt x="573" y="709"/>
                      <a:pt x="572" y="709"/>
                    </a:cubicBezTo>
                    <a:cubicBezTo>
                      <a:pt x="570" y="710"/>
                      <a:pt x="568" y="710"/>
                      <a:pt x="566" y="710"/>
                    </a:cubicBezTo>
                    <a:cubicBezTo>
                      <a:pt x="566" y="710"/>
                      <a:pt x="566" y="710"/>
                      <a:pt x="566" y="710"/>
                    </a:cubicBezTo>
                    <a:cubicBezTo>
                      <a:pt x="566" y="710"/>
                      <a:pt x="566" y="710"/>
                      <a:pt x="566" y="710"/>
                    </a:cubicBezTo>
                    <a:cubicBezTo>
                      <a:pt x="566" y="712"/>
                      <a:pt x="565" y="713"/>
                      <a:pt x="564" y="715"/>
                    </a:cubicBezTo>
                    <a:cubicBezTo>
                      <a:pt x="566" y="717"/>
                      <a:pt x="567" y="722"/>
                      <a:pt x="565" y="725"/>
                    </a:cubicBezTo>
                    <a:cubicBezTo>
                      <a:pt x="564" y="727"/>
                      <a:pt x="561" y="727"/>
                      <a:pt x="557" y="727"/>
                    </a:cubicBezTo>
                    <a:cubicBezTo>
                      <a:pt x="557" y="727"/>
                      <a:pt x="557" y="727"/>
                      <a:pt x="556" y="727"/>
                    </a:cubicBezTo>
                    <a:cubicBezTo>
                      <a:pt x="556" y="728"/>
                      <a:pt x="555" y="728"/>
                      <a:pt x="553" y="728"/>
                    </a:cubicBezTo>
                    <a:cubicBezTo>
                      <a:pt x="552" y="728"/>
                      <a:pt x="549" y="728"/>
                      <a:pt x="547" y="727"/>
                    </a:cubicBezTo>
                    <a:cubicBezTo>
                      <a:pt x="547" y="727"/>
                      <a:pt x="547" y="727"/>
                      <a:pt x="547" y="727"/>
                    </a:cubicBezTo>
                    <a:cubicBezTo>
                      <a:pt x="546" y="729"/>
                      <a:pt x="544" y="731"/>
                      <a:pt x="542" y="733"/>
                    </a:cubicBezTo>
                    <a:cubicBezTo>
                      <a:pt x="541" y="734"/>
                      <a:pt x="540" y="734"/>
                      <a:pt x="540" y="735"/>
                    </a:cubicBezTo>
                    <a:cubicBezTo>
                      <a:pt x="540" y="735"/>
                      <a:pt x="539" y="735"/>
                      <a:pt x="539" y="736"/>
                    </a:cubicBezTo>
                    <a:cubicBezTo>
                      <a:pt x="539" y="736"/>
                      <a:pt x="539" y="737"/>
                      <a:pt x="539" y="738"/>
                    </a:cubicBezTo>
                    <a:cubicBezTo>
                      <a:pt x="539" y="740"/>
                      <a:pt x="540" y="741"/>
                      <a:pt x="540" y="743"/>
                    </a:cubicBezTo>
                    <a:cubicBezTo>
                      <a:pt x="540" y="744"/>
                      <a:pt x="540" y="745"/>
                      <a:pt x="540" y="746"/>
                    </a:cubicBezTo>
                    <a:cubicBezTo>
                      <a:pt x="543" y="747"/>
                      <a:pt x="543" y="747"/>
                      <a:pt x="543" y="747"/>
                    </a:cubicBezTo>
                    <a:cubicBezTo>
                      <a:pt x="541" y="751"/>
                      <a:pt x="541" y="751"/>
                      <a:pt x="541" y="751"/>
                    </a:cubicBezTo>
                    <a:cubicBezTo>
                      <a:pt x="540" y="751"/>
                      <a:pt x="538" y="755"/>
                      <a:pt x="536" y="759"/>
                    </a:cubicBezTo>
                    <a:cubicBezTo>
                      <a:pt x="535" y="760"/>
                      <a:pt x="535" y="762"/>
                      <a:pt x="535" y="764"/>
                    </a:cubicBezTo>
                    <a:cubicBezTo>
                      <a:pt x="535" y="765"/>
                      <a:pt x="535" y="767"/>
                      <a:pt x="534" y="768"/>
                    </a:cubicBezTo>
                    <a:cubicBezTo>
                      <a:pt x="534" y="770"/>
                      <a:pt x="533" y="771"/>
                      <a:pt x="531" y="772"/>
                    </a:cubicBezTo>
                    <a:cubicBezTo>
                      <a:pt x="531" y="772"/>
                      <a:pt x="531" y="772"/>
                      <a:pt x="531" y="773"/>
                    </a:cubicBezTo>
                    <a:cubicBezTo>
                      <a:pt x="530" y="773"/>
                      <a:pt x="530" y="774"/>
                      <a:pt x="530" y="774"/>
                    </a:cubicBezTo>
                    <a:cubicBezTo>
                      <a:pt x="528" y="777"/>
                      <a:pt x="526" y="779"/>
                      <a:pt x="520" y="779"/>
                    </a:cubicBezTo>
                    <a:cubicBezTo>
                      <a:pt x="517" y="779"/>
                      <a:pt x="514" y="781"/>
                      <a:pt x="511" y="784"/>
                    </a:cubicBezTo>
                    <a:cubicBezTo>
                      <a:pt x="510" y="785"/>
                      <a:pt x="509" y="786"/>
                      <a:pt x="508" y="786"/>
                    </a:cubicBezTo>
                    <a:cubicBezTo>
                      <a:pt x="506" y="788"/>
                      <a:pt x="505" y="789"/>
                      <a:pt x="504" y="789"/>
                    </a:cubicBezTo>
                    <a:cubicBezTo>
                      <a:pt x="502" y="790"/>
                      <a:pt x="501" y="791"/>
                      <a:pt x="500" y="793"/>
                    </a:cubicBezTo>
                    <a:cubicBezTo>
                      <a:pt x="496" y="797"/>
                      <a:pt x="494" y="798"/>
                      <a:pt x="489" y="797"/>
                    </a:cubicBezTo>
                    <a:cubicBezTo>
                      <a:pt x="489" y="797"/>
                      <a:pt x="488" y="797"/>
                      <a:pt x="487" y="796"/>
                    </a:cubicBezTo>
                    <a:cubicBezTo>
                      <a:pt x="486" y="796"/>
                      <a:pt x="485" y="796"/>
                      <a:pt x="484" y="796"/>
                    </a:cubicBezTo>
                    <a:cubicBezTo>
                      <a:pt x="482" y="797"/>
                      <a:pt x="477" y="799"/>
                      <a:pt x="474" y="798"/>
                    </a:cubicBezTo>
                    <a:cubicBezTo>
                      <a:pt x="473" y="798"/>
                      <a:pt x="473" y="798"/>
                      <a:pt x="472" y="797"/>
                    </a:cubicBezTo>
                    <a:cubicBezTo>
                      <a:pt x="470" y="796"/>
                      <a:pt x="469" y="796"/>
                      <a:pt x="468" y="796"/>
                    </a:cubicBezTo>
                    <a:cubicBezTo>
                      <a:pt x="467" y="797"/>
                      <a:pt x="465" y="797"/>
                      <a:pt x="464" y="797"/>
                    </a:cubicBezTo>
                    <a:cubicBezTo>
                      <a:pt x="463" y="797"/>
                      <a:pt x="462" y="797"/>
                      <a:pt x="462" y="797"/>
                    </a:cubicBezTo>
                    <a:cubicBezTo>
                      <a:pt x="460" y="801"/>
                      <a:pt x="454" y="801"/>
                      <a:pt x="449" y="802"/>
                    </a:cubicBezTo>
                    <a:cubicBezTo>
                      <a:pt x="448" y="802"/>
                      <a:pt x="447" y="802"/>
                      <a:pt x="446" y="802"/>
                    </a:cubicBezTo>
                    <a:cubicBezTo>
                      <a:pt x="445" y="802"/>
                      <a:pt x="445" y="802"/>
                      <a:pt x="445" y="802"/>
                    </a:cubicBezTo>
                    <a:cubicBezTo>
                      <a:pt x="442" y="802"/>
                      <a:pt x="435" y="803"/>
                      <a:pt x="434" y="804"/>
                    </a:cubicBezTo>
                    <a:cubicBezTo>
                      <a:pt x="432" y="805"/>
                      <a:pt x="426" y="809"/>
                      <a:pt x="420" y="807"/>
                    </a:cubicBezTo>
                    <a:cubicBezTo>
                      <a:pt x="419" y="807"/>
                      <a:pt x="419" y="807"/>
                      <a:pt x="418" y="808"/>
                    </a:cubicBezTo>
                    <a:cubicBezTo>
                      <a:pt x="417" y="809"/>
                      <a:pt x="416" y="810"/>
                      <a:pt x="415" y="810"/>
                    </a:cubicBezTo>
                    <a:cubicBezTo>
                      <a:pt x="413" y="812"/>
                      <a:pt x="409" y="812"/>
                      <a:pt x="405" y="813"/>
                    </a:cubicBezTo>
                    <a:cubicBezTo>
                      <a:pt x="404" y="813"/>
                      <a:pt x="403" y="813"/>
                      <a:pt x="402" y="813"/>
                    </a:cubicBezTo>
                    <a:cubicBezTo>
                      <a:pt x="396" y="814"/>
                      <a:pt x="385" y="815"/>
                      <a:pt x="381" y="812"/>
                    </a:cubicBezTo>
                    <a:cubicBezTo>
                      <a:pt x="379" y="811"/>
                      <a:pt x="369" y="810"/>
                      <a:pt x="327" y="822"/>
                    </a:cubicBezTo>
                    <a:cubicBezTo>
                      <a:pt x="325" y="823"/>
                      <a:pt x="324" y="823"/>
                      <a:pt x="323" y="824"/>
                    </a:cubicBezTo>
                    <a:cubicBezTo>
                      <a:pt x="315" y="826"/>
                      <a:pt x="308" y="824"/>
                      <a:pt x="306" y="824"/>
                    </a:cubicBezTo>
                    <a:cubicBezTo>
                      <a:pt x="305" y="823"/>
                      <a:pt x="304" y="823"/>
                      <a:pt x="303" y="822"/>
                    </a:cubicBezTo>
                    <a:cubicBezTo>
                      <a:pt x="301" y="822"/>
                      <a:pt x="298" y="821"/>
                      <a:pt x="296" y="820"/>
                    </a:cubicBezTo>
                    <a:cubicBezTo>
                      <a:pt x="294" y="818"/>
                      <a:pt x="292" y="816"/>
                      <a:pt x="292" y="814"/>
                    </a:cubicBezTo>
                    <a:cubicBezTo>
                      <a:pt x="291" y="813"/>
                      <a:pt x="290" y="813"/>
                      <a:pt x="290" y="813"/>
                    </a:cubicBezTo>
                    <a:cubicBezTo>
                      <a:pt x="287" y="816"/>
                      <a:pt x="285" y="816"/>
                      <a:pt x="283" y="816"/>
                    </a:cubicBezTo>
                    <a:cubicBezTo>
                      <a:pt x="283" y="817"/>
                      <a:pt x="282" y="818"/>
                      <a:pt x="281" y="818"/>
                    </a:cubicBezTo>
                    <a:cubicBezTo>
                      <a:pt x="279" y="820"/>
                      <a:pt x="277" y="820"/>
                      <a:pt x="275" y="819"/>
                    </a:cubicBezTo>
                    <a:cubicBezTo>
                      <a:pt x="275" y="820"/>
                      <a:pt x="275" y="820"/>
                      <a:pt x="275" y="820"/>
                    </a:cubicBezTo>
                    <a:cubicBezTo>
                      <a:pt x="274" y="821"/>
                      <a:pt x="274" y="822"/>
                      <a:pt x="273" y="822"/>
                    </a:cubicBezTo>
                    <a:cubicBezTo>
                      <a:pt x="274" y="822"/>
                      <a:pt x="273" y="823"/>
                      <a:pt x="273" y="823"/>
                    </a:cubicBezTo>
                    <a:cubicBezTo>
                      <a:pt x="273" y="825"/>
                      <a:pt x="271" y="828"/>
                      <a:pt x="268" y="830"/>
                    </a:cubicBezTo>
                    <a:cubicBezTo>
                      <a:pt x="268" y="831"/>
                      <a:pt x="267" y="831"/>
                      <a:pt x="266" y="831"/>
                    </a:cubicBezTo>
                    <a:cubicBezTo>
                      <a:pt x="264" y="833"/>
                      <a:pt x="263" y="834"/>
                      <a:pt x="262" y="835"/>
                    </a:cubicBezTo>
                    <a:cubicBezTo>
                      <a:pt x="261" y="839"/>
                      <a:pt x="256" y="847"/>
                      <a:pt x="252" y="851"/>
                    </a:cubicBezTo>
                    <a:cubicBezTo>
                      <a:pt x="250" y="853"/>
                      <a:pt x="250" y="853"/>
                      <a:pt x="250" y="853"/>
                    </a:cubicBezTo>
                    <a:cubicBezTo>
                      <a:pt x="248" y="856"/>
                      <a:pt x="246" y="858"/>
                      <a:pt x="243" y="859"/>
                    </a:cubicBezTo>
                    <a:cubicBezTo>
                      <a:pt x="239" y="861"/>
                      <a:pt x="232" y="861"/>
                      <a:pt x="229" y="860"/>
                    </a:cubicBezTo>
                    <a:cubicBezTo>
                      <a:pt x="226" y="858"/>
                      <a:pt x="226" y="856"/>
                      <a:pt x="226" y="855"/>
                    </a:cubicBezTo>
                    <a:cubicBezTo>
                      <a:pt x="226" y="855"/>
                      <a:pt x="225" y="855"/>
                      <a:pt x="225" y="855"/>
                    </a:cubicBezTo>
                    <a:cubicBezTo>
                      <a:pt x="225" y="855"/>
                      <a:pt x="225" y="855"/>
                      <a:pt x="225" y="855"/>
                    </a:cubicBezTo>
                    <a:cubicBezTo>
                      <a:pt x="224" y="855"/>
                      <a:pt x="223" y="855"/>
                      <a:pt x="223" y="855"/>
                    </a:cubicBezTo>
                    <a:cubicBezTo>
                      <a:pt x="220" y="856"/>
                      <a:pt x="217" y="855"/>
                      <a:pt x="216" y="854"/>
                    </a:cubicBezTo>
                    <a:cubicBezTo>
                      <a:pt x="215" y="854"/>
                      <a:pt x="213" y="854"/>
                      <a:pt x="213" y="854"/>
                    </a:cubicBezTo>
                    <a:cubicBezTo>
                      <a:pt x="211" y="855"/>
                      <a:pt x="209" y="855"/>
                      <a:pt x="207" y="854"/>
                    </a:cubicBezTo>
                    <a:cubicBezTo>
                      <a:pt x="207" y="854"/>
                      <a:pt x="206" y="854"/>
                      <a:pt x="206" y="855"/>
                    </a:cubicBezTo>
                    <a:cubicBezTo>
                      <a:pt x="201" y="858"/>
                      <a:pt x="195" y="856"/>
                      <a:pt x="193" y="853"/>
                    </a:cubicBezTo>
                    <a:cubicBezTo>
                      <a:pt x="193" y="853"/>
                      <a:pt x="192" y="853"/>
                      <a:pt x="189" y="853"/>
                    </a:cubicBezTo>
                    <a:cubicBezTo>
                      <a:pt x="183" y="852"/>
                      <a:pt x="183" y="847"/>
                      <a:pt x="184" y="844"/>
                    </a:cubicBezTo>
                    <a:cubicBezTo>
                      <a:pt x="184" y="843"/>
                      <a:pt x="184" y="843"/>
                      <a:pt x="183" y="843"/>
                    </a:cubicBezTo>
                    <a:cubicBezTo>
                      <a:pt x="183" y="840"/>
                      <a:pt x="184" y="838"/>
                      <a:pt x="186" y="836"/>
                    </a:cubicBezTo>
                    <a:cubicBezTo>
                      <a:pt x="187" y="836"/>
                      <a:pt x="187" y="835"/>
                      <a:pt x="188" y="835"/>
                    </a:cubicBezTo>
                    <a:cubicBezTo>
                      <a:pt x="188" y="834"/>
                      <a:pt x="188" y="834"/>
                      <a:pt x="188" y="834"/>
                    </a:cubicBezTo>
                    <a:cubicBezTo>
                      <a:pt x="186" y="832"/>
                      <a:pt x="186" y="829"/>
                      <a:pt x="187" y="828"/>
                    </a:cubicBezTo>
                    <a:cubicBezTo>
                      <a:pt x="187" y="827"/>
                      <a:pt x="187" y="827"/>
                      <a:pt x="187" y="826"/>
                    </a:cubicBezTo>
                    <a:cubicBezTo>
                      <a:pt x="187" y="825"/>
                      <a:pt x="187" y="823"/>
                      <a:pt x="188" y="821"/>
                    </a:cubicBezTo>
                    <a:cubicBezTo>
                      <a:pt x="188" y="820"/>
                      <a:pt x="188" y="819"/>
                      <a:pt x="188" y="819"/>
                    </a:cubicBezTo>
                    <a:cubicBezTo>
                      <a:pt x="187" y="819"/>
                      <a:pt x="181" y="822"/>
                      <a:pt x="175" y="825"/>
                    </a:cubicBezTo>
                    <a:cubicBezTo>
                      <a:pt x="171" y="827"/>
                      <a:pt x="164" y="827"/>
                      <a:pt x="159" y="827"/>
                    </a:cubicBezTo>
                    <a:cubicBezTo>
                      <a:pt x="157" y="827"/>
                      <a:pt x="157" y="827"/>
                      <a:pt x="157" y="827"/>
                    </a:cubicBezTo>
                    <a:cubicBezTo>
                      <a:pt x="152" y="827"/>
                      <a:pt x="143" y="823"/>
                      <a:pt x="141" y="817"/>
                    </a:cubicBezTo>
                    <a:cubicBezTo>
                      <a:pt x="141" y="817"/>
                      <a:pt x="141" y="817"/>
                      <a:pt x="141" y="817"/>
                    </a:cubicBezTo>
                    <a:cubicBezTo>
                      <a:pt x="140" y="816"/>
                      <a:pt x="140" y="816"/>
                      <a:pt x="140" y="815"/>
                    </a:cubicBezTo>
                    <a:cubicBezTo>
                      <a:pt x="139" y="815"/>
                      <a:pt x="139" y="816"/>
                      <a:pt x="139" y="816"/>
                    </a:cubicBezTo>
                    <a:cubicBezTo>
                      <a:pt x="139" y="816"/>
                      <a:pt x="139" y="817"/>
                      <a:pt x="139" y="817"/>
                    </a:cubicBezTo>
                    <a:cubicBezTo>
                      <a:pt x="139" y="818"/>
                      <a:pt x="139" y="818"/>
                      <a:pt x="140" y="819"/>
                    </a:cubicBezTo>
                    <a:cubicBezTo>
                      <a:pt x="140" y="819"/>
                      <a:pt x="141" y="820"/>
                      <a:pt x="142" y="822"/>
                    </a:cubicBezTo>
                    <a:cubicBezTo>
                      <a:pt x="142" y="822"/>
                      <a:pt x="142" y="823"/>
                      <a:pt x="143" y="823"/>
                    </a:cubicBezTo>
                    <a:cubicBezTo>
                      <a:pt x="145" y="826"/>
                      <a:pt x="143" y="828"/>
                      <a:pt x="142" y="830"/>
                    </a:cubicBezTo>
                    <a:cubicBezTo>
                      <a:pt x="140" y="831"/>
                      <a:pt x="138" y="832"/>
                      <a:pt x="136" y="831"/>
                    </a:cubicBezTo>
                    <a:cubicBezTo>
                      <a:pt x="134" y="831"/>
                      <a:pt x="131" y="829"/>
                      <a:pt x="129" y="826"/>
                    </a:cubicBezTo>
                    <a:cubicBezTo>
                      <a:pt x="129" y="826"/>
                      <a:pt x="128" y="825"/>
                      <a:pt x="125" y="826"/>
                    </a:cubicBezTo>
                    <a:cubicBezTo>
                      <a:pt x="123" y="827"/>
                      <a:pt x="121" y="827"/>
                      <a:pt x="119" y="828"/>
                    </a:cubicBezTo>
                    <a:cubicBezTo>
                      <a:pt x="117" y="828"/>
                      <a:pt x="115" y="828"/>
                      <a:pt x="115" y="828"/>
                    </a:cubicBezTo>
                    <a:cubicBezTo>
                      <a:pt x="114" y="829"/>
                      <a:pt x="113" y="830"/>
                      <a:pt x="112" y="831"/>
                    </a:cubicBezTo>
                    <a:cubicBezTo>
                      <a:pt x="110" y="833"/>
                      <a:pt x="107" y="835"/>
                      <a:pt x="104" y="836"/>
                    </a:cubicBezTo>
                    <a:cubicBezTo>
                      <a:pt x="98" y="839"/>
                      <a:pt x="92" y="838"/>
                      <a:pt x="89" y="834"/>
                    </a:cubicBezTo>
                    <a:cubicBezTo>
                      <a:pt x="88" y="834"/>
                      <a:pt x="87" y="833"/>
                      <a:pt x="87" y="832"/>
                    </a:cubicBezTo>
                    <a:cubicBezTo>
                      <a:pt x="83" y="832"/>
                      <a:pt x="76" y="832"/>
                      <a:pt x="72" y="831"/>
                    </a:cubicBezTo>
                    <a:cubicBezTo>
                      <a:pt x="72" y="831"/>
                      <a:pt x="71" y="831"/>
                      <a:pt x="70" y="830"/>
                    </a:cubicBezTo>
                    <a:cubicBezTo>
                      <a:pt x="70" y="830"/>
                      <a:pt x="70" y="830"/>
                      <a:pt x="70" y="830"/>
                    </a:cubicBezTo>
                    <a:cubicBezTo>
                      <a:pt x="70" y="832"/>
                      <a:pt x="70" y="833"/>
                      <a:pt x="69" y="833"/>
                    </a:cubicBezTo>
                    <a:cubicBezTo>
                      <a:pt x="68" y="838"/>
                      <a:pt x="66" y="842"/>
                      <a:pt x="61" y="845"/>
                    </a:cubicBezTo>
                    <a:cubicBezTo>
                      <a:pt x="57" y="847"/>
                      <a:pt x="55" y="849"/>
                      <a:pt x="55" y="850"/>
                    </a:cubicBezTo>
                    <a:cubicBezTo>
                      <a:pt x="56" y="851"/>
                      <a:pt x="56" y="852"/>
                      <a:pt x="56" y="852"/>
                    </a:cubicBezTo>
                    <a:cubicBezTo>
                      <a:pt x="57" y="855"/>
                      <a:pt x="57" y="856"/>
                      <a:pt x="55" y="860"/>
                    </a:cubicBezTo>
                    <a:cubicBezTo>
                      <a:pt x="54" y="864"/>
                      <a:pt x="51" y="866"/>
                      <a:pt x="48" y="869"/>
                    </a:cubicBezTo>
                    <a:cubicBezTo>
                      <a:pt x="46" y="870"/>
                      <a:pt x="46" y="870"/>
                      <a:pt x="46" y="870"/>
                    </a:cubicBezTo>
                    <a:cubicBezTo>
                      <a:pt x="42" y="873"/>
                      <a:pt x="36" y="875"/>
                      <a:pt x="32" y="874"/>
                    </a:cubicBezTo>
                    <a:cubicBezTo>
                      <a:pt x="30" y="874"/>
                      <a:pt x="30" y="874"/>
                      <a:pt x="28" y="875"/>
                    </a:cubicBezTo>
                    <a:cubicBezTo>
                      <a:pt x="27" y="875"/>
                      <a:pt x="26" y="876"/>
                      <a:pt x="26" y="876"/>
                    </a:cubicBezTo>
                    <a:cubicBezTo>
                      <a:pt x="22" y="877"/>
                      <a:pt x="19" y="879"/>
                      <a:pt x="18" y="881"/>
                    </a:cubicBezTo>
                    <a:cubicBezTo>
                      <a:pt x="17" y="882"/>
                      <a:pt x="17" y="882"/>
                      <a:pt x="18" y="883"/>
                    </a:cubicBezTo>
                    <a:cubicBezTo>
                      <a:pt x="21" y="884"/>
                      <a:pt x="27" y="891"/>
                      <a:pt x="26" y="898"/>
                    </a:cubicBezTo>
                    <a:cubicBezTo>
                      <a:pt x="26" y="901"/>
                      <a:pt x="26" y="905"/>
                      <a:pt x="27" y="907"/>
                    </a:cubicBezTo>
                    <a:cubicBezTo>
                      <a:pt x="27" y="908"/>
                      <a:pt x="27" y="908"/>
                      <a:pt x="27" y="908"/>
                    </a:cubicBezTo>
                    <a:cubicBezTo>
                      <a:pt x="29" y="910"/>
                      <a:pt x="33" y="913"/>
                      <a:pt x="31" y="918"/>
                    </a:cubicBezTo>
                    <a:cubicBezTo>
                      <a:pt x="30" y="923"/>
                      <a:pt x="27" y="926"/>
                      <a:pt x="22" y="926"/>
                    </a:cubicBezTo>
                    <a:cubicBezTo>
                      <a:pt x="21" y="926"/>
                      <a:pt x="20" y="926"/>
                      <a:pt x="19" y="926"/>
                    </a:cubicBezTo>
                    <a:cubicBezTo>
                      <a:pt x="17" y="925"/>
                      <a:pt x="15" y="925"/>
                      <a:pt x="13" y="926"/>
                    </a:cubicBezTo>
                    <a:cubicBezTo>
                      <a:pt x="10" y="928"/>
                      <a:pt x="9" y="929"/>
                      <a:pt x="8" y="929"/>
                    </a:cubicBezTo>
                    <a:cubicBezTo>
                      <a:pt x="10" y="932"/>
                      <a:pt x="15" y="938"/>
                      <a:pt x="16" y="942"/>
                    </a:cubicBezTo>
                    <a:cubicBezTo>
                      <a:pt x="16" y="943"/>
                      <a:pt x="16" y="944"/>
                      <a:pt x="16" y="945"/>
                    </a:cubicBezTo>
                    <a:cubicBezTo>
                      <a:pt x="16" y="946"/>
                      <a:pt x="16" y="946"/>
                      <a:pt x="17" y="946"/>
                    </a:cubicBezTo>
                    <a:cubicBezTo>
                      <a:pt x="17" y="947"/>
                      <a:pt x="17" y="948"/>
                      <a:pt x="17" y="948"/>
                    </a:cubicBezTo>
                    <a:cubicBezTo>
                      <a:pt x="10" y="951"/>
                      <a:pt x="10" y="951"/>
                      <a:pt x="10" y="951"/>
                    </a:cubicBezTo>
                    <a:cubicBezTo>
                      <a:pt x="9" y="950"/>
                      <a:pt x="9" y="948"/>
                      <a:pt x="9" y="947"/>
                    </a:cubicBezTo>
                    <a:cubicBezTo>
                      <a:pt x="9" y="947"/>
                      <a:pt x="9" y="946"/>
                      <a:pt x="9" y="946"/>
                    </a:cubicBezTo>
                    <a:cubicBezTo>
                      <a:pt x="9" y="945"/>
                      <a:pt x="9" y="944"/>
                      <a:pt x="8" y="944"/>
                    </a:cubicBezTo>
                    <a:cubicBezTo>
                      <a:pt x="8" y="942"/>
                      <a:pt x="4" y="936"/>
                      <a:pt x="2" y="933"/>
                    </a:cubicBezTo>
                    <a:cubicBezTo>
                      <a:pt x="0" y="932"/>
                      <a:pt x="0" y="930"/>
                      <a:pt x="0" y="928"/>
                    </a:cubicBezTo>
                    <a:cubicBezTo>
                      <a:pt x="1" y="925"/>
                      <a:pt x="4" y="922"/>
                      <a:pt x="9" y="919"/>
                    </a:cubicBezTo>
                    <a:cubicBezTo>
                      <a:pt x="14" y="917"/>
                      <a:pt x="18" y="918"/>
                      <a:pt x="20" y="918"/>
                    </a:cubicBezTo>
                    <a:cubicBezTo>
                      <a:pt x="21" y="918"/>
                      <a:pt x="22" y="918"/>
                      <a:pt x="22" y="918"/>
                    </a:cubicBezTo>
                    <a:cubicBezTo>
                      <a:pt x="23" y="918"/>
                      <a:pt x="23" y="917"/>
                      <a:pt x="24" y="916"/>
                    </a:cubicBezTo>
                    <a:cubicBezTo>
                      <a:pt x="23" y="915"/>
                      <a:pt x="22" y="914"/>
                      <a:pt x="21" y="913"/>
                    </a:cubicBezTo>
                    <a:cubicBezTo>
                      <a:pt x="20" y="912"/>
                      <a:pt x="19" y="911"/>
                      <a:pt x="19" y="910"/>
                    </a:cubicBezTo>
                    <a:cubicBezTo>
                      <a:pt x="19" y="909"/>
                      <a:pt x="18" y="901"/>
                      <a:pt x="18" y="897"/>
                    </a:cubicBezTo>
                    <a:cubicBezTo>
                      <a:pt x="19" y="895"/>
                      <a:pt x="16" y="890"/>
                      <a:pt x="14" y="889"/>
                    </a:cubicBezTo>
                    <a:cubicBezTo>
                      <a:pt x="9" y="885"/>
                      <a:pt x="9" y="881"/>
                      <a:pt x="12" y="876"/>
                    </a:cubicBezTo>
                    <a:cubicBezTo>
                      <a:pt x="14" y="873"/>
                      <a:pt x="17" y="871"/>
                      <a:pt x="23" y="869"/>
                    </a:cubicBezTo>
                    <a:cubicBezTo>
                      <a:pt x="24" y="868"/>
                      <a:pt x="24" y="868"/>
                      <a:pt x="25" y="868"/>
                    </a:cubicBezTo>
                    <a:cubicBezTo>
                      <a:pt x="27" y="867"/>
                      <a:pt x="29" y="866"/>
                      <a:pt x="33" y="867"/>
                    </a:cubicBezTo>
                    <a:cubicBezTo>
                      <a:pt x="34" y="867"/>
                      <a:pt x="39" y="866"/>
                      <a:pt x="41" y="864"/>
                    </a:cubicBezTo>
                    <a:cubicBezTo>
                      <a:pt x="42" y="863"/>
                      <a:pt x="43" y="863"/>
                      <a:pt x="43" y="862"/>
                    </a:cubicBezTo>
                    <a:cubicBezTo>
                      <a:pt x="46" y="861"/>
                      <a:pt x="47" y="859"/>
                      <a:pt x="48" y="857"/>
                    </a:cubicBezTo>
                    <a:cubicBezTo>
                      <a:pt x="49" y="856"/>
                      <a:pt x="49" y="856"/>
                      <a:pt x="49" y="855"/>
                    </a:cubicBezTo>
                    <a:cubicBezTo>
                      <a:pt x="49" y="855"/>
                      <a:pt x="49" y="855"/>
                      <a:pt x="49" y="855"/>
                    </a:cubicBezTo>
                    <a:cubicBezTo>
                      <a:pt x="49" y="854"/>
                      <a:pt x="48" y="854"/>
                      <a:pt x="48" y="852"/>
                    </a:cubicBezTo>
                    <a:cubicBezTo>
                      <a:pt x="46" y="847"/>
                      <a:pt x="50" y="842"/>
                      <a:pt x="57" y="838"/>
                    </a:cubicBezTo>
                    <a:cubicBezTo>
                      <a:pt x="59" y="837"/>
                      <a:pt x="61" y="834"/>
                      <a:pt x="62" y="831"/>
                    </a:cubicBezTo>
                    <a:cubicBezTo>
                      <a:pt x="62" y="831"/>
                      <a:pt x="62" y="830"/>
                      <a:pt x="62" y="828"/>
                    </a:cubicBezTo>
                    <a:cubicBezTo>
                      <a:pt x="62" y="827"/>
                      <a:pt x="62" y="826"/>
                      <a:pt x="61" y="826"/>
                    </a:cubicBezTo>
                    <a:cubicBezTo>
                      <a:pt x="60" y="822"/>
                      <a:pt x="62" y="821"/>
                      <a:pt x="63" y="820"/>
                    </a:cubicBezTo>
                    <a:cubicBezTo>
                      <a:pt x="64" y="820"/>
                      <a:pt x="66" y="819"/>
                      <a:pt x="68" y="822"/>
                    </a:cubicBezTo>
                    <a:cubicBezTo>
                      <a:pt x="68" y="822"/>
                      <a:pt x="69" y="822"/>
                      <a:pt x="69" y="822"/>
                    </a:cubicBezTo>
                    <a:cubicBezTo>
                      <a:pt x="70" y="822"/>
                      <a:pt x="71" y="823"/>
                      <a:pt x="72" y="823"/>
                    </a:cubicBezTo>
                    <a:cubicBezTo>
                      <a:pt x="73" y="823"/>
                      <a:pt x="74" y="823"/>
                      <a:pt x="75" y="824"/>
                    </a:cubicBezTo>
                    <a:cubicBezTo>
                      <a:pt x="77" y="824"/>
                      <a:pt x="85" y="824"/>
                      <a:pt x="86" y="824"/>
                    </a:cubicBezTo>
                    <a:cubicBezTo>
                      <a:pt x="89" y="823"/>
                      <a:pt x="92" y="824"/>
                      <a:pt x="94" y="828"/>
                    </a:cubicBezTo>
                    <a:cubicBezTo>
                      <a:pt x="94" y="828"/>
                      <a:pt x="94" y="829"/>
                      <a:pt x="94" y="829"/>
                    </a:cubicBezTo>
                    <a:cubicBezTo>
                      <a:pt x="95" y="830"/>
                      <a:pt x="98" y="831"/>
                      <a:pt x="100" y="830"/>
                    </a:cubicBezTo>
                    <a:cubicBezTo>
                      <a:pt x="103" y="828"/>
                      <a:pt x="105" y="826"/>
                      <a:pt x="107" y="825"/>
                    </a:cubicBezTo>
                    <a:cubicBezTo>
                      <a:pt x="108" y="824"/>
                      <a:pt x="109" y="823"/>
                      <a:pt x="110" y="822"/>
                    </a:cubicBezTo>
                    <a:cubicBezTo>
                      <a:pt x="113" y="820"/>
                      <a:pt x="115" y="820"/>
                      <a:pt x="118" y="820"/>
                    </a:cubicBezTo>
                    <a:cubicBezTo>
                      <a:pt x="120" y="820"/>
                      <a:pt x="121" y="820"/>
                      <a:pt x="123" y="819"/>
                    </a:cubicBezTo>
                    <a:cubicBezTo>
                      <a:pt x="126" y="818"/>
                      <a:pt x="129" y="818"/>
                      <a:pt x="131" y="818"/>
                    </a:cubicBezTo>
                    <a:cubicBezTo>
                      <a:pt x="131" y="816"/>
                      <a:pt x="131" y="814"/>
                      <a:pt x="132" y="813"/>
                    </a:cubicBezTo>
                    <a:cubicBezTo>
                      <a:pt x="133" y="810"/>
                      <a:pt x="136" y="808"/>
                      <a:pt x="138" y="808"/>
                    </a:cubicBezTo>
                    <a:cubicBezTo>
                      <a:pt x="145" y="806"/>
                      <a:pt x="147" y="810"/>
                      <a:pt x="148" y="814"/>
                    </a:cubicBezTo>
                    <a:cubicBezTo>
                      <a:pt x="148" y="814"/>
                      <a:pt x="148" y="814"/>
                      <a:pt x="148" y="814"/>
                    </a:cubicBezTo>
                    <a:cubicBezTo>
                      <a:pt x="149" y="816"/>
                      <a:pt x="154" y="819"/>
                      <a:pt x="157" y="819"/>
                    </a:cubicBezTo>
                    <a:cubicBezTo>
                      <a:pt x="159" y="819"/>
                      <a:pt x="159" y="819"/>
                      <a:pt x="159" y="819"/>
                    </a:cubicBezTo>
                    <a:cubicBezTo>
                      <a:pt x="163" y="819"/>
                      <a:pt x="169" y="819"/>
                      <a:pt x="172" y="818"/>
                    </a:cubicBezTo>
                    <a:cubicBezTo>
                      <a:pt x="175" y="816"/>
                      <a:pt x="184" y="811"/>
                      <a:pt x="189" y="812"/>
                    </a:cubicBezTo>
                    <a:cubicBezTo>
                      <a:pt x="191" y="812"/>
                      <a:pt x="193" y="813"/>
                      <a:pt x="195" y="815"/>
                    </a:cubicBezTo>
                    <a:cubicBezTo>
                      <a:pt x="196" y="818"/>
                      <a:pt x="196" y="821"/>
                      <a:pt x="195" y="824"/>
                    </a:cubicBezTo>
                    <a:cubicBezTo>
                      <a:pt x="195" y="825"/>
                      <a:pt x="195" y="825"/>
                      <a:pt x="195" y="826"/>
                    </a:cubicBezTo>
                    <a:cubicBezTo>
                      <a:pt x="195" y="827"/>
                      <a:pt x="195" y="828"/>
                      <a:pt x="194" y="828"/>
                    </a:cubicBezTo>
                    <a:cubicBezTo>
                      <a:pt x="195" y="829"/>
                      <a:pt x="196" y="830"/>
                      <a:pt x="196" y="833"/>
                    </a:cubicBezTo>
                    <a:cubicBezTo>
                      <a:pt x="197" y="837"/>
                      <a:pt x="195" y="838"/>
                      <a:pt x="193" y="840"/>
                    </a:cubicBezTo>
                    <a:cubicBezTo>
                      <a:pt x="192" y="841"/>
                      <a:pt x="192" y="841"/>
                      <a:pt x="192" y="841"/>
                    </a:cubicBezTo>
                    <a:cubicBezTo>
                      <a:pt x="192" y="842"/>
                      <a:pt x="191" y="842"/>
                      <a:pt x="191" y="842"/>
                    </a:cubicBezTo>
                    <a:cubicBezTo>
                      <a:pt x="191" y="843"/>
                      <a:pt x="191" y="844"/>
                      <a:pt x="191" y="845"/>
                    </a:cubicBezTo>
                    <a:cubicBezTo>
                      <a:pt x="191" y="845"/>
                      <a:pt x="191" y="845"/>
                      <a:pt x="191" y="845"/>
                    </a:cubicBezTo>
                    <a:cubicBezTo>
                      <a:pt x="195" y="846"/>
                      <a:pt x="197" y="847"/>
                      <a:pt x="199" y="848"/>
                    </a:cubicBezTo>
                    <a:cubicBezTo>
                      <a:pt x="199" y="848"/>
                      <a:pt x="200" y="849"/>
                      <a:pt x="201" y="848"/>
                    </a:cubicBezTo>
                    <a:cubicBezTo>
                      <a:pt x="204" y="846"/>
                      <a:pt x="205" y="846"/>
                      <a:pt x="205" y="846"/>
                    </a:cubicBezTo>
                    <a:cubicBezTo>
                      <a:pt x="207" y="845"/>
                      <a:pt x="207" y="845"/>
                      <a:pt x="207" y="845"/>
                    </a:cubicBezTo>
                    <a:cubicBezTo>
                      <a:pt x="209" y="846"/>
                      <a:pt x="209" y="846"/>
                      <a:pt x="209" y="846"/>
                    </a:cubicBezTo>
                    <a:cubicBezTo>
                      <a:pt x="210" y="846"/>
                      <a:pt x="210" y="847"/>
                      <a:pt x="211" y="847"/>
                    </a:cubicBezTo>
                    <a:cubicBezTo>
                      <a:pt x="213" y="846"/>
                      <a:pt x="216" y="846"/>
                      <a:pt x="218" y="846"/>
                    </a:cubicBezTo>
                    <a:cubicBezTo>
                      <a:pt x="220" y="846"/>
                      <a:pt x="220" y="846"/>
                      <a:pt x="220" y="846"/>
                    </a:cubicBezTo>
                    <a:cubicBezTo>
                      <a:pt x="221" y="847"/>
                      <a:pt x="221" y="847"/>
                      <a:pt x="221" y="847"/>
                    </a:cubicBezTo>
                    <a:cubicBezTo>
                      <a:pt x="223" y="847"/>
                      <a:pt x="224" y="847"/>
                      <a:pt x="225" y="847"/>
                    </a:cubicBezTo>
                    <a:cubicBezTo>
                      <a:pt x="229" y="847"/>
                      <a:pt x="232" y="849"/>
                      <a:pt x="233" y="853"/>
                    </a:cubicBezTo>
                    <a:cubicBezTo>
                      <a:pt x="235" y="853"/>
                      <a:pt x="238" y="853"/>
                      <a:pt x="239" y="852"/>
                    </a:cubicBezTo>
                    <a:cubicBezTo>
                      <a:pt x="241" y="851"/>
                      <a:pt x="242" y="850"/>
                      <a:pt x="244" y="848"/>
                    </a:cubicBezTo>
                    <a:cubicBezTo>
                      <a:pt x="246" y="846"/>
                      <a:pt x="246" y="846"/>
                      <a:pt x="246" y="846"/>
                    </a:cubicBezTo>
                    <a:cubicBezTo>
                      <a:pt x="249" y="842"/>
                      <a:pt x="254" y="835"/>
                      <a:pt x="255" y="832"/>
                    </a:cubicBezTo>
                    <a:cubicBezTo>
                      <a:pt x="257" y="828"/>
                      <a:pt x="260" y="826"/>
                      <a:pt x="263" y="825"/>
                    </a:cubicBezTo>
                    <a:cubicBezTo>
                      <a:pt x="263" y="824"/>
                      <a:pt x="263" y="824"/>
                      <a:pt x="264" y="824"/>
                    </a:cubicBezTo>
                    <a:cubicBezTo>
                      <a:pt x="265" y="823"/>
                      <a:pt x="265" y="822"/>
                      <a:pt x="266" y="820"/>
                    </a:cubicBezTo>
                    <a:cubicBezTo>
                      <a:pt x="266" y="819"/>
                      <a:pt x="267" y="818"/>
                      <a:pt x="267" y="817"/>
                    </a:cubicBezTo>
                    <a:cubicBezTo>
                      <a:pt x="268" y="817"/>
                      <a:pt x="268" y="817"/>
                      <a:pt x="268" y="816"/>
                    </a:cubicBezTo>
                    <a:cubicBezTo>
                      <a:pt x="269" y="814"/>
                      <a:pt x="272" y="810"/>
                      <a:pt x="276" y="811"/>
                    </a:cubicBezTo>
                    <a:cubicBezTo>
                      <a:pt x="276" y="812"/>
                      <a:pt x="276" y="812"/>
                      <a:pt x="276" y="812"/>
                    </a:cubicBezTo>
                    <a:cubicBezTo>
                      <a:pt x="277" y="812"/>
                      <a:pt x="277" y="812"/>
                      <a:pt x="277" y="812"/>
                    </a:cubicBezTo>
                    <a:cubicBezTo>
                      <a:pt x="277" y="811"/>
                      <a:pt x="277" y="811"/>
                      <a:pt x="277" y="811"/>
                    </a:cubicBezTo>
                    <a:cubicBezTo>
                      <a:pt x="278" y="811"/>
                      <a:pt x="279" y="809"/>
                      <a:pt x="281" y="809"/>
                    </a:cubicBezTo>
                    <a:cubicBezTo>
                      <a:pt x="282" y="809"/>
                      <a:pt x="282" y="809"/>
                      <a:pt x="282" y="809"/>
                    </a:cubicBezTo>
                    <a:cubicBezTo>
                      <a:pt x="283" y="809"/>
                      <a:pt x="283" y="809"/>
                      <a:pt x="284" y="808"/>
                    </a:cubicBezTo>
                    <a:cubicBezTo>
                      <a:pt x="287" y="805"/>
                      <a:pt x="292" y="805"/>
                      <a:pt x="295" y="807"/>
                    </a:cubicBezTo>
                    <a:cubicBezTo>
                      <a:pt x="299" y="808"/>
                      <a:pt x="300" y="811"/>
                      <a:pt x="300" y="812"/>
                    </a:cubicBezTo>
                    <a:cubicBezTo>
                      <a:pt x="300" y="812"/>
                      <a:pt x="300" y="812"/>
                      <a:pt x="300" y="812"/>
                    </a:cubicBezTo>
                    <a:cubicBezTo>
                      <a:pt x="300" y="813"/>
                      <a:pt x="301" y="813"/>
                      <a:pt x="301" y="814"/>
                    </a:cubicBezTo>
                    <a:cubicBezTo>
                      <a:pt x="302" y="814"/>
                      <a:pt x="303" y="814"/>
                      <a:pt x="304" y="815"/>
                    </a:cubicBezTo>
                    <a:cubicBezTo>
                      <a:pt x="306" y="815"/>
                      <a:pt x="308" y="816"/>
                      <a:pt x="310" y="817"/>
                    </a:cubicBezTo>
                    <a:cubicBezTo>
                      <a:pt x="311" y="817"/>
                      <a:pt x="315" y="817"/>
                      <a:pt x="321" y="816"/>
                    </a:cubicBezTo>
                    <a:cubicBezTo>
                      <a:pt x="322" y="816"/>
                      <a:pt x="323" y="815"/>
                      <a:pt x="325" y="815"/>
                    </a:cubicBezTo>
                    <a:cubicBezTo>
                      <a:pt x="364" y="804"/>
                      <a:pt x="381" y="801"/>
                      <a:pt x="386" y="806"/>
                    </a:cubicBezTo>
                    <a:cubicBezTo>
                      <a:pt x="388" y="807"/>
                      <a:pt x="395" y="806"/>
                      <a:pt x="401" y="805"/>
                    </a:cubicBezTo>
                    <a:cubicBezTo>
                      <a:pt x="402" y="805"/>
                      <a:pt x="403" y="805"/>
                      <a:pt x="404" y="805"/>
                    </a:cubicBezTo>
                    <a:cubicBezTo>
                      <a:pt x="406" y="805"/>
                      <a:pt x="410" y="804"/>
                      <a:pt x="411" y="804"/>
                    </a:cubicBezTo>
                    <a:cubicBezTo>
                      <a:pt x="412" y="803"/>
                      <a:pt x="412" y="803"/>
                      <a:pt x="413" y="802"/>
                    </a:cubicBezTo>
                    <a:cubicBezTo>
                      <a:pt x="414" y="801"/>
                      <a:pt x="417" y="799"/>
                      <a:pt x="422" y="800"/>
                    </a:cubicBezTo>
                    <a:cubicBezTo>
                      <a:pt x="423" y="800"/>
                      <a:pt x="425" y="800"/>
                      <a:pt x="430" y="797"/>
                    </a:cubicBezTo>
                    <a:cubicBezTo>
                      <a:pt x="432" y="796"/>
                      <a:pt x="437" y="795"/>
                      <a:pt x="444" y="794"/>
                    </a:cubicBezTo>
                    <a:cubicBezTo>
                      <a:pt x="445" y="794"/>
                      <a:pt x="445" y="794"/>
                      <a:pt x="445" y="794"/>
                    </a:cubicBezTo>
                    <a:cubicBezTo>
                      <a:pt x="446" y="794"/>
                      <a:pt x="447" y="794"/>
                      <a:pt x="448" y="794"/>
                    </a:cubicBezTo>
                    <a:cubicBezTo>
                      <a:pt x="451" y="794"/>
                      <a:pt x="455" y="793"/>
                      <a:pt x="456" y="792"/>
                    </a:cubicBezTo>
                    <a:cubicBezTo>
                      <a:pt x="458" y="789"/>
                      <a:pt x="461" y="789"/>
                      <a:pt x="464" y="789"/>
                    </a:cubicBezTo>
                    <a:cubicBezTo>
                      <a:pt x="465" y="789"/>
                      <a:pt x="466" y="789"/>
                      <a:pt x="467" y="789"/>
                    </a:cubicBezTo>
                    <a:cubicBezTo>
                      <a:pt x="470" y="788"/>
                      <a:pt x="474" y="789"/>
                      <a:pt x="475" y="790"/>
                    </a:cubicBezTo>
                    <a:cubicBezTo>
                      <a:pt x="476" y="790"/>
                      <a:pt x="476" y="791"/>
                      <a:pt x="476" y="791"/>
                    </a:cubicBezTo>
                    <a:cubicBezTo>
                      <a:pt x="477" y="791"/>
                      <a:pt x="479" y="790"/>
                      <a:pt x="480" y="789"/>
                    </a:cubicBezTo>
                    <a:cubicBezTo>
                      <a:pt x="483" y="787"/>
                      <a:pt x="487" y="788"/>
                      <a:pt x="489" y="789"/>
                    </a:cubicBezTo>
                    <a:cubicBezTo>
                      <a:pt x="490" y="789"/>
                      <a:pt x="491" y="789"/>
                      <a:pt x="491" y="789"/>
                    </a:cubicBezTo>
                    <a:cubicBezTo>
                      <a:pt x="492" y="790"/>
                      <a:pt x="492" y="790"/>
                      <a:pt x="492" y="790"/>
                    </a:cubicBezTo>
                    <a:cubicBezTo>
                      <a:pt x="492" y="790"/>
                      <a:pt x="492" y="789"/>
                      <a:pt x="494" y="788"/>
                    </a:cubicBezTo>
                    <a:cubicBezTo>
                      <a:pt x="496" y="785"/>
                      <a:pt x="498" y="784"/>
                      <a:pt x="500" y="783"/>
                    </a:cubicBezTo>
                    <a:cubicBezTo>
                      <a:pt x="501" y="782"/>
                      <a:pt x="502" y="781"/>
                      <a:pt x="503" y="780"/>
                    </a:cubicBezTo>
                    <a:cubicBezTo>
                      <a:pt x="504" y="779"/>
                      <a:pt x="505" y="779"/>
                      <a:pt x="506" y="778"/>
                    </a:cubicBezTo>
                    <a:cubicBezTo>
                      <a:pt x="510" y="775"/>
                      <a:pt x="514" y="771"/>
                      <a:pt x="520" y="771"/>
                    </a:cubicBezTo>
                    <a:cubicBezTo>
                      <a:pt x="522" y="771"/>
                      <a:pt x="522" y="771"/>
                      <a:pt x="523" y="770"/>
                    </a:cubicBezTo>
                    <a:cubicBezTo>
                      <a:pt x="524" y="769"/>
                      <a:pt x="524" y="768"/>
                      <a:pt x="525" y="768"/>
                    </a:cubicBezTo>
                    <a:cubicBezTo>
                      <a:pt x="526" y="767"/>
                      <a:pt x="526" y="766"/>
                      <a:pt x="527" y="766"/>
                    </a:cubicBezTo>
                    <a:cubicBezTo>
                      <a:pt x="527" y="765"/>
                      <a:pt x="527" y="764"/>
                      <a:pt x="527" y="763"/>
                    </a:cubicBezTo>
                    <a:cubicBezTo>
                      <a:pt x="527" y="761"/>
                      <a:pt x="528" y="758"/>
                      <a:pt x="529" y="755"/>
                    </a:cubicBezTo>
                    <a:cubicBezTo>
                      <a:pt x="530" y="753"/>
                      <a:pt x="532" y="750"/>
                      <a:pt x="533" y="749"/>
                    </a:cubicBezTo>
                    <a:cubicBezTo>
                      <a:pt x="532" y="747"/>
                      <a:pt x="532" y="745"/>
                      <a:pt x="532" y="743"/>
                    </a:cubicBezTo>
                    <a:cubicBezTo>
                      <a:pt x="532" y="742"/>
                      <a:pt x="532" y="740"/>
                      <a:pt x="532" y="739"/>
                    </a:cubicBezTo>
                    <a:cubicBezTo>
                      <a:pt x="531" y="735"/>
                      <a:pt x="531" y="732"/>
                      <a:pt x="533" y="730"/>
                    </a:cubicBezTo>
                    <a:cubicBezTo>
                      <a:pt x="534" y="730"/>
                      <a:pt x="534" y="730"/>
                      <a:pt x="534" y="730"/>
                    </a:cubicBezTo>
                    <a:cubicBezTo>
                      <a:pt x="534" y="729"/>
                      <a:pt x="534" y="729"/>
                      <a:pt x="535" y="729"/>
                    </a:cubicBezTo>
                    <a:cubicBezTo>
                      <a:pt x="535" y="728"/>
                      <a:pt x="536" y="728"/>
                      <a:pt x="537" y="727"/>
                    </a:cubicBezTo>
                    <a:cubicBezTo>
                      <a:pt x="539" y="725"/>
                      <a:pt x="540" y="723"/>
                      <a:pt x="541" y="722"/>
                    </a:cubicBezTo>
                    <a:cubicBezTo>
                      <a:pt x="541" y="720"/>
                      <a:pt x="541" y="720"/>
                      <a:pt x="541" y="720"/>
                    </a:cubicBezTo>
                    <a:cubicBezTo>
                      <a:pt x="543" y="720"/>
                      <a:pt x="543" y="720"/>
                      <a:pt x="543" y="720"/>
                    </a:cubicBezTo>
                    <a:cubicBezTo>
                      <a:pt x="544" y="719"/>
                      <a:pt x="547" y="718"/>
                      <a:pt x="551" y="720"/>
                    </a:cubicBezTo>
                    <a:cubicBezTo>
                      <a:pt x="551" y="720"/>
                      <a:pt x="552" y="720"/>
                      <a:pt x="553" y="720"/>
                    </a:cubicBezTo>
                    <a:cubicBezTo>
                      <a:pt x="553" y="720"/>
                      <a:pt x="553" y="720"/>
                      <a:pt x="554" y="720"/>
                    </a:cubicBezTo>
                    <a:cubicBezTo>
                      <a:pt x="555" y="720"/>
                      <a:pt x="556" y="719"/>
                      <a:pt x="558" y="719"/>
                    </a:cubicBezTo>
                    <a:cubicBezTo>
                      <a:pt x="558" y="719"/>
                      <a:pt x="557" y="718"/>
                      <a:pt x="557" y="718"/>
                    </a:cubicBezTo>
                    <a:cubicBezTo>
                      <a:pt x="556" y="716"/>
                      <a:pt x="555" y="714"/>
                      <a:pt x="557" y="711"/>
                    </a:cubicBezTo>
                    <a:cubicBezTo>
                      <a:pt x="556" y="710"/>
                      <a:pt x="555" y="709"/>
                      <a:pt x="556" y="708"/>
                    </a:cubicBezTo>
                    <a:cubicBezTo>
                      <a:pt x="556" y="705"/>
                      <a:pt x="558" y="704"/>
                      <a:pt x="560" y="703"/>
                    </a:cubicBezTo>
                    <a:cubicBezTo>
                      <a:pt x="561" y="703"/>
                      <a:pt x="561" y="703"/>
                      <a:pt x="561" y="703"/>
                    </a:cubicBezTo>
                    <a:cubicBezTo>
                      <a:pt x="562" y="702"/>
                      <a:pt x="565" y="702"/>
                      <a:pt x="566" y="702"/>
                    </a:cubicBezTo>
                    <a:cubicBezTo>
                      <a:pt x="568" y="702"/>
                      <a:pt x="569" y="702"/>
                      <a:pt x="569" y="702"/>
                    </a:cubicBezTo>
                    <a:cubicBezTo>
                      <a:pt x="570" y="701"/>
                      <a:pt x="570" y="701"/>
                      <a:pt x="571" y="701"/>
                    </a:cubicBezTo>
                    <a:cubicBezTo>
                      <a:pt x="574" y="700"/>
                      <a:pt x="578" y="698"/>
                      <a:pt x="582" y="699"/>
                    </a:cubicBezTo>
                    <a:cubicBezTo>
                      <a:pt x="583" y="700"/>
                      <a:pt x="585" y="699"/>
                      <a:pt x="585" y="699"/>
                    </a:cubicBezTo>
                    <a:cubicBezTo>
                      <a:pt x="585" y="698"/>
                      <a:pt x="585" y="694"/>
                      <a:pt x="584" y="693"/>
                    </a:cubicBezTo>
                    <a:cubicBezTo>
                      <a:pt x="583" y="690"/>
                      <a:pt x="582" y="688"/>
                      <a:pt x="583" y="685"/>
                    </a:cubicBezTo>
                    <a:cubicBezTo>
                      <a:pt x="584" y="684"/>
                      <a:pt x="584" y="683"/>
                      <a:pt x="585" y="682"/>
                    </a:cubicBezTo>
                    <a:cubicBezTo>
                      <a:pt x="585" y="681"/>
                      <a:pt x="587" y="679"/>
                      <a:pt x="587" y="677"/>
                    </a:cubicBezTo>
                    <a:cubicBezTo>
                      <a:pt x="588" y="675"/>
                      <a:pt x="588" y="673"/>
                      <a:pt x="588" y="672"/>
                    </a:cubicBezTo>
                    <a:cubicBezTo>
                      <a:pt x="588" y="671"/>
                      <a:pt x="587" y="669"/>
                      <a:pt x="588" y="668"/>
                    </a:cubicBezTo>
                    <a:cubicBezTo>
                      <a:pt x="588" y="665"/>
                      <a:pt x="587" y="661"/>
                      <a:pt x="586" y="656"/>
                    </a:cubicBezTo>
                    <a:cubicBezTo>
                      <a:pt x="585" y="650"/>
                      <a:pt x="584" y="646"/>
                      <a:pt x="584" y="646"/>
                    </a:cubicBezTo>
                    <a:cubicBezTo>
                      <a:pt x="584" y="645"/>
                      <a:pt x="584" y="645"/>
                      <a:pt x="584" y="645"/>
                    </a:cubicBezTo>
                    <a:cubicBezTo>
                      <a:pt x="584" y="644"/>
                      <a:pt x="584" y="644"/>
                      <a:pt x="584" y="644"/>
                    </a:cubicBezTo>
                    <a:cubicBezTo>
                      <a:pt x="584" y="644"/>
                      <a:pt x="587" y="637"/>
                      <a:pt x="587" y="628"/>
                    </a:cubicBezTo>
                    <a:cubicBezTo>
                      <a:pt x="587" y="626"/>
                      <a:pt x="586" y="622"/>
                      <a:pt x="586" y="619"/>
                    </a:cubicBezTo>
                    <a:cubicBezTo>
                      <a:pt x="585" y="611"/>
                      <a:pt x="584" y="602"/>
                      <a:pt x="587" y="596"/>
                    </a:cubicBezTo>
                    <a:cubicBezTo>
                      <a:pt x="590" y="590"/>
                      <a:pt x="594" y="575"/>
                      <a:pt x="593" y="567"/>
                    </a:cubicBezTo>
                    <a:cubicBezTo>
                      <a:pt x="593" y="559"/>
                      <a:pt x="592" y="558"/>
                      <a:pt x="591" y="557"/>
                    </a:cubicBezTo>
                    <a:cubicBezTo>
                      <a:pt x="590" y="555"/>
                      <a:pt x="590" y="554"/>
                      <a:pt x="589" y="553"/>
                    </a:cubicBezTo>
                    <a:cubicBezTo>
                      <a:pt x="589" y="552"/>
                      <a:pt x="589" y="552"/>
                      <a:pt x="589" y="552"/>
                    </a:cubicBezTo>
                    <a:cubicBezTo>
                      <a:pt x="589" y="552"/>
                      <a:pt x="589" y="552"/>
                      <a:pt x="589" y="552"/>
                    </a:cubicBezTo>
                    <a:cubicBezTo>
                      <a:pt x="589" y="552"/>
                      <a:pt x="589" y="552"/>
                      <a:pt x="589" y="552"/>
                    </a:cubicBezTo>
                    <a:cubicBezTo>
                      <a:pt x="586" y="553"/>
                      <a:pt x="584" y="553"/>
                      <a:pt x="581" y="552"/>
                    </a:cubicBezTo>
                    <a:cubicBezTo>
                      <a:pt x="581" y="551"/>
                      <a:pt x="581" y="551"/>
                      <a:pt x="581" y="551"/>
                    </a:cubicBezTo>
                    <a:cubicBezTo>
                      <a:pt x="579" y="550"/>
                      <a:pt x="576" y="549"/>
                      <a:pt x="576" y="545"/>
                    </a:cubicBezTo>
                    <a:cubicBezTo>
                      <a:pt x="576" y="544"/>
                      <a:pt x="576" y="543"/>
                      <a:pt x="576" y="543"/>
                    </a:cubicBezTo>
                    <a:cubicBezTo>
                      <a:pt x="576" y="543"/>
                      <a:pt x="576" y="543"/>
                      <a:pt x="576" y="543"/>
                    </a:cubicBezTo>
                    <a:cubicBezTo>
                      <a:pt x="574" y="542"/>
                      <a:pt x="572" y="540"/>
                      <a:pt x="572" y="538"/>
                    </a:cubicBezTo>
                    <a:cubicBezTo>
                      <a:pt x="572" y="534"/>
                      <a:pt x="574" y="531"/>
                      <a:pt x="577" y="530"/>
                    </a:cubicBezTo>
                    <a:cubicBezTo>
                      <a:pt x="577" y="529"/>
                      <a:pt x="577" y="529"/>
                      <a:pt x="577" y="529"/>
                    </a:cubicBezTo>
                    <a:cubicBezTo>
                      <a:pt x="579" y="528"/>
                      <a:pt x="582" y="526"/>
                      <a:pt x="587" y="527"/>
                    </a:cubicBezTo>
                    <a:cubicBezTo>
                      <a:pt x="587" y="527"/>
                      <a:pt x="587" y="527"/>
                      <a:pt x="587" y="527"/>
                    </a:cubicBezTo>
                    <a:cubicBezTo>
                      <a:pt x="591" y="527"/>
                      <a:pt x="592" y="527"/>
                      <a:pt x="596" y="526"/>
                    </a:cubicBezTo>
                    <a:cubicBezTo>
                      <a:pt x="602" y="524"/>
                      <a:pt x="608" y="525"/>
                      <a:pt x="613" y="527"/>
                    </a:cubicBezTo>
                    <a:cubicBezTo>
                      <a:pt x="613" y="527"/>
                      <a:pt x="614" y="526"/>
                      <a:pt x="614" y="526"/>
                    </a:cubicBezTo>
                    <a:cubicBezTo>
                      <a:pt x="615" y="525"/>
                      <a:pt x="617" y="524"/>
                      <a:pt x="619" y="524"/>
                    </a:cubicBezTo>
                    <a:cubicBezTo>
                      <a:pt x="623" y="523"/>
                      <a:pt x="626" y="527"/>
                      <a:pt x="627" y="529"/>
                    </a:cubicBezTo>
                    <a:cubicBezTo>
                      <a:pt x="627" y="529"/>
                      <a:pt x="627" y="529"/>
                      <a:pt x="627" y="529"/>
                    </a:cubicBezTo>
                    <a:cubicBezTo>
                      <a:pt x="628" y="529"/>
                      <a:pt x="628" y="529"/>
                      <a:pt x="629" y="528"/>
                    </a:cubicBezTo>
                    <a:cubicBezTo>
                      <a:pt x="631" y="526"/>
                      <a:pt x="634" y="525"/>
                      <a:pt x="636" y="525"/>
                    </a:cubicBezTo>
                    <a:cubicBezTo>
                      <a:pt x="638" y="525"/>
                      <a:pt x="640" y="526"/>
                      <a:pt x="641" y="527"/>
                    </a:cubicBezTo>
                    <a:cubicBezTo>
                      <a:pt x="641" y="528"/>
                      <a:pt x="645" y="530"/>
                      <a:pt x="647" y="530"/>
                    </a:cubicBezTo>
                    <a:cubicBezTo>
                      <a:pt x="648" y="531"/>
                      <a:pt x="650" y="532"/>
                      <a:pt x="653" y="530"/>
                    </a:cubicBezTo>
                    <a:cubicBezTo>
                      <a:pt x="660" y="525"/>
                      <a:pt x="675" y="530"/>
                      <a:pt x="675" y="530"/>
                    </a:cubicBezTo>
                    <a:cubicBezTo>
                      <a:pt x="678" y="531"/>
                      <a:pt x="680" y="531"/>
                      <a:pt x="684" y="528"/>
                    </a:cubicBezTo>
                    <a:cubicBezTo>
                      <a:pt x="690" y="522"/>
                      <a:pt x="701" y="526"/>
                      <a:pt x="705" y="527"/>
                    </a:cubicBezTo>
                    <a:cubicBezTo>
                      <a:pt x="710" y="529"/>
                      <a:pt x="713" y="533"/>
                      <a:pt x="717" y="539"/>
                    </a:cubicBezTo>
                    <a:cubicBezTo>
                      <a:pt x="717" y="540"/>
                      <a:pt x="718" y="541"/>
                      <a:pt x="718" y="541"/>
                    </a:cubicBezTo>
                    <a:cubicBezTo>
                      <a:pt x="720" y="543"/>
                      <a:pt x="725" y="544"/>
                      <a:pt x="730" y="545"/>
                    </a:cubicBezTo>
                    <a:cubicBezTo>
                      <a:pt x="730" y="545"/>
                      <a:pt x="730" y="545"/>
                      <a:pt x="730" y="545"/>
                    </a:cubicBezTo>
                    <a:cubicBezTo>
                      <a:pt x="733" y="546"/>
                      <a:pt x="736" y="547"/>
                      <a:pt x="738" y="547"/>
                    </a:cubicBezTo>
                    <a:cubicBezTo>
                      <a:pt x="739" y="548"/>
                      <a:pt x="740" y="548"/>
                      <a:pt x="741" y="548"/>
                    </a:cubicBezTo>
                    <a:cubicBezTo>
                      <a:pt x="742" y="548"/>
                      <a:pt x="743" y="548"/>
                      <a:pt x="743" y="548"/>
                    </a:cubicBezTo>
                    <a:cubicBezTo>
                      <a:pt x="744" y="544"/>
                      <a:pt x="742" y="536"/>
                      <a:pt x="740" y="534"/>
                    </a:cubicBezTo>
                    <a:cubicBezTo>
                      <a:pt x="736" y="530"/>
                      <a:pt x="735" y="524"/>
                      <a:pt x="735" y="520"/>
                    </a:cubicBezTo>
                    <a:cubicBezTo>
                      <a:pt x="735" y="515"/>
                      <a:pt x="739" y="508"/>
                      <a:pt x="744" y="503"/>
                    </a:cubicBezTo>
                    <a:cubicBezTo>
                      <a:pt x="744" y="502"/>
                      <a:pt x="744" y="502"/>
                      <a:pt x="745" y="501"/>
                    </a:cubicBezTo>
                    <a:cubicBezTo>
                      <a:pt x="746" y="500"/>
                      <a:pt x="746" y="500"/>
                      <a:pt x="746" y="498"/>
                    </a:cubicBezTo>
                    <a:cubicBezTo>
                      <a:pt x="746" y="494"/>
                      <a:pt x="749" y="489"/>
                      <a:pt x="752" y="487"/>
                    </a:cubicBezTo>
                    <a:cubicBezTo>
                      <a:pt x="753" y="486"/>
                      <a:pt x="755" y="483"/>
                      <a:pt x="757" y="480"/>
                    </a:cubicBezTo>
                    <a:cubicBezTo>
                      <a:pt x="757" y="479"/>
                      <a:pt x="758" y="478"/>
                      <a:pt x="759" y="477"/>
                    </a:cubicBezTo>
                    <a:cubicBezTo>
                      <a:pt x="762" y="472"/>
                      <a:pt x="766" y="466"/>
                      <a:pt x="770" y="463"/>
                    </a:cubicBezTo>
                    <a:cubicBezTo>
                      <a:pt x="772" y="461"/>
                      <a:pt x="779" y="452"/>
                      <a:pt x="782" y="447"/>
                    </a:cubicBezTo>
                    <a:cubicBezTo>
                      <a:pt x="784" y="445"/>
                      <a:pt x="785" y="440"/>
                      <a:pt x="786" y="437"/>
                    </a:cubicBezTo>
                    <a:cubicBezTo>
                      <a:pt x="787" y="435"/>
                      <a:pt x="787" y="433"/>
                      <a:pt x="787" y="432"/>
                    </a:cubicBezTo>
                    <a:cubicBezTo>
                      <a:pt x="789" y="430"/>
                      <a:pt x="791" y="427"/>
                      <a:pt x="793" y="425"/>
                    </a:cubicBezTo>
                    <a:cubicBezTo>
                      <a:pt x="796" y="422"/>
                      <a:pt x="797" y="421"/>
                      <a:pt x="797" y="420"/>
                    </a:cubicBezTo>
                    <a:cubicBezTo>
                      <a:pt x="797" y="420"/>
                      <a:pt x="797" y="419"/>
                      <a:pt x="798" y="418"/>
                    </a:cubicBezTo>
                    <a:cubicBezTo>
                      <a:pt x="799" y="415"/>
                      <a:pt x="800" y="411"/>
                      <a:pt x="803" y="411"/>
                    </a:cubicBezTo>
                    <a:cubicBezTo>
                      <a:pt x="804" y="410"/>
                      <a:pt x="807" y="407"/>
                      <a:pt x="809" y="405"/>
                    </a:cubicBezTo>
                    <a:cubicBezTo>
                      <a:pt x="810" y="404"/>
                      <a:pt x="810" y="404"/>
                      <a:pt x="810" y="404"/>
                    </a:cubicBezTo>
                    <a:cubicBezTo>
                      <a:pt x="812" y="401"/>
                      <a:pt x="819" y="391"/>
                      <a:pt x="820" y="389"/>
                    </a:cubicBezTo>
                    <a:cubicBezTo>
                      <a:pt x="820" y="388"/>
                      <a:pt x="820" y="388"/>
                      <a:pt x="820" y="388"/>
                    </a:cubicBezTo>
                    <a:cubicBezTo>
                      <a:pt x="822" y="387"/>
                      <a:pt x="822" y="387"/>
                      <a:pt x="822" y="387"/>
                    </a:cubicBezTo>
                    <a:cubicBezTo>
                      <a:pt x="825" y="386"/>
                      <a:pt x="831" y="391"/>
                      <a:pt x="831" y="391"/>
                    </a:cubicBezTo>
                    <a:cubicBezTo>
                      <a:pt x="834" y="393"/>
                      <a:pt x="840" y="398"/>
                      <a:pt x="844" y="401"/>
                    </a:cubicBezTo>
                    <a:cubicBezTo>
                      <a:pt x="846" y="403"/>
                      <a:pt x="848" y="405"/>
                      <a:pt x="850" y="407"/>
                    </a:cubicBezTo>
                    <a:cubicBezTo>
                      <a:pt x="852" y="410"/>
                      <a:pt x="855" y="414"/>
                      <a:pt x="857" y="415"/>
                    </a:cubicBezTo>
                    <a:cubicBezTo>
                      <a:pt x="858" y="416"/>
                      <a:pt x="858" y="416"/>
                      <a:pt x="858" y="416"/>
                    </a:cubicBezTo>
                    <a:cubicBezTo>
                      <a:pt x="861" y="417"/>
                      <a:pt x="867" y="421"/>
                      <a:pt x="868" y="422"/>
                    </a:cubicBezTo>
                    <a:cubicBezTo>
                      <a:pt x="869" y="422"/>
                      <a:pt x="869" y="422"/>
                      <a:pt x="869" y="422"/>
                    </a:cubicBezTo>
                    <a:cubicBezTo>
                      <a:pt x="872" y="422"/>
                      <a:pt x="874" y="422"/>
                      <a:pt x="878" y="426"/>
                    </a:cubicBezTo>
                    <a:cubicBezTo>
                      <a:pt x="879" y="427"/>
                      <a:pt x="884" y="427"/>
                      <a:pt x="887" y="427"/>
                    </a:cubicBezTo>
                    <a:cubicBezTo>
                      <a:pt x="889" y="427"/>
                      <a:pt x="889" y="427"/>
                      <a:pt x="889" y="427"/>
                    </a:cubicBezTo>
                    <a:cubicBezTo>
                      <a:pt x="892" y="427"/>
                      <a:pt x="902" y="427"/>
                      <a:pt x="905" y="431"/>
                    </a:cubicBezTo>
                    <a:cubicBezTo>
                      <a:pt x="906" y="431"/>
                      <a:pt x="906" y="431"/>
                      <a:pt x="906" y="431"/>
                    </a:cubicBezTo>
                    <a:cubicBezTo>
                      <a:pt x="921" y="433"/>
                      <a:pt x="926" y="438"/>
                      <a:pt x="930" y="445"/>
                    </a:cubicBezTo>
                    <a:cubicBezTo>
                      <a:pt x="932" y="445"/>
                      <a:pt x="935" y="444"/>
                      <a:pt x="936" y="443"/>
                    </a:cubicBezTo>
                    <a:cubicBezTo>
                      <a:pt x="939" y="442"/>
                      <a:pt x="940" y="442"/>
                      <a:pt x="942" y="442"/>
                    </a:cubicBezTo>
                    <a:cubicBezTo>
                      <a:pt x="951" y="440"/>
                      <a:pt x="958" y="439"/>
                      <a:pt x="963" y="439"/>
                    </a:cubicBezTo>
                    <a:cubicBezTo>
                      <a:pt x="969" y="439"/>
                      <a:pt x="970" y="436"/>
                      <a:pt x="972" y="431"/>
                    </a:cubicBezTo>
                    <a:cubicBezTo>
                      <a:pt x="973" y="430"/>
                      <a:pt x="973" y="429"/>
                      <a:pt x="973" y="428"/>
                    </a:cubicBezTo>
                    <a:cubicBezTo>
                      <a:pt x="975" y="425"/>
                      <a:pt x="976" y="418"/>
                      <a:pt x="976" y="410"/>
                    </a:cubicBezTo>
                    <a:cubicBezTo>
                      <a:pt x="976" y="408"/>
                      <a:pt x="976" y="408"/>
                      <a:pt x="976" y="408"/>
                    </a:cubicBezTo>
                    <a:cubicBezTo>
                      <a:pt x="976" y="402"/>
                      <a:pt x="976" y="400"/>
                      <a:pt x="978" y="394"/>
                    </a:cubicBezTo>
                    <a:cubicBezTo>
                      <a:pt x="980" y="387"/>
                      <a:pt x="982" y="380"/>
                      <a:pt x="983" y="376"/>
                    </a:cubicBezTo>
                    <a:cubicBezTo>
                      <a:pt x="984" y="373"/>
                      <a:pt x="984" y="367"/>
                      <a:pt x="983" y="366"/>
                    </a:cubicBezTo>
                    <a:cubicBezTo>
                      <a:pt x="982" y="362"/>
                      <a:pt x="981" y="358"/>
                      <a:pt x="985" y="352"/>
                    </a:cubicBezTo>
                    <a:cubicBezTo>
                      <a:pt x="986" y="351"/>
                      <a:pt x="989" y="346"/>
                      <a:pt x="991" y="342"/>
                    </a:cubicBezTo>
                    <a:cubicBezTo>
                      <a:pt x="994" y="336"/>
                      <a:pt x="997" y="331"/>
                      <a:pt x="999" y="329"/>
                    </a:cubicBezTo>
                    <a:cubicBezTo>
                      <a:pt x="1003" y="324"/>
                      <a:pt x="1009" y="325"/>
                      <a:pt x="1013" y="325"/>
                    </a:cubicBezTo>
                    <a:cubicBezTo>
                      <a:pt x="1013" y="325"/>
                      <a:pt x="1014" y="326"/>
                      <a:pt x="1015" y="326"/>
                    </a:cubicBezTo>
                    <a:cubicBezTo>
                      <a:pt x="1018" y="326"/>
                      <a:pt x="1020" y="326"/>
                      <a:pt x="1028" y="328"/>
                    </a:cubicBezTo>
                    <a:cubicBezTo>
                      <a:pt x="1034" y="330"/>
                      <a:pt x="1038" y="329"/>
                      <a:pt x="1042" y="329"/>
                    </a:cubicBezTo>
                    <a:cubicBezTo>
                      <a:pt x="1043" y="329"/>
                      <a:pt x="1045" y="328"/>
                      <a:pt x="1046" y="328"/>
                    </a:cubicBezTo>
                    <a:cubicBezTo>
                      <a:pt x="1051" y="328"/>
                      <a:pt x="1054" y="326"/>
                      <a:pt x="1059" y="322"/>
                    </a:cubicBezTo>
                    <a:cubicBezTo>
                      <a:pt x="1061" y="321"/>
                      <a:pt x="1062" y="319"/>
                      <a:pt x="1063" y="319"/>
                    </a:cubicBezTo>
                    <a:cubicBezTo>
                      <a:pt x="1066" y="317"/>
                      <a:pt x="1066" y="316"/>
                      <a:pt x="1067" y="314"/>
                    </a:cubicBezTo>
                    <a:cubicBezTo>
                      <a:pt x="1067" y="313"/>
                      <a:pt x="1067" y="312"/>
                      <a:pt x="1067" y="312"/>
                    </a:cubicBezTo>
                    <a:cubicBezTo>
                      <a:pt x="1068" y="309"/>
                      <a:pt x="1069" y="307"/>
                      <a:pt x="1071" y="304"/>
                    </a:cubicBezTo>
                    <a:cubicBezTo>
                      <a:pt x="1069" y="302"/>
                      <a:pt x="1067" y="299"/>
                      <a:pt x="1067" y="295"/>
                    </a:cubicBezTo>
                    <a:cubicBezTo>
                      <a:pt x="1066" y="291"/>
                      <a:pt x="1067" y="289"/>
                      <a:pt x="1069" y="288"/>
                    </a:cubicBezTo>
                    <a:cubicBezTo>
                      <a:pt x="1070" y="286"/>
                      <a:pt x="1072" y="286"/>
                      <a:pt x="1075" y="286"/>
                    </a:cubicBezTo>
                    <a:cubicBezTo>
                      <a:pt x="1075" y="285"/>
                      <a:pt x="1076" y="285"/>
                      <a:pt x="1076" y="285"/>
                    </a:cubicBezTo>
                    <a:cubicBezTo>
                      <a:pt x="1077" y="284"/>
                      <a:pt x="1078" y="282"/>
                      <a:pt x="1079" y="282"/>
                    </a:cubicBezTo>
                    <a:cubicBezTo>
                      <a:pt x="1082" y="280"/>
                      <a:pt x="1086" y="277"/>
                      <a:pt x="1093" y="277"/>
                    </a:cubicBezTo>
                    <a:cubicBezTo>
                      <a:pt x="1101" y="277"/>
                      <a:pt x="1107" y="282"/>
                      <a:pt x="1111" y="284"/>
                    </a:cubicBezTo>
                    <a:cubicBezTo>
                      <a:pt x="1112" y="285"/>
                      <a:pt x="1112" y="285"/>
                      <a:pt x="1112" y="285"/>
                    </a:cubicBezTo>
                    <a:cubicBezTo>
                      <a:pt x="1117" y="289"/>
                      <a:pt x="1119" y="288"/>
                      <a:pt x="1120" y="288"/>
                    </a:cubicBezTo>
                    <a:cubicBezTo>
                      <a:pt x="1123" y="287"/>
                      <a:pt x="1128" y="286"/>
                      <a:pt x="1130" y="286"/>
                    </a:cubicBezTo>
                    <a:cubicBezTo>
                      <a:pt x="1131" y="286"/>
                      <a:pt x="1131" y="286"/>
                      <a:pt x="1131" y="286"/>
                    </a:cubicBezTo>
                    <a:cubicBezTo>
                      <a:pt x="1134" y="286"/>
                      <a:pt x="1139" y="285"/>
                      <a:pt x="1142" y="288"/>
                    </a:cubicBezTo>
                    <a:cubicBezTo>
                      <a:pt x="1145" y="290"/>
                      <a:pt x="1147" y="293"/>
                      <a:pt x="1147" y="296"/>
                    </a:cubicBezTo>
                    <a:cubicBezTo>
                      <a:pt x="1146" y="297"/>
                      <a:pt x="1146" y="299"/>
                      <a:pt x="1145" y="300"/>
                    </a:cubicBezTo>
                    <a:cubicBezTo>
                      <a:pt x="1145" y="301"/>
                      <a:pt x="1145" y="302"/>
                      <a:pt x="1145" y="303"/>
                    </a:cubicBezTo>
                    <a:cubicBezTo>
                      <a:pt x="1145" y="308"/>
                      <a:pt x="1141" y="312"/>
                      <a:pt x="1137" y="315"/>
                    </a:cubicBezTo>
                    <a:cubicBezTo>
                      <a:pt x="1137" y="315"/>
                      <a:pt x="1137" y="316"/>
                      <a:pt x="1137" y="316"/>
                    </a:cubicBezTo>
                    <a:cubicBezTo>
                      <a:pt x="1138" y="317"/>
                      <a:pt x="1139" y="318"/>
                      <a:pt x="1140" y="319"/>
                    </a:cubicBezTo>
                    <a:cubicBezTo>
                      <a:pt x="1140" y="320"/>
                      <a:pt x="1141" y="321"/>
                      <a:pt x="1142" y="322"/>
                    </a:cubicBezTo>
                    <a:cubicBezTo>
                      <a:pt x="1143" y="323"/>
                      <a:pt x="1143" y="325"/>
                      <a:pt x="1145" y="327"/>
                    </a:cubicBezTo>
                    <a:cubicBezTo>
                      <a:pt x="1146" y="329"/>
                      <a:pt x="1148" y="333"/>
                      <a:pt x="1149" y="334"/>
                    </a:cubicBezTo>
                    <a:cubicBezTo>
                      <a:pt x="1154" y="337"/>
                      <a:pt x="1153" y="344"/>
                      <a:pt x="1149" y="351"/>
                    </a:cubicBezTo>
                    <a:cubicBezTo>
                      <a:pt x="1149" y="351"/>
                      <a:pt x="1149" y="351"/>
                      <a:pt x="1148" y="351"/>
                    </a:cubicBezTo>
                    <a:cubicBezTo>
                      <a:pt x="1149" y="351"/>
                      <a:pt x="1149" y="351"/>
                      <a:pt x="1150" y="352"/>
                    </a:cubicBezTo>
                    <a:cubicBezTo>
                      <a:pt x="1150" y="352"/>
                      <a:pt x="1150" y="352"/>
                      <a:pt x="1150" y="352"/>
                    </a:cubicBezTo>
                    <a:cubicBezTo>
                      <a:pt x="1152" y="353"/>
                      <a:pt x="1153" y="354"/>
                      <a:pt x="1154" y="355"/>
                    </a:cubicBezTo>
                    <a:cubicBezTo>
                      <a:pt x="1156" y="356"/>
                      <a:pt x="1157" y="357"/>
                      <a:pt x="1159" y="358"/>
                    </a:cubicBezTo>
                    <a:cubicBezTo>
                      <a:pt x="1165" y="359"/>
                      <a:pt x="1166" y="365"/>
                      <a:pt x="1167" y="369"/>
                    </a:cubicBezTo>
                    <a:cubicBezTo>
                      <a:pt x="1167" y="369"/>
                      <a:pt x="1167" y="370"/>
                      <a:pt x="1167" y="370"/>
                    </a:cubicBezTo>
                    <a:cubicBezTo>
                      <a:pt x="1169" y="368"/>
                      <a:pt x="1171" y="369"/>
                      <a:pt x="1171" y="369"/>
                    </a:cubicBezTo>
                    <a:cubicBezTo>
                      <a:pt x="1175" y="370"/>
                      <a:pt x="1176" y="375"/>
                      <a:pt x="1177" y="377"/>
                    </a:cubicBezTo>
                    <a:cubicBezTo>
                      <a:pt x="1177" y="379"/>
                      <a:pt x="1176" y="384"/>
                      <a:pt x="1176" y="386"/>
                    </a:cubicBezTo>
                    <a:cubicBezTo>
                      <a:pt x="1176" y="386"/>
                      <a:pt x="1176" y="386"/>
                      <a:pt x="1176" y="386"/>
                    </a:cubicBezTo>
                    <a:cubicBezTo>
                      <a:pt x="1176" y="387"/>
                      <a:pt x="1176" y="388"/>
                      <a:pt x="1176" y="388"/>
                    </a:cubicBezTo>
                    <a:cubicBezTo>
                      <a:pt x="1177" y="389"/>
                      <a:pt x="1179" y="391"/>
                      <a:pt x="1180" y="392"/>
                    </a:cubicBezTo>
                    <a:cubicBezTo>
                      <a:pt x="1182" y="394"/>
                      <a:pt x="1184" y="395"/>
                      <a:pt x="1184" y="396"/>
                    </a:cubicBezTo>
                    <a:cubicBezTo>
                      <a:pt x="1185" y="397"/>
                      <a:pt x="1186" y="398"/>
                      <a:pt x="1187" y="400"/>
                    </a:cubicBezTo>
                    <a:cubicBezTo>
                      <a:pt x="1188" y="401"/>
                      <a:pt x="1188" y="402"/>
                      <a:pt x="1189" y="403"/>
                    </a:cubicBezTo>
                    <a:cubicBezTo>
                      <a:pt x="1189" y="403"/>
                      <a:pt x="1190" y="404"/>
                      <a:pt x="1191" y="404"/>
                    </a:cubicBezTo>
                    <a:cubicBezTo>
                      <a:pt x="1196" y="406"/>
                      <a:pt x="1198" y="407"/>
                      <a:pt x="1199" y="410"/>
                    </a:cubicBezTo>
                    <a:cubicBezTo>
                      <a:pt x="1200" y="411"/>
                      <a:pt x="1200" y="412"/>
                      <a:pt x="1200" y="412"/>
                    </a:cubicBezTo>
                    <a:cubicBezTo>
                      <a:pt x="1200" y="413"/>
                      <a:pt x="1200" y="413"/>
                      <a:pt x="1200" y="414"/>
                    </a:cubicBezTo>
                    <a:cubicBezTo>
                      <a:pt x="1202" y="415"/>
                      <a:pt x="1206" y="416"/>
                      <a:pt x="1208" y="416"/>
                    </a:cubicBezTo>
                    <a:cubicBezTo>
                      <a:pt x="1209" y="416"/>
                      <a:pt x="1209" y="416"/>
                      <a:pt x="1209" y="416"/>
                    </a:cubicBezTo>
                    <a:cubicBezTo>
                      <a:pt x="1210" y="415"/>
                      <a:pt x="1211" y="414"/>
                      <a:pt x="1212" y="414"/>
                    </a:cubicBezTo>
                    <a:cubicBezTo>
                      <a:pt x="1214" y="413"/>
                      <a:pt x="1219" y="414"/>
                      <a:pt x="1222" y="416"/>
                    </a:cubicBezTo>
                    <a:cubicBezTo>
                      <a:pt x="1225" y="415"/>
                      <a:pt x="1228" y="416"/>
                      <a:pt x="1230" y="417"/>
                    </a:cubicBezTo>
                    <a:cubicBezTo>
                      <a:pt x="1232" y="419"/>
                      <a:pt x="1233" y="420"/>
                      <a:pt x="1233" y="423"/>
                    </a:cubicBezTo>
                    <a:cubicBezTo>
                      <a:pt x="1233" y="424"/>
                      <a:pt x="1233" y="427"/>
                      <a:pt x="1234" y="428"/>
                    </a:cubicBezTo>
                    <a:cubicBezTo>
                      <a:pt x="1236" y="429"/>
                      <a:pt x="1237" y="431"/>
                      <a:pt x="1237" y="433"/>
                    </a:cubicBezTo>
                    <a:cubicBezTo>
                      <a:pt x="1237" y="433"/>
                      <a:pt x="1238" y="434"/>
                      <a:pt x="1239" y="435"/>
                    </a:cubicBezTo>
                    <a:cubicBezTo>
                      <a:pt x="1240" y="435"/>
                      <a:pt x="1240" y="436"/>
                      <a:pt x="1241" y="436"/>
                    </a:cubicBezTo>
                    <a:cubicBezTo>
                      <a:pt x="1241" y="437"/>
                      <a:pt x="1242" y="437"/>
                      <a:pt x="1242" y="438"/>
                    </a:cubicBezTo>
                    <a:cubicBezTo>
                      <a:pt x="1242" y="437"/>
                      <a:pt x="1242" y="437"/>
                      <a:pt x="1242" y="437"/>
                    </a:cubicBezTo>
                    <a:cubicBezTo>
                      <a:pt x="1242" y="437"/>
                      <a:pt x="1242" y="437"/>
                      <a:pt x="1242" y="437"/>
                    </a:cubicBezTo>
                    <a:cubicBezTo>
                      <a:pt x="1242" y="437"/>
                      <a:pt x="1243" y="437"/>
                      <a:pt x="1243" y="437"/>
                    </a:cubicBezTo>
                    <a:cubicBezTo>
                      <a:pt x="1244" y="433"/>
                      <a:pt x="1248" y="432"/>
                      <a:pt x="1252" y="432"/>
                    </a:cubicBezTo>
                    <a:cubicBezTo>
                      <a:pt x="1256" y="433"/>
                      <a:pt x="1258" y="435"/>
                      <a:pt x="1258" y="439"/>
                    </a:cubicBezTo>
                    <a:cubicBezTo>
                      <a:pt x="1258" y="440"/>
                      <a:pt x="1258" y="442"/>
                      <a:pt x="1257" y="444"/>
                    </a:cubicBezTo>
                    <a:cubicBezTo>
                      <a:pt x="1257" y="445"/>
                      <a:pt x="1257" y="447"/>
                      <a:pt x="1257" y="448"/>
                    </a:cubicBezTo>
                    <a:cubicBezTo>
                      <a:pt x="1259" y="449"/>
                      <a:pt x="1261" y="451"/>
                      <a:pt x="1264" y="452"/>
                    </a:cubicBezTo>
                    <a:cubicBezTo>
                      <a:pt x="1270" y="455"/>
                      <a:pt x="1273" y="460"/>
                      <a:pt x="1273" y="464"/>
                    </a:cubicBezTo>
                    <a:cubicBezTo>
                      <a:pt x="1272" y="469"/>
                      <a:pt x="1272" y="470"/>
                      <a:pt x="1273" y="470"/>
                    </a:cubicBezTo>
                    <a:cubicBezTo>
                      <a:pt x="1274" y="472"/>
                      <a:pt x="1278" y="478"/>
                      <a:pt x="1276" y="486"/>
                    </a:cubicBezTo>
                    <a:cubicBezTo>
                      <a:pt x="1276" y="489"/>
                      <a:pt x="1274" y="498"/>
                      <a:pt x="1276" y="500"/>
                    </a:cubicBezTo>
                    <a:cubicBezTo>
                      <a:pt x="1277" y="503"/>
                      <a:pt x="1280" y="507"/>
                      <a:pt x="1280" y="512"/>
                    </a:cubicBezTo>
                    <a:cubicBezTo>
                      <a:pt x="1281" y="515"/>
                      <a:pt x="1282" y="517"/>
                      <a:pt x="1284" y="519"/>
                    </a:cubicBezTo>
                    <a:cubicBezTo>
                      <a:pt x="1285" y="520"/>
                      <a:pt x="1286" y="521"/>
                      <a:pt x="1287" y="522"/>
                    </a:cubicBezTo>
                    <a:cubicBezTo>
                      <a:pt x="1287" y="522"/>
                      <a:pt x="1287" y="522"/>
                      <a:pt x="1287" y="522"/>
                    </a:cubicBezTo>
                    <a:cubicBezTo>
                      <a:pt x="1290" y="526"/>
                      <a:pt x="1294" y="532"/>
                      <a:pt x="1293" y="539"/>
                    </a:cubicBezTo>
                    <a:cubicBezTo>
                      <a:pt x="1292" y="543"/>
                      <a:pt x="1293" y="543"/>
                      <a:pt x="1293" y="544"/>
                    </a:cubicBezTo>
                    <a:cubicBezTo>
                      <a:pt x="1293" y="544"/>
                      <a:pt x="1293" y="544"/>
                      <a:pt x="1293" y="544"/>
                    </a:cubicBezTo>
                    <a:cubicBezTo>
                      <a:pt x="1295" y="546"/>
                      <a:pt x="1301" y="552"/>
                      <a:pt x="1297" y="558"/>
                    </a:cubicBezTo>
                    <a:cubicBezTo>
                      <a:pt x="1296" y="560"/>
                      <a:pt x="1295" y="561"/>
                      <a:pt x="1295" y="562"/>
                    </a:cubicBezTo>
                    <a:cubicBezTo>
                      <a:pt x="1297" y="566"/>
                      <a:pt x="1295" y="572"/>
                      <a:pt x="1291" y="576"/>
                    </a:cubicBezTo>
                    <a:cubicBezTo>
                      <a:pt x="1290" y="578"/>
                      <a:pt x="1288" y="580"/>
                      <a:pt x="1287" y="582"/>
                    </a:cubicBezTo>
                    <a:cubicBezTo>
                      <a:pt x="1285" y="584"/>
                      <a:pt x="1283" y="587"/>
                      <a:pt x="1283" y="588"/>
                    </a:cubicBezTo>
                    <a:cubicBezTo>
                      <a:pt x="1283" y="588"/>
                      <a:pt x="1283" y="589"/>
                      <a:pt x="1283" y="590"/>
                    </a:cubicBezTo>
                    <a:cubicBezTo>
                      <a:pt x="1283" y="592"/>
                      <a:pt x="1283" y="592"/>
                      <a:pt x="1283" y="592"/>
                    </a:cubicBezTo>
                    <a:cubicBezTo>
                      <a:pt x="1283" y="593"/>
                      <a:pt x="1283" y="594"/>
                      <a:pt x="1283" y="595"/>
                    </a:cubicBezTo>
                    <a:cubicBezTo>
                      <a:pt x="1284" y="603"/>
                      <a:pt x="1284" y="610"/>
                      <a:pt x="1283" y="613"/>
                    </a:cubicBezTo>
                    <a:cubicBezTo>
                      <a:pt x="1282" y="617"/>
                      <a:pt x="1279" y="619"/>
                      <a:pt x="1276" y="621"/>
                    </a:cubicBezTo>
                    <a:cubicBezTo>
                      <a:pt x="1275" y="621"/>
                      <a:pt x="1274" y="622"/>
                      <a:pt x="1273" y="623"/>
                    </a:cubicBezTo>
                    <a:cubicBezTo>
                      <a:pt x="1272" y="624"/>
                      <a:pt x="1272" y="624"/>
                      <a:pt x="1272" y="624"/>
                    </a:cubicBezTo>
                    <a:cubicBezTo>
                      <a:pt x="1268" y="627"/>
                      <a:pt x="1263" y="632"/>
                      <a:pt x="1260" y="638"/>
                    </a:cubicBezTo>
                    <a:cubicBezTo>
                      <a:pt x="1257" y="642"/>
                      <a:pt x="1256" y="646"/>
                      <a:pt x="1255" y="648"/>
                    </a:cubicBezTo>
                    <a:cubicBezTo>
                      <a:pt x="1254" y="650"/>
                      <a:pt x="1254" y="651"/>
                      <a:pt x="1253" y="652"/>
                    </a:cubicBezTo>
                    <a:cubicBezTo>
                      <a:pt x="1253" y="652"/>
                      <a:pt x="1254" y="655"/>
                      <a:pt x="1255" y="657"/>
                    </a:cubicBezTo>
                    <a:cubicBezTo>
                      <a:pt x="1255" y="657"/>
                      <a:pt x="1255" y="657"/>
                      <a:pt x="1255" y="658"/>
                    </a:cubicBezTo>
                    <a:cubicBezTo>
                      <a:pt x="1256" y="660"/>
                      <a:pt x="1259" y="666"/>
                      <a:pt x="1260" y="674"/>
                    </a:cubicBezTo>
                    <a:cubicBezTo>
                      <a:pt x="1260" y="678"/>
                      <a:pt x="1260" y="681"/>
                      <a:pt x="1260" y="682"/>
                    </a:cubicBezTo>
                    <a:cubicBezTo>
                      <a:pt x="1260" y="682"/>
                      <a:pt x="1261" y="682"/>
                      <a:pt x="1261" y="682"/>
                    </a:cubicBezTo>
                    <a:cubicBezTo>
                      <a:pt x="1264" y="680"/>
                      <a:pt x="1270" y="678"/>
                      <a:pt x="1274" y="683"/>
                    </a:cubicBezTo>
                    <a:cubicBezTo>
                      <a:pt x="1275" y="683"/>
                      <a:pt x="1275" y="683"/>
                      <a:pt x="1275" y="683"/>
                    </a:cubicBezTo>
                    <a:cubicBezTo>
                      <a:pt x="1276" y="685"/>
                      <a:pt x="1278" y="688"/>
                      <a:pt x="1280" y="689"/>
                    </a:cubicBezTo>
                    <a:cubicBezTo>
                      <a:pt x="1281" y="689"/>
                      <a:pt x="1283" y="689"/>
                      <a:pt x="1285" y="690"/>
                    </a:cubicBezTo>
                    <a:cubicBezTo>
                      <a:pt x="1287" y="690"/>
                      <a:pt x="1288" y="690"/>
                      <a:pt x="1289" y="690"/>
                    </a:cubicBezTo>
                    <a:cubicBezTo>
                      <a:pt x="1295" y="692"/>
                      <a:pt x="1299" y="695"/>
                      <a:pt x="1300" y="698"/>
                    </a:cubicBezTo>
                    <a:cubicBezTo>
                      <a:pt x="1301" y="700"/>
                      <a:pt x="1305" y="702"/>
                      <a:pt x="1308" y="702"/>
                    </a:cubicBezTo>
                    <a:cubicBezTo>
                      <a:pt x="1312" y="701"/>
                      <a:pt x="1328" y="702"/>
                      <a:pt x="1334" y="706"/>
                    </a:cubicBezTo>
                    <a:cubicBezTo>
                      <a:pt x="1335" y="707"/>
                      <a:pt x="1335" y="707"/>
                      <a:pt x="1335" y="707"/>
                    </a:cubicBezTo>
                    <a:cubicBezTo>
                      <a:pt x="1339" y="710"/>
                      <a:pt x="1340" y="710"/>
                      <a:pt x="1343" y="710"/>
                    </a:cubicBezTo>
                    <a:cubicBezTo>
                      <a:pt x="1347" y="709"/>
                      <a:pt x="1350" y="710"/>
                      <a:pt x="1353" y="711"/>
                    </a:cubicBezTo>
                    <a:cubicBezTo>
                      <a:pt x="1353" y="711"/>
                      <a:pt x="1354" y="711"/>
                      <a:pt x="1355" y="712"/>
                    </a:cubicBezTo>
                    <a:cubicBezTo>
                      <a:pt x="1358" y="712"/>
                      <a:pt x="1362" y="712"/>
                      <a:pt x="1363" y="712"/>
                    </a:cubicBezTo>
                    <a:cubicBezTo>
                      <a:pt x="1368" y="709"/>
                      <a:pt x="1377" y="713"/>
                      <a:pt x="1379" y="714"/>
                    </a:cubicBezTo>
                    <a:cubicBezTo>
                      <a:pt x="1381" y="715"/>
                      <a:pt x="1386" y="717"/>
                      <a:pt x="1388" y="717"/>
                    </a:cubicBezTo>
                    <a:cubicBezTo>
                      <a:pt x="1388" y="717"/>
                      <a:pt x="1399" y="718"/>
                      <a:pt x="1402" y="723"/>
                    </a:cubicBezTo>
                    <a:cubicBezTo>
                      <a:pt x="1403" y="723"/>
                      <a:pt x="1403" y="724"/>
                      <a:pt x="1405" y="724"/>
                    </a:cubicBezTo>
                    <a:cubicBezTo>
                      <a:pt x="1408" y="724"/>
                      <a:pt x="1417" y="726"/>
                      <a:pt x="1419" y="729"/>
                    </a:cubicBezTo>
                    <a:cubicBezTo>
                      <a:pt x="1420" y="730"/>
                      <a:pt x="1425" y="734"/>
                      <a:pt x="1428" y="737"/>
                    </a:cubicBezTo>
                    <a:cubicBezTo>
                      <a:pt x="1432" y="740"/>
                      <a:pt x="1435" y="743"/>
                      <a:pt x="1436" y="744"/>
                    </a:cubicBezTo>
                    <a:cubicBezTo>
                      <a:pt x="1437" y="745"/>
                      <a:pt x="1442" y="749"/>
                      <a:pt x="1445" y="751"/>
                    </a:cubicBezTo>
                    <a:cubicBezTo>
                      <a:pt x="1451" y="756"/>
                      <a:pt x="1455" y="759"/>
                      <a:pt x="1457" y="761"/>
                    </a:cubicBezTo>
                    <a:cubicBezTo>
                      <a:pt x="1459" y="763"/>
                      <a:pt x="1467" y="775"/>
                      <a:pt x="1469" y="778"/>
                    </a:cubicBezTo>
                    <a:cubicBezTo>
                      <a:pt x="1469" y="779"/>
                      <a:pt x="1471" y="780"/>
                      <a:pt x="1473" y="781"/>
                    </a:cubicBezTo>
                    <a:cubicBezTo>
                      <a:pt x="1476" y="784"/>
                      <a:pt x="1480" y="786"/>
                      <a:pt x="1482" y="789"/>
                    </a:cubicBezTo>
                    <a:cubicBezTo>
                      <a:pt x="1485" y="793"/>
                      <a:pt x="1495" y="803"/>
                      <a:pt x="1498" y="805"/>
                    </a:cubicBezTo>
                    <a:cubicBezTo>
                      <a:pt x="1501" y="807"/>
                      <a:pt x="1501" y="807"/>
                      <a:pt x="1504" y="807"/>
                    </a:cubicBezTo>
                    <a:cubicBezTo>
                      <a:pt x="1505" y="807"/>
                      <a:pt x="1505" y="807"/>
                      <a:pt x="1505" y="807"/>
                    </a:cubicBezTo>
                    <a:cubicBezTo>
                      <a:pt x="1510" y="807"/>
                      <a:pt x="1524" y="807"/>
                      <a:pt x="1524" y="807"/>
                    </a:cubicBezTo>
                    <a:cubicBezTo>
                      <a:pt x="1525" y="807"/>
                      <a:pt x="1525" y="807"/>
                      <a:pt x="1525" y="807"/>
                    </a:cubicBezTo>
                    <a:cubicBezTo>
                      <a:pt x="1526" y="808"/>
                      <a:pt x="1526" y="808"/>
                      <a:pt x="1526" y="808"/>
                    </a:cubicBezTo>
                    <a:cubicBezTo>
                      <a:pt x="1528" y="808"/>
                      <a:pt x="1531" y="811"/>
                      <a:pt x="1531" y="814"/>
                    </a:cubicBezTo>
                    <a:cubicBezTo>
                      <a:pt x="1531" y="815"/>
                      <a:pt x="1530" y="817"/>
                      <a:pt x="1528" y="818"/>
                    </a:cubicBezTo>
                    <a:cubicBezTo>
                      <a:pt x="1527" y="819"/>
                      <a:pt x="1526" y="823"/>
                      <a:pt x="1525" y="826"/>
                    </a:cubicBezTo>
                    <a:cubicBezTo>
                      <a:pt x="1525" y="827"/>
                      <a:pt x="1525" y="827"/>
                      <a:pt x="1525" y="827"/>
                    </a:cubicBezTo>
                    <a:cubicBezTo>
                      <a:pt x="1525" y="828"/>
                      <a:pt x="1524" y="830"/>
                      <a:pt x="1524" y="831"/>
                    </a:cubicBezTo>
                    <a:cubicBezTo>
                      <a:pt x="1524" y="832"/>
                      <a:pt x="1523" y="833"/>
                      <a:pt x="1523" y="833"/>
                    </a:cubicBezTo>
                    <a:cubicBezTo>
                      <a:pt x="1524" y="834"/>
                      <a:pt x="1526" y="834"/>
                      <a:pt x="1527" y="834"/>
                    </a:cubicBezTo>
                    <a:cubicBezTo>
                      <a:pt x="1528" y="834"/>
                      <a:pt x="1529" y="835"/>
                      <a:pt x="1530" y="835"/>
                    </a:cubicBezTo>
                    <a:cubicBezTo>
                      <a:pt x="1535" y="836"/>
                      <a:pt x="1536" y="839"/>
                      <a:pt x="1538" y="846"/>
                    </a:cubicBezTo>
                    <a:cubicBezTo>
                      <a:pt x="1538" y="849"/>
                      <a:pt x="1539" y="853"/>
                      <a:pt x="1539" y="858"/>
                    </a:cubicBezTo>
                    <a:cubicBezTo>
                      <a:pt x="1540" y="864"/>
                      <a:pt x="1541" y="873"/>
                      <a:pt x="1542" y="875"/>
                    </a:cubicBezTo>
                    <a:cubicBezTo>
                      <a:pt x="1545" y="879"/>
                      <a:pt x="1548" y="891"/>
                      <a:pt x="1548" y="896"/>
                    </a:cubicBezTo>
                    <a:cubicBezTo>
                      <a:pt x="1548" y="898"/>
                      <a:pt x="1548" y="898"/>
                      <a:pt x="1548" y="898"/>
                    </a:cubicBezTo>
                    <a:cubicBezTo>
                      <a:pt x="1547" y="900"/>
                      <a:pt x="1547" y="908"/>
                      <a:pt x="1548" y="909"/>
                    </a:cubicBezTo>
                    <a:cubicBezTo>
                      <a:pt x="1551" y="912"/>
                      <a:pt x="1565" y="932"/>
                      <a:pt x="1567" y="936"/>
                    </a:cubicBezTo>
                    <a:cubicBezTo>
                      <a:pt x="1567" y="936"/>
                      <a:pt x="1567" y="936"/>
                      <a:pt x="1567" y="936"/>
                    </a:cubicBezTo>
                    <a:cubicBezTo>
                      <a:pt x="1569" y="940"/>
                      <a:pt x="1571" y="945"/>
                      <a:pt x="1571" y="951"/>
                    </a:cubicBezTo>
                    <a:cubicBezTo>
                      <a:pt x="1571" y="952"/>
                      <a:pt x="1571" y="952"/>
                      <a:pt x="1572" y="953"/>
                    </a:cubicBezTo>
                    <a:cubicBezTo>
                      <a:pt x="1574" y="955"/>
                      <a:pt x="1578" y="958"/>
                      <a:pt x="1581" y="957"/>
                    </a:cubicBezTo>
                    <a:cubicBezTo>
                      <a:pt x="1585" y="957"/>
                      <a:pt x="1593" y="958"/>
                      <a:pt x="1602" y="959"/>
                    </a:cubicBezTo>
                    <a:cubicBezTo>
                      <a:pt x="1608" y="959"/>
                      <a:pt x="1614" y="960"/>
                      <a:pt x="1618" y="960"/>
                    </a:cubicBezTo>
                    <a:cubicBezTo>
                      <a:pt x="1620" y="960"/>
                      <a:pt x="1622" y="960"/>
                      <a:pt x="1623" y="959"/>
                    </a:cubicBezTo>
                    <a:cubicBezTo>
                      <a:pt x="1626" y="959"/>
                      <a:pt x="1628" y="959"/>
                      <a:pt x="1634" y="961"/>
                    </a:cubicBezTo>
                    <a:cubicBezTo>
                      <a:pt x="1641" y="964"/>
                      <a:pt x="1700" y="982"/>
                      <a:pt x="1709" y="984"/>
                    </a:cubicBezTo>
                    <a:cubicBezTo>
                      <a:pt x="1713" y="986"/>
                      <a:pt x="1721" y="987"/>
                      <a:pt x="1728" y="988"/>
                    </a:cubicBezTo>
                    <a:cubicBezTo>
                      <a:pt x="1734" y="989"/>
                      <a:pt x="1739" y="990"/>
                      <a:pt x="1741" y="991"/>
                    </a:cubicBezTo>
                    <a:cubicBezTo>
                      <a:pt x="1747" y="992"/>
                      <a:pt x="1754" y="994"/>
                      <a:pt x="1759" y="994"/>
                    </a:cubicBezTo>
                    <a:cubicBezTo>
                      <a:pt x="1763" y="995"/>
                      <a:pt x="1795" y="994"/>
                      <a:pt x="1800" y="994"/>
                    </a:cubicBezTo>
                    <a:cubicBezTo>
                      <a:pt x="1804" y="993"/>
                      <a:pt x="1807" y="994"/>
                      <a:pt x="1810" y="995"/>
                    </a:cubicBezTo>
                    <a:cubicBezTo>
                      <a:pt x="1812" y="995"/>
                      <a:pt x="1813" y="995"/>
                      <a:pt x="1814" y="995"/>
                    </a:cubicBezTo>
                    <a:cubicBezTo>
                      <a:pt x="1816" y="995"/>
                      <a:pt x="1817" y="995"/>
                      <a:pt x="1818" y="996"/>
                    </a:cubicBezTo>
                    <a:cubicBezTo>
                      <a:pt x="1818" y="996"/>
                      <a:pt x="1818" y="996"/>
                      <a:pt x="1818" y="996"/>
                    </a:cubicBezTo>
                    <a:cubicBezTo>
                      <a:pt x="1821" y="992"/>
                      <a:pt x="1829" y="991"/>
                      <a:pt x="1835" y="992"/>
                    </a:cubicBezTo>
                    <a:cubicBezTo>
                      <a:pt x="1836" y="992"/>
                      <a:pt x="1838" y="993"/>
                      <a:pt x="1840" y="993"/>
                    </a:cubicBezTo>
                    <a:cubicBezTo>
                      <a:pt x="1845" y="994"/>
                      <a:pt x="1852" y="995"/>
                      <a:pt x="1855" y="995"/>
                    </a:cubicBezTo>
                    <a:cubicBezTo>
                      <a:pt x="1859" y="995"/>
                      <a:pt x="1866" y="998"/>
                      <a:pt x="1874" y="1002"/>
                    </a:cubicBezTo>
                    <a:cubicBezTo>
                      <a:pt x="1876" y="1003"/>
                      <a:pt x="1876" y="1003"/>
                      <a:pt x="1876" y="1003"/>
                    </a:cubicBezTo>
                    <a:cubicBezTo>
                      <a:pt x="1881" y="1005"/>
                      <a:pt x="1905" y="1012"/>
                      <a:pt x="1915" y="1015"/>
                    </a:cubicBezTo>
                    <a:cubicBezTo>
                      <a:pt x="1920" y="1015"/>
                      <a:pt x="1928" y="1018"/>
                      <a:pt x="1931" y="1028"/>
                    </a:cubicBezTo>
                    <a:cubicBezTo>
                      <a:pt x="1934" y="1039"/>
                      <a:pt x="1938" y="1048"/>
                      <a:pt x="1948" y="1049"/>
                    </a:cubicBezTo>
                    <a:cubicBezTo>
                      <a:pt x="1964" y="1050"/>
                      <a:pt x="1974" y="1052"/>
                      <a:pt x="1984" y="1057"/>
                    </a:cubicBezTo>
                    <a:cubicBezTo>
                      <a:pt x="1988" y="1059"/>
                      <a:pt x="1994" y="1063"/>
                      <a:pt x="2001" y="1067"/>
                    </a:cubicBezTo>
                    <a:cubicBezTo>
                      <a:pt x="2013" y="1075"/>
                      <a:pt x="2031" y="1087"/>
                      <a:pt x="2038" y="1089"/>
                    </a:cubicBezTo>
                    <a:cubicBezTo>
                      <a:pt x="2048" y="1090"/>
                      <a:pt x="2058" y="1090"/>
                      <a:pt x="2064" y="1089"/>
                    </a:cubicBezTo>
                    <a:cubicBezTo>
                      <a:pt x="2066" y="1089"/>
                      <a:pt x="2066" y="1089"/>
                      <a:pt x="2066" y="1089"/>
                    </a:cubicBezTo>
                    <a:cubicBezTo>
                      <a:pt x="2072" y="1089"/>
                      <a:pt x="2092" y="1087"/>
                      <a:pt x="2092" y="1087"/>
                    </a:cubicBezTo>
                    <a:cubicBezTo>
                      <a:pt x="2096" y="1087"/>
                      <a:pt x="2096" y="1087"/>
                      <a:pt x="2096" y="1087"/>
                    </a:cubicBezTo>
                    <a:cubicBezTo>
                      <a:pt x="2097" y="1105"/>
                      <a:pt x="2097" y="1105"/>
                      <a:pt x="2097" y="1105"/>
                    </a:cubicBezTo>
                    <a:cubicBezTo>
                      <a:pt x="2106" y="1105"/>
                      <a:pt x="2118" y="1104"/>
                      <a:pt x="2120" y="1105"/>
                    </a:cubicBezTo>
                    <a:cubicBezTo>
                      <a:pt x="2120" y="1105"/>
                      <a:pt x="2123" y="1105"/>
                      <a:pt x="2131" y="1101"/>
                    </a:cubicBezTo>
                    <a:cubicBezTo>
                      <a:pt x="2138" y="1096"/>
                      <a:pt x="2163" y="1084"/>
                      <a:pt x="2171" y="1080"/>
                    </a:cubicBezTo>
                    <a:cubicBezTo>
                      <a:pt x="2180" y="1076"/>
                      <a:pt x="2222" y="1058"/>
                      <a:pt x="2224" y="1057"/>
                    </a:cubicBezTo>
                    <a:cubicBezTo>
                      <a:pt x="2226" y="1056"/>
                      <a:pt x="2249" y="1049"/>
                      <a:pt x="2254" y="1049"/>
                    </a:cubicBezTo>
                    <a:cubicBezTo>
                      <a:pt x="2256" y="1048"/>
                      <a:pt x="2257" y="1048"/>
                      <a:pt x="2259" y="1048"/>
                    </a:cubicBezTo>
                    <a:cubicBezTo>
                      <a:pt x="2261" y="1048"/>
                      <a:pt x="2266" y="1048"/>
                      <a:pt x="2267" y="1047"/>
                    </a:cubicBezTo>
                    <a:cubicBezTo>
                      <a:pt x="2269" y="1044"/>
                      <a:pt x="2274" y="1038"/>
                      <a:pt x="2279" y="1038"/>
                    </a:cubicBezTo>
                    <a:cubicBezTo>
                      <a:pt x="2282" y="1037"/>
                      <a:pt x="2289" y="1037"/>
                      <a:pt x="2293" y="1041"/>
                    </a:cubicBezTo>
                    <a:cubicBezTo>
                      <a:pt x="2294" y="1042"/>
                      <a:pt x="2303" y="1044"/>
                      <a:pt x="2306" y="1043"/>
                    </a:cubicBezTo>
                    <a:cubicBezTo>
                      <a:pt x="2308" y="1042"/>
                      <a:pt x="2310" y="1042"/>
                      <a:pt x="2312" y="1042"/>
                    </a:cubicBezTo>
                    <a:cubicBezTo>
                      <a:pt x="2315" y="1042"/>
                      <a:pt x="2319" y="1042"/>
                      <a:pt x="2320" y="1041"/>
                    </a:cubicBezTo>
                    <a:cubicBezTo>
                      <a:pt x="2326" y="1035"/>
                      <a:pt x="2335" y="1035"/>
                      <a:pt x="2337" y="1036"/>
                    </a:cubicBezTo>
                    <a:cubicBezTo>
                      <a:pt x="2339" y="1036"/>
                      <a:pt x="2344" y="1036"/>
                      <a:pt x="2348" y="1036"/>
                    </a:cubicBezTo>
                    <a:cubicBezTo>
                      <a:pt x="2355" y="1037"/>
                      <a:pt x="2359" y="1037"/>
                      <a:pt x="2360" y="1037"/>
                    </a:cubicBezTo>
                    <a:cubicBezTo>
                      <a:pt x="2363" y="1037"/>
                      <a:pt x="2372" y="1040"/>
                      <a:pt x="2375" y="1041"/>
                    </a:cubicBezTo>
                    <a:cubicBezTo>
                      <a:pt x="2376" y="1041"/>
                      <a:pt x="2380" y="1040"/>
                      <a:pt x="2382" y="1039"/>
                    </a:cubicBezTo>
                    <a:cubicBezTo>
                      <a:pt x="2385" y="1036"/>
                      <a:pt x="2389" y="1037"/>
                      <a:pt x="2393" y="1038"/>
                    </a:cubicBezTo>
                    <a:cubicBezTo>
                      <a:pt x="2394" y="1038"/>
                      <a:pt x="2395" y="1038"/>
                      <a:pt x="2396" y="1038"/>
                    </a:cubicBezTo>
                    <a:cubicBezTo>
                      <a:pt x="2397" y="1038"/>
                      <a:pt x="2398" y="1038"/>
                      <a:pt x="2399" y="1038"/>
                    </a:cubicBezTo>
                    <a:cubicBezTo>
                      <a:pt x="2402" y="1039"/>
                      <a:pt x="2408" y="1039"/>
                      <a:pt x="2410" y="1038"/>
                    </a:cubicBezTo>
                    <a:cubicBezTo>
                      <a:pt x="2411" y="1037"/>
                      <a:pt x="2412" y="1037"/>
                      <a:pt x="2414" y="1037"/>
                    </a:cubicBezTo>
                    <a:cubicBezTo>
                      <a:pt x="2417" y="1036"/>
                      <a:pt x="2421" y="1035"/>
                      <a:pt x="2426" y="1030"/>
                    </a:cubicBezTo>
                    <a:cubicBezTo>
                      <a:pt x="2427" y="1028"/>
                      <a:pt x="2428" y="1027"/>
                      <a:pt x="2429" y="1025"/>
                    </a:cubicBezTo>
                    <a:cubicBezTo>
                      <a:pt x="2433" y="1020"/>
                      <a:pt x="2435" y="1019"/>
                      <a:pt x="2444" y="1018"/>
                    </a:cubicBezTo>
                    <a:cubicBezTo>
                      <a:pt x="2451" y="1018"/>
                      <a:pt x="2460" y="1017"/>
                      <a:pt x="2463" y="1014"/>
                    </a:cubicBezTo>
                    <a:cubicBezTo>
                      <a:pt x="2466" y="1011"/>
                      <a:pt x="2467" y="1010"/>
                      <a:pt x="2470" y="1009"/>
                    </a:cubicBezTo>
                    <a:cubicBezTo>
                      <a:pt x="2470" y="1009"/>
                      <a:pt x="2470" y="1009"/>
                      <a:pt x="2471" y="1009"/>
                    </a:cubicBezTo>
                    <a:cubicBezTo>
                      <a:pt x="2472" y="1008"/>
                      <a:pt x="2473" y="1008"/>
                      <a:pt x="2474" y="1006"/>
                    </a:cubicBezTo>
                    <a:cubicBezTo>
                      <a:pt x="2475" y="1005"/>
                      <a:pt x="2475" y="1004"/>
                      <a:pt x="2477" y="1003"/>
                    </a:cubicBezTo>
                    <a:cubicBezTo>
                      <a:pt x="2479" y="1001"/>
                      <a:pt x="2489" y="991"/>
                      <a:pt x="2493" y="981"/>
                    </a:cubicBezTo>
                    <a:cubicBezTo>
                      <a:pt x="2497" y="973"/>
                      <a:pt x="2501" y="968"/>
                      <a:pt x="2504" y="965"/>
                    </a:cubicBezTo>
                    <a:cubicBezTo>
                      <a:pt x="2505" y="964"/>
                      <a:pt x="2506" y="963"/>
                      <a:pt x="2506" y="962"/>
                    </a:cubicBezTo>
                    <a:cubicBezTo>
                      <a:pt x="2509" y="958"/>
                      <a:pt x="2514" y="951"/>
                      <a:pt x="2522" y="950"/>
                    </a:cubicBezTo>
                    <a:cubicBezTo>
                      <a:pt x="2528" y="949"/>
                      <a:pt x="2531" y="947"/>
                      <a:pt x="2535" y="944"/>
                    </a:cubicBezTo>
                    <a:cubicBezTo>
                      <a:pt x="2536" y="943"/>
                      <a:pt x="2537" y="943"/>
                      <a:pt x="2537" y="942"/>
                    </a:cubicBezTo>
                    <a:cubicBezTo>
                      <a:pt x="2539" y="941"/>
                      <a:pt x="2540" y="939"/>
                      <a:pt x="2544" y="939"/>
                    </a:cubicBezTo>
                    <a:cubicBezTo>
                      <a:pt x="2546" y="939"/>
                      <a:pt x="2547" y="939"/>
                      <a:pt x="2549" y="939"/>
                    </a:cubicBezTo>
                    <a:cubicBezTo>
                      <a:pt x="2553" y="940"/>
                      <a:pt x="2554" y="940"/>
                      <a:pt x="2555" y="938"/>
                    </a:cubicBezTo>
                    <a:cubicBezTo>
                      <a:pt x="2557" y="932"/>
                      <a:pt x="2559" y="931"/>
                      <a:pt x="2561" y="929"/>
                    </a:cubicBezTo>
                    <a:cubicBezTo>
                      <a:pt x="2561" y="928"/>
                      <a:pt x="2562" y="928"/>
                      <a:pt x="2562" y="927"/>
                    </a:cubicBezTo>
                    <a:cubicBezTo>
                      <a:pt x="2565" y="924"/>
                      <a:pt x="2566" y="924"/>
                      <a:pt x="2567" y="923"/>
                    </a:cubicBezTo>
                    <a:cubicBezTo>
                      <a:pt x="2568" y="922"/>
                      <a:pt x="2568" y="922"/>
                      <a:pt x="2568" y="922"/>
                    </a:cubicBezTo>
                    <a:cubicBezTo>
                      <a:pt x="2569" y="922"/>
                      <a:pt x="2569" y="921"/>
                      <a:pt x="2569" y="921"/>
                    </a:cubicBezTo>
                    <a:cubicBezTo>
                      <a:pt x="2570" y="920"/>
                      <a:pt x="2571" y="920"/>
                      <a:pt x="2571" y="917"/>
                    </a:cubicBezTo>
                    <a:cubicBezTo>
                      <a:pt x="2571" y="913"/>
                      <a:pt x="2569" y="911"/>
                      <a:pt x="2567" y="907"/>
                    </a:cubicBezTo>
                    <a:cubicBezTo>
                      <a:pt x="2563" y="903"/>
                      <a:pt x="2559" y="900"/>
                      <a:pt x="2556" y="898"/>
                    </a:cubicBezTo>
                    <a:cubicBezTo>
                      <a:pt x="2551" y="895"/>
                      <a:pt x="2548" y="891"/>
                      <a:pt x="2547" y="887"/>
                    </a:cubicBezTo>
                    <a:cubicBezTo>
                      <a:pt x="2546" y="886"/>
                      <a:pt x="2544" y="884"/>
                      <a:pt x="2544" y="880"/>
                    </a:cubicBezTo>
                    <a:cubicBezTo>
                      <a:pt x="2544" y="880"/>
                      <a:pt x="2544" y="880"/>
                      <a:pt x="2544" y="880"/>
                    </a:cubicBezTo>
                    <a:cubicBezTo>
                      <a:pt x="2544" y="876"/>
                      <a:pt x="2544" y="876"/>
                      <a:pt x="2543" y="874"/>
                    </a:cubicBezTo>
                    <a:cubicBezTo>
                      <a:pt x="2542" y="874"/>
                      <a:pt x="2542" y="873"/>
                      <a:pt x="2541" y="872"/>
                    </a:cubicBezTo>
                    <a:cubicBezTo>
                      <a:pt x="2539" y="870"/>
                      <a:pt x="2535" y="865"/>
                      <a:pt x="2539" y="859"/>
                    </a:cubicBezTo>
                    <a:cubicBezTo>
                      <a:pt x="2542" y="856"/>
                      <a:pt x="2544" y="848"/>
                      <a:pt x="2545" y="846"/>
                    </a:cubicBezTo>
                    <a:cubicBezTo>
                      <a:pt x="2545" y="845"/>
                      <a:pt x="2545" y="845"/>
                      <a:pt x="2545" y="845"/>
                    </a:cubicBezTo>
                    <a:cubicBezTo>
                      <a:pt x="2545" y="842"/>
                      <a:pt x="2546" y="836"/>
                      <a:pt x="2548" y="828"/>
                    </a:cubicBezTo>
                    <a:cubicBezTo>
                      <a:pt x="2548" y="826"/>
                      <a:pt x="2549" y="824"/>
                      <a:pt x="2549" y="823"/>
                    </a:cubicBezTo>
                    <a:cubicBezTo>
                      <a:pt x="2551" y="817"/>
                      <a:pt x="2552" y="812"/>
                      <a:pt x="2556" y="808"/>
                    </a:cubicBezTo>
                    <a:cubicBezTo>
                      <a:pt x="2560" y="804"/>
                      <a:pt x="2568" y="798"/>
                      <a:pt x="2570" y="797"/>
                    </a:cubicBezTo>
                    <a:cubicBezTo>
                      <a:pt x="2572" y="796"/>
                      <a:pt x="2575" y="796"/>
                      <a:pt x="2578" y="796"/>
                    </a:cubicBezTo>
                    <a:cubicBezTo>
                      <a:pt x="2580" y="797"/>
                      <a:pt x="2583" y="797"/>
                      <a:pt x="2586" y="797"/>
                    </a:cubicBezTo>
                    <a:cubicBezTo>
                      <a:pt x="2588" y="797"/>
                      <a:pt x="2590" y="797"/>
                      <a:pt x="2591" y="796"/>
                    </a:cubicBezTo>
                    <a:cubicBezTo>
                      <a:pt x="2595" y="796"/>
                      <a:pt x="2599" y="796"/>
                      <a:pt x="2603" y="798"/>
                    </a:cubicBezTo>
                    <a:cubicBezTo>
                      <a:pt x="2604" y="799"/>
                      <a:pt x="2607" y="802"/>
                      <a:pt x="2610" y="804"/>
                    </a:cubicBezTo>
                    <a:cubicBezTo>
                      <a:pt x="2615" y="808"/>
                      <a:pt x="2622" y="813"/>
                      <a:pt x="2624" y="814"/>
                    </a:cubicBezTo>
                    <a:cubicBezTo>
                      <a:pt x="2629" y="816"/>
                      <a:pt x="2636" y="818"/>
                      <a:pt x="2644" y="818"/>
                    </a:cubicBezTo>
                    <a:cubicBezTo>
                      <a:pt x="2648" y="818"/>
                      <a:pt x="2651" y="818"/>
                      <a:pt x="2654" y="818"/>
                    </a:cubicBezTo>
                    <a:cubicBezTo>
                      <a:pt x="2657" y="817"/>
                      <a:pt x="2660" y="817"/>
                      <a:pt x="2664" y="817"/>
                    </a:cubicBezTo>
                    <a:cubicBezTo>
                      <a:pt x="2670" y="818"/>
                      <a:pt x="2672" y="819"/>
                      <a:pt x="2674" y="820"/>
                    </a:cubicBezTo>
                    <a:cubicBezTo>
                      <a:pt x="2675" y="820"/>
                      <a:pt x="2675" y="821"/>
                      <a:pt x="2675" y="821"/>
                    </a:cubicBezTo>
                    <a:cubicBezTo>
                      <a:pt x="2677" y="821"/>
                      <a:pt x="2681" y="822"/>
                      <a:pt x="2683" y="819"/>
                    </a:cubicBezTo>
                    <a:cubicBezTo>
                      <a:pt x="2686" y="813"/>
                      <a:pt x="2693" y="807"/>
                      <a:pt x="2697" y="805"/>
                    </a:cubicBezTo>
                    <a:cubicBezTo>
                      <a:pt x="2698" y="805"/>
                      <a:pt x="2699" y="805"/>
                      <a:pt x="2700" y="805"/>
                    </a:cubicBezTo>
                    <a:cubicBezTo>
                      <a:pt x="2703" y="804"/>
                      <a:pt x="2707" y="803"/>
                      <a:pt x="2709" y="801"/>
                    </a:cubicBezTo>
                    <a:cubicBezTo>
                      <a:pt x="2712" y="796"/>
                      <a:pt x="2724" y="783"/>
                      <a:pt x="2726" y="782"/>
                    </a:cubicBezTo>
                    <a:cubicBezTo>
                      <a:pt x="2727" y="781"/>
                      <a:pt x="2729" y="777"/>
                      <a:pt x="2729" y="773"/>
                    </a:cubicBezTo>
                    <a:cubicBezTo>
                      <a:pt x="2730" y="766"/>
                      <a:pt x="2735" y="760"/>
                      <a:pt x="2741" y="758"/>
                    </a:cubicBezTo>
                    <a:cubicBezTo>
                      <a:pt x="2745" y="756"/>
                      <a:pt x="2749" y="758"/>
                      <a:pt x="2753" y="759"/>
                    </a:cubicBezTo>
                    <a:cubicBezTo>
                      <a:pt x="2755" y="760"/>
                      <a:pt x="2756" y="760"/>
                      <a:pt x="2757" y="760"/>
                    </a:cubicBezTo>
                    <a:cubicBezTo>
                      <a:pt x="2761" y="761"/>
                      <a:pt x="2762" y="761"/>
                      <a:pt x="2763" y="761"/>
                    </a:cubicBezTo>
                    <a:cubicBezTo>
                      <a:pt x="2765" y="760"/>
                      <a:pt x="2769" y="760"/>
                      <a:pt x="2775" y="760"/>
                    </a:cubicBezTo>
                    <a:cubicBezTo>
                      <a:pt x="2779" y="760"/>
                      <a:pt x="2785" y="760"/>
                      <a:pt x="2788" y="758"/>
                    </a:cubicBezTo>
                    <a:cubicBezTo>
                      <a:pt x="2789" y="758"/>
                      <a:pt x="2791" y="757"/>
                      <a:pt x="2792" y="756"/>
                    </a:cubicBezTo>
                    <a:cubicBezTo>
                      <a:pt x="2794" y="755"/>
                      <a:pt x="2796" y="755"/>
                      <a:pt x="2798" y="754"/>
                    </a:cubicBezTo>
                    <a:cubicBezTo>
                      <a:pt x="2801" y="752"/>
                      <a:pt x="2809" y="747"/>
                      <a:pt x="2814" y="741"/>
                    </a:cubicBezTo>
                    <a:cubicBezTo>
                      <a:pt x="2816" y="739"/>
                      <a:pt x="2817" y="737"/>
                      <a:pt x="2818" y="736"/>
                    </a:cubicBezTo>
                    <a:cubicBezTo>
                      <a:pt x="2820" y="733"/>
                      <a:pt x="2821" y="732"/>
                      <a:pt x="2826" y="731"/>
                    </a:cubicBezTo>
                    <a:cubicBezTo>
                      <a:pt x="2831" y="730"/>
                      <a:pt x="2835" y="728"/>
                      <a:pt x="2835" y="726"/>
                    </a:cubicBezTo>
                    <a:cubicBezTo>
                      <a:pt x="2836" y="722"/>
                      <a:pt x="2835" y="720"/>
                      <a:pt x="2835" y="716"/>
                    </a:cubicBezTo>
                    <a:cubicBezTo>
                      <a:pt x="2833" y="711"/>
                      <a:pt x="2835" y="708"/>
                      <a:pt x="2838" y="702"/>
                    </a:cubicBezTo>
                    <a:cubicBezTo>
                      <a:pt x="2841" y="697"/>
                      <a:pt x="2849" y="685"/>
                      <a:pt x="2850" y="681"/>
                    </a:cubicBezTo>
                    <a:cubicBezTo>
                      <a:pt x="2853" y="675"/>
                      <a:pt x="2857" y="672"/>
                      <a:pt x="2863" y="670"/>
                    </a:cubicBezTo>
                    <a:cubicBezTo>
                      <a:pt x="2867" y="669"/>
                      <a:pt x="2869" y="667"/>
                      <a:pt x="2871" y="667"/>
                    </a:cubicBezTo>
                    <a:cubicBezTo>
                      <a:pt x="2872" y="666"/>
                      <a:pt x="2873" y="666"/>
                      <a:pt x="2874" y="665"/>
                    </a:cubicBezTo>
                    <a:cubicBezTo>
                      <a:pt x="2876" y="664"/>
                      <a:pt x="2879" y="665"/>
                      <a:pt x="2881" y="665"/>
                    </a:cubicBezTo>
                    <a:cubicBezTo>
                      <a:pt x="2881" y="666"/>
                      <a:pt x="2882" y="666"/>
                      <a:pt x="2883" y="666"/>
                    </a:cubicBezTo>
                    <a:cubicBezTo>
                      <a:pt x="2883" y="666"/>
                      <a:pt x="2884" y="666"/>
                      <a:pt x="2886" y="666"/>
                    </a:cubicBezTo>
                    <a:cubicBezTo>
                      <a:pt x="2888" y="666"/>
                      <a:pt x="2895" y="667"/>
                      <a:pt x="2896" y="666"/>
                    </a:cubicBezTo>
                    <a:cubicBezTo>
                      <a:pt x="2898" y="666"/>
                      <a:pt x="2899" y="665"/>
                      <a:pt x="2900" y="665"/>
                    </a:cubicBezTo>
                    <a:cubicBezTo>
                      <a:pt x="2900" y="665"/>
                      <a:pt x="2901" y="665"/>
                      <a:pt x="2901" y="665"/>
                    </a:cubicBezTo>
                    <a:cubicBezTo>
                      <a:pt x="2901" y="664"/>
                      <a:pt x="2901" y="664"/>
                      <a:pt x="2901" y="664"/>
                    </a:cubicBezTo>
                    <a:cubicBezTo>
                      <a:pt x="2901" y="662"/>
                      <a:pt x="2901" y="661"/>
                      <a:pt x="2901" y="660"/>
                    </a:cubicBezTo>
                    <a:cubicBezTo>
                      <a:pt x="2901" y="658"/>
                      <a:pt x="2901" y="656"/>
                      <a:pt x="2902" y="653"/>
                    </a:cubicBezTo>
                    <a:cubicBezTo>
                      <a:pt x="2903" y="649"/>
                      <a:pt x="2905" y="645"/>
                      <a:pt x="2909" y="643"/>
                    </a:cubicBezTo>
                    <a:cubicBezTo>
                      <a:pt x="2911" y="643"/>
                      <a:pt x="2913" y="642"/>
                      <a:pt x="2916" y="643"/>
                    </a:cubicBezTo>
                    <a:cubicBezTo>
                      <a:pt x="2920" y="645"/>
                      <a:pt x="2922" y="647"/>
                      <a:pt x="2924" y="648"/>
                    </a:cubicBezTo>
                    <a:cubicBezTo>
                      <a:pt x="2925" y="648"/>
                      <a:pt x="2926" y="649"/>
                      <a:pt x="2926" y="649"/>
                    </a:cubicBezTo>
                    <a:cubicBezTo>
                      <a:pt x="2927" y="650"/>
                      <a:pt x="2929" y="648"/>
                      <a:pt x="2931" y="646"/>
                    </a:cubicBezTo>
                    <a:cubicBezTo>
                      <a:pt x="2934" y="642"/>
                      <a:pt x="2940" y="638"/>
                      <a:pt x="2943" y="636"/>
                    </a:cubicBezTo>
                    <a:cubicBezTo>
                      <a:pt x="2945" y="636"/>
                      <a:pt x="2946" y="635"/>
                      <a:pt x="2948" y="634"/>
                    </a:cubicBezTo>
                    <a:cubicBezTo>
                      <a:pt x="2948" y="633"/>
                      <a:pt x="2948" y="633"/>
                      <a:pt x="2948" y="633"/>
                    </a:cubicBezTo>
                    <a:cubicBezTo>
                      <a:pt x="2950" y="632"/>
                      <a:pt x="2952" y="631"/>
                      <a:pt x="2954" y="631"/>
                    </a:cubicBezTo>
                    <a:cubicBezTo>
                      <a:pt x="2954" y="631"/>
                      <a:pt x="2955" y="631"/>
                      <a:pt x="2955" y="631"/>
                    </a:cubicBezTo>
                    <a:cubicBezTo>
                      <a:pt x="2959" y="628"/>
                      <a:pt x="2963" y="627"/>
                      <a:pt x="2967" y="629"/>
                    </a:cubicBezTo>
                    <a:cubicBezTo>
                      <a:pt x="2971" y="631"/>
                      <a:pt x="2971" y="631"/>
                      <a:pt x="2972" y="630"/>
                    </a:cubicBezTo>
                    <a:cubicBezTo>
                      <a:pt x="2975" y="629"/>
                      <a:pt x="2980" y="629"/>
                      <a:pt x="2983" y="629"/>
                    </a:cubicBezTo>
                    <a:cubicBezTo>
                      <a:pt x="2983" y="629"/>
                      <a:pt x="2983" y="630"/>
                      <a:pt x="2983" y="630"/>
                    </a:cubicBezTo>
                    <a:cubicBezTo>
                      <a:pt x="2984" y="628"/>
                      <a:pt x="2986" y="624"/>
                      <a:pt x="2990" y="623"/>
                    </a:cubicBezTo>
                    <a:cubicBezTo>
                      <a:pt x="2992" y="623"/>
                      <a:pt x="2994" y="623"/>
                      <a:pt x="2996" y="625"/>
                    </a:cubicBezTo>
                    <a:cubicBezTo>
                      <a:pt x="2996" y="625"/>
                      <a:pt x="2997" y="626"/>
                      <a:pt x="2997" y="627"/>
                    </a:cubicBezTo>
                    <a:cubicBezTo>
                      <a:pt x="2997" y="627"/>
                      <a:pt x="2998" y="627"/>
                      <a:pt x="2998" y="627"/>
                    </a:cubicBezTo>
                    <a:cubicBezTo>
                      <a:pt x="3002" y="626"/>
                      <a:pt x="3005" y="628"/>
                      <a:pt x="3007" y="632"/>
                    </a:cubicBezTo>
                    <a:cubicBezTo>
                      <a:pt x="3007" y="632"/>
                      <a:pt x="3008" y="633"/>
                      <a:pt x="3009" y="633"/>
                    </a:cubicBezTo>
                    <a:cubicBezTo>
                      <a:pt x="3009" y="633"/>
                      <a:pt x="3009" y="633"/>
                      <a:pt x="3010" y="633"/>
                    </a:cubicBezTo>
                    <a:cubicBezTo>
                      <a:pt x="3013" y="634"/>
                      <a:pt x="3015" y="634"/>
                      <a:pt x="3016" y="634"/>
                    </a:cubicBezTo>
                    <a:cubicBezTo>
                      <a:pt x="3019" y="632"/>
                      <a:pt x="3021" y="632"/>
                      <a:pt x="3028" y="632"/>
                    </a:cubicBezTo>
                    <a:cubicBezTo>
                      <a:pt x="3033" y="633"/>
                      <a:pt x="3033" y="632"/>
                      <a:pt x="3035" y="631"/>
                    </a:cubicBezTo>
                    <a:cubicBezTo>
                      <a:pt x="3036" y="630"/>
                      <a:pt x="3036" y="630"/>
                      <a:pt x="3037" y="629"/>
                    </a:cubicBezTo>
                    <a:cubicBezTo>
                      <a:pt x="3040" y="627"/>
                      <a:pt x="3040" y="627"/>
                      <a:pt x="3041" y="626"/>
                    </a:cubicBezTo>
                    <a:cubicBezTo>
                      <a:pt x="3042" y="623"/>
                      <a:pt x="3043" y="622"/>
                      <a:pt x="3045" y="621"/>
                    </a:cubicBezTo>
                    <a:cubicBezTo>
                      <a:pt x="3046" y="620"/>
                      <a:pt x="3046" y="620"/>
                      <a:pt x="3046" y="620"/>
                    </a:cubicBezTo>
                    <a:cubicBezTo>
                      <a:pt x="3047" y="620"/>
                      <a:pt x="3047" y="620"/>
                      <a:pt x="3048" y="620"/>
                    </a:cubicBezTo>
                    <a:cubicBezTo>
                      <a:pt x="3048" y="620"/>
                      <a:pt x="3048" y="619"/>
                      <a:pt x="3048" y="619"/>
                    </a:cubicBezTo>
                    <a:cubicBezTo>
                      <a:pt x="3048" y="619"/>
                      <a:pt x="3048" y="618"/>
                      <a:pt x="3048" y="616"/>
                    </a:cubicBezTo>
                    <a:cubicBezTo>
                      <a:pt x="3048" y="611"/>
                      <a:pt x="3045" y="608"/>
                      <a:pt x="3043" y="606"/>
                    </a:cubicBezTo>
                    <a:cubicBezTo>
                      <a:pt x="3043" y="606"/>
                      <a:pt x="3042" y="606"/>
                      <a:pt x="3042" y="605"/>
                    </a:cubicBezTo>
                    <a:cubicBezTo>
                      <a:pt x="3037" y="600"/>
                      <a:pt x="3036" y="596"/>
                      <a:pt x="3036" y="593"/>
                    </a:cubicBezTo>
                    <a:cubicBezTo>
                      <a:pt x="3035" y="591"/>
                      <a:pt x="3035" y="588"/>
                      <a:pt x="3027" y="582"/>
                    </a:cubicBezTo>
                    <a:cubicBezTo>
                      <a:pt x="3016" y="572"/>
                      <a:pt x="3013" y="570"/>
                      <a:pt x="3013" y="570"/>
                    </a:cubicBezTo>
                    <a:cubicBezTo>
                      <a:pt x="3011" y="569"/>
                      <a:pt x="3009" y="568"/>
                      <a:pt x="3007" y="566"/>
                    </a:cubicBezTo>
                    <a:cubicBezTo>
                      <a:pt x="3006" y="565"/>
                      <a:pt x="3006" y="565"/>
                      <a:pt x="3006" y="565"/>
                    </a:cubicBezTo>
                    <a:cubicBezTo>
                      <a:pt x="3006" y="564"/>
                      <a:pt x="3004" y="562"/>
                      <a:pt x="3002" y="561"/>
                    </a:cubicBezTo>
                    <a:cubicBezTo>
                      <a:pt x="2999" y="559"/>
                      <a:pt x="2998" y="557"/>
                      <a:pt x="2997" y="556"/>
                    </a:cubicBezTo>
                    <a:cubicBezTo>
                      <a:pt x="2997" y="555"/>
                      <a:pt x="2996" y="554"/>
                      <a:pt x="2996" y="553"/>
                    </a:cubicBezTo>
                    <a:cubicBezTo>
                      <a:pt x="2996" y="552"/>
                      <a:pt x="2995" y="551"/>
                      <a:pt x="2994" y="550"/>
                    </a:cubicBezTo>
                    <a:cubicBezTo>
                      <a:pt x="2993" y="549"/>
                      <a:pt x="2989" y="548"/>
                      <a:pt x="2986" y="547"/>
                    </a:cubicBezTo>
                    <a:cubicBezTo>
                      <a:pt x="2979" y="545"/>
                      <a:pt x="2975" y="544"/>
                      <a:pt x="2973" y="542"/>
                    </a:cubicBezTo>
                    <a:cubicBezTo>
                      <a:pt x="2971" y="541"/>
                      <a:pt x="2962" y="532"/>
                      <a:pt x="2962" y="527"/>
                    </a:cubicBezTo>
                    <a:cubicBezTo>
                      <a:pt x="2962" y="526"/>
                      <a:pt x="2961" y="525"/>
                      <a:pt x="2960" y="524"/>
                    </a:cubicBezTo>
                    <a:cubicBezTo>
                      <a:pt x="2960" y="524"/>
                      <a:pt x="2959" y="524"/>
                      <a:pt x="2959" y="524"/>
                    </a:cubicBezTo>
                    <a:cubicBezTo>
                      <a:pt x="2958" y="524"/>
                      <a:pt x="2958" y="524"/>
                      <a:pt x="2958" y="524"/>
                    </a:cubicBezTo>
                    <a:cubicBezTo>
                      <a:pt x="2957" y="524"/>
                      <a:pt x="2957" y="524"/>
                      <a:pt x="2957" y="524"/>
                    </a:cubicBezTo>
                    <a:cubicBezTo>
                      <a:pt x="2956" y="524"/>
                      <a:pt x="2956" y="523"/>
                      <a:pt x="2955" y="523"/>
                    </a:cubicBezTo>
                    <a:cubicBezTo>
                      <a:pt x="2954" y="523"/>
                      <a:pt x="2954" y="523"/>
                      <a:pt x="2954" y="523"/>
                    </a:cubicBezTo>
                    <a:cubicBezTo>
                      <a:pt x="2948" y="523"/>
                      <a:pt x="2943" y="523"/>
                      <a:pt x="2939" y="521"/>
                    </a:cubicBezTo>
                    <a:cubicBezTo>
                      <a:pt x="2938" y="521"/>
                      <a:pt x="2935" y="521"/>
                      <a:pt x="2932" y="523"/>
                    </a:cubicBezTo>
                    <a:cubicBezTo>
                      <a:pt x="2928" y="526"/>
                      <a:pt x="2924" y="524"/>
                      <a:pt x="2922" y="524"/>
                    </a:cubicBezTo>
                    <a:cubicBezTo>
                      <a:pt x="2922" y="524"/>
                      <a:pt x="2922" y="524"/>
                      <a:pt x="2922" y="524"/>
                    </a:cubicBezTo>
                    <a:cubicBezTo>
                      <a:pt x="2918" y="529"/>
                      <a:pt x="2910" y="542"/>
                      <a:pt x="2908" y="545"/>
                    </a:cubicBezTo>
                    <a:cubicBezTo>
                      <a:pt x="2905" y="550"/>
                      <a:pt x="2900" y="556"/>
                      <a:pt x="2898" y="558"/>
                    </a:cubicBezTo>
                    <a:cubicBezTo>
                      <a:pt x="2893" y="560"/>
                      <a:pt x="2887" y="556"/>
                      <a:pt x="2883" y="551"/>
                    </a:cubicBezTo>
                    <a:cubicBezTo>
                      <a:pt x="2882" y="549"/>
                      <a:pt x="2878" y="547"/>
                      <a:pt x="2875" y="546"/>
                    </a:cubicBezTo>
                    <a:cubicBezTo>
                      <a:pt x="2873" y="545"/>
                      <a:pt x="2872" y="544"/>
                      <a:pt x="2870" y="543"/>
                    </a:cubicBezTo>
                    <a:cubicBezTo>
                      <a:pt x="2869" y="542"/>
                      <a:pt x="2869" y="542"/>
                      <a:pt x="2869" y="542"/>
                    </a:cubicBezTo>
                    <a:cubicBezTo>
                      <a:pt x="2868" y="540"/>
                      <a:pt x="2867" y="540"/>
                      <a:pt x="2865" y="540"/>
                    </a:cubicBezTo>
                    <a:cubicBezTo>
                      <a:pt x="2861" y="541"/>
                      <a:pt x="2856" y="539"/>
                      <a:pt x="2855" y="539"/>
                    </a:cubicBezTo>
                    <a:cubicBezTo>
                      <a:pt x="2854" y="539"/>
                      <a:pt x="2851" y="539"/>
                      <a:pt x="2850" y="540"/>
                    </a:cubicBezTo>
                    <a:cubicBezTo>
                      <a:pt x="2850" y="541"/>
                      <a:pt x="2850" y="541"/>
                      <a:pt x="2850" y="541"/>
                    </a:cubicBezTo>
                    <a:cubicBezTo>
                      <a:pt x="2846" y="544"/>
                      <a:pt x="2844" y="544"/>
                      <a:pt x="2836" y="544"/>
                    </a:cubicBezTo>
                    <a:cubicBezTo>
                      <a:pt x="2833" y="544"/>
                      <a:pt x="2831" y="543"/>
                      <a:pt x="2829" y="543"/>
                    </a:cubicBezTo>
                    <a:cubicBezTo>
                      <a:pt x="2824" y="543"/>
                      <a:pt x="2823" y="543"/>
                      <a:pt x="2822" y="544"/>
                    </a:cubicBezTo>
                    <a:cubicBezTo>
                      <a:pt x="2821" y="545"/>
                      <a:pt x="2820" y="547"/>
                      <a:pt x="2819" y="549"/>
                    </a:cubicBezTo>
                    <a:cubicBezTo>
                      <a:pt x="2816" y="554"/>
                      <a:pt x="2813" y="557"/>
                      <a:pt x="2811" y="559"/>
                    </a:cubicBezTo>
                    <a:cubicBezTo>
                      <a:pt x="2807" y="563"/>
                      <a:pt x="2801" y="558"/>
                      <a:pt x="2798" y="555"/>
                    </a:cubicBezTo>
                    <a:cubicBezTo>
                      <a:pt x="2797" y="555"/>
                      <a:pt x="2797" y="555"/>
                      <a:pt x="2797" y="555"/>
                    </a:cubicBezTo>
                    <a:cubicBezTo>
                      <a:pt x="2794" y="552"/>
                      <a:pt x="2785" y="543"/>
                      <a:pt x="2783" y="541"/>
                    </a:cubicBezTo>
                    <a:cubicBezTo>
                      <a:pt x="2781" y="539"/>
                      <a:pt x="2779" y="537"/>
                      <a:pt x="2779" y="530"/>
                    </a:cubicBezTo>
                    <a:cubicBezTo>
                      <a:pt x="2779" y="524"/>
                      <a:pt x="2780" y="512"/>
                      <a:pt x="2780" y="512"/>
                    </a:cubicBezTo>
                    <a:cubicBezTo>
                      <a:pt x="2780" y="510"/>
                      <a:pt x="2782" y="507"/>
                      <a:pt x="2788" y="504"/>
                    </a:cubicBezTo>
                    <a:cubicBezTo>
                      <a:pt x="2793" y="501"/>
                      <a:pt x="2793" y="499"/>
                      <a:pt x="2793" y="498"/>
                    </a:cubicBezTo>
                    <a:cubicBezTo>
                      <a:pt x="2793" y="496"/>
                      <a:pt x="2793" y="485"/>
                      <a:pt x="2792" y="481"/>
                    </a:cubicBezTo>
                    <a:cubicBezTo>
                      <a:pt x="2792" y="481"/>
                      <a:pt x="2792" y="481"/>
                      <a:pt x="2792" y="481"/>
                    </a:cubicBezTo>
                    <a:cubicBezTo>
                      <a:pt x="2792" y="480"/>
                      <a:pt x="2792" y="480"/>
                      <a:pt x="2792" y="480"/>
                    </a:cubicBezTo>
                    <a:cubicBezTo>
                      <a:pt x="2792" y="479"/>
                      <a:pt x="2793" y="473"/>
                      <a:pt x="2796" y="470"/>
                    </a:cubicBezTo>
                    <a:cubicBezTo>
                      <a:pt x="2798" y="468"/>
                      <a:pt x="2805" y="458"/>
                      <a:pt x="2806" y="456"/>
                    </a:cubicBezTo>
                    <a:cubicBezTo>
                      <a:pt x="2806" y="455"/>
                      <a:pt x="2806" y="455"/>
                      <a:pt x="2806" y="454"/>
                    </a:cubicBezTo>
                    <a:cubicBezTo>
                      <a:pt x="2805" y="452"/>
                      <a:pt x="2804" y="448"/>
                      <a:pt x="2806" y="444"/>
                    </a:cubicBezTo>
                    <a:cubicBezTo>
                      <a:pt x="2808" y="440"/>
                      <a:pt x="2814" y="424"/>
                      <a:pt x="2815" y="420"/>
                    </a:cubicBezTo>
                    <a:cubicBezTo>
                      <a:pt x="2817" y="416"/>
                      <a:pt x="2835" y="368"/>
                      <a:pt x="2837" y="363"/>
                    </a:cubicBezTo>
                    <a:cubicBezTo>
                      <a:pt x="2837" y="361"/>
                      <a:pt x="2839" y="358"/>
                      <a:pt x="2842" y="357"/>
                    </a:cubicBezTo>
                    <a:cubicBezTo>
                      <a:pt x="2845" y="356"/>
                      <a:pt x="2849" y="357"/>
                      <a:pt x="2854" y="361"/>
                    </a:cubicBezTo>
                    <a:cubicBezTo>
                      <a:pt x="2863" y="368"/>
                      <a:pt x="2873" y="372"/>
                      <a:pt x="2876" y="372"/>
                    </a:cubicBezTo>
                    <a:cubicBezTo>
                      <a:pt x="2877" y="372"/>
                      <a:pt x="2879" y="372"/>
                      <a:pt x="2881" y="372"/>
                    </a:cubicBezTo>
                    <a:cubicBezTo>
                      <a:pt x="2886" y="371"/>
                      <a:pt x="2894" y="370"/>
                      <a:pt x="2898" y="375"/>
                    </a:cubicBezTo>
                    <a:cubicBezTo>
                      <a:pt x="2899" y="376"/>
                      <a:pt x="2902" y="379"/>
                      <a:pt x="2905" y="377"/>
                    </a:cubicBezTo>
                    <a:cubicBezTo>
                      <a:pt x="2905" y="377"/>
                      <a:pt x="2912" y="373"/>
                      <a:pt x="2917" y="372"/>
                    </a:cubicBezTo>
                    <a:cubicBezTo>
                      <a:pt x="2924" y="370"/>
                      <a:pt x="2926" y="368"/>
                      <a:pt x="2926" y="368"/>
                    </a:cubicBezTo>
                    <a:cubicBezTo>
                      <a:pt x="2928" y="364"/>
                      <a:pt x="2933" y="358"/>
                      <a:pt x="2938" y="352"/>
                    </a:cubicBezTo>
                    <a:cubicBezTo>
                      <a:pt x="2938" y="351"/>
                      <a:pt x="2938" y="351"/>
                      <a:pt x="2938" y="351"/>
                    </a:cubicBezTo>
                    <a:cubicBezTo>
                      <a:pt x="2939" y="351"/>
                      <a:pt x="2939" y="350"/>
                      <a:pt x="2940" y="349"/>
                    </a:cubicBezTo>
                    <a:cubicBezTo>
                      <a:pt x="2942" y="346"/>
                      <a:pt x="2944" y="343"/>
                      <a:pt x="2950" y="341"/>
                    </a:cubicBezTo>
                    <a:cubicBezTo>
                      <a:pt x="2953" y="340"/>
                      <a:pt x="2955" y="340"/>
                      <a:pt x="2956" y="340"/>
                    </a:cubicBezTo>
                    <a:cubicBezTo>
                      <a:pt x="2958" y="339"/>
                      <a:pt x="2959" y="339"/>
                      <a:pt x="2959" y="339"/>
                    </a:cubicBezTo>
                    <a:cubicBezTo>
                      <a:pt x="2962" y="337"/>
                      <a:pt x="2965" y="337"/>
                      <a:pt x="2968" y="337"/>
                    </a:cubicBezTo>
                    <a:cubicBezTo>
                      <a:pt x="2970" y="337"/>
                      <a:pt x="2970" y="337"/>
                      <a:pt x="2970" y="337"/>
                    </a:cubicBezTo>
                    <a:cubicBezTo>
                      <a:pt x="2971" y="337"/>
                      <a:pt x="2973" y="337"/>
                      <a:pt x="2973" y="337"/>
                    </a:cubicBezTo>
                    <a:cubicBezTo>
                      <a:pt x="2973" y="337"/>
                      <a:pt x="2973" y="336"/>
                      <a:pt x="2974" y="335"/>
                    </a:cubicBezTo>
                    <a:cubicBezTo>
                      <a:pt x="2975" y="332"/>
                      <a:pt x="2978" y="330"/>
                      <a:pt x="2980" y="328"/>
                    </a:cubicBezTo>
                    <a:cubicBezTo>
                      <a:pt x="2981" y="327"/>
                      <a:pt x="2982" y="327"/>
                      <a:pt x="2983" y="326"/>
                    </a:cubicBezTo>
                    <a:cubicBezTo>
                      <a:pt x="2986" y="322"/>
                      <a:pt x="2986" y="321"/>
                      <a:pt x="2986" y="319"/>
                    </a:cubicBezTo>
                    <a:cubicBezTo>
                      <a:pt x="2985" y="314"/>
                      <a:pt x="2985" y="313"/>
                      <a:pt x="2986" y="311"/>
                    </a:cubicBezTo>
                    <a:cubicBezTo>
                      <a:pt x="2985" y="311"/>
                      <a:pt x="2985" y="311"/>
                      <a:pt x="2985" y="311"/>
                    </a:cubicBezTo>
                    <a:cubicBezTo>
                      <a:pt x="2980" y="311"/>
                      <a:pt x="2974" y="312"/>
                      <a:pt x="2972" y="305"/>
                    </a:cubicBezTo>
                    <a:cubicBezTo>
                      <a:pt x="2971" y="301"/>
                      <a:pt x="2972" y="299"/>
                      <a:pt x="2976" y="298"/>
                    </a:cubicBezTo>
                    <a:cubicBezTo>
                      <a:pt x="2976" y="297"/>
                      <a:pt x="2977" y="297"/>
                      <a:pt x="2977" y="297"/>
                    </a:cubicBezTo>
                    <a:cubicBezTo>
                      <a:pt x="2979" y="295"/>
                      <a:pt x="2979" y="295"/>
                      <a:pt x="2979" y="293"/>
                    </a:cubicBezTo>
                    <a:cubicBezTo>
                      <a:pt x="2979" y="288"/>
                      <a:pt x="2980" y="285"/>
                      <a:pt x="2982" y="282"/>
                    </a:cubicBezTo>
                    <a:cubicBezTo>
                      <a:pt x="2982" y="280"/>
                      <a:pt x="2984" y="278"/>
                      <a:pt x="2986" y="275"/>
                    </a:cubicBezTo>
                    <a:cubicBezTo>
                      <a:pt x="2988" y="274"/>
                      <a:pt x="2989" y="271"/>
                      <a:pt x="2990" y="270"/>
                    </a:cubicBezTo>
                    <a:cubicBezTo>
                      <a:pt x="2991" y="268"/>
                      <a:pt x="2991" y="265"/>
                      <a:pt x="2991" y="262"/>
                    </a:cubicBezTo>
                    <a:cubicBezTo>
                      <a:pt x="2990" y="255"/>
                      <a:pt x="2993" y="251"/>
                      <a:pt x="2995" y="249"/>
                    </a:cubicBezTo>
                    <a:cubicBezTo>
                      <a:pt x="2996" y="248"/>
                      <a:pt x="2996" y="248"/>
                      <a:pt x="2996" y="248"/>
                    </a:cubicBezTo>
                    <a:cubicBezTo>
                      <a:pt x="2998" y="246"/>
                      <a:pt x="3004" y="241"/>
                      <a:pt x="3003" y="237"/>
                    </a:cubicBezTo>
                    <a:cubicBezTo>
                      <a:pt x="3002" y="232"/>
                      <a:pt x="3001" y="228"/>
                      <a:pt x="3005" y="225"/>
                    </a:cubicBezTo>
                    <a:cubicBezTo>
                      <a:pt x="3006" y="224"/>
                      <a:pt x="3006" y="224"/>
                      <a:pt x="3006" y="224"/>
                    </a:cubicBezTo>
                    <a:cubicBezTo>
                      <a:pt x="3006" y="224"/>
                      <a:pt x="3006" y="224"/>
                      <a:pt x="3006" y="224"/>
                    </a:cubicBezTo>
                    <a:cubicBezTo>
                      <a:pt x="3006" y="223"/>
                      <a:pt x="3006" y="220"/>
                      <a:pt x="3009" y="217"/>
                    </a:cubicBezTo>
                    <a:cubicBezTo>
                      <a:pt x="3009" y="217"/>
                      <a:pt x="3010" y="216"/>
                      <a:pt x="3010" y="216"/>
                    </a:cubicBezTo>
                    <a:cubicBezTo>
                      <a:pt x="3010" y="216"/>
                      <a:pt x="3010" y="216"/>
                      <a:pt x="3010" y="216"/>
                    </a:cubicBezTo>
                    <a:cubicBezTo>
                      <a:pt x="3010" y="215"/>
                      <a:pt x="3010" y="214"/>
                      <a:pt x="3010" y="214"/>
                    </a:cubicBezTo>
                    <a:cubicBezTo>
                      <a:pt x="3010" y="212"/>
                      <a:pt x="3010" y="209"/>
                      <a:pt x="3013" y="208"/>
                    </a:cubicBezTo>
                    <a:cubicBezTo>
                      <a:pt x="3013" y="207"/>
                      <a:pt x="3013" y="206"/>
                      <a:pt x="3013" y="205"/>
                    </a:cubicBezTo>
                    <a:cubicBezTo>
                      <a:pt x="3013" y="204"/>
                      <a:pt x="3014" y="202"/>
                      <a:pt x="3014" y="201"/>
                    </a:cubicBezTo>
                    <a:cubicBezTo>
                      <a:pt x="3014" y="200"/>
                      <a:pt x="3015" y="199"/>
                      <a:pt x="3015" y="197"/>
                    </a:cubicBezTo>
                    <a:cubicBezTo>
                      <a:pt x="3015" y="195"/>
                      <a:pt x="3015" y="193"/>
                      <a:pt x="3015" y="192"/>
                    </a:cubicBezTo>
                    <a:cubicBezTo>
                      <a:pt x="3015" y="191"/>
                      <a:pt x="3015" y="190"/>
                      <a:pt x="3016" y="189"/>
                    </a:cubicBezTo>
                    <a:cubicBezTo>
                      <a:pt x="3016" y="185"/>
                      <a:pt x="3018" y="184"/>
                      <a:pt x="3020" y="182"/>
                    </a:cubicBezTo>
                    <a:cubicBezTo>
                      <a:pt x="3021" y="181"/>
                      <a:pt x="3021" y="181"/>
                      <a:pt x="3021" y="181"/>
                    </a:cubicBezTo>
                    <a:cubicBezTo>
                      <a:pt x="3023" y="179"/>
                      <a:pt x="3029" y="173"/>
                      <a:pt x="3031" y="170"/>
                    </a:cubicBezTo>
                    <a:cubicBezTo>
                      <a:pt x="3032" y="169"/>
                      <a:pt x="3032" y="169"/>
                      <a:pt x="3032" y="169"/>
                    </a:cubicBezTo>
                    <a:cubicBezTo>
                      <a:pt x="3033" y="168"/>
                      <a:pt x="3035" y="166"/>
                      <a:pt x="3039" y="163"/>
                    </a:cubicBezTo>
                    <a:cubicBezTo>
                      <a:pt x="3042" y="160"/>
                      <a:pt x="3047" y="156"/>
                      <a:pt x="3048" y="155"/>
                    </a:cubicBezTo>
                    <a:cubicBezTo>
                      <a:pt x="3049" y="153"/>
                      <a:pt x="3049" y="152"/>
                      <a:pt x="3049" y="150"/>
                    </a:cubicBezTo>
                    <a:cubicBezTo>
                      <a:pt x="3048" y="148"/>
                      <a:pt x="3049" y="146"/>
                      <a:pt x="3049" y="144"/>
                    </a:cubicBezTo>
                    <a:cubicBezTo>
                      <a:pt x="3049" y="142"/>
                      <a:pt x="3049" y="137"/>
                      <a:pt x="3048" y="136"/>
                    </a:cubicBezTo>
                    <a:cubicBezTo>
                      <a:pt x="3041" y="133"/>
                      <a:pt x="3039" y="130"/>
                      <a:pt x="3041" y="121"/>
                    </a:cubicBezTo>
                    <a:cubicBezTo>
                      <a:pt x="3043" y="116"/>
                      <a:pt x="3043" y="114"/>
                      <a:pt x="3043" y="112"/>
                    </a:cubicBezTo>
                    <a:cubicBezTo>
                      <a:pt x="3043" y="111"/>
                      <a:pt x="3043" y="111"/>
                      <a:pt x="3043" y="111"/>
                    </a:cubicBezTo>
                    <a:cubicBezTo>
                      <a:pt x="3043" y="111"/>
                      <a:pt x="3043" y="111"/>
                      <a:pt x="3043" y="111"/>
                    </a:cubicBezTo>
                    <a:cubicBezTo>
                      <a:pt x="3043" y="111"/>
                      <a:pt x="3043" y="111"/>
                      <a:pt x="3043" y="111"/>
                    </a:cubicBezTo>
                    <a:cubicBezTo>
                      <a:pt x="3043" y="111"/>
                      <a:pt x="3042" y="110"/>
                      <a:pt x="3041" y="110"/>
                    </a:cubicBezTo>
                    <a:cubicBezTo>
                      <a:pt x="3041" y="109"/>
                      <a:pt x="3040" y="109"/>
                      <a:pt x="3039" y="108"/>
                    </a:cubicBezTo>
                    <a:cubicBezTo>
                      <a:pt x="3035" y="106"/>
                      <a:pt x="3032" y="104"/>
                      <a:pt x="3028" y="107"/>
                    </a:cubicBezTo>
                    <a:cubicBezTo>
                      <a:pt x="3024" y="109"/>
                      <a:pt x="3017" y="113"/>
                      <a:pt x="3012" y="111"/>
                    </a:cubicBezTo>
                    <a:cubicBezTo>
                      <a:pt x="3011" y="110"/>
                      <a:pt x="3009" y="109"/>
                      <a:pt x="3009" y="107"/>
                    </a:cubicBezTo>
                    <a:cubicBezTo>
                      <a:pt x="3008" y="106"/>
                      <a:pt x="3008" y="106"/>
                      <a:pt x="3008" y="106"/>
                    </a:cubicBezTo>
                    <a:cubicBezTo>
                      <a:pt x="3007" y="103"/>
                      <a:pt x="3007" y="102"/>
                      <a:pt x="3009" y="98"/>
                    </a:cubicBezTo>
                    <a:cubicBezTo>
                      <a:pt x="3009" y="97"/>
                      <a:pt x="3010" y="96"/>
                      <a:pt x="3010" y="96"/>
                    </a:cubicBezTo>
                    <a:cubicBezTo>
                      <a:pt x="3008" y="94"/>
                      <a:pt x="3007" y="93"/>
                      <a:pt x="3007" y="90"/>
                    </a:cubicBezTo>
                    <a:cubicBezTo>
                      <a:pt x="3008" y="88"/>
                      <a:pt x="3009" y="86"/>
                      <a:pt x="3012" y="84"/>
                    </a:cubicBezTo>
                    <a:cubicBezTo>
                      <a:pt x="3013" y="83"/>
                      <a:pt x="3013" y="83"/>
                      <a:pt x="3013" y="83"/>
                    </a:cubicBezTo>
                    <a:cubicBezTo>
                      <a:pt x="3015" y="81"/>
                      <a:pt x="3016" y="80"/>
                      <a:pt x="3019" y="75"/>
                    </a:cubicBezTo>
                    <a:cubicBezTo>
                      <a:pt x="3021" y="71"/>
                      <a:pt x="3024" y="68"/>
                      <a:pt x="3028" y="64"/>
                    </a:cubicBezTo>
                    <a:cubicBezTo>
                      <a:pt x="3030" y="62"/>
                      <a:pt x="3032" y="59"/>
                      <a:pt x="3033" y="57"/>
                    </a:cubicBezTo>
                    <a:cubicBezTo>
                      <a:pt x="3035" y="56"/>
                      <a:pt x="3036" y="54"/>
                      <a:pt x="3036" y="54"/>
                    </a:cubicBezTo>
                    <a:cubicBezTo>
                      <a:pt x="3038" y="52"/>
                      <a:pt x="3038" y="52"/>
                      <a:pt x="3038" y="51"/>
                    </a:cubicBezTo>
                    <a:cubicBezTo>
                      <a:pt x="3038" y="50"/>
                      <a:pt x="3038" y="50"/>
                      <a:pt x="3038" y="49"/>
                    </a:cubicBezTo>
                    <a:cubicBezTo>
                      <a:pt x="3039" y="43"/>
                      <a:pt x="3042" y="41"/>
                      <a:pt x="3051" y="41"/>
                    </a:cubicBezTo>
                    <a:cubicBezTo>
                      <a:pt x="3055" y="40"/>
                      <a:pt x="3068" y="40"/>
                      <a:pt x="3074" y="37"/>
                    </a:cubicBezTo>
                    <a:cubicBezTo>
                      <a:pt x="3075" y="36"/>
                      <a:pt x="3077" y="35"/>
                      <a:pt x="3080" y="34"/>
                    </a:cubicBezTo>
                    <a:cubicBezTo>
                      <a:pt x="3084" y="32"/>
                      <a:pt x="3088" y="29"/>
                      <a:pt x="3092" y="28"/>
                    </a:cubicBezTo>
                    <a:cubicBezTo>
                      <a:pt x="3094" y="27"/>
                      <a:pt x="3094" y="27"/>
                      <a:pt x="3095" y="26"/>
                    </a:cubicBezTo>
                    <a:cubicBezTo>
                      <a:pt x="3098" y="25"/>
                      <a:pt x="3100" y="24"/>
                      <a:pt x="3105" y="24"/>
                    </a:cubicBezTo>
                    <a:cubicBezTo>
                      <a:pt x="3110" y="23"/>
                      <a:pt x="3110" y="23"/>
                      <a:pt x="3111" y="22"/>
                    </a:cubicBezTo>
                    <a:cubicBezTo>
                      <a:pt x="3111" y="21"/>
                      <a:pt x="3111" y="21"/>
                      <a:pt x="3111" y="21"/>
                    </a:cubicBezTo>
                    <a:cubicBezTo>
                      <a:pt x="3115" y="16"/>
                      <a:pt x="3121" y="14"/>
                      <a:pt x="3128" y="15"/>
                    </a:cubicBezTo>
                    <a:cubicBezTo>
                      <a:pt x="3134" y="17"/>
                      <a:pt x="3136" y="17"/>
                      <a:pt x="3140" y="16"/>
                    </a:cubicBezTo>
                    <a:cubicBezTo>
                      <a:pt x="3143" y="16"/>
                      <a:pt x="3145" y="16"/>
                      <a:pt x="3146" y="16"/>
                    </a:cubicBezTo>
                    <a:cubicBezTo>
                      <a:pt x="3147" y="16"/>
                      <a:pt x="3148" y="16"/>
                      <a:pt x="3149" y="15"/>
                    </a:cubicBezTo>
                    <a:cubicBezTo>
                      <a:pt x="3153" y="15"/>
                      <a:pt x="3156" y="14"/>
                      <a:pt x="3157" y="13"/>
                    </a:cubicBezTo>
                    <a:cubicBezTo>
                      <a:pt x="3159" y="10"/>
                      <a:pt x="3163" y="10"/>
                      <a:pt x="3165" y="10"/>
                    </a:cubicBezTo>
                    <a:cubicBezTo>
                      <a:pt x="3166" y="10"/>
                      <a:pt x="3167" y="10"/>
                      <a:pt x="3167" y="10"/>
                    </a:cubicBezTo>
                    <a:cubicBezTo>
                      <a:pt x="3168" y="9"/>
                      <a:pt x="3169" y="9"/>
                      <a:pt x="3170" y="8"/>
                    </a:cubicBezTo>
                    <a:cubicBezTo>
                      <a:pt x="3171" y="7"/>
                      <a:pt x="3172" y="7"/>
                      <a:pt x="3173" y="6"/>
                    </a:cubicBezTo>
                    <a:cubicBezTo>
                      <a:pt x="3176" y="1"/>
                      <a:pt x="3180" y="3"/>
                      <a:pt x="3184" y="4"/>
                    </a:cubicBezTo>
                    <a:cubicBezTo>
                      <a:pt x="3186" y="5"/>
                      <a:pt x="3187" y="5"/>
                      <a:pt x="3187" y="5"/>
                    </a:cubicBezTo>
                    <a:cubicBezTo>
                      <a:pt x="3188" y="4"/>
                      <a:pt x="3189" y="3"/>
                      <a:pt x="3190" y="3"/>
                    </a:cubicBezTo>
                    <a:cubicBezTo>
                      <a:pt x="3192" y="2"/>
                      <a:pt x="3193" y="3"/>
                      <a:pt x="3194" y="4"/>
                    </a:cubicBezTo>
                    <a:cubicBezTo>
                      <a:pt x="3198" y="1"/>
                      <a:pt x="3207" y="0"/>
                      <a:pt x="3212" y="4"/>
                    </a:cubicBezTo>
                    <a:cubicBezTo>
                      <a:pt x="3214" y="6"/>
                      <a:pt x="3217" y="7"/>
                      <a:pt x="3219" y="8"/>
                    </a:cubicBezTo>
                    <a:cubicBezTo>
                      <a:pt x="3221" y="9"/>
                      <a:pt x="3223" y="10"/>
                      <a:pt x="3224" y="11"/>
                    </a:cubicBezTo>
                    <a:cubicBezTo>
                      <a:pt x="3225" y="12"/>
                      <a:pt x="3226" y="12"/>
                      <a:pt x="3226" y="12"/>
                    </a:cubicBezTo>
                    <a:cubicBezTo>
                      <a:pt x="3229" y="10"/>
                      <a:pt x="3234" y="9"/>
                      <a:pt x="3239" y="12"/>
                    </a:cubicBezTo>
                    <a:cubicBezTo>
                      <a:pt x="3241" y="13"/>
                      <a:pt x="3242" y="14"/>
                      <a:pt x="3243" y="15"/>
                    </a:cubicBezTo>
                    <a:cubicBezTo>
                      <a:pt x="3247" y="21"/>
                      <a:pt x="3249" y="23"/>
                      <a:pt x="3250" y="23"/>
                    </a:cubicBezTo>
                    <a:cubicBezTo>
                      <a:pt x="3255" y="21"/>
                      <a:pt x="3260" y="19"/>
                      <a:pt x="3265" y="24"/>
                    </a:cubicBezTo>
                    <a:cubicBezTo>
                      <a:pt x="3266" y="25"/>
                      <a:pt x="3267" y="26"/>
                      <a:pt x="3268" y="26"/>
                    </a:cubicBezTo>
                    <a:cubicBezTo>
                      <a:pt x="3268" y="25"/>
                      <a:pt x="3268" y="25"/>
                      <a:pt x="3268" y="24"/>
                    </a:cubicBezTo>
                    <a:cubicBezTo>
                      <a:pt x="3269" y="22"/>
                      <a:pt x="3271" y="17"/>
                      <a:pt x="3278" y="17"/>
                    </a:cubicBezTo>
                    <a:cubicBezTo>
                      <a:pt x="3284" y="17"/>
                      <a:pt x="3288" y="18"/>
                      <a:pt x="3297" y="22"/>
                    </a:cubicBezTo>
                    <a:cubicBezTo>
                      <a:pt x="3303" y="25"/>
                      <a:pt x="3303" y="25"/>
                      <a:pt x="3306" y="25"/>
                    </a:cubicBezTo>
                    <a:cubicBezTo>
                      <a:pt x="3307" y="25"/>
                      <a:pt x="3308" y="25"/>
                      <a:pt x="3309" y="25"/>
                    </a:cubicBezTo>
                    <a:cubicBezTo>
                      <a:pt x="3315" y="25"/>
                      <a:pt x="3318" y="25"/>
                      <a:pt x="3320" y="31"/>
                    </a:cubicBezTo>
                    <a:cubicBezTo>
                      <a:pt x="3321" y="33"/>
                      <a:pt x="3322" y="35"/>
                      <a:pt x="3322" y="37"/>
                    </a:cubicBezTo>
                    <a:cubicBezTo>
                      <a:pt x="3323" y="37"/>
                      <a:pt x="3325" y="36"/>
                      <a:pt x="3326" y="36"/>
                    </a:cubicBezTo>
                    <a:cubicBezTo>
                      <a:pt x="3328" y="37"/>
                      <a:pt x="3329" y="37"/>
                      <a:pt x="3331" y="39"/>
                    </a:cubicBezTo>
                    <a:cubicBezTo>
                      <a:pt x="3331" y="40"/>
                      <a:pt x="3332" y="41"/>
                      <a:pt x="3332" y="41"/>
                    </a:cubicBezTo>
                    <a:cubicBezTo>
                      <a:pt x="3333" y="43"/>
                      <a:pt x="3335" y="45"/>
                      <a:pt x="3335" y="45"/>
                    </a:cubicBezTo>
                    <a:cubicBezTo>
                      <a:pt x="3336" y="45"/>
                      <a:pt x="3336" y="45"/>
                      <a:pt x="3336" y="45"/>
                    </a:cubicBezTo>
                    <a:cubicBezTo>
                      <a:pt x="3338" y="45"/>
                      <a:pt x="3342" y="44"/>
                      <a:pt x="3344" y="46"/>
                    </a:cubicBezTo>
                    <a:cubicBezTo>
                      <a:pt x="3345" y="47"/>
                      <a:pt x="3346" y="49"/>
                      <a:pt x="3346" y="51"/>
                    </a:cubicBezTo>
                    <a:cubicBezTo>
                      <a:pt x="3346" y="56"/>
                      <a:pt x="3344" y="58"/>
                      <a:pt x="3342" y="60"/>
                    </a:cubicBezTo>
                    <a:cubicBezTo>
                      <a:pt x="3342" y="60"/>
                      <a:pt x="3342" y="60"/>
                      <a:pt x="3342" y="60"/>
                    </a:cubicBezTo>
                    <a:cubicBezTo>
                      <a:pt x="3342" y="60"/>
                      <a:pt x="3341" y="61"/>
                      <a:pt x="3341" y="61"/>
                    </a:cubicBezTo>
                    <a:cubicBezTo>
                      <a:pt x="3341" y="61"/>
                      <a:pt x="3341" y="61"/>
                      <a:pt x="3342" y="62"/>
                    </a:cubicBezTo>
                    <a:cubicBezTo>
                      <a:pt x="3342" y="62"/>
                      <a:pt x="3342" y="62"/>
                      <a:pt x="3342" y="62"/>
                    </a:cubicBezTo>
                    <a:cubicBezTo>
                      <a:pt x="3342" y="62"/>
                      <a:pt x="3342" y="62"/>
                      <a:pt x="3342" y="62"/>
                    </a:cubicBezTo>
                    <a:cubicBezTo>
                      <a:pt x="3344" y="61"/>
                      <a:pt x="3350" y="59"/>
                      <a:pt x="3354" y="66"/>
                    </a:cubicBezTo>
                    <a:cubicBezTo>
                      <a:pt x="3356" y="70"/>
                      <a:pt x="3359" y="72"/>
                      <a:pt x="3360" y="73"/>
                    </a:cubicBezTo>
                    <a:cubicBezTo>
                      <a:pt x="3365" y="75"/>
                      <a:pt x="3369" y="77"/>
                      <a:pt x="3370" y="80"/>
                    </a:cubicBezTo>
                    <a:cubicBezTo>
                      <a:pt x="3373" y="84"/>
                      <a:pt x="3369" y="89"/>
                      <a:pt x="3368" y="90"/>
                    </a:cubicBezTo>
                    <a:cubicBezTo>
                      <a:pt x="3368" y="90"/>
                      <a:pt x="3368" y="90"/>
                      <a:pt x="3368" y="91"/>
                    </a:cubicBezTo>
                    <a:cubicBezTo>
                      <a:pt x="3369" y="91"/>
                      <a:pt x="3370" y="91"/>
                      <a:pt x="3371" y="91"/>
                    </a:cubicBezTo>
                    <a:cubicBezTo>
                      <a:pt x="3372" y="91"/>
                      <a:pt x="3374" y="91"/>
                      <a:pt x="3375" y="92"/>
                    </a:cubicBezTo>
                    <a:cubicBezTo>
                      <a:pt x="3377" y="92"/>
                      <a:pt x="3379" y="94"/>
                      <a:pt x="3380" y="97"/>
                    </a:cubicBezTo>
                    <a:cubicBezTo>
                      <a:pt x="3381" y="100"/>
                      <a:pt x="3381" y="104"/>
                      <a:pt x="3379" y="107"/>
                    </a:cubicBezTo>
                    <a:cubicBezTo>
                      <a:pt x="3378" y="107"/>
                      <a:pt x="3377" y="109"/>
                      <a:pt x="3378" y="110"/>
                    </a:cubicBezTo>
                    <a:cubicBezTo>
                      <a:pt x="3379" y="111"/>
                      <a:pt x="3380" y="113"/>
                      <a:pt x="3381" y="114"/>
                    </a:cubicBezTo>
                    <a:cubicBezTo>
                      <a:pt x="3383" y="116"/>
                      <a:pt x="3385" y="118"/>
                      <a:pt x="3386" y="120"/>
                    </a:cubicBezTo>
                    <a:cubicBezTo>
                      <a:pt x="3387" y="121"/>
                      <a:pt x="3390" y="124"/>
                      <a:pt x="3391" y="125"/>
                    </a:cubicBezTo>
                    <a:cubicBezTo>
                      <a:pt x="3394" y="126"/>
                      <a:pt x="3397" y="131"/>
                      <a:pt x="3397" y="137"/>
                    </a:cubicBezTo>
                    <a:cubicBezTo>
                      <a:pt x="3397" y="140"/>
                      <a:pt x="3398" y="141"/>
                      <a:pt x="3399" y="141"/>
                    </a:cubicBezTo>
                    <a:cubicBezTo>
                      <a:pt x="3405" y="142"/>
                      <a:pt x="3405" y="147"/>
                      <a:pt x="3405" y="149"/>
                    </a:cubicBezTo>
                    <a:cubicBezTo>
                      <a:pt x="3405" y="149"/>
                      <a:pt x="3405" y="150"/>
                      <a:pt x="3406" y="150"/>
                    </a:cubicBezTo>
                    <a:cubicBezTo>
                      <a:pt x="3406" y="150"/>
                      <a:pt x="3406" y="150"/>
                      <a:pt x="3406" y="150"/>
                    </a:cubicBezTo>
                    <a:cubicBezTo>
                      <a:pt x="3406" y="151"/>
                      <a:pt x="3406" y="151"/>
                      <a:pt x="3407" y="151"/>
                    </a:cubicBezTo>
                    <a:cubicBezTo>
                      <a:pt x="3408" y="151"/>
                      <a:pt x="3411" y="153"/>
                      <a:pt x="3412" y="156"/>
                    </a:cubicBezTo>
                    <a:cubicBezTo>
                      <a:pt x="3412" y="157"/>
                      <a:pt x="3412" y="158"/>
                      <a:pt x="3411" y="159"/>
                    </a:cubicBezTo>
                    <a:cubicBezTo>
                      <a:pt x="3412" y="159"/>
                      <a:pt x="3412" y="159"/>
                      <a:pt x="3413" y="159"/>
                    </a:cubicBezTo>
                    <a:cubicBezTo>
                      <a:pt x="3418" y="161"/>
                      <a:pt x="3417" y="167"/>
                      <a:pt x="3416" y="174"/>
                    </a:cubicBezTo>
                    <a:cubicBezTo>
                      <a:pt x="3416" y="176"/>
                      <a:pt x="3416" y="178"/>
                      <a:pt x="3416" y="179"/>
                    </a:cubicBezTo>
                    <a:cubicBezTo>
                      <a:pt x="3416" y="180"/>
                      <a:pt x="3417" y="182"/>
                      <a:pt x="3418" y="184"/>
                    </a:cubicBezTo>
                    <a:cubicBezTo>
                      <a:pt x="3419" y="184"/>
                      <a:pt x="3421" y="185"/>
                      <a:pt x="3423" y="186"/>
                    </a:cubicBezTo>
                    <a:cubicBezTo>
                      <a:pt x="3426" y="188"/>
                      <a:pt x="3430" y="189"/>
                      <a:pt x="3432" y="192"/>
                    </a:cubicBezTo>
                    <a:cubicBezTo>
                      <a:pt x="3434" y="195"/>
                      <a:pt x="3435" y="196"/>
                      <a:pt x="3435" y="198"/>
                    </a:cubicBezTo>
                    <a:cubicBezTo>
                      <a:pt x="3435" y="198"/>
                      <a:pt x="3435" y="199"/>
                      <a:pt x="3436" y="199"/>
                    </a:cubicBezTo>
                    <a:cubicBezTo>
                      <a:pt x="3436" y="200"/>
                      <a:pt x="3439" y="203"/>
                      <a:pt x="3440" y="205"/>
                    </a:cubicBezTo>
                    <a:cubicBezTo>
                      <a:pt x="3440" y="205"/>
                      <a:pt x="3440" y="205"/>
                      <a:pt x="3440" y="205"/>
                    </a:cubicBezTo>
                    <a:cubicBezTo>
                      <a:pt x="3443" y="207"/>
                      <a:pt x="3446" y="210"/>
                      <a:pt x="3448" y="213"/>
                    </a:cubicBezTo>
                    <a:cubicBezTo>
                      <a:pt x="3451" y="218"/>
                      <a:pt x="3451" y="224"/>
                      <a:pt x="3450" y="226"/>
                    </a:cubicBezTo>
                    <a:cubicBezTo>
                      <a:pt x="3450" y="226"/>
                      <a:pt x="3450" y="226"/>
                      <a:pt x="3450" y="226"/>
                    </a:cubicBezTo>
                    <a:cubicBezTo>
                      <a:pt x="3450" y="227"/>
                      <a:pt x="3449" y="230"/>
                      <a:pt x="3449" y="231"/>
                    </a:cubicBezTo>
                    <a:cubicBezTo>
                      <a:pt x="3451" y="233"/>
                      <a:pt x="3452" y="236"/>
                      <a:pt x="3452" y="238"/>
                    </a:cubicBezTo>
                    <a:cubicBezTo>
                      <a:pt x="3453" y="240"/>
                      <a:pt x="3454" y="241"/>
                      <a:pt x="3455" y="242"/>
                    </a:cubicBezTo>
                    <a:cubicBezTo>
                      <a:pt x="3456" y="243"/>
                      <a:pt x="3457" y="244"/>
                      <a:pt x="3459" y="244"/>
                    </a:cubicBezTo>
                    <a:cubicBezTo>
                      <a:pt x="3461" y="245"/>
                      <a:pt x="3462" y="245"/>
                      <a:pt x="3462" y="245"/>
                    </a:cubicBezTo>
                    <a:cubicBezTo>
                      <a:pt x="3465" y="245"/>
                      <a:pt x="3467" y="247"/>
                      <a:pt x="3468" y="249"/>
                    </a:cubicBezTo>
                    <a:cubicBezTo>
                      <a:pt x="3470" y="251"/>
                      <a:pt x="3471" y="254"/>
                      <a:pt x="3470" y="260"/>
                    </a:cubicBezTo>
                    <a:cubicBezTo>
                      <a:pt x="3468" y="266"/>
                      <a:pt x="3467" y="270"/>
                      <a:pt x="3468" y="271"/>
                    </a:cubicBezTo>
                    <a:cubicBezTo>
                      <a:pt x="3468" y="272"/>
                      <a:pt x="3468" y="272"/>
                      <a:pt x="3468" y="272"/>
                    </a:cubicBezTo>
                    <a:cubicBezTo>
                      <a:pt x="3471" y="275"/>
                      <a:pt x="3471" y="276"/>
                      <a:pt x="3470" y="280"/>
                    </a:cubicBezTo>
                    <a:cubicBezTo>
                      <a:pt x="3470" y="282"/>
                      <a:pt x="3470" y="282"/>
                      <a:pt x="3470" y="282"/>
                    </a:cubicBezTo>
                    <a:cubicBezTo>
                      <a:pt x="3470" y="285"/>
                      <a:pt x="3471" y="286"/>
                      <a:pt x="3471" y="286"/>
                    </a:cubicBezTo>
                    <a:cubicBezTo>
                      <a:pt x="3471" y="286"/>
                      <a:pt x="3472" y="286"/>
                      <a:pt x="3472" y="285"/>
                    </a:cubicBezTo>
                    <a:cubicBezTo>
                      <a:pt x="3474" y="285"/>
                      <a:pt x="3477" y="285"/>
                      <a:pt x="3479" y="286"/>
                    </a:cubicBezTo>
                    <a:cubicBezTo>
                      <a:pt x="3481" y="288"/>
                      <a:pt x="3481" y="291"/>
                      <a:pt x="3481" y="292"/>
                    </a:cubicBezTo>
                    <a:cubicBezTo>
                      <a:pt x="3481" y="294"/>
                      <a:pt x="3484" y="298"/>
                      <a:pt x="3487" y="300"/>
                    </a:cubicBezTo>
                    <a:cubicBezTo>
                      <a:pt x="3488" y="300"/>
                      <a:pt x="3489" y="301"/>
                      <a:pt x="3490" y="301"/>
                    </a:cubicBezTo>
                    <a:cubicBezTo>
                      <a:pt x="3491" y="298"/>
                      <a:pt x="3493" y="297"/>
                      <a:pt x="3495" y="297"/>
                    </a:cubicBezTo>
                    <a:cubicBezTo>
                      <a:pt x="3495" y="297"/>
                      <a:pt x="3495" y="297"/>
                      <a:pt x="3495" y="297"/>
                    </a:cubicBezTo>
                    <a:cubicBezTo>
                      <a:pt x="3499" y="297"/>
                      <a:pt x="3501" y="301"/>
                      <a:pt x="3502" y="302"/>
                    </a:cubicBezTo>
                    <a:cubicBezTo>
                      <a:pt x="3503" y="304"/>
                      <a:pt x="3505" y="303"/>
                      <a:pt x="3506" y="303"/>
                    </a:cubicBezTo>
                    <a:cubicBezTo>
                      <a:pt x="3509" y="301"/>
                      <a:pt x="3513" y="300"/>
                      <a:pt x="3516" y="298"/>
                    </a:cubicBezTo>
                    <a:cubicBezTo>
                      <a:pt x="3520" y="297"/>
                      <a:pt x="3523" y="296"/>
                      <a:pt x="3527" y="294"/>
                    </a:cubicBezTo>
                    <a:cubicBezTo>
                      <a:pt x="3532" y="291"/>
                      <a:pt x="3535" y="293"/>
                      <a:pt x="3537" y="293"/>
                    </a:cubicBezTo>
                    <a:cubicBezTo>
                      <a:pt x="3537" y="293"/>
                      <a:pt x="3537" y="293"/>
                      <a:pt x="3537" y="293"/>
                    </a:cubicBezTo>
                    <a:cubicBezTo>
                      <a:pt x="3539" y="292"/>
                      <a:pt x="3543" y="291"/>
                      <a:pt x="3545" y="293"/>
                    </a:cubicBezTo>
                    <a:cubicBezTo>
                      <a:pt x="3547" y="294"/>
                      <a:pt x="3548" y="296"/>
                      <a:pt x="3547" y="299"/>
                    </a:cubicBezTo>
                    <a:cubicBezTo>
                      <a:pt x="3547" y="299"/>
                      <a:pt x="3547" y="299"/>
                      <a:pt x="3547" y="300"/>
                    </a:cubicBezTo>
                    <a:cubicBezTo>
                      <a:pt x="3547" y="300"/>
                      <a:pt x="3547" y="300"/>
                      <a:pt x="3547" y="300"/>
                    </a:cubicBezTo>
                    <a:cubicBezTo>
                      <a:pt x="3552" y="298"/>
                      <a:pt x="3562" y="296"/>
                      <a:pt x="3564" y="305"/>
                    </a:cubicBezTo>
                    <a:cubicBezTo>
                      <a:pt x="3565" y="306"/>
                      <a:pt x="3565" y="307"/>
                      <a:pt x="3565" y="307"/>
                    </a:cubicBezTo>
                    <a:cubicBezTo>
                      <a:pt x="3566" y="307"/>
                      <a:pt x="3566" y="307"/>
                      <a:pt x="3567" y="306"/>
                    </a:cubicBezTo>
                    <a:cubicBezTo>
                      <a:pt x="3569" y="305"/>
                      <a:pt x="3569" y="305"/>
                      <a:pt x="3569" y="305"/>
                    </a:cubicBezTo>
                    <a:cubicBezTo>
                      <a:pt x="3572" y="303"/>
                      <a:pt x="3573" y="302"/>
                      <a:pt x="3576" y="304"/>
                    </a:cubicBezTo>
                    <a:cubicBezTo>
                      <a:pt x="3576" y="302"/>
                      <a:pt x="3577" y="300"/>
                      <a:pt x="3579" y="298"/>
                    </a:cubicBezTo>
                    <a:cubicBezTo>
                      <a:pt x="3581" y="296"/>
                      <a:pt x="3584" y="297"/>
                      <a:pt x="3586" y="297"/>
                    </a:cubicBezTo>
                    <a:cubicBezTo>
                      <a:pt x="3590" y="298"/>
                      <a:pt x="3597" y="299"/>
                      <a:pt x="3597" y="306"/>
                    </a:cubicBezTo>
                    <a:cubicBezTo>
                      <a:pt x="3597" y="307"/>
                      <a:pt x="3597" y="307"/>
                      <a:pt x="3597" y="307"/>
                    </a:cubicBezTo>
                    <a:cubicBezTo>
                      <a:pt x="3601" y="306"/>
                      <a:pt x="3605" y="308"/>
                      <a:pt x="3607" y="312"/>
                    </a:cubicBezTo>
                    <a:cubicBezTo>
                      <a:pt x="3607" y="312"/>
                      <a:pt x="3607" y="313"/>
                      <a:pt x="3608" y="313"/>
                    </a:cubicBezTo>
                    <a:cubicBezTo>
                      <a:pt x="3608" y="313"/>
                      <a:pt x="3608" y="314"/>
                      <a:pt x="3608" y="314"/>
                    </a:cubicBezTo>
                    <a:cubicBezTo>
                      <a:pt x="3610" y="314"/>
                      <a:pt x="3613" y="314"/>
                      <a:pt x="3616" y="317"/>
                    </a:cubicBezTo>
                    <a:cubicBezTo>
                      <a:pt x="3619" y="319"/>
                      <a:pt x="3621" y="321"/>
                      <a:pt x="3623" y="323"/>
                    </a:cubicBezTo>
                    <a:cubicBezTo>
                      <a:pt x="3624" y="324"/>
                      <a:pt x="3625" y="326"/>
                      <a:pt x="3626" y="326"/>
                    </a:cubicBezTo>
                    <a:cubicBezTo>
                      <a:pt x="3626" y="326"/>
                      <a:pt x="3626" y="326"/>
                      <a:pt x="3626" y="326"/>
                    </a:cubicBezTo>
                    <a:cubicBezTo>
                      <a:pt x="3629" y="329"/>
                      <a:pt x="3633" y="332"/>
                      <a:pt x="3636" y="333"/>
                    </a:cubicBezTo>
                    <a:cubicBezTo>
                      <a:pt x="3640" y="335"/>
                      <a:pt x="3641" y="334"/>
                      <a:pt x="3641" y="334"/>
                    </a:cubicBezTo>
                    <a:cubicBezTo>
                      <a:pt x="3645" y="329"/>
                      <a:pt x="3650" y="331"/>
                      <a:pt x="3654" y="333"/>
                    </a:cubicBezTo>
                    <a:cubicBezTo>
                      <a:pt x="3656" y="334"/>
                      <a:pt x="3657" y="334"/>
                      <a:pt x="3658" y="335"/>
                    </a:cubicBezTo>
                    <a:cubicBezTo>
                      <a:pt x="3658" y="335"/>
                      <a:pt x="3659" y="335"/>
                      <a:pt x="3659" y="335"/>
                    </a:cubicBezTo>
                    <a:cubicBezTo>
                      <a:pt x="3662" y="333"/>
                      <a:pt x="3664" y="334"/>
                      <a:pt x="3665" y="335"/>
                    </a:cubicBezTo>
                    <a:cubicBezTo>
                      <a:pt x="3667" y="335"/>
                      <a:pt x="3668" y="337"/>
                      <a:pt x="3668" y="342"/>
                    </a:cubicBezTo>
                    <a:cubicBezTo>
                      <a:pt x="3667" y="344"/>
                      <a:pt x="3667" y="346"/>
                      <a:pt x="3666" y="348"/>
                    </a:cubicBezTo>
                    <a:cubicBezTo>
                      <a:pt x="3666" y="351"/>
                      <a:pt x="3665" y="353"/>
                      <a:pt x="3665" y="356"/>
                    </a:cubicBezTo>
                    <a:cubicBezTo>
                      <a:pt x="3665" y="356"/>
                      <a:pt x="3665" y="356"/>
                      <a:pt x="3665" y="357"/>
                    </a:cubicBezTo>
                    <a:cubicBezTo>
                      <a:pt x="3668" y="358"/>
                      <a:pt x="3670" y="362"/>
                      <a:pt x="3671" y="366"/>
                    </a:cubicBezTo>
                    <a:cubicBezTo>
                      <a:pt x="3673" y="364"/>
                      <a:pt x="3676" y="364"/>
                      <a:pt x="3678" y="364"/>
                    </a:cubicBezTo>
                    <a:cubicBezTo>
                      <a:pt x="3679" y="365"/>
                      <a:pt x="3682" y="367"/>
                      <a:pt x="3682" y="372"/>
                    </a:cubicBezTo>
                    <a:cubicBezTo>
                      <a:pt x="3682" y="376"/>
                      <a:pt x="3682" y="377"/>
                      <a:pt x="3682" y="377"/>
                    </a:cubicBezTo>
                    <a:cubicBezTo>
                      <a:pt x="3682" y="377"/>
                      <a:pt x="3682" y="377"/>
                      <a:pt x="3682" y="377"/>
                    </a:cubicBezTo>
                    <a:cubicBezTo>
                      <a:pt x="3682" y="377"/>
                      <a:pt x="3683" y="377"/>
                      <a:pt x="3683" y="378"/>
                    </a:cubicBezTo>
                    <a:cubicBezTo>
                      <a:pt x="3686" y="382"/>
                      <a:pt x="3688" y="386"/>
                      <a:pt x="3687" y="389"/>
                    </a:cubicBezTo>
                    <a:cubicBezTo>
                      <a:pt x="3687" y="390"/>
                      <a:pt x="3686" y="391"/>
                      <a:pt x="3686" y="392"/>
                    </a:cubicBezTo>
                    <a:cubicBezTo>
                      <a:pt x="3686" y="395"/>
                      <a:pt x="3686" y="399"/>
                      <a:pt x="3683" y="402"/>
                    </a:cubicBezTo>
                    <a:cubicBezTo>
                      <a:pt x="3683" y="402"/>
                      <a:pt x="3683" y="403"/>
                      <a:pt x="3683" y="404"/>
                    </a:cubicBezTo>
                    <a:cubicBezTo>
                      <a:pt x="3683" y="404"/>
                      <a:pt x="3683" y="405"/>
                      <a:pt x="3684" y="405"/>
                    </a:cubicBezTo>
                    <a:cubicBezTo>
                      <a:pt x="3687" y="407"/>
                      <a:pt x="3702" y="418"/>
                      <a:pt x="3703" y="422"/>
                    </a:cubicBezTo>
                    <a:cubicBezTo>
                      <a:pt x="3704" y="424"/>
                      <a:pt x="3706" y="428"/>
                      <a:pt x="3706" y="430"/>
                    </a:cubicBezTo>
                    <a:cubicBezTo>
                      <a:pt x="3707" y="431"/>
                      <a:pt x="3709" y="433"/>
                      <a:pt x="3711" y="433"/>
                    </a:cubicBezTo>
                    <a:cubicBezTo>
                      <a:pt x="3712" y="433"/>
                      <a:pt x="3714" y="433"/>
                      <a:pt x="3714" y="432"/>
                    </a:cubicBezTo>
                    <a:cubicBezTo>
                      <a:pt x="3715" y="432"/>
                      <a:pt x="3715" y="432"/>
                      <a:pt x="3715" y="432"/>
                    </a:cubicBezTo>
                    <a:cubicBezTo>
                      <a:pt x="3716" y="428"/>
                      <a:pt x="3719" y="424"/>
                      <a:pt x="3728" y="423"/>
                    </a:cubicBezTo>
                    <a:cubicBezTo>
                      <a:pt x="3735" y="422"/>
                      <a:pt x="3739" y="422"/>
                      <a:pt x="3742" y="425"/>
                    </a:cubicBezTo>
                    <a:cubicBezTo>
                      <a:pt x="3743" y="426"/>
                      <a:pt x="3745" y="426"/>
                      <a:pt x="3745" y="426"/>
                    </a:cubicBezTo>
                    <a:cubicBezTo>
                      <a:pt x="3746" y="426"/>
                      <a:pt x="3746" y="426"/>
                      <a:pt x="3746" y="426"/>
                    </a:cubicBezTo>
                    <a:cubicBezTo>
                      <a:pt x="3748" y="424"/>
                      <a:pt x="3750" y="422"/>
                      <a:pt x="3754" y="422"/>
                    </a:cubicBezTo>
                    <a:cubicBezTo>
                      <a:pt x="3755" y="422"/>
                      <a:pt x="3755" y="422"/>
                      <a:pt x="3756" y="422"/>
                    </a:cubicBezTo>
                    <a:cubicBezTo>
                      <a:pt x="3758" y="422"/>
                      <a:pt x="3761" y="422"/>
                      <a:pt x="3762" y="421"/>
                    </a:cubicBezTo>
                    <a:cubicBezTo>
                      <a:pt x="3763" y="421"/>
                      <a:pt x="3764" y="420"/>
                      <a:pt x="3765" y="420"/>
                    </a:cubicBezTo>
                    <a:cubicBezTo>
                      <a:pt x="3766" y="420"/>
                      <a:pt x="3767" y="419"/>
                      <a:pt x="3767" y="419"/>
                    </a:cubicBezTo>
                    <a:cubicBezTo>
                      <a:pt x="3769" y="417"/>
                      <a:pt x="3772" y="417"/>
                      <a:pt x="3777" y="416"/>
                    </a:cubicBezTo>
                    <a:cubicBezTo>
                      <a:pt x="3777" y="416"/>
                      <a:pt x="3778" y="416"/>
                      <a:pt x="3779" y="416"/>
                    </a:cubicBezTo>
                    <a:cubicBezTo>
                      <a:pt x="3779" y="416"/>
                      <a:pt x="3779" y="416"/>
                      <a:pt x="3779" y="416"/>
                    </a:cubicBezTo>
                    <a:cubicBezTo>
                      <a:pt x="3779" y="415"/>
                      <a:pt x="3780" y="415"/>
                      <a:pt x="3780" y="414"/>
                    </a:cubicBezTo>
                    <a:cubicBezTo>
                      <a:pt x="3781" y="413"/>
                      <a:pt x="3782" y="411"/>
                      <a:pt x="3785" y="410"/>
                    </a:cubicBezTo>
                    <a:cubicBezTo>
                      <a:pt x="3787" y="409"/>
                      <a:pt x="3790" y="409"/>
                      <a:pt x="3792" y="410"/>
                    </a:cubicBezTo>
                    <a:cubicBezTo>
                      <a:pt x="3794" y="411"/>
                      <a:pt x="3796" y="411"/>
                      <a:pt x="3796" y="411"/>
                    </a:cubicBezTo>
                    <a:cubicBezTo>
                      <a:pt x="3797" y="410"/>
                      <a:pt x="3797" y="410"/>
                      <a:pt x="3796" y="408"/>
                    </a:cubicBezTo>
                    <a:cubicBezTo>
                      <a:pt x="3795" y="404"/>
                      <a:pt x="3796" y="400"/>
                      <a:pt x="3797" y="397"/>
                    </a:cubicBezTo>
                    <a:cubicBezTo>
                      <a:pt x="3797" y="397"/>
                      <a:pt x="3797" y="396"/>
                      <a:pt x="3797" y="395"/>
                    </a:cubicBezTo>
                    <a:cubicBezTo>
                      <a:pt x="3798" y="395"/>
                      <a:pt x="3798" y="394"/>
                      <a:pt x="3798" y="394"/>
                    </a:cubicBezTo>
                    <a:cubicBezTo>
                      <a:pt x="3798" y="392"/>
                      <a:pt x="3798" y="390"/>
                      <a:pt x="3799" y="388"/>
                    </a:cubicBezTo>
                    <a:cubicBezTo>
                      <a:pt x="3801" y="387"/>
                      <a:pt x="3804" y="387"/>
                      <a:pt x="3804" y="387"/>
                    </a:cubicBezTo>
                    <a:cubicBezTo>
                      <a:pt x="3805" y="387"/>
                      <a:pt x="3806" y="387"/>
                      <a:pt x="3807" y="387"/>
                    </a:cubicBezTo>
                    <a:cubicBezTo>
                      <a:pt x="3807" y="384"/>
                      <a:pt x="3807" y="381"/>
                      <a:pt x="3812" y="380"/>
                    </a:cubicBezTo>
                    <a:cubicBezTo>
                      <a:pt x="3812" y="379"/>
                      <a:pt x="3813" y="379"/>
                      <a:pt x="3813" y="379"/>
                    </a:cubicBezTo>
                    <a:cubicBezTo>
                      <a:pt x="3815" y="379"/>
                      <a:pt x="3815" y="379"/>
                      <a:pt x="3815" y="378"/>
                    </a:cubicBezTo>
                    <a:cubicBezTo>
                      <a:pt x="3816" y="373"/>
                      <a:pt x="3821" y="366"/>
                      <a:pt x="3827" y="366"/>
                    </a:cubicBezTo>
                    <a:cubicBezTo>
                      <a:pt x="3828" y="366"/>
                      <a:pt x="3829" y="366"/>
                      <a:pt x="3830" y="366"/>
                    </a:cubicBezTo>
                    <a:cubicBezTo>
                      <a:pt x="3831" y="366"/>
                      <a:pt x="3834" y="366"/>
                      <a:pt x="3835" y="366"/>
                    </a:cubicBezTo>
                    <a:cubicBezTo>
                      <a:pt x="3836" y="365"/>
                      <a:pt x="3836" y="365"/>
                      <a:pt x="3836" y="364"/>
                    </a:cubicBezTo>
                    <a:cubicBezTo>
                      <a:pt x="3838" y="362"/>
                      <a:pt x="3840" y="362"/>
                      <a:pt x="3842" y="362"/>
                    </a:cubicBezTo>
                    <a:cubicBezTo>
                      <a:pt x="3843" y="362"/>
                      <a:pt x="3843" y="362"/>
                      <a:pt x="3844" y="362"/>
                    </a:cubicBezTo>
                    <a:cubicBezTo>
                      <a:pt x="3845" y="363"/>
                      <a:pt x="3846" y="363"/>
                      <a:pt x="3847" y="363"/>
                    </a:cubicBezTo>
                    <a:cubicBezTo>
                      <a:pt x="3847" y="363"/>
                      <a:pt x="3847" y="362"/>
                      <a:pt x="3847" y="362"/>
                    </a:cubicBezTo>
                    <a:cubicBezTo>
                      <a:pt x="3847" y="361"/>
                      <a:pt x="3847" y="360"/>
                      <a:pt x="3847" y="359"/>
                    </a:cubicBezTo>
                    <a:cubicBezTo>
                      <a:pt x="3847" y="355"/>
                      <a:pt x="3849" y="354"/>
                      <a:pt x="3853" y="353"/>
                    </a:cubicBezTo>
                    <a:cubicBezTo>
                      <a:pt x="3853" y="353"/>
                      <a:pt x="3853" y="353"/>
                      <a:pt x="3853" y="353"/>
                    </a:cubicBezTo>
                    <a:cubicBezTo>
                      <a:pt x="3853" y="353"/>
                      <a:pt x="3854" y="353"/>
                      <a:pt x="3854" y="352"/>
                    </a:cubicBezTo>
                    <a:cubicBezTo>
                      <a:pt x="3855" y="349"/>
                      <a:pt x="3859" y="344"/>
                      <a:pt x="3865" y="343"/>
                    </a:cubicBezTo>
                    <a:cubicBezTo>
                      <a:pt x="3866" y="343"/>
                      <a:pt x="3866" y="343"/>
                      <a:pt x="3867" y="343"/>
                    </a:cubicBezTo>
                    <a:cubicBezTo>
                      <a:pt x="3867" y="343"/>
                      <a:pt x="3867" y="342"/>
                      <a:pt x="3867" y="342"/>
                    </a:cubicBezTo>
                    <a:cubicBezTo>
                      <a:pt x="3867" y="342"/>
                      <a:pt x="3867" y="342"/>
                      <a:pt x="3867" y="341"/>
                    </a:cubicBezTo>
                    <a:cubicBezTo>
                      <a:pt x="3867" y="340"/>
                      <a:pt x="3867" y="335"/>
                      <a:pt x="3873" y="334"/>
                    </a:cubicBezTo>
                    <a:cubicBezTo>
                      <a:pt x="3874" y="334"/>
                      <a:pt x="3874" y="334"/>
                      <a:pt x="3875" y="333"/>
                    </a:cubicBezTo>
                    <a:cubicBezTo>
                      <a:pt x="3876" y="333"/>
                      <a:pt x="3876" y="333"/>
                      <a:pt x="3877" y="332"/>
                    </a:cubicBezTo>
                    <a:cubicBezTo>
                      <a:pt x="3878" y="331"/>
                      <a:pt x="3879" y="331"/>
                      <a:pt x="3879" y="330"/>
                    </a:cubicBezTo>
                    <a:cubicBezTo>
                      <a:pt x="3881" y="328"/>
                      <a:pt x="3883" y="326"/>
                      <a:pt x="3887" y="326"/>
                    </a:cubicBezTo>
                    <a:cubicBezTo>
                      <a:pt x="3889" y="326"/>
                      <a:pt x="3889" y="325"/>
                      <a:pt x="3890" y="325"/>
                    </a:cubicBezTo>
                    <a:cubicBezTo>
                      <a:pt x="3891" y="325"/>
                      <a:pt x="3892" y="324"/>
                      <a:pt x="3895" y="323"/>
                    </a:cubicBezTo>
                    <a:cubicBezTo>
                      <a:pt x="3897" y="323"/>
                      <a:pt x="3897" y="323"/>
                      <a:pt x="3898" y="322"/>
                    </a:cubicBezTo>
                    <a:cubicBezTo>
                      <a:pt x="3901" y="320"/>
                      <a:pt x="3903" y="319"/>
                      <a:pt x="3908" y="320"/>
                    </a:cubicBezTo>
                    <a:cubicBezTo>
                      <a:pt x="3913" y="321"/>
                      <a:pt x="3915" y="320"/>
                      <a:pt x="3916" y="319"/>
                    </a:cubicBezTo>
                    <a:cubicBezTo>
                      <a:pt x="3916" y="318"/>
                      <a:pt x="3916" y="318"/>
                      <a:pt x="3916" y="317"/>
                    </a:cubicBezTo>
                    <a:cubicBezTo>
                      <a:pt x="3917" y="315"/>
                      <a:pt x="3918" y="312"/>
                      <a:pt x="3922" y="311"/>
                    </a:cubicBezTo>
                    <a:cubicBezTo>
                      <a:pt x="3926" y="309"/>
                      <a:pt x="3929" y="309"/>
                      <a:pt x="3931" y="310"/>
                    </a:cubicBezTo>
                    <a:cubicBezTo>
                      <a:pt x="3933" y="311"/>
                      <a:pt x="3933" y="311"/>
                      <a:pt x="3933" y="311"/>
                    </a:cubicBezTo>
                    <a:cubicBezTo>
                      <a:pt x="3933" y="311"/>
                      <a:pt x="3933" y="311"/>
                      <a:pt x="3933" y="311"/>
                    </a:cubicBezTo>
                    <a:cubicBezTo>
                      <a:pt x="3937" y="316"/>
                      <a:pt x="3933" y="321"/>
                      <a:pt x="3932" y="323"/>
                    </a:cubicBezTo>
                    <a:cubicBezTo>
                      <a:pt x="3930" y="326"/>
                      <a:pt x="3927" y="329"/>
                      <a:pt x="3924" y="331"/>
                    </a:cubicBezTo>
                    <a:cubicBezTo>
                      <a:pt x="3922" y="333"/>
                      <a:pt x="3919" y="335"/>
                      <a:pt x="3919" y="336"/>
                    </a:cubicBezTo>
                    <a:cubicBezTo>
                      <a:pt x="3918" y="338"/>
                      <a:pt x="3917" y="340"/>
                      <a:pt x="3917" y="343"/>
                    </a:cubicBezTo>
                    <a:cubicBezTo>
                      <a:pt x="3917" y="343"/>
                      <a:pt x="3917" y="344"/>
                      <a:pt x="3917" y="344"/>
                    </a:cubicBezTo>
                    <a:cubicBezTo>
                      <a:pt x="3918" y="347"/>
                      <a:pt x="3919" y="352"/>
                      <a:pt x="3916" y="355"/>
                    </a:cubicBezTo>
                    <a:cubicBezTo>
                      <a:pt x="3915" y="358"/>
                      <a:pt x="3915" y="359"/>
                      <a:pt x="3916" y="361"/>
                    </a:cubicBezTo>
                    <a:cubicBezTo>
                      <a:pt x="3917" y="364"/>
                      <a:pt x="3917" y="365"/>
                      <a:pt x="3918" y="365"/>
                    </a:cubicBezTo>
                    <a:cubicBezTo>
                      <a:pt x="3923" y="365"/>
                      <a:pt x="3924" y="369"/>
                      <a:pt x="3924" y="371"/>
                    </a:cubicBezTo>
                    <a:cubicBezTo>
                      <a:pt x="3925" y="372"/>
                      <a:pt x="3927" y="372"/>
                      <a:pt x="3928" y="374"/>
                    </a:cubicBezTo>
                    <a:cubicBezTo>
                      <a:pt x="3931" y="377"/>
                      <a:pt x="3932" y="379"/>
                      <a:pt x="3931" y="387"/>
                    </a:cubicBezTo>
                    <a:cubicBezTo>
                      <a:pt x="3931" y="392"/>
                      <a:pt x="3929" y="395"/>
                      <a:pt x="3928" y="397"/>
                    </a:cubicBezTo>
                    <a:cubicBezTo>
                      <a:pt x="3928" y="397"/>
                      <a:pt x="3928" y="398"/>
                      <a:pt x="3927" y="399"/>
                    </a:cubicBezTo>
                    <a:cubicBezTo>
                      <a:pt x="3927" y="400"/>
                      <a:pt x="3927" y="400"/>
                      <a:pt x="3927" y="401"/>
                    </a:cubicBezTo>
                    <a:cubicBezTo>
                      <a:pt x="3927" y="402"/>
                      <a:pt x="3927" y="403"/>
                      <a:pt x="3926" y="405"/>
                    </a:cubicBezTo>
                    <a:cubicBezTo>
                      <a:pt x="3925" y="410"/>
                      <a:pt x="3922" y="411"/>
                      <a:pt x="3920" y="412"/>
                    </a:cubicBezTo>
                    <a:cubicBezTo>
                      <a:pt x="3919" y="412"/>
                      <a:pt x="3919" y="412"/>
                      <a:pt x="3919" y="412"/>
                    </a:cubicBezTo>
                    <a:cubicBezTo>
                      <a:pt x="3918" y="412"/>
                      <a:pt x="3912" y="416"/>
                      <a:pt x="3910" y="420"/>
                    </a:cubicBezTo>
                    <a:cubicBezTo>
                      <a:pt x="3907" y="427"/>
                      <a:pt x="3908" y="428"/>
                      <a:pt x="3908" y="428"/>
                    </a:cubicBezTo>
                    <a:cubicBezTo>
                      <a:pt x="3914" y="435"/>
                      <a:pt x="3914" y="441"/>
                      <a:pt x="3910" y="446"/>
                    </a:cubicBezTo>
                    <a:cubicBezTo>
                      <a:pt x="3907" y="448"/>
                      <a:pt x="3906" y="454"/>
                      <a:pt x="3907" y="460"/>
                    </a:cubicBezTo>
                    <a:cubicBezTo>
                      <a:pt x="3908" y="464"/>
                      <a:pt x="3909" y="468"/>
                      <a:pt x="3909" y="471"/>
                    </a:cubicBezTo>
                    <a:cubicBezTo>
                      <a:pt x="3910" y="473"/>
                      <a:pt x="3910" y="475"/>
                      <a:pt x="3910" y="477"/>
                    </a:cubicBezTo>
                    <a:cubicBezTo>
                      <a:pt x="3911" y="481"/>
                      <a:pt x="3911" y="483"/>
                      <a:pt x="3908" y="488"/>
                    </a:cubicBezTo>
                    <a:cubicBezTo>
                      <a:pt x="3906" y="492"/>
                      <a:pt x="3905" y="498"/>
                      <a:pt x="3906" y="499"/>
                    </a:cubicBezTo>
                    <a:cubicBezTo>
                      <a:pt x="3906" y="501"/>
                      <a:pt x="3907" y="503"/>
                      <a:pt x="3908" y="505"/>
                    </a:cubicBezTo>
                    <a:cubicBezTo>
                      <a:pt x="3910" y="508"/>
                      <a:pt x="3911" y="511"/>
                      <a:pt x="3911" y="514"/>
                    </a:cubicBezTo>
                    <a:cubicBezTo>
                      <a:pt x="3911" y="515"/>
                      <a:pt x="3911" y="515"/>
                      <a:pt x="3911" y="515"/>
                    </a:cubicBezTo>
                    <a:cubicBezTo>
                      <a:pt x="3911" y="517"/>
                      <a:pt x="3912" y="525"/>
                      <a:pt x="3907" y="529"/>
                    </a:cubicBezTo>
                    <a:cubicBezTo>
                      <a:pt x="3904" y="532"/>
                      <a:pt x="3905" y="533"/>
                      <a:pt x="3905" y="534"/>
                    </a:cubicBezTo>
                    <a:cubicBezTo>
                      <a:pt x="3909" y="540"/>
                      <a:pt x="3907" y="546"/>
                      <a:pt x="3905" y="550"/>
                    </a:cubicBezTo>
                    <a:cubicBezTo>
                      <a:pt x="3903" y="552"/>
                      <a:pt x="3903" y="555"/>
                      <a:pt x="3903" y="555"/>
                    </a:cubicBezTo>
                    <a:cubicBezTo>
                      <a:pt x="3902" y="558"/>
                      <a:pt x="3900" y="560"/>
                      <a:pt x="3897" y="561"/>
                    </a:cubicBezTo>
                    <a:cubicBezTo>
                      <a:pt x="3900" y="564"/>
                      <a:pt x="3899" y="566"/>
                      <a:pt x="3898" y="569"/>
                    </a:cubicBezTo>
                    <a:cubicBezTo>
                      <a:pt x="3898" y="570"/>
                      <a:pt x="3898" y="570"/>
                      <a:pt x="3898" y="570"/>
                    </a:cubicBezTo>
                    <a:cubicBezTo>
                      <a:pt x="3898" y="571"/>
                      <a:pt x="3898" y="571"/>
                      <a:pt x="3898" y="572"/>
                    </a:cubicBezTo>
                    <a:cubicBezTo>
                      <a:pt x="3899" y="574"/>
                      <a:pt x="3899" y="576"/>
                      <a:pt x="3899" y="578"/>
                    </a:cubicBezTo>
                    <a:cubicBezTo>
                      <a:pt x="3899" y="579"/>
                      <a:pt x="3898" y="579"/>
                      <a:pt x="3898" y="580"/>
                    </a:cubicBezTo>
                    <a:cubicBezTo>
                      <a:pt x="3897" y="586"/>
                      <a:pt x="3895" y="588"/>
                      <a:pt x="3891" y="591"/>
                    </a:cubicBezTo>
                    <a:cubicBezTo>
                      <a:pt x="3889" y="593"/>
                      <a:pt x="3889" y="593"/>
                      <a:pt x="3889" y="593"/>
                    </a:cubicBezTo>
                    <a:cubicBezTo>
                      <a:pt x="3887" y="595"/>
                      <a:pt x="3886" y="599"/>
                      <a:pt x="3886" y="603"/>
                    </a:cubicBezTo>
                    <a:cubicBezTo>
                      <a:pt x="3886" y="605"/>
                      <a:pt x="3886" y="606"/>
                      <a:pt x="3885" y="608"/>
                    </a:cubicBezTo>
                    <a:cubicBezTo>
                      <a:pt x="3884" y="614"/>
                      <a:pt x="3886" y="616"/>
                      <a:pt x="3888" y="617"/>
                    </a:cubicBezTo>
                    <a:cubicBezTo>
                      <a:pt x="3888" y="617"/>
                      <a:pt x="3889" y="618"/>
                      <a:pt x="3890" y="619"/>
                    </a:cubicBezTo>
                    <a:cubicBezTo>
                      <a:pt x="3894" y="625"/>
                      <a:pt x="3889" y="634"/>
                      <a:pt x="3887" y="637"/>
                    </a:cubicBezTo>
                    <a:cubicBezTo>
                      <a:pt x="3886" y="640"/>
                      <a:pt x="3882" y="643"/>
                      <a:pt x="3876" y="643"/>
                    </a:cubicBezTo>
                    <a:cubicBezTo>
                      <a:pt x="3873" y="644"/>
                      <a:pt x="3871" y="644"/>
                      <a:pt x="3867" y="643"/>
                    </a:cubicBezTo>
                    <a:cubicBezTo>
                      <a:pt x="3863" y="643"/>
                      <a:pt x="3855" y="642"/>
                      <a:pt x="3847" y="641"/>
                    </a:cubicBezTo>
                    <a:cubicBezTo>
                      <a:pt x="3841" y="640"/>
                      <a:pt x="3835" y="640"/>
                      <a:pt x="3833" y="640"/>
                    </a:cubicBezTo>
                    <a:cubicBezTo>
                      <a:pt x="3829" y="639"/>
                      <a:pt x="3829" y="639"/>
                      <a:pt x="3829" y="639"/>
                    </a:cubicBezTo>
                    <a:cubicBezTo>
                      <a:pt x="3824" y="639"/>
                      <a:pt x="3818" y="638"/>
                      <a:pt x="3814" y="637"/>
                    </a:cubicBezTo>
                    <a:cubicBezTo>
                      <a:pt x="3811" y="636"/>
                      <a:pt x="3809" y="635"/>
                      <a:pt x="3807" y="634"/>
                    </a:cubicBezTo>
                    <a:cubicBezTo>
                      <a:pt x="3807" y="636"/>
                      <a:pt x="3805" y="639"/>
                      <a:pt x="3802" y="642"/>
                    </a:cubicBezTo>
                    <a:cubicBezTo>
                      <a:pt x="3801" y="643"/>
                      <a:pt x="3800" y="646"/>
                      <a:pt x="3800" y="648"/>
                    </a:cubicBezTo>
                    <a:cubicBezTo>
                      <a:pt x="3800" y="649"/>
                      <a:pt x="3800" y="649"/>
                      <a:pt x="3800" y="650"/>
                    </a:cubicBezTo>
                    <a:cubicBezTo>
                      <a:pt x="3799" y="652"/>
                      <a:pt x="3798" y="655"/>
                      <a:pt x="3795" y="659"/>
                    </a:cubicBezTo>
                    <a:cubicBezTo>
                      <a:pt x="3794" y="660"/>
                      <a:pt x="3794" y="661"/>
                      <a:pt x="3793" y="661"/>
                    </a:cubicBezTo>
                    <a:cubicBezTo>
                      <a:pt x="3793" y="661"/>
                      <a:pt x="3793" y="662"/>
                      <a:pt x="3793" y="663"/>
                    </a:cubicBezTo>
                    <a:cubicBezTo>
                      <a:pt x="3793" y="668"/>
                      <a:pt x="3791" y="671"/>
                      <a:pt x="3785" y="673"/>
                    </a:cubicBezTo>
                    <a:cubicBezTo>
                      <a:pt x="3782" y="674"/>
                      <a:pt x="3779" y="674"/>
                      <a:pt x="3777" y="674"/>
                    </a:cubicBezTo>
                    <a:cubicBezTo>
                      <a:pt x="3775" y="676"/>
                      <a:pt x="3773" y="676"/>
                      <a:pt x="3772" y="676"/>
                    </a:cubicBezTo>
                    <a:cubicBezTo>
                      <a:pt x="3771" y="676"/>
                      <a:pt x="3771" y="676"/>
                      <a:pt x="3771" y="676"/>
                    </a:cubicBezTo>
                    <a:cubicBezTo>
                      <a:pt x="3770" y="676"/>
                      <a:pt x="3769" y="676"/>
                      <a:pt x="3769" y="676"/>
                    </a:cubicBezTo>
                    <a:cubicBezTo>
                      <a:pt x="3768" y="676"/>
                      <a:pt x="3768" y="676"/>
                      <a:pt x="3767" y="677"/>
                    </a:cubicBezTo>
                    <a:cubicBezTo>
                      <a:pt x="3766" y="680"/>
                      <a:pt x="3765" y="681"/>
                      <a:pt x="3764" y="683"/>
                    </a:cubicBezTo>
                    <a:cubicBezTo>
                      <a:pt x="3766" y="683"/>
                      <a:pt x="3768" y="684"/>
                      <a:pt x="3770" y="687"/>
                    </a:cubicBezTo>
                    <a:cubicBezTo>
                      <a:pt x="3772" y="691"/>
                      <a:pt x="3789" y="722"/>
                      <a:pt x="3789" y="722"/>
                    </a:cubicBezTo>
                    <a:cubicBezTo>
                      <a:pt x="3798" y="738"/>
                      <a:pt x="3798" y="738"/>
                      <a:pt x="3798" y="738"/>
                    </a:cubicBezTo>
                    <a:cubicBezTo>
                      <a:pt x="3798" y="738"/>
                      <a:pt x="3798" y="738"/>
                      <a:pt x="3798" y="738"/>
                    </a:cubicBezTo>
                    <a:cubicBezTo>
                      <a:pt x="3799" y="741"/>
                      <a:pt x="3799" y="741"/>
                      <a:pt x="3799" y="741"/>
                    </a:cubicBezTo>
                    <a:cubicBezTo>
                      <a:pt x="3800" y="743"/>
                      <a:pt x="3801" y="750"/>
                      <a:pt x="3797" y="753"/>
                    </a:cubicBezTo>
                    <a:cubicBezTo>
                      <a:pt x="3796" y="754"/>
                      <a:pt x="3796" y="754"/>
                      <a:pt x="3796" y="755"/>
                    </a:cubicBezTo>
                    <a:cubicBezTo>
                      <a:pt x="3796" y="756"/>
                      <a:pt x="3796" y="756"/>
                      <a:pt x="3796" y="757"/>
                    </a:cubicBezTo>
                    <a:cubicBezTo>
                      <a:pt x="3796" y="757"/>
                      <a:pt x="3796" y="757"/>
                      <a:pt x="3797" y="757"/>
                    </a:cubicBezTo>
                    <a:cubicBezTo>
                      <a:pt x="3797" y="759"/>
                      <a:pt x="3798" y="761"/>
                      <a:pt x="3797" y="766"/>
                    </a:cubicBezTo>
                    <a:cubicBezTo>
                      <a:pt x="3796" y="769"/>
                      <a:pt x="3797" y="770"/>
                      <a:pt x="3798" y="772"/>
                    </a:cubicBezTo>
                    <a:cubicBezTo>
                      <a:pt x="3798" y="773"/>
                      <a:pt x="3798" y="773"/>
                      <a:pt x="3798" y="773"/>
                    </a:cubicBezTo>
                    <a:cubicBezTo>
                      <a:pt x="3801" y="777"/>
                      <a:pt x="3802" y="781"/>
                      <a:pt x="3802" y="788"/>
                    </a:cubicBezTo>
                    <a:cubicBezTo>
                      <a:pt x="3802" y="789"/>
                      <a:pt x="3802" y="790"/>
                      <a:pt x="3802" y="791"/>
                    </a:cubicBezTo>
                    <a:cubicBezTo>
                      <a:pt x="3802" y="791"/>
                      <a:pt x="3802" y="792"/>
                      <a:pt x="3802" y="792"/>
                    </a:cubicBezTo>
                    <a:cubicBezTo>
                      <a:pt x="3808" y="792"/>
                      <a:pt x="3811" y="798"/>
                      <a:pt x="3812" y="801"/>
                    </a:cubicBezTo>
                    <a:cubicBezTo>
                      <a:pt x="3812" y="802"/>
                      <a:pt x="3813" y="811"/>
                      <a:pt x="3810" y="816"/>
                    </a:cubicBezTo>
                    <a:cubicBezTo>
                      <a:pt x="3809" y="818"/>
                      <a:pt x="3809" y="819"/>
                      <a:pt x="3809" y="820"/>
                    </a:cubicBezTo>
                    <a:cubicBezTo>
                      <a:pt x="3810" y="822"/>
                      <a:pt x="3810" y="824"/>
                      <a:pt x="3810" y="829"/>
                    </a:cubicBezTo>
                    <a:cubicBezTo>
                      <a:pt x="3810" y="829"/>
                      <a:pt x="3810" y="829"/>
                      <a:pt x="3810" y="829"/>
                    </a:cubicBezTo>
                    <a:cubicBezTo>
                      <a:pt x="3810" y="831"/>
                      <a:pt x="3810" y="833"/>
                      <a:pt x="3809" y="836"/>
                    </a:cubicBezTo>
                    <a:cubicBezTo>
                      <a:pt x="3807" y="838"/>
                      <a:pt x="3807" y="843"/>
                      <a:pt x="3807" y="844"/>
                    </a:cubicBezTo>
                    <a:cubicBezTo>
                      <a:pt x="3810" y="849"/>
                      <a:pt x="3807" y="853"/>
                      <a:pt x="3806" y="854"/>
                    </a:cubicBezTo>
                    <a:cubicBezTo>
                      <a:pt x="3804" y="856"/>
                      <a:pt x="3799" y="862"/>
                      <a:pt x="3795" y="862"/>
                    </a:cubicBezTo>
                    <a:cubicBezTo>
                      <a:pt x="3793" y="862"/>
                      <a:pt x="3790" y="863"/>
                      <a:pt x="3789" y="865"/>
                    </a:cubicBezTo>
                    <a:cubicBezTo>
                      <a:pt x="3785" y="868"/>
                      <a:pt x="3780" y="871"/>
                      <a:pt x="3776" y="871"/>
                    </a:cubicBezTo>
                    <a:cubicBezTo>
                      <a:pt x="3775" y="871"/>
                      <a:pt x="3775" y="871"/>
                      <a:pt x="3774" y="872"/>
                    </a:cubicBezTo>
                    <a:cubicBezTo>
                      <a:pt x="3774" y="872"/>
                      <a:pt x="3774" y="872"/>
                      <a:pt x="3774" y="873"/>
                    </a:cubicBezTo>
                    <a:cubicBezTo>
                      <a:pt x="3776" y="872"/>
                      <a:pt x="3778" y="872"/>
                      <a:pt x="3779" y="873"/>
                    </a:cubicBezTo>
                    <a:cubicBezTo>
                      <a:pt x="3781" y="874"/>
                      <a:pt x="3782" y="876"/>
                      <a:pt x="3782" y="879"/>
                    </a:cubicBezTo>
                    <a:cubicBezTo>
                      <a:pt x="3782" y="879"/>
                      <a:pt x="3782" y="880"/>
                      <a:pt x="3782" y="880"/>
                    </a:cubicBezTo>
                    <a:cubicBezTo>
                      <a:pt x="3784" y="881"/>
                      <a:pt x="3786" y="884"/>
                      <a:pt x="3786" y="887"/>
                    </a:cubicBezTo>
                    <a:cubicBezTo>
                      <a:pt x="3786" y="889"/>
                      <a:pt x="3786" y="889"/>
                      <a:pt x="3787" y="890"/>
                    </a:cubicBezTo>
                    <a:cubicBezTo>
                      <a:pt x="3788" y="891"/>
                      <a:pt x="3788" y="892"/>
                      <a:pt x="3789" y="893"/>
                    </a:cubicBezTo>
                    <a:cubicBezTo>
                      <a:pt x="3789" y="894"/>
                      <a:pt x="3789" y="894"/>
                      <a:pt x="3790" y="894"/>
                    </a:cubicBezTo>
                    <a:cubicBezTo>
                      <a:pt x="3792" y="897"/>
                      <a:pt x="3790" y="899"/>
                      <a:pt x="3789" y="902"/>
                    </a:cubicBezTo>
                    <a:cubicBezTo>
                      <a:pt x="3788" y="902"/>
                      <a:pt x="3788" y="902"/>
                      <a:pt x="3788" y="902"/>
                    </a:cubicBezTo>
                    <a:cubicBezTo>
                      <a:pt x="3787" y="903"/>
                      <a:pt x="3787" y="905"/>
                      <a:pt x="3785" y="906"/>
                    </a:cubicBezTo>
                    <a:cubicBezTo>
                      <a:pt x="3782" y="908"/>
                      <a:pt x="3782" y="908"/>
                      <a:pt x="3782" y="908"/>
                    </a:cubicBezTo>
                    <a:cubicBezTo>
                      <a:pt x="3780" y="905"/>
                      <a:pt x="3780" y="905"/>
                      <a:pt x="3780" y="905"/>
                    </a:cubicBezTo>
                    <a:cubicBezTo>
                      <a:pt x="3778" y="903"/>
                      <a:pt x="3777" y="901"/>
                      <a:pt x="3776" y="899"/>
                    </a:cubicBezTo>
                    <a:cubicBezTo>
                      <a:pt x="3776" y="898"/>
                      <a:pt x="3776" y="897"/>
                      <a:pt x="3775" y="896"/>
                    </a:cubicBezTo>
                    <a:cubicBezTo>
                      <a:pt x="3774" y="897"/>
                      <a:pt x="3772" y="897"/>
                      <a:pt x="3771" y="897"/>
                    </a:cubicBezTo>
                    <a:cubicBezTo>
                      <a:pt x="3768" y="897"/>
                      <a:pt x="3764" y="894"/>
                      <a:pt x="3762" y="892"/>
                    </a:cubicBezTo>
                    <a:cubicBezTo>
                      <a:pt x="3751" y="884"/>
                      <a:pt x="3746" y="878"/>
                      <a:pt x="3747" y="874"/>
                    </a:cubicBezTo>
                    <a:cubicBezTo>
                      <a:pt x="3747" y="873"/>
                      <a:pt x="3748" y="872"/>
                      <a:pt x="3748" y="871"/>
                    </a:cubicBezTo>
                    <a:cubicBezTo>
                      <a:pt x="3748" y="871"/>
                      <a:pt x="3748" y="870"/>
                      <a:pt x="3748" y="870"/>
                    </a:cubicBezTo>
                    <a:cubicBezTo>
                      <a:pt x="3745" y="870"/>
                      <a:pt x="3741" y="869"/>
                      <a:pt x="3739" y="866"/>
                    </a:cubicBezTo>
                    <a:cubicBezTo>
                      <a:pt x="3738" y="866"/>
                      <a:pt x="3737" y="867"/>
                      <a:pt x="3735" y="866"/>
                    </a:cubicBezTo>
                    <a:cubicBezTo>
                      <a:pt x="3734" y="866"/>
                      <a:pt x="3732" y="866"/>
                      <a:pt x="3731" y="865"/>
                    </a:cubicBezTo>
                    <a:cubicBezTo>
                      <a:pt x="3730" y="866"/>
                      <a:pt x="3729" y="869"/>
                      <a:pt x="3729" y="873"/>
                    </a:cubicBezTo>
                    <a:cubicBezTo>
                      <a:pt x="3729" y="876"/>
                      <a:pt x="3729" y="876"/>
                      <a:pt x="3729" y="876"/>
                    </a:cubicBezTo>
                    <a:cubicBezTo>
                      <a:pt x="3730" y="886"/>
                      <a:pt x="3730" y="899"/>
                      <a:pt x="3730" y="904"/>
                    </a:cubicBezTo>
                    <a:cubicBezTo>
                      <a:pt x="3729" y="917"/>
                      <a:pt x="3727" y="918"/>
                      <a:pt x="3724" y="919"/>
                    </a:cubicBezTo>
                    <a:cubicBezTo>
                      <a:pt x="3724" y="919"/>
                      <a:pt x="3723" y="919"/>
                      <a:pt x="3722" y="919"/>
                    </a:cubicBezTo>
                    <a:cubicBezTo>
                      <a:pt x="3722" y="920"/>
                      <a:pt x="3722" y="920"/>
                      <a:pt x="3721" y="921"/>
                    </a:cubicBezTo>
                    <a:cubicBezTo>
                      <a:pt x="3719" y="925"/>
                      <a:pt x="3716" y="926"/>
                      <a:pt x="3714" y="926"/>
                    </a:cubicBezTo>
                    <a:cubicBezTo>
                      <a:pt x="3714" y="926"/>
                      <a:pt x="3714" y="926"/>
                      <a:pt x="3714" y="926"/>
                    </a:cubicBezTo>
                    <a:cubicBezTo>
                      <a:pt x="3713" y="926"/>
                      <a:pt x="3711" y="926"/>
                      <a:pt x="3709" y="922"/>
                    </a:cubicBezTo>
                    <a:cubicBezTo>
                      <a:pt x="3709" y="922"/>
                      <a:pt x="3708" y="922"/>
                      <a:pt x="3708" y="922"/>
                    </a:cubicBezTo>
                    <a:cubicBezTo>
                      <a:pt x="3707" y="922"/>
                      <a:pt x="3705" y="922"/>
                      <a:pt x="3704" y="924"/>
                    </a:cubicBezTo>
                    <a:cubicBezTo>
                      <a:pt x="3699" y="929"/>
                      <a:pt x="3699" y="929"/>
                      <a:pt x="3699" y="932"/>
                    </a:cubicBezTo>
                    <a:cubicBezTo>
                      <a:pt x="3699" y="937"/>
                      <a:pt x="3699" y="941"/>
                      <a:pt x="3697" y="945"/>
                    </a:cubicBezTo>
                    <a:cubicBezTo>
                      <a:pt x="3697" y="946"/>
                      <a:pt x="3695" y="948"/>
                      <a:pt x="3693" y="950"/>
                    </a:cubicBezTo>
                    <a:cubicBezTo>
                      <a:pt x="3692" y="952"/>
                      <a:pt x="3689" y="955"/>
                      <a:pt x="3689" y="956"/>
                    </a:cubicBezTo>
                    <a:cubicBezTo>
                      <a:pt x="3688" y="959"/>
                      <a:pt x="3685" y="964"/>
                      <a:pt x="3682" y="965"/>
                    </a:cubicBezTo>
                    <a:cubicBezTo>
                      <a:pt x="3680" y="966"/>
                      <a:pt x="3678" y="966"/>
                      <a:pt x="3676" y="965"/>
                    </a:cubicBezTo>
                    <a:cubicBezTo>
                      <a:pt x="3674" y="965"/>
                      <a:pt x="3667" y="966"/>
                      <a:pt x="3665" y="968"/>
                    </a:cubicBezTo>
                    <a:cubicBezTo>
                      <a:pt x="3661" y="972"/>
                      <a:pt x="3657" y="973"/>
                      <a:pt x="3653" y="973"/>
                    </a:cubicBezTo>
                    <a:cubicBezTo>
                      <a:pt x="3652" y="973"/>
                      <a:pt x="3651" y="973"/>
                      <a:pt x="3649" y="973"/>
                    </a:cubicBezTo>
                    <a:cubicBezTo>
                      <a:pt x="3647" y="973"/>
                      <a:pt x="3645" y="973"/>
                      <a:pt x="3643" y="973"/>
                    </a:cubicBezTo>
                    <a:cubicBezTo>
                      <a:pt x="3642" y="974"/>
                      <a:pt x="3642" y="974"/>
                      <a:pt x="3642" y="974"/>
                    </a:cubicBezTo>
                    <a:cubicBezTo>
                      <a:pt x="3641" y="973"/>
                      <a:pt x="3641" y="973"/>
                      <a:pt x="3641" y="973"/>
                    </a:cubicBezTo>
                    <a:cubicBezTo>
                      <a:pt x="3639" y="973"/>
                      <a:pt x="3634" y="973"/>
                      <a:pt x="3626" y="974"/>
                    </a:cubicBezTo>
                    <a:cubicBezTo>
                      <a:pt x="3626" y="974"/>
                      <a:pt x="3626" y="975"/>
                      <a:pt x="3625" y="975"/>
                    </a:cubicBezTo>
                    <a:cubicBezTo>
                      <a:pt x="3626" y="975"/>
                      <a:pt x="3626" y="976"/>
                      <a:pt x="3626" y="976"/>
                    </a:cubicBezTo>
                    <a:cubicBezTo>
                      <a:pt x="3629" y="976"/>
                      <a:pt x="3630" y="978"/>
                      <a:pt x="3634" y="983"/>
                    </a:cubicBezTo>
                    <a:cubicBezTo>
                      <a:pt x="3635" y="985"/>
                      <a:pt x="3636" y="987"/>
                      <a:pt x="3637" y="989"/>
                    </a:cubicBezTo>
                    <a:cubicBezTo>
                      <a:pt x="3638" y="991"/>
                      <a:pt x="3639" y="993"/>
                      <a:pt x="3640" y="993"/>
                    </a:cubicBezTo>
                    <a:cubicBezTo>
                      <a:pt x="3641" y="994"/>
                      <a:pt x="3643" y="995"/>
                      <a:pt x="3645" y="996"/>
                    </a:cubicBezTo>
                    <a:cubicBezTo>
                      <a:pt x="3648" y="998"/>
                      <a:pt x="3649" y="999"/>
                      <a:pt x="3650" y="1000"/>
                    </a:cubicBezTo>
                    <a:cubicBezTo>
                      <a:pt x="3652" y="1002"/>
                      <a:pt x="3653" y="1009"/>
                      <a:pt x="3652" y="1014"/>
                    </a:cubicBezTo>
                    <a:cubicBezTo>
                      <a:pt x="3652" y="1015"/>
                      <a:pt x="3651" y="1016"/>
                      <a:pt x="3651" y="1017"/>
                    </a:cubicBezTo>
                    <a:cubicBezTo>
                      <a:pt x="3651" y="1018"/>
                      <a:pt x="3651" y="1019"/>
                      <a:pt x="3650" y="1022"/>
                    </a:cubicBezTo>
                    <a:cubicBezTo>
                      <a:pt x="3649" y="1024"/>
                      <a:pt x="3648" y="1025"/>
                      <a:pt x="3648" y="1026"/>
                    </a:cubicBezTo>
                    <a:cubicBezTo>
                      <a:pt x="3647" y="1027"/>
                      <a:pt x="3647" y="1027"/>
                      <a:pt x="3646" y="1029"/>
                    </a:cubicBezTo>
                    <a:cubicBezTo>
                      <a:pt x="3645" y="1030"/>
                      <a:pt x="3644" y="1033"/>
                      <a:pt x="3641" y="1034"/>
                    </a:cubicBezTo>
                    <a:cubicBezTo>
                      <a:pt x="3638" y="1034"/>
                      <a:pt x="3637" y="1032"/>
                      <a:pt x="3635" y="1031"/>
                    </a:cubicBezTo>
                    <a:cubicBezTo>
                      <a:pt x="3635" y="1030"/>
                      <a:pt x="3635" y="1030"/>
                      <a:pt x="3634" y="1029"/>
                    </a:cubicBezTo>
                    <a:cubicBezTo>
                      <a:pt x="3633" y="1027"/>
                      <a:pt x="3629" y="1027"/>
                      <a:pt x="3628" y="1028"/>
                    </a:cubicBezTo>
                    <a:cubicBezTo>
                      <a:pt x="3628" y="1028"/>
                      <a:pt x="3628" y="1028"/>
                      <a:pt x="3628" y="1028"/>
                    </a:cubicBezTo>
                    <a:cubicBezTo>
                      <a:pt x="3628" y="1028"/>
                      <a:pt x="3627" y="1028"/>
                      <a:pt x="3626" y="1029"/>
                    </a:cubicBezTo>
                    <a:cubicBezTo>
                      <a:pt x="3625" y="1030"/>
                      <a:pt x="3625" y="1030"/>
                      <a:pt x="3625" y="1030"/>
                    </a:cubicBezTo>
                    <a:cubicBezTo>
                      <a:pt x="3622" y="1033"/>
                      <a:pt x="3619" y="1033"/>
                      <a:pt x="3617" y="1032"/>
                    </a:cubicBezTo>
                    <a:cubicBezTo>
                      <a:pt x="3615" y="1032"/>
                      <a:pt x="3614" y="1032"/>
                      <a:pt x="3613" y="1032"/>
                    </a:cubicBezTo>
                    <a:cubicBezTo>
                      <a:pt x="3607" y="1034"/>
                      <a:pt x="3603" y="1032"/>
                      <a:pt x="3601" y="1031"/>
                    </a:cubicBezTo>
                    <a:cubicBezTo>
                      <a:pt x="3601" y="1030"/>
                      <a:pt x="3601" y="1030"/>
                      <a:pt x="3600" y="1030"/>
                    </a:cubicBezTo>
                    <a:cubicBezTo>
                      <a:pt x="3600" y="1030"/>
                      <a:pt x="3598" y="1030"/>
                      <a:pt x="3596" y="1031"/>
                    </a:cubicBezTo>
                    <a:cubicBezTo>
                      <a:pt x="3596" y="1031"/>
                      <a:pt x="3594" y="1031"/>
                      <a:pt x="3593" y="1032"/>
                    </a:cubicBezTo>
                    <a:cubicBezTo>
                      <a:pt x="3588" y="1033"/>
                      <a:pt x="3584" y="1033"/>
                      <a:pt x="3581" y="1032"/>
                    </a:cubicBezTo>
                    <a:cubicBezTo>
                      <a:pt x="3580" y="1031"/>
                      <a:pt x="3580" y="1030"/>
                      <a:pt x="3579" y="1029"/>
                    </a:cubicBezTo>
                    <a:cubicBezTo>
                      <a:pt x="3579" y="1029"/>
                      <a:pt x="3578" y="1029"/>
                      <a:pt x="3577" y="1029"/>
                    </a:cubicBezTo>
                    <a:cubicBezTo>
                      <a:pt x="3576" y="1029"/>
                      <a:pt x="3573" y="1029"/>
                      <a:pt x="3571" y="1027"/>
                    </a:cubicBezTo>
                    <a:cubicBezTo>
                      <a:pt x="3569" y="1025"/>
                      <a:pt x="3570" y="1023"/>
                      <a:pt x="3570" y="1021"/>
                    </a:cubicBezTo>
                    <a:cubicBezTo>
                      <a:pt x="3570" y="1021"/>
                      <a:pt x="3570" y="1021"/>
                      <a:pt x="3569" y="1021"/>
                    </a:cubicBezTo>
                    <a:cubicBezTo>
                      <a:pt x="3567" y="1020"/>
                      <a:pt x="3563" y="1017"/>
                      <a:pt x="3564" y="1013"/>
                    </a:cubicBezTo>
                    <a:cubicBezTo>
                      <a:pt x="3563" y="1013"/>
                      <a:pt x="3562" y="1012"/>
                      <a:pt x="3560" y="1011"/>
                    </a:cubicBezTo>
                    <a:cubicBezTo>
                      <a:pt x="3560" y="1011"/>
                      <a:pt x="3559" y="1011"/>
                      <a:pt x="3558" y="1011"/>
                    </a:cubicBezTo>
                    <a:cubicBezTo>
                      <a:pt x="3558" y="1010"/>
                      <a:pt x="3558" y="1010"/>
                      <a:pt x="3558" y="1010"/>
                    </a:cubicBezTo>
                    <a:cubicBezTo>
                      <a:pt x="3556" y="1014"/>
                      <a:pt x="3554" y="1016"/>
                      <a:pt x="3551" y="1016"/>
                    </a:cubicBezTo>
                    <a:cubicBezTo>
                      <a:pt x="3550" y="1016"/>
                      <a:pt x="3549" y="1016"/>
                      <a:pt x="3548" y="1016"/>
                    </a:cubicBezTo>
                    <a:cubicBezTo>
                      <a:pt x="3548" y="1016"/>
                      <a:pt x="3548" y="1016"/>
                      <a:pt x="3548" y="1016"/>
                    </a:cubicBezTo>
                    <a:cubicBezTo>
                      <a:pt x="3547" y="1019"/>
                      <a:pt x="3545" y="1020"/>
                      <a:pt x="3544" y="1021"/>
                    </a:cubicBezTo>
                    <a:cubicBezTo>
                      <a:pt x="3543" y="1022"/>
                      <a:pt x="3542" y="1022"/>
                      <a:pt x="3542" y="1023"/>
                    </a:cubicBezTo>
                    <a:cubicBezTo>
                      <a:pt x="3541" y="1025"/>
                      <a:pt x="3541" y="1026"/>
                      <a:pt x="3542" y="1029"/>
                    </a:cubicBezTo>
                    <a:cubicBezTo>
                      <a:pt x="3543" y="1033"/>
                      <a:pt x="3543" y="1036"/>
                      <a:pt x="3542" y="1038"/>
                    </a:cubicBezTo>
                    <a:cubicBezTo>
                      <a:pt x="3542" y="1039"/>
                      <a:pt x="3542" y="1040"/>
                      <a:pt x="3542" y="1040"/>
                    </a:cubicBezTo>
                    <a:cubicBezTo>
                      <a:pt x="3542" y="1041"/>
                      <a:pt x="3542" y="1042"/>
                      <a:pt x="3542" y="1042"/>
                    </a:cubicBezTo>
                    <a:cubicBezTo>
                      <a:pt x="3542" y="1042"/>
                      <a:pt x="3542" y="1042"/>
                      <a:pt x="3542" y="1043"/>
                    </a:cubicBezTo>
                    <a:cubicBezTo>
                      <a:pt x="3542" y="1043"/>
                      <a:pt x="3543" y="1044"/>
                      <a:pt x="3543" y="1044"/>
                    </a:cubicBezTo>
                    <a:cubicBezTo>
                      <a:pt x="3544" y="1046"/>
                      <a:pt x="3546" y="1047"/>
                      <a:pt x="3546" y="1049"/>
                    </a:cubicBezTo>
                    <a:cubicBezTo>
                      <a:pt x="3545" y="1050"/>
                      <a:pt x="3545" y="1052"/>
                      <a:pt x="3543" y="1053"/>
                    </a:cubicBezTo>
                    <a:cubicBezTo>
                      <a:pt x="3542" y="1054"/>
                      <a:pt x="3539" y="1055"/>
                      <a:pt x="3536" y="1053"/>
                    </a:cubicBezTo>
                    <a:cubicBezTo>
                      <a:pt x="3536" y="1054"/>
                      <a:pt x="3536" y="1055"/>
                      <a:pt x="3535" y="1055"/>
                    </a:cubicBezTo>
                    <a:cubicBezTo>
                      <a:pt x="3534" y="1057"/>
                      <a:pt x="3534" y="1058"/>
                      <a:pt x="3534" y="1059"/>
                    </a:cubicBezTo>
                    <a:cubicBezTo>
                      <a:pt x="3533" y="1060"/>
                      <a:pt x="3533" y="1060"/>
                      <a:pt x="3533" y="1061"/>
                    </a:cubicBezTo>
                    <a:cubicBezTo>
                      <a:pt x="3533" y="1064"/>
                      <a:pt x="3532" y="1066"/>
                      <a:pt x="3531" y="1067"/>
                    </a:cubicBezTo>
                    <a:cubicBezTo>
                      <a:pt x="3531" y="1067"/>
                      <a:pt x="3530" y="1068"/>
                      <a:pt x="3530" y="1069"/>
                    </a:cubicBezTo>
                    <a:cubicBezTo>
                      <a:pt x="3529" y="1070"/>
                      <a:pt x="3527" y="1073"/>
                      <a:pt x="3525" y="1075"/>
                    </a:cubicBezTo>
                    <a:cubicBezTo>
                      <a:pt x="3524" y="1077"/>
                      <a:pt x="3522" y="1078"/>
                      <a:pt x="3522" y="1079"/>
                    </a:cubicBezTo>
                    <a:cubicBezTo>
                      <a:pt x="3522" y="1079"/>
                      <a:pt x="3522" y="1080"/>
                      <a:pt x="3522" y="1080"/>
                    </a:cubicBezTo>
                    <a:cubicBezTo>
                      <a:pt x="3522" y="1081"/>
                      <a:pt x="3521" y="1082"/>
                      <a:pt x="3520" y="1083"/>
                    </a:cubicBezTo>
                    <a:cubicBezTo>
                      <a:pt x="3519" y="1085"/>
                      <a:pt x="3519" y="1086"/>
                      <a:pt x="3518" y="1087"/>
                    </a:cubicBezTo>
                    <a:cubicBezTo>
                      <a:pt x="3518" y="1087"/>
                      <a:pt x="3518" y="1087"/>
                      <a:pt x="3517" y="1088"/>
                    </a:cubicBezTo>
                    <a:cubicBezTo>
                      <a:pt x="3517" y="1088"/>
                      <a:pt x="3517" y="1089"/>
                      <a:pt x="3517" y="1089"/>
                    </a:cubicBezTo>
                    <a:cubicBezTo>
                      <a:pt x="3517" y="1089"/>
                      <a:pt x="3516" y="1090"/>
                      <a:pt x="3516" y="1091"/>
                    </a:cubicBezTo>
                    <a:cubicBezTo>
                      <a:pt x="3516" y="1091"/>
                      <a:pt x="3516" y="1092"/>
                      <a:pt x="3516" y="1092"/>
                    </a:cubicBezTo>
                    <a:cubicBezTo>
                      <a:pt x="3515" y="1098"/>
                      <a:pt x="3513" y="1100"/>
                      <a:pt x="3506" y="1100"/>
                    </a:cubicBezTo>
                    <a:cubicBezTo>
                      <a:pt x="3502" y="1100"/>
                      <a:pt x="3500" y="1102"/>
                      <a:pt x="3498" y="1103"/>
                    </a:cubicBezTo>
                    <a:cubicBezTo>
                      <a:pt x="3498" y="1104"/>
                      <a:pt x="3497" y="1104"/>
                      <a:pt x="3496" y="1105"/>
                    </a:cubicBezTo>
                    <a:cubicBezTo>
                      <a:pt x="3496" y="1105"/>
                      <a:pt x="3494" y="1108"/>
                      <a:pt x="3494" y="1109"/>
                    </a:cubicBezTo>
                    <a:cubicBezTo>
                      <a:pt x="3494" y="1111"/>
                      <a:pt x="3494" y="1114"/>
                      <a:pt x="3492" y="1116"/>
                    </a:cubicBezTo>
                    <a:cubicBezTo>
                      <a:pt x="3491" y="1117"/>
                      <a:pt x="3489" y="1117"/>
                      <a:pt x="3487" y="1117"/>
                    </a:cubicBezTo>
                    <a:cubicBezTo>
                      <a:pt x="3486" y="1117"/>
                      <a:pt x="3486" y="1117"/>
                      <a:pt x="3486" y="1117"/>
                    </a:cubicBezTo>
                    <a:cubicBezTo>
                      <a:pt x="3486" y="1117"/>
                      <a:pt x="3486" y="1117"/>
                      <a:pt x="3485" y="1117"/>
                    </a:cubicBezTo>
                    <a:cubicBezTo>
                      <a:pt x="3484" y="1120"/>
                      <a:pt x="3482" y="1121"/>
                      <a:pt x="3480" y="1122"/>
                    </a:cubicBezTo>
                    <a:cubicBezTo>
                      <a:pt x="3480" y="1122"/>
                      <a:pt x="3480" y="1122"/>
                      <a:pt x="3480" y="1123"/>
                    </a:cubicBezTo>
                    <a:cubicBezTo>
                      <a:pt x="3480" y="1124"/>
                      <a:pt x="3481" y="1127"/>
                      <a:pt x="3479" y="1129"/>
                    </a:cubicBezTo>
                    <a:cubicBezTo>
                      <a:pt x="3476" y="1131"/>
                      <a:pt x="3473" y="1129"/>
                      <a:pt x="3471" y="1128"/>
                    </a:cubicBezTo>
                    <a:cubicBezTo>
                      <a:pt x="3470" y="1128"/>
                      <a:pt x="3469" y="1127"/>
                      <a:pt x="3469" y="1127"/>
                    </a:cubicBezTo>
                    <a:cubicBezTo>
                      <a:pt x="3468" y="1128"/>
                      <a:pt x="3468" y="1128"/>
                      <a:pt x="3468" y="1128"/>
                    </a:cubicBezTo>
                    <a:cubicBezTo>
                      <a:pt x="3468" y="1129"/>
                      <a:pt x="3467" y="1130"/>
                      <a:pt x="3467" y="1130"/>
                    </a:cubicBezTo>
                    <a:cubicBezTo>
                      <a:pt x="3466" y="1132"/>
                      <a:pt x="3466" y="1132"/>
                      <a:pt x="3466" y="1132"/>
                    </a:cubicBezTo>
                    <a:cubicBezTo>
                      <a:pt x="3464" y="1135"/>
                      <a:pt x="3463" y="1136"/>
                      <a:pt x="3458" y="1137"/>
                    </a:cubicBezTo>
                    <a:cubicBezTo>
                      <a:pt x="3457" y="1138"/>
                      <a:pt x="3456" y="1138"/>
                      <a:pt x="3456" y="1138"/>
                    </a:cubicBezTo>
                    <a:cubicBezTo>
                      <a:pt x="3456" y="1138"/>
                      <a:pt x="3456" y="1139"/>
                      <a:pt x="3456" y="1139"/>
                    </a:cubicBezTo>
                    <a:cubicBezTo>
                      <a:pt x="3457" y="1144"/>
                      <a:pt x="3452" y="1147"/>
                      <a:pt x="3448" y="1148"/>
                    </a:cubicBezTo>
                    <a:cubicBezTo>
                      <a:pt x="3447" y="1149"/>
                      <a:pt x="3446" y="1150"/>
                      <a:pt x="3445" y="1151"/>
                    </a:cubicBezTo>
                    <a:cubicBezTo>
                      <a:pt x="3444" y="1152"/>
                      <a:pt x="3444" y="1152"/>
                      <a:pt x="3444" y="1152"/>
                    </a:cubicBezTo>
                    <a:cubicBezTo>
                      <a:pt x="3443" y="1153"/>
                      <a:pt x="3442" y="1154"/>
                      <a:pt x="3440" y="1156"/>
                    </a:cubicBezTo>
                    <a:cubicBezTo>
                      <a:pt x="3437" y="1161"/>
                      <a:pt x="3431" y="1167"/>
                      <a:pt x="3428" y="1170"/>
                    </a:cubicBezTo>
                    <a:cubicBezTo>
                      <a:pt x="3426" y="1172"/>
                      <a:pt x="3425" y="1176"/>
                      <a:pt x="3423" y="1179"/>
                    </a:cubicBezTo>
                    <a:cubicBezTo>
                      <a:pt x="3423" y="1180"/>
                      <a:pt x="3422" y="1181"/>
                      <a:pt x="3422" y="1181"/>
                    </a:cubicBezTo>
                    <a:cubicBezTo>
                      <a:pt x="3421" y="1183"/>
                      <a:pt x="3421" y="1183"/>
                      <a:pt x="3420" y="1184"/>
                    </a:cubicBezTo>
                    <a:cubicBezTo>
                      <a:pt x="3420" y="1185"/>
                      <a:pt x="3419" y="1186"/>
                      <a:pt x="3419" y="1187"/>
                    </a:cubicBezTo>
                    <a:cubicBezTo>
                      <a:pt x="3419" y="1188"/>
                      <a:pt x="3419" y="1189"/>
                      <a:pt x="3419" y="1189"/>
                    </a:cubicBezTo>
                    <a:cubicBezTo>
                      <a:pt x="3419" y="1190"/>
                      <a:pt x="3419" y="1191"/>
                      <a:pt x="3418" y="1193"/>
                    </a:cubicBezTo>
                    <a:close/>
                    <a:moveTo>
                      <a:pt x="1817" y="996"/>
                    </a:moveTo>
                    <a:cubicBezTo>
                      <a:pt x="1817" y="996"/>
                      <a:pt x="1817" y="996"/>
                      <a:pt x="1817" y="996"/>
                    </a:cubicBezTo>
                    <a:cubicBezTo>
                      <a:pt x="1817" y="996"/>
                      <a:pt x="1817" y="996"/>
                      <a:pt x="1817" y="996"/>
                    </a:cubicBezTo>
                    <a:close/>
                    <a:moveTo>
                      <a:pt x="3641" y="973"/>
                    </a:moveTo>
                    <a:cubicBezTo>
                      <a:pt x="3641" y="973"/>
                      <a:pt x="3641" y="973"/>
                      <a:pt x="3641" y="973"/>
                    </a:cubicBezTo>
                    <a:cubicBezTo>
                      <a:pt x="3641" y="973"/>
                      <a:pt x="3641" y="973"/>
                      <a:pt x="3641" y="973"/>
                    </a:cubicBezTo>
                    <a:close/>
                    <a:moveTo>
                      <a:pt x="3725" y="912"/>
                    </a:moveTo>
                    <a:cubicBezTo>
                      <a:pt x="3725" y="912"/>
                      <a:pt x="3725" y="912"/>
                      <a:pt x="3725" y="912"/>
                    </a:cubicBezTo>
                    <a:cubicBezTo>
                      <a:pt x="3725" y="912"/>
                      <a:pt x="3725" y="912"/>
                      <a:pt x="3725" y="912"/>
                    </a:cubicBezTo>
                    <a:close/>
                    <a:moveTo>
                      <a:pt x="210" y="847"/>
                    </a:moveTo>
                    <a:cubicBezTo>
                      <a:pt x="210" y="847"/>
                      <a:pt x="210" y="847"/>
                      <a:pt x="210" y="847"/>
                    </a:cubicBezTo>
                    <a:cubicBezTo>
                      <a:pt x="210" y="847"/>
                      <a:pt x="210" y="847"/>
                      <a:pt x="210" y="847"/>
                    </a:cubicBezTo>
                    <a:close/>
                    <a:moveTo>
                      <a:pt x="3808" y="819"/>
                    </a:moveTo>
                    <a:cubicBezTo>
                      <a:pt x="3808" y="819"/>
                      <a:pt x="3808" y="819"/>
                      <a:pt x="3808" y="819"/>
                    </a:cubicBezTo>
                    <a:cubicBezTo>
                      <a:pt x="3808" y="819"/>
                      <a:pt x="3808" y="819"/>
                      <a:pt x="3808" y="819"/>
                    </a:cubicBezTo>
                    <a:close/>
                    <a:moveTo>
                      <a:pt x="540" y="746"/>
                    </a:moveTo>
                    <a:cubicBezTo>
                      <a:pt x="540" y="746"/>
                      <a:pt x="540" y="746"/>
                      <a:pt x="540" y="746"/>
                    </a:cubicBezTo>
                    <a:cubicBezTo>
                      <a:pt x="540" y="746"/>
                      <a:pt x="540" y="746"/>
                      <a:pt x="540" y="746"/>
                    </a:cubicBezTo>
                    <a:close/>
                    <a:moveTo>
                      <a:pt x="3792" y="744"/>
                    </a:moveTo>
                    <a:cubicBezTo>
                      <a:pt x="3793" y="745"/>
                      <a:pt x="3794" y="746"/>
                      <a:pt x="3796" y="746"/>
                    </a:cubicBezTo>
                    <a:cubicBezTo>
                      <a:pt x="3796" y="746"/>
                      <a:pt x="3796" y="746"/>
                      <a:pt x="3796" y="746"/>
                    </a:cubicBezTo>
                    <a:cubicBezTo>
                      <a:pt x="3796" y="744"/>
                      <a:pt x="3796" y="744"/>
                      <a:pt x="3796" y="744"/>
                    </a:cubicBezTo>
                    <a:lnTo>
                      <a:pt x="3792" y="744"/>
                    </a:lnTo>
                    <a:close/>
                    <a:moveTo>
                      <a:pt x="3013" y="570"/>
                    </a:moveTo>
                    <a:cubicBezTo>
                      <a:pt x="3013" y="570"/>
                      <a:pt x="3013" y="570"/>
                      <a:pt x="3013" y="570"/>
                    </a:cubicBezTo>
                    <a:close/>
                    <a:moveTo>
                      <a:pt x="3895" y="561"/>
                    </a:moveTo>
                    <a:cubicBezTo>
                      <a:pt x="3895" y="561"/>
                      <a:pt x="3895" y="561"/>
                      <a:pt x="3895" y="561"/>
                    </a:cubicBezTo>
                    <a:cubicBezTo>
                      <a:pt x="3895" y="561"/>
                      <a:pt x="3895" y="561"/>
                      <a:pt x="3895" y="561"/>
                    </a:cubicBezTo>
                    <a:close/>
                    <a:moveTo>
                      <a:pt x="3897" y="560"/>
                    </a:moveTo>
                    <a:cubicBezTo>
                      <a:pt x="3897" y="560"/>
                      <a:pt x="3897" y="560"/>
                      <a:pt x="3897" y="560"/>
                    </a:cubicBezTo>
                    <a:cubicBezTo>
                      <a:pt x="3897" y="560"/>
                      <a:pt x="3897" y="560"/>
                      <a:pt x="3897" y="560"/>
                    </a:cubicBezTo>
                    <a:cubicBezTo>
                      <a:pt x="3897" y="560"/>
                      <a:pt x="3897" y="560"/>
                      <a:pt x="3897" y="560"/>
                    </a:cubicBezTo>
                    <a:close/>
                    <a:moveTo>
                      <a:pt x="743" y="556"/>
                    </a:moveTo>
                    <a:cubicBezTo>
                      <a:pt x="743" y="556"/>
                      <a:pt x="743" y="556"/>
                      <a:pt x="743" y="556"/>
                    </a:cubicBezTo>
                    <a:cubicBezTo>
                      <a:pt x="743" y="556"/>
                      <a:pt x="743" y="556"/>
                      <a:pt x="743" y="556"/>
                    </a:cubicBezTo>
                    <a:close/>
                    <a:moveTo>
                      <a:pt x="3895" y="554"/>
                    </a:moveTo>
                    <a:cubicBezTo>
                      <a:pt x="3895" y="554"/>
                      <a:pt x="3895" y="554"/>
                      <a:pt x="3895" y="554"/>
                    </a:cubicBezTo>
                    <a:cubicBezTo>
                      <a:pt x="3895" y="554"/>
                      <a:pt x="3895" y="554"/>
                      <a:pt x="3895" y="554"/>
                    </a:cubicBezTo>
                    <a:close/>
                    <a:moveTo>
                      <a:pt x="743" y="549"/>
                    </a:moveTo>
                    <a:cubicBezTo>
                      <a:pt x="743" y="549"/>
                      <a:pt x="743" y="549"/>
                      <a:pt x="743" y="549"/>
                    </a:cubicBezTo>
                    <a:cubicBezTo>
                      <a:pt x="743" y="549"/>
                      <a:pt x="743" y="549"/>
                      <a:pt x="743" y="549"/>
                    </a:cubicBezTo>
                    <a:close/>
                    <a:moveTo>
                      <a:pt x="2787" y="534"/>
                    </a:moveTo>
                    <a:cubicBezTo>
                      <a:pt x="2787" y="534"/>
                      <a:pt x="2787" y="534"/>
                      <a:pt x="2787" y="534"/>
                    </a:cubicBezTo>
                    <a:close/>
                    <a:moveTo>
                      <a:pt x="2788" y="513"/>
                    </a:moveTo>
                    <a:cubicBezTo>
                      <a:pt x="2788" y="513"/>
                      <a:pt x="2788" y="513"/>
                      <a:pt x="2788" y="513"/>
                    </a:cubicBezTo>
                    <a:cubicBezTo>
                      <a:pt x="2788" y="513"/>
                      <a:pt x="2788" y="513"/>
                      <a:pt x="2788" y="513"/>
                    </a:cubicBezTo>
                    <a:close/>
                    <a:moveTo>
                      <a:pt x="1232" y="428"/>
                    </a:moveTo>
                    <a:cubicBezTo>
                      <a:pt x="1232" y="428"/>
                      <a:pt x="1232" y="428"/>
                      <a:pt x="1232" y="428"/>
                    </a:cubicBezTo>
                    <a:cubicBezTo>
                      <a:pt x="1232" y="428"/>
                      <a:pt x="1232" y="428"/>
                      <a:pt x="1232" y="428"/>
                    </a:cubicBezTo>
                    <a:close/>
                    <a:moveTo>
                      <a:pt x="3696" y="425"/>
                    </a:moveTo>
                    <a:cubicBezTo>
                      <a:pt x="3696" y="425"/>
                      <a:pt x="3696" y="425"/>
                      <a:pt x="3696" y="425"/>
                    </a:cubicBezTo>
                    <a:cubicBezTo>
                      <a:pt x="3696" y="425"/>
                      <a:pt x="3696" y="425"/>
                      <a:pt x="3696" y="425"/>
                    </a:cubicBezTo>
                    <a:close/>
                    <a:moveTo>
                      <a:pt x="3773" y="424"/>
                    </a:moveTo>
                    <a:cubicBezTo>
                      <a:pt x="3773" y="424"/>
                      <a:pt x="3773" y="424"/>
                      <a:pt x="3773" y="424"/>
                    </a:cubicBezTo>
                    <a:cubicBezTo>
                      <a:pt x="3773" y="424"/>
                      <a:pt x="3773" y="424"/>
                      <a:pt x="3773" y="424"/>
                    </a:cubicBezTo>
                    <a:close/>
                    <a:moveTo>
                      <a:pt x="1225" y="423"/>
                    </a:moveTo>
                    <a:cubicBezTo>
                      <a:pt x="1225" y="423"/>
                      <a:pt x="1225" y="423"/>
                      <a:pt x="1225" y="423"/>
                    </a:cubicBezTo>
                    <a:cubicBezTo>
                      <a:pt x="1225" y="423"/>
                      <a:pt x="1225" y="423"/>
                      <a:pt x="1225" y="423"/>
                    </a:cubicBezTo>
                    <a:close/>
                    <a:moveTo>
                      <a:pt x="3780" y="416"/>
                    </a:moveTo>
                    <a:cubicBezTo>
                      <a:pt x="3780" y="416"/>
                      <a:pt x="3780" y="416"/>
                      <a:pt x="3780" y="416"/>
                    </a:cubicBezTo>
                    <a:close/>
                    <a:moveTo>
                      <a:pt x="1193" y="413"/>
                    </a:moveTo>
                    <a:cubicBezTo>
                      <a:pt x="1193" y="413"/>
                      <a:pt x="1193" y="413"/>
                      <a:pt x="1193" y="413"/>
                    </a:cubicBezTo>
                    <a:close/>
                    <a:moveTo>
                      <a:pt x="1168" y="373"/>
                    </a:moveTo>
                    <a:cubicBezTo>
                      <a:pt x="1168" y="373"/>
                      <a:pt x="1168" y="373"/>
                      <a:pt x="1168" y="373"/>
                    </a:cubicBezTo>
                    <a:close/>
                    <a:moveTo>
                      <a:pt x="3674" y="371"/>
                    </a:moveTo>
                    <a:cubicBezTo>
                      <a:pt x="3674" y="371"/>
                      <a:pt x="3674" y="371"/>
                      <a:pt x="3674" y="371"/>
                    </a:cubicBezTo>
                    <a:cubicBezTo>
                      <a:pt x="3674" y="371"/>
                      <a:pt x="3674" y="371"/>
                      <a:pt x="3674" y="371"/>
                    </a:cubicBezTo>
                    <a:close/>
                    <a:moveTo>
                      <a:pt x="3926" y="317"/>
                    </a:moveTo>
                    <a:cubicBezTo>
                      <a:pt x="3926" y="318"/>
                      <a:pt x="3926" y="318"/>
                      <a:pt x="3925" y="318"/>
                    </a:cubicBezTo>
                    <a:cubicBezTo>
                      <a:pt x="3924" y="318"/>
                      <a:pt x="3924" y="318"/>
                      <a:pt x="3923" y="320"/>
                    </a:cubicBezTo>
                    <a:cubicBezTo>
                      <a:pt x="3923" y="320"/>
                      <a:pt x="3923" y="321"/>
                      <a:pt x="3923" y="321"/>
                    </a:cubicBezTo>
                    <a:cubicBezTo>
                      <a:pt x="3924" y="320"/>
                      <a:pt x="3925" y="319"/>
                      <a:pt x="3926" y="318"/>
                    </a:cubicBezTo>
                    <a:cubicBezTo>
                      <a:pt x="3926" y="318"/>
                      <a:pt x="3926" y="318"/>
                      <a:pt x="3926" y="317"/>
                    </a:cubicBezTo>
                    <a:close/>
                    <a:moveTo>
                      <a:pt x="3494" y="305"/>
                    </a:moveTo>
                    <a:cubicBezTo>
                      <a:pt x="3494" y="305"/>
                      <a:pt x="3494" y="305"/>
                      <a:pt x="3494" y="305"/>
                    </a:cubicBezTo>
                    <a:close/>
                    <a:moveTo>
                      <a:pt x="1072" y="304"/>
                    </a:moveTo>
                    <a:cubicBezTo>
                      <a:pt x="1072" y="304"/>
                      <a:pt x="1072" y="304"/>
                      <a:pt x="1072" y="304"/>
                    </a:cubicBezTo>
                    <a:close/>
                    <a:moveTo>
                      <a:pt x="3407" y="167"/>
                    </a:moveTo>
                    <a:cubicBezTo>
                      <a:pt x="3407" y="167"/>
                      <a:pt x="3407" y="167"/>
                      <a:pt x="3407" y="167"/>
                    </a:cubicBezTo>
                    <a:cubicBezTo>
                      <a:pt x="3407" y="167"/>
                      <a:pt x="3407" y="167"/>
                      <a:pt x="3407" y="167"/>
                    </a:cubicBezTo>
                    <a:close/>
                    <a:moveTo>
                      <a:pt x="3398" y="149"/>
                    </a:moveTo>
                    <a:cubicBezTo>
                      <a:pt x="3398" y="149"/>
                      <a:pt x="3398" y="149"/>
                      <a:pt x="3398" y="149"/>
                    </a:cubicBezTo>
                    <a:cubicBezTo>
                      <a:pt x="3398" y="149"/>
                      <a:pt x="3398" y="149"/>
                      <a:pt x="3398" y="149"/>
                    </a:cubicBezTo>
                    <a:close/>
                    <a:moveTo>
                      <a:pt x="3016" y="105"/>
                    </a:moveTo>
                    <a:cubicBezTo>
                      <a:pt x="3016" y="105"/>
                      <a:pt x="3016" y="105"/>
                      <a:pt x="3016" y="105"/>
                    </a:cubicBezTo>
                    <a:cubicBezTo>
                      <a:pt x="3016" y="105"/>
                      <a:pt x="3016" y="105"/>
                      <a:pt x="3016" y="105"/>
                    </a:cubicBezTo>
                    <a:close/>
                    <a:moveTo>
                      <a:pt x="3342" y="63"/>
                    </a:moveTo>
                    <a:cubicBezTo>
                      <a:pt x="3342" y="63"/>
                      <a:pt x="3342" y="63"/>
                      <a:pt x="3342" y="63"/>
                    </a:cubicBezTo>
                    <a:close/>
                    <a:moveTo>
                      <a:pt x="54" y="1093"/>
                    </a:moveTo>
                    <a:cubicBezTo>
                      <a:pt x="52" y="1093"/>
                      <a:pt x="50" y="1092"/>
                      <a:pt x="49" y="1091"/>
                    </a:cubicBezTo>
                    <a:cubicBezTo>
                      <a:pt x="49" y="1091"/>
                      <a:pt x="48" y="1091"/>
                      <a:pt x="47" y="1092"/>
                    </a:cubicBezTo>
                    <a:cubicBezTo>
                      <a:pt x="42" y="1086"/>
                      <a:pt x="42" y="1086"/>
                      <a:pt x="42" y="1086"/>
                    </a:cubicBezTo>
                    <a:cubicBezTo>
                      <a:pt x="45" y="1083"/>
                      <a:pt x="50" y="1082"/>
                      <a:pt x="54" y="1085"/>
                    </a:cubicBezTo>
                    <a:cubicBezTo>
                      <a:pt x="55" y="1085"/>
                      <a:pt x="56" y="1084"/>
                      <a:pt x="57" y="1084"/>
                    </a:cubicBezTo>
                    <a:cubicBezTo>
                      <a:pt x="57" y="1082"/>
                      <a:pt x="58" y="1079"/>
                      <a:pt x="56" y="1078"/>
                    </a:cubicBezTo>
                    <a:cubicBezTo>
                      <a:pt x="51" y="1074"/>
                      <a:pt x="49" y="1069"/>
                      <a:pt x="50" y="1065"/>
                    </a:cubicBezTo>
                    <a:cubicBezTo>
                      <a:pt x="50" y="1064"/>
                      <a:pt x="49" y="1063"/>
                      <a:pt x="49" y="1062"/>
                    </a:cubicBezTo>
                    <a:cubicBezTo>
                      <a:pt x="47" y="1060"/>
                      <a:pt x="45" y="1057"/>
                      <a:pt x="47" y="1054"/>
                    </a:cubicBezTo>
                    <a:cubicBezTo>
                      <a:pt x="47" y="1053"/>
                      <a:pt x="49" y="1051"/>
                      <a:pt x="52" y="1051"/>
                    </a:cubicBezTo>
                    <a:cubicBezTo>
                      <a:pt x="53" y="1058"/>
                      <a:pt x="53" y="1058"/>
                      <a:pt x="53" y="1058"/>
                    </a:cubicBezTo>
                    <a:cubicBezTo>
                      <a:pt x="53" y="1058"/>
                      <a:pt x="54" y="1057"/>
                      <a:pt x="54" y="1056"/>
                    </a:cubicBezTo>
                    <a:cubicBezTo>
                      <a:pt x="54" y="1056"/>
                      <a:pt x="55" y="1057"/>
                      <a:pt x="55" y="1058"/>
                    </a:cubicBezTo>
                    <a:cubicBezTo>
                      <a:pt x="57" y="1060"/>
                      <a:pt x="58" y="1063"/>
                      <a:pt x="58" y="1065"/>
                    </a:cubicBezTo>
                    <a:cubicBezTo>
                      <a:pt x="57" y="1067"/>
                      <a:pt x="58" y="1070"/>
                      <a:pt x="61" y="1071"/>
                    </a:cubicBezTo>
                    <a:cubicBezTo>
                      <a:pt x="66" y="1075"/>
                      <a:pt x="66" y="1082"/>
                      <a:pt x="64" y="1087"/>
                    </a:cubicBezTo>
                    <a:cubicBezTo>
                      <a:pt x="63" y="1089"/>
                      <a:pt x="60" y="1092"/>
                      <a:pt x="56" y="1093"/>
                    </a:cubicBezTo>
                    <a:cubicBezTo>
                      <a:pt x="56" y="1093"/>
                      <a:pt x="55" y="1093"/>
                      <a:pt x="54" y="1093"/>
                    </a:cubicBezTo>
                    <a:close/>
                    <a:moveTo>
                      <a:pt x="50" y="1065"/>
                    </a:moveTo>
                    <a:cubicBezTo>
                      <a:pt x="50" y="1065"/>
                      <a:pt x="50" y="1065"/>
                      <a:pt x="50" y="1065"/>
                    </a:cubicBezTo>
                    <a:cubicBezTo>
                      <a:pt x="50" y="1065"/>
                      <a:pt x="50" y="1065"/>
                      <a:pt x="50" y="1065"/>
                    </a:cubicBezTo>
                    <a:close/>
                    <a:moveTo>
                      <a:pt x="50" y="1064"/>
                    </a:moveTo>
                    <a:cubicBezTo>
                      <a:pt x="50" y="1064"/>
                      <a:pt x="50" y="1064"/>
                      <a:pt x="50" y="1064"/>
                    </a:cubicBezTo>
                    <a:cubicBezTo>
                      <a:pt x="50" y="1064"/>
                      <a:pt x="50" y="1064"/>
                      <a:pt x="50" y="1064"/>
                    </a:cubicBezTo>
                    <a:close/>
                    <a:moveTo>
                      <a:pt x="59" y="1041"/>
                    </a:moveTo>
                    <a:cubicBezTo>
                      <a:pt x="58" y="1035"/>
                      <a:pt x="59" y="1031"/>
                      <a:pt x="60" y="1029"/>
                    </a:cubicBezTo>
                    <a:cubicBezTo>
                      <a:pt x="60" y="1028"/>
                      <a:pt x="60" y="1028"/>
                      <a:pt x="60" y="1028"/>
                    </a:cubicBezTo>
                    <a:cubicBezTo>
                      <a:pt x="61" y="1027"/>
                      <a:pt x="61" y="1025"/>
                      <a:pt x="60" y="1024"/>
                    </a:cubicBezTo>
                    <a:cubicBezTo>
                      <a:pt x="58" y="1022"/>
                      <a:pt x="56" y="1015"/>
                      <a:pt x="59" y="1009"/>
                    </a:cubicBezTo>
                    <a:cubicBezTo>
                      <a:pt x="59" y="1008"/>
                      <a:pt x="59" y="1007"/>
                      <a:pt x="60" y="1005"/>
                    </a:cubicBezTo>
                    <a:cubicBezTo>
                      <a:pt x="60" y="1001"/>
                      <a:pt x="60" y="997"/>
                      <a:pt x="64" y="994"/>
                    </a:cubicBezTo>
                    <a:cubicBezTo>
                      <a:pt x="65" y="993"/>
                      <a:pt x="66" y="992"/>
                      <a:pt x="67" y="991"/>
                    </a:cubicBezTo>
                    <a:cubicBezTo>
                      <a:pt x="73" y="996"/>
                      <a:pt x="73" y="996"/>
                      <a:pt x="73" y="996"/>
                    </a:cubicBezTo>
                    <a:cubicBezTo>
                      <a:pt x="72" y="997"/>
                      <a:pt x="70" y="999"/>
                      <a:pt x="69" y="1000"/>
                    </a:cubicBezTo>
                    <a:cubicBezTo>
                      <a:pt x="68" y="1001"/>
                      <a:pt x="68" y="1003"/>
                      <a:pt x="67" y="1006"/>
                    </a:cubicBezTo>
                    <a:cubicBezTo>
                      <a:pt x="67" y="1008"/>
                      <a:pt x="67" y="1010"/>
                      <a:pt x="66" y="1013"/>
                    </a:cubicBezTo>
                    <a:cubicBezTo>
                      <a:pt x="65" y="1015"/>
                      <a:pt x="65" y="1018"/>
                      <a:pt x="66" y="1019"/>
                    </a:cubicBezTo>
                    <a:cubicBezTo>
                      <a:pt x="69" y="1022"/>
                      <a:pt x="69" y="1028"/>
                      <a:pt x="68" y="1031"/>
                    </a:cubicBezTo>
                    <a:cubicBezTo>
                      <a:pt x="67" y="1032"/>
                      <a:pt x="67" y="1032"/>
                      <a:pt x="67" y="1032"/>
                    </a:cubicBezTo>
                    <a:cubicBezTo>
                      <a:pt x="66" y="1034"/>
                      <a:pt x="66" y="1036"/>
                      <a:pt x="66" y="1040"/>
                    </a:cubicBezTo>
                    <a:lnTo>
                      <a:pt x="59" y="1041"/>
                    </a:lnTo>
                    <a:close/>
                    <a:moveTo>
                      <a:pt x="61" y="969"/>
                    </a:moveTo>
                    <a:cubicBezTo>
                      <a:pt x="59" y="967"/>
                      <a:pt x="56" y="965"/>
                      <a:pt x="52" y="963"/>
                    </a:cubicBezTo>
                    <a:cubicBezTo>
                      <a:pt x="50" y="962"/>
                      <a:pt x="48" y="961"/>
                      <a:pt x="46" y="960"/>
                    </a:cubicBezTo>
                    <a:cubicBezTo>
                      <a:pt x="44" y="959"/>
                      <a:pt x="41" y="957"/>
                      <a:pt x="40" y="958"/>
                    </a:cubicBezTo>
                    <a:cubicBezTo>
                      <a:pt x="39" y="958"/>
                      <a:pt x="37" y="959"/>
                      <a:pt x="36" y="960"/>
                    </a:cubicBezTo>
                    <a:cubicBezTo>
                      <a:pt x="33" y="962"/>
                      <a:pt x="29" y="965"/>
                      <a:pt x="25" y="964"/>
                    </a:cubicBezTo>
                    <a:cubicBezTo>
                      <a:pt x="23" y="964"/>
                      <a:pt x="22" y="963"/>
                      <a:pt x="20" y="962"/>
                    </a:cubicBezTo>
                    <a:cubicBezTo>
                      <a:pt x="25" y="956"/>
                      <a:pt x="25" y="956"/>
                      <a:pt x="25" y="956"/>
                    </a:cubicBezTo>
                    <a:cubicBezTo>
                      <a:pt x="25" y="956"/>
                      <a:pt x="26" y="957"/>
                      <a:pt x="26" y="957"/>
                    </a:cubicBezTo>
                    <a:cubicBezTo>
                      <a:pt x="26" y="957"/>
                      <a:pt x="26" y="957"/>
                      <a:pt x="26" y="957"/>
                    </a:cubicBezTo>
                    <a:cubicBezTo>
                      <a:pt x="27" y="957"/>
                      <a:pt x="30" y="955"/>
                      <a:pt x="31" y="954"/>
                    </a:cubicBezTo>
                    <a:cubicBezTo>
                      <a:pt x="33" y="952"/>
                      <a:pt x="35" y="951"/>
                      <a:pt x="38" y="950"/>
                    </a:cubicBezTo>
                    <a:cubicBezTo>
                      <a:pt x="42" y="949"/>
                      <a:pt x="46" y="951"/>
                      <a:pt x="50" y="954"/>
                    </a:cubicBezTo>
                    <a:cubicBezTo>
                      <a:pt x="52" y="954"/>
                      <a:pt x="53" y="955"/>
                      <a:pt x="55" y="956"/>
                    </a:cubicBezTo>
                    <a:cubicBezTo>
                      <a:pt x="60" y="958"/>
                      <a:pt x="64" y="961"/>
                      <a:pt x="67" y="964"/>
                    </a:cubicBezTo>
                    <a:lnTo>
                      <a:pt x="61" y="969"/>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66" name="ïşḻïḋe">
                <a:extLst>
                  <a:ext uri="{FF2B5EF4-FFF2-40B4-BE49-F238E27FC236}">
                    <a16:creationId xmlns:a16="http://schemas.microsoft.com/office/drawing/2014/main" id="{F721DF7F-FAB3-4332-BABF-AC1F6DE7A789}"/>
                  </a:ext>
                </a:extLst>
              </p:cNvPr>
              <p:cNvSpPr/>
              <p:nvPr/>
            </p:nvSpPr>
            <p:spPr bwMode="auto">
              <a:xfrm>
                <a:off x="9412288" y="5032375"/>
                <a:ext cx="1233488" cy="1827213"/>
              </a:xfrm>
              <a:custGeom>
                <a:avLst/>
                <a:gdLst>
                  <a:gd name="T0" fmla="*/ 777 w 777"/>
                  <a:gd name="T1" fmla="*/ 1151 h 1151"/>
                  <a:gd name="T2" fmla="*/ 0 w 777"/>
                  <a:gd name="T3" fmla="*/ 1151 h 1151"/>
                  <a:gd name="T4" fmla="*/ 0 w 777"/>
                  <a:gd name="T5" fmla="*/ 0 h 1151"/>
                  <a:gd name="T6" fmla="*/ 777 w 777"/>
                  <a:gd name="T7" fmla="*/ 0 h 1151"/>
                  <a:gd name="T8" fmla="*/ 777 w 777"/>
                  <a:gd name="T9" fmla="*/ 1151 h 1151"/>
                  <a:gd name="T10" fmla="*/ 7 w 777"/>
                  <a:gd name="T11" fmla="*/ 1143 h 1151"/>
                  <a:gd name="T12" fmla="*/ 769 w 777"/>
                  <a:gd name="T13" fmla="*/ 1143 h 1151"/>
                  <a:gd name="T14" fmla="*/ 769 w 777"/>
                  <a:gd name="T15" fmla="*/ 8 h 1151"/>
                  <a:gd name="T16" fmla="*/ 7 w 777"/>
                  <a:gd name="T17" fmla="*/ 8 h 1151"/>
                  <a:gd name="T18" fmla="*/ 7 w 777"/>
                  <a:gd name="T19" fmla="*/ 1143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7" h="1151">
                    <a:moveTo>
                      <a:pt x="777" y="1151"/>
                    </a:moveTo>
                    <a:lnTo>
                      <a:pt x="0" y="1151"/>
                    </a:lnTo>
                    <a:lnTo>
                      <a:pt x="0" y="0"/>
                    </a:lnTo>
                    <a:lnTo>
                      <a:pt x="777" y="0"/>
                    </a:lnTo>
                    <a:lnTo>
                      <a:pt x="777" y="1151"/>
                    </a:lnTo>
                    <a:close/>
                    <a:moveTo>
                      <a:pt x="7" y="1143"/>
                    </a:moveTo>
                    <a:lnTo>
                      <a:pt x="769" y="1143"/>
                    </a:lnTo>
                    <a:lnTo>
                      <a:pt x="769" y="8"/>
                    </a:lnTo>
                    <a:lnTo>
                      <a:pt x="7" y="8"/>
                    </a:lnTo>
                    <a:lnTo>
                      <a:pt x="7" y="1143"/>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67" name="iṣḷíḍê">
                <a:extLst>
                  <a:ext uri="{FF2B5EF4-FFF2-40B4-BE49-F238E27FC236}">
                    <a16:creationId xmlns:a16="http://schemas.microsoft.com/office/drawing/2014/main" id="{55EC318C-816A-47A4-8F96-DB38D615F6EC}"/>
                  </a:ext>
                </a:extLst>
              </p:cNvPr>
              <p:cNvSpPr/>
              <p:nvPr/>
            </p:nvSpPr>
            <p:spPr bwMode="auto">
              <a:xfrm>
                <a:off x="9974263" y="6680200"/>
                <a:ext cx="141288" cy="139700"/>
              </a:xfrm>
              <a:custGeom>
                <a:avLst/>
                <a:gdLst>
                  <a:gd name="T0" fmla="*/ 31 w 66"/>
                  <a:gd name="T1" fmla="*/ 6 h 65"/>
                  <a:gd name="T2" fmla="*/ 32 w 66"/>
                  <a:gd name="T3" fmla="*/ 0 h 65"/>
                  <a:gd name="T4" fmla="*/ 39 w 66"/>
                  <a:gd name="T5" fmla="*/ 3 h 65"/>
                  <a:gd name="T6" fmla="*/ 37 w 66"/>
                  <a:gd name="T7" fmla="*/ 4 h 65"/>
                  <a:gd name="T8" fmla="*/ 58 w 66"/>
                  <a:gd name="T9" fmla="*/ 11 h 65"/>
                  <a:gd name="T10" fmla="*/ 66 w 66"/>
                  <a:gd name="T11" fmla="*/ 12 h 65"/>
                  <a:gd name="T12" fmla="*/ 65 w 66"/>
                  <a:gd name="T13" fmla="*/ 13 h 65"/>
                  <a:gd name="T14" fmla="*/ 34 w 66"/>
                  <a:gd name="T15" fmla="*/ 13 h 65"/>
                  <a:gd name="T16" fmla="*/ 53 w 66"/>
                  <a:gd name="T17" fmla="*/ 23 h 65"/>
                  <a:gd name="T18" fmla="*/ 60 w 66"/>
                  <a:gd name="T19" fmla="*/ 23 h 65"/>
                  <a:gd name="T20" fmla="*/ 60 w 66"/>
                  <a:gd name="T21" fmla="*/ 24 h 65"/>
                  <a:gd name="T22" fmla="*/ 58 w 66"/>
                  <a:gd name="T23" fmla="*/ 58 h 65"/>
                  <a:gd name="T24" fmla="*/ 50 w 66"/>
                  <a:gd name="T25" fmla="*/ 65 h 65"/>
                  <a:gd name="T26" fmla="*/ 48 w 66"/>
                  <a:gd name="T27" fmla="*/ 62 h 65"/>
                  <a:gd name="T28" fmla="*/ 42 w 66"/>
                  <a:gd name="T29" fmla="*/ 58 h 65"/>
                  <a:gd name="T30" fmla="*/ 54 w 66"/>
                  <a:gd name="T31" fmla="*/ 57 h 65"/>
                  <a:gd name="T32" fmla="*/ 42 w 66"/>
                  <a:gd name="T33" fmla="*/ 25 h 65"/>
                  <a:gd name="T34" fmla="*/ 45 w 66"/>
                  <a:gd name="T35" fmla="*/ 27 h 65"/>
                  <a:gd name="T36" fmla="*/ 42 w 66"/>
                  <a:gd name="T37" fmla="*/ 28 h 65"/>
                  <a:gd name="T38" fmla="*/ 43 w 66"/>
                  <a:gd name="T39" fmla="*/ 37 h 65"/>
                  <a:gd name="T40" fmla="*/ 49 w 66"/>
                  <a:gd name="T41" fmla="*/ 38 h 65"/>
                  <a:gd name="T42" fmla="*/ 49 w 66"/>
                  <a:gd name="T43" fmla="*/ 39 h 65"/>
                  <a:gd name="T44" fmla="*/ 34 w 66"/>
                  <a:gd name="T45" fmla="*/ 39 h 65"/>
                  <a:gd name="T46" fmla="*/ 44 w 66"/>
                  <a:gd name="T47" fmla="*/ 47 h 65"/>
                  <a:gd name="T48" fmla="*/ 51 w 66"/>
                  <a:gd name="T49" fmla="*/ 48 h 65"/>
                  <a:gd name="T50" fmla="*/ 50 w 66"/>
                  <a:gd name="T51" fmla="*/ 49 h 65"/>
                  <a:gd name="T52" fmla="*/ 34 w 66"/>
                  <a:gd name="T53" fmla="*/ 55 h 65"/>
                  <a:gd name="T54" fmla="*/ 34 w 66"/>
                  <a:gd name="T55" fmla="*/ 62 h 65"/>
                  <a:gd name="T56" fmla="*/ 30 w 66"/>
                  <a:gd name="T57" fmla="*/ 64 h 65"/>
                  <a:gd name="T58" fmla="*/ 30 w 66"/>
                  <a:gd name="T59" fmla="*/ 49 h 65"/>
                  <a:gd name="T60" fmla="*/ 20 w 66"/>
                  <a:gd name="T61" fmla="*/ 49 h 65"/>
                  <a:gd name="T62" fmla="*/ 13 w 66"/>
                  <a:gd name="T63" fmla="*/ 47 h 65"/>
                  <a:gd name="T64" fmla="*/ 30 w 66"/>
                  <a:gd name="T65" fmla="*/ 47 h 65"/>
                  <a:gd name="T66" fmla="*/ 21 w 66"/>
                  <a:gd name="T67" fmla="*/ 39 h 65"/>
                  <a:gd name="T68" fmla="*/ 14 w 66"/>
                  <a:gd name="T69" fmla="*/ 37 h 65"/>
                  <a:gd name="T70" fmla="*/ 33 w 66"/>
                  <a:gd name="T71" fmla="*/ 37 h 65"/>
                  <a:gd name="T72" fmla="*/ 37 w 66"/>
                  <a:gd name="T73" fmla="*/ 30 h 65"/>
                  <a:gd name="T74" fmla="*/ 22 w 66"/>
                  <a:gd name="T75" fmla="*/ 25 h 65"/>
                  <a:gd name="T76" fmla="*/ 29 w 66"/>
                  <a:gd name="T77" fmla="*/ 31 h 65"/>
                  <a:gd name="T78" fmla="*/ 28 w 66"/>
                  <a:gd name="T79" fmla="*/ 35 h 65"/>
                  <a:gd name="T80" fmla="*/ 26 w 66"/>
                  <a:gd name="T81" fmla="*/ 35 h 65"/>
                  <a:gd name="T82" fmla="*/ 24 w 66"/>
                  <a:gd name="T83" fmla="*/ 31 h 65"/>
                  <a:gd name="T84" fmla="*/ 12 w 66"/>
                  <a:gd name="T85" fmla="*/ 25 h 65"/>
                  <a:gd name="T86" fmla="*/ 12 w 66"/>
                  <a:gd name="T87" fmla="*/ 63 h 65"/>
                  <a:gd name="T88" fmla="*/ 8 w 66"/>
                  <a:gd name="T89" fmla="*/ 51 h 65"/>
                  <a:gd name="T90" fmla="*/ 8 w 66"/>
                  <a:gd name="T91" fmla="*/ 18 h 65"/>
                  <a:gd name="T92" fmla="*/ 28 w 66"/>
                  <a:gd name="T93" fmla="*/ 23 h 65"/>
                  <a:gd name="T94" fmla="*/ 11 w 66"/>
                  <a:gd name="T95" fmla="*/ 13 h 65"/>
                  <a:gd name="T96" fmla="*/ 0 w 66"/>
                  <a:gd name="T97" fmla="*/ 11 h 65"/>
                  <a:gd name="T98" fmla="*/ 2 w 66"/>
                  <a:gd name="T99"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6" h="65">
                    <a:moveTo>
                      <a:pt x="31" y="11"/>
                    </a:moveTo>
                    <a:cubicBezTo>
                      <a:pt x="31" y="10"/>
                      <a:pt x="31" y="8"/>
                      <a:pt x="31" y="6"/>
                    </a:cubicBezTo>
                    <a:cubicBezTo>
                      <a:pt x="32" y="4"/>
                      <a:pt x="32" y="3"/>
                      <a:pt x="32" y="3"/>
                    </a:cubicBezTo>
                    <a:cubicBezTo>
                      <a:pt x="32" y="0"/>
                      <a:pt x="32" y="0"/>
                      <a:pt x="32" y="0"/>
                    </a:cubicBezTo>
                    <a:cubicBezTo>
                      <a:pt x="38" y="2"/>
                      <a:pt x="38" y="2"/>
                      <a:pt x="38" y="2"/>
                    </a:cubicBezTo>
                    <a:cubicBezTo>
                      <a:pt x="38" y="3"/>
                      <a:pt x="39" y="3"/>
                      <a:pt x="39" y="3"/>
                    </a:cubicBezTo>
                    <a:cubicBezTo>
                      <a:pt x="39" y="4"/>
                      <a:pt x="38" y="4"/>
                      <a:pt x="38" y="4"/>
                    </a:cubicBezTo>
                    <a:cubicBezTo>
                      <a:pt x="37" y="4"/>
                      <a:pt x="37" y="4"/>
                      <a:pt x="37" y="4"/>
                    </a:cubicBezTo>
                    <a:cubicBezTo>
                      <a:pt x="35" y="11"/>
                      <a:pt x="35" y="11"/>
                      <a:pt x="35" y="11"/>
                    </a:cubicBezTo>
                    <a:cubicBezTo>
                      <a:pt x="58" y="11"/>
                      <a:pt x="58" y="11"/>
                      <a:pt x="58" y="11"/>
                    </a:cubicBezTo>
                    <a:cubicBezTo>
                      <a:pt x="61" y="7"/>
                      <a:pt x="61" y="7"/>
                      <a:pt x="61" y="7"/>
                    </a:cubicBezTo>
                    <a:cubicBezTo>
                      <a:pt x="66" y="12"/>
                      <a:pt x="66" y="12"/>
                      <a:pt x="66" y="12"/>
                    </a:cubicBezTo>
                    <a:cubicBezTo>
                      <a:pt x="66" y="12"/>
                      <a:pt x="66" y="12"/>
                      <a:pt x="66" y="12"/>
                    </a:cubicBezTo>
                    <a:cubicBezTo>
                      <a:pt x="66" y="13"/>
                      <a:pt x="66" y="13"/>
                      <a:pt x="65" y="13"/>
                    </a:cubicBezTo>
                    <a:cubicBezTo>
                      <a:pt x="59" y="13"/>
                      <a:pt x="59" y="13"/>
                      <a:pt x="59" y="13"/>
                    </a:cubicBezTo>
                    <a:cubicBezTo>
                      <a:pt x="34" y="13"/>
                      <a:pt x="34" y="13"/>
                      <a:pt x="34" y="13"/>
                    </a:cubicBezTo>
                    <a:cubicBezTo>
                      <a:pt x="31" y="23"/>
                      <a:pt x="31" y="23"/>
                      <a:pt x="31" y="23"/>
                    </a:cubicBezTo>
                    <a:cubicBezTo>
                      <a:pt x="53" y="23"/>
                      <a:pt x="53" y="23"/>
                      <a:pt x="53" y="23"/>
                    </a:cubicBezTo>
                    <a:cubicBezTo>
                      <a:pt x="56" y="19"/>
                      <a:pt x="56" y="19"/>
                      <a:pt x="56" y="19"/>
                    </a:cubicBezTo>
                    <a:cubicBezTo>
                      <a:pt x="60" y="23"/>
                      <a:pt x="60" y="23"/>
                      <a:pt x="60" y="23"/>
                    </a:cubicBezTo>
                    <a:cubicBezTo>
                      <a:pt x="60" y="23"/>
                      <a:pt x="60" y="23"/>
                      <a:pt x="61" y="24"/>
                    </a:cubicBezTo>
                    <a:cubicBezTo>
                      <a:pt x="61" y="24"/>
                      <a:pt x="60" y="24"/>
                      <a:pt x="60" y="24"/>
                    </a:cubicBezTo>
                    <a:cubicBezTo>
                      <a:pt x="58" y="26"/>
                      <a:pt x="58" y="26"/>
                      <a:pt x="58" y="26"/>
                    </a:cubicBezTo>
                    <a:cubicBezTo>
                      <a:pt x="58" y="58"/>
                      <a:pt x="58" y="58"/>
                      <a:pt x="58" y="58"/>
                    </a:cubicBezTo>
                    <a:cubicBezTo>
                      <a:pt x="58" y="60"/>
                      <a:pt x="58" y="61"/>
                      <a:pt x="57" y="62"/>
                    </a:cubicBezTo>
                    <a:cubicBezTo>
                      <a:pt x="56" y="63"/>
                      <a:pt x="54" y="64"/>
                      <a:pt x="50" y="65"/>
                    </a:cubicBezTo>
                    <a:cubicBezTo>
                      <a:pt x="50" y="64"/>
                      <a:pt x="50" y="64"/>
                      <a:pt x="50" y="63"/>
                    </a:cubicBezTo>
                    <a:cubicBezTo>
                      <a:pt x="50" y="63"/>
                      <a:pt x="49" y="62"/>
                      <a:pt x="48" y="62"/>
                    </a:cubicBezTo>
                    <a:cubicBezTo>
                      <a:pt x="47" y="61"/>
                      <a:pt x="45" y="60"/>
                      <a:pt x="42" y="59"/>
                    </a:cubicBezTo>
                    <a:cubicBezTo>
                      <a:pt x="42" y="58"/>
                      <a:pt x="42" y="58"/>
                      <a:pt x="42" y="58"/>
                    </a:cubicBezTo>
                    <a:cubicBezTo>
                      <a:pt x="49" y="59"/>
                      <a:pt x="52" y="60"/>
                      <a:pt x="53" y="59"/>
                    </a:cubicBezTo>
                    <a:cubicBezTo>
                      <a:pt x="53" y="59"/>
                      <a:pt x="54" y="58"/>
                      <a:pt x="54" y="57"/>
                    </a:cubicBezTo>
                    <a:cubicBezTo>
                      <a:pt x="54" y="25"/>
                      <a:pt x="54" y="25"/>
                      <a:pt x="54" y="25"/>
                    </a:cubicBezTo>
                    <a:cubicBezTo>
                      <a:pt x="42" y="25"/>
                      <a:pt x="42" y="25"/>
                      <a:pt x="42" y="25"/>
                    </a:cubicBezTo>
                    <a:cubicBezTo>
                      <a:pt x="44" y="26"/>
                      <a:pt x="44" y="26"/>
                      <a:pt x="44" y="26"/>
                    </a:cubicBezTo>
                    <a:cubicBezTo>
                      <a:pt x="45" y="27"/>
                      <a:pt x="45" y="27"/>
                      <a:pt x="45" y="27"/>
                    </a:cubicBezTo>
                    <a:cubicBezTo>
                      <a:pt x="45" y="27"/>
                      <a:pt x="45" y="27"/>
                      <a:pt x="44" y="28"/>
                    </a:cubicBezTo>
                    <a:cubicBezTo>
                      <a:pt x="42" y="28"/>
                      <a:pt x="42" y="28"/>
                      <a:pt x="42" y="28"/>
                    </a:cubicBezTo>
                    <a:cubicBezTo>
                      <a:pt x="40" y="32"/>
                      <a:pt x="38" y="35"/>
                      <a:pt x="36" y="37"/>
                    </a:cubicBezTo>
                    <a:cubicBezTo>
                      <a:pt x="43" y="37"/>
                      <a:pt x="43" y="37"/>
                      <a:pt x="43" y="37"/>
                    </a:cubicBezTo>
                    <a:cubicBezTo>
                      <a:pt x="45" y="34"/>
                      <a:pt x="45" y="34"/>
                      <a:pt x="45" y="34"/>
                    </a:cubicBezTo>
                    <a:cubicBezTo>
                      <a:pt x="49" y="38"/>
                      <a:pt x="49" y="38"/>
                      <a:pt x="49" y="38"/>
                    </a:cubicBezTo>
                    <a:cubicBezTo>
                      <a:pt x="50" y="38"/>
                      <a:pt x="50" y="39"/>
                      <a:pt x="50" y="39"/>
                    </a:cubicBezTo>
                    <a:cubicBezTo>
                      <a:pt x="50" y="39"/>
                      <a:pt x="49" y="39"/>
                      <a:pt x="49" y="39"/>
                    </a:cubicBezTo>
                    <a:cubicBezTo>
                      <a:pt x="45" y="39"/>
                      <a:pt x="45" y="39"/>
                      <a:pt x="45" y="39"/>
                    </a:cubicBezTo>
                    <a:cubicBezTo>
                      <a:pt x="34" y="39"/>
                      <a:pt x="34" y="39"/>
                      <a:pt x="34" y="39"/>
                    </a:cubicBezTo>
                    <a:cubicBezTo>
                      <a:pt x="34" y="47"/>
                      <a:pt x="34" y="47"/>
                      <a:pt x="34" y="47"/>
                    </a:cubicBezTo>
                    <a:cubicBezTo>
                      <a:pt x="44" y="47"/>
                      <a:pt x="44" y="47"/>
                      <a:pt x="44" y="47"/>
                    </a:cubicBezTo>
                    <a:cubicBezTo>
                      <a:pt x="46" y="44"/>
                      <a:pt x="46" y="44"/>
                      <a:pt x="46" y="44"/>
                    </a:cubicBezTo>
                    <a:cubicBezTo>
                      <a:pt x="51" y="48"/>
                      <a:pt x="51" y="48"/>
                      <a:pt x="51" y="48"/>
                    </a:cubicBezTo>
                    <a:cubicBezTo>
                      <a:pt x="51" y="48"/>
                      <a:pt x="51" y="49"/>
                      <a:pt x="51" y="49"/>
                    </a:cubicBezTo>
                    <a:cubicBezTo>
                      <a:pt x="51" y="49"/>
                      <a:pt x="51" y="49"/>
                      <a:pt x="50" y="49"/>
                    </a:cubicBezTo>
                    <a:cubicBezTo>
                      <a:pt x="34" y="49"/>
                      <a:pt x="34" y="49"/>
                      <a:pt x="34" y="49"/>
                    </a:cubicBezTo>
                    <a:cubicBezTo>
                      <a:pt x="34" y="55"/>
                      <a:pt x="34" y="55"/>
                      <a:pt x="34" y="55"/>
                    </a:cubicBezTo>
                    <a:cubicBezTo>
                      <a:pt x="35" y="62"/>
                      <a:pt x="35" y="62"/>
                      <a:pt x="35" y="62"/>
                    </a:cubicBezTo>
                    <a:cubicBezTo>
                      <a:pt x="34" y="62"/>
                      <a:pt x="34" y="62"/>
                      <a:pt x="34" y="62"/>
                    </a:cubicBezTo>
                    <a:cubicBezTo>
                      <a:pt x="32" y="63"/>
                      <a:pt x="32" y="63"/>
                      <a:pt x="32" y="63"/>
                    </a:cubicBezTo>
                    <a:cubicBezTo>
                      <a:pt x="32" y="63"/>
                      <a:pt x="31" y="63"/>
                      <a:pt x="30" y="64"/>
                    </a:cubicBezTo>
                    <a:cubicBezTo>
                      <a:pt x="30" y="56"/>
                      <a:pt x="30" y="56"/>
                      <a:pt x="30" y="56"/>
                    </a:cubicBezTo>
                    <a:cubicBezTo>
                      <a:pt x="30" y="49"/>
                      <a:pt x="30" y="49"/>
                      <a:pt x="30" y="49"/>
                    </a:cubicBezTo>
                    <a:cubicBezTo>
                      <a:pt x="22" y="49"/>
                      <a:pt x="22" y="49"/>
                      <a:pt x="22" y="49"/>
                    </a:cubicBezTo>
                    <a:cubicBezTo>
                      <a:pt x="20" y="49"/>
                      <a:pt x="20" y="49"/>
                      <a:pt x="20" y="49"/>
                    </a:cubicBezTo>
                    <a:cubicBezTo>
                      <a:pt x="19" y="49"/>
                      <a:pt x="18" y="49"/>
                      <a:pt x="15" y="50"/>
                    </a:cubicBezTo>
                    <a:cubicBezTo>
                      <a:pt x="13" y="47"/>
                      <a:pt x="13" y="47"/>
                      <a:pt x="13" y="47"/>
                    </a:cubicBezTo>
                    <a:cubicBezTo>
                      <a:pt x="13" y="47"/>
                      <a:pt x="13" y="47"/>
                      <a:pt x="13" y="47"/>
                    </a:cubicBezTo>
                    <a:cubicBezTo>
                      <a:pt x="30" y="47"/>
                      <a:pt x="30" y="47"/>
                      <a:pt x="30" y="47"/>
                    </a:cubicBezTo>
                    <a:cubicBezTo>
                      <a:pt x="30" y="39"/>
                      <a:pt x="30" y="39"/>
                      <a:pt x="30" y="39"/>
                    </a:cubicBezTo>
                    <a:cubicBezTo>
                      <a:pt x="21" y="39"/>
                      <a:pt x="21" y="39"/>
                      <a:pt x="21" y="39"/>
                    </a:cubicBezTo>
                    <a:cubicBezTo>
                      <a:pt x="20" y="39"/>
                      <a:pt x="18" y="40"/>
                      <a:pt x="17" y="40"/>
                    </a:cubicBezTo>
                    <a:cubicBezTo>
                      <a:pt x="14" y="37"/>
                      <a:pt x="14" y="37"/>
                      <a:pt x="14" y="37"/>
                    </a:cubicBezTo>
                    <a:cubicBezTo>
                      <a:pt x="16" y="37"/>
                      <a:pt x="16" y="37"/>
                      <a:pt x="16" y="37"/>
                    </a:cubicBezTo>
                    <a:cubicBezTo>
                      <a:pt x="33" y="37"/>
                      <a:pt x="33" y="37"/>
                      <a:pt x="33" y="37"/>
                    </a:cubicBezTo>
                    <a:cubicBezTo>
                      <a:pt x="34" y="36"/>
                      <a:pt x="34" y="36"/>
                      <a:pt x="34" y="35"/>
                    </a:cubicBezTo>
                    <a:cubicBezTo>
                      <a:pt x="35" y="35"/>
                      <a:pt x="35" y="33"/>
                      <a:pt x="37" y="30"/>
                    </a:cubicBezTo>
                    <a:cubicBezTo>
                      <a:pt x="38" y="28"/>
                      <a:pt x="38" y="26"/>
                      <a:pt x="39" y="25"/>
                    </a:cubicBezTo>
                    <a:cubicBezTo>
                      <a:pt x="22" y="25"/>
                      <a:pt x="22" y="25"/>
                      <a:pt x="22" y="25"/>
                    </a:cubicBezTo>
                    <a:cubicBezTo>
                      <a:pt x="27" y="29"/>
                      <a:pt x="27" y="29"/>
                      <a:pt x="27" y="29"/>
                    </a:cubicBezTo>
                    <a:cubicBezTo>
                      <a:pt x="28" y="30"/>
                      <a:pt x="29" y="30"/>
                      <a:pt x="29" y="31"/>
                    </a:cubicBezTo>
                    <a:cubicBezTo>
                      <a:pt x="29" y="31"/>
                      <a:pt x="29" y="32"/>
                      <a:pt x="29" y="33"/>
                    </a:cubicBezTo>
                    <a:cubicBezTo>
                      <a:pt x="29" y="34"/>
                      <a:pt x="28" y="34"/>
                      <a:pt x="28" y="35"/>
                    </a:cubicBezTo>
                    <a:cubicBezTo>
                      <a:pt x="27" y="35"/>
                      <a:pt x="27" y="35"/>
                      <a:pt x="27" y="35"/>
                    </a:cubicBezTo>
                    <a:cubicBezTo>
                      <a:pt x="26" y="35"/>
                      <a:pt x="26" y="35"/>
                      <a:pt x="26" y="35"/>
                    </a:cubicBezTo>
                    <a:cubicBezTo>
                      <a:pt x="25" y="34"/>
                      <a:pt x="25" y="34"/>
                      <a:pt x="25" y="34"/>
                    </a:cubicBezTo>
                    <a:cubicBezTo>
                      <a:pt x="24" y="31"/>
                      <a:pt x="24" y="31"/>
                      <a:pt x="24" y="31"/>
                    </a:cubicBezTo>
                    <a:cubicBezTo>
                      <a:pt x="23" y="29"/>
                      <a:pt x="22" y="27"/>
                      <a:pt x="20" y="25"/>
                    </a:cubicBezTo>
                    <a:cubicBezTo>
                      <a:pt x="12" y="25"/>
                      <a:pt x="12" y="25"/>
                      <a:pt x="12" y="25"/>
                    </a:cubicBezTo>
                    <a:cubicBezTo>
                      <a:pt x="12" y="53"/>
                      <a:pt x="12" y="53"/>
                      <a:pt x="12" y="53"/>
                    </a:cubicBezTo>
                    <a:cubicBezTo>
                      <a:pt x="12" y="63"/>
                      <a:pt x="12" y="63"/>
                      <a:pt x="12" y="63"/>
                    </a:cubicBezTo>
                    <a:cubicBezTo>
                      <a:pt x="10" y="64"/>
                      <a:pt x="8" y="65"/>
                      <a:pt x="8" y="65"/>
                    </a:cubicBezTo>
                    <a:cubicBezTo>
                      <a:pt x="8" y="51"/>
                      <a:pt x="8" y="51"/>
                      <a:pt x="8" y="51"/>
                    </a:cubicBezTo>
                    <a:cubicBezTo>
                      <a:pt x="8" y="28"/>
                      <a:pt x="8" y="28"/>
                      <a:pt x="8" y="28"/>
                    </a:cubicBezTo>
                    <a:cubicBezTo>
                      <a:pt x="8" y="18"/>
                      <a:pt x="8" y="18"/>
                      <a:pt x="8" y="18"/>
                    </a:cubicBezTo>
                    <a:cubicBezTo>
                      <a:pt x="13" y="23"/>
                      <a:pt x="13" y="23"/>
                      <a:pt x="13" y="23"/>
                    </a:cubicBezTo>
                    <a:cubicBezTo>
                      <a:pt x="28" y="23"/>
                      <a:pt x="28" y="23"/>
                      <a:pt x="28" y="23"/>
                    </a:cubicBezTo>
                    <a:cubicBezTo>
                      <a:pt x="30" y="13"/>
                      <a:pt x="30" y="13"/>
                      <a:pt x="30" y="13"/>
                    </a:cubicBezTo>
                    <a:cubicBezTo>
                      <a:pt x="11" y="13"/>
                      <a:pt x="11" y="13"/>
                      <a:pt x="11" y="13"/>
                    </a:cubicBezTo>
                    <a:cubicBezTo>
                      <a:pt x="8" y="13"/>
                      <a:pt x="6" y="13"/>
                      <a:pt x="3" y="14"/>
                    </a:cubicBezTo>
                    <a:cubicBezTo>
                      <a:pt x="0" y="11"/>
                      <a:pt x="0" y="11"/>
                      <a:pt x="0" y="11"/>
                    </a:cubicBezTo>
                    <a:cubicBezTo>
                      <a:pt x="2" y="11"/>
                      <a:pt x="2" y="11"/>
                      <a:pt x="2" y="11"/>
                    </a:cubicBezTo>
                    <a:cubicBezTo>
                      <a:pt x="2" y="11"/>
                      <a:pt x="2" y="11"/>
                      <a:pt x="2" y="11"/>
                    </a:cubicBezTo>
                    <a:cubicBezTo>
                      <a:pt x="31" y="11"/>
                      <a:pt x="31" y="11"/>
                      <a:pt x="31" y="11"/>
                    </a:cubicBez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68" name="íSļîďè">
                <a:extLst>
                  <a:ext uri="{FF2B5EF4-FFF2-40B4-BE49-F238E27FC236}">
                    <a16:creationId xmlns:a16="http://schemas.microsoft.com/office/drawing/2014/main" id="{A4583715-4D85-4C16-8179-42177C12AD04}"/>
                  </a:ext>
                </a:extLst>
              </p:cNvPr>
              <p:cNvSpPr/>
              <p:nvPr/>
            </p:nvSpPr>
            <p:spPr bwMode="auto">
              <a:xfrm>
                <a:off x="10125075" y="6678613"/>
                <a:ext cx="141288" cy="142875"/>
              </a:xfrm>
              <a:custGeom>
                <a:avLst/>
                <a:gdLst>
                  <a:gd name="T0" fmla="*/ 62 w 66"/>
                  <a:gd name="T1" fmla="*/ 12 h 67"/>
                  <a:gd name="T2" fmla="*/ 16 w 66"/>
                  <a:gd name="T3" fmla="*/ 27 h 67"/>
                  <a:gd name="T4" fmla="*/ 27 w 66"/>
                  <a:gd name="T5" fmla="*/ 9 h 67"/>
                  <a:gd name="T6" fmla="*/ 36 w 66"/>
                  <a:gd name="T7" fmla="*/ 4 h 67"/>
                  <a:gd name="T8" fmla="*/ 30 w 66"/>
                  <a:gd name="T9" fmla="*/ 10 h 67"/>
                  <a:gd name="T10" fmla="*/ 34 w 66"/>
                  <a:gd name="T11" fmla="*/ 38 h 67"/>
                  <a:gd name="T12" fmla="*/ 38 w 66"/>
                  <a:gd name="T13" fmla="*/ 50 h 67"/>
                  <a:gd name="T14" fmla="*/ 36 w 66"/>
                  <a:gd name="T15" fmla="*/ 44 h 67"/>
                  <a:gd name="T16" fmla="*/ 35 w 66"/>
                  <a:gd name="T17" fmla="*/ 22 h 67"/>
                  <a:gd name="T18" fmla="*/ 42 w 66"/>
                  <a:gd name="T19" fmla="*/ 32 h 67"/>
                  <a:gd name="T20" fmla="*/ 38 w 66"/>
                  <a:gd name="T21" fmla="*/ 29 h 67"/>
                  <a:gd name="T22" fmla="*/ 59 w 66"/>
                  <a:gd name="T23" fmla="*/ 47 h 67"/>
                  <a:gd name="T24" fmla="*/ 53 w 66"/>
                  <a:gd name="T25" fmla="*/ 53 h 67"/>
                  <a:gd name="T26" fmla="*/ 44 w 66"/>
                  <a:gd name="T27" fmla="*/ 67 h 67"/>
                  <a:gd name="T28" fmla="*/ 37 w 66"/>
                  <a:gd name="T29" fmla="*/ 61 h 67"/>
                  <a:gd name="T30" fmla="*/ 45 w 66"/>
                  <a:gd name="T31" fmla="*/ 61 h 67"/>
                  <a:gd name="T32" fmla="*/ 49 w 66"/>
                  <a:gd name="T33" fmla="*/ 53 h 67"/>
                  <a:gd name="T34" fmla="*/ 18 w 66"/>
                  <a:gd name="T35" fmla="*/ 52 h 67"/>
                  <a:gd name="T36" fmla="*/ 21 w 66"/>
                  <a:gd name="T37" fmla="*/ 36 h 67"/>
                  <a:gd name="T38" fmla="*/ 24 w 66"/>
                  <a:gd name="T39" fmla="*/ 34 h 67"/>
                  <a:gd name="T40" fmla="*/ 51 w 66"/>
                  <a:gd name="T41" fmla="*/ 20 h 67"/>
                  <a:gd name="T42" fmla="*/ 58 w 66"/>
                  <a:gd name="T43" fmla="*/ 21 h 67"/>
                  <a:gd name="T44" fmla="*/ 54 w 66"/>
                  <a:gd name="T45" fmla="*/ 34 h 67"/>
                  <a:gd name="T46" fmla="*/ 66 w 66"/>
                  <a:gd name="T47" fmla="*/ 35 h 67"/>
                  <a:gd name="T48" fmla="*/ 54 w 66"/>
                  <a:gd name="T49" fmla="*/ 36 h 67"/>
                  <a:gd name="T50" fmla="*/ 53 w 66"/>
                  <a:gd name="T51" fmla="*/ 51 h 67"/>
                  <a:gd name="T52" fmla="*/ 59 w 66"/>
                  <a:gd name="T53" fmla="*/ 47 h 67"/>
                  <a:gd name="T54" fmla="*/ 50 w 66"/>
                  <a:gd name="T55" fmla="*/ 47 h 67"/>
                  <a:gd name="T56" fmla="*/ 27 w 66"/>
                  <a:gd name="T57" fmla="*/ 36 h 67"/>
                  <a:gd name="T58" fmla="*/ 50 w 66"/>
                  <a:gd name="T59" fmla="*/ 34 h 67"/>
                  <a:gd name="T60" fmla="*/ 27 w 66"/>
                  <a:gd name="T61" fmla="*/ 34 h 67"/>
                  <a:gd name="T62" fmla="*/ 14 w 66"/>
                  <a:gd name="T63" fmla="*/ 30 h 67"/>
                  <a:gd name="T64" fmla="*/ 10 w 66"/>
                  <a:gd name="T65" fmla="*/ 50 h 67"/>
                  <a:gd name="T66" fmla="*/ 11 w 66"/>
                  <a:gd name="T67" fmla="*/ 62 h 67"/>
                  <a:gd name="T68" fmla="*/ 6 w 66"/>
                  <a:gd name="T69" fmla="*/ 62 h 67"/>
                  <a:gd name="T70" fmla="*/ 5 w 66"/>
                  <a:gd name="T71" fmla="*/ 58 h 67"/>
                  <a:gd name="T72" fmla="*/ 7 w 66"/>
                  <a:gd name="T73" fmla="*/ 51 h 67"/>
                  <a:gd name="T74" fmla="*/ 0 w 66"/>
                  <a:gd name="T75" fmla="*/ 45 h 67"/>
                  <a:gd name="T76" fmla="*/ 18 w 66"/>
                  <a:gd name="T77" fmla="*/ 12 h 67"/>
                  <a:gd name="T78" fmla="*/ 0 w 66"/>
                  <a:gd name="T79" fmla="*/ 17 h 67"/>
                  <a:gd name="T80" fmla="*/ 9 w 66"/>
                  <a:gd name="T81" fmla="*/ 24 h 67"/>
                  <a:gd name="T82" fmla="*/ 5 w 66"/>
                  <a:gd name="T83" fmla="*/ 25 h 67"/>
                  <a:gd name="T84" fmla="*/ 6 w 66"/>
                  <a:gd name="T85" fmla="*/ 2 h 67"/>
                  <a:gd name="T86" fmla="*/ 16 w 66"/>
                  <a:gd name="T87" fmla="*/ 11 h 67"/>
                  <a:gd name="T88" fmla="*/ 11 w 66"/>
                  <a:gd name="T89" fmla="*/ 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7">
                    <a:moveTo>
                      <a:pt x="57" y="6"/>
                    </a:moveTo>
                    <a:cubicBezTo>
                      <a:pt x="62" y="11"/>
                      <a:pt x="62" y="11"/>
                      <a:pt x="62" y="11"/>
                    </a:cubicBezTo>
                    <a:cubicBezTo>
                      <a:pt x="63" y="12"/>
                      <a:pt x="63" y="12"/>
                      <a:pt x="62" y="12"/>
                    </a:cubicBezTo>
                    <a:cubicBezTo>
                      <a:pt x="29" y="12"/>
                      <a:pt x="29" y="12"/>
                      <a:pt x="29" y="12"/>
                    </a:cubicBezTo>
                    <a:cubicBezTo>
                      <a:pt x="23" y="20"/>
                      <a:pt x="20" y="24"/>
                      <a:pt x="19" y="25"/>
                    </a:cubicBezTo>
                    <a:cubicBezTo>
                      <a:pt x="16" y="27"/>
                      <a:pt x="16" y="27"/>
                      <a:pt x="16" y="27"/>
                    </a:cubicBezTo>
                    <a:cubicBezTo>
                      <a:pt x="16" y="26"/>
                      <a:pt x="16" y="26"/>
                      <a:pt x="16" y="26"/>
                    </a:cubicBezTo>
                    <a:cubicBezTo>
                      <a:pt x="18" y="23"/>
                      <a:pt x="21" y="19"/>
                      <a:pt x="22" y="17"/>
                    </a:cubicBezTo>
                    <a:cubicBezTo>
                      <a:pt x="24" y="14"/>
                      <a:pt x="25" y="12"/>
                      <a:pt x="27" y="9"/>
                    </a:cubicBezTo>
                    <a:cubicBezTo>
                      <a:pt x="28" y="6"/>
                      <a:pt x="30" y="3"/>
                      <a:pt x="31" y="0"/>
                    </a:cubicBezTo>
                    <a:cubicBezTo>
                      <a:pt x="35" y="3"/>
                      <a:pt x="35" y="3"/>
                      <a:pt x="35" y="3"/>
                    </a:cubicBezTo>
                    <a:cubicBezTo>
                      <a:pt x="36" y="3"/>
                      <a:pt x="36" y="4"/>
                      <a:pt x="36" y="4"/>
                    </a:cubicBezTo>
                    <a:cubicBezTo>
                      <a:pt x="36" y="4"/>
                      <a:pt x="36" y="4"/>
                      <a:pt x="35" y="5"/>
                    </a:cubicBezTo>
                    <a:cubicBezTo>
                      <a:pt x="34" y="5"/>
                      <a:pt x="34" y="5"/>
                      <a:pt x="34" y="5"/>
                    </a:cubicBezTo>
                    <a:cubicBezTo>
                      <a:pt x="30" y="10"/>
                      <a:pt x="30" y="10"/>
                      <a:pt x="30" y="10"/>
                    </a:cubicBezTo>
                    <a:cubicBezTo>
                      <a:pt x="54" y="10"/>
                      <a:pt x="54" y="10"/>
                      <a:pt x="54" y="10"/>
                    </a:cubicBezTo>
                    <a:cubicBezTo>
                      <a:pt x="57" y="6"/>
                      <a:pt x="57" y="6"/>
                      <a:pt x="57" y="6"/>
                    </a:cubicBezTo>
                    <a:close/>
                    <a:moveTo>
                      <a:pt x="34" y="38"/>
                    </a:moveTo>
                    <a:cubicBezTo>
                      <a:pt x="38" y="40"/>
                      <a:pt x="41" y="43"/>
                      <a:pt x="41" y="45"/>
                    </a:cubicBezTo>
                    <a:cubicBezTo>
                      <a:pt x="41" y="47"/>
                      <a:pt x="41" y="48"/>
                      <a:pt x="40" y="49"/>
                    </a:cubicBezTo>
                    <a:cubicBezTo>
                      <a:pt x="39" y="50"/>
                      <a:pt x="39" y="50"/>
                      <a:pt x="38" y="50"/>
                    </a:cubicBezTo>
                    <a:cubicBezTo>
                      <a:pt x="38" y="50"/>
                      <a:pt x="37" y="50"/>
                      <a:pt x="37" y="50"/>
                    </a:cubicBezTo>
                    <a:cubicBezTo>
                      <a:pt x="37" y="49"/>
                      <a:pt x="37" y="49"/>
                      <a:pt x="37" y="48"/>
                    </a:cubicBezTo>
                    <a:cubicBezTo>
                      <a:pt x="37" y="46"/>
                      <a:pt x="37" y="45"/>
                      <a:pt x="36" y="44"/>
                    </a:cubicBezTo>
                    <a:cubicBezTo>
                      <a:pt x="36" y="42"/>
                      <a:pt x="35" y="40"/>
                      <a:pt x="33" y="38"/>
                    </a:cubicBezTo>
                    <a:cubicBezTo>
                      <a:pt x="34" y="38"/>
                      <a:pt x="34" y="38"/>
                      <a:pt x="34" y="38"/>
                    </a:cubicBezTo>
                    <a:close/>
                    <a:moveTo>
                      <a:pt x="35" y="22"/>
                    </a:moveTo>
                    <a:cubicBezTo>
                      <a:pt x="38" y="24"/>
                      <a:pt x="39" y="25"/>
                      <a:pt x="41" y="26"/>
                    </a:cubicBezTo>
                    <a:cubicBezTo>
                      <a:pt x="42" y="27"/>
                      <a:pt x="43" y="28"/>
                      <a:pt x="43" y="29"/>
                    </a:cubicBezTo>
                    <a:cubicBezTo>
                      <a:pt x="42" y="31"/>
                      <a:pt x="42" y="32"/>
                      <a:pt x="42" y="32"/>
                    </a:cubicBezTo>
                    <a:cubicBezTo>
                      <a:pt x="41" y="33"/>
                      <a:pt x="40" y="33"/>
                      <a:pt x="40" y="33"/>
                    </a:cubicBezTo>
                    <a:cubicBezTo>
                      <a:pt x="39" y="33"/>
                      <a:pt x="39" y="33"/>
                      <a:pt x="39" y="32"/>
                    </a:cubicBezTo>
                    <a:cubicBezTo>
                      <a:pt x="39" y="32"/>
                      <a:pt x="38" y="31"/>
                      <a:pt x="38" y="29"/>
                    </a:cubicBezTo>
                    <a:cubicBezTo>
                      <a:pt x="37" y="27"/>
                      <a:pt x="36" y="25"/>
                      <a:pt x="35" y="23"/>
                    </a:cubicBezTo>
                    <a:cubicBezTo>
                      <a:pt x="35" y="22"/>
                      <a:pt x="35" y="22"/>
                      <a:pt x="35" y="22"/>
                    </a:cubicBezTo>
                    <a:close/>
                    <a:moveTo>
                      <a:pt x="59" y="47"/>
                    </a:moveTo>
                    <a:cubicBezTo>
                      <a:pt x="64" y="52"/>
                      <a:pt x="64" y="52"/>
                      <a:pt x="64" y="52"/>
                    </a:cubicBezTo>
                    <a:cubicBezTo>
                      <a:pt x="65" y="53"/>
                      <a:pt x="65" y="53"/>
                      <a:pt x="64" y="53"/>
                    </a:cubicBezTo>
                    <a:cubicBezTo>
                      <a:pt x="53" y="53"/>
                      <a:pt x="53" y="53"/>
                      <a:pt x="53" y="53"/>
                    </a:cubicBezTo>
                    <a:cubicBezTo>
                      <a:pt x="53" y="54"/>
                      <a:pt x="53" y="56"/>
                      <a:pt x="53" y="58"/>
                    </a:cubicBezTo>
                    <a:cubicBezTo>
                      <a:pt x="52" y="60"/>
                      <a:pt x="51" y="61"/>
                      <a:pt x="50" y="63"/>
                    </a:cubicBezTo>
                    <a:cubicBezTo>
                      <a:pt x="49" y="65"/>
                      <a:pt x="47" y="66"/>
                      <a:pt x="44" y="67"/>
                    </a:cubicBezTo>
                    <a:cubicBezTo>
                      <a:pt x="43" y="66"/>
                      <a:pt x="43" y="64"/>
                      <a:pt x="43" y="64"/>
                    </a:cubicBezTo>
                    <a:cubicBezTo>
                      <a:pt x="42" y="63"/>
                      <a:pt x="41" y="63"/>
                      <a:pt x="39" y="62"/>
                    </a:cubicBezTo>
                    <a:cubicBezTo>
                      <a:pt x="37" y="61"/>
                      <a:pt x="37" y="61"/>
                      <a:pt x="37" y="61"/>
                    </a:cubicBezTo>
                    <a:cubicBezTo>
                      <a:pt x="35" y="61"/>
                      <a:pt x="35" y="61"/>
                      <a:pt x="35" y="61"/>
                    </a:cubicBezTo>
                    <a:cubicBezTo>
                      <a:pt x="36" y="60"/>
                      <a:pt x="36" y="60"/>
                      <a:pt x="36" y="60"/>
                    </a:cubicBezTo>
                    <a:cubicBezTo>
                      <a:pt x="40" y="61"/>
                      <a:pt x="44" y="61"/>
                      <a:pt x="45" y="61"/>
                    </a:cubicBezTo>
                    <a:cubicBezTo>
                      <a:pt x="46" y="60"/>
                      <a:pt x="47" y="60"/>
                      <a:pt x="48" y="58"/>
                    </a:cubicBezTo>
                    <a:cubicBezTo>
                      <a:pt x="48" y="57"/>
                      <a:pt x="49" y="56"/>
                      <a:pt x="49" y="55"/>
                    </a:cubicBezTo>
                    <a:cubicBezTo>
                      <a:pt x="49" y="55"/>
                      <a:pt x="49" y="54"/>
                      <a:pt x="49" y="53"/>
                    </a:cubicBezTo>
                    <a:cubicBezTo>
                      <a:pt x="25" y="53"/>
                      <a:pt x="25" y="53"/>
                      <a:pt x="25" y="53"/>
                    </a:cubicBezTo>
                    <a:cubicBezTo>
                      <a:pt x="23" y="55"/>
                      <a:pt x="23" y="55"/>
                      <a:pt x="23" y="55"/>
                    </a:cubicBezTo>
                    <a:cubicBezTo>
                      <a:pt x="18" y="52"/>
                      <a:pt x="18" y="52"/>
                      <a:pt x="18" y="52"/>
                    </a:cubicBezTo>
                    <a:cubicBezTo>
                      <a:pt x="21" y="50"/>
                      <a:pt x="21" y="50"/>
                      <a:pt x="21" y="50"/>
                    </a:cubicBezTo>
                    <a:cubicBezTo>
                      <a:pt x="23" y="36"/>
                      <a:pt x="23" y="36"/>
                      <a:pt x="23" y="36"/>
                    </a:cubicBezTo>
                    <a:cubicBezTo>
                      <a:pt x="21" y="36"/>
                      <a:pt x="21" y="36"/>
                      <a:pt x="21" y="36"/>
                    </a:cubicBezTo>
                    <a:cubicBezTo>
                      <a:pt x="21" y="36"/>
                      <a:pt x="19" y="36"/>
                      <a:pt x="18" y="37"/>
                    </a:cubicBezTo>
                    <a:cubicBezTo>
                      <a:pt x="15" y="34"/>
                      <a:pt x="15" y="34"/>
                      <a:pt x="15" y="34"/>
                    </a:cubicBezTo>
                    <a:cubicBezTo>
                      <a:pt x="24" y="34"/>
                      <a:pt x="24" y="34"/>
                      <a:pt x="24" y="34"/>
                    </a:cubicBezTo>
                    <a:cubicBezTo>
                      <a:pt x="27" y="17"/>
                      <a:pt x="27" y="17"/>
                      <a:pt x="27" y="17"/>
                    </a:cubicBezTo>
                    <a:cubicBezTo>
                      <a:pt x="30" y="20"/>
                      <a:pt x="30" y="20"/>
                      <a:pt x="30" y="20"/>
                    </a:cubicBezTo>
                    <a:cubicBezTo>
                      <a:pt x="51" y="20"/>
                      <a:pt x="51" y="20"/>
                      <a:pt x="51" y="20"/>
                    </a:cubicBezTo>
                    <a:cubicBezTo>
                      <a:pt x="53" y="17"/>
                      <a:pt x="53" y="17"/>
                      <a:pt x="53" y="17"/>
                    </a:cubicBezTo>
                    <a:cubicBezTo>
                      <a:pt x="57" y="20"/>
                      <a:pt x="57" y="20"/>
                      <a:pt x="57" y="20"/>
                    </a:cubicBezTo>
                    <a:cubicBezTo>
                      <a:pt x="58" y="21"/>
                      <a:pt x="58" y="21"/>
                      <a:pt x="58" y="21"/>
                    </a:cubicBezTo>
                    <a:cubicBezTo>
                      <a:pt x="57" y="22"/>
                      <a:pt x="57" y="22"/>
                      <a:pt x="57" y="22"/>
                    </a:cubicBezTo>
                    <a:cubicBezTo>
                      <a:pt x="55" y="23"/>
                      <a:pt x="55" y="23"/>
                      <a:pt x="55" y="23"/>
                    </a:cubicBezTo>
                    <a:cubicBezTo>
                      <a:pt x="54" y="34"/>
                      <a:pt x="54" y="34"/>
                      <a:pt x="54" y="34"/>
                    </a:cubicBezTo>
                    <a:cubicBezTo>
                      <a:pt x="57" y="34"/>
                      <a:pt x="57" y="34"/>
                      <a:pt x="57" y="34"/>
                    </a:cubicBezTo>
                    <a:cubicBezTo>
                      <a:pt x="61" y="30"/>
                      <a:pt x="61" y="30"/>
                      <a:pt x="61" y="30"/>
                    </a:cubicBezTo>
                    <a:cubicBezTo>
                      <a:pt x="66" y="35"/>
                      <a:pt x="66" y="35"/>
                      <a:pt x="66" y="35"/>
                    </a:cubicBezTo>
                    <a:cubicBezTo>
                      <a:pt x="66" y="35"/>
                      <a:pt x="66" y="36"/>
                      <a:pt x="66" y="36"/>
                    </a:cubicBezTo>
                    <a:cubicBezTo>
                      <a:pt x="66" y="36"/>
                      <a:pt x="66" y="36"/>
                      <a:pt x="65" y="36"/>
                    </a:cubicBezTo>
                    <a:cubicBezTo>
                      <a:pt x="54" y="36"/>
                      <a:pt x="54" y="36"/>
                      <a:pt x="54" y="36"/>
                    </a:cubicBezTo>
                    <a:cubicBezTo>
                      <a:pt x="54" y="38"/>
                      <a:pt x="54" y="41"/>
                      <a:pt x="54" y="44"/>
                    </a:cubicBezTo>
                    <a:cubicBezTo>
                      <a:pt x="54" y="46"/>
                      <a:pt x="53" y="48"/>
                      <a:pt x="53" y="49"/>
                    </a:cubicBezTo>
                    <a:cubicBezTo>
                      <a:pt x="53" y="50"/>
                      <a:pt x="53" y="50"/>
                      <a:pt x="53" y="51"/>
                    </a:cubicBezTo>
                    <a:cubicBezTo>
                      <a:pt x="53" y="51"/>
                      <a:pt x="53" y="51"/>
                      <a:pt x="53" y="51"/>
                    </a:cubicBezTo>
                    <a:cubicBezTo>
                      <a:pt x="56" y="51"/>
                      <a:pt x="56" y="51"/>
                      <a:pt x="56" y="51"/>
                    </a:cubicBezTo>
                    <a:cubicBezTo>
                      <a:pt x="59" y="47"/>
                      <a:pt x="59" y="47"/>
                      <a:pt x="59" y="47"/>
                    </a:cubicBezTo>
                    <a:close/>
                    <a:moveTo>
                      <a:pt x="24" y="51"/>
                    </a:moveTo>
                    <a:cubicBezTo>
                      <a:pt x="49" y="51"/>
                      <a:pt x="49" y="51"/>
                      <a:pt x="49" y="51"/>
                    </a:cubicBezTo>
                    <a:cubicBezTo>
                      <a:pt x="49" y="50"/>
                      <a:pt x="49" y="49"/>
                      <a:pt x="50" y="47"/>
                    </a:cubicBezTo>
                    <a:cubicBezTo>
                      <a:pt x="50" y="44"/>
                      <a:pt x="50" y="43"/>
                      <a:pt x="50" y="42"/>
                    </a:cubicBezTo>
                    <a:cubicBezTo>
                      <a:pt x="50" y="36"/>
                      <a:pt x="50" y="36"/>
                      <a:pt x="50" y="36"/>
                    </a:cubicBezTo>
                    <a:cubicBezTo>
                      <a:pt x="27" y="36"/>
                      <a:pt x="27" y="36"/>
                      <a:pt x="27" y="36"/>
                    </a:cubicBezTo>
                    <a:cubicBezTo>
                      <a:pt x="26" y="42"/>
                      <a:pt x="25" y="47"/>
                      <a:pt x="24" y="51"/>
                    </a:cubicBezTo>
                    <a:close/>
                    <a:moveTo>
                      <a:pt x="27" y="34"/>
                    </a:moveTo>
                    <a:cubicBezTo>
                      <a:pt x="50" y="34"/>
                      <a:pt x="50" y="34"/>
                      <a:pt x="50" y="34"/>
                    </a:cubicBezTo>
                    <a:cubicBezTo>
                      <a:pt x="51" y="22"/>
                      <a:pt x="51" y="22"/>
                      <a:pt x="51" y="22"/>
                    </a:cubicBezTo>
                    <a:cubicBezTo>
                      <a:pt x="30" y="22"/>
                      <a:pt x="30" y="22"/>
                      <a:pt x="30" y="22"/>
                    </a:cubicBezTo>
                    <a:cubicBezTo>
                      <a:pt x="27" y="34"/>
                      <a:pt x="27" y="34"/>
                      <a:pt x="27" y="34"/>
                    </a:cubicBezTo>
                    <a:close/>
                    <a:moveTo>
                      <a:pt x="19" y="12"/>
                    </a:moveTo>
                    <a:cubicBezTo>
                      <a:pt x="19" y="14"/>
                      <a:pt x="18" y="16"/>
                      <a:pt x="17" y="18"/>
                    </a:cubicBezTo>
                    <a:cubicBezTo>
                      <a:pt x="17" y="21"/>
                      <a:pt x="15" y="25"/>
                      <a:pt x="14" y="30"/>
                    </a:cubicBezTo>
                    <a:cubicBezTo>
                      <a:pt x="13" y="35"/>
                      <a:pt x="12" y="39"/>
                      <a:pt x="11" y="40"/>
                    </a:cubicBezTo>
                    <a:cubicBezTo>
                      <a:pt x="11" y="41"/>
                      <a:pt x="11" y="43"/>
                      <a:pt x="11" y="45"/>
                    </a:cubicBezTo>
                    <a:cubicBezTo>
                      <a:pt x="10" y="47"/>
                      <a:pt x="10" y="49"/>
                      <a:pt x="10" y="50"/>
                    </a:cubicBezTo>
                    <a:cubicBezTo>
                      <a:pt x="10" y="52"/>
                      <a:pt x="10" y="53"/>
                      <a:pt x="10" y="54"/>
                    </a:cubicBezTo>
                    <a:cubicBezTo>
                      <a:pt x="10" y="55"/>
                      <a:pt x="10" y="57"/>
                      <a:pt x="10" y="58"/>
                    </a:cubicBezTo>
                    <a:cubicBezTo>
                      <a:pt x="11" y="60"/>
                      <a:pt x="11" y="61"/>
                      <a:pt x="11" y="62"/>
                    </a:cubicBezTo>
                    <a:cubicBezTo>
                      <a:pt x="11" y="63"/>
                      <a:pt x="10" y="64"/>
                      <a:pt x="8" y="64"/>
                    </a:cubicBezTo>
                    <a:cubicBezTo>
                      <a:pt x="8" y="64"/>
                      <a:pt x="8" y="64"/>
                      <a:pt x="7" y="63"/>
                    </a:cubicBezTo>
                    <a:cubicBezTo>
                      <a:pt x="6" y="63"/>
                      <a:pt x="6" y="63"/>
                      <a:pt x="6" y="62"/>
                    </a:cubicBezTo>
                    <a:cubicBezTo>
                      <a:pt x="5" y="62"/>
                      <a:pt x="5" y="62"/>
                      <a:pt x="5" y="61"/>
                    </a:cubicBezTo>
                    <a:cubicBezTo>
                      <a:pt x="5" y="61"/>
                      <a:pt x="5" y="60"/>
                      <a:pt x="5" y="60"/>
                    </a:cubicBezTo>
                    <a:cubicBezTo>
                      <a:pt x="5" y="59"/>
                      <a:pt x="5" y="59"/>
                      <a:pt x="5" y="58"/>
                    </a:cubicBezTo>
                    <a:cubicBezTo>
                      <a:pt x="5" y="58"/>
                      <a:pt x="5" y="58"/>
                      <a:pt x="6" y="57"/>
                    </a:cubicBezTo>
                    <a:cubicBezTo>
                      <a:pt x="6" y="56"/>
                      <a:pt x="6" y="54"/>
                      <a:pt x="6" y="53"/>
                    </a:cubicBezTo>
                    <a:cubicBezTo>
                      <a:pt x="6" y="52"/>
                      <a:pt x="7" y="51"/>
                      <a:pt x="7" y="51"/>
                    </a:cubicBezTo>
                    <a:cubicBezTo>
                      <a:pt x="6" y="49"/>
                      <a:pt x="6" y="48"/>
                      <a:pt x="6" y="48"/>
                    </a:cubicBezTo>
                    <a:cubicBezTo>
                      <a:pt x="5" y="47"/>
                      <a:pt x="3" y="46"/>
                      <a:pt x="0" y="46"/>
                    </a:cubicBezTo>
                    <a:cubicBezTo>
                      <a:pt x="0" y="45"/>
                      <a:pt x="0" y="45"/>
                      <a:pt x="0" y="45"/>
                    </a:cubicBezTo>
                    <a:cubicBezTo>
                      <a:pt x="3" y="45"/>
                      <a:pt x="5" y="45"/>
                      <a:pt x="6" y="44"/>
                    </a:cubicBezTo>
                    <a:cubicBezTo>
                      <a:pt x="6" y="44"/>
                      <a:pt x="7" y="42"/>
                      <a:pt x="8" y="39"/>
                    </a:cubicBezTo>
                    <a:cubicBezTo>
                      <a:pt x="10" y="35"/>
                      <a:pt x="13" y="27"/>
                      <a:pt x="18" y="12"/>
                    </a:cubicBezTo>
                    <a:cubicBezTo>
                      <a:pt x="19" y="12"/>
                      <a:pt x="19" y="12"/>
                      <a:pt x="19" y="12"/>
                    </a:cubicBezTo>
                    <a:close/>
                    <a:moveTo>
                      <a:pt x="0" y="18"/>
                    </a:moveTo>
                    <a:cubicBezTo>
                      <a:pt x="0" y="17"/>
                      <a:pt x="0" y="17"/>
                      <a:pt x="0" y="17"/>
                    </a:cubicBezTo>
                    <a:cubicBezTo>
                      <a:pt x="1" y="18"/>
                      <a:pt x="2" y="18"/>
                      <a:pt x="2" y="18"/>
                    </a:cubicBezTo>
                    <a:cubicBezTo>
                      <a:pt x="3" y="18"/>
                      <a:pt x="4" y="19"/>
                      <a:pt x="6" y="20"/>
                    </a:cubicBezTo>
                    <a:cubicBezTo>
                      <a:pt x="8" y="21"/>
                      <a:pt x="9" y="23"/>
                      <a:pt x="9" y="24"/>
                    </a:cubicBezTo>
                    <a:cubicBezTo>
                      <a:pt x="9" y="26"/>
                      <a:pt x="9" y="27"/>
                      <a:pt x="8" y="28"/>
                    </a:cubicBezTo>
                    <a:cubicBezTo>
                      <a:pt x="7" y="29"/>
                      <a:pt x="6" y="30"/>
                      <a:pt x="6" y="29"/>
                    </a:cubicBezTo>
                    <a:cubicBezTo>
                      <a:pt x="6" y="29"/>
                      <a:pt x="5" y="28"/>
                      <a:pt x="5" y="25"/>
                    </a:cubicBezTo>
                    <a:cubicBezTo>
                      <a:pt x="4" y="23"/>
                      <a:pt x="2" y="21"/>
                      <a:pt x="0" y="18"/>
                    </a:cubicBezTo>
                    <a:close/>
                    <a:moveTo>
                      <a:pt x="6" y="3"/>
                    </a:moveTo>
                    <a:cubicBezTo>
                      <a:pt x="6" y="2"/>
                      <a:pt x="6" y="2"/>
                      <a:pt x="6" y="2"/>
                    </a:cubicBezTo>
                    <a:cubicBezTo>
                      <a:pt x="7" y="3"/>
                      <a:pt x="9" y="3"/>
                      <a:pt x="10" y="4"/>
                    </a:cubicBezTo>
                    <a:cubicBezTo>
                      <a:pt x="11" y="5"/>
                      <a:pt x="13" y="6"/>
                      <a:pt x="15" y="7"/>
                    </a:cubicBezTo>
                    <a:cubicBezTo>
                      <a:pt x="17" y="8"/>
                      <a:pt x="17" y="10"/>
                      <a:pt x="16" y="11"/>
                    </a:cubicBezTo>
                    <a:cubicBezTo>
                      <a:pt x="14" y="13"/>
                      <a:pt x="13" y="14"/>
                      <a:pt x="13" y="13"/>
                    </a:cubicBezTo>
                    <a:cubicBezTo>
                      <a:pt x="13" y="13"/>
                      <a:pt x="12" y="13"/>
                      <a:pt x="12" y="12"/>
                    </a:cubicBezTo>
                    <a:cubicBezTo>
                      <a:pt x="11" y="9"/>
                      <a:pt x="11" y="9"/>
                      <a:pt x="11" y="9"/>
                    </a:cubicBezTo>
                    <a:cubicBezTo>
                      <a:pt x="9" y="7"/>
                      <a:pt x="8" y="5"/>
                      <a:pt x="6" y="3"/>
                    </a:cubicBez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69" name="iṣḻîḑê">
                <a:extLst>
                  <a:ext uri="{FF2B5EF4-FFF2-40B4-BE49-F238E27FC236}">
                    <a16:creationId xmlns:a16="http://schemas.microsoft.com/office/drawing/2014/main" id="{4063BFD0-F2C3-4544-B7BE-554CF88B8D2D}"/>
                  </a:ext>
                </a:extLst>
              </p:cNvPr>
              <p:cNvSpPr/>
              <p:nvPr/>
            </p:nvSpPr>
            <p:spPr bwMode="auto">
              <a:xfrm>
                <a:off x="10274300" y="6678613"/>
                <a:ext cx="146050" cy="142875"/>
              </a:xfrm>
              <a:custGeom>
                <a:avLst/>
                <a:gdLst>
                  <a:gd name="T0" fmla="*/ 37 w 68"/>
                  <a:gd name="T1" fmla="*/ 14 h 67"/>
                  <a:gd name="T2" fmla="*/ 24 w 68"/>
                  <a:gd name="T3" fmla="*/ 15 h 67"/>
                  <a:gd name="T4" fmla="*/ 37 w 68"/>
                  <a:gd name="T5" fmla="*/ 12 h 67"/>
                  <a:gd name="T6" fmla="*/ 36 w 68"/>
                  <a:gd name="T7" fmla="*/ 0 h 67"/>
                  <a:gd name="T8" fmla="*/ 43 w 68"/>
                  <a:gd name="T9" fmla="*/ 3 h 67"/>
                  <a:gd name="T10" fmla="*/ 41 w 68"/>
                  <a:gd name="T11" fmla="*/ 5 h 67"/>
                  <a:gd name="T12" fmla="*/ 45 w 68"/>
                  <a:gd name="T13" fmla="*/ 12 h 67"/>
                  <a:gd name="T14" fmla="*/ 52 w 68"/>
                  <a:gd name="T15" fmla="*/ 12 h 67"/>
                  <a:gd name="T16" fmla="*/ 63 w 68"/>
                  <a:gd name="T17" fmla="*/ 7 h 67"/>
                  <a:gd name="T18" fmla="*/ 62 w 68"/>
                  <a:gd name="T19" fmla="*/ 8 h 67"/>
                  <a:gd name="T20" fmla="*/ 59 w 68"/>
                  <a:gd name="T21" fmla="*/ 10 h 67"/>
                  <a:gd name="T22" fmla="*/ 47 w 68"/>
                  <a:gd name="T23" fmla="*/ 24 h 67"/>
                  <a:gd name="T24" fmla="*/ 62 w 68"/>
                  <a:gd name="T25" fmla="*/ 21 h 67"/>
                  <a:gd name="T26" fmla="*/ 68 w 68"/>
                  <a:gd name="T27" fmla="*/ 26 h 67"/>
                  <a:gd name="T28" fmla="*/ 63 w 68"/>
                  <a:gd name="T29" fmla="*/ 26 h 67"/>
                  <a:gd name="T30" fmla="*/ 36 w 68"/>
                  <a:gd name="T31" fmla="*/ 36 h 67"/>
                  <a:gd name="T32" fmla="*/ 55 w 68"/>
                  <a:gd name="T33" fmla="*/ 33 h 67"/>
                  <a:gd name="T34" fmla="*/ 60 w 68"/>
                  <a:gd name="T35" fmla="*/ 36 h 67"/>
                  <a:gd name="T36" fmla="*/ 57 w 68"/>
                  <a:gd name="T37" fmla="*/ 39 h 67"/>
                  <a:gd name="T38" fmla="*/ 58 w 68"/>
                  <a:gd name="T39" fmla="*/ 65 h 67"/>
                  <a:gd name="T40" fmla="*/ 53 w 68"/>
                  <a:gd name="T41" fmla="*/ 59 h 67"/>
                  <a:gd name="T42" fmla="*/ 33 w 68"/>
                  <a:gd name="T43" fmla="*/ 65 h 67"/>
                  <a:gd name="T44" fmla="*/ 29 w 68"/>
                  <a:gd name="T45" fmla="*/ 61 h 67"/>
                  <a:gd name="T46" fmla="*/ 18 w 68"/>
                  <a:gd name="T47" fmla="*/ 48 h 67"/>
                  <a:gd name="T48" fmla="*/ 29 w 68"/>
                  <a:gd name="T49" fmla="*/ 38 h 67"/>
                  <a:gd name="T50" fmla="*/ 28 w 68"/>
                  <a:gd name="T51" fmla="*/ 33 h 67"/>
                  <a:gd name="T52" fmla="*/ 36 w 68"/>
                  <a:gd name="T53" fmla="*/ 31 h 67"/>
                  <a:gd name="T54" fmla="*/ 41 w 68"/>
                  <a:gd name="T55" fmla="*/ 26 h 67"/>
                  <a:gd name="T56" fmla="*/ 20 w 68"/>
                  <a:gd name="T57" fmla="*/ 27 h 67"/>
                  <a:gd name="T58" fmla="*/ 37 w 68"/>
                  <a:gd name="T59" fmla="*/ 24 h 67"/>
                  <a:gd name="T60" fmla="*/ 51 w 68"/>
                  <a:gd name="T61" fmla="*/ 14 h 67"/>
                  <a:gd name="T62" fmla="*/ 41 w 68"/>
                  <a:gd name="T63" fmla="*/ 24 h 67"/>
                  <a:gd name="T64" fmla="*/ 53 w 68"/>
                  <a:gd name="T65" fmla="*/ 37 h 67"/>
                  <a:gd name="T66" fmla="*/ 33 w 68"/>
                  <a:gd name="T67" fmla="*/ 38 h 67"/>
                  <a:gd name="T68" fmla="*/ 53 w 68"/>
                  <a:gd name="T69" fmla="*/ 46 h 67"/>
                  <a:gd name="T70" fmla="*/ 33 w 68"/>
                  <a:gd name="T71" fmla="*/ 58 h 67"/>
                  <a:gd name="T72" fmla="*/ 53 w 68"/>
                  <a:gd name="T73" fmla="*/ 48 h 67"/>
                  <a:gd name="T74" fmla="*/ 33 w 68"/>
                  <a:gd name="T75" fmla="*/ 58 h 67"/>
                  <a:gd name="T76" fmla="*/ 9 w 68"/>
                  <a:gd name="T77" fmla="*/ 25 h 67"/>
                  <a:gd name="T78" fmla="*/ 16 w 68"/>
                  <a:gd name="T79" fmla="*/ 25 h 67"/>
                  <a:gd name="T80" fmla="*/ 16 w 68"/>
                  <a:gd name="T81" fmla="*/ 26 h 67"/>
                  <a:gd name="T82" fmla="*/ 14 w 68"/>
                  <a:gd name="T83" fmla="*/ 54 h 67"/>
                  <a:gd name="T84" fmla="*/ 26 w 68"/>
                  <a:gd name="T85" fmla="*/ 47 h 67"/>
                  <a:gd name="T86" fmla="*/ 21 w 68"/>
                  <a:gd name="T87" fmla="*/ 52 h 67"/>
                  <a:gd name="T88" fmla="*/ 7 w 68"/>
                  <a:gd name="T89" fmla="*/ 59 h 67"/>
                  <a:gd name="T90" fmla="*/ 10 w 68"/>
                  <a:gd name="T91" fmla="*/ 52 h 67"/>
                  <a:gd name="T92" fmla="*/ 6 w 68"/>
                  <a:gd name="T93" fmla="*/ 27 h 67"/>
                  <a:gd name="T94" fmla="*/ 0 w 68"/>
                  <a:gd name="T95" fmla="*/ 26 h 67"/>
                  <a:gd name="T96" fmla="*/ 7 w 68"/>
                  <a:gd name="T97" fmla="*/ 3 h 67"/>
                  <a:gd name="T98" fmla="*/ 16 w 68"/>
                  <a:gd name="T99" fmla="*/ 9 h 67"/>
                  <a:gd name="T100" fmla="*/ 17 w 68"/>
                  <a:gd name="T101" fmla="*/ 15 h 67"/>
                  <a:gd name="T102" fmla="*/ 14 w 68"/>
                  <a:gd name="T103" fmla="*/ 15 h 67"/>
                  <a:gd name="T104" fmla="*/ 7 w 68"/>
                  <a:gd name="T105" fmla="*/ 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7">
                    <a:moveTo>
                      <a:pt x="37" y="24"/>
                    </a:moveTo>
                    <a:cubicBezTo>
                      <a:pt x="37" y="14"/>
                      <a:pt x="37" y="14"/>
                      <a:pt x="37" y="14"/>
                    </a:cubicBezTo>
                    <a:cubicBezTo>
                      <a:pt x="28" y="14"/>
                      <a:pt x="28" y="14"/>
                      <a:pt x="28" y="14"/>
                    </a:cubicBezTo>
                    <a:cubicBezTo>
                      <a:pt x="27" y="14"/>
                      <a:pt x="25" y="14"/>
                      <a:pt x="24" y="15"/>
                    </a:cubicBezTo>
                    <a:cubicBezTo>
                      <a:pt x="21" y="12"/>
                      <a:pt x="21" y="12"/>
                      <a:pt x="21" y="12"/>
                    </a:cubicBezTo>
                    <a:cubicBezTo>
                      <a:pt x="37" y="12"/>
                      <a:pt x="37" y="12"/>
                      <a:pt x="37" y="12"/>
                    </a:cubicBezTo>
                    <a:cubicBezTo>
                      <a:pt x="37" y="7"/>
                      <a:pt x="37" y="7"/>
                      <a:pt x="37" y="7"/>
                    </a:cubicBezTo>
                    <a:cubicBezTo>
                      <a:pt x="36" y="0"/>
                      <a:pt x="36" y="0"/>
                      <a:pt x="36" y="0"/>
                    </a:cubicBezTo>
                    <a:cubicBezTo>
                      <a:pt x="43" y="2"/>
                      <a:pt x="43" y="2"/>
                      <a:pt x="43" y="2"/>
                    </a:cubicBezTo>
                    <a:cubicBezTo>
                      <a:pt x="43" y="2"/>
                      <a:pt x="43" y="3"/>
                      <a:pt x="43" y="3"/>
                    </a:cubicBezTo>
                    <a:cubicBezTo>
                      <a:pt x="43" y="3"/>
                      <a:pt x="43" y="3"/>
                      <a:pt x="43" y="3"/>
                    </a:cubicBezTo>
                    <a:cubicBezTo>
                      <a:pt x="41" y="5"/>
                      <a:pt x="41" y="5"/>
                      <a:pt x="41" y="5"/>
                    </a:cubicBezTo>
                    <a:cubicBezTo>
                      <a:pt x="41" y="12"/>
                      <a:pt x="41" y="12"/>
                      <a:pt x="41" y="12"/>
                    </a:cubicBezTo>
                    <a:cubicBezTo>
                      <a:pt x="45" y="12"/>
                      <a:pt x="45" y="12"/>
                      <a:pt x="45" y="12"/>
                    </a:cubicBezTo>
                    <a:cubicBezTo>
                      <a:pt x="48" y="8"/>
                      <a:pt x="48" y="8"/>
                      <a:pt x="48" y="8"/>
                    </a:cubicBezTo>
                    <a:cubicBezTo>
                      <a:pt x="52" y="12"/>
                      <a:pt x="52" y="12"/>
                      <a:pt x="52" y="12"/>
                    </a:cubicBezTo>
                    <a:cubicBezTo>
                      <a:pt x="54" y="9"/>
                      <a:pt x="56" y="6"/>
                      <a:pt x="58" y="3"/>
                    </a:cubicBezTo>
                    <a:cubicBezTo>
                      <a:pt x="63" y="7"/>
                      <a:pt x="63" y="7"/>
                      <a:pt x="63" y="7"/>
                    </a:cubicBezTo>
                    <a:cubicBezTo>
                      <a:pt x="63" y="8"/>
                      <a:pt x="63" y="8"/>
                      <a:pt x="63" y="8"/>
                    </a:cubicBezTo>
                    <a:cubicBezTo>
                      <a:pt x="62" y="8"/>
                      <a:pt x="62" y="8"/>
                      <a:pt x="62" y="8"/>
                    </a:cubicBezTo>
                    <a:cubicBezTo>
                      <a:pt x="60" y="9"/>
                      <a:pt x="60" y="9"/>
                      <a:pt x="60" y="9"/>
                    </a:cubicBezTo>
                    <a:cubicBezTo>
                      <a:pt x="60" y="9"/>
                      <a:pt x="59" y="10"/>
                      <a:pt x="59" y="10"/>
                    </a:cubicBezTo>
                    <a:cubicBezTo>
                      <a:pt x="58" y="11"/>
                      <a:pt x="57" y="13"/>
                      <a:pt x="55" y="16"/>
                    </a:cubicBezTo>
                    <a:cubicBezTo>
                      <a:pt x="52" y="19"/>
                      <a:pt x="50" y="22"/>
                      <a:pt x="47" y="24"/>
                    </a:cubicBezTo>
                    <a:cubicBezTo>
                      <a:pt x="59" y="24"/>
                      <a:pt x="59" y="24"/>
                      <a:pt x="59" y="24"/>
                    </a:cubicBezTo>
                    <a:cubicBezTo>
                      <a:pt x="62" y="21"/>
                      <a:pt x="62" y="21"/>
                      <a:pt x="62" y="21"/>
                    </a:cubicBezTo>
                    <a:cubicBezTo>
                      <a:pt x="67" y="25"/>
                      <a:pt x="67" y="25"/>
                      <a:pt x="67" y="25"/>
                    </a:cubicBezTo>
                    <a:cubicBezTo>
                      <a:pt x="68" y="26"/>
                      <a:pt x="68" y="26"/>
                      <a:pt x="68" y="26"/>
                    </a:cubicBezTo>
                    <a:cubicBezTo>
                      <a:pt x="68" y="26"/>
                      <a:pt x="67" y="26"/>
                      <a:pt x="67" y="26"/>
                    </a:cubicBezTo>
                    <a:cubicBezTo>
                      <a:pt x="63" y="26"/>
                      <a:pt x="63" y="26"/>
                      <a:pt x="63" y="26"/>
                    </a:cubicBezTo>
                    <a:cubicBezTo>
                      <a:pt x="45" y="26"/>
                      <a:pt x="45" y="26"/>
                      <a:pt x="45" y="26"/>
                    </a:cubicBezTo>
                    <a:cubicBezTo>
                      <a:pt x="43" y="29"/>
                      <a:pt x="39" y="32"/>
                      <a:pt x="36" y="36"/>
                    </a:cubicBezTo>
                    <a:cubicBezTo>
                      <a:pt x="53" y="36"/>
                      <a:pt x="53" y="36"/>
                      <a:pt x="53" y="36"/>
                    </a:cubicBezTo>
                    <a:cubicBezTo>
                      <a:pt x="55" y="33"/>
                      <a:pt x="55" y="33"/>
                      <a:pt x="55" y="33"/>
                    </a:cubicBezTo>
                    <a:cubicBezTo>
                      <a:pt x="59" y="36"/>
                      <a:pt x="59" y="36"/>
                      <a:pt x="59" y="36"/>
                    </a:cubicBezTo>
                    <a:cubicBezTo>
                      <a:pt x="60" y="36"/>
                      <a:pt x="60" y="36"/>
                      <a:pt x="60" y="36"/>
                    </a:cubicBezTo>
                    <a:cubicBezTo>
                      <a:pt x="60" y="36"/>
                      <a:pt x="60" y="37"/>
                      <a:pt x="59" y="37"/>
                    </a:cubicBezTo>
                    <a:cubicBezTo>
                      <a:pt x="57" y="39"/>
                      <a:pt x="57" y="39"/>
                      <a:pt x="57" y="39"/>
                    </a:cubicBezTo>
                    <a:cubicBezTo>
                      <a:pt x="57" y="59"/>
                      <a:pt x="57" y="59"/>
                      <a:pt x="57" y="59"/>
                    </a:cubicBezTo>
                    <a:cubicBezTo>
                      <a:pt x="58" y="65"/>
                      <a:pt x="58" y="65"/>
                      <a:pt x="58" y="65"/>
                    </a:cubicBezTo>
                    <a:cubicBezTo>
                      <a:pt x="56" y="66"/>
                      <a:pt x="55" y="66"/>
                      <a:pt x="53" y="67"/>
                    </a:cubicBezTo>
                    <a:cubicBezTo>
                      <a:pt x="53" y="59"/>
                      <a:pt x="53" y="59"/>
                      <a:pt x="53" y="59"/>
                    </a:cubicBezTo>
                    <a:cubicBezTo>
                      <a:pt x="33" y="59"/>
                      <a:pt x="33" y="59"/>
                      <a:pt x="33" y="59"/>
                    </a:cubicBezTo>
                    <a:cubicBezTo>
                      <a:pt x="33" y="65"/>
                      <a:pt x="33" y="65"/>
                      <a:pt x="33" y="65"/>
                    </a:cubicBezTo>
                    <a:cubicBezTo>
                      <a:pt x="31" y="66"/>
                      <a:pt x="30" y="67"/>
                      <a:pt x="28" y="67"/>
                    </a:cubicBezTo>
                    <a:cubicBezTo>
                      <a:pt x="29" y="61"/>
                      <a:pt x="29" y="61"/>
                      <a:pt x="29" y="61"/>
                    </a:cubicBezTo>
                    <a:cubicBezTo>
                      <a:pt x="29" y="41"/>
                      <a:pt x="29" y="41"/>
                      <a:pt x="29" y="41"/>
                    </a:cubicBezTo>
                    <a:cubicBezTo>
                      <a:pt x="25" y="44"/>
                      <a:pt x="21" y="46"/>
                      <a:pt x="18" y="48"/>
                    </a:cubicBezTo>
                    <a:cubicBezTo>
                      <a:pt x="17" y="47"/>
                      <a:pt x="17" y="47"/>
                      <a:pt x="17" y="47"/>
                    </a:cubicBezTo>
                    <a:cubicBezTo>
                      <a:pt x="22" y="44"/>
                      <a:pt x="26" y="41"/>
                      <a:pt x="29" y="38"/>
                    </a:cubicBezTo>
                    <a:cubicBezTo>
                      <a:pt x="29" y="37"/>
                      <a:pt x="29" y="37"/>
                      <a:pt x="29" y="37"/>
                    </a:cubicBezTo>
                    <a:cubicBezTo>
                      <a:pt x="28" y="33"/>
                      <a:pt x="28" y="33"/>
                      <a:pt x="28" y="33"/>
                    </a:cubicBezTo>
                    <a:cubicBezTo>
                      <a:pt x="32" y="35"/>
                      <a:pt x="32" y="35"/>
                      <a:pt x="32" y="35"/>
                    </a:cubicBezTo>
                    <a:cubicBezTo>
                      <a:pt x="34" y="33"/>
                      <a:pt x="35" y="32"/>
                      <a:pt x="36" y="31"/>
                    </a:cubicBezTo>
                    <a:cubicBezTo>
                      <a:pt x="40" y="27"/>
                      <a:pt x="40" y="27"/>
                      <a:pt x="40" y="27"/>
                    </a:cubicBezTo>
                    <a:cubicBezTo>
                      <a:pt x="41" y="26"/>
                      <a:pt x="41" y="26"/>
                      <a:pt x="41" y="26"/>
                    </a:cubicBezTo>
                    <a:cubicBezTo>
                      <a:pt x="25" y="26"/>
                      <a:pt x="25" y="26"/>
                      <a:pt x="25" y="26"/>
                    </a:cubicBezTo>
                    <a:cubicBezTo>
                      <a:pt x="23" y="26"/>
                      <a:pt x="22" y="27"/>
                      <a:pt x="20" y="27"/>
                    </a:cubicBezTo>
                    <a:cubicBezTo>
                      <a:pt x="18" y="24"/>
                      <a:pt x="18" y="24"/>
                      <a:pt x="18" y="24"/>
                    </a:cubicBezTo>
                    <a:cubicBezTo>
                      <a:pt x="37" y="24"/>
                      <a:pt x="37" y="24"/>
                      <a:pt x="37" y="24"/>
                    </a:cubicBezTo>
                    <a:close/>
                    <a:moveTo>
                      <a:pt x="43" y="24"/>
                    </a:moveTo>
                    <a:cubicBezTo>
                      <a:pt x="46" y="21"/>
                      <a:pt x="49" y="17"/>
                      <a:pt x="51" y="14"/>
                    </a:cubicBezTo>
                    <a:cubicBezTo>
                      <a:pt x="41" y="14"/>
                      <a:pt x="41" y="14"/>
                      <a:pt x="41" y="14"/>
                    </a:cubicBezTo>
                    <a:cubicBezTo>
                      <a:pt x="41" y="24"/>
                      <a:pt x="41" y="24"/>
                      <a:pt x="41" y="24"/>
                    </a:cubicBezTo>
                    <a:cubicBezTo>
                      <a:pt x="43" y="24"/>
                      <a:pt x="43" y="24"/>
                      <a:pt x="43" y="24"/>
                    </a:cubicBezTo>
                    <a:close/>
                    <a:moveTo>
                      <a:pt x="53" y="37"/>
                    </a:moveTo>
                    <a:cubicBezTo>
                      <a:pt x="34" y="37"/>
                      <a:pt x="34" y="37"/>
                      <a:pt x="34" y="37"/>
                    </a:cubicBezTo>
                    <a:cubicBezTo>
                      <a:pt x="33" y="38"/>
                      <a:pt x="33" y="38"/>
                      <a:pt x="33" y="38"/>
                    </a:cubicBezTo>
                    <a:cubicBezTo>
                      <a:pt x="33" y="46"/>
                      <a:pt x="33" y="46"/>
                      <a:pt x="33" y="46"/>
                    </a:cubicBezTo>
                    <a:cubicBezTo>
                      <a:pt x="53" y="46"/>
                      <a:pt x="53" y="46"/>
                      <a:pt x="53" y="46"/>
                    </a:cubicBezTo>
                    <a:cubicBezTo>
                      <a:pt x="53" y="37"/>
                      <a:pt x="53" y="37"/>
                      <a:pt x="53" y="37"/>
                    </a:cubicBezTo>
                    <a:close/>
                    <a:moveTo>
                      <a:pt x="33" y="58"/>
                    </a:moveTo>
                    <a:cubicBezTo>
                      <a:pt x="53" y="58"/>
                      <a:pt x="53" y="58"/>
                      <a:pt x="53" y="58"/>
                    </a:cubicBezTo>
                    <a:cubicBezTo>
                      <a:pt x="53" y="48"/>
                      <a:pt x="53" y="48"/>
                      <a:pt x="53" y="48"/>
                    </a:cubicBezTo>
                    <a:cubicBezTo>
                      <a:pt x="33" y="48"/>
                      <a:pt x="33" y="48"/>
                      <a:pt x="33" y="48"/>
                    </a:cubicBezTo>
                    <a:cubicBezTo>
                      <a:pt x="33" y="58"/>
                      <a:pt x="33" y="58"/>
                      <a:pt x="33" y="58"/>
                    </a:cubicBezTo>
                    <a:close/>
                    <a:moveTo>
                      <a:pt x="0" y="26"/>
                    </a:moveTo>
                    <a:cubicBezTo>
                      <a:pt x="9" y="25"/>
                      <a:pt x="9" y="25"/>
                      <a:pt x="9" y="25"/>
                    </a:cubicBezTo>
                    <a:cubicBezTo>
                      <a:pt x="11" y="21"/>
                      <a:pt x="11" y="21"/>
                      <a:pt x="11" y="21"/>
                    </a:cubicBezTo>
                    <a:cubicBezTo>
                      <a:pt x="16" y="25"/>
                      <a:pt x="16" y="25"/>
                      <a:pt x="16" y="25"/>
                    </a:cubicBezTo>
                    <a:cubicBezTo>
                      <a:pt x="16" y="25"/>
                      <a:pt x="17" y="26"/>
                      <a:pt x="17" y="26"/>
                    </a:cubicBezTo>
                    <a:cubicBezTo>
                      <a:pt x="16" y="26"/>
                      <a:pt x="16" y="26"/>
                      <a:pt x="16" y="26"/>
                    </a:cubicBezTo>
                    <a:cubicBezTo>
                      <a:pt x="14" y="28"/>
                      <a:pt x="14" y="28"/>
                      <a:pt x="14" y="28"/>
                    </a:cubicBezTo>
                    <a:cubicBezTo>
                      <a:pt x="14" y="54"/>
                      <a:pt x="14" y="54"/>
                      <a:pt x="14" y="54"/>
                    </a:cubicBezTo>
                    <a:cubicBezTo>
                      <a:pt x="18" y="51"/>
                      <a:pt x="22" y="49"/>
                      <a:pt x="26" y="46"/>
                    </a:cubicBezTo>
                    <a:cubicBezTo>
                      <a:pt x="26" y="47"/>
                      <a:pt x="26" y="47"/>
                      <a:pt x="26" y="47"/>
                    </a:cubicBezTo>
                    <a:cubicBezTo>
                      <a:pt x="26" y="48"/>
                      <a:pt x="25" y="48"/>
                      <a:pt x="25" y="48"/>
                    </a:cubicBezTo>
                    <a:cubicBezTo>
                      <a:pt x="21" y="52"/>
                      <a:pt x="21" y="52"/>
                      <a:pt x="21" y="52"/>
                    </a:cubicBezTo>
                    <a:cubicBezTo>
                      <a:pt x="17" y="56"/>
                      <a:pt x="13" y="60"/>
                      <a:pt x="11" y="63"/>
                    </a:cubicBezTo>
                    <a:cubicBezTo>
                      <a:pt x="7" y="59"/>
                      <a:pt x="7" y="59"/>
                      <a:pt x="7" y="59"/>
                    </a:cubicBezTo>
                    <a:cubicBezTo>
                      <a:pt x="8" y="57"/>
                      <a:pt x="9" y="56"/>
                      <a:pt x="10" y="55"/>
                    </a:cubicBezTo>
                    <a:cubicBezTo>
                      <a:pt x="10" y="55"/>
                      <a:pt x="10" y="53"/>
                      <a:pt x="10" y="52"/>
                    </a:cubicBezTo>
                    <a:cubicBezTo>
                      <a:pt x="10" y="27"/>
                      <a:pt x="10" y="27"/>
                      <a:pt x="10" y="27"/>
                    </a:cubicBezTo>
                    <a:cubicBezTo>
                      <a:pt x="6" y="27"/>
                      <a:pt x="6" y="27"/>
                      <a:pt x="6" y="27"/>
                    </a:cubicBezTo>
                    <a:cubicBezTo>
                      <a:pt x="5" y="27"/>
                      <a:pt x="3" y="28"/>
                      <a:pt x="3" y="28"/>
                    </a:cubicBezTo>
                    <a:cubicBezTo>
                      <a:pt x="0" y="26"/>
                      <a:pt x="0" y="26"/>
                      <a:pt x="0" y="26"/>
                    </a:cubicBezTo>
                    <a:close/>
                    <a:moveTo>
                      <a:pt x="7" y="3"/>
                    </a:moveTo>
                    <a:cubicBezTo>
                      <a:pt x="7" y="3"/>
                      <a:pt x="7" y="3"/>
                      <a:pt x="7" y="3"/>
                    </a:cubicBezTo>
                    <a:cubicBezTo>
                      <a:pt x="11" y="5"/>
                      <a:pt x="13" y="6"/>
                      <a:pt x="14" y="7"/>
                    </a:cubicBezTo>
                    <a:cubicBezTo>
                      <a:pt x="15" y="7"/>
                      <a:pt x="16" y="8"/>
                      <a:pt x="16" y="9"/>
                    </a:cubicBezTo>
                    <a:cubicBezTo>
                      <a:pt x="17" y="10"/>
                      <a:pt x="18" y="11"/>
                      <a:pt x="18" y="12"/>
                    </a:cubicBezTo>
                    <a:cubicBezTo>
                      <a:pt x="18" y="12"/>
                      <a:pt x="17" y="13"/>
                      <a:pt x="17" y="15"/>
                    </a:cubicBezTo>
                    <a:cubicBezTo>
                      <a:pt x="16" y="16"/>
                      <a:pt x="15" y="16"/>
                      <a:pt x="15" y="16"/>
                    </a:cubicBezTo>
                    <a:cubicBezTo>
                      <a:pt x="14" y="16"/>
                      <a:pt x="14" y="16"/>
                      <a:pt x="14" y="15"/>
                    </a:cubicBezTo>
                    <a:cubicBezTo>
                      <a:pt x="14" y="15"/>
                      <a:pt x="13" y="14"/>
                      <a:pt x="13" y="12"/>
                    </a:cubicBezTo>
                    <a:cubicBezTo>
                      <a:pt x="12" y="10"/>
                      <a:pt x="10" y="7"/>
                      <a:pt x="7" y="3"/>
                    </a:cubicBez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70" name="îṥlíḓè">
                <a:extLst>
                  <a:ext uri="{FF2B5EF4-FFF2-40B4-BE49-F238E27FC236}">
                    <a16:creationId xmlns:a16="http://schemas.microsoft.com/office/drawing/2014/main" id="{000DCE69-4CAE-45A5-9D61-A557C89A7361}"/>
                  </a:ext>
                </a:extLst>
              </p:cNvPr>
              <p:cNvSpPr/>
              <p:nvPr/>
            </p:nvSpPr>
            <p:spPr bwMode="auto">
              <a:xfrm>
                <a:off x="10437813" y="6675438"/>
                <a:ext cx="123825" cy="144463"/>
              </a:xfrm>
              <a:custGeom>
                <a:avLst/>
                <a:gdLst>
                  <a:gd name="T0" fmla="*/ 13 w 58"/>
                  <a:gd name="T1" fmla="*/ 13 h 67"/>
                  <a:gd name="T2" fmla="*/ 50 w 58"/>
                  <a:gd name="T3" fmla="*/ 34 h 67"/>
                  <a:gd name="T4" fmla="*/ 57 w 58"/>
                  <a:gd name="T5" fmla="*/ 34 h 67"/>
                  <a:gd name="T6" fmla="*/ 57 w 58"/>
                  <a:gd name="T7" fmla="*/ 36 h 67"/>
                  <a:gd name="T8" fmla="*/ 55 w 58"/>
                  <a:gd name="T9" fmla="*/ 45 h 67"/>
                  <a:gd name="T10" fmla="*/ 51 w 58"/>
                  <a:gd name="T11" fmla="*/ 63 h 67"/>
                  <a:gd name="T12" fmla="*/ 43 w 58"/>
                  <a:gd name="T13" fmla="*/ 65 h 67"/>
                  <a:gd name="T14" fmla="*/ 37 w 58"/>
                  <a:gd name="T15" fmla="*/ 61 h 67"/>
                  <a:gd name="T16" fmla="*/ 46 w 58"/>
                  <a:gd name="T17" fmla="*/ 61 h 67"/>
                  <a:gd name="T18" fmla="*/ 51 w 58"/>
                  <a:gd name="T19" fmla="*/ 46 h 67"/>
                  <a:gd name="T20" fmla="*/ 13 w 58"/>
                  <a:gd name="T21" fmla="*/ 36 h 67"/>
                  <a:gd name="T22" fmla="*/ 6 w 58"/>
                  <a:gd name="T23" fmla="*/ 35 h 67"/>
                  <a:gd name="T24" fmla="*/ 9 w 58"/>
                  <a:gd name="T25" fmla="*/ 14 h 67"/>
                  <a:gd name="T26" fmla="*/ 13 w 58"/>
                  <a:gd name="T27" fmla="*/ 11 h 67"/>
                  <a:gd name="T28" fmla="*/ 18 w 58"/>
                  <a:gd name="T29" fmla="*/ 9 h 67"/>
                  <a:gd name="T30" fmla="*/ 20 w 58"/>
                  <a:gd name="T31" fmla="*/ 2 h 67"/>
                  <a:gd name="T32" fmla="*/ 25 w 58"/>
                  <a:gd name="T33" fmla="*/ 3 h 67"/>
                  <a:gd name="T34" fmla="*/ 25 w 58"/>
                  <a:gd name="T35" fmla="*/ 4 h 67"/>
                  <a:gd name="T36" fmla="*/ 19 w 58"/>
                  <a:gd name="T37" fmla="*/ 11 h 67"/>
                  <a:gd name="T38" fmla="*/ 42 w 58"/>
                  <a:gd name="T39" fmla="*/ 8 h 67"/>
                  <a:gd name="T40" fmla="*/ 47 w 58"/>
                  <a:gd name="T41" fmla="*/ 11 h 67"/>
                  <a:gd name="T42" fmla="*/ 45 w 58"/>
                  <a:gd name="T43" fmla="*/ 13 h 67"/>
                  <a:gd name="T44" fmla="*/ 42 w 58"/>
                  <a:gd name="T45" fmla="*/ 28 h 67"/>
                  <a:gd name="T46" fmla="*/ 35 w 58"/>
                  <a:gd name="T47" fmla="*/ 31 h 67"/>
                  <a:gd name="T48" fmla="*/ 28 w 58"/>
                  <a:gd name="T49" fmla="*/ 27 h 67"/>
                  <a:gd name="T50" fmla="*/ 36 w 58"/>
                  <a:gd name="T51" fmla="*/ 27 h 67"/>
                  <a:gd name="T52" fmla="*/ 39 w 58"/>
                  <a:gd name="T53" fmla="*/ 23 h 67"/>
                  <a:gd name="T54" fmla="*/ 41 w 58"/>
                  <a:gd name="T55" fmla="*/ 13 h 67"/>
                  <a:gd name="T56" fmla="*/ 2 w 58"/>
                  <a:gd name="T57" fmla="*/ 41 h 67"/>
                  <a:gd name="T58" fmla="*/ 8 w 58"/>
                  <a:gd name="T59" fmla="*/ 44 h 67"/>
                  <a:gd name="T60" fmla="*/ 6 w 58"/>
                  <a:gd name="T61" fmla="*/ 45 h 67"/>
                  <a:gd name="T62" fmla="*/ 19 w 58"/>
                  <a:gd name="T63" fmla="*/ 55 h 67"/>
                  <a:gd name="T64" fmla="*/ 18 w 58"/>
                  <a:gd name="T65" fmla="*/ 39 h 67"/>
                  <a:gd name="T66" fmla="*/ 24 w 58"/>
                  <a:gd name="T67" fmla="*/ 41 h 67"/>
                  <a:gd name="T68" fmla="*/ 22 w 58"/>
                  <a:gd name="T69" fmla="*/ 43 h 67"/>
                  <a:gd name="T70" fmla="*/ 36 w 58"/>
                  <a:gd name="T71" fmla="*/ 54 h 67"/>
                  <a:gd name="T72" fmla="*/ 35 w 58"/>
                  <a:gd name="T73" fmla="*/ 41 h 67"/>
                  <a:gd name="T74" fmla="*/ 41 w 58"/>
                  <a:gd name="T75" fmla="*/ 43 h 67"/>
                  <a:gd name="T76" fmla="*/ 39 w 58"/>
                  <a:gd name="T77" fmla="*/ 45 h 67"/>
                  <a:gd name="T78" fmla="*/ 40 w 58"/>
                  <a:gd name="T79" fmla="*/ 56 h 67"/>
                  <a:gd name="T80" fmla="*/ 37 w 58"/>
                  <a:gd name="T81" fmla="*/ 58 h 67"/>
                  <a:gd name="T82" fmla="*/ 36 w 58"/>
                  <a:gd name="T83" fmla="*/ 56 h 67"/>
                  <a:gd name="T84" fmla="*/ 4 w 58"/>
                  <a:gd name="T85" fmla="*/ 59 h 67"/>
                  <a:gd name="T86" fmla="*/ 2 w 58"/>
                  <a:gd name="T87" fmla="*/ 54 h 67"/>
                  <a:gd name="T88" fmla="*/ 2 w 58"/>
                  <a:gd name="T89" fmla="*/ 41 h 67"/>
                  <a:gd name="T90" fmla="*/ 26 w 58"/>
                  <a:gd name="T91" fmla="*/ 17 h 67"/>
                  <a:gd name="T92" fmla="*/ 30 w 58"/>
                  <a:gd name="T93" fmla="*/ 21 h 67"/>
                  <a:gd name="T94" fmla="*/ 27 w 58"/>
                  <a:gd name="T95" fmla="*/ 23 h 67"/>
                  <a:gd name="T96" fmla="*/ 18 w 58"/>
                  <a:gd name="T97" fmla="*/ 1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8" h="67">
                    <a:moveTo>
                      <a:pt x="41" y="13"/>
                    </a:moveTo>
                    <a:cubicBezTo>
                      <a:pt x="13" y="13"/>
                      <a:pt x="13" y="13"/>
                      <a:pt x="13" y="13"/>
                    </a:cubicBezTo>
                    <a:cubicBezTo>
                      <a:pt x="13" y="34"/>
                      <a:pt x="13" y="34"/>
                      <a:pt x="13" y="34"/>
                    </a:cubicBezTo>
                    <a:cubicBezTo>
                      <a:pt x="50" y="34"/>
                      <a:pt x="50" y="34"/>
                      <a:pt x="50" y="34"/>
                    </a:cubicBezTo>
                    <a:cubicBezTo>
                      <a:pt x="53" y="31"/>
                      <a:pt x="53" y="31"/>
                      <a:pt x="53" y="31"/>
                    </a:cubicBezTo>
                    <a:cubicBezTo>
                      <a:pt x="57" y="34"/>
                      <a:pt x="57" y="34"/>
                      <a:pt x="57" y="34"/>
                    </a:cubicBezTo>
                    <a:cubicBezTo>
                      <a:pt x="58" y="34"/>
                      <a:pt x="58" y="35"/>
                      <a:pt x="58" y="35"/>
                    </a:cubicBezTo>
                    <a:cubicBezTo>
                      <a:pt x="57" y="36"/>
                      <a:pt x="57" y="36"/>
                      <a:pt x="57" y="36"/>
                    </a:cubicBezTo>
                    <a:cubicBezTo>
                      <a:pt x="56" y="37"/>
                      <a:pt x="56" y="37"/>
                      <a:pt x="56" y="37"/>
                    </a:cubicBezTo>
                    <a:cubicBezTo>
                      <a:pt x="55" y="41"/>
                      <a:pt x="55" y="43"/>
                      <a:pt x="55" y="45"/>
                    </a:cubicBezTo>
                    <a:cubicBezTo>
                      <a:pt x="54" y="47"/>
                      <a:pt x="54" y="50"/>
                      <a:pt x="54" y="54"/>
                    </a:cubicBezTo>
                    <a:cubicBezTo>
                      <a:pt x="53" y="58"/>
                      <a:pt x="52" y="61"/>
                      <a:pt x="51" y="63"/>
                    </a:cubicBezTo>
                    <a:cubicBezTo>
                      <a:pt x="49" y="65"/>
                      <a:pt x="47" y="67"/>
                      <a:pt x="44" y="67"/>
                    </a:cubicBezTo>
                    <a:cubicBezTo>
                      <a:pt x="44" y="67"/>
                      <a:pt x="43" y="66"/>
                      <a:pt x="43" y="65"/>
                    </a:cubicBezTo>
                    <a:cubicBezTo>
                      <a:pt x="43" y="64"/>
                      <a:pt x="42" y="63"/>
                      <a:pt x="42" y="63"/>
                    </a:cubicBezTo>
                    <a:cubicBezTo>
                      <a:pt x="41" y="62"/>
                      <a:pt x="39" y="62"/>
                      <a:pt x="37" y="61"/>
                    </a:cubicBezTo>
                    <a:cubicBezTo>
                      <a:pt x="37" y="60"/>
                      <a:pt x="37" y="60"/>
                      <a:pt x="37" y="60"/>
                    </a:cubicBezTo>
                    <a:cubicBezTo>
                      <a:pt x="42" y="61"/>
                      <a:pt x="45" y="61"/>
                      <a:pt x="46" y="61"/>
                    </a:cubicBezTo>
                    <a:cubicBezTo>
                      <a:pt x="47" y="60"/>
                      <a:pt x="49" y="59"/>
                      <a:pt x="49" y="56"/>
                    </a:cubicBezTo>
                    <a:cubicBezTo>
                      <a:pt x="50" y="54"/>
                      <a:pt x="50" y="50"/>
                      <a:pt x="51" y="46"/>
                    </a:cubicBezTo>
                    <a:cubicBezTo>
                      <a:pt x="51" y="36"/>
                      <a:pt x="51" y="36"/>
                      <a:pt x="51" y="36"/>
                    </a:cubicBezTo>
                    <a:cubicBezTo>
                      <a:pt x="13" y="36"/>
                      <a:pt x="13" y="36"/>
                      <a:pt x="13" y="36"/>
                    </a:cubicBezTo>
                    <a:cubicBezTo>
                      <a:pt x="11" y="38"/>
                      <a:pt x="11" y="38"/>
                      <a:pt x="11" y="38"/>
                    </a:cubicBezTo>
                    <a:cubicBezTo>
                      <a:pt x="6" y="35"/>
                      <a:pt x="6" y="35"/>
                      <a:pt x="6" y="35"/>
                    </a:cubicBezTo>
                    <a:cubicBezTo>
                      <a:pt x="9" y="33"/>
                      <a:pt x="9" y="33"/>
                      <a:pt x="9" y="33"/>
                    </a:cubicBezTo>
                    <a:cubicBezTo>
                      <a:pt x="9" y="14"/>
                      <a:pt x="9" y="14"/>
                      <a:pt x="9" y="14"/>
                    </a:cubicBezTo>
                    <a:cubicBezTo>
                      <a:pt x="8" y="8"/>
                      <a:pt x="8" y="8"/>
                      <a:pt x="8" y="8"/>
                    </a:cubicBezTo>
                    <a:cubicBezTo>
                      <a:pt x="13" y="11"/>
                      <a:pt x="13" y="11"/>
                      <a:pt x="13" y="11"/>
                    </a:cubicBezTo>
                    <a:cubicBezTo>
                      <a:pt x="17" y="11"/>
                      <a:pt x="17" y="11"/>
                      <a:pt x="17" y="11"/>
                    </a:cubicBezTo>
                    <a:cubicBezTo>
                      <a:pt x="18" y="10"/>
                      <a:pt x="18" y="9"/>
                      <a:pt x="18" y="9"/>
                    </a:cubicBezTo>
                    <a:cubicBezTo>
                      <a:pt x="18" y="8"/>
                      <a:pt x="19" y="7"/>
                      <a:pt x="19" y="6"/>
                    </a:cubicBezTo>
                    <a:cubicBezTo>
                      <a:pt x="20" y="4"/>
                      <a:pt x="20" y="3"/>
                      <a:pt x="20" y="2"/>
                    </a:cubicBezTo>
                    <a:cubicBezTo>
                      <a:pt x="20" y="0"/>
                      <a:pt x="20" y="0"/>
                      <a:pt x="20" y="0"/>
                    </a:cubicBezTo>
                    <a:cubicBezTo>
                      <a:pt x="25" y="3"/>
                      <a:pt x="25" y="3"/>
                      <a:pt x="25" y="3"/>
                    </a:cubicBezTo>
                    <a:cubicBezTo>
                      <a:pt x="26" y="3"/>
                      <a:pt x="26" y="3"/>
                      <a:pt x="26" y="3"/>
                    </a:cubicBezTo>
                    <a:cubicBezTo>
                      <a:pt x="26" y="4"/>
                      <a:pt x="26" y="4"/>
                      <a:pt x="25" y="4"/>
                    </a:cubicBezTo>
                    <a:cubicBezTo>
                      <a:pt x="24" y="4"/>
                      <a:pt x="24" y="4"/>
                      <a:pt x="24" y="4"/>
                    </a:cubicBezTo>
                    <a:cubicBezTo>
                      <a:pt x="22" y="7"/>
                      <a:pt x="20" y="9"/>
                      <a:pt x="19" y="11"/>
                    </a:cubicBezTo>
                    <a:cubicBezTo>
                      <a:pt x="40" y="11"/>
                      <a:pt x="40" y="11"/>
                      <a:pt x="40" y="11"/>
                    </a:cubicBezTo>
                    <a:cubicBezTo>
                      <a:pt x="42" y="8"/>
                      <a:pt x="42" y="8"/>
                      <a:pt x="42" y="8"/>
                    </a:cubicBezTo>
                    <a:cubicBezTo>
                      <a:pt x="46" y="10"/>
                      <a:pt x="46" y="10"/>
                      <a:pt x="46" y="10"/>
                    </a:cubicBezTo>
                    <a:cubicBezTo>
                      <a:pt x="47" y="10"/>
                      <a:pt x="47" y="11"/>
                      <a:pt x="47" y="11"/>
                    </a:cubicBezTo>
                    <a:cubicBezTo>
                      <a:pt x="47" y="11"/>
                      <a:pt x="47" y="11"/>
                      <a:pt x="47" y="12"/>
                    </a:cubicBezTo>
                    <a:cubicBezTo>
                      <a:pt x="45" y="13"/>
                      <a:pt x="45" y="13"/>
                      <a:pt x="45" y="13"/>
                    </a:cubicBezTo>
                    <a:cubicBezTo>
                      <a:pt x="45" y="15"/>
                      <a:pt x="44" y="17"/>
                      <a:pt x="44" y="20"/>
                    </a:cubicBezTo>
                    <a:cubicBezTo>
                      <a:pt x="44" y="23"/>
                      <a:pt x="43" y="26"/>
                      <a:pt x="42" y="28"/>
                    </a:cubicBezTo>
                    <a:cubicBezTo>
                      <a:pt x="41" y="29"/>
                      <a:pt x="38" y="31"/>
                      <a:pt x="35" y="32"/>
                    </a:cubicBezTo>
                    <a:cubicBezTo>
                      <a:pt x="35" y="32"/>
                      <a:pt x="35" y="31"/>
                      <a:pt x="35" y="31"/>
                    </a:cubicBezTo>
                    <a:cubicBezTo>
                      <a:pt x="34" y="30"/>
                      <a:pt x="34" y="30"/>
                      <a:pt x="34" y="29"/>
                    </a:cubicBezTo>
                    <a:cubicBezTo>
                      <a:pt x="33" y="29"/>
                      <a:pt x="31" y="28"/>
                      <a:pt x="28" y="27"/>
                    </a:cubicBezTo>
                    <a:cubicBezTo>
                      <a:pt x="28" y="26"/>
                      <a:pt x="28" y="26"/>
                      <a:pt x="28" y="26"/>
                    </a:cubicBezTo>
                    <a:cubicBezTo>
                      <a:pt x="32" y="27"/>
                      <a:pt x="34" y="27"/>
                      <a:pt x="36" y="27"/>
                    </a:cubicBezTo>
                    <a:cubicBezTo>
                      <a:pt x="37" y="27"/>
                      <a:pt x="37" y="26"/>
                      <a:pt x="38" y="26"/>
                    </a:cubicBezTo>
                    <a:cubicBezTo>
                      <a:pt x="38" y="25"/>
                      <a:pt x="39" y="25"/>
                      <a:pt x="39" y="23"/>
                    </a:cubicBezTo>
                    <a:cubicBezTo>
                      <a:pt x="40" y="22"/>
                      <a:pt x="40" y="20"/>
                      <a:pt x="40" y="17"/>
                    </a:cubicBezTo>
                    <a:cubicBezTo>
                      <a:pt x="40" y="15"/>
                      <a:pt x="41" y="14"/>
                      <a:pt x="41" y="13"/>
                    </a:cubicBezTo>
                    <a:cubicBezTo>
                      <a:pt x="41" y="13"/>
                      <a:pt x="41" y="13"/>
                      <a:pt x="41" y="13"/>
                    </a:cubicBezTo>
                    <a:close/>
                    <a:moveTo>
                      <a:pt x="2" y="41"/>
                    </a:moveTo>
                    <a:cubicBezTo>
                      <a:pt x="7" y="43"/>
                      <a:pt x="7" y="43"/>
                      <a:pt x="7" y="43"/>
                    </a:cubicBezTo>
                    <a:cubicBezTo>
                      <a:pt x="7" y="43"/>
                      <a:pt x="8" y="44"/>
                      <a:pt x="8" y="44"/>
                    </a:cubicBezTo>
                    <a:cubicBezTo>
                      <a:pt x="8" y="44"/>
                      <a:pt x="8" y="44"/>
                      <a:pt x="7" y="45"/>
                    </a:cubicBezTo>
                    <a:cubicBezTo>
                      <a:pt x="6" y="45"/>
                      <a:pt x="6" y="45"/>
                      <a:pt x="6" y="45"/>
                    </a:cubicBezTo>
                    <a:cubicBezTo>
                      <a:pt x="6" y="55"/>
                      <a:pt x="6" y="55"/>
                      <a:pt x="6" y="55"/>
                    </a:cubicBezTo>
                    <a:cubicBezTo>
                      <a:pt x="19" y="55"/>
                      <a:pt x="19" y="55"/>
                      <a:pt x="19" y="55"/>
                    </a:cubicBezTo>
                    <a:cubicBezTo>
                      <a:pt x="19" y="45"/>
                      <a:pt x="19" y="45"/>
                      <a:pt x="19" y="45"/>
                    </a:cubicBezTo>
                    <a:cubicBezTo>
                      <a:pt x="18" y="39"/>
                      <a:pt x="18" y="39"/>
                      <a:pt x="18" y="39"/>
                    </a:cubicBezTo>
                    <a:cubicBezTo>
                      <a:pt x="23" y="40"/>
                      <a:pt x="23" y="40"/>
                      <a:pt x="23" y="40"/>
                    </a:cubicBezTo>
                    <a:cubicBezTo>
                      <a:pt x="24" y="41"/>
                      <a:pt x="24" y="41"/>
                      <a:pt x="24" y="41"/>
                    </a:cubicBezTo>
                    <a:cubicBezTo>
                      <a:pt x="24" y="41"/>
                      <a:pt x="24" y="41"/>
                      <a:pt x="23" y="42"/>
                    </a:cubicBezTo>
                    <a:cubicBezTo>
                      <a:pt x="22" y="43"/>
                      <a:pt x="22" y="43"/>
                      <a:pt x="22" y="43"/>
                    </a:cubicBezTo>
                    <a:cubicBezTo>
                      <a:pt x="22" y="55"/>
                      <a:pt x="22" y="55"/>
                      <a:pt x="22" y="55"/>
                    </a:cubicBezTo>
                    <a:cubicBezTo>
                      <a:pt x="36" y="54"/>
                      <a:pt x="36" y="54"/>
                      <a:pt x="36" y="54"/>
                    </a:cubicBezTo>
                    <a:cubicBezTo>
                      <a:pt x="36" y="47"/>
                      <a:pt x="36" y="47"/>
                      <a:pt x="36" y="47"/>
                    </a:cubicBezTo>
                    <a:cubicBezTo>
                      <a:pt x="35" y="41"/>
                      <a:pt x="35" y="41"/>
                      <a:pt x="35" y="41"/>
                    </a:cubicBezTo>
                    <a:cubicBezTo>
                      <a:pt x="41" y="43"/>
                      <a:pt x="41" y="43"/>
                      <a:pt x="41" y="43"/>
                    </a:cubicBezTo>
                    <a:cubicBezTo>
                      <a:pt x="41" y="43"/>
                      <a:pt x="41" y="43"/>
                      <a:pt x="41" y="43"/>
                    </a:cubicBezTo>
                    <a:cubicBezTo>
                      <a:pt x="41" y="43"/>
                      <a:pt x="41" y="44"/>
                      <a:pt x="41" y="44"/>
                    </a:cubicBezTo>
                    <a:cubicBezTo>
                      <a:pt x="39" y="45"/>
                      <a:pt x="39" y="45"/>
                      <a:pt x="39" y="45"/>
                    </a:cubicBezTo>
                    <a:cubicBezTo>
                      <a:pt x="39" y="52"/>
                      <a:pt x="39" y="52"/>
                      <a:pt x="39" y="52"/>
                    </a:cubicBezTo>
                    <a:cubicBezTo>
                      <a:pt x="40" y="56"/>
                      <a:pt x="40" y="56"/>
                      <a:pt x="40" y="56"/>
                    </a:cubicBezTo>
                    <a:cubicBezTo>
                      <a:pt x="39" y="56"/>
                      <a:pt x="39" y="57"/>
                      <a:pt x="38" y="57"/>
                    </a:cubicBezTo>
                    <a:cubicBezTo>
                      <a:pt x="37" y="58"/>
                      <a:pt x="37" y="58"/>
                      <a:pt x="37" y="58"/>
                    </a:cubicBezTo>
                    <a:cubicBezTo>
                      <a:pt x="36" y="58"/>
                      <a:pt x="36" y="58"/>
                      <a:pt x="36" y="58"/>
                    </a:cubicBezTo>
                    <a:cubicBezTo>
                      <a:pt x="36" y="56"/>
                      <a:pt x="36" y="56"/>
                      <a:pt x="36" y="56"/>
                    </a:cubicBezTo>
                    <a:cubicBezTo>
                      <a:pt x="6" y="57"/>
                      <a:pt x="6" y="57"/>
                      <a:pt x="6" y="57"/>
                    </a:cubicBezTo>
                    <a:cubicBezTo>
                      <a:pt x="4" y="59"/>
                      <a:pt x="4" y="59"/>
                      <a:pt x="4" y="59"/>
                    </a:cubicBezTo>
                    <a:cubicBezTo>
                      <a:pt x="0" y="56"/>
                      <a:pt x="0" y="56"/>
                      <a:pt x="0" y="56"/>
                    </a:cubicBezTo>
                    <a:cubicBezTo>
                      <a:pt x="1" y="55"/>
                      <a:pt x="2" y="54"/>
                      <a:pt x="2" y="54"/>
                    </a:cubicBezTo>
                    <a:cubicBezTo>
                      <a:pt x="2" y="48"/>
                      <a:pt x="2" y="48"/>
                      <a:pt x="2" y="48"/>
                    </a:cubicBezTo>
                    <a:cubicBezTo>
                      <a:pt x="2" y="41"/>
                      <a:pt x="2" y="41"/>
                      <a:pt x="2" y="41"/>
                    </a:cubicBezTo>
                    <a:close/>
                    <a:moveTo>
                      <a:pt x="18" y="16"/>
                    </a:moveTo>
                    <a:cubicBezTo>
                      <a:pt x="22" y="17"/>
                      <a:pt x="25" y="17"/>
                      <a:pt x="26" y="17"/>
                    </a:cubicBezTo>
                    <a:cubicBezTo>
                      <a:pt x="27" y="18"/>
                      <a:pt x="28" y="18"/>
                      <a:pt x="29" y="19"/>
                    </a:cubicBezTo>
                    <a:cubicBezTo>
                      <a:pt x="29" y="19"/>
                      <a:pt x="30" y="20"/>
                      <a:pt x="30" y="21"/>
                    </a:cubicBezTo>
                    <a:cubicBezTo>
                      <a:pt x="30" y="22"/>
                      <a:pt x="30" y="23"/>
                      <a:pt x="29" y="24"/>
                    </a:cubicBezTo>
                    <a:cubicBezTo>
                      <a:pt x="28" y="24"/>
                      <a:pt x="28" y="24"/>
                      <a:pt x="27" y="23"/>
                    </a:cubicBezTo>
                    <a:cubicBezTo>
                      <a:pt x="26" y="22"/>
                      <a:pt x="26" y="22"/>
                      <a:pt x="26" y="22"/>
                    </a:cubicBezTo>
                    <a:cubicBezTo>
                      <a:pt x="24" y="20"/>
                      <a:pt x="21" y="18"/>
                      <a:pt x="18" y="17"/>
                    </a:cubicBezTo>
                    <a:cubicBezTo>
                      <a:pt x="18" y="16"/>
                      <a:pt x="18" y="16"/>
                      <a:pt x="18" y="16"/>
                    </a:cubicBez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71" name="îṥľíḓe">
                <a:extLst>
                  <a:ext uri="{FF2B5EF4-FFF2-40B4-BE49-F238E27FC236}">
                    <a16:creationId xmlns:a16="http://schemas.microsoft.com/office/drawing/2014/main" id="{1C45527F-CE28-4839-A04C-2BBDE4FC0E34}"/>
                  </a:ext>
                </a:extLst>
              </p:cNvPr>
              <p:cNvSpPr/>
              <p:nvPr/>
            </p:nvSpPr>
            <p:spPr bwMode="auto">
              <a:xfrm>
                <a:off x="9888538" y="6642100"/>
                <a:ext cx="746125" cy="209550"/>
              </a:xfrm>
              <a:custGeom>
                <a:avLst/>
                <a:gdLst>
                  <a:gd name="T0" fmla="*/ 8 w 470"/>
                  <a:gd name="T1" fmla="*/ 132 h 132"/>
                  <a:gd name="T2" fmla="*/ 0 w 470"/>
                  <a:gd name="T3" fmla="*/ 132 h 132"/>
                  <a:gd name="T4" fmla="*/ 0 w 470"/>
                  <a:gd name="T5" fmla="*/ 0 h 132"/>
                  <a:gd name="T6" fmla="*/ 470 w 470"/>
                  <a:gd name="T7" fmla="*/ 0 h 132"/>
                  <a:gd name="T8" fmla="*/ 470 w 470"/>
                  <a:gd name="T9" fmla="*/ 6 h 132"/>
                  <a:gd name="T10" fmla="*/ 8 w 470"/>
                  <a:gd name="T11" fmla="*/ 6 h 132"/>
                  <a:gd name="T12" fmla="*/ 8 w 470"/>
                  <a:gd name="T13" fmla="*/ 132 h 132"/>
                </a:gdLst>
                <a:ahLst/>
                <a:cxnLst>
                  <a:cxn ang="0">
                    <a:pos x="T0" y="T1"/>
                  </a:cxn>
                  <a:cxn ang="0">
                    <a:pos x="T2" y="T3"/>
                  </a:cxn>
                  <a:cxn ang="0">
                    <a:pos x="T4" y="T5"/>
                  </a:cxn>
                  <a:cxn ang="0">
                    <a:pos x="T6" y="T7"/>
                  </a:cxn>
                  <a:cxn ang="0">
                    <a:pos x="T8" y="T9"/>
                  </a:cxn>
                  <a:cxn ang="0">
                    <a:pos x="T10" y="T11"/>
                  </a:cxn>
                  <a:cxn ang="0">
                    <a:pos x="T12" y="T13"/>
                  </a:cxn>
                </a:cxnLst>
                <a:rect l="0" t="0" r="r" b="b"/>
                <a:pathLst>
                  <a:path w="470" h="132">
                    <a:moveTo>
                      <a:pt x="8" y="132"/>
                    </a:moveTo>
                    <a:lnTo>
                      <a:pt x="0" y="132"/>
                    </a:lnTo>
                    <a:lnTo>
                      <a:pt x="0" y="0"/>
                    </a:lnTo>
                    <a:lnTo>
                      <a:pt x="470" y="0"/>
                    </a:lnTo>
                    <a:lnTo>
                      <a:pt x="470" y="6"/>
                    </a:lnTo>
                    <a:lnTo>
                      <a:pt x="8" y="6"/>
                    </a:lnTo>
                    <a:lnTo>
                      <a:pt x="8" y="132"/>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72" name="î$1íḑê">
                <a:extLst>
                  <a:ext uri="{FF2B5EF4-FFF2-40B4-BE49-F238E27FC236}">
                    <a16:creationId xmlns:a16="http://schemas.microsoft.com/office/drawing/2014/main" id="{9D644810-7C54-42D3-A98B-5AAC25B2A346}"/>
                  </a:ext>
                </a:extLst>
              </p:cNvPr>
              <p:cNvSpPr/>
              <p:nvPr/>
            </p:nvSpPr>
            <p:spPr bwMode="auto">
              <a:xfrm>
                <a:off x="5599113" y="5203825"/>
                <a:ext cx="52388" cy="109538"/>
              </a:xfrm>
              <a:custGeom>
                <a:avLst/>
                <a:gdLst>
                  <a:gd name="T0" fmla="*/ 2 w 25"/>
                  <a:gd name="T1" fmla="*/ 51 h 51"/>
                  <a:gd name="T2" fmla="*/ 0 w 25"/>
                  <a:gd name="T3" fmla="*/ 46 h 51"/>
                  <a:gd name="T4" fmla="*/ 5 w 25"/>
                  <a:gd name="T5" fmla="*/ 43 h 51"/>
                  <a:gd name="T6" fmla="*/ 7 w 25"/>
                  <a:gd name="T7" fmla="*/ 49 h 51"/>
                  <a:gd name="T8" fmla="*/ 2 w 25"/>
                  <a:gd name="T9" fmla="*/ 51 h 51"/>
                  <a:gd name="T10" fmla="*/ 18 w 25"/>
                  <a:gd name="T11" fmla="*/ 42 h 51"/>
                  <a:gd name="T12" fmla="*/ 14 w 25"/>
                  <a:gd name="T13" fmla="*/ 38 h 51"/>
                  <a:gd name="T14" fmla="*/ 17 w 25"/>
                  <a:gd name="T15" fmla="*/ 35 h 51"/>
                  <a:gd name="T16" fmla="*/ 18 w 25"/>
                  <a:gd name="T17" fmla="*/ 35 h 51"/>
                  <a:gd name="T18" fmla="*/ 23 w 25"/>
                  <a:gd name="T19" fmla="*/ 37 h 51"/>
                  <a:gd name="T20" fmla="*/ 21 w 25"/>
                  <a:gd name="T21" fmla="*/ 39 h 51"/>
                  <a:gd name="T22" fmla="*/ 18 w 25"/>
                  <a:gd name="T23" fmla="*/ 42 h 51"/>
                  <a:gd name="T24" fmla="*/ 25 w 25"/>
                  <a:gd name="T25" fmla="*/ 25 h 51"/>
                  <a:gd name="T26" fmla="*/ 19 w 25"/>
                  <a:gd name="T27" fmla="*/ 24 h 51"/>
                  <a:gd name="T28" fmla="*/ 19 w 25"/>
                  <a:gd name="T29" fmla="*/ 19 h 51"/>
                  <a:gd name="T30" fmla="*/ 22 w 25"/>
                  <a:gd name="T31" fmla="*/ 19 h 51"/>
                  <a:gd name="T32" fmla="*/ 25 w 25"/>
                  <a:gd name="T33" fmla="*/ 19 h 51"/>
                  <a:gd name="T34" fmla="*/ 25 w 25"/>
                  <a:gd name="T35" fmla="*/ 25 h 51"/>
                  <a:gd name="T36" fmla="*/ 19 w 25"/>
                  <a:gd name="T37" fmla="*/ 8 h 51"/>
                  <a:gd name="T38" fmla="*/ 17 w 25"/>
                  <a:gd name="T39" fmla="*/ 2 h 51"/>
                  <a:gd name="T40" fmla="*/ 23 w 25"/>
                  <a:gd name="T41" fmla="*/ 0 h 51"/>
                  <a:gd name="T42" fmla="*/ 25 w 25"/>
                  <a:gd name="T43" fmla="*/ 6 h 51"/>
                  <a:gd name="T44" fmla="*/ 19 w 25"/>
                  <a:gd name="T45" fmla="*/ 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 h="51">
                    <a:moveTo>
                      <a:pt x="2" y="51"/>
                    </a:moveTo>
                    <a:cubicBezTo>
                      <a:pt x="0" y="46"/>
                      <a:pt x="0" y="46"/>
                      <a:pt x="0" y="46"/>
                    </a:cubicBezTo>
                    <a:cubicBezTo>
                      <a:pt x="1" y="45"/>
                      <a:pt x="3" y="44"/>
                      <a:pt x="5" y="43"/>
                    </a:cubicBezTo>
                    <a:cubicBezTo>
                      <a:pt x="7" y="49"/>
                      <a:pt x="7" y="49"/>
                      <a:pt x="7" y="49"/>
                    </a:cubicBezTo>
                    <a:cubicBezTo>
                      <a:pt x="5" y="50"/>
                      <a:pt x="4" y="50"/>
                      <a:pt x="2" y="51"/>
                    </a:cubicBezTo>
                    <a:close/>
                    <a:moveTo>
                      <a:pt x="18" y="42"/>
                    </a:moveTo>
                    <a:cubicBezTo>
                      <a:pt x="14" y="38"/>
                      <a:pt x="14" y="38"/>
                      <a:pt x="14" y="38"/>
                    </a:cubicBezTo>
                    <a:cubicBezTo>
                      <a:pt x="15" y="37"/>
                      <a:pt x="16" y="36"/>
                      <a:pt x="17" y="35"/>
                    </a:cubicBezTo>
                    <a:cubicBezTo>
                      <a:pt x="17" y="35"/>
                      <a:pt x="17" y="35"/>
                      <a:pt x="18" y="35"/>
                    </a:cubicBezTo>
                    <a:cubicBezTo>
                      <a:pt x="23" y="37"/>
                      <a:pt x="23" y="37"/>
                      <a:pt x="23" y="37"/>
                    </a:cubicBezTo>
                    <a:cubicBezTo>
                      <a:pt x="22" y="38"/>
                      <a:pt x="22" y="39"/>
                      <a:pt x="21" y="39"/>
                    </a:cubicBezTo>
                    <a:cubicBezTo>
                      <a:pt x="21" y="40"/>
                      <a:pt x="19" y="41"/>
                      <a:pt x="18" y="42"/>
                    </a:cubicBezTo>
                    <a:close/>
                    <a:moveTo>
                      <a:pt x="25" y="25"/>
                    </a:moveTo>
                    <a:cubicBezTo>
                      <a:pt x="19" y="24"/>
                      <a:pt x="19" y="24"/>
                      <a:pt x="19" y="24"/>
                    </a:cubicBezTo>
                    <a:cubicBezTo>
                      <a:pt x="19" y="22"/>
                      <a:pt x="19" y="21"/>
                      <a:pt x="19" y="19"/>
                    </a:cubicBezTo>
                    <a:cubicBezTo>
                      <a:pt x="22" y="19"/>
                      <a:pt x="22" y="19"/>
                      <a:pt x="22" y="19"/>
                    </a:cubicBezTo>
                    <a:cubicBezTo>
                      <a:pt x="25" y="19"/>
                      <a:pt x="25" y="19"/>
                      <a:pt x="25" y="19"/>
                    </a:cubicBezTo>
                    <a:cubicBezTo>
                      <a:pt x="25" y="21"/>
                      <a:pt x="25" y="23"/>
                      <a:pt x="25" y="25"/>
                    </a:cubicBezTo>
                    <a:close/>
                    <a:moveTo>
                      <a:pt x="19" y="8"/>
                    </a:moveTo>
                    <a:cubicBezTo>
                      <a:pt x="18" y="6"/>
                      <a:pt x="18" y="4"/>
                      <a:pt x="17" y="2"/>
                    </a:cubicBezTo>
                    <a:cubicBezTo>
                      <a:pt x="23" y="0"/>
                      <a:pt x="23" y="0"/>
                      <a:pt x="23" y="0"/>
                    </a:cubicBezTo>
                    <a:cubicBezTo>
                      <a:pt x="23" y="2"/>
                      <a:pt x="24" y="4"/>
                      <a:pt x="25" y="6"/>
                    </a:cubicBezTo>
                    <a:lnTo>
                      <a:pt x="19"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
          <p:nvSpPr>
            <p:cNvPr id="7" name="ïşliḍê">
              <a:extLst>
                <a:ext uri="{FF2B5EF4-FFF2-40B4-BE49-F238E27FC236}">
                  <a16:creationId xmlns:a16="http://schemas.microsoft.com/office/drawing/2014/main" id="{B494C896-EF03-49CE-9123-8C9F07272666}"/>
                </a:ext>
              </a:extLst>
            </p:cNvPr>
            <p:cNvSpPr txBox="1"/>
            <p:nvPr/>
          </p:nvSpPr>
          <p:spPr>
            <a:xfrm>
              <a:off x="669924" y="5879517"/>
              <a:ext cx="3024627" cy="264108"/>
            </a:xfrm>
            <a:prstGeom prst="rect">
              <a:avLst/>
            </a:prstGeom>
            <a:noFill/>
          </p:spPr>
          <p:txBody>
            <a:bodyPr wrap="none" lIns="90000" tIns="46800" rIns="90000" bIns="46800" rtlCol="0" anchor="b" anchorCtr="0">
              <a:normAutofit lnSpcReduction="10000"/>
            </a:bodyPr>
            <a:lstStyle/>
            <a:p>
              <a:r>
                <a:rPr lang="zh-CN" altLang="en-US" sz="600" dirty="0"/>
                <a:t>*地图素材来源于国家测绘局</a:t>
              </a:r>
              <a:endParaRPr lang="en-US" altLang="zh-CN" sz="600" dirty="0"/>
            </a:p>
            <a:p>
              <a:r>
                <a:rPr lang="zh-CN" altLang="en-US" sz="600" dirty="0"/>
                <a:t> 审图号：</a:t>
              </a:r>
              <a:r>
                <a:rPr lang="en-US" altLang="zh-CN" sz="600" dirty="0"/>
                <a:t>GS(2008)1503</a:t>
              </a:r>
              <a:r>
                <a:rPr lang="zh-CN" altLang="en-US" sz="600" dirty="0"/>
                <a:t>号</a:t>
              </a:r>
            </a:p>
          </p:txBody>
        </p:sp>
        <p:cxnSp>
          <p:nvCxnSpPr>
            <p:cNvPr id="8" name="直接连接符 7">
              <a:extLst>
                <a:ext uri="{FF2B5EF4-FFF2-40B4-BE49-F238E27FC236}">
                  <a16:creationId xmlns:a16="http://schemas.microsoft.com/office/drawing/2014/main" id="{2CDFB193-914A-4746-B670-0E9BC3092796}"/>
                </a:ext>
              </a:extLst>
            </p:cNvPr>
            <p:cNvCxnSpPr/>
            <p:nvPr/>
          </p:nvCxnSpPr>
          <p:spPr>
            <a:xfrm>
              <a:off x="5421000" y="1125538"/>
              <a:ext cx="0" cy="5018087"/>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9" name="ïSľîḋé">
              <a:extLst>
                <a:ext uri="{FF2B5EF4-FFF2-40B4-BE49-F238E27FC236}">
                  <a16:creationId xmlns:a16="http://schemas.microsoft.com/office/drawing/2014/main" id="{538D5160-7130-4D42-B11F-3F3F98133729}"/>
                </a:ext>
              </a:extLst>
            </p:cNvPr>
            <p:cNvGrpSpPr/>
            <p:nvPr/>
          </p:nvGrpSpPr>
          <p:grpSpPr>
            <a:xfrm>
              <a:off x="5778287" y="1224000"/>
              <a:ext cx="5742201" cy="1382273"/>
              <a:chOff x="727728" y="3108439"/>
              <a:chExt cx="5742201" cy="1382273"/>
            </a:xfrm>
          </p:grpSpPr>
          <p:sp>
            <p:nvSpPr>
              <p:cNvPr id="20" name="işliďê">
                <a:extLst>
                  <a:ext uri="{FF2B5EF4-FFF2-40B4-BE49-F238E27FC236}">
                    <a16:creationId xmlns:a16="http://schemas.microsoft.com/office/drawing/2014/main" id="{0BC7F781-41A0-4601-887C-279165A6B63A}"/>
                  </a:ext>
                </a:extLst>
              </p:cNvPr>
              <p:cNvSpPr/>
              <p:nvPr/>
            </p:nvSpPr>
            <p:spPr>
              <a:xfrm>
                <a:off x="727728" y="3304653"/>
                <a:ext cx="577851" cy="577851"/>
              </a:xfrm>
              <a:prstGeom prst="roundRect">
                <a:avLst>
                  <a:gd name="adj" fmla="val 50000"/>
                </a:avLst>
              </a:prstGeom>
              <a:solidFill>
                <a:schemeClr val="accent1"/>
              </a:solidFill>
              <a:ln w="12700" cap="flat">
                <a:noFill/>
                <a:miter lim="400000"/>
              </a:ln>
              <a:effectLst/>
            </p:spPr>
            <p:txBody>
              <a:bodyPr wrap="none" lIns="0" tIns="0" rIns="0" bIns="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lgn="ctr">
                  <a:defRPr sz="3200"/>
                </a:pPr>
                <a:r>
                  <a:rPr lang="en-US" altLang="zh-CN" sz="1600" b="1" dirty="0">
                    <a:solidFill>
                      <a:schemeClr val="bg1"/>
                    </a:solidFill>
                  </a:rPr>
                  <a:t>01</a:t>
                </a:r>
                <a:endParaRPr sz="1600" b="1" dirty="0">
                  <a:solidFill>
                    <a:schemeClr val="bg1"/>
                  </a:solidFill>
                </a:endParaRPr>
              </a:p>
            </p:txBody>
          </p:sp>
          <p:sp>
            <p:nvSpPr>
              <p:cNvPr id="21" name="i$ľïdé">
                <a:extLst>
                  <a:ext uri="{FF2B5EF4-FFF2-40B4-BE49-F238E27FC236}">
                    <a16:creationId xmlns:a16="http://schemas.microsoft.com/office/drawing/2014/main" id="{A6CFED6F-97CC-4722-B9EE-BFB3DBD06409}"/>
                  </a:ext>
                </a:extLst>
              </p:cNvPr>
              <p:cNvSpPr/>
              <p:nvPr/>
            </p:nvSpPr>
            <p:spPr bwMode="auto">
              <a:xfrm>
                <a:off x="1420537" y="3521319"/>
                <a:ext cx="5049392"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dirty="0"/>
                  <a:t>SOAP </a:t>
                </a:r>
                <a:r>
                  <a:rPr lang="zh-CN" altLang="en-US" dirty="0"/>
                  <a:t>是基于 </a:t>
                </a:r>
                <a:r>
                  <a:rPr lang="en-US" altLang="zh-CN" dirty="0"/>
                  <a:t>XML </a:t>
                </a:r>
                <a:r>
                  <a:rPr lang="zh-CN" altLang="en-US" dirty="0"/>
                  <a:t>的简易协议，可使应用程序在 </a:t>
                </a:r>
                <a:r>
                  <a:rPr lang="en-US" altLang="zh-CN" dirty="0"/>
                  <a:t>HTTP </a:t>
                </a:r>
                <a:r>
                  <a:rPr lang="zh-CN" altLang="en-US" dirty="0"/>
                  <a:t>之上进行信息交换</a:t>
                </a:r>
                <a:r>
                  <a:rPr lang="zh-CN" altLang="en-US" dirty="0" smtClean="0"/>
                  <a:t>。</a:t>
                </a:r>
                <a:endParaRPr lang="zh-CN" altLang="en-US" dirty="0" smtClean="0"/>
              </a:p>
            </p:txBody>
          </p:sp>
          <p:sp>
            <p:nvSpPr>
              <p:cNvPr id="22" name="ïṧḷiḑê">
                <a:extLst>
                  <a:ext uri="{FF2B5EF4-FFF2-40B4-BE49-F238E27FC236}">
                    <a16:creationId xmlns:a16="http://schemas.microsoft.com/office/drawing/2014/main" id="{C7EE55C2-1C2B-46AF-BB80-32EE3172A1A1}"/>
                  </a:ext>
                </a:extLst>
              </p:cNvPr>
              <p:cNvSpPr txBox="1"/>
              <p:nvPr/>
            </p:nvSpPr>
            <p:spPr bwMode="auto">
              <a:xfrm>
                <a:off x="1420537" y="3108439"/>
                <a:ext cx="504939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smtClean="0"/>
                  <a:t>SOAP</a:t>
                </a:r>
                <a:r>
                  <a:rPr lang="zh-CN" altLang="en-US" b="1" dirty="0" smtClean="0"/>
                  <a:t>简介</a:t>
                </a:r>
                <a:endParaRPr lang="en-US" altLang="zh-CN" sz="1800" b="1" dirty="0"/>
              </a:p>
            </p:txBody>
          </p:sp>
        </p:grpSp>
        <p:grpSp>
          <p:nvGrpSpPr>
            <p:cNvPr id="10" name="îṩļïde">
              <a:extLst>
                <a:ext uri="{FF2B5EF4-FFF2-40B4-BE49-F238E27FC236}">
                  <a16:creationId xmlns:a16="http://schemas.microsoft.com/office/drawing/2014/main" id="{F8C4A06D-B6FF-49BD-A0BD-25BC13195C0D}"/>
                </a:ext>
              </a:extLst>
            </p:cNvPr>
            <p:cNvGrpSpPr/>
            <p:nvPr/>
          </p:nvGrpSpPr>
          <p:grpSpPr>
            <a:xfrm>
              <a:off x="5778287" y="2836103"/>
              <a:ext cx="5742201" cy="3043414"/>
              <a:chOff x="727728" y="2994135"/>
              <a:chExt cx="5742201" cy="3043414"/>
            </a:xfrm>
          </p:grpSpPr>
          <p:sp>
            <p:nvSpPr>
              <p:cNvPr id="17" name="ísľídê">
                <a:extLst>
                  <a:ext uri="{FF2B5EF4-FFF2-40B4-BE49-F238E27FC236}">
                    <a16:creationId xmlns:a16="http://schemas.microsoft.com/office/drawing/2014/main" id="{006E6B31-03D3-4234-92AE-C88C4DB58890}"/>
                  </a:ext>
                </a:extLst>
              </p:cNvPr>
              <p:cNvSpPr/>
              <p:nvPr/>
            </p:nvSpPr>
            <p:spPr>
              <a:xfrm>
                <a:off x="727728" y="3190349"/>
                <a:ext cx="577851" cy="577851"/>
              </a:xfrm>
              <a:prstGeom prst="roundRect">
                <a:avLst>
                  <a:gd name="adj" fmla="val 50000"/>
                </a:avLst>
              </a:prstGeom>
              <a:solidFill>
                <a:schemeClr val="accent3"/>
              </a:solidFill>
              <a:ln w="12700" cap="flat">
                <a:noFill/>
                <a:miter lim="400000"/>
              </a:ln>
              <a:effectLst/>
            </p:spPr>
            <p:txBody>
              <a:bodyPr wrap="none" lIns="0" tIns="0" rIns="0" bIns="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defRPr sz="3200"/>
                </a:pPr>
                <a:r>
                  <a:rPr lang="en-US" altLang="zh-CN" sz="1600" b="1" dirty="0">
                    <a:solidFill>
                      <a:schemeClr val="bg1"/>
                    </a:solidFill>
                  </a:rPr>
                  <a:t>02</a:t>
                </a:r>
                <a:endParaRPr sz="1600" b="1" dirty="0">
                  <a:solidFill>
                    <a:schemeClr val="bg1"/>
                  </a:solidFill>
                </a:endParaRPr>
              </a:p>
            </p:txBody>
          </p:sp>
          <p:sp>
            <p:nvSpPr>
              <p:cNvPr id="18" name="íŝ1ïďé">
                <a:extLst>
                  <a:ext uri="{FF2B5EF4-FFF2-40B4-BE49-F238E27FC236}">
                    <a16:creationId xmlns:a16="http://schemas.microsoft.com/office/drawing/2014/main" id="{020DE5BF-D082-449C-8F14-9B586B6AFFCD}"/>
                  </a:ext>
                </a:extLst>
              </p:cNvPr>
              <p:cNvSpPr/>
              <p:nvPr/>
            </p:nvSpPr>
            <p:spPr bwMode="auto">
              <a:xfrm>
                <a:off x="1420537" y="3407014"/>
                <a:ext cx="5049392" cy="2630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dirty="0"/>
                  <a:t>目前的应用程序通过使用远程过程调用（</a:t>
                </a:r>
                <a:r>
                  <a:rPr lang="en-US" altLang="zh-CN" dirty="0"/>
                  <a:t>RPC</a:t>
                </a:r>
                <a:r>
                  <a:rPr lang="zh-CN" altLang="en-US" dirty="0"/>
                  <a:t>）在诸如 </a:t>
                </a:r>
                <a:r>
                  <a:rPr lang="en-US" altLang="zh-CN" dirty="0"/>
                  <a:t>DCOM </a:t>
                </a:r>
                <a:r>
                  <a:rPr lang="zh-CN" altLang="en-US" dirty="0"/>
                  <a:t>与 </a:t>
                </a:r>
                <a:r>
                  <a:rPr lang="en-US" altLang="zh-CN" dirty="0"/>
                  <a:t>CORBA </a:t>
                </a:r>
                <a:r>
                  <a:rPr lang="zh-CN" altLang="en-US" dirty="0"/>
                  <a:t>等对象之间进行通信</a:t>
                </a:r>
                <a:r>
                  <a:rPr lang="zh-CN" altLang="en-US" dirty="0" smtClean="0"/>
                  <a:t>，会</a:t>
                </a:r>
                <a:r>
                  <a:rPr lang="zh-CN" altLang="en-US" dirty="0"/>
                  <a:t>产生兼容性以及安全</a:t>
                </a:r>
                <a:r>
                  <a:rPr lang="zh-CN" altLang="en-US" dirty="0" smtClean="0"/>
                  <a:t>问题</a:t>
                </a:r>
                <a:r>
                  <a:rPr lang="zh-CN" altLang="en-US" dirty="0"/>
                  <a:t>。</a:t>
                </a:r>
                <a:endParaRPr lang="en-US" altLang="zh-CN" dirty="0" smtClean="0"/>
              </a:p>
              <a:p>
                <a:pPr marL="171450" indent="-171450">
                  <a:lnSpc>
                    <a:spcPct val="150000"/>
                  </a:lnSpc>
                  <a:buFont typeface="Arial" panose="020B0604020202020204" pitchFamily="34" charset="0"/>
                  <a:buChar char="•"/>
                </a:pPr>
                <a:r>
                  <a:rPr lang="en-US" altLang="zh-CN" dirty="0" smtClean="0"/>
                  <a:t>HTTP </a:t>
                </a:r>
                <a:r>
                  <a:rPr lang="zh-CN" altLang="en-US" dirty="0"/>
                  <a:t>得到了</a:t>
                </a:r>
                <a:r>
                  <a:rPr lang="zh-CN" altLang="en-US" dirty="0" smtClean="0"/>
                  <a:t>所有浏览器</a:t>
                </a:r>
                <a:r>
                  <a:rPr lang="zh-CN" altLang="en-US" dirty="0"/>
                  <a:t>及服务器的支持。</a:t>
                </a:r>
                <a:endParaRPr lang="en-US" altLang="zh-CN" dirty="0" smtClean="0"/>
              </a:p>
              <a:p>
                <a:pPr marL="171450" indent="-171450">
                  <a:lnSpc>
                    <a:spcPct val="150000"/>
                  </a:lnSpc>
                  <a:buFont typeface="Arial" panose="020B0604020202020204" pitchFamily="34" charset="0"/>
                  <a:buChar char="•"/>
                </a:pPr>
                <a:r>
                  <a:rPr lang="en-US" altLang="zh-CN" dirty="0"/>
                  <a:t>SOAP </a:t>
                </a:r>
                <a:r>
                  <a:rPr lang="zh-CN" altLang="en-US" dirty="0"/>
                  <a:t>提供了一种标准的方法，使得运行在不同的操作系统并使用不同的技术和编程语言的应用程序可以互相进行通信。</a:t>
                </a:r>
                <a:endParaRPr lang="en-US" altLang="zh-CN" dirty="0" smtClean="0"/>
              </a:p>
            </p:txBody>
          </p:sp>
          <p:sp>
            <p:nvSpPr>
              <p:cNvPr id="19" name="îṥ1íḋê">
                <a:extLst>
                  <a:ext uri="{FF2B5EF4-FFF2-40B4-BE49-F238E27FC236}">
                    <a16:creationId xmlns:a16="http://schemas.microsoft.com/office/drawing/2014/main" id="{9F3AD928-AC74-40DF-8A0F-DFDA8B45EC0F}"/>
                  </a:ext>
                </a:extLst>
              </p:cNvPr>
              <p:cNvSpPr txBox="1"/>
              <p:nvPr/>
            </p:nvSpPr>
            <p:spPr bwMode="auto">
              <a:xfrm>
                <a:off x="1420537" y="2994135"/>
                <a:ext cx="504939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en-US" b="1" dirty="0"/>
                  <a:t>为什么使用 </a:t>
                </a:r>
                <a:r>
                  <a:rPr lang="en-US" altLang="zh-CN" b="1" dirty="0"/>
                  <a:t>SOAP</a:t>
                </a:r>
              </a:p>
            </p:txBody>
          </p:sp>
        </p:grpSp>
        <p:cxnSp>
          <p:nvCxnSpPr>
            <p:cNvPr id="11" name="直接连接符 10">
              <a:extLst>
                <a:ext uri="{FF2B5EF4-FFF2-40B4-BE49-F238E27FC236}">
                  <a16:creationId xmlns:a16="http://schemas.microsoft.com/office/drawing/2014/main" id="{56515433-22C0-4D98-B597-93E4544414A0}"/>
                </a:ext>
              </a:extLst>
            </p:cNvPr>
            <p:cNvCxnSpPr/>
            <p:nvPr/>
          </p:nvCxnSpPr>
          <p:spPr>
            <a:xfrm>
              <a:off x="6591000" y="2730565"/>
              <a:ext cx="49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90A7B2E-5566-4A2C-9243-20F9CBCBBF13}"/>
                </a:ext>
              </a:extLst>
            </p:cNvPr>
            <p:cNvCxnSpPr/>
            <p:nvPr/>
          </p:nvCxnSpPr>
          <p:spPr>
            <a:xfrm>
              <a:off x="6591000" y="6213134"/>
              <a:ext cx="49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173" name="图片 172"/>
          <p:cNvPicPr>
            <a:picLocks noChangeAspect="1"/>
          </p:cNvPicPr>
          <p:nvPr/>
        </p:nvPicPr>
        <p:blipFill>
          <a:blip r:embed="rId3"/>
          <a:stretch>
            <a:fillRect/>
          </a:stretch>
        </p:blipFill>
        <p:spPr>
          <a:xfrm>
            <a:off x="545793" y="999809"/>
            <a:ext cx="4751643" cy="5584116"/>
          </a:xfrm>
          <a:prstGeom prst="rect">
            <a:avLst/>
          </a:prstGeom>
        </p:spPr>
      </p:pic>
    </p:spTree>
    <p:extLst>
      <p:ext uri="{BB962C8B-B14F-4D97-AF65-F5344CB8AC3E}">
        <p14:creationId xmlns:p14="http://schemas.microsoft.com/office/powerpoint/2010/main" val="807987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zh-CN" altLang="en-US" dirty="0" smtClean="0"/>
              <a:t>接口测试的定义</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grpSp>
        <p:nvGrpSpPr>
          <p:cNvPr id="5" name="组合 4">
            <a:extLst>
              <a:ext uri="{FF2B5EF4-FFF2-40B4-BE49-F238E27FC236}">
                <a16:creationId xmlns:a16="http://schemas.microsoft.com/office/drawing/2014/main" id="{169FA184-1F11-470C-9D38-1A1EF074FB0E}"/>
              </a:ext>
            </a:extLst>
          </p:cNvPr>
          <p:cNvGrpSpPr/>
          <p:nvPr/>
        </p:nvGrpSpPr>
        <p:grpSpPr>
          <a:xfrm>
            <a:off x="669924" y="1571625"/>
            <a:ext cx="5323927" cy="3399525"/>
            <a:chOff x="660400" y="1514475"/>
            <a:chExt cx="5384285" cy="3399525"/>
          </a:xfrm>
        </p:grpSpPr>
        <p:sp>
          <p:nvSpPr>
            <p:cNvPr id="7" name="i$ľîḓê">
              <a:extLst>
                <a:ext uri="{FF2B5EF4-FFF2-40B4-BE49-F238E27FC236}">
                  <a16:creationId xmlns:a16="http://schemas.microsoft.com/office/drawing/2014/main" id="{55777286-3BD1-4AEF-91BC-BDBB9530BC93}"/>
                </a:ext>
              </a:extLst>
            </p:cNvPr>
            <p:cNvSpPr/>
            <p:nvPr/>
          </p:nvSpPr>
          <p:spPr bwMode="auto">
            <a:xfrm>
              <a:off x="660400" y="1514475"/>
              <a:ext cx="5384285" cy="58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85750" indent="-285750" defTabSz="914400">
                <a:lnSpc>
                  <a:spcPct val="150000"/>
                </a:lnSpc>
                <a:buClr>
                  <a:schemeClr val="accent1"/>
                </a:buClr>
                <a:buSzPct val="150000"/>
                <a:buFont typeface="Segoe UI Light" panose="020B0502040204020203" pitchFamily="34" charset="0"/>
                <a:buChar char="›"/>
              </a:pPr>
              <a:r>
                <a:rPr lang="zh-CN" altLang="en-US" dirty="0"/>
                <a:t>测试系统组件间接口的一种测试</a:t>
              </a:r>
              <a:endParaRPr lang="en-US" altLang="zh-CN" dirty="0"/>
            </a:p>
          </p:txBody>
        </p:sp>
        <p:sp>
          <p:nvSpPr>
            <p:cNvPr id="8" name="i$ľîḓê">
              <a:extLst>
                <a:ext uri="{FF2B5EF4-FFF2-40B4-BE49-F238E27FC236}">
                  <a16:creationId xmlns:a16="http://schemas.microsoft.com/office/drawing/2014/main" id="{C23EF3FC-DD1F-4B53-81F5-FA9DA199056D}"/>
                </a:ext>
              </a:extLst>
            </p:cNvPr>
            <p:cNvSpPr/>
            <p:nvPr/>
          </p:nvSpPr>
          <p:spPr bwMode="auto">
            <a:xfrm>
              <a:off x="660400" y="2476316"/>
              <a:ext cx="5384285" cy="965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85750" indent="-285750" defTabSz="914400">
                <a:lnSpc>
                  <a:spcPct val="150000"/>
                </a:lnSpc>
                <a:buClr>
                  <a:schemeClr val="accent1"/>
                </a:buClr>
                <a:buSzPct val="150000"/>
                <a:buFont typeface="Segoe UI Light" panose="020B0502040204020203" pitchFamily="34" charset="0"/>
                <a:buChar char="›"/>
              </a:pPr>
              <a:r>
                <a:rPr lang="zh-CN" altLang="en-US" dirty="0"/>
                <a:t>主要用于检测外部系统与系统之间以及内部各个子系统之间的交互</a:t>
              </a:r>
              <a:r>
                <a:rPr lang="zh-CN" altLang="en-US" dirty="0" smtClean="0"/>
                <a:t>点。</a:t>
              </a:r>
              <a:endParaRPr lang="en-US" altLang="zh-CN" dirty="0"/>
            </a:p>
          </p:txBody>
        </p:sp>
        <p:sp>
          <p:nvSpPr>
            <p:cNvPr id="9" name="i$ľîḓê">
              <a:extLst>
                <a:ext uri="{FF2B5EF4-FFF2-40B4-BE49-F238E27FC236}">
                  <a16:creationId xmlns:a16="http://schemas.microsoft.com/office/drawing/2014/main" id="{C8AF63B1-8C1C-41C1-B60E-013A116107B0}"/>
                </a:ext>
              </a:extLst>
            </p:cNvPr>
            <p:cNvSpPr/>
            <p:nvPr/>
          </p:nvSpPr>
          <p:spPr bwMode="auto">
            <a:xfrm>
              <a:off x="660400" y="3822332"/>
              <a:ext cx="5384285" cy="965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85750" indent="-285750" defTabSz="914400">
                <a:lnSpc>
                  <a:spcPct val="150000"/>
                </a:lnSpc>
                <a:buClr>
                  <a:schemeClr val="accent1"/>
                </a:buClr>
                <a:buSzPct val="150000"/>
                <a:buFont typeface="Segoe UI Light" panose="020B0502040204020203" pitchFamily="34" charset="0"/>
                <a:buChar char="›"/>
              </a:pPr>
              <a:r>
                <a:rPr lang="zh-CN" altLang="en-US" dirty="0"/>
                <a:t>测试的重点是要检查数据的交换，传递和控制管理过程，以及系统间的相互逻辑依赖关系等。</a:t>
              </a:r>
              <a:endParaRPr lang="en-US" altLang="zh-CN" dirty="0"/>
            </a:p>
          </p:txBody>
        </p:sp>
        <p:cxnSp>
          <p:nvCxnSpPr>
            <p:cNvPr id="11" name="直接连接符 10">
              <a:extLst>
                <a:ext uri="{FF2B5EF4-FFF2-40B4-BE49-F238E27FC236}">
                  <a16:creationId xmlns:a16="http://schemas.microsoft.com/office/drawing/2014/main" id="{ACA05A48-0D9F-4D5C-9F48-4B52CDD0383E}"/>
                </a:ext>
              </a:extLst>
            </p:cNvPr>
            <p:cNvCxnSpPr/>
            <p:nvPr/>
          </p:nvCxnSpPr>
          <p:spPr>
            <a:xfrm>
              <a:off x="1056000" y="2304000"/>
              <a:ext cx="4860000" cy="0"/>
            </a:xfrm>
            <a:prstGeom prst="line">
              <a:avLst/>
            </a:prstGeom>
            <a:ln w="3175" cap="rnd">
              <a:solidFill>
                <a:schemeClr val="tx2">
                  <a:lumMod val="40000"/>
                  <a:lumOff val="6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1B47EDC-CCA7-4A85-A356-21CC2A7B54E9}"/>
                </a:ext>
              </a:extLst>
            </p:cNvPr>
            <p:cNvCxnSpPr/>
            <p:nvPr/>
          </p:nvCxnSpPr>
          <p:spPr>
            <a:xfrm>
              <a:off x="1056000" y="3609000"/>
              <a:ext cx="4860000" cy="0"/>
            </a:xfrm>
            <a:prstGeom prst="line">
              <a:avLst/>
            </a:prstGeom>
            <a:ln w="3175" cap="rnd">
              <a:solidFill>
                <a:schemeClr val="tx2">
                  <a:lumMod val="40000"/>
                  <a:lumOff val="6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12DCEF7-6414-45D8-A78A-90F7A3536746}"/>
                </a:ext>
              </a:extLst>
            </p:cNvPr>
            <p:cNvCxnSpPr/>
            <p:nvPr/>
          </p:nvCxnSpPr>
          <p:spPr>
            <a:xfrm>
              <a:off x="1056000" y="4914000"/>
              <a:ext cx="4860000" cy="0"/>
            </a:xfrm>
            <a:prstGeom prst="line">
              <a:avLst/>
            </a:prstGeom>
            <a:ln w="3175" cap="rnd">
              <a:solidFill>
                <a:schemeClr val="tx2">
                  <a:lumMod val="40000"/>
                  <a:lumOff val="6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25" name="图片 24">
            <a:extLst>
              <a:ext uri="{FF2B5EF4-FFF2-40B4-BE49-F238E27FC236}">
                <a16:creationId xmlns:a16="http://schemas.microsoft.com/office/drawing/2014/main" id="{F9D89041-4E9C-B146-86DD-663E2DDBDCDB}"/>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9000"/>
                    </a14:imgEffect>
                  </a14:imgLayer>
                </a14:imgProps>
              </a:ext>
            </a:extLst>
          </a:blip>
          <a:stretch>
            <a:fillRect/>
          </a:stretch>
        </p:blipFill>
        <p:spPr>
          <a:xfrm>
            <a:off x="6201856" y="2153203"/>
            <a:ext cx="5593834" cy="2692032"/>
          </a:xfrm>
          <a:prstGeom prst="rect">
            <a:avLst/>
          </a:prstGeom>
        </p:spPr>
      </p:pic>
    </p:spTree>
    <p:extLst>
      <p:ext uri="{BB962C8B-B14F-4D97-AF65-F5344CB8AC3E}">
        <p14:creationId xmlns:p14="http://schemas.microsoft.com/office/powerpoint/2010/main" val="597758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72BCB0-DDAA-4B89-B11B-0817C254508E}"/>
              </a:ext>
            </a:extLst>
          </p:cNvPr>
          <p:cNvSpPr>
            <a:spLocks noGrp="1"/>
          </p:cNvSpPr>
          <p:nvPr>
            <p:ph type="title"/>
          </p:nvPr>
        </p:nvSpPr>
        <p:spPr/>
        <p:txBody>
          <a:bodyPr/>
          <a:lstStyle/>
          <a:p>
            <a:r>
              <a:rPr lang="zh-CN" altLang="en-US" dirty="0" smtClean="0"/>
              <a:t>接口测试的内容</a:t>
            </a:r>
            <a:endParaRPr lang="zh-CN" altLang="en-US" dirty="0"/>
          </a:p>
        </p:txBody>
      </p:sp>
      <p:sp>
        <p:nvSpPr>
          <p:cNvPr id="4" name="灯片编号占位符 3">
            <a:extLst>
              <a:ext uri="{FF2B5EF4-FFF2-40B4-BE49-F238E27FC236}">
                <a16:creationId xmlns:a16="http://schemas.microsoft.com/office/drawing/2014/main" id="{84B7B11A-1B0F-4440-9A2C-3EE2B5F367ED}"/>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pic>
        <p:nvPicPr>
          <p:cNvPr id="38" name="图片 37"/>
          <p:cNvPicPr>
            <a:picLocks noChangeAspect="1"/>
          </p:cNvPicPr>
          <p:nvPr/>
        </p:nvPicPr>
        <p:blipFill>
          <a:blip r:embed="rId2">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669924" y="1285081"/>
            <a:ext cx="7327900" cy="4699000"/>
          </a:xfrm>
          <a:prstGeom prst="rect">
            <a:avLst/>
          </a:prstGeom>
          <a:ln>
            <a:solidFill>
              <a:schemeClr val="accent1"/>
            </a:solidFill>
          </a:ln>
          <a:effectLst>
            <a:outerShdw blurRad="50800" dist="50800" dir="5400000" algn="ctr" rotWithShape="0">
              <a:schemeClr val="bg1"/>
            </a:outerShdw>
            <a:softEdge rad="241300"/>
          </a:effectLst>
        </p:spPr>
      </p:pic>
    </p:spTree>
    <p:extLst>
      <p:ext uri="{BB962C8B-B14F-4D97-AF65-F5344CB8AC3E}">
        <p14:creationId xmlns:p14="http://schemas.microsoft.com/office/powerpoint/2010/main" val="1722380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72BCB0-DDAA-4B89-B11B-0817C254508E}"/>
              </a:ext>
            </a:extLst>
          </p:cNvPr>
          <p:cNvSpPr>
            <a:spLocks noGrp="1"/>
          </p:cNvSpPr>
          <p:nvPr>
            <p:ph type="title"/>
          </p:nvPr>
        </p:nvSpPr>
        <p:spPr/>
        <p:txBody>
          <a:bodyPr/>
          <a:lstStyle/>
          <a:p>
            <a:r>
              <a:rPr lang="zh-CN" altLang="en-US" dirty="0" smtClean="0"/>
              <a:t>接口功能测试的内容</a:t>
            </a:r>
            <a:endParaRPr lang="zh-CN" altLang="en-US" dirty="0"/>
          </a:p>
        </p:txBody>
      </p:sp>
      <p:sp>
        <p:nvSpPr>
          <p:cNvPr id="4" name="灯片编号占位符 3">
            <a:extLst>
              <a:ext uri="{FF2B5EF4-FFF2-40B4-BE49-F238E27FC236}">
                <a16:creationId xmlns:a16="http://schemas.microsoft.com/office/drawing/2014/main" id="{84B7B11A-1B0F-4440-9A2C-3EE2B5F367ED}"/>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924" y="1162053"/>
            <a:ext cx="9271000" cy="5181600"/>
          </a:xfrm>
          <a:prstGeom prst="rect">
            <a:avLst/>
          </a:prstGeom>
          <a:effectLst>
            <a:softEdge rad="139700"/>
          </a:effectLst>
        </p:spPr>
      </p:pic>
    </p:spTree>
    <p:extLst>
      <p:ext uri="{BB962C8B-B14F-4D97-AF65-F5344CB8AC3E}">
        <p14:creationId xmlns:p14="http://schemas.microsoft.com/office/powerpoint/2010/main" val="12843007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64bd2d8d-d957-4a4d-bbfe-00bba9dfdb00"/>
</p:tagLst>
</file>

<file path=ppt/tags/tag2.xml><?xml version="1.0" encoding="utf-8"?>
<p:tagLst xmlns:a="http://schemas.openxmlformats.org/drawingml/2006/main" xmlns:r="http://schemas.openxmlformats.org/officeDocument/2006/relationships" xmlns:p="http://schemas.openxmlformats.org/presentationml/2006/main">
  <p:tag name="ISLIDE.DIAGRAM" val="2698"/>
</p:tagLst>
</file>

<file path=ppt/tags/tag3.xml><?xml version="1.0" encoding="utf-8"?>
<p:tagLst xmlns:a="http://schemas.openxmlformats.org/drawingml/2006/main" xmlns:r="http://schemas.openxmlformats.org/officeDocument/2006/relationships" xmlns:p="http://schemas.openxmlformats.org/presentationml/2006/main">
  <p:tag name="ISLIDE.DIAGRAM" val="54da0e3e-e51d-4a1a-856e-f5ff383e5675"/>
</p:tagLst>
</file>

<file path=ppt/tags/tag4.xml><?xml version="1.0" encoding="utf-8"?>
<p:tagLst xmlns:a="http://schemas.openxmlformats.org/drawingml/2006/main" xmlns:r="http://schemas.openxmlformats.org/officeDocument/2006/relationships" xmlns:p="http://schemas.openxmlformats.org/presentationml/2006/main">
  <p:tag name="ISLIDE.DIAGRAM" val="5f8ddc0b-6e9a-4720-90a3-ca5dda9eabb0"/>
</p:tagLst>
</file>

<file path=ppt/tags/tag5.xml><?xml version="1.0" encoding="utf-8"?>
<p:tagLst xmlns:a="http://schemas.openxmlformats.org/drawingml/2006/main" xmlns:r="http://schemas.openxmlformats.org/officeDocument/2006/relationships" xmlns:p="http://schemas.openxmlformats.org/presentationml/2006/main">
  <p:tag name="ISLIDE.DIAGRAM" val="5f8ddc0b-6e9a-4720-90a3-ca5dda9eabb0"/>
</p:tagLst>
</file>

<file path=ppt/tags/tag6.xml><?xml version="1.0" encoding="utf-8"?>
<p:tagLst xmlns:a="http://schemas.openxmlformats.org/drawingml/2006/main" xmlns:r="http://schemas.openxmlformats.org/officeDocument/2006/relationships" xmlns:p="http://schemas.openxmlformats.org/presentationml/2006/main">
  <p:tag name="ISLIDE.DIAGRAM" val="fb30c7c3-e246-498b-b436-812c23f7ea93"/>
</p:tagLst>
</file>

<file path=ppt/tags/tag7.xml><?xml version="1.0" encoding="utf-8"?>
<p:tagLst xmlns:a="http://schemas.openxmlformats.org/drawingml/2006/main" xmlns:r="http://schemas.openxmlformats.org/officeDocument/2006/relationships" xmlns:p="http://schemas.openxmlformats.org/presentationml/2006/main">
  <p:tag name="ISLIDE.DIAGRAM" val="c8ddaa27-8dc8-4376-99a7-501c1e8133c0"/>
</p:tagLst>
</file>

<file path=ppt/tags/tag8.xml><?xml version="1.0" encoding="utf-8"?>
<p:tagLst xmlns:a="http://schemas.openxmlformats.org/drawingml/2006/main" xmlns:r="http://schemas.openxmlformats.org/officeDocument/2006/relationships" xmlns:p="http://schemas.openxmlformats.org/presentationml/2006/main">
  <p:tag name="ISLIDE.DIAGRAM" val="b5e80740-5b81-4db6-8a2a-792167cc284d"/>
</p:tagLst>
</file>

<file path=ppt/tags/tag9.xml><?xml version="1.0" encoding="utf-8"?>
<p:tagLst xmlns:a="http://schemas.openxmlformats.org/drawingml/2006/main" xmlns:r="http://schemas.openxmlformats.org/officeDocument/2006/relationships" xmlns:p="http://schemas.openxmlformats.org/presentationml/2006/main">
  <p:tag name="ISLIDE.DIAGRAM" val="b5e80740-5b81-4db6-8a2a-792167cc284d"/>
</p:tagLst>
</file>

<file path=ppt/theme/theme1.xml><?xml version="1.0" encoding="utf-8"?>
<a:theme xmlns:a="http://schemas.openxmlformats.org/drawingml/2006/main" name="主题5">
  <a:themeElements>
    <a:clrScheme name="房利美">
      <a:dk1>
        <a:srgbClr val="000000"/>
      </a:dk1>
      <a:lt1>
        <a:srgbClr val="FFFFFF"/>
      </a:lt1>
      <a:dk2>
        <a:srgbClr val="6F7B8E"/>
      </a:dk2>
      <a:lt2>
        <a:srgbClr val="F0F0F0"/>
      </a:lt2>
      <a:accent1>
        <a:srgbClr val="192D4C"/>
      </a:accent1>
      <a:accent2>
        <a:srgbClr val="185F6E"/>
      </a:accent2>
      <a:accent3>
        <a:srgbClr val="198C8C"/>
      </a:accent3>
      <a:accent4>
        <a:srgbClr val="E29435"/>
      </a:accent4>
      <a:accent5>
        <a:srgbClr val="EC8E86"/>
      </a:accent5>
      <a:accent6>
        <a:srgbClr val="34A96E"/>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6F7B8E"/>
    </a:dk2>
    <a:lt2>
      <a:srgbClr val="F0F0F0"/>
    </a:lt2>
    <a:accent1>
      <a:srgbClr val="192D4C"/>
    </a:accent1>
    <a:accent2>
      <a:srgbClr val="185F6E"/>
    </a:accent2>
    <a:accent3>
      <a:srgbClr val="198C8C"/>
    </a:accent3>
    <a:accent4>
      <a:srgbClr val="E29435"/>
    </a:accent4>
    <a:accent5>
      <a:srgbClr val="EC8E86"/>
    </a:accent5>
    <a:accent6>
      <a:srgbClr val="34A96E"/>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6F7B8E"/>
    </a:dk2>
    <a:lt2>
      <a:srgbClr val="F0F0F0"/>
    </a:lt2>
    <a:accent1>
      <a:srgbClr val="192D4C"/>
    </a:accent1>
    <a:accent2>
      <a:srgbClr val="185F6E"/>
    </a:accent2>
    <a:accent3>
      <a:srgbClr val="198C8C"/>
    </a:accent3>
    <a:accent4>
      <a:srgbClr val="E29435"/>
    </a:accent4>
    <a:accent5>
      <a:srgbClr val="EC8E86"/>
    </a:accent5>
    <a:accent6>
      <a:srgbClr val="34A96E"/>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6F7B8E"/>
    </a:dk2>
    <a:lt2>
      <a:srgbClr val="F0F0F0"/>
    </a:lt2>
    <a:accent1>
      <a:srgbClr val="192D4C"/>
    </a:accent1>
    <a:accent2>
      <a:srgbClr val="185F6E"/>
    </a:accent2>
    <a:accent3>
      <a:srgbClr val="198C8C"/>
    </a:accent3>
    <a:accent4>
      <a:srgbClr val="E29435"/>
    </a:accent4>
    <a:accent5>
      <a:srgbClr val="EC8E86"/>
    </a:accent5>
    <a:accent6>
      <a:srgbClr val="34A96E"/>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6F7B8E"/>
    </a:dk2>
    <a:lt2>
      <a:srgbClr val="F0F0F0"/>
    </a:lt2>
    <a:accent1>
      <a:srgbClr val="192D4C"/>
    </a:accent1>
    <a:accent2>
      <a:srgbClr val="185F6E"/>
    </a:accent2>
    <a:accent3>
      <a:srgbClr val="198C8C"/>
    </a:accent3>
    <a:accent4>
      <a:srgbClr val="E29435"/>
    </a:accent4>
    <a:accent5>
      <a:srgbClr val="EC8E86"/>
    </a:accent5>
    <a:accent6>
      <a:srgbClr val="34A96E"/>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6F7B8E"/>
    </a:dk2>
    <a:lt2>
      <a:srgbClr val="F0F0F0"/>
    </a:lt2>
    <a:accent1>
      <a:srgbClr val="192D4C"/>
    </a:accent1>
    <a:accent2>
      <a:srgbClr val="185F6E"/>
    </a:accent2>
    <a:accent3>
      <a:srgbClr val="198C8C"/>
    </a:accent3>
    <a:accent4>
      <a:srgbClr val="E29435"/>
    </a:accent4>
    <a:accent5>
      <a:srgbClr val="EC8E86"/>
    </a:accent5>
    <a:accent6>
      <a:srgbClr val="34A96E"/>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538</TotalTime>
  <Words>558</Words>
  <Application>Microsoft Office PowerPoint</Application>
  <PresentationFormat>宽屏</PresentationFormat>
  <Paragraphs>107</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等线</vt:lpstr>
      <vt:lpstr>宋体</vt:lpstr>
      <vt:lpstr>微软雅黑</vt:lpstr>
      <vt:lpstr>微软雅黑</vt:lpstr>
      <vt:lpstr>Arial</vt:lpstr>
      <vt:lpstr>Calibri</vt:lpstr>
      <vt:lpstr>Impact</vt:lpstr>
      <vt:lpstr>Segoe UI Light</vt:lpstr>
      <vt:lpstr>主题5</vt:lpstr>
      <vt:lpstr>接口测试培训</vt:lpstr>
      <vt:lpstr>PowerPoint 演示文稿</vt:lpstr>
      <vt:lpstr>接口测试基础</vt:lpstr>
      <vt:lpstr>接口的定义</vt:lpstr>
      <vt:lpstr>HTTP协议</vt:lpstr>
      <vt:lpstr>SOAP协议</vt:lpstr>
      <vt:lpstr>接口测试的定义</vt:lpstr>
      <vt:lpstr>接口测试的内容</vt:lpstr>
      <vt:lpstr>接口功能测试的内容</vt:lpstr>
      <vt:lpstr>接口测试原理</vt:lpstr>
      <vt:lpstr>接口测试的优势</vt:lpstr>
      <vt:lpstr>接口自动化测试</vt:lpstr>
      <vt:lpstr>接口自动化适用系统</vt:lpstr>
      <vt:lpstr>接口自动化执行流程</vt:lpstr>
      <vt:lpstr>接口测试实战</vt:lpstr>
      <vt:lpstr>Http接口测试</vt:lpstr>
      <vt:lpstr>webservice接口测试</vt:lpstr>
      <vt:lpstr>Thanks</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keywords>www.51pptmoban.com</cp:keywords>
  <cp:lastModifiedBy>陈炳炀</cp:lastModifiedBy>
  <cp:revision>55</cp:revision>
  <cp:lastPrinted>2018-05-15T16:00:00Z</cp:lastPrinted>
  <dcterms:created xsi:type="dcterms:W3CDTF">2018-05-15T16:00:00Z</dcterms:created>
  <dcterms:modified xsi:type="dcterms:W3CDTF">2019-07-08T00:41:54Z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